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1" r:id="rId4"/>
    <p:sldMasterId id="2147483749" r:id="rId5"/>
    <p:sldMasterId id="2147483648" r:id="rId6"/>
    <p:sldMasterId id="2147483656" r:id="rId7"/>
    <p:sldMasterId id="2147483658" r:id="rId8"/>
    <p:sldMasterId id="2147483680" r:id="rId9"/>
    <p:sldMasterId id="2147483653" r:id="rId10"/>
  </p:sldMasterIdLst>
  <p:notesMasterIdLst>
    <p:notesMasterId r:id="rId46"/>
  </p:notesMasterIdLst>
  <p:sldIdLst>
    <p:sldId id="669" r:id="rId11"/>
    <p:sldId id="670" r:id="rId12"/>
    <p:sldId id="677" r:id="rId13"/>
    <p:sldId id="598" r:id="rId14"/>
    <p:sldId id="624" r:id="rId15"/>
    <p:sldId id="676" r:id="rId16"/>
    <p:sldId id="679" r:id="rId17"/>
    <p:sldId id="625" r:id="rId18"/>
    <p:sldId id="678" r:id="rId19"/>
    <p:sldId id="542" r:id="rId20"/>
    <p:sldId id="637" r:id="rId21"/>
    <p:sldId id="554" r:id="rId22"/>
    <p:sldId id="541" r:id="rId23"/>
    <p:sldId id="573" r:id="rId24"/>
    <p:sldId id="656" r:id="rId25"/>
    <p:sldId id="658" r:id="rId26"/>
    <p:sldId id="660" r:id="rId27"/>
    <p:sldId id="623" r:id="rId28"/>
    <p:sldId id="681" r:id="rId29"/>
    <p:sldId id="638" r:id="rId30"/>
    <p:sldId id="601" r:id="rId31"/>
    <p:sldId id="620" r:id="rId32"/>
    <p:sldId id="320" r:id="rId33"/>
    <p:sldId id="680" r:id="rId34"/>
    <p:sldId id="663" r:id="rId35"/>
    <p:sldId id="664" r:id="rId36"/>
    <p:sldId id="665" r:id="rId37"/>
    <p:sldId id="666" r:id="rId38"/>
    <p:sldId id="643" r:id="rId39"/>
    <p:sldId id="662" r:id="rId40"/>
    <p:sldId id="600" r:id="rId41"/>
    <p:sldId id="292" r:id="rId42"/>
    <p:sldId id="339" r:id="rId43"/>
    <p:sldId id="672" r:id="rId44"/>
    <p:sldId id="57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ara Jones" initials="B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D4D4"/>
    <a:srgbClr val="FCACAC"/>
    <a:srgbClr val="FA8989"/>
    <a:srgbClr val="FAE091"/>
    <a:srgbClr val="FAC219"/>
    <a:srgbClr val="84B066"/>
    <a:srgbClr val="F75757"/>
    <a:srgbClr val="4F9B9E"/>
    <a:srgbClr val="8860A6"/>
    <a:srgbClr val="9A80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91BCAB-7127-ED1F-1E6B-917A1D686D3D}" v="338" dt="2024-02-28T23:18:13.1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slide" Target="slides/slide34.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notesMaster" Target="notesMasters/notesMaster1.xml"/><Relationship Id="rId20" Type="http://schemas.openxmlformats.org/officeDocument/2006/relationships/slide" Target="slides/slide10.xml"/><Relationship Id="rId41" Type="http://schemas.openxmlformats.org/officeDocument/2006/relationships/slide" Target="slides/slide3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ane B. Thomas" userId="S::d.b.thomas@uwtsd.ac.uk::66b41853-b18c-4bbb-817e-013f34445414" providerId="AD" clId="Web-{3AF5CC68-AEA0-4B80-BC13-6EC468543E91}"/>
    <pc:docChg chg="modSld">
      <pc:chgData name="Diane B. Thomas" userId="S::d.b.thomas@uwtsd.ac.uk::66b41853-b18c-4bbb-817e-013f34445414" providerId="AD" clId="Web-{3AF5CC68-AEA0-4B80-BC13-6EC468543E91}" dt="2023-02-27T12:56:04.007" v="1" actId="20577"/>
      <pc:docMkLst>
        <pc:docMk/>
      </pc:docMkLst>
      <pc:sldChg chg="modSp">
        <pc:chgData name="Diane B. Thomas" userId="S::d.b.thomas@uwtsd.ac.uk::66b41853-b18c-4bbb-817e-013f34445414" providerId="AD" clId="Web-{3AF5CC68-AEA0-4B80-BC13-6EC468543E91}" dt="2023-02-27T12:56:04.007" v="1" actId="20577"/>
        <pc:sldMkLst>
          <pc:docMk/>
          <pc:sldMk cId="2437550428" sldId="516"/>
        </pc:sldMkLst>
        <pc:spChg chg="mod">
          <ac:chgData name="Diane B. Thomas" userId="S::d.b.thomas@uwtsd.ac.uk::66b41853-b18c-4bbb-817e-013f34445414" providerId="AD" clId="Web-{3AF5CC68-AEA0-4B80-BC13-6EC468543E91}" dt="2023-02-27T12:56:04.007" v="1" actId="20577"/>
          <ac:spMkLst>
            <pc:docMk/>
            <pc:sldMk cId="2437550428" sldId="516"/>
            <ac:spMk id="2" creationId="{6047E3D5-B129-455A-8D61-5DE355CFB91F}"/>
          </ac:spMkLst>
        </pc:spChg>
      </pc:sldChg>
    </pc:docChg>
  </pc:docChgLst>
  <pc:docChgLst>
    <pc:chgData name="Roberta Tucker" userId="S::r.tucker@uwtsd.ac.uk::27ca61ee-ba03-4b92-a89a-1d5600e2200a" providerId="AD" clId="Web-{1C66971D-4D6E-BE3E-0E68-02B0FB7A3E5F}"/>
    <pc:docChg chg="delSld modSld">
      <pc:chgData name="Roberta Tucker" userId="S::r.tucker@uwtsd.ac.uk::27ca61ee-ba03-4b92-a89a-1d5600e2200a" providerId="AD" clId="Web-{1C66971D-4D6E-BE3E-0E68-02B0FB7A3E5F}" dt="2023-02-16T11:14:24.715" v="58" actId="20577"/>
      <pc:docMkLst>
        <pc:docMk/>
      </pc:docMkLst>
      <pc:sldChg chg="del">
        <pc:chgData name="Roberta Tucker" userId="S::r.tucker@uwtsd.ac.uk::27ca61ee-ba03-4b92-a89a-1d5600e2200a" providerId="AD" clId="Web-{1C66971D-4D6E-BE3E-0E68-02B0FB7A3E5F}" dt="2023-02-16T11:12:32.181" v="11"/>
        <pc:sldMkLst>
          <pc:docMk/>
          <pc:sldMk cId="1514206992" sldId="274"/>
        </pc:sldMkLst>
      </pc:sldChg>
      <pc:sldChg chg="del">
        <pc:chgData name="Roberta Tucker" userId="S::r.tucker@uwtsd.ac.uk::27ca61ee-ba03-4b92-a89a-1d5600e2200a" providerId="AD" clId="Web-{1C66971D-4D6E-BE3E-0E68-02B0FB7A3E5F}" dt="2023-02-16T11:13:35.416" v="35"/>
        <pc:sldMkLst>
          <pc:docMk/>
          <pc:sldMk cId="3526516693" sldId="444"/>
        </pc:sldMkLst>
      </pc:sldChg>
      <pc:sldChg chg="del">
        <pc:chgData name="Roberta Tucker" userId="S::r.tucker@uwtsd.ac.uk::27ca61ee-ba03-4b92-a89a-1d5600e2200a" providerId="AD" clId="Web-{1C66971D-4D6E-BE3E-0E68-02B0FB7A3E5F}" dt="2023-02-16T11:12:48.994" v="16"/>
        <pc:sldMkLst>
          <pc:docMk/>
          <pc:sldMk cId="3616011888" sldId="504"/>
        </pc:sldMkLst>
      </pc:sldChg>
      <pc:sldChg chg="del">
        <pc:chgData name="Roberta Tucker" userId="S::r.tucker@uwtsd.ac.uk::27ca61ee-ba03-4b92-a89a-1d5600e2200a" providerId="AD" clId="Web-{1C66971D-4D6E-BE3E-0E68-02B0FB7A3E5F}" dt="2023-02-16T11:12:51.056" v="17"/>
        <pc:sldMkLst>
          <pc:docMk/>
          <pc:sldMk cId="1046421037" sldId="505"/>
        </pc:sldMkLst>
      </pc:sldChg>
      <pc:sldChg chg="del">
        <pc:chgData name="Roberta Tucker" userId="S::r.tucker@uwtsd.ac.uk::27ca61ee-ba03-4b92-a89a-1d5600e2200a" providerId="AD" clId="Web-{1C66971D-4D6E-BE3E-0E68-02B0FB7A3E5F}" dt="2023-02-16T11:12:52.291" v="18"/>
        <pc:sldMkLst>
          <pc:docMk/>
          <pc:sldMk cId="2815014263" sldId="506"/>
        </pc:sldMkLst>
      </pc:sldChg>
      <pc:sldChg chg="modSp">
        <pc:chgData name="Roberta Tucker" userId="S::r.tucker@uwtsd.ac.uk::27ca61ee-ba03-4b92-a89a-1d5600e2200a" providerId="AD" clId="Web-{1C66971D-4D6E-BE3E-0E68-02B0FB7A3E5F}" dt="2023-02-16T11:14:24.715" v="58" actId="20577"/>
        <pc:sldMkLst>
          <pc:docMk/>
          <pc:sldMk cId="2437550428" sldId="516"/>
        </pc:sldMkLst>
        <pc:spChg chg="mod">
          <ac:chgData name="Roberta Tucker" userId="S::r.tucker@uwtsd.ac.uk::27ca61ee-ba03-4b92-a89a-1d5600e2200a" providerId="AD" clId="Web-{1C66971D-4D6E-BE3E-0E68-02B0FB7A3E5F}" dt="2023-02-16T11:14:24.715" v="58" actId="20577"/>
          <ac:spMkLst>
            <pc:docMk/>
            <pc:sldMk cId="2437550428" sldId="516"/>
            <ac:spMk id="3" creationId="{EDE512D6-1B42-4E1C-AEE3-478A340AC162}"/>
          </ac:spMkLst>
        </pc:spChg>
        <pc:spChg chg="mod">
          <ac:chgData name="Roberta Tucker" userId="S::r.tucker@uwtsd.ac.uk::27ca61ee-ba03-4b92-a89a-1d5600e2200a" providerId="AD" clId="Web-{1C66971D-4D6E-BE3E-0E68-02B0FB7A3E5F}" dt="2023-02-16T11:14:20.042" v="44" actId="20577"/>
          <ac:spMkLst>
            <pc:docMk/>
            <pc:sldMk cId="2437550428" sldId="516"/>
            <ac:spMk id="4" creationId="{88B348B4-1179-40C0-B903-717D79F0A399}"/>
          </ac:spMkLst>
        </pc:spChg>
      </pc:sldChg>
      <pc:sldChg chg="modSp">
        <pc:chgData name="Roberta Tucker" userId="S::r.tucker@uwtsd.ac.uk::27ca61ee-ba03-4b92-a89a-1d5600e2200a" providerId="AD" clId="Web-{1C66971D-4D6E-BE3E-0E68-02B0FB7A3E5F}" dt="2023-02-16T11:13:28.323" v="34" actId="20577"/>
        <pc:sldMkLst>
          <pc:docMk/>
          <pc:sldMk cId="2485985612" sldId="521"/>
        </pc:sldMkLst>
        <pc:spChg chg="mod">
          <ac:chgData name="Roberta Tucker" userId="S::r.tucker@uwtsd.ac.uk::27ca61ee-ba03-4b92-a89a-1d5600e2200a" providerId="AD" clId="Web-{1C66971D-4D6E-BE3E-0E68-02B0FB7A3E5F}" dt="2023-02-16T11:13:28.323" v="34" actId="20577"/>
          <ac:spMkLst>
            <pc:docMk/>
            <pc:sldMk cId="2485985612" sldId="521"/>
            <ac:spMk id="8" creationId="{57ED6D5D-E07C-2A2E-1770-B082DB384717}"/>
          </ac:spMkLst>
        </pc:spChg>
      </pc:sldChg>
      <pc:sldChg chg="modSp">
        <pc:chgData name="Roberta Tucker" userId="S::r.tucker@uwtsd.ac.uk::27ca61ee-ba03-4b92-a89a-1d5600e2200a" providerId="AD" clId="Web-{1C66971D-4D6E-BE3E-0E68-02B0FB7A3E5F}" dt="2023-02-16T11:13:48.761" v="40" actId="20577"/>
        <pc:sldMkLst>
          <pc:docMk/>
          <pc:sldMk cId="3159488521" sldId="525"/>
        </pc:sldMkLst>
        <pc:spChg chg="mod">
          <ac:chgData name="Roberta Tucker" userId="S::r.tucker@uwtsd.ac.uk::27ca61ee-ba03-4b92-a89a-1d5600e2200a" providerId="AD" clId="Web-{1C66971D-4D6E-BE3E-0E68-02B0FB7A3E5F}" dt="2023-02-16T11:13:48.761" v="40" actId="20577"/>
          <ac:spMkLst>
            <pc:docMk/>
            <pc:sldMk cId="3159488521" sldId="525"/>
            <ac:spMk id="5" creationId="{0B019432-F0E9-E765-2264-935D414F17CB}"/>
          </ac:spMkLst>
        </pc:spChg>
      </pc:sldChg>
      <pc:sldChg chg="del">
        <pc:chgData name="Roberta Tucker" userId="S::r.tucker@uwtsd.ac.uk::27ca61ee-ba03-4b92-a89a-1d5600e2200a" providerId="AD" clId="Web-{1C66971D-4D6E-BE3E-0E68-02B0FB7A3E5F}" dt="2023-02-16T11:12:09.461" v="3"/>
        <pc:sldMkLst>
          <pc:docMk/>
          <pc:sldMk cId="916661443" sldId="531"/>
        </pc:sldMkLst>
      </pc:sldChg>
      <pc:sldChg chg="del">
        <pc:chgData name="Roberta Tucker" userId="S::r.tucker@uwtsd.ac.uk::27ca61ee-ba03-4b92-a89a-1d5600e2200a" providerId="AD" clId="Web-{1C66971D-4D6E-BE3E-0E68-02B0FB7A3E5F}" dt="2023-02-16T11:12:10.977" v="4"/>
        <pc:sldMkLst>
          <pc:docMk/>
          <pc:sldMk cId="2152880574" sldId="533"/>
        </pc:sldMkLst>
      </pc:sldChg>
      <pc:sldChg chg="del">
        <pc:chgData name="Roberta Tucker" userId="S::r.tucker@uwtsd.ac.uk::27ca61ee-ba03-4b92-a89a-1d5600e2200a" providerId="AD" clId="Web-{1C66971D-4D6E-BE3E-0E68-02B0FB7A3E5F}" dt="2023-02-16T11:12:12.258" v="5"/>
        <pc:sldMkLst>
          <pc:docMk/>
          <pc:sldMk cId="343991447" sldId="535"/>
        </pc:sldMkLst>
      </pc:sldChg>
      <pc:sldChg chg="del">
        <pc:chgData name="Roberta Tucker" userId="S::r.tucker@uwtsd.ac.uk::27ca61ee-ba03-4b92-a89a-1d5600e2200a" providerId="AD" clId="Web-{1C66971D-4D6E-BE3E-0E68-02B0FB7A3E5F}" dt="2023-02-16T11:12:15.743" v="6"/>
        <pc:sldMkLst>
          <pc:docMk/>
          <pc:sldMk cId="3504481060" sldId="537"/>
        </pc:sldMkLst>
      </pc:sldChg>
      <pc:sldChg chg="del">
        <pc:chgData name="Roberta Tucker" userId="S::r.tucker@uwtsd.ac.uk::27ca61ee-ba03-4b92-a89a-1d5600e2200a" providerId="AD" clId="Web-{1C66971D-4D6E-BE3E-0E68-02B0FB7A3E5F}" dt="2023-02-16T11:12:18.977" v="7"/>
        <pc:sldMkLst>
          <pc:docMk/>
          <pc:sldMk cId="2833262614" sldId="539"/>
        </pc:sldMkLst>
      </pc:sldChg>
      <pc:sldChg chg="del">
        <pc:chgData name="Roberta Tucker" userId="S::r.tucker@uwtsd.ac.uk::27ca61ee-ba03-4b92-a89a-1d5600e2200a" providerId="AD" clId="Web-{1C66971D-4D6E-BE3E-0E68-02B0FB7A3E5F}" dt="2023-02-16T11:12:21.180" v="8"/>
        <pc:sldMkLst>
          <pc:docMk/>
          <pc:sldMk cId="886765173" sldId="540"/>
        </pc:sldMkLst>
      </pc:sldChg>
      <pc:sldChg chg="del">
        <pc:chgData name="Roberta Tucker" userId="S::r.tucker@uwtsd.ac.uk::27ca61ee-ba03-4b92-a89a-1d5600e2200a" providerId="AD" clId="Web-{1C66971D-4D6E-BE3E-0E68-02B0FB7A3E5F}" dt="2023-02-16T11:12:26.243" v="9"/>
        <pc:sldMkLst>
          <pc:docMk/>
          <pc:sldMk cId="4172003288" sldId="543"/>
        </pc:sldMkLst>
      </pc:sldChg>
      <pc:sldChg chg="del">
        <pc:chgData name="Roberta Tucker" userId="S::r.tucker@uwtsd.ac.uk::27ca61ee-ba03-4b92-a89a-1d5600e2200a" providerId="AD" clId="Web-{1C66971D-4D6E-BE3E-0E68-02B0FB7A3E5F}" dt="2023-02-16T11:12:30.571" v="10"/>
        <pc:sldMkLst>
          <pc:docMk/>
          <pc:sldMk cId="1123636263" sldId="545"/>
        </pc:sldMkLst>
      </pc:sldChg>
      <pc:sldChg chg="del">
        <pc:chgData name="Roberta Tucker" userId="S::r.tucker@uwtsd.ac.uk::27ca61ee-ba03-4b92-a89a-1d5600e2200a" providerId="AD" clId="Web-{1C66971D-4D6E-BE3E-0E68-02B0FB7A3E5F}" dt="2023-02-16T11:12:35.634" v="12"/>
        <pc:sldMkLst>
          <pc:docMk/>
          <pc:sldMk cId="1542753028" sldId="548"/>
        </pc:sldMkLst>
      </pc:sldChg>
      <pc:sldChg chg="del">
        <pc:chgData name="Roberta Tucker" userId="S::r.tucker@uwtsd.ac.uk::27ca61ee-ba03-4b92-a89a-1d5600e2200a" providerId="AD" clId="Web-{1C66971D-4D6E-BE3E-0E68-02B0FB7A3E5F}" dt="2023-02-16T11:12:38.275" v="13"/>
        <pc:sldMkLst>
          <pc:docMk/>
          <pc:sldMk cId="468520818" sldId="550"/>
        </pc:sldMkLst>
      </pc:sldChg>
      <pc:sldChg chg="del">
        <pc:chgData name="Roberta Tucker" userId="S::r.tucker@uwtsd.ac.uk::27ca61ee-ba03-4b92-a89a-1d5600e2200a" providerId="AD" clId="Web-{1C66971D-4D6E-BE3E-0E68-02B0FB7A3E5F}" dt="2023-02-16T11:12:02.305" v="0"/>
        <pc:sldMkLst>
          <pc:docMk/>
          <pc:sldMk cId="1002654727" sldId="553"/>
        </pc:sldMkLst>
      </pc:sldChg>
      <pc:sldChg chg="del">
        <pc:chgData name="Roberta Tucker" userId="S::r.tucker@uwtsd.ac.uk::27ca61ee-ba03-4b92-a89a-1d5600e2200a" providerId="AD" clId="Web-{1C66971D-4D6E-BE3E-0E68-02B0FB7A3E5F}" dt="2023-02-16T11:12:04.399" v="1"/>
        <pc:sldMkLst>
          <pc:docMk/>
          <pc:sldMk cId="3496261296" sldId="555"/>
        </pc:sldMkLst>
      </pc:sldChg>
      <pc:sldChg chg="del">
        <pc:chgData name="Roberta Tucker" userId="S::r.tucker@uwtsd.ac.uk::27ca61ee-ba03-4b92-a89a-1d5600e2200a" providerId="AD" clId="Web-{1C66971D-4D6E-BE3E-0E68-02B0FB7A3E5F}" dt="2023-02-16T11:12:08.040" v="2"/>
        <pc:sldMkLst>
          <pc:docMk/>
          <pc:sldMk cId="99784272" sldId="560"/>
        </pc:sldMkLst>
      </pc:sldChg>
      <pc:sldChg chg="del">
        <pc:chgData name="Roberta Tucker" userId="S::r.tucker@uwtsd.ac.uk::27ca61ee-ba03-4b92-a89a-1d5600e2200a" providerId="AD" clId="Web-{1C66971D-4D6E-BE3E-0E68-02B0FB7A3E5F}" dt="2023-02-16T11:12:44.322" v="14"/>
        <pc:sldMkLst>
          <pc:docMk/>
          <pc:sldMk cId="346950456" sldId="563"/>
        </pc:sldMkLst>
      </pc:sldChg>
      <pc:sldChg chg="del">
        <pc:chgData name="Roberta Tucker" userId="S::r.tucker@uwtsd.ac.uk::27ca61ee-ba03-4b92-a89a-1d5600e2200a" providerId="AD" clId="Web-{1C66971D-4D6E-BE3E-0E68-02B0FB7A3E5F}" dt="2023-02-16T11:12:46.978" v="15"/>
        <pc:sldMkLst>
          <pc:docMk/>
          <pc:sldMk cId="2357415052" sldId="568"/>
        </pc:sldMkLst>
      </pc:sldChg>
    </pc:docChg>
  </pc:docChgLst>
  <pc:docChgLst>
    <pc:chgData name="Helen Williams (IEH)" userId="S::h.williams1@uwtsd.ac.uk::5fda09de-cffb-4005-9668-5a889ba0e302" providerId="AD" clId="Web-{E833778D-35CA-41E3-889E-BCED662E5C16}"/>
    <pc:docChg chg="modSld">
      <pc:chgData name="Helen Williams (IEH)" userId="S::h.williams1@uwtsd.ac.uk::5fda09de-cffb-4005-9668-5a889ba0e302" providerId="AD" clId="Web-{E833778D-35CA-41E3-889E-BCED662E5C16}" dt="2023-03-13T09:38:39.711" v="5" actId="14100"/>
      <pc:docMkLst>
        <pc:docMk/>
      </pc:docMkLst>
      <pc:sldChg chg="addSp delSp modSp">
        <pc:chgData name="Helen Williams (IEH)" userId="S::h.williams1@uwtsd.ac.uk::5fda09de-cffb-4005-9668-5a889ba0e302" providerId="AD" clId="Web-{E833778D-35CA-41E3-889E-BCED662E5C16}" dt="2023-03-13T09:38:39.711" v="5" actId="14100"/>
        <pc:sldMkLst>
          <pc:docMk/>
          <pc:sldMk cId="559861829" sldId="666"/>
        </pc:sldMkLst>
        <pc:picChg chg="add mod">
          <ac:chgData name="Helen Williams (IEH)" userId="S::h.williams1@uwtsd.ac.uk::5fda09de-cffb-4005-9668-5a889ba0e302" providerId="AD" clId="Web-{E833778D-35CA-41E3-889E-BCED662E5C16}" dt="2023-03-13T09:38:39.711" v="5" actId="14100"/>
          <ac:picMkLst>
            <pc:docMk/>
            <pc:sldMk cId="559861829" sldId="666"/>
            <ac:picMk id="4" creationId="{D1200425-BF74-CB03-C6D6-02AEFE8EF2BA}"/>
          </ac:picMkLst>
        </pc:picChg>
        <pc:picChg chg="del">
          <ac:chgData name="Helen Williams (IEH)" userId="S::h.williams1@uwtsd.ac.uk::5fda09de-cffb-4005-9668-5a889ba0e302" providerId="AD" clId="Web-{E833778D-35CA-41E3-889E-BCED662E5C16}" dt="2023-03-13T09:38:15.789" v="0"/>
          <ac:picMkLst>
            <pc:docMk/>
            <pc:sldMk cId="559861829" sldId="666"/>
            <ac:picMk id="15" creationId="{28D7FEDF-6023-D403-4078-C3E72F1388F1}"/>
          </ac:picMkLst>
        </pc:picChg>
      </pc:sldChg>
    </pc:docChg>
  </pc:docChgLst>
  <pc:docChgLst>
    <pc:chgData name="Roberta Tucker" userId="S::r.tucker@uwtsd.ac.uk::27ca61ee-ba03-4b92-a89a-1d5600e2200a" providerId="AD" clId="Web-{76A89318-4F12-9541-75FF-E4282D3FF9BA}"/>
    <pc:docChg chg="addSld delSld modSld">
      <pc:chgData name="Roberta Tucker" userId="S::r.tucker@uwtsd.ac.uk::27ca61ee-ba03-4b92-a89a-1d5600e2200a" providerId="AD" clId="Web-{76A89318-4F12-9541-75FF-E4282D3FF9BA}" dt="2023-02-21T13:15:20.687" v="744"/>
      <pc:docMkLst>
        <pc:docMk/>
      </pc:docMkLst>
      <pc:sldChg chg="modSp">
        <pc:chgData name="Roberta Tucker" userId="S::r.tucker@uwtsd.ac.uk::27ca61ee-ba03-4b92-a89a-1d5600e2200a" providerId="AD" clId="Web-{76A89318-4F12-9541-75FF-E4282D3FF9BA}" dt="2023-02-21T09:32:40.807" v="52" actId="20577"/>
        <pc:sldMkLst>
          <pc:docMk/>
          <pc:sldMk cId="2485985612" sldId="521"/>
        </pc:sldMkLst>
        <pc:spChg chg="mod">
          <ac:chgData name="Roberta Tucker" userId="S::r.tucker@uwtsd.ac.uk::27ca61ee-ba03-4b92-a89a-1d5600e2200a" providerId="AD" clId="Web-{76A89318-4F12-9541-75FF-E4282D3FF9BA}" dt="2023-02-21T09:32:40.807" v="52" actId="20577"/>
          <ac:spMkLst>
            <pc:docMk/>
            <pc:sldMk cId="2485985612" sldId="521"/>
            <ac:spMk id="8" creationId="{57ED6D5D-E07C-2A2E-1770-B082DB384717}"/>
          </ac:spMkLst>
        </pc:spChg>
      </pc:sldChg>
      <pc:sldChg chg="modSp">
        <pc:chgData name="Roberta Tucker" userId="S::r.tucker@uwtsd.ac.uk::27ca61ee-ba03-4b92-a89a-1d5600e2200a" providerId="AD" clId="Web-{76A89318-4F12-9541-75FF-E4282D3FF9BA}" dt="2023-02-21T09:47:04.980" v="225" actId="1076"/>
        <pc:sldMkLst>
          <pc:docMk/>
          <pc:sldMk cId="3159488521" sldId="525"/>
        </pc:sldMkLst>
        <pc:spChg chg="mod">
          <ac:chgData name="Roberta Tucker" userId="S::r.tucker@uwtsd.ac.uk::27ca61ee-ba03-4b92-a89a-1d5600e2200a" providerId="AD" clId="Web-{76A89318-4F12-9541-75FF-E4282D3FF9BA}" dt="2023-02-21T09:47:04.980" v="225" actId="1076"/>
          <ac:spMkLst>
            <pc:docMk/>
            <pc:sldMk cId="3159488521" sldId="525"/>
            <ac:spMk id="5" creationId="{0B019432-F0E9-E765-2264-935D414F17CB}"/>
          </ac:spMkLst>
        </pc:spChg>
      </pc:sldChg>
      <pc:sldChg chg="addSp modSp addAnim modAnim">
        <pc:chgData name="Roberta Tucker" userId="S::r.tucker@uwtsd.ac.uk::27ca61ee-ba03-4b92-a89a-1d5600e2200a" providerId="AD" clId="Web-{76A89318-4F12-9541-75FF-E4282D3FF9BA}" dt="2023-02-21T13:15:20.687" v="744"/>
        <pc:sldMkLst>
          <pc:docMk/>
          <pc:sldMk cId="2392214994" sldId="571"/>
        </pc:sldMkLst>
        <pc:spChg chg="add mod">
          <ac:chgData name="Roberta Tucker" userId="S::r.tucker@uwtsd.ac.uk::27ca61ee-ba03-4b92-a89a-1d5600e2200a" providerId="AD" clId="Web-{76A89318-4F12-9541-75FF-E4282D3FF9BA}" dt="2023-02-21T11:43:12.546" v="503" actId="1076"/>
          <ac:spMkLst>
            <pc:docMk/>
            <pc:sldMk cId="2392214994" sldId="571"/>
            <ac:spMk id="2" creationId="{977D7E01-B3BC-B742-33CC-293CA46289BB}"/>
          </ac:spMkLst>
        </pc:spChg>
        <pc:spChg chg="add mod">
          <ac:chgData name="Roberta Tucker" userId="S::r.tucker@uwtsd.ac.uk::27ca61ee-ba03-4b92-a89a-1d5600e2200a" providerId="AD" clId="Web-{76A89318-4F12-9541-75FF-E4282D3FF9BA}" dt="2023-02-21T13:14:32.107" v="737"/>
          <ac:spMkLst>
            <pc:docMk/>
            <pc:sldMk cId="2392214994" sldId="571"/>
            <ac:spMk id="3" creationId="{E52A6331-3C4B-57AB-578D-45A87EBE480E}"/>
          </ac:spMkLst>
        </pc:spChg>
        <pc:spChg chg="mod">
          <ac:chgData name="Roberta Tucker" userId="S::r.tucker@uwtsd.ac.uk::27ca61ee-ba03-4b92-a89a-1d5600e2200a" providerId="AD" clId="Web-{76A89318-4F12-9541-75FF-E4282D3FF9BA}" dt="2023-02-21T11:43:17.046" v="504" actId="1076"/>
          <ac:spMkLst>
            <pc:docMk/>
            <pc:sldMk cId="2392214994" sldId="571"/>
            <ac:spMk id="5" creationId="{0B019432-F0E9-E765-2264-935D414F17CB}"/>
          </ac:spMkLst>
        </pc:spChg>
        <pc:spChg chg="add mod">
          <ac:chgData name="Roberta Tucker" userId="S::r.tucker@uwtsd.ac.uk::27ca61ee-ba03-4b92-a89a-1d5600e2200a" providerId="AD" clId="Web-{76A89318-4F12-9541-75FF-E4282D3FF9BA}" dt="2023-02-21T13:15:15.890" v="743"/>
          <ac:spMkLst>
            <pc:docMk/>
            <pc:sldMk cId="2392214994" sldId="571"/>
            <ac:spMk id="6" creationId="{B83CC0F8-05B0-40E6-8D82-1BDFD3892F1B}"/>
          </ac:spMkLst>
        </pc:spChg>
        <pc:spChg chg="add mod">
          <ac:chgData name="Roberta Tucker" userId="S::r.tucker@uwtsd.ac.uk::27ca61ee-ba03-4b92-a89a-1d5600e2200a" providerId="AD" clId="Web-{76A89318-4F12-9541-75FF-E4282D3FF9BA}" dt="2023-02-21T13:15:08.046" v="741"/>
          <ac:spMkLst>
            <pc:docMk/>
            <pc:sldMk cId="2392214994" sldId="571"/>
            <ac:spMk id="7" creationId="{EC9C40D9-240B-7359-41EE-499C0B237FE5}"/>
          </ac:spMkLst>
        </pc:spChg>
        <pc:spChg chg="add mod">
          <ac:chgData name="Roberta Tucker" userId="S::r.tucker@uwtsd.ac.uk::27ca61ee-ba03-4b92-a89a-1d5600e2200a" providerId="AD" clId="Web-{76A89318-4F12-9541-75FF-E4282D3FF9BA}" dt="2023-02-21T13:15:20.687" v="744"/>
          <ac:spMkLst>
            <pc:docMk/>
            <pc:sldMk cId="2392214994" sldId="571"/>
            <ac:spMk id="8" creationId="{59035E17-BF33-4B8D-175C-C4AB1A0D7E31}"/>
          </ac:spMkLst>
        </pc:spChg>
        <pc:spChg chg="add mod">
          <ac:chgData name="Roberta Tucker" userId="S::r.tucker@uwtsd.ac.uk::27ca61ee-ba03-4b92-a89a-1d5600e2200a" providerId="AD" clId="Web-{76A89318-4F12-9541-75FF-E4282D3FF9BA}" dt="2023-02-21T13:15:11.890" v="742"/>
          <ac:spMkLst>
            <pc:docMk/>
            <pc:sldMk cId="2392214994" sldId="571"/>
            <ac:spMk id="9" creationId="{CAA307BD-7192-A9F1-7A7E-8F6D477E1166}"/>
          </ac:spMkLst>
        </pc:spChg>
        <pc:spChg chg="add mod">
          <ac:chgData name="Roberta Tucker" userId="S::r.tucker@uwtsd.ac.uk::27ca61ee-ba03-4b92-a89a-1d5600e2200a" providerId="AD" clId="Web-{76A89318-4F12-9541-75FF-E4282D3FF9BA}" dt="2023-02-21T13:14:59.233" v="739"/>
          <ac:spMkLst>
            <pc:docMk/>
            <pc:sldMk cId="2392214994" sldId="571"/>
            <ac:spMk id="10" creationId="{4AE14902-EACD-EC42-8747-02E463910E0D}"/>
          </ac:spMkLst>
        </pc:spChg>
        <pc:spChg chg="add mod">
          <ac:chgData name="Roberta Tucker" userId="S::r.tucker@uwtsd.ac.uk::27ca61ee-ba03-4b92-a89a-1d5600e2200a" providerId="AD" clId="Web-{76A89318-4F12-9541-75FF-E4282D3FF9BA}" dt="2023-02-21T13:15:03.686" v="740"/>
          <ac:spMkLst>
            <pc:docMk/>
            <pc:sldMk cId="2392214994" sldId="571"/>
            <ac:spMk id="11" creationId="{4F5753A9-860A-EAD8-DDBE-51ECA81D6496}"/>
          </ac:spMkLst>
        </pc:spChg>
        <pc:spChg chg="add mod">
          <ac:chgData name="Roberta Tucker" userId="S::r.tucker@uwtsd.ac.uk::27ca61ee-ba03-4b92-a89a-1d5600e2200a" providerId="AD" clId="Web-{76A89318-4F12-9541-75FF-E4282D3FF9BA}" dt="2023-02-21T13:14:42.435" v="738"/>
          <ac:spMkLst>
            <pc:docMk/>
            <pc:sldMk cId="2392214994" sldId="571"/>
            <ac:spMk id="12" creationId="{65FED07B-D9EA-B32C-4431-ED0F8DCA2597}"/>
          </ac:spMkLst>
        </pc:spChg>
      </pc:sldChg>
      <pc:sldChg chg="addSp delSp modSp">
        <pc:chgData name="Roberta Tucker" userId="S::r.tucker@uwtsd.ac.uk::27ca61ee-ba03-4b92-a89a-1d5600e2200a" providerId="AD" clId="Web-{76A89318-4F12-9541-75FF-E4282D3FF9BA}" dt="2023-02-21T11:55:43.612" v="714" actId="20577"/>
        <pc:sldMkLst>
          <pc:docMk/>
          <pc:sldMk cId="1108010255" sldId="572"/>
        </pc:sldMkLst>
        <pc:spChg chg="add mod">
          <ac:chgData name="Roberta Tucker" userId="S::r.tucker@uwtsd.ac.uk::27ca61ee-ba03-4b92-a89a-1d5600e2200a" providerId="AD" clId="Web-{76A89318-4F12-9541-75FF-E4282D3FF9BA}" dt="2023-02-21T11:55:43.612" v="714" actId="20577"/>
          <ac:spMkLst>
            <pc:docMk/>
            <pc:sldMk cId="1108010255" sldId="572"/>
            <ac:spMk id="2" creationId="{65D99740-FD02-2E4D-FA50-8AC039B6FAF0}"/>
          </ac:spMkLst>
        </pc:spChg>
        <pc:spChg chg="del">
          <ac:chgData name="Roberta Tucker" userId="S::r.tucker@uwtsd.ac.uk::27ca61ee-ba03-4b92-a89a-1d5600e2200a" providerId="AD" clId="Web-{76A89318-4F12-9541-75FF-E4282D3FF9BA}" dt="2023-02-21T11:54:32.282" v="700"/>
          <ac:spMkLst>
            <pc:docMk/>
            <pc:sldMk cId="1108010255" sldId="572"/>
            <ac:spMk id="7" creationId="{255791A0-77DB-9827-1752-BF20AF886E7B}"/>
          </ac:spMkLst>
        </pc:spChg>
      </pc:sldChg>
      <pc:sldChg chg="modSp">
        <pc:chgData name="Roberta Tucker" userId="S::r.tucker@uwtsd.ac.uk::27ca61ee-ba03-4b92-a89a-1d5600e2200a" providerId="AD" clId="Web-{76A89318-4F12-9541-75FF-E4282D3FF9BA}" dt="2023-02-21T11:56:59.739" v="736" actId="20577"/>
        <pc:sldMkLst>
          <pc:docMk/>
          <pc:sldMk cId="3774943221" sldId="575"/>
        </pc:sldMkLst>
        <pc:spChg chg="mod">
          <ac:chgData name="Roberta Tucker" userId="S::r.tucker@uwtsd.ac.uk::27ca61ee-ba03-4b92-a89a-1d5600e2200a" providerId="AD" clId="Web-{76A89318-4F12-9541-75FF-E4282D3FF9BA}" dt="2023-02-21T11:56:59.739" v="736" actId="20577"/>
          <ac:spMkLst>
            <pc:docMk/>
            <pc:sldMk cId="3774943221" sldId="575"/>
            <ac:spMk id="3" creationId="{41A0C09E-F4FB-7363-A440-D883B20B34B1}"/>
          </ac:spMkLst>
        </pc:spChg>
      </pc:sldChg>
      <pc:sldChg chg="modSp">
        <pc:chgData name="Roberta Tucker" userId="S::r.tucker@uwtsd.ac.uk::27ca61ee-ba03-4b92-a89a-1d5600e2200a" providerId="AD" clId="Web-{76A89318-4F12-9541-75FF-E4282D3FF9BA}" dt="2023-02-20T17:30:25.092" v="1" actId="20577"/>
        <pc:sldMkLst>
          <pc:docMk/>
          <pc:sldMk cId="2865792335" sldId="593"/>
        </pc:sldMkLst>
        <pc:spChg chg="mod">
          <ac:chgData name="Roberta Tucker" userId="S::r.tucker@uwtsd.ac.uk::27ca61ee-ba03-4b92-a89a-1d5600e2200a" providerId="AD" clId="Web-{76A89318-4F12-9541-75FF-E4282D3FF9BA}" dt="2023-02-20T17:30:25.092" v="1" actId="20577"/>
          <ac:spMkLst>
            <pc:docMk/>
            <pc:sldMk cId="2865792335" sldId="593"/>
            <ac:spMk id="5" creationId="{DA2E92BE-0CD5-E6B0-AA52-858B51EC3AD5}"/>
          </ac:spMkLst>
        </pc:spChg>
      </pc:sldChg>
      <pc:sldChg chg="add del replId">
        <pc:chgData name="Roberta Tucker" userId="S::r.tucker@uwtsd.ac.uk::27ca61ee-ba03-4b92-a89a-1d5600e2200a" providerId="AD" clId="Web-{76A89318-4F12-9541-75FF-E4282D3FF9BA}" dt="2023-02-21T10:16:01.250" v="417"/>
        <pc:sldMkLst>
          <pc:docMk/>
          <pc:sldMk cId="1328534582" sldId="594"/>
        </pc:sldMkLst>
      </pc:sldChg>
      <pc:sldChg chg="add del replId">
        <pc:chgData name="Roberta Tucker" userId="S::r.tucker@uwtsd.ac.uk::27ca61ee-ba03-4b92-a89a-1d5600e2200a" providerId="AD" clId="Web-{76A89318-4F12-9541-75FF-E4282D3FF9BA}" dt="2023-02-21T10:15:29.826" v="415"/>
        <pc:sldMkLst>
          <pc:docMk/>
          <pc:sldMk cId="1734013803" sldId="594"/>
        </pc:sldMkLst>
      </pc:sldChg>
      <pc:sldChg chg="add del replId">
        <pc:chgData name="Roberta Tucker" userId="S::r.tucker@uwtsd.ac.uk::27ca61ee-ba03-4b92-a89a-1d5600e2200a" providerId="AD" clId="Web-{76A89318-4F12-9541-75FF-E4282D3FF9BA}" dt="2023-02-21T10:16:11.813" v="419"/>
        <pc:sldMkLst>
          <pc:docMk/>
          <pc:sldMk cId="4145343951" sldId="594"/>
        </pc:sldMkLst>
      </pc:sldChg>
    </pc:docChg>
  </pc:docChgLst>
  <pc:docChgLst>
    <pc:chgData clId="Web-{C191BCAB-7127-ED1F-1E6B-917A1D686D3D}"/>
    <pc:docChg chg="addSld">
      <pc:chgData name="" userId="" providerId="" clId="Web-{C191BCAB-7127-ED1F-1E6B-917A1D686D3D}" dt="2024-02-22T14:02:12.987" v="0"/>
      <pc:docMkLst>
        <pc:docMk/>
      </pc:docMkLst>
      <pc:sldChg chg="add">
        <pc:chgData name="" userId="" providerId="" clId="Web-{C191BCAB-7127-ED1F-1E6B-917A1D686D3D}" dt="2024-02-22T14:02:12.987" v="0"/>
        <pc:sldMkLst>
          <pc:docMk/>
          <pc:sldMk cId="3282573371" sldId="678"/>
        </pc:sldMkLst>
      </pc:sldChg>
    </pc:docChg>
  </pc:docChgLst>
  <pc:docChgLst>
    <pc:chgData name="Roberta Tucker" userId="S::r.tucker@uwtsd.ac.uk::27ca61ee-ba03-4b92-a89a-1d5600e2200a" providerId="AD" clId="Web-{D131407D-E5E6-D370-9CE9-70BFFD52699D}"/>
    <pc:docChg chg="addSld delSld modSld sldOrd">
      <pc:chgData name="Roberta Tucker" userId="S::r.tucker@uwtsd.ac.uk::27ca61ee-ba03-4b92-a89a-1d5600e2200a" providerId="AD" clId="Web-{D131407D-E5E6-D370-9CE9-70BFFD52699D}" dt="2023-02-24T15:45:32.044" v="1831" actId="20577"/>
      <pc:docMkLst>
        <pc:docMk/>
      </pc:docMkLst>
      <pc:sldChg chg="addSp delSp modSp addAnim delAnim modAnim">
        <pc:chgData name="Roberta Tucker" userId="S::r.tucker@uwtsd.ac.uk::27ca61ee-ba03-4b92-a89a-1d5600e2200a" providerId="AD" clId="Web-{D131407D-E5E6-D370-9CE9-70BFFD52699D}" dt="2023-02-24T14:45:07.294" v="1707"/>
        <pc:sldMkLst>
          <pc:docMk/>
          <pc:sldMk cId="4010400238" sldId="590"/>
        </pc:sldMkLst>
        <pc:spChg chg="mod">
          <ac:chgData name="Roberta Tucker" userId="S::r.tucker@uwtsd.ac.uk::27ca61ee-ba03-4b92-a89a-1d5600e2200a" providerId="AD" clId="Web-{D131407D-E5E6-D370-9CE9-70BFFD52699D}" dt="2023-02-24T13:17:07.569" v="624" actId="1076"/>
          <ac:spMkLst>
            <pc:docMk/>
            <pc:sldMk cId="4010400238" sldId="590"/>
            <ac:spMk id="3" creationId="{BE81BD22-F041-4643-2E57-645D07B4F719}"/>
          </ac:spMkLst>
        </pc:spChg>
        <pc:spChg chg="add mod">
          <ac:chgData name="Roberta Tucker" userId="S::r.tucker@uwtsd.ac.uk::27ca61ee-ba03-4b92-a89a-1d5600e2200a" providerId="AD" clId="Web-{D131407D-E5E6-D370-9CE9-70BFFD52699D}" dt="2023-02-24T13:14:42.956" v="536" actId="1076"/>
          <ac:spMkLst>
            <pc:docMk/>
            <pc:sldMk cId="4010400238" sldId="590"/>
            <ac:spMk id="9" creationId="{8372A854-93A6-5A5F-D7EE-78EE07F3EC7F}"/>
          </ac:spMkLst>
        </pc:spChg>
        <pc:spChg chg="add mod">
          <ac:chgData name="Roberta Tucker" userId="S::r.tucker@uwtsd.ac.uk::27ca61ee-ba03-4b92-a89a-1d5600e2200a" providerId="AD" clId="Web-{D131407D-E5E6-D370-9CE9-70BFFD52699D}" dt="2023-02-24T13:14:45.971" v="537" actId="1076"/>
          <ac:spMkLst>
            <pc:docMk/>
            <pc:sldMk cId="4010400238" sldId="590"/>
            <ac:spMk id="11" creationId="{37338F33-A325-AA47-9D5C-DD6BC2D5604D}"/>
          </ac:spMkLst>
        </pc:spChg>
        <pc:spChg chg="add mod">
          <ac:chgData name="Roberta Tucker" userId="S::r.tucker@uwtsd.ac.uk::27ca61ee-ba03-4b92-a89a-1d5600e2200a" providerId="AD" clId="Web-{D131407D-E5E6-D370-9CE9-70BFFD52699D}" dt="2023-02-24T14:43:37.651" v="1689" actId="1076"/>
          <ac:spMkLst>
            <pc:docMk/>
            <pc:sldMk cId="4010400238" sldId="590"/>
            <ac:spMk id="13" creationId="{7C27DBC8-5658-C263-A528-29EBB66696F9}"/>
          </ac:spMkLst>
        </pc:spChg>
        <pc:spChg chg="add mod">
          <ac:chgData name="Roberta Tucker" userId="S::r.tucker@uwtsd.ac.uk::27ca61ee-ba03-4b92-a89a-1d5600e2200a" providerId="AD" clId="Web-{D131407D-E5E6-D370-9CE9-70BFFD52699D}" dt="2023-02-24T13:17:01.928" v="622" actId="1076"/>
          <ac:spMkLst>
            <pc:docMk/>
            <pc:sldMk cId="4010400238" sldId="590"/>
            <ac:spMk id="14" creationId="{8DD9E961-394A-EA7B-E5FA-ADB166A6499A}"/>
          </ac:spMkLst>
        </pc:spChg>
        <pc:spChg chg="add mod">
          <ac:chgData name="Roberta Tucker" userId="S::r.tucker@uwtsd.ac.uk::27ca61ee-ba03-4b92-a89a-1d5600e2200a" providerId="AD" clId="Web-{D131407D-E5E6-D370-9CE9-70BFFD52699D}" dt="2023-02-24T13:17:05.037" v="623" actId="1076"/>
          <ac:spMkLst>
            <pc:docMk/>
            <pc:sldMk cId="4010400238" sldId="590"/>
            <ac:spMk id="16" creationId="{E1847F33-B4C9-8950-DDFC-C5E4576AC5C6}"/>
          </ac:spMkLst>
        </pc:spChg>
        <pc:picChg chg="add del mod">
          <ac:chgData name="Roberta Tucker" userId="S::r.tucker@uwtsd.ac.uk::27ca61ee-ba03-4b92-a89a-1d5600e2200a" providerId="AD" clId="Web-{D131407D-E5E6-D370-9CE9-70BFFD52699D}" dt="2023-02-24T12:55:17.474" v="466"/>
          <ac:picMkLst>
            <pc:docMk/>
            <pc:sldMk cId="4010400238" sldId="590"/>
            <ac:picMk id="2" creationId="{4D7F2FDC-6500-D7C1-3A11-724C94E24932}"/>
          </ac:picMkLst>
        </pc:picChg>
        <pc:picChg chg="add del mod">
          <ac:chgData name="Roberta Tucker" userId="S::r.tucker@uwtsd.ac.uk::27ca61ee-ba03-4b92-a89a-1d5600e2200a" providerId="AD" clId="Web-{D131407D-E5E6-D370-9CE9-70BFFD52699D}" dt="2023-02-24T13:04:08.377" v="471"/>
          <ac:picMkLst>
            <pc:docMk/>
            <pc:sldMk cId="4010400238" sldId="590"/>
            <ac:picMk id="5" creationId="{6C22C5EC-34D1-DCE4-C497-B1DFC5B36D37}"/>
          </ac:picMkLst>
        </pc:picChg>
        <pc:picChg chg="add mod">
          <ac:chgData name="Roberta Tucker" userId="S::r.tucker@uwtsd.ac.uk::27ca61ee-ba03-4b92-a89a-1d5600e2200a" providerId="AD" clId="Web-{D131407D-E5E6-D370-9CE9-70BFFD52699D}" dt="2023-02-24T13:21:22.059" v="696" actId="1076"/>
          <ac:picMkLst>
            <pc:docMk/>
            <pc:sldMk cId="4010400238" sldId="590"/>
            <ac:picMk id="6" creationId="{2AF889FA-CA45-38BF-E226-CC3A3E7049D4}"/>
          </ac:picMkLst>
        </pc:picChg>
        <pc:picChg chg="add mod">
          <ac:chgData name="Roberta Tucker" userId="S::r.tucker@uwtsd.ac.uk::27ca61ee-ba03-4b92-a89a-1d5600e2200a" providerId="AD" clId="Web-{D131407D-E5E6-D370-9CE9-70BFFD52699D}" dt="2023-02-24T13:14:36.330" v="534" actId="1076"/>
          <ac:picMkLst>
            <pc:docMk/>
            <pc:sldMk cId="4010400238" sldId="590"/>
            <ac:picMk id="8" creationId="{2970DAD8-7343-E69F-2B1A-14E7D9F28063}"/>
          </ac:picMkLst>
        </pc:picChg>
      </pc:sldChg>
      <pc:sldChg chg="addSp addAnim">
        <pc:chgData name="Roberta Tucker" userId="S::r.tucker@uwtsd.ac.uk::27ca61ee-ba03-4b92-a89a-1d5600e2200a" providerId="AD" clId="Web-{D131407D-E5E6-D370-9CE9-70BFFD52699D}" dt="2023-02-24T15:43:55.806" v="1826"/>
        <pc:sldMkLst>
          <pc:docMk/>
          <pc:sldMk cId="1971958183" sldId="591"/>
        </pc:sldMkLst>
        <pc:picChg chg="add">
          <ac:chgData name="Roberta Tucker" userId="S::r.tucker@uwtsd.ac.uk::27ca61ee-ba03-4b92-a89a-1d5600e2200a" providerId="AD" clId="Web-{D131407D-E5E6-D370-9CE9-70BFFD52699D}" dt="2023-02-24T15:43:55.806" v="1826"/>
          <ac:picMkLst>
            <pc:docMk/>
            <pc:sldMk cId="1971958183" sldId="591"/>
            <ac:picMk id="5" creationId="{6B3939B6-583E-AFF1-F2D6-079578F9C6AD}"/>
          </ac:picMkLst>
        </pc:picChg>
      </pc:sldChg>
      <pc:sldChg chg="del">
        <pc:chgData name="Roberta Tucker" userId="S::r.tucker@uwtsd.ac.uk::27ca61ee-ba03-4b92-a89a-1d5600e2200a" providerId="AD" clId="Web-{D131407D-E5E6-D370-9CE9-70BFFD52699D}" dt="2023-02-24T13:58:44.178" v="1328"/>
        <pc:sldMkLst>
          <pc:docMk/>
          <pc:sldMk cId="3538569552" sldId="606"/>
        </pc:sldMkLst>
      </pc:sldChg>
      <pc:sldChg chg="modSp">
        <pc:chgData name="Roberta Tucker" userId="S::r.tucker@uwtsd.ac.uk::27ca61ee-ba03-4b92-a89a-1d5600e2200a" providerId="AD" clId="Web-{D131407D-E5E6-D370-9CE9-70BFFD52699D}" dt="2023-02-24T14:16:41.111" v="1546" actId="20577"/>
        <pc:sldMkLst>
          <pc:docMk/>
          <pc:sldMk cId="313685727" sldId="617"/>
        </pc:sldMkLst>
        <pc:spChg chg="mod">
          <ac:chgData name="Roberta Tucker" userId="S::r.tucker@uwtsd.ac.uk::27ca61ee-ba03-4b92-a89a-1d5600e2200a" providerId="AD" clId="Web-{D131407D-E5E6-D370-9CE9-70BFFD52699D}" dt="2023-02-24T14:16:41.111" v="1546" actId="20577"/>
          <ac:spMkLst>
            <pc:docMk/>
            <pc:sldMk cId="313685727" sldId="617"/>
            <ac:spMk id="5" creationId="{7A20DBBD-7DDA-8D56-CE80-75679AFC79A9}"/>
          </ac:spMkLst>
        </pc:spChg>
      </pc:sldChg>
      <pc:sldChg chg="modSp">
        <pc:chgData name="Roberta Tucker" userId="S::r.tucker@uwtsd.ac.uk::27ca61ee-ba03-4b92-a89a-1d5600e2200a" providerId="AD" clId="Web-{D131407D-E5E6-D370-9CE9-70BFFD52699D}" dt="2023-02-24T14:17:13.331" v="1550" actId="20577"/>
        <pc:sldMkLst>
          <pc:docMk/>
          <pc:sldMk cId="1983263797" sldId="618"/>
        </pc:sldMkLst>
        <pc:spChg chg="mod">
          <ac:chgData name="Roberta Tucker" userId="S::r.tucker@uwtsd.ac.uk::27ca61ee-ba03-4b92-a89a-1d5600e2200a" providerId="AD" clId="Web-{D131407D-E5E6-D370-9CE9-70BFFD52699D}" dt="2023-02-24T14:17:13.331" v="1550" actId="20577"/>
          <ac:spMkLst>
            <pc:docMk/>
            <pc:sldMk cId="1983263797" sldId="618"/>
            <ac:spMk id="3" creationId="{976291AA-75F5-DB79-1BB0-8C1F1978BD68}"/>
          </ac:spMkLst>
        </pc:spChg>
      </pc:sldChg>
      <pc:sldChg chg="addSp delSp modSp addAnim modNotes">
        <pc:chgData name="Roberta Tucker" userId="S::r.tucker@uwtsd.ac.uk::27ca61ee-ba03-4b92-a89a-1d5600e2200a" providerId="AD" clId="Web-{D131407D-E5E6-D370-9CE9-70BFFD52699D}" dt="2023-02-24T12:35:05.006" v="462"/>
        <pc:sldMkLst>
          <pc:docMk/>
          <pc:sldMk cId="2885905276" sldId="620"/>
        </pc:sldMkLst>
        <pc:spChg chg="del mod">
          <ac:chgData name="Roberta Tucker" userId="S::r.tucker@uwtsd.ac.uk::27ca61ee-ba03-4b92-a89a-1d5600e2200a" providerId="AD" clId="Web-{D131407D-E5E6-D370-9CE9-70BFFD52699D}" dt="2023-02-24T12:17:25.479" v="398"/>
          <ac:spMkLst>
            <pc:docMk/>
            <pc:sldMk cId="2885905276" sldId="620"/>
            <ac:spMk id="5" creationId="{DA2E92BE-0CD5-E6B0-AA52-858B51EC3AD5}"/>
          </ac:spMkLst>
        </pc:spChg>
        <pc:spChg chg="add mod">
          <ac:chgData name="Roberta Tucker" userId="S::r.tucker@uwtsd.ac.uk::27ca61ee-ba03-4b92-a89a-1d5600e2200a" providerId="AD" clId="Web-{D131407D-E5E6-D370-9CE9-70BFFD52699D}" dt="2023-02-24T12:15:05.929" v="242" actId="1076"/>
          <ac:spMkLst>
            <pc:docMk/>
            <pc:sldMk cId="2885905276" sldId="620"/>
            <ac:spMk id="6" creationId="{C8D16CD6-2FD4-47A0-B8C3-1F388FD8F26B}"/>
          </ac:spMkLst>
        </pc:spChg>
        <pc:spChg chg="add mod">
          <ac:chgData name="Roberta Tucker" userId="S::r.tucker@uwtsd.ac.uk::27ca61ee-ba03-4b92-a89a-1d5600e2200a" providerId="AD" clId="Web-{D131407D-E5E6-D370-9CE9-70BFFD52699D}" dt="2023-02-24T12:15:08.288" v="243" actId="1076"/>
          <ac:spMkLst>
            <pc:docMk/>
            <pc:sldMk cId="2885905276" sldId="620"/>
            <ac:spMk id="10" creationId="{DB7DA375-ABAD-123A-12A8-B4E6D50A2F2E}"/>
          </ac:spMkLst>
        </pc:spChg>
        <pc:spChg chg="add mod">
          <ac:chgData name="Roberta Tucker" userId="S::r.tucker@uwtsd.ac.uk::27ca61ee-ba03-4b92-a89a-1d5600e2200a" providerId="AD" clId="Web-{D131407D-E5E6-D370-9CE9-70BFFD52699D}" dt="2023-02-24T12:16:42.853" v="390" actId="20577"/>
          <ac:spMkLst>
            <pc:docMk/>
            <pc:sldMk cId="2885905276" sldId="620"/>
            <ac:spMk id="12" creationId="{B22B616E-779B-33BD-49FC-1CFD1DCC19AD}"/>
          </ac:spMkLst>
        </pc:spChg>
        <pc:picChg chg="del">
          <ac:chgData name="Roberta Tucker" userId="S::r.tucker@uwtsd.ac.uk::27ca61ee-ba03-4b92-a89a-1d5600e2200a" providerId="AD" clId="Web-{D131407D-E5E6-D370-9CE9-70BFFD52699D}" dt="2023-02-24T12:06:52.417" v="115"/>
          <ac:picMkLst>
            <pc:docMk/>
            <pc:sldMk cId="2885905276" sldId="620"/>
            <ac:picMk id="8" creationId="{A5431689-E1B7-4520-1076-DF5F9D702085}"/>
          </ac:picMkLst>
        </pc:picChg>
      </pc:sldChg>
      <pc:sldChg chg="modSp">
        <pc:chgData name="Roberta Tucker" userId="S::r.tucker@uwtsd.ac.uk::27ca61ee-ba03-4b92-a89a-1d5600e2200a" providerId="AD" clId="Web-{D131407D-E5E6-D370-9CE9-70BFFD52699D}" dt="2023-02-24T12:04:31.179" v="97" actId="20577"/>
        <pc:sldMkLst>
          <pc:docMk/>
          <pc:sldMk cId="2142313826" sldId="622"/>
        </pc:sldMkLst>
        <pc:spChg chg="mod">
          <ac:chgData name="Roberta Tucker" userId="S::r.tucker@uwtsd.ac.uk::27ca61ee-ba03-4b92-a89a-1d5600e2200a" providerId="AD" clId="Web-{D131407D-E5E6-D370-9CE9-70BFFD52699D}" dt="2023-02-24T12:04:31.179" v="97" actId="20577"/>
          <ac:spMkLst>
            <pc:docMk/>
            <pc:sldMk cId="2142313826" sldId="622"/>
            <ac:spMk id="2" creationId="{70577496-ECEA-62E0-8395-28123339F951}"/>
          </ac:spMkLst>
        </pc:spChg>
        <pc:spChg chg="mod">
          <ac:chgData name="Roberta Tucker" userId="S::r.tucker@uwtsd.ac.uk::27ca61ee-ba03-4b92-a89a-1d5600e2200a" providerId="AD" clId="Web-{D131407D-E5E6-D370-9CE9-70BFFD52699D}" dt="2023-02-24T12:04:27.194" v="95" actId="20577"/>
          <ac:spMkLst>
            <pc:docMk/>
            <pc:sldMk cId="2142313826" sldId="622"/>
            <ac:spMk id="6" creationId="{9652F212-0B9A-47CE-226E-A76F3F8A1B47}"/>
          </ac:spMkLst>
        </pc:spChg>
        <pc:spChg chg="mod">
          <ac:chgData name="Roberta Tucker" userId="S::r.tucker@uwtsd.ac.uk::27ca61ee-ba03-4b92-a89a-1d5600e2200a" providerId="AD" clId="Web-{D131407D-E5E6-D370-9CE9-70BFFD52699D}" dt="2023-02-24T12:04:22.554" v="94" actId="20577"/>
          <ac:spMkLst>
            <pc:docMk/>
            <pc:sldMk cId="2142313826" sldId="622"/>
            <ac:spMk id="9" creationId="{EBB9FD1B-5362-3D4C-057A-6EA19EE841F8}"/>
          </ac:spMkLst>
        </pc:spChg>
        <pc:spChg chg="mod">
          <ac:chgData name="Roberta Tucker" userId="S::r.tucker@uwtsd.ac.uk::27ca61ee-ba03-4b92-a89a-1d5600e2200a" providerId="AD" clId="Web-{D131407D-E5E6-D370-9CE9-70BFFD52699D}" dt="2023-02-24T12:04:16.335" v="93" actId="20577"/>
          <ac:spMkLst>
            <pc:docMk/>
            <pc:sldMk cId="2142313826" sldId="622"/>
            <ac:spMk id="17" creationId="{722A65AC-3F7F-09FD-296F-4A32A9041099}"/>
          </ac:spMkLst>
        </pc:spChg>
      </pc:sldChg>
      <pc:sldChg chg="addSp modSp addAnim">
        <pc:chgData name="Roberta Tucker" userId="S::r.tucker@uwtsd.ac.uk::27ca61ee-ba03-4b92-a89a-1d5600e2200a" providerId="AD" clId="Web-{D131407D-E5E6-D370-9CE9-70BFFD52699D}" dt="2023-02-24T12:05:58.822" v="114" actId="14100"/>
        <pc:sldMkLst>
          <pc:docMk/>
          <pc:sldMk cId="3149877421" sldId="623"/>
        </pc:sldMkLst>
        <pc:spChg chg="mod">
          <ac:chgData name="Roberta Tucker" userId="S::r.tucker@uwtsd.ac.uk::27ca61ee-ba03-4b92-a89a-1d5600e2200a" providerId="AD" clId="Web-{D131407D-E5E6-D370-9CE9-70BFFD52699D}" dt="2023-02-24T12:04:41.226" v="98" actId="20577"/>
          <ac:spMkLst>
            <pc:docMk/>
            <pc:sldMk cId="3149877421" sldId="623"/>
            <ac:spMk id="2" creationId="{70577496-ECEA-62E0-8395-28123339F951}"/>
          </ac:spMkLst>
        </pc:spChg>
        <pc:spChg chg="mod">
          <ac:chgData name="Roberta Tucker" userId="S::r.tucker@uwtsd.ac.uk::27ca61ee-ba03-4b92-a89a-1d5600e2200a" providerId="AD" clId="Web-{D131407D-E5E6-D370-9CE9-70BFFD52699D}" dt="2023-02-24T12:04:45.632" v="100" actId="20577"/>
          <ac:spMkLst>
            <pc:docMk/>
            <pc:sldMk cId="3149877421" sldId="623"/>
            <ac:spMk id="6" creationId="{9652F212-0B9A-47CE-226E-A76F3F8A1B47}"/>
          </ac:spMkLst>
        </pc:spChg>
        <pc:spChg chg="mod">
          <ac:chgData name="Roberta Tucker" userId="S::r.tucker@uwtsd.ac.uk::27ca61ee-ba03-4b92-a89a-1d5600e2200a" providerId="AD" clId="Web-{D131407D-E5E6-D370-9CE9-70BFFD52699D}" dt="2023-02-24T12:04:48.586" v="101" actId="20577"/>
          <ac:spMkLst>
            <pc:docMk/>
            <pc:sldMk cId="3149877421" sldId="623"/>
            <ac:spMk id="9" creationId="{EBB9FD1B-5362-3D4C-057A-6EA19EE841F8}"/>
          </ac:spMkLst>
        </pc:spChg>
        <pc:spChg chg="add mod">
          <ac:chgData name="Roberta Tucker" userId="S::r.tucker@uwtsd.ac.uk::27ca61ee-ba03-4b92-a89a-1d5600e2200a" providerId="AD" clId="Web-{D131407D-E5E6-D370-9CE9-70BFFD52699D}" dt="2023-02-24T12:05:58.822" v="114" actId="14100"/>
          <ac:spMkLst>
            <pc:docMk/>
            <pc:sldMk cId="3149877421" sldId="623"/>
            <ac:spMk id="11" creationId="{7EE74FAF-E66D-63D1-6491-DCAA6C2EC7AB}"/>
          </ac:spMkLst>
        </pc:spChg>
        <pc:spChg chg="mod">
          <ac:chgData name="Roberta Tucker" userId="S::r.tucker@uwtsd.ac.uk::27ca61ee-ba03-4b92-a89a-1d5600e2200a" providerId="AD" clId="Web-{D131407D-E5E6-D370-9CE9-70BFFD52699D}" dt="2023-02-24T12:05:12.414" v="107" actId="1076"/>
          <ac:spMkLst>
            <pc:docMk/>
            <pc:sldMk cId="3149877421" sldId="623"/>
            <ac:spMk id="15" creationId="{605EFA52-1CA9-3D3C-CBAC-6A83667D51BC}"/>
          </ac:spMkLst>
        </pc:spChg>
        <pc:picChg chg="mod">
          <ac:chgData name="Roberta Tucker" userId="S::r.tucker@uwtsd.ac.uk::27ca61ee-ba03-4b92-a89a-1d5600e2200a" providerId="AD" clId="Web-{D131407D-E5E6-D370-9CE9-70BFFD52699D}" dt="2023-02-24T12:05:06.414" v="106" actId="1076"/>
          <ac:picMkLst>
            <pc:docMk/>
            <pc:sldMk cId="3149877421" sldId="623"/>
            <ac:picMk id="14" creationId="{92579995-47B1-D385-E1CE-094B269FACF0}"/>
          </ac:picMkLst>
        </pc:picChg>
      </pc:sldChg>
      <pc:sldChg chg="addSp delSp modSp add replId">
        <pc:chgData name="Roberta Tucker" userId="S::r.tucker@uwtsd.ac.uk::27ca61ee-ba03-4b92-a89a-1d5600e2200a" providerId="AD" clId="Web-{D131407D-E5E6-D370-9CE9-70BFFD52699D}" dt="2023-02-24T12:18:49.872" v="412" actId="14100"/>
        <pc:sldMkLst>
          <pc:docMk/>
          <pc:sldMk cId="2716646095" sldId="624"/>
        </pc:sldMkLst>
        <pc:spChg chg="del">
          <ac:chgData name="Roberta Tucker" userId="S::r.tucker@uwtsd.ac.uk::27ca61ee-ba03-4b92-a89a-1d5600e2200a" providerId="AD" clId="Web-{D131407D-E5E6-D370-9CE9-70BFFD52699D}" dt="2023-02-24T12:17:04.916" v="394"/>
          <ac:spMkLst>
            <pc:docMk/>
            <pc:sldMk cId="2716646095" sldId="624"/>
            <ac:spMk id="3" creationId="{BE81BD22-F041-4643-2E57-645D07B4F719}"/>
          </ac:spMkLst>
        </pc:spChg>
        <pc:spChg chg="del">
          <ac:chgData name="Roberta Tucker" userId="S::r.tucker@uwtsd.ac.uk::27ca61ee-ba03-4b92-a89a-1d5600e2200a" providerId="AD" clId="Web-{D131407D-E5E6-D370-9CE9-70BFFD52699D}" dt="2023-02-24T12:16:55.072" v="392"/>
          <ac:spMkLst>
            <pc:docMk/>
            <pc:sldMk cId="2716646095" sldId="624"/>
            <ac:spMk id="5" creationId="{DA2E92BE-0CD5-E6B0-AA52-858B51EC3AD5}"/>
          </ac:spMkLst>
        </pc:spChg>
        <pc:spChg chg="mod">
          <ac:chgData name="Roberta Tucker" userId="S::r.tucker@uwtsd.ac.uk::27ca61ee-ba03-4b92-a89a-1d5600e2200a" providerId="AD" clId="Web-{D131407D-E5E6-D370-9CE9-70BFFD52699D}" dt="2023-02-24T12:18:40.591" v="409" actId="14100"/>
          <ac:spMkLst>
            <pc:docMk/>
            <pc:sldMk cId="2716646095" sldId="624"/>
            <ac:spMk id="6" creationId="{C8D16CD6-2FD4-47A0-B8C3-1F388FD8F26B}"/>
          </ac:spMkLst>
        </pc:spChg>
        <pc:spChg chg="add mod">
          <ac:chgData name="Roberta Tucker" userId="S::r.tucker@uwtsd.ac.uk::27ca61ee-ba03-4b92-a89a-1d5600e2200a" providerId="AD" clId="Web-{D131407D-E5E6-D370-9CE9-70BFFD52699D}" dt="2023-02-24T12:17:09.151" v="395" actId="14100"/>
          <ac:spMkLst>
            <pc:docMk/>
            <pc:sldMk cId="2716646095" sldId="624"/>
            <ac:spMk id="8" creationId="{BF140BEF-EE54-325C-F6EC-89C0757F517E}"/>
          </ac:spMkLst>
        </pc:spChg>
        <pc:spChg chg="mod">
          <ac:chgData name="Roberta Tucker" userId="S::r.tucker@uwtsd.ac.uk::27ca61ee-ba03-4b92-a89a-1d5600e2200a" providerId="AD" clId="Web-{D131407D-E5E6-D370-9CE9-70BFFD52699D}" dt="2023-02-24T12:18:43.778" v="410" actId="1076"/>
          <ac:spMkLst>
            <pc:docMk/>
            <pc:sldMk cId="2716646095" sldId="624"/>
            <ac:spMk id="10" creationId="{DB7DA375-ABAD-123A-12A8-B4E6D50A2F2E}"/>
          </ac:spMkLst>
        </pc:spChg>
        <pc:spChg chg="mod">
          <ac:chgData name="Roberta Tucker" userId="S::r.tucker@uwtsd.ac.uk::27ca61ee-ba03-4b92-a89a-1d5600e2200a" providerId="AD" clId="Web-{D131407D-E5E6-D370-9CE9-70BFFD52699D}" dt="2023-02-24T12:18:49.872" v="412" actId="14100"/>
          <ac:spMkLst>
            <pc:docMk/>
            <pc:sldMk cId="2716646095" sldId="624"/>
            <ac:spMk id="12" creationId="{B22B616E-779B-33BD-49FC-1CFD1DCC19AD}"/>
          </ac:spMkLst>
        </pc:spChg>
      </pc:sldChg>
      <pc:sldChg chg="modSp add replId addAnim delAnim modAnim">
        <pc:chgData name="Roberta Tucker" userId="S::r.tucker@uwtsd.ac.uk::27ca61ee-ba03-4b92-a89a-1d5600e2200a" providerId="AD" clId="Web-{D131407D-E5E6-D370-9CE9-70BFFD52699D}" dt="2023-02-24T14:46:08.889" v="1715"/>
        <pc:sldMkLst>
          <pc:docMk/>
          <pc:sldMk cId="427570142" sldId="625"/>
        </pc:sldMkLst>
        <pc:spChg chg="mod">
          <ac:chgData name="Roberta Tucker" userId="S::r.tucker@uwtsd.ac.uk::27ca61ee-ba03-4b92-a89a-1d5600e2200a" providerId="AD" clId="Web-{D131407D-E5E6-D370-9CE9-70BFFD52699D}" dt="2023-02-24T13:17:49.413" v="640" actId="20577"/>
          <ac:spMkLst>
            <pc:docMk/>
            <pc:sldMk cId="427570142" sldId="625"/>
            <ac:spMk id="3" creationId="{BE81BD22-F041-4643-2E57-645D07B4F719}"/>
          </ac:spMkLst>
        </pc:spChg>
        <pc:spChg chg="mod">
          <ac:chgData name="Roberta Tucker" userId="S::r.tucker@uwtsd.ac.uk::27ca61ee-ba03-4b92-a89a-1d5600e2200a" providerId="AD" clId="Web-{D131407D-E5E6-D370-9CE9-70BFFD52699D}" dt="2023-02-24T13:20:43.902" v="694" actId="1076"/>
          <ac:spMkLst>
            <pc:docMk/>
            <pc:sldMk cId="427570142" sldId="625"/>
            <ac:spMk id="9" creationId="{8372A854-93A6-5A5F-D7EE-78EE07F3EC7F}"/>
          </ac:spMkLst>
        </pc:spChg>
        <pc:spChg chg="mod">
          <ac:chgData name="Roberta Tucker" userId="S::r.tucker@uwtsd.ac.uk::27ca61ee-ba03-4b92-a89a-1d5600e2200a" providerId="AD" clId="Web-{D131407D-E5E6-D370-9CE9-70BFFD52699D}" dt="2023-02-24T13:20:05.714" v="688" actId="20577"/>
          <ac:spMkLst>
            <pc:docMk/>
            <pc:sldMk cId="427570142" sldId="625"/>
            <ac:spMk id="14" creationId="{8DD9E961-394A-EA7B-E5FA-ADB166A6499A}"/>
          </ac:spMkLst>
        </pc:spChg>
        <pc:picChg chg="mod">
          <ac:chgData name="Roberta Tucker" userId="S::r.tucker@uwtsd.ac.uk::27ca61ee-ba03-4b92-a89a-1d5600e2200a" providerId="AD" clId="Web-{D131407D-E5E6-D370-9CE9-70BFFD52699D}" dt="2023-02-24T13:20:51.590" v="695" actId="1076"/>
          <ac:picMkLst>
            <pc:docMk/>
            <pc:sldMk cId="427570142" sldId="625"/>
            <ac:picMk id="6" creationId="{2AF889FA-CA45-38BF-E226-CC3A3E7049D4}"/>
          </ac:picMkLst>
        </pc:picChg>
      </pc:sldChg>
      <pc:sldChg chg="addSp delSp modSp add replId addAnim delAnim modAnim">
        <pc:chgData name="Roberta Tucker" userId="S::r.tucker@uwtsd.ac.uk::27ca61ee-ba03-4b92-a89a-1d5600e2200a" providerId="AD" clId="Web-{D131407D-E5E6-D370-9CE9-70BFFD52699D}" dt="2023-02-24T14:47:08.610" v="1727"/>
        <pc:sldMkLst>
          <pc:docMk/>
          <pc:sldMk cId="1211941184" sldId="626"/>
        </pc:sldMkLst>
        <pc:spChg chg="add del mod">
          <ac:chgData name="Roberta Tucker" userId="S::r.tucker@uwtsd.ac.uk::27ca61ee-ba03-4b92-a89a-1d5600e2200a" providerId="AD" clId="Web-{D131407D-E5E6-D370-9CE9-70BFFD52699D}" dt="2023-02-24T13:28:03.022" v="741"/>
          <ac:spMkLst>
            <pc:docMk/>
            <pc:sldMk cId="1211941184" sldId="626"/>
            <ac:spMk id="2" creationId="{B28B3BCF-7A9C-51DB-40CB-1325B3193097}"/>
          </ac:spMkLst>
        </pc:spChg>
        <pc:spChg chg="mod">
          <ac:chgData name="Roberta Tucker" userId="S::r.tucker@uwtsd.ac.uk::27ca61ee-ba03-4b92-a89a-1d5600e2200a" providerId="AD" clId="Web-{D131407D-E5E6-D370-9CE9-70BFFD52699D}" dt="2023-02-24T13:47:41.333" v="1133" actId="20577"/>
          <ac:spMkLst>
            <pc:docMk/>
            <pc:sldMk cId="1211941184" sldId="626"/>
            <ac:spMk id="3" creationId="{BE81BD22-F041-4643-2E57-645D07B4F719}"/>
          </ac:spMkLst>
        </pc:spChg>
        <pc:spChg chg="add mod">
          <ac:chgData name="Roberta Tucker" userId="S::r.tucker@uwtsd.ac.uk::27ca61ee-ba03-4b92-a89a-1d5600e2200a" providerId="AD" clId="Web-{D131407D-E5E6-D370-9CE9-70BFFD52699D}" dt="2023-02-24T13:48:23.819" v="1137" actId="20577"/>
          <ac:spMkLst>
            <pc:docMk/>
            <pc:sldMk cId="1211941184" sldId="626"/>
            <ac:spMk id="5" creationId="{7B3DB40F-475D-F13F-8D0E-CB518AECA90A}"/>
          </ac:spMkLst>
        </pc:spChg>
        <pc:spChg chg="mod">
          <ac:chgData name="Roberta Tucker" userId="S::r.tucker@uwtsd.ac.uk::27ca61ee-ba03-4b92-a89a-1d5600e2200a" providerId="AD" clId="Web-{D131407D-E5E6-D370-9CE9-70BFFD52699D}" dt="2023-02-24T13:47:57.115" v="1135" actId="20577"/>
          <ac:spMkLst>
            <pc:docMk/>
            <pc:sldMk cId="1211941184" sldId="626"/>
            <ac:spMk id="9" creationId="{8372A854-93A6-5A5F-D7EE-78EE07F3EC7F}"/>
          </ac:spMkLst>
        </pc:spChg>
        <pc:spChg chg="add del mod">
          <ac:chgData name="Roberta Tucker" userId="S::r.tucker@uwtsd.ac.uk::27ca61ee-ba03-4b92-a89a-1d5600e2200a" providerId="AD" clId="Web-{D131407D-E5E6-D370-9CE9-70BFFD52699D}" dt="2023-02-24T13:29:24.571" v="774"/>
          <ac:spMkLst>
            <pc:docMk/>
            <pc:sldMk cId="1211941184" sldId="626"/>
            <ac:spMk id="10" creationId="{B1FF033D-AFEA-7E56-2F53-2F72647BB5A1}"/>
          </ac:spMkLst>
        </pc:spChg>
        <pc:spChg chg="del">
          <ac:chgData name="Roberta Tucker" userId="S::r.tucker@uwtsd.ac.uk::27ca61ee-ba03-4b92-a89a-1d5600e2200a" providerId="AD" clId="Web-{D131407D-E5E6-D370-9CE9-70BFFD52699D}" dt="2023-02-24T13:26:51.693" v="707"/>
          <ac:spMkLst>
            <pc:docMk/>
            <pc:sldMk cId="1211941184" sldId="626"/>
            <ac:spMk id="11" creationId="{37338F33-A325-AA47-9D5C-DD6BC2D5604D}"/>
          </ac:spMkLst>
        </pc:spChg>
        <pc:spChg chg="del">
          <ac:chgData name="Roberta Tucker" userId="S::r.tucker@uwtsd.ac.uk::27ca61ee-ba03-4b92-a89a-1d5600e2200a" providerId="AD" clId="Web-{D131407D-E5E6-D370-9CE9-70BFFD52699D}" dt="2023-02-24T13:26:54.443" v="708"/>
          <ac:spMkLst>
            <pc:docMk/>
            <pc:sldMk cId="1211941184" sldId="626"/>
            <ac:spMk id="13" creationId="{7C27DBC8-5658-C263-A528-29EBB66696F9}"/>
          </ac:spMkLst>
        </pc:spChg>
        <pc:spChg chg="mod">
          <ac:chgData name="Roberta Tucker" userId="S::r.tucker@uwtsd.ac.uk::27ca61ee-ba03-4b92-a89a-1d5600e2200a" providerId="AD" clId="Web-{D131407D-E5E6-D370-9CE9-70BFFD52699D}" dt="2023-02-24T13:27:50.397" v="736" actId="20577"/>
          <ac:spMkLst>
            <pc:docMk/>
            <pc:sldMk cId="1211941184" sldId="626"/>
            <ac:spMk id="14" creationId="{8DD9E961-394A-EA7B-E5FA-ADB166A6499A}"/>
          </ac:spMkLst>
        </pc:spChg>
        <pc:spChg chg="add mod">
          <ac:chgData name="Roberta Tucker" userId="S::r.tucker@uwtsd.ac.uk::27ca61ee-ba03-4b92-a89a-1d5600e2200a" providerId="AD" clId="Web-{D131407D-E5E6-D370-9CE9-70BFFD52699D}" dt="2023-02-24T13:34:25.876" v="871" actId="1076"/>
          <ac:spMkLst>
            <pc:docMk/>
            <pc:sldMk cId="1211941184" sldId="626"/>
            <ac:spMk id="15" creationId="{F660CED8-9DAA-E058-597B-A88E4FA0D87C}"/>
          </ac:spMkLst>
        </pc:spChg>
        <pc:spChg chg="mod">
          <ac:chgData name="Roberta Tucker" userId="S::r.tucker@uwtsd.ac.uk::27ca61ee-ba03-4b92-a89a-1d5600e2200a" providerId="AD" clId="Web-{D131407D-E5E6-D370-9CE9-70BFFD52699D}" dt="2023-02-24T13:34:23.954" v="870" actId="1076"/>
          <ac:spMkLst>
            <pc:docMk/>
            <pc:sldMk cId="1211941184" sldId="626"/>
            <ac:spMk id="16" creationId="{E1847F33-B4C9-8950-DDFC-C5E4576AC5C6}"/>
          </ac:spMkLst>
        </pc:spChg>
        <pc:spChg chg="add mod">
          <ac:chgData name="Roberta Tucker" userId="S::r.tucker@uwtsd.ac.uk::27ca61ee-ba03-4b92-a89a-1d5600e2200a" providerId="AD" clId="Web-{D131407D-E5E6-D370-9CE9-70BFFD52699D}" dt="2023-02-24T13:34:28.220" v="872" actId="1076"/>
          <ac:spMkLst>
            <pc:docMk/>
            <pc:sldMk cId="1211941184" sldId="626"/>
            <ac:spMk id="18" creationId="{A604066D-BA1C-F307-7ED2-11E7B465BCC8}"/>
          </ac:spMkLst>
        </pc:spChg>
        <pc:spChg chg="add mod">
          <ac:chgData name="Roberta Tucker" userId="S::r.tucker@uwtsd.ac.uk::27ca61ee-ba03-4b92-a89a-1d5600e2200a" providerId="AD" clId="Web-{D131407D-E5E6-D370-9CE9-70BFFD52699D}" dt="2023-02-24T13:47:45.802" v="1134" actId="20577"/>
          <ac:spMkLst>
            <pc:docMk/>
            <pc:sldMk cId="1211941184" sldId="626"/>
            <ac:spMk id="19" creationId="{30FB6AEC-6F45-4488-9E34-9501ACB8B2B1}"/>
          </ac:spMkLst>
        </pc:spChg>
        <pc:spChg chg="add mod">
          <ac:chgData name="Roberta Tucker" userId="S::r.tucker@uwtsd.ac.uk::27ca61ee-ba03-4b92-a89a-1d5600e2200a" providerId="AD" clId="Web-{D131407D-E5E6-D370-9CE9-70BFFD52699D}" dt="2023-02-24T13:48:01.771" v="1136" actId="20577"/>
          <ac:spMkLst>
            <pc:docMk/>
            <pc:sldMk cId="1211941184" sldId="626"/>
            <ac:spMk id="20" creationId="{23F15065-8C78-9776-3A2B-CC9817DD8655}"/>
          </ac:spMkLst>
        </pc:spChg>
        <pc:spChg chg="add mod">
          <ac:chgData name="Roberta Tucker" userId="S::r.tucker@uwtsd.ac.uk::27ca61ee-ba03-4b92-a89a-1d5600e2200a" providerId="AD" clId="Web-{D131407D-E5E6-D370-9CE9-70BFFD52699D}" dt="2023-02-24T13:48:29.209" v="1138" actId="20577"/>
          <ac:spMkLst>
            <pc:docMk/>
            <pc:sldMk cId="1211941184" sldId="626"/>
            <ac:spMk id="21" creationId="{8BDAE92A-A344-8BB5-6E0F-C856953614A4}"/>
          </ac:spMkLst>
        </pc:spChg>
        <pc:picChg chg="del">
          <ac:chgData name="Roberta Tucker" userId="S::r.tucker@uwtsd.ac.uk::27ca61ee-ba03-4b92-a89a-1d5600e2200a" providerId="AD" clId="Web-{D131407D-E5E6-D370-9CE9-70BFFD52699D}" dt="2023-02-24T13:26:49.630" v="706"/>
          <ac:picMkLst>
            <pc:docMk/>
            <pc:sldMk cId="1211941184" sldId="626"/>
            <ac:picMk id="6" creationId="{2AF889FA-CA45-38BF-E226-CC3A3E7049D4}"/>
          </ac:picMkLst>
        </pc:picChg>
        <pc:picChg chg="add del mod">
          <ac:chgData name="Roberta Tucker" userId="S::r.tucker@uwtsd.ac.uk::27ca61ee-ba03-4b92-a89a-1d5600e2200a" providerId="AD" clId="Web-{D131407D-E5E6-D370-9CE9-70BFFD52699D}" dt="2023-02-24T13:27:05.443" v="712" actId="1076"/>
          <ac:picMkLst>
            <pc:docMk/>
            <pc:sldMk cId="1211941184" sldId="626"/>
            <ac:picMk id="8" creationId="{2970DAD8-7343-E69F-2B1A-14E7D9F28063}"/>
          </ac:picMkLst>
        </pc:picChg>
      </pc:sldChg>
      <pc:sldChg chg="addSp delSp modSp add replId addAnim delAnim modAnim">
        <pc:chgData name="Roberta Tucker" userId="S::r.tucker@uwtsd.ac.uk::27ca61ee-ba03-4b92-a89a-1d5600e2200a" providerId="AD" clId="Web-{D131407D-E5E6-D370-9CE9-70BFFD52699D}" dt="2023-02-24T14:48:04.924" v="1739"/>
        <pc:sldMkLst>
          <pc:docMk/>
          <pc:sldMk cId="1217904623" sldId="627"/>
        </pc:sldMkLst>
        <pc:spChg chg="add del mod">
          <ac:chgData name="Roberta Tucker" userId="S::r.tucker@uwtsd.ac.uk::27ca61ee-ba03-4b92-a89a-1d5600e2200a" providerId="AD" clId="Web-{D131407D-E5E6-D370-9CE9-70BFFD52699D}" dt="2023-02-24T13:37:11.020" v="879"/>
          <ac:spMkLst>
            <pc:docMk/>
            <pc:sldMk cId="1217904623" sldId="627"/>
            <ac:spMk id="2" creationId="{35762F53-4D31-ECC8-2ACE-EC9B330585DB}"/>
          </ac:spMkLst>
        </pc:spChg>
        <pc:spChg chg="mod">
          <ac:chgData name="Roberta Tucker" userId="S::r.tucker@uwtsd.ac.uk::27ca61ee-ba03-4b92-a89a-1d5600e2200a" providerId="AD" clId="Web-{D131407D-E5E6-D370-9CE9-70BFFD52699D}" dt="2023-02-24T13:48:36.022" v="1139" actId="20577"/>
          <ac:spMkLst>
            <pc:docMk/>
            <pc:sldMk cId="1217904623" sldId="627"/>
            <ac:spMk id="3" creationId="{BE81BD22-F041-4643-2E57-645D07B4F719}"/>
          </ac:spMkLst>
        </pc:spChg>
        <pc:spChg chg="mod">
          <ac:chgData name="Roberta Tucker" userId="S::r.tucker@uwtsd.ac.uk::27ca61ee-ba03-4b92-a89a-1d5600e2200a" providerId="AD" clId="Web-{D131407D-E5E6-D370-9CE9-70BFFD52699D}" dt="2023-02-24T13:48:56.991" v="1145" actId="20577"/>
          <ac:spMkLst>
            <pc:docMk/>
            <pc:sldMk cId="1217904623" sldId="627"/>
            <ac:spMk id="5" creationId="{7B3DB40F-475D-F13F-8D0E-CB518AECA90A}"/>
          </ac:spMkLst>
        </pc:spChg>
        <pc:spChg chg="add mod">
          <ac:chgData name="Roberta Tucker" userId="S::r.tucker@uwtsd.ac.uk::27ca61ee-ba03-4b92-a89a-1d5600e2200a" providerId="AD" clId="Web-{D131407D-E5E6-D370-9CE9-70BFFD52699D}" dt="2023-02-24T13:37:42.506" v="903" actId="20577"/>
          <ac:spMkLst>
            <pc:docMk/>
            <pc:sldMk cId="1217904623" sldId="627"/>
            <ac:spMk id="6" creationId="{758A10EE-943D-710F-B15D-F20C118E798C}"/>
          </ac:spMkLst>
        </pc:spChg>
        <pc:spChg chg="mod">
          <ac:chgData name="Roberta Tucker" userId="S::r.tucker@uwtsd.ac.uk::27ca61ee-ba03-4b92-a89a-1d5600e2200a" providerId="AD" clId="Web-{D131407D-E5E6-D370-9CE9-70BFFD52699D}" dt="2023-02-24T13:48:45.694" v="1142" actId="20577"/>
          <ac:spMkLst>
            <pc:docMk/>
            <pc:sldMk cId="1217904623" sldId="627"/>
            <ac:spMk id="9" creationId="{8372A854-93A6-5A5F-D7EE-78EE07F3EC7F}"/>
          </ac:spMkLst>
        </pc:spChg>
        <pc:spChg chg="mod">
          <ac:chgData name="Roberta Tucker" userId="S::r.tucker@uwtsd.ac.uk::27ca61ee-ba03-4b92-a89a-1d5600e2200a" providerId="AD" clId="Web-{D131407D-E5E6-D370-9CE9-70BFFD52699D}" dt="2023-02-24T13:59:59.055" v="1349" actId="20577"/>
          <ac:spMkLst>
            <pc:docMk/>
            <pc:sldMk cId="1217904623" sldId="627"/>
            <ac:spMk id="14" creationId="{8DD9E961-394A-EA7B-E5FA-ADB166A6499A}"/>
          </ac:spMkLst>
        </pc:spChg>
        <pc:spChg chg="mod">
          <ac:chgData name="Roberta Tucker" userId="S::r.tucker@uwtsd.ac.uk::27ca61ee-ba03-4b92-a89a-1d5600e2200a" providerId="AD" clId="Web-{D131407D-E5E6-D370-9CE9-70BFFD52699D}" dt="2023-02-24T13:48:40.866" v="1141" actId="20577"/>
          <ac:spMkLst>
            <pc:docMk/>
            <pc:sldMk cId="1217904623" sldId="627"/>
            <ac:spMk id="19" creationId="{30FB6AEC-6F45-4488-9E34-9501ACB8B2B1}"/>
          </ac:spMkLst>
        </pc:spChg>
        <pc:spChg chg="mod">
          <ac:chgData name="Roberta Tucker" userId="S::r.tucker@uwtsd.ac.uk::27ca61ee-ba03-4b92-a89a-1d5600e2200a" providerId="AD" clId="Web-{D131407D-E5E6-D370-9CE9-70BFFD52699D}" dt="2023-02-24T13:48:48.882" v="1143" actId="20577"/>
          <ac:spMkLst>
            <pc:docMk/>
            <pc:sldMk cId="1217904623" sldId="627"/>
            <ac:spMk id="20" creationId="{23F15065-8C78-9776-3A2B-CC9817DD8655}"/>
          </ac:spMkLst>
        </pc:spChg>
        <pc:spChg chg="mod">
          <ac:chgData name="Roberta Tucker" userId="S::r.tucker@uwtsd.ac.uk::27ca61ee-ba03-4b92-a89a-1d5600e2200a" providerId="AD" clId="Web-{D131407D-E5E6-D370-9CE9-70BFFD52699D}" dt="2023-02-24T13:49:01.601" v="1146" actId="20577"/>
          <ac:spMkLst>
            <pc:docMk/>
            <pc:sldMk cId="1217904623" sldId="627"/>
            <ac:spMk id="21" creationId="{8BDAE92A-A344-8BB5-6E0F-C856953614A4}"/>
          </ac:spMkLst>
        </pc:spChg>
      </pc:sldChg>
      <pc:sldChg chg="delSp modSp add replId addAnim delAnim modAnim">
        <pc:chgData name="Roberta Tucker" userId="S::r.tucker@uwtsd.ac.uk::27ca61ee-ba03-4b92-a89a-1d5600e2200a" providerId="AD" clId="Web-{D131407D-E5E6-D370-9CE9-70BFFD52699D}" dt="2023-02-24T14:48:30.846" v="1743"/>
        <pc:sldMkLst>
          <pc:docMk/>
          <pc:sldMk cId="2810416967" sldId="628"/>
        </pc:sldMkLst>
        <pc:spChg chg="mod">
          <ac:chgData name="Roberta Tucker" userId="S::r.tucker@uwtsd.ac.uk::27ca61ee-ba03-4b92-a89a-1d5600e2200a" providerId="AD" clId="Web-{D131407D-E5E6-D370-9CE9-70BFFD52699D}" dt="2023-02-24T13:49:08.179" v="1147" actId="20577"/>
          <ac:spMkLst>
            <pc:docMk/>
            <pc:sldMk cId="2810416967" sldId="628"/>
            <ac:spMk id="3" creationId="{BE81BD22-F041-4643-2E57-645D07B4F719}"/>
          </ac:spMkLst>
        </pc:spChg>
        <pc:spChg chg="del">
          <ac:chgData name="Roberta Tucker" userId="S::r.tucker@uwtsd.ac.uk::27ca61ee-ba03-4b92-a89a-1d5600e2200a" providerId="AD" clId="Web-{D131407D-E5E6-D370-9CE9-70BFFD52699D}" dt="2023-02-24T13:38:00.522" v="907"/>
          <ac:spMkLst>
            <pc:docMk/>
            <pc:sldMk cId="2810416967" sldId="628"/>
            <ac:spMk id="5" creationId="{7B3DB40F-475D-F13F-8D0E-CB518AECA90A}"/>
          </ac:spMkLst>
        </pc:spChg>
        <pc:spChg chg="del">
          <ac:chgData name="Roberta Tucker" userId="S::r.tucker@uwtsd.ac.uk::27ca61ee-ba03-4b92-a89a-1d5600e2200a" providerId="AD" clId="Web-{D131407D-E5E6-D370-9CE9-70BFFD52699D}" dt="2023-02-24T13:37:56.834" v="905"/>
          <ac:spMkLst>
            <pc:docMk/>
            <pc:sldMk cId="2810416967" sldId="628"/>
            <ac:spMk id="9" creationId="{8372A854-93A6-5A5F-D7EE-78EE07F3EC7F}"/>
          </ac:spMkLst>
        </pc:spChg>
        <pc:spChg chg="mod">
          <ac:chgData name="Roberta Tucker" userId="S::r.tucker@uwtsd.ac.uk::27ca61ee-ba03-4b92-a89a-1d5600e2200a" providerId="AD" clId="Web-{D131407D-E5E6-D370-9CE9-70BFFD52699D}" dt="2023-02-24T13:59:31.507" v="1341" actId="20577"/>
          <ac:spMkLst>
            <pc:docMk/>
            <pc:sldMk cId="2810416967" sldId="628"/>
            <ac:spMk id="14" creationId="{8DD9E961-394A-EA7B-E5FA-ADB166A6499A}"/>
          </ac:spMkLst>
        </pc:spChg>
        <pc:spChg chg="del">
          <ac:chgData name="Roberta Tucker" userId="S::r.tucker@uwtsd.ac.uk::27ca61ee-ba03-4b92-a89a-1d5600e2200a" providerId="AD" clId="Web-{D131407D-E5E6-D370-9CE9-70BFFD52699D}" dt="2023-02-24T13:37:58.569" v="906"/>
          <ac:spMkLst>
            <pc:docMk/>
            <pc:sldMk cId="2810416967" sldId="628"/>
            <ac:spMk id="15" creationId="{F660CED8-9DAA-E058-597B-A88E4FA0D87C}"/>
          </ac:spMkLst>
        </pc:spChg>
        <pc:spChg chg="mod">
          <ac:chgData name="Roberta Tucker" userId="S::r.tucker@uwtsd.ac.uk::27ca61ee-ba03-4b92-a89a-1d5600e2200a" providerId="AD" clId="Web-{D131407D-E5E6-D370-9CE9-70BFFD52699D}" dt="2023-02-24T13:42:08.512" v="1049" actId="1076"/>
          <ac:spMkLst>
            <pc:docMk/>
            <pc:sldMk cId="2810416967" sldId="628"/>
            <ac:spMk id="16" creationId="{E1847F33-B4C9-8950-DDFC-C5E4576AC5C6}"/>
          </ac:spMkLst>
        </pc:spChg>
        <pc:spChg chg="del">
          <ac:chgData name="Roberta Tucker" userId="S::r.tucker@uwtsd.ac.uk::27ca61ee-ba03-4b92-a89a-1d5600e2200a" providerId="AD" clId="Web-{D131407D-E5E6-D370-9CE9-70BFFD52699D}" dt="2023-02-24T13:38:01.787" v="908"/>
          <ac:spMkLst>
            <pc:docMk/>
            <pc:sldMk cId="2810416967" sldId="628"/>
            <ac:spMk id="18" creationId="{A604066D-BA1C-F307-7ED2-11E7B465BCC8}"/>
          </ac:spMkLst>
        </pc:spChg>
        <pc:spChg chg="mod">
          <ac:chgData name="Roberta Tucker" userId="S::r.tucker@uwtsd.ac.uk::27ca61ee-ba03-4b92-a89a-1d5600e2200a" providerId="AD" clId="Web-{D131407D-E5E6-D370-9CE9-70BFFD52699D}" dt="2023-02-24T13:49:13.585" v="1148" actId="20577"/>
          <ac:spMkLst>
            <pc:docMk/>
            <pc:sldMk cId="2810416967" sldId="628"/>
            <ac:spMk id="19" creationId="{30FB6AEC-6F45-4488-9E34-9501ACB8B2B1}"/>
          </ac:spMkLst>
        </pc:spChg>
        <pc:spChg chg="mod">
          <ac:chgData name="Roberta Tucker" userId="S::r.tucker@uwtsd.ac.uk::27ca61ee-ba03-4b92-a89a-1d5600e2200a" providerId="AD" clId="Web-{D131407D-E5E6-D370-9CE9-70BFFD52699D}" dt="2023-02-24T13:49:30.586" v="1151" actId="20577"/>
          <ac:spMkLst>
            <pc:docMk/>
            <pc:sldMk cId="2810416967" sldId="628"/>
            <ac:spMk id="20" creationId="{23F15065-8C78-9776-3A2B-CC9817DD8655}"/>
          </ac:spMkLst>
        </pc:spChg>
        <pc:spChg chg="del">
          <ac:chgData name="Roberta Tucker" userId="S::r.tucker@uwtsd.ac.uk::27ca61ee-ba03-4b92-a89a-1d5600e2200a" providerId="AD" clId="Web-{D131407D-E5E6-D370-9CE9-70BFFD52699D}" dt="2023-02-24T13:40:43.635" v="974"/>
          <ac:spMkLst>
            <pc:docMk/>
            <pc:sldMk cId="2810416967" sldId="628"/>
            <ac:spMk id="21" creationId="{8BDAE92A-A344-8BB5-6E0F-C856953614A4}"/>
          </ac:spMkLst>
        </pc:spChg>
      </pc:sldChg>
      <pc:sldChg chg="addSp modSp add replId addAnim modAnim">
        <pc:chgData name="Roberta Tucker" userId="S::r.tucker@uwtsd.ac.uk::27ca61ee-ba03-4b92-a89a-1d5600e2200a" providerId="AD" clId="Web-{D131407D-E5E6-D370-9CE9-70BFFD52699D}" dt="2023-02-24T14:48:54.253" v="1753"/>
        <pc:sldMkLst>
          <pc:docMk/>
          <pc:sldMk cId="3313212326" sldId="629"/>
        </pc:sldMkLst>
        <pc:spChg chg="add mod">
          <ac:chgData name="Roberta Tucker" userId="S::r.tucker@uwtsd.ac.uk::27ca61ee-ba03-4b92-a89a-1d5600e2200a" providerId="AD" clId="Web-{D131407D-E5E6-D370-9CE9-70BFFD52699D}" dt="2023-02-24T13:57:21.629" v="1302" actId="1076"/>
          <ac:spMkLst>
            <pc:docMk/>
            <pc:sldMk cId="3313212326" sldId="629"/>
            <ac:spMk id="2" creationId="{35B8BC74-1CD5-D57F-E654-588148FCC756}"/>
          </ac:spMkLst>
        </pc:spChg>
        <pc:spChg chg="mod">
          <ac:chgData name="Roberta Tucker" userId="S::r.tucker@uwtsd.ac.uk::27ca61ee-ba03-4b92-a89a-1d5600e2200a" providerId="AD" clId="Web-{D131407D-E5E6-D370-9CE9-70BFFD52699D}" dt="2023-02-24T13:49:39.930" v="1152" actId="20577"/>
          <ac:spMkLst>
            <pc:docMk/>
            <pc:sldMk cId="3313212326" sldId="629"/>
            <ac:spMk id="3" creationId="{BE81BD22-F041-4643-2E57-645D07B4F719}"/>
          </ac:spMkLst>
        </pc:spChg>
        <pc:spChg chg="mod">
          <ac:chgData name="Roberta Tucker" userId="S::r.tucker@uwtsd.ac.uk::27ca61ee-ba03-4b92-a89a-1d5600e2200a" providerId="AD" clId="Web-{D131407D-E5E6-D370-9CE9-70BFFD52699D}" dt="2023-02-24T13:43:28.092" v="1068" actId="1076"/>
          <ac:spMkLst>
            <pc:docMk/>
            <pc:sldMk cId="3313212326" sldId="629"/>
            <ac:spMk id="16" creationId="{E1847F33-B4C9-8950-DDFC-C5E4576AC5C6}"/>
          </ac:spMkLst>
        </pc:spChg>
        <pc:spChg chg="mod">
          <ac:chgData name="Roberta Tucker" userId="S::r.tucker@uwtsd.ac.uk::27ca61ee-ba03-4b92-a89a-1d5600e2200a" providerId="AD" clId="Web-{D131407D-E5E6-D370-9CE9-70BFFD52699D}" dt="2023-02-24T13:49:48.446" v="1153" actId="20577"/>
          <ac:spMkLst>
            <pc:docMk/>
            <pc:sldMk cId="3313212326" sldId="629"/>
            <ac:spMk id="19" creationId="{30FB6AEC-6F45-4488-9E34-9501ACB8B2B1}"/>
          </ac:spMkLst>
        </pc:spChg>
        <pc:spChg chg="mod">
          <ac:chgData name="Roberta Tucker" userId="S::r.tucker@uwtsd.ac.uk::27ca61ee-ba03-4b92-a89a-1d5600e2200a" providerId="AD" clId="Web-{D131407D-E5E6-D370-9CE9-70BFFD52699D}" dt="2023-02-24T14:07:06.034" v="1406" actId="20577"/>
          <ac:spMkLst>
            <pc:docMk/>
            <pc:sldMk cId="3313212326" sldId="629"/>
            <ac:spMk id="20" creationId="{23F15065-8C78-9776-3A2B-CC9817DD8655}"/>
          </ac:spMkLst>
        </pc:spChg>
      </pc:sldChg>
      <pc:sldChg chg="modSp add replId addAnim modAnim">
        <pc:chgData name="Roberta Tucker" userId="S::r.tucker@uwtsd.ac.uk::27ca61ee-ba03-4b92-a89a-1d5600e2200a" providerId="AD" clId="Web-{D131407D-E5E6-D370-9CE9-70BFFD52699D}" dt="2023-02-24T14:49:15.472" v="1763"/>
        <pc:sldMkLst>
          <pc:docMk/>
          <pc:sldMk cId="3725193424" sldId="630"/>
        </pc:sldMkLst>
        <pc:spChg chg="mod">
          <ac:chgData name="Roberta Tucker" userId="S::r.tucker@uwtsd.ac.uk::27ca61ee-ba03-4b92-a89a-1d5600e2200a" providerId="AD" clId="Web-{D131407D-E5E6-D370-9CE9-70BFFD52699D}" dt="2023-02-24T13:53:34.279" v="1249" actId="1076"/>
          <ac:spMkLst>
            <pc:docMk/>
            <pc:sldMk cId="3725193424" sldId="630"/>
            <ac:spMk id="3" creationId="{BE81BD22-F041-4643-2E57-645D07B4F719}"/>
          </ac:spMkLst>
        </pc:spChg>
        <pc:spChg chg="mod">
          <ac:chgData name="Roberta Tucker" userId="S::r.tucker@uwtsd.ac.uk::27ca61ee-ba03-4b92-a89a-1d5600e2200a" providerId="AD" clId="Web-{D131407D-E5E6-D370-9CE9-70BFFD52699D}" dt="2023-02-24T13:53:31.670" v="1248" actId="1076"/>
          <ac:spMkLst>
            <pc:docMk/>
            <pc:sldMk cId="3725193424" sldId="630"/>
            <ac:spMk id="16" creationId="{E1847F33-B4C9-8950-DDFC-C5E4576AC5C6}"/>
          </ac:spMkLst>
        </pc:spChg>
        <pc:spChg chg="mod">
          <ac:chgData name="Roberta Tucker" userId="S::r.tucker@uwtsd.ac.uk::27ca61ee-ba03-4b92-a89a-1d5600e2200a" providerId="AD" clId="Web-{D131407D-E5E6-D370-9CE9-70BFFD52699D}" dt="2023-02-24T14:14:05.638" v="1460" actId="20577"/>
          <ac:spMkLst>
            <pc:docMk/>
            <pc:sldMk cId="3725193424" sldId="630"/>
            <ac:spMk id="19" creationId="{30FB6AEC-6F45-4488-9E34-9501ACB8B2B1}"/>
          </ac:spMkLst>
        </pc:spChg>
        <pc:spChg chg="mod">
          <ac:chgData name="Roberta Tucker" userId="S::r.tucker@uwtsd.ac.uk::27ca61ee-ba03-4b92-a89a-1d5600e2200a" providerId="AD" clId="Web-{D131407D-E5E6-D370-9CE9-70BFFD52699D}" dt="2023-02-24T13:58:27.443" v="1327" actId="20577"/>
          <ac:spMkLst>
            <pc:docMk/>
            <pc:sldMk cId="3725193424" sldId="630"/>
            <ac:spMk id="20" creationId="{23F15065-8C78-9776-3A2B-CC9817DD8655}"/>
          </ac:spMkLst>
        </pc:spChg>
      </pc:sldChg>
      <pc:sldChg chg="modSp add replId addAnim modAnim">
        <pc:chgData name="Roberta Tucker" userId="S::r.tucker@uwtsd.ac.uk::27ca61ee-ba03-4b92-a89a-1d5600e2200a" providerId="AD" clId="Web-{D131407D-E5E6-D370-9CE9-70BFFD52699D}" dt="2023-02-24T14:48:39.940" v="1747"/>
        <pc:sldMkLst>
          <pc:docMk/>
          <pc:sldMk cId="307701760" sldId="631"/>
        </pc:sldMkLst>
        <pc:spChg chg="mod">
          <ac:chgData name="Roberta Tucker" userId="S::r.tucker@uwtsd.ac.uk::27ca61ee-ba03-4b92-a89a-1d5600e2200a" providerId="AD" clId="Web-{D131407D-E5E6-D370-9CE9-70BFFD52699D}" dt="2023-02-24T13:59:48.304" v="1347" actId="20577"/>
          <ac:spMkLst>
            <pc:docMk/>
            <pc:sldMk cId="307701760" sldId="631"/>
            <ac:spMk id="14" creationId="{8DD9E961-394A-EA7B-E5FA-ADB166A6499A}"/>
          </ac:spMkLst>
        </pc:spChg>
        <pc:spChg chg="mod">
          <ac:chgData name="Roberta Tucker" userId="S::r.tucker@uwtsd.ac.uk::27ca61ee-ba03-4b92-a89a-1d5600e2200a" providerId="AD" clId="Web-{D131407D-E5E6-D370-9CE9-70BFFD52699D}" dt="2023-02-24T14:13:42.982" v="1452" actId="20577"/>
          <ac:spMkLst>
            <pc:docMk/>
            <pc:sldMk cId="307701760" sldId="631"/>
            <ac:spMk id="19" creationId="{30FB6AEC-6F45-4488-9E34-9501ACB8B2B1}"/>
          </ac:spMkLst>
        </pc:spChg>
        <pc:spChg chg="mod">
          <ac:chgData name="Roberta Tucker" userId="S::r.tucker@uwtsd.ac.uk::27ca61ee-ba03-4b92-a89a-1d5600e2200a" providerId="AD" clId="Web-{D131407D-E5E6-D370-9CE9-70BFFD52699D}" dt="2023-02-24T14:05:25.829" v="1386" actId="20577"/>
          <ac:spMkLst>
            <pc:docMk/>
            <pc:sldMk cId="307701760" sldId="631"/>
            <ac:spMk id="20" creationId="{23F15065-8C78-9776-3A2B-CC9817DD8655}"/>
          </ac:spMkLst>
        </pc:spChg>
      </pc:sldChg>
      <pc:sldChg chg="delSp modSp add replId addAnim modAnim">
        <pc:chgData name="Roberta Tucker" userId="S::r.tucker@uwtsd.ac.uk::27ca61ee-ba03-4b92-a89a-1d5600e2200a" providerId="AD" clId="Web-{D131407D-E5E6-D370-9CE9-70BFFD52699D}" dt="2023-02-24T14:49:07.097" v="1759"/>
        <pc:sldMkLst>
          <pc:docMk/>
          <pc:sldMk cId="1409324980" sldId="632"/>
        </pc:sldMkLst>
        <pc:spChg chg="mod">
          <ac:chgData name="Roberta Tucker" userId="S::r.tucker@uwtsd.ac.uk::27ca61ee-ba03-4b92-a89a-1d5600e2200a" providerId="AD" clId="Web-{D131407D-E5E6-D370-9CE9-70BFFD52699D}" dt="2023-02-24T14:11:30.650" v="1440" actId="1076"/>
          <ac:spMkLst>
            <pc:docMk/>
            <pc:sldMk cId="1409324980" sldId="632"/>
            <ac:spMk id="2" creationId="{35B8BC74-1CD5-D57F-E654-588148FCC756}"/>
          </ac:spMkLst>
        </pc:spChg>
        <pc:spChg chg="mod">
          <ac:chgData name="Roberta Tucker" userId="S::r.tucker@uwtsd.ac.uk::27ca61ee-ba03-4b92-a89a-1d5600e2200a" providerId="AD" clId="Web-{D131407D-E5E6-D370-9CE9-70BFFD52699D}" dt="2023-02-24T14:12:03.026" v="1444" actId="1076"/>
          <ac:spMkLst>
            <pc:docMk/>
            <pc:sldMk cId="1409324980" sldId="632"/>
            <ac:spMk id="3" creationId="{BE81BD22-F041-4643-2E57-645D07B4F719}"/>
          </ac:spMkLst>
        </pc:spChg>
        <pc:spChg chg="mod">
          <ac:chgData name="Roberta Tucker" userId="S::r.tucker@uwtsd.ac.uk::27ca61ee-ba03-4b92-a89a-1d5600e2200a" providerId="AD" clId="Web-{D131407D-E5E6-D370-9CE9-70BFFD52699D}" dt="2023-02-24T14:00:14.071" v="1354" actId="20577"/>
          <ac:spMkLst>
            <pc:docMk/>
            <pc:sldMk cId="1409324980" sldId="632"/>
            <ac:spMk id="14" creationId="{8DD9E961-394A-EA7B-E5FA-ADB166A6499A}"/>
          </ac:spMkLst>
        </pc:spChg>
        <pc:spChg chg="mod">
          <ac:chgData name="Roberta Tucker" userId="S::r.tucker@uwtsd.ac.uk::27ca61ee-ba03-4b92-a89a-1d5600e2200a" providerId="AD" clId="Web-{D131407D-E5E6-D370-9CE9-70BFFD52699D}" dt="2023-02-24T14:12:00.088" v="1443" actId="1076"/>
          <ac:spMkLst>
            <pc:docMk/>
            <pc:sldMk cId="1409324980" sldId="632"/>
            <ac:spMk id="16" creationId="{E1847F33-B4C9-8950-DDFC-C5E4576AC5C6}"/>
          </ac:spMkLst>
        </pc:spChg>
        <pc:spChg chg="mod">
          <ac:chgData name="Roberta Tucker" userId="S::r.tucker@uwtsd.ac.uk::27ca61ee-ba03-4b92-a89a-1d5600e2200a" providerId="AD" clId="Web-{D131407D-E5E6-D370-9CE9-70BFFD52699D}" dt="2023-02-24T14:11:27.447" v="1439" actId="14100"/>
          <ac:spMkLst>
            <pc:docMk/>
            <pc:sldMk cId="1409324980" sldId="632"/>
            <ac:spMk id="19" creationId="{30FB6AEC-6F45-4488-9E34-9501ACB8B2B1}"/>
          </ac:spMkLst>
        </pc:spChg>
        <pc:spChg chg="mod">
          <ac:chgData name="Roberta Tucker" userId="S::r.tucker@uwtsd.ac.uk::27ca61ee-ba03-4b92-a89a-1d5600e2200a" providerId="AD" clId="Web-{D131407D-E5E6-D370-9CE9-70BFFD52699D}" dt="2023-02-24T14:11:34.025" v="1441" actId="1076"/>
          <ac:spMkLst>
            <pc:docMk/>
            <pc:sldMk cId="1409324980" sldId="632"/>
            <ac:spMk id="20" creationId="{23F15065-8C78-9776-3A2B-CC9817DD8655}"/>
          </ac:spMkLst>
        </pc:spChg>
        <pc:picChg chg="del">
          <ac:chgData name="Roberta Tucker" userId="S::r.tucker@uwtsd.ac.uk::27ca61ee-ba03-4b92-a89a-1d5600e2200a" providerId="AD" clId="Web-{D131407D-E5E6-D370-9CE9-70BFFD52699D}" dt="2023-02-24T14:11:35.228" v="1442"/>
          <ac:picMkLst>
            <pc:docMk/>
            <pc:sldMk cId="1409324980" sldId="632"/>
            <ac:picMk id="4" creationId="{62C12048-9EEC-ED59-A247-0AA3AAC3EF74}"/>
          </ac:picMkLst>
        </pc:picChg>
      </pc:sldChg>
      <pc:sldChg chg="modSp add replId addAnim modAnim">
        <pc:chgData name="Roberta Tucker" userId="S::r.tucker@uwtsd.ac.uk::27ca61ee-ba03-4b92-a89a-1d5600e2200a" providerId="AD" clId="Web-{D131407D-E5E6-D370-9CE9-70BFFD52699D}" dt="2023-02-24T14:49:23.551" v="1767"/>
        <pc:sldMkLst>
          <pc:docMk/>
          <pc:sldMk cId="3200094862" sldId="633"/>
        </pc:sldMkLst>
        <pc:spChg chg="mod">
          <ac:chgData name="Roberta Tucker" userId="S::r.tucker@uwtsd.ac.uk::27ca61ee-ba03-4b92-a89a-1d5600e2200a" providerId="AD" clId="Web-{D131407D-E5E6-D370-9CE9-70BFFD52699D}" dt="2023-02-24T14:00:35.540" v="1360" actId="20577"/>
          <ac:spMkLst>
            <pc:docMk/>
            <pc:sldMk cId="3200094862" sldId="633"/>
            <ac:spMk id="14" creationId="{8DD9E961-394A-EA7B-E5FA-ADB166A6499A}"/>
          </ac:spMkLst>
        </pc:spChg>
        <pc:spChg chg="mod">
          <ac:chgData name="Roberta Tucker" userId="S::r.tucker@uwtsd.ac.uk::27ca61ee-ba03-4b92-a89a-1d5600e2200a" providerId="AD" clId="Web-{D131407D-E5E6-D370-9CE9-70BFFD52699D}" dt="2023-02-24T14:14:18.123" v="1464" actId="20577"/>
          <ac:spMkLst>
            <pc:docMk/>
            <pc:sldMk cId="3200094862" sldId="633"/>
            <ac:spMk id="19" creationId="{30FB6AEC-6F45-4488-9E34-9501ACB8B2B1}"/>
          </ac:spMkLst>
        </pc:spChg>
        <pc:spChg chg="mod">
          <ac:chgData name="Roberta Tucker" userId="S::r.tucker@uwtsd.ac.uk::27ca61ee-ba03-4b92-a89a-1d5600e2200a" providerId="AD" clId="Web-{D131407D-E5E6-D370-9CE9-70BFFD52699D}" dt="2023-02-24T14:09:31.382" v="1424" actId="20577"/>
          <ac:spMkLst>
            <pc:docMk/>
            <pc:sldMk cId="3200094862" sldId="633"/>
            <ac:spMk id="20" creationId="{23F15065-8C78-9776-3A2B-CC9817DD8655}"/>
          </ac:spMkLst>
        </pc:spChg>
      </pc:sldChg>
      <pc:sldChg chg="addSp delSp modSp add replId addAnim delAnim modAnim">
        <pc:chgData name="Roberta Tucker" userId="S::r.tucker@uwtsd.ac.uk::27ca61ee-ba03-4b92-a89a-1d5600e2200a" providerId="AD" clId="Web-{D131407D-E5E6-D370-9CE9-70BFFD52699D}" dt="2023-02-24T15:43:36.930" v="1825" actId="1076"/>
        <pc:sldMkLst>
          <pc:docMk/>
          <pc:sldMk cId="904008978" sldId="634"/>
        </pc:sldMkLst>
        <pc:spChg chg="add">
          <ac:chgData name="Roberta Tucker" userId="S::r.tucker@uwtsd.ac.uk::27ca61ee-ba03-4b92-a89a-1d5600e2200a" providerId="AD" clId="Web-{D131407D-E5E6-D370-9CE9-70BFFD52699D}" dt="2023-02-24T14:30:05.725" v="1556"/>
          <ac:spMkLst>
            <pc:docMk/>
            <pc:sldMk cId="904008978" sldId="634"/>
            <ac:spMk id="2" creationId="{5C365BD8-8B28-724F-A543-041026133123}"/>
          </ac:spMkLst>
        </pc:spChg>
        <pc:spChg chg="del">
          <ac:chgData name="Roberta Tucker" userId="S::r.tucker@uwtsd.ac.uk::27ca61ee-ba03-4b92-a89a-1d5600e2200a" providerId="AD" clId="Web-{D131407D-E5E6-D370-9CE9-70BFFD52699D}" dt="2023-02-24T14:28:10.566" v="1552"/>
          <ac:spMkLst>
            <pc:docMk/>
            <pc:sldMk cId="904008978" sldId="634"/>
            <ac:spMk id="3" creationId="{BE81BD22-F041-4643-2E57-645D07B4F719}"/>
          </ac:spMkLst>
        </pc:spChg>
        <pc:spChg chg="mod">
          <ac:chgData name="Roberta Tucker" userId="S::r.tucker@uwtsd.ac.uk::27ca61ee-ba03-4b92-a89a-1d5600e2200a" providerId="AD" clId="Web-{D131407D-E5E6-D370-9CE9-70BFFD52699D}" dt="2023-02-24T15:43:30.946" v="1823" actId="20577"/>
          <ac:spMkLst>
            <pc:docMk/>
            <pc:sldMk cId="904008978" sldId="634"/>
            <ac:spMk id="14" creationId="{8DD9E961-394A-EA7B-E5FA-ADB166A6499A}"/>
          </ac:spMkLst>
        </pc:spChg>
        <pc:spChg chg="del">
          <ac:chgData name="Roberta Tucker" userId="S::r.tucker@uwtsd.ac.uk::27ca61ee-ba03-4b92-a89a-1d5600e2200a" providerId="AD" clId="Web-{D131407D-E5E6-D370-9CE9-70BFFD52699D}" dt="2023-02-24T14:28:12.144" v="1553"/>
          <ac:spMkLst>
            <pc:docMk/>
            <pc:sldMk cId="904008978" sldId="634"/>
            <ac:spMk id="16" creationId="{E1847F33-B4C9-8950-DDFC-C5E4576AC5C6}"/>
          </ac:spMkLst>
        </pc:spChg>
        <pc:spChg chg="del">
          <ac:chgData name="Roberta Tucker" userId="S::r.tucker@uwtsd.ac.uk::27ca61ee-ba03-4b92-a89a-1d5600e2200a" providerId="AD" clId="Web-{D131407D-E5E6-D370-9CE9-70BFFD52699D}" dt="2023-02-24T14:28:14.363" v="1554"/>
          <ac:spMkLst>
            <pc:docMk/>
            <pc:sldMk cId="904008978" sldId="634"/>
            <ac:spMk id="19" creationId="{30FB6AEC-6F45-4488-9E34-9501ACB8B2B1}"/>
          </ac:spMkLst>
        </pc:spChg>
        <pc:spChg chg="del">
          <ac:chgData name="Roberta Tucker" userId="S::r.tucker@uwtsd.ac.uk::27ca61ee-ba03-4b92-a89a-1d5600e2200a" providerId="AD" clId="Web-{D131407D-E5E6-D370-9CE9-70BFFD52699D}" dt="2023-02-24T14:28:16.160" v="1555"/>
          <ac:spMkLst>
            <pc:docMk/>
            <pc:sldMk cId="904008978" sldId="634"/>
            <ac:spMk id="20" creationId="{23F15065-8C78-9776-3A2B-CC9817DD8655}"/>
          </ac:spMkLst>
        </pc:spChg>
        <pc:picChg chg="add del mod">
          <ac:chgData name="Roberta Tucker" userId="S::r.tucker@uwtsd.ac.uk::27ca61ee-ba03-4b92-a89a-1d5600e2200a" providerId="AD" clId="Web-{D131407D-E5E6-D370-9CE9-70BFFD52699D}" dt="2023-02-24T14:38:14.331" v="1613"/>
          <ac:picMkLst>
            <pc:docMk/>
            <pc:sldMk cId="904008978" sldId="634"/>
            <ac:picMk id="5" creationId="{A8C676FF-2B50-0B36-9270-30463F8CF582}"/>
          </ac:picMkLst>
        </pc:picChg>
        <pc:picChg chg="add mod">
          <ac:chgData name="Roberta Tucker" userId="S::r.tucker@uwtsd.ac.uk::27ca61ee-ba03-4b92-a89a-1d5600e2200a" providerId="AD" clId="Web-{D131407D-E5E6-D370-9CE9-70BFFD52699D}" dt="2023-02-24T15:43:36.930" v="1825" actId="1076"/>
          <ac:picMkLst>
            <pc:docMk/>
            <pc:sldMk cId="904008978" sldId="634"/>
            <ac:picMk id="6" creationId="{A3F07E32-5363-2641-77BC-05ED65C3A9A2}"/>
          </ac:picMkLst>
        </pc:picChg>
        <pc:picChg chg="mod">
          <ac:chgData name="Roberta Tucker" userId="S::r.tucker@uwtsd.ac.uk::27ca61ee-ba03-4b92-a89a-1d5600e2200a" providerId="AD" clId="Web-{D131407D-E5E6-D370-9CE9-70BFFD52699D}" dt="2023-02-24T14:30:17.553" v="1559" actId="1076"/>
          <ac:picMkLst>
            <pc:docMk/>
            <pc:sldMk cId="904008978" sldId="634"/>
            <ac:picMk id="7" creationId="{C0973F85-2F34-7624-B554-E2AF666BABE5}"/>
          </ac:picMkLst>
        </pc:picChg>
        <pc:picChg chg="add del mod">
          <ac:chgData name="Roberta Tucker" userId="S::r.tucker@uwtsd.ac.uk::27ca61ee-ba03-4b92-a89a-1d5600e2200a" providerId="AD" clId="Web-{D131407D-E5E6-D370-9CE9-70BFFD52699D}" dt="2023-02-24T14:40:02.240" v="1615"/>
          <ac:picMkLst>
            <pc:docMk/>
            <pc:sldMk cId="904008978" sldId="634"/>
            <ac:picMk id="9" creationId="{385A42E9-8D8A-5576-0BB5-FB0D5656E86C}"/>
          </ac:picMkLst>
        </pc:picChg>
        <pc:picChg chg="add del mod">
          <ac:chgData name="Roberta Tucker" userId="S::r.tucker@uwtsd.ac.uk::27ca61ee-ba03-4b92-a89a-1d5600e2200a" providerId="AD" clId="Web-{D131407D-E5E6-D370-9CE9-70BFFD52699D}" dt="2023-02-24T15:43:31.508" v="1824"/>
          <ac:picMkLst>
            <pc:docMk/>
            <pc:sldMk cId="904008978" sldId="634"/>
            <ac:picMk id="10" creationId="{706D5877-5A19-2969-A584-8EEF770EF44A}"/>
          </ac:picMkLst>
        </pc:picChg>
      </pc:sldChg>
      <pc:sldChg chg="addSp delSp modSp add replId addAnim delAnim modAnim">
        <pc:chgData name="Roberta Tucker" userId="S::r.tucker@uwtsd.ac.uk::27ca61ee-ba03-4b92-a89a-1d5600e2200a" providerId="AD" clId="Web-{D131407D-E5E6-D370-9CE9-70BFFD52699D}" dt="2023-02-24T15:44:09.760" v="1829" actId="1076"/>
        <pc:sldMkLst>
          <pc:docMk/>
          <pc:sldMk cId="2610131604" sldId="635"/>
        </pc:sldMkLst>
        <pc:spChg chg="add mod">
          <ac:chgData name="Roberta Tucker" userId="S::r.tucker@uwtsd.ac.uk::27ca61ee-ba03-4b92-a89a-1d5600e2200a" providerId="AD" clId="Web-{D131407D-E5E6-D370-9CE9-70BFFD52699D}" dt="2023-02-24T15:44:04.963" v="1828" actId="1076"/>
          <ac:spMkLst>
            <pc:docMk/>
            <pc:sldMk cId="2610131604" sldId="635"/>
            <ac:spMk id="3" creationId="{02B8C5D7-B7B8-F7B5-964E-E00EB699D884}"/>
          </ac:spMkLst>
        </pc:spChg>
        <pc:spChg chg="mod">
          <ac:chgData name="Roberta Tucker" userId="S::r.tucker@uwtsd.ac.uk::27ca61ee-ba03-4b92-a89a-1d5600e2200a" providerId="AD" clId="Web-{D131407D-E5E6-D370-9CE9-70BFFD52699D}" dt="2023-02-24T14:41:41.570" v="1627" actId="20577"/>
          <ac:spMkLst>
            <pc:docMk/>
            <pc:sldMk cId="2610131604" sldId="635"/>
            <ac:spMk id="14" creationId="{8DD9E961-394A-EA7B-E5FA-ADB166A6499A}"/>
          </ac:spMkLst>
        </pc:spChg>
        <pc:picChg chg="mod">
          <ac:chgData name="Roberta Tucker" userId="S::r.tucker@uwtsd.ac.uk::27ca61ee-ba03-4b92-a89a-1d5600e2200a" providerId="AD" clId="Web-{D131407D-E5E6-D370-9CE9-70BFFD52699D}" dt="2023-02-24T15:44:09.760" v="1829" actId="1076"/>
          <ac:picMkLst>
            <pc:docMk/>
            <pc:sldMk cId="2610131604" sldId="635"/>
            <ac:picMk id="6" creationId="{A3F07E32-5363-2641-77BC-05ED65C3A9A2}"/>
          </ac:picMkLst>
        </pc:picChg>
        <pc:picChg chg="del">
          <ac:chgData name="Roberta Tucker" userId="S::r.tucker@uwtsd.ac.uk::27ca61ee-ba03-4b92-a89a-1d5600e2200a" providerId="AD" clId="Web-{D131407D-E5E6-D370-9CE9-70BFFD52699D}" dt="2023-02-24T15:44:00.931" v="1827"/>
          <ac:picMkLst>
            <pc:docMk/>
            <pc:sldMk cId="2610131604" sldId="635"/>
            <ac:picMk id="10" creationId="{706D5877-5A19-2969-A584-8EEF770EF44A}"/>
          </ac:picMkLst>
        </pc:picChg>
      </pc:sldChg>
      <pc:sldChg chg="addSp delSp modSp add ord replId delAnim">
        <pc:chgData name="Roberta Tucker" userId="S::r.tucker@uwtsd.ac.uk::27ca61ee-ba03-4b92-a89a-1d5600e2200a" providerId="AD" clId="Web-{D131407D-E5E6-D370-9CE9-70BFFD52699D}" dt="2023-02-24T15:41:08.722" v="1810"/>
        <pc:sldMkLst>
          <pc:docMk/>
          <pc:sldMk cId="1558283037" sldId="636"/>
        </pc:sldMkLst>
        <pc:spChg chg="del">
          <ac:chgData name="Roberta Tucker" userId="S::r.tucker@uwtsd.ac.uk::27ca61ee-ba03-4b92-a89a-1d5600e2200a" providerId="AD" clId="Web-{D131407D-E5E6-D370-9CE9-70BFFD52699D}" dt="2023-02-24T15:37:16.417" v="1779"/>
          <ac:spMkLst>
            <pc:docMk/>
            <pc:sldMk cId="1558283037" sldId="636"/>
            <ac:spMk id="3" creationId="{02B8C5D7-B7B8-F7B5-964E-E00EB699D884}"/>
          </ac:spMkLst>
        </pc:spChg>
        <pc:picChg chg="add mod">
          <ac:chgData name="Roberta Tucker" userId="S::r.tucker@uwtsd.ac.uk::27ca61ee-ba03-4b92-a89a-1d5600e2200a" providerId="AD" clId="Web-{D131407D-E5E6-D370-9CE9-70BFFD52699D}" dt="2023-02-24T15:37:29.730" v="1782" actId="1076"/>
          <ac:picMkLst>
            <pc:docMk/>
            <pc:sldMk cId="1558283037" sldId="636"/>
            <ac:picMk id="5" creationId="{5645C716-6020-58D7-2047-443BDF988C94}"/>
          </ac:picMkLst>
        </pc:picChg>
        <pc:picChg chg="del">
          <ac:chgData name="Roberta Tucker" userId="S::r.tucker@uwtsd.ac.uk::27ca61ee-ba03-4b92-a89a-1d5600e2200a" providerId="AD" clId="Web-{D131407D-E5E6-D370-9CE9-70BFFD52699D}" dt="2023-02-24T15:37:11.776" v="1777"/>
          <ac:picMkLst>
            <pc:docMk/>
            <pc:sldMk cId="1558283037" sldId="636"/>
            <ac:picMk id="6" creationId="{A3F07E32-5363-2641-77BC-05ED65C3A9A2}"/>
          </ac:picMkLst>
        </pc:picChg>
        <pc:picChg chg="add mod">
          <ac:chgData name="Roberta Tucker" userId="S::r.tucker@uwtsd.ac.uk::27ca61ee-ba03-4b92-a89a-1d5600e2200a" providerId="AD" clId="Web-{D131407D-E5E6-D370-9CE9-70BFFD52699D}" dt="2023-02-24T15:38:06.075" v="1790" actId="1076"/>
          <ac:picMkLst>
            <pc:docMk/>
            <pc:sldMk cId="1558283037" sldId="636"/>
            <ac:picMk id="9" creationId="{C6E5F70A-5A7E-472E-F778-74A6C4C7B4C5}"/>
          </ac:picMkLst>
        </pc:picChg>
        <pc:picChg chg="del">
          <ac:chgData name="Roberta Tucker" userId="S::r.tucker@uwtsd.ac.uk::27ca61ee-ba03-4b92-a89a-1d5600e2200a" providerId="AD" clId="Web-{D131407D-E5E6-D370-9CE9-70BFFD52699D}" dt="2023-02-24T15:37:13.495" v="1778"/>
          <ac:picMkLst>
            <pc:docMk/>
            <pc:sldMk cId="1558283037" sldId="636"/>
            <ac:picMk id="10" creationId="{706D5877-5A19-2969-A584-8EEF770EF44A}"/>
          </ac:picMkLst>
        </pc:picChg>
      </pc:sldChg>
      <pc:sldChg chg="addSp modSp add ord replId addAnim modAnim">
        <pc:chgData name="Roberta Tucker" userId="S::r.tucker@uwtsd.ac.uk::27ca61ee-ba03-4b92-a89a-1d5600e2200a" providerId="AD" clId="Web-{D131407D-E5E6-D370-9CE9-70BFFD52699D}" dt="2023-02-24T15:41:05.737" v="1809"/>
        <pc:sldMkLst>
          <pc:docMk/>
          <pc:sldMk cId="1780823317" sldId="637"/>
        </pc:sldMkLst>
        <pc:spChg chg="add mod">
          <ac:chgData name="Roberta Tucker" userId="S::r.tucker@uwtsd.ac.uk::27ca61ee-ba03-4b92-a89a-1d5600e2200a" providerId="AD" clId="Web-{D131407D-E5E6-D370-9CE9-70BFFD52699D}" dt="2023-02-24T15:38:28.966" v="1793" actId="1076"/>
          <ac:spMkLst>
            <pc:docMk/>
            <pc:sldMk cId="1780823317" sldId="637"/>
            <ac:spMk id="6" creationId="{1B3F93C4-B2BD-429A-C70C-9D555A9F37B7}"/>
          </ac:spMkLst>
        </pc:spChg>
      </pc:sldChg>
      <pc:sldChg chg="modSp add replId">
        <pc:chgData name="Roberta Tucker" userId="S::r.tucker@uwtsd.ac.uk::27ca61ee-ba03-4b92-a89a-1d5600e2200a" providerId="AD" clId="Web-{D131407D-E5E6-D370-9CE9-70BFFD52699D}" dt="2023-02-24T15:45:32.044" v="1831" actId="20577"/>
        <pc:sldMkLst>
          <pc:docMk/>
          <pc:sldMk cId="1745130160" sldId="638"/>
        </pc:sldMkLst>
        <pc:spChg chg="mod">
          <ac:chgData name="Roberta Tucker" userId="S::r.tucker@uwtsd.ac.uk::27ca61ee-ba03-4b92-a89a-1d5600e2200a" providerId="AD" clId="Web-{D131407D-E5E6-D370-9CE9-70BFFD52699D}" dt="2023-02-24T15:45:32.044" v="1831" actId="20577"/>
          <ac:spMkLst>
            <pc:docMk/>
            <pc:sldMk cId="1745130160" sldId="638"/>
            <ac:spMk id="5" creationId="{7A20DBBD-7DDA-8D56-CE80-75679AFC79A9}"/>
          </ac:spMkLst>
        </pc:spChg>
        <pc:picChg chg="mod">
          <ac:chgData name="Roberta Tucker" userId="S::r.tucker@uwtsd.ac.uk::27ca61ee-ba03-4b92-a89a-1d5600e2200a" providerId="AD" clId="Web-{D131407D-E5E6-D370-9CE9-70BFFD52699D}" dt="2023-02-24T15:39:54.735" v="1800" actId="1076"/>
          <ac:picMkLst>
            <pc:docMk/>
            <pc:sldMk cId="1745130160" sldId="638"/>
            <ac:picMk id="7" creationId="{C9BEB040-6A12-9F8E-4831-F8E4062ECD7D}"/>
          </ac:picMkLst>
        </pc:picChg>
        <pc:cxnChg chg="mod">
          <ac:chgData name="Roberta Tucker" userId="S::r.tucker@uwtsd.ac.uk::27ca61ee-ba03-4b92-a89a-1d5600e2200a" providerId="AD" clId="Web-{D131407D-E5E6-D370-9CE9-70BFFD52699D}" dt="2023-02-24T15:39:59.204" v="1801" actId="1076"/>
          <ac:cxnSpMkLst>
            <pc:docMk/>
            <pc:sldMk cId="1745130160" sldId="638"/>
            <ac:cxnSpMk id="4" creationId="{BC2C1687-BCDB-8D01-187F-5359CAE20BDB}"/>
          </ac:cxnSpMkLst>
        </pc:cxnChg>
      </pc:sldChg>
      <pc:sldChg chg="modSp add replId">
        <pc:chgData name="Roberta Tucker" userId="S::r.tucker@uwtsd.ac.uk::27ca61ee-ba03-4b92-a89a-1d5600e2200a" providerId="AD" clId="Web-{D131407D-E5E6-D370-9CE9-70BFFD52699D}" dt="2023-02-24T15:40:32.268" v="1808" actId="20577"/>
        <pc:sldMkLst>
          <pc:docMk/>
          <pc:sldMk cId="2315216456" sldId="639"/>
        </pc:sldMkLst>
        <pc:spChg chg="mod">
          <ac:chgData name="Roberta Tucker" userId="S::r.tucker@uwtsd.ac.uk::27ca61ee-ba03-4b92-a89a-1d5600e2200a" providerId="AD" clId="Web-{D131407D-E5E6-D370-9CE9-70BFFD52699D}" dt="2023-02-24T15:40:32.268" v="1808" actId="20577"/>
          <ac:spMkLst>
            <pc:docMk/>
            <pc:sldMk cId="2315216456" sldId="639"/>
            <ac:spMk id="3" creationId="{976291AA-75F5-DB79-1BB0-8C1F1978BD68}"/>
          </ac:spMkLst>
        </pc:spChg>
        <pc:cxnChg chg="mod">
          <ac:chgData name="Roberta Tucker" userId="S::r.tucker@uwtsd.ac.uk::27ca61ee-ba03-4b92-a89a-1d5600e2200a" providerId="AD" clId="Web-{D131407D-E5E6-D370-9CE9-70BFFD52699D}" dt="2023-02-24T15:40:22.267" v="1805" actId="1076"/>
          <ac:cxnSpMkLst>
            <pc:docMk/>
            <pc:sldMk cId="2315216456" sldId="639"/>
            <ac:cxnSpMk id="9" creationId="{BB6C4208-BE82-5AD3-755F-0BE8A0B2A077}"/>
          </ac:cxnSpMkLst>
        </pc:cxnChg>
      </pc:sldChg>
    </pc:docChg>
  </pc:docChgLst>
  <pc:docChgLst>
    <pc:chgData name="Diane B. Thomas" userId="S::d.b.thomas@uwtsd.ac.uk::66b41853-b18c-4bbb-817e-013f34445414" providerId="AD" clId="Web-{BB1F8DB7-7843-4D4F-8890-F4AC25283B4E}"/>
    <pc:docChg chg="modSld">
      <pc:chgData name="Diane B. Thomas" userId="S::d.b.thomas@uwtsd.ac.uk::66b41853-b18c-4bbb-817e-013f34445414" providerId="AD" clId="Web-{BB1F8DB7-7843-4D4F-8890-F4AC25283B4E}" dt="2023-01-16T12:25:06.079" v="4" actId="20577"/>
      <pc:docMkLst>
        <pc:docMk/>
      </pc:docMkLst>
      <pc:sldChg chg="modSp">
        <pc:chgData name="Diane B. Thomas" userId="S::d.b.thomas@uwtsd.ac.uk::66b41853-b18c-4bbb-817e-013f34445414" providerId="AD" clId="Web-{BB1F8DB7-7843-4D4F-8890-F4AC25283B4E}" dt="2023-01-16T12:25:06.079" v="4" actId="20577"/>
        <pc:sldMkLst>
          <pc:docMk/>
          <pc:sldMk cId="2815014263" sldId="506"/>
        </pc:sldMkLst>
        <pc:spChg chg="mod">
          <ac:chgData name="Diane B. Thomas" userId="S::d.b.thomas@uwtsd.ac.uk::66b41853-b18c-4bbb-817e-013f34445414" providerId="AD" clId="Web-{BB1F8DB7-7843-4D4F-8890-F4AC25283B4E}" dt="2023-01-16T12:25:06.079" v="4" actId="20577"/>
          <ac:spMkLst>
            <pc:docMk/>
            <pc:sldMk cId="2815014263" sldId="506"/>
            <ac:spMk id="3" creationId="{3F43009B-A0F5-1FA6-B1C6-058420297F74}"/>
          </ac:spMkLst>
        </pc:spChg>
      </pc:sldChg>
    </pc:docChg>
  </pc:docChgLst>
  <pc:docChgLst>
    <pc:chgData name="Roberta Tucker" userId="S::r.tucker@uwtsd.ac.uk::27ca61ee-ba03-4b92-a89a-1d5600e2200a" providerId="AD" clId="Web-{C08010DF-9AF1-09B8-BB0F-48CAB820F704}"/>
    <pc:docChg chg="addSld delSld modSld sldOrd addMainMaster modMainMaster">
      <pc:chgData name="Roberta Tucker" userId="S::r.tucker@uwtsd.ac.uk::27ca61ee-ba03-4b92-a89a-1d5600e2200a" providerId="AD" clId="Web-{C08010DF-9AF1-09B8-BB0F-48CAB820F704}" dt="2023-02-20T17:28:18.157" v="420" actId="20577"/>
      <pc:docMkLst>
        <pc:docMk/>
      </pc:docMkLst>
      <pc:sldChg chg="modSp">
        <pc:chgData name="Roberta Tucker" userId="S::r.tucker@uwtsd.ac.uk::27ca61ee-ba03-4b92-a89a-1d5600e2200a" providerId="AD" clId="Web-{C08010DF-9AF1-09B8-BB0F-48CAB820F704}" dt="2023-02-20T16:43:28.142" v="95" actId="20577"/>
        <pc:sldMkLst>
          <pc:docMk/>
          <pc:sldMk cId="2437550428" sldId="516"/>
        </pc:sldMkLst>
        <pc:spChg chg="mod">
          <ac:chgData name="Roberta Tucker" userId="S::r.tucker@uwtsd.ac.uk::27ca61ee-ba03-4b92-a89a-1d5600e2200a" providerId="AD" clId="Web-{C08010DF-9AF1-09B8-BB0F-48CAB820F704}" dt="2023-02-20T16:40:29.401" v="60" actId="1076"/>
          <ac:spMkLst>
            <pc:docMk/>
            <pc:sldMk cId="2437550428" sldId="516"/>
            <ac:spMk id="2" creationId="{6047E3D5-B129-455A-8D61-5DE355CFB91F}"/>
          </ac:spMkLst>
        </pc:spChg>
        <pc:spChg chg="mod">
          <ac:chgData name="Roberta Tucker" userId="S::r.tucker@uwtsd.ac.uk::27ca61ee-ba03-4b92-a89a-1d5600e2200a" providerId="AD" clId="Web-{C08010DF-9AF1-09B8-BB0F-48CAB820F704}" dt="2023-02-20T16:43:28.142" v="95" actId="20577"/>
          <ac:spMkLst>
            <pc:docMk/>
            <pc:sldMk cId="2437550428" sldId="516"/>
            <ac:spMk id="3" creationId="{EDE512D6-1B42-4E1C-AEE3-478A340AC162}"/>
          </ac:spMkLst>
        </pc:spChg>
        <pc:spChg chg="mod">
          <ac:chgData name="Roberta Tucker" userId="S::r.tucker@uwtsd.ac.uk::27ca61ee-ba03-4b92-a89a-1d5600e2200a" providerId="AD" clId="Web-{C08010DF-9AF1-09B8-BB0F-48CAB820F704}" dt="2023-02-20T16:41:31.309" v="82" actId="20577"/>
          <ac:spMkLst>
            <pc:docMk/>
            <pc:sldMk cId="2437550428" sldId="516"/>
            <ac:spMk id="4" creationId="{88B348B4-1179-40C0-B903-717D79F0A399}"/>
          </ac:spMkLst>
        </pc:spChg>
        <pc:picChg chg="mod">
          <ac:chgData name="Roberta Tucker" userId="S::r.tucker@uwtsd.ac.uk::27ca61ee-ba03-4b92-a89a-1d5600e2200a" providerId="AD" clId="Web-{C08010DF-9AF1-09B8-BB0F-48CAB820F704}" dt="2023-02-20T16:40:42.277" v="65" actId="1076"/>
          <ac:picMkLst>
            <pc:docMk/>
            <pc:sldMk cId="2437550428" sldId="516"/>
            <ac:picMk id="6" creationId="{A1CF0450-3738-4D52-BF18-A90C1F16AC64}"/>
          </ac:picMkLst>
        </pc:picChg>
        <pc:picChg chg="mod">
          <ac:chgData name="Roberta Tucker" userId="S::r.tucker@uwtsd.ac.uk::27ca61ee-ba03-4b92-a89a-1d5600e2200a" providerId="AD" clId="Web-{C08010DF-9AF1-09B8-BB0F-48CAB820F704}" dt="2023-02-20T16:40:39.308" v="63" actId="1076"/>
          <ac:picMkLst>
            <pc:docMk/>
            <pc:sldMk cId="2437550428" sldId="516"/>
            <ac:picMk id="7" creationId="{093C3DD7-C3D9-3B5E-CDC2-D250206CF40E}"/>
          </ac:picMkLst>
        </pc:picChg>
        <pc:picChg chg="mod">
          <ac:chgData name="Roberta Tucker" userId="S::r.tucker@uwtsd.ac.uk::27ca61ee-ba03-4b92-a89a-1d5600e2200a" providerId="AD" clId="Web-{C08010DF-9AF1-09B8-BB0F-48CAB820F704}" dt="2023-02-20T16:40:44.464" v="66" actId="1076"/>
          <ac:picMkLst>
            <pc:docMk/>
            <pc:sldMk cId="2437550428" sldId="516"/>
            <ac:picMk id="8" creationId="{F3A63EAE-D921-4D74-B1C8-6D0E847DFDDE}"/>
          </ac:picMkLst>
        </pc:picChg>
        <pc:picChg chg="mod">
          <ac:chgData name="Roberta Tucker" userId="S::r.tucker@uwtsd.ac.uk::27ca61ee-ba03-4b92-a89a-1d5600e2200a" providerId="AD" clId="Web-{C08010DF-9AF1-09B8-BB0F-48CAB820F704}" dt="2023-02-20T16:40:49.496" v="68" actId="1076"/>
          <ac:picMkLst>
            <pc:docMk/>
            <pc:sldMk cId="2437550428" sldId="516"/>
            <ac:picMk id="10" creationId="{8A4FC9B1-AAE5-49E7-9209-B1CD7DC8CD92}"/>
          </ac:picMkLst>
        </pc:picChg>
        <pc:picChg chg="mod">
          <ac:chgData name="Roberta Tucker" userId="S::r.tucker@uwtsd.ac.uk::27ca61ee-ba03-4b92-a89a-1d5600e2200a" providerId="AD" clId="Web-{C08010DF-9AF1-09B8-BB0F-48CAB820F704}" dt="2023-02-20T16:40:41.448" v="64" actId="1076"/>
          <ac:picMkLst>
            <pc:docMk/>
            <pc:sldMk cId="2437550428" sldId="516"/>
            <ac:picMk id="11" creationId="{5E041B3A-1BED-6DE2-7523-479A48F11DC8}"/>
          </ac:picMkLst>
        </pc:picChg>
        <pc:picChg chg="mod">
          <ac:chgData name="Roberta Tucker" userId="S::r.tucker@uwtsd.ac.uk::27ca61ee-ba03-4b92-a89a-1d5600e2200a" providerId="AD" clId="Web-{C08010DF-9AF1-09B8-BB0F-48CAB820F704}" dt="2023-02-20T16:40:46.292" v="67" actId="1076"/>
          <ac:picMkLst>
            <pc:docMk/>
            <pc:sldMk cId="2437550428" sldId="516"/>
            <ac:picMk id="12" creationId="{937FAC84-23F1-401F-A313-68AD63D601F8}"/>
          </ac:picMkLst>
        </pc:picChg>
      </pc:sldChg>
      <pc:sldChg chg="modSp">
        <pc:chgData name="Roberta Tucker" userId="S::r.tucker@uwtsd.ac.uk::27ca61ee-ba03-4b92-a89a-1d5600e2200a" providerId="AD" clId="Web-{C08010DF-9AF1-09B8-BB0F-48CAB820F704}" dt="2023-02-20T16:45:57.522" v="100" actId="20577"/>
        <pc:sldMkLst>
          <pc:docMk/>
          <pc:sldMk cId="2485985612" sldId="521"/>
        </pc:sldMkLst>
        <pc:spChg chg="mod">
          <ac:chgData name="Roberta Tucker" userId="S::r.tucker@uwtsd.ac.uk::27ca61ee-ba03-4b92-a89a-1d5600e2200a" providerId="AD" clId="Web-{C08010DF-9AF1-09B8-BB0F-48CAB820F704}" dt="2023-02-20T16:45:57.522" v="100" actId="20577"/>
          <ac:spMkLst>
            <pc:docMk/>
            <pc:sldMk cId="2485985612" sldId="521"/>
            <ac:spMk id="8" creationId="{57ED6D5D-E07C-2A2E-1770-B082DB384717}"/>
          </ac:spMkLst>
        </pc:spChg>
        <pc:spChg chg="mod">
          <ac:chgData name="Roberta Tucker" userId="S::r.tucker@uwtsd.ac.uk::27ca61ee-ba03-4b92-a89a-1d5600e2200a" providerId="AD" clId="Web-{C08010DF-9AF1-09B8-BB0F-48CAB820F704}" dt="2023-02-20T16:45:19.677" v="97" actId="20577"/>
          <ac:spMkLst>
            <pc:docMk/>
            <pc:sldMk cId="2485985612" sldId="521"/>
            <ac:spMk id="9" creationId="{692DA600-8D01-FC6B-936A-266F26A023C7}"/>
          </ac:spMkLst>
        </pc:spChg>
      </pc:sldChg>
      <pc:sldChg chg="delSp modSp add del replId">
        <pc:chgData name="Roberta Tucker" userId="S::r.tucker@uwtsd.ac.uk::27ca61ee-ba03-4b92-a89a-1d5600e2200a" providerId="AD" clId="Web-{C08010DF-9AF1-09B8-BB0F-48CAB820F704}" dt="2023-02-20T16:47:27.150" v="112"/>
        <pc:sldMkLst>
          <pc:docMk/>
          <pc:sldMk cId="2392214994" sldId="571"/>
        </pc:sldMkLst>
        <pc:spChg chg="mod">
          <ac:chgData name="Roberta Tucker" userId="S::r.tucker@uwtsd.ac.uk::27ca61ee-ba03-4b92-a89a-1d5600e2200a" providerId="AD" clId="Web-{C08010DF-9AF1-09B8-BB0F-48CAB820F704}" dt="2023-02-20T16:47:21.275" v="110" actId="20577"/>
          <ac:spMkLst>
            <pc:docMk/>
            <pc:sldMk cId="2392214994" sldId="571"/>
            <ac:spMk id="5" creationId="{0B019432-F0E9-E765-2264-935D414F17CB}"/>
          </ac:spMkLst>
        </pc:spChg>
        <pc:spChg chg="del">
          <ac:chgData name="Roberta Tucker" userId="S::r.tucker@uwtsd.ac.uk::27ca61ee-ba03-4b92-a89a-1d5600e2200a" providerId="AD" clId="Web-{C08010DF-9AF1-09B8-BB0F-48CAB820F704}" dt="2023-02-20T16:46:18.023" v="102"/>
          <ac:spMkLst>
            <pc:docMk/>
            <pc:sldMk cId="2392214994" sldId="571"/>
            <ac:spMk id="7" creationId="{837A8B4B-2EB9-9017-8680-58EC77B6EF31}"/>
          </ac:spMkLst>
        </pc:spChg>
        <pc:picChg chg="del">
          <ac:chgData name="Roberta Tucker" userId="S::r.tucker@uwtsd.ac.uk::27ca61ee-ba03-4b92-a89a-1d5600e2200a" providerId="AD" clId="Web-{C08010DF-9AF1-09B8-BB0F-48CAB820F704}" dt="2023-02-20T16:46:19.773" v="103"/>
          <ac:picMkLst>
            <pc:docMk/>
            <pc:sldMk cId="2392214994" sldId="571"/>
            <ac:picMk id="2" creationId="{F5F3A396-562A-CDCF-8E0A-D27F0915F174}"/>
          </ac:picMkLst>
        </pc:picChg>
      </pc:sldChg>
      <pc:sldChg chg="addSp delSp modSp add replId">
        <pc:chgData name="Roberta Tucker" userId="S::r.tucker@uwtsd.ac.uk::27ca61ee-ba03-4b92-a89a-1d5600e2200a" providerId="AD" clId="Web-{C08010DF-9AF1-09B8-BB0F-48CAB820F704}" dt="2023-02-20T17:20:53.485" v="336" actId="1076"/>
        <pc:sldMkLst>
          <pc:docMk/>
          <pc:sldMk cId="1108010255" sldId="572"/>
        </pc:sldMkLst>
        <pc:spChg chg="del mod">
          <ac:chgData name="Roberta Tucker" userId="S::r.tucker@uwtsd.ac.uk::27ca61ee-ba03-4b92-a89a-1d5600e2200a" providerId="AD" clId="Web-{C08010DF-9AF1-09B8-BB0F-48CAB820F704}" dt="2023-02-20T17:20:49.595" v="335"/>
          <ac:spMkLst>
            <pc:docMk/>
            <pc:sldMk cId="1108010255" sldId="572"/>
            <ac:spMk id="5" creationId="{0B019432-F0E9-E765-2264-935D414F17CB}"/>
          </ac:spMkLst>
        </pc:spChg>
        <pc:spChg chg="add mod">
          <ac:chgData name="Roberta Tucker" userId="S::r.tucker@uwtsd.ac.uk::27ca61ee-ba03-4b92-a89a-1d5600e2200a" providerId="AD" clId="Web-{C08010DF-9AF1-09B8-BB0F-48CAB820F704}" dt="2023-02-20T17:20:53.485" v="336" actId="1076"/>
          <ac:spMkLst>
            <pc:docMk/>
            <pc:sldMk cId="1108010255" sldId="572"/>
            <ac:spMk id="7" creationId="{255791A0-77DB-9827-1752-BF20AF886E7B}"/>
          </ac:spMkLst>
        </pc:spChg>
        <pc:picChg chg="add ord">
          <ac:chgData name="Roberta Tucker" userId="S::r.tucker@uwtsd.ac.uk::27ca61ee-ba03-4b92-a89a-1d5600e2200a" providerId="AD" clId="Web-{C08010DF-9AF1-09B8-BB0F-48CAB820F704}" dt="2023-02-20T17:20:22.156" v="306"/>
          <ac:picMkLst>
            <pc:docMk/>
            <pc:sldMk cId="1108010255" sldId="572"/>
            <ac:picMk id="3" creationId="{A41C2158-7EDE-2D59-76CE-A4F3B8A96C4B}"/>
          </ac:picMkLst>
        </pc:picChg>
      </pc:sldChg>
      <pc:sldChg chg="modSp add del replId">
        <pc:chgData name="Roberta Tucker" userId="S::r.tucker@uwtsd.ac.uk::27ca61ee-ba03-4b92-a89a-1d5600e2200a" providerId="AD" clId="Web-{C08010DF-9AF1-09B8-BB0F-48CAB820F704}" dt="2023-02-20T17:06:58.050" v="237"/>
        <pc:sldMkLst>
          <pc:docMk/>
          <pc:sldMk cId="706247697" sldId="573"/>
        </pc:sldMkLst>
        <pc:spChg chg="mod">
          <ac:chgData name="Roberta Tucker" userId="S::r.tucker@uwtsd.ac.uk::27ca61ee-ba03-4b92-a89a-1d5600e2200a" providerId="AD" clId="Web-{C08010DF-9AF1-09B8-BB0F-48CAB820F704}" dt="2023-02-20T17:01:29.710" v="158" actId="20577"/>
          <ac:spMkLst>
            <pc:docMk/>
            <pc:sldMk cId="706247697" sldId="573"/>
            <ac:spMk id="5" creationId="{0B019432-F0E9-E765-2264-935D414F17CB}"/>
          </ac:spMkLst>
        </pc:spChg>
      </pc:sldChg>
      <pc:sldChg chg="modSp add del replId">
        <pc:chgData name="Roberta Tucker" userId="S::r.tucker@uwtsd.ac.uk::27ca61ee-ba03-4b92-a89a-1d5600e2200a" providerId="AD" clId="Web-{C08010DF-9AF1-09B8-BB0F-48CAB820F704}" dt="2023-02-20T17:06:58.988" v="238"/>
        <pc:sldMkLst>
          <pc:docMk/>
          <pc:sldMk cId="3413204448" sldId="574"/>
        </pc:sldMkLst>
        <pc:spChg chg="mod">
          <ac:chgData name="Roberta Tucker" userId="S::r.tucker@uwtsd.ac.uk::27ca61ee-ba03-4b92-a89a-1d5600e2200a" providerId="AD" clId="Web-{C08010DF-9AF1-09B8-BB0F-48CAB820F704}" dt="2023-02-20T16:51:34.143" v="136" actId="20577"/>
          <ac:spMkLst>
            <pc:docMk/>
            <pc:sldMk cId="3413204448" sldId="574"/>
            <ac:spMk id="5" creationId="{0B019432-F0E9-E765-2264-935D414F17CB}"/>
          </ac:spMkLst>
        </pc:spChg>
      </pc:sldChg>
      <pc:sldChg chg="addSp delSp modSp add ord">
        <pc:chgData name="Roberta Tucker" userId="S::r.tucker@uwtsd.ac.uk::27ca61ee-ba03-4b92-a89a-1d5600e2200a" providerId="AD" clId="Web-{C08010DF-9AF1-09B8-BB0F-48CAB820F704}" dt="2023-02-20T17:20:03.374" v="304" actId="1076"/>
        <pc:sldMkLst>
          <pc:docMk/>
          <pc:sldMk cId="3774943221" sldId="575"/>
        </pc:sldMkLst>
        <pc:spChg chg="mod">
          <ac:chgData name="Roberta Tucker" userId="S::r.tucker@uwtsd.ac.uk::27ca61ee-ba03-4b92-a89a-1d5600e2200a" providerId="AD" clId="Web-{C08010DF-9AF1-09B8-BB0F-48CAB820F704}" dt="2023-02-20T17:01:16.226" v="153" actId="20577"/>
          <ac:spMkLst>
            <pc:docMk/>
            <pc:sldMk cId="3774943221" sldId="575"/>
            <ac:spMk id="3" creationId="{41A0C09E-F4FB-7363-A440-D883B20B34B1}"/>
          </ac:spMkLst>
        </pc:spChg>
        <pc:spChg chg="add ord">
          <ac:chgData name="Roberta Tucker" userId="S::r.tucker@uwtsd.ac.uk::27ca61ee-ba03-4b92-a89a-1d5600e2200a" providerId="AD" clId="Web-{C08010DF-9AF1-09B8-BB0F-48CAB820F704}" dt="2023-02-20T17:19:30.998" v="299"/>
          <ac:spMkLst>
            <pc:docMk/>
            <pc:sldMk cId="3774943221" sldId="575"/>
            <ac:spMk id="6" creationId="{91403A6C-E0E9-C99A-B07F-63EDD08129DB}"/>
          </ac:spMkLst>
        </pc:spChg>
        <pc:spChg chg="mod">
          <ac:chgData name="Roberta Tucker" userId="S::r.tucker@uwtsd.ac.uk::27ca61ee-ba03-4b92-a89a-1d5600e2200a" providerId="AD" clId="Web-{C08010DF-9AF1-09B8-BB0F-48CAB820F704}" dt="2023-02-20T17:19:44.936" v="300" actId="1076"/>
          <ac:spMkLst>
            <pc:docMk/>
            <pc:sldMk cId="3774943221" sldId="575"/>
            <ac:spMk id="16" creationId="{86CF345D-AC42-DCF4-3EFD-2F6908192505}"/>
          </ac:spMkLst>
        </pc:spChg>
        <pc:spChg chg="mod">
          <ac:chgData name="Roberta Tucker" userId="S::r.tucker@uwtsd.ac.uk::27ca61ee-ba03-4b92-a89a-1d5600e2200a" providerId="AD" clId="Web-{C08010DF-9AF1-09B8-BB0F-48CAB820F704}" dt="2023-02-20T17:19:59.437" v="303" actId="1076"/>
          <ac:spMkLst>
            <pc:docMk/>
            <pc:sldMk cId="3774943221" sldId="575"/>
            <ac:spMk id="21" creationId="{29F81B5D-05F4-468A-7E5B-E77C42B7BB91}"/>
          </ac:spMkLst>
        </pc:spChg>
        <pc:spChg chg="mod">
          <ac:chgData name="Roberta Tucker" userId="S::r.tucker@uwtsd.ac.uk::27ca61ee-ba03-4b92-a89a-1d5600e2200a" providerId="AD" clId="Web-{C08010DF-9AF1-09B8-BB0F-48CAB820F704}" dt="2023-02-20T17:20:03.374" v="304" actId="1076"/>
          <ac:spMkLst>
            <pc:docMk/>
            <pc:sldMk cId="3774943221" sldId="575"/>
            <ac:spMk id="22" creationId="{6B04344C-553E-540C-0EE9-ADF68734E283}"/>
          </ac:spMkLst>
        </pc:spChg>
        <pc:picChg chg="add del mod">
          <ac:chgData name="Roberta Tucker" userId="S::r.tucker@uwtsd.ac.uk::27ca61ee-ba03-4b92-a89a-1d5600e2200a" providerId="AD" clId="Web-{C08010DF-9AF1-09B8-BB0F-48CAB820F704}" dt="2023-02-20T17:19:15.904" v="297"/>
          <ac:picMkLst>
            <pc:docMk/>
            <pc:sldMk cId="3774943221" sldId="575"/>
            <ac:picMk id="2" creationId="{16C5AC9C-C097-B62B-6BDE-8B7E8BBC9BF6}"/>
          </ac:picMkLst>
        </pc:picChg>
        <pc:picChg chg="mod">
          <ac:chgData name="Roberta Tucker" userId="S::r.tucker@uwtsd.ac.uk::27ca61ee-ba03-4b92-a89a-1d5600e2200a" providerId="AD" clId="Web-{C08010DF-9AF1-09B8-BB0F-48CAB820F704}" dt="2023-02-20T17:19:55.202" v="302" actId="14100"/>
          <ac:picMkLst>
            <pc:docMk/>
            <pc:sldMk cId="3774943221" sldId="575"/>
            <ac:picMk id="7" creationId="{697BCAEA-2E76-41F7-6B88-09E604354DF0}"/>
          </ac:picMkLst>
        </pc:picChg>
      </pc:sldChg>
      <pc:sldChg chg="addSp modSp add ord">
        <pc:chgData name="Roberta Tucker" userId="S::r.tucker@uwtsd.ac.uk::27ca61ee-ba03-4b92-a89a-1d5600e2200a" providerId="AD" clId="Web-{C08010DF-9AF1-09B8-BB0F-48CAB820F704}" dt="2023-02-20T17:18:54.700" v="295" actId="14100"/>
        <pc:sldMkLst>
          <pc:docMk/>
          <pc:sldMk cId="3120378126" sldId="576"/>
        </pc:sldMkLst>
        <pc:spChg chg="add mod ord">
          <ac:chgData name="Roberta Tucker" userId="S::r.tucker@uwtsd.ac.uk::27ca61ee-ba03-4b92-a89a-1d5600e2200a" providerId="AD" clId="Web-{C08010DF-9AF1-09B8-BB0F-48CAB820F704}" dt="2023-02-20T17:18:54.700" v="295" actId="14100"/>
          <ac:spMkLst>
            <pc:docMk/>
            <pc:sldMk cId="3120378126" sldId="576"/>
            <ac:spMk id="8" creationId="{8A251975-193B-5496-59F7-A495860CF50E}"/>
          </ac:spMkLst>
        </pc:spChg>
      </pc:sldChg>
      <pc:sldChg chg="add">
        <pc:chgData name="Roberta Tucker" userId="S::r.tucker@uwtsd.ac.uk::27ca61ee-ba03-4b92-a89a-1d5600e2200a" providerId="AD" clId="Web-{C08010DF-9AF1-09B8-BB0F-48CAB820F704}" dt="2023-02-20T16:54:49.587" v="139"/>
        <pc:sldMkLst>
          <pc:docMk/>
          <pc:sldMk cId="1209648716" sldId="577"/>
        </pc:sldMkLst>
      </pc:sldChg>
      <pc:sldChg chg="add">
        <pc:chgData name="Roberta Tucker" userId="S::r.tucker@uwtsd.ac.uk::27ca61ee-ba03-4b92-a89a-1d5600e2200a" providerId="AD" clId="Web-{C08010DF-9AF1-09B8-BB0F-48CAB820F704}" dt="2023-02-20T16:55:09.213" v="140"/>
        <pc:sldMkLst>
          <pc:docMk/>
          <pc:sldMk cId="1164912406" sldId="578"/>
        </pc:sldMkLst>
      </pc:sldChg>
      <pc:sldChg chg="addSp delSp modSp add replId">
        <pc:chgData name="Roberta Tucker" userId="S::r.tucker@uwtsd.ac.uk::27ca61ee-ba03-4b92-a89a-1d5600e2200a" providerId="AD" clId="Web-{C08010DF-9AF1-09B8-BB0F-48CAB820F704}" dt="2023-02-20T17:26:07.043" v="408"/>
        <pc:sldMkLst>
          <pc:docMk/>
          <pc:sldMk cId="4116886116" sldId="579"/>
        </pc:sldMkLst>
        <pc:spChg chg="add del mod">
          <ac:chgData name="Roberta Tucker" userId="S::r.tucker@uwtsd.ac.uk::27ca61ee-ba03-4b92-a89a-1d5600e2200a" providerId="AD" clId="Web-{C08010DF-9AF1-09B8-BB0F-48CAB820F704}" dt="2023-02-20T17:26:07.043" v="408"/>
          <ac:spMkLst>
            <pc:docMk/>
            <pc:sldMk cId="4116886116" sldId="579"/>
            <ac:spMk id="3" creationId="{D059779A-DBA3-D47C-FA8D-DD00A126B496}"/>
          </ac:spMkLst>
        </pc:spChg>
        <pc:spChg chg="mod">
          <ac:chgData name="Roberta Tucker" userId="S::r.tucker@uwtsd.ac.uk::27ca61ee-ba03-4b92-a89a-1d5600e2200a" providerId="AD" clId="Web-{C08010DF-9AF1-09B8-BB0F-48CAB820F704}" dt="2023-02-20T17:15:16.927" v="290" actId="20577"/>
          <ac:spMkLst>
            <pc:docMk/>
            <pc:sldMk cId="4116886116" sldId="579"/>
            <ac:spMk id="5" creationId="{0B019432-F0E9-E765-2264-935D414F17CB}"/>
          </ac:spMkLst>
        </pc:spChg>
        <pc:picChg chg="add mod ord">
          <ac:chgData name="Roberta Tucker" userId="S::r.tucker@uwtsd.ac.uk::27ca61ee-ba03-4b92-a89a-1d5600e2200a" providerId="AD" clId="Web-{C08010DF-9AF1-09B8-BB0F-48CAB820F704}" dt="2023-02-20T17:11:56.404" v="277"/>
          <ac:picMkLst>
            <pc:docMk/>
            <pc:sldMk cId="4116886116" sldId="579"/>
            <ac:picMk id="2" creationId="{8720B92E-E763-E6C1-AD07-B200FC0C9CE6}"/>
          </ac:picMkLst>
        </pc:picChg>
      </pc:sldChg>
      <pc:sldChg chg="addSp delSp modSp add del replId">
        <pc:chgData name="Roberta Tucker" userId="S::r.tucker@uwtsd.ac.uk::27ca61ee-ba03-4b92-a89a-1d5600e2200a" providerId="AD" clId="Web-{C08010DF-9AF1-09B8-BB0F-48CAB820F704}" dt="2023-02-20T17:21:36.690" v="353"/>
        <pc:sldMkLst>
          <pc:docMk/>
          <pc:sldMk cId="3149371331" sldId="580"/>
        </pc:sldMkLst>
        <pc:spChg chg="add mod">
          <ac:chgData name="Roberta Tucker" userId="S::r.tucker@uwtsd.ac.uk::27ca61ee-ba03-4b92-a89a-1d5600e2200a" providerId="AD" clId="Web-{C08010DF-9AF1-09B8-BB0F-48CAB820F704}" dt="2023-02-20T17:21:28.268" v="351" actId="1076"/>
          <ac:spMkLst>
            <pc:docMk/>
            <pc:sldMk cId="3149371331" sldId="580"/>
            <ac:spMk id="3" creationId="{BE81BD22-F041-4643-2E57-645D07B4F719}"/>
          </ac:spMkLst>
        </pc:spChg>
        <pc:spChg chg="del mod">
          <ac:chgData name="Roberta Tucker" userId="S::r.tucker@uwtsd.ac.uk::27ca61ee-ba03-4b92-a89a-1d5600e2200a" providerId="AD" clId="Web-{C08010DF-9AF1-09B8-BB0F-48CAB820F704}" dt="2023-02-20T17:21:25.361" v="350"/>
          <ac:spMkLst>
            <pc:docMk/>
            <pc:sldMk cId="3149371331" sldId="580"/>
            <ac:spMk id="5" creationId="{0B019432-F0E9-E765-2264-935D414F17CB}"/>
          </ac:spMkLst>
        </pc:spChg>
        <pc:picChg chg="add ord">
          <ac:chgData name="Roberta Tucker" userId="S::r.tucker@uwtsd.ac.uk::27ca61ee-ba03-4b92-a89a-1d5600e2200a" providerId="AD" clId="Web-{C08010DF-9AF1-09B8-BB0F-48CAB820F704}" dt="2023-02-20T17:21:36.690" v="353"/>
          <ac:picMkLst>
            <pc:docMk/>
            <pc:sldMk cId="3149371331" sldId="580"/>
            <ac:picMk id="7" creationId="{C0973F85-2F34-7624-B554-E2AF666BABE5}"/>
          </ac:picMkLst>
        </pc:picChg>
      </pc:sldChg>
      <pc:sldChg chg="modSp add del replId">
        <pc:chgData name="Roberta Tucker" userId="S::r.tucker@uwtsd.ac.uk::27ca61ee-ba03-4b92-a89a-1d5600e2200a" providerId="AD" clId="Web-{C08010DF-9AF1-09B8-BB0F-48CAB820F704}" dt="2023-02-20T17:22:03.003" v="368"/>
        <pc:sldMkLst>
          <pc:docMk/>
          <pc:sldMk cId="1905376413" sldId="581"/>
        </pc:sldMkLst>
        <pc:spChg chg="mod">
          <ac:chgData name="Roberta Tucker" userId="S::r.tucker@uwtsd.ac.uk::27ca61ee-ba03-4b92-a89a-1d5600e2200a" providerId="AD" clId="Web-{C08010DF-9AF1-09B8-BB0F-48CAB820F704}" dt="2023-02-20T17:04:01.309" v="198" actId="20577"/>
          <ac:spMkLst>
            <pc:docMk/>
            <pc:sldMk cId="1905376413" sldId="581"/>
            <ac:spMk id="5" creationId="{0B019432-F0E9-E765-2264-935D414F17CB}"/>
          </ac:spMkLst>
        </pc:spChg>
      </pc:sldChg>
      <pc:sldChg chg="modSp add del replId">
        <pc:chgData name="Roberta Tucker" userId="S::r.tucker@uwtsd.ac.uk::27ca61ee-ba03-4b92-a89a-1d5600e2200a" providerId="AD" clId="Web-{C08010DF-9AF1-09B8-BB0F-48CAB820F704}" dt="2023-02-20T17:22:21.160" v="375"/>
        <pc:sldMkLst>
          <pc:docMk/>
          <pc:sldMk cId="3752974620" sldId="582"/>
        </pc:sldMkLst>
        <pc:spChg chg="mod">
          <ac:chgData name="Roberta Tucker" userId="S::r.tucker@uwtsd.ac.uk::27ca61ee-ba03-4b92-a89a-1d5600e2200a" providerId="AD" clId="Web-{C08010DF-9AF1-09B8-BB0F-48CAB820F704}" dt="2023-02-20T17:06:07.611" v="207" actId="20577"/>
          <ac:spMkLst>
            <pc:docMk/>
            <pc:sldMk cId="3752974620" sldId="582"/>
            <ac:spMk id="5" creationId="{0B019432-F0E9-E765-2264-935D414F17CB}"/>
          </ac:spMkLst>
        </pc:spChg>
      </pc:sldChg>
      <pc:sldChg chg="modSp add del replId">
        <pc:chgData name="Roberta Tucker" userId="S::r.tucker@uwtsd.ac.uk::27ca61ee-ba03-4b92-a89a-1d5600e2200a" providerId="AD" clId="Web-{C08010DF-9AF1-09B8-BB0F-48CAB820F704}" dt="2023-02-20T17:22:41.880" v="391"/>
        <pc:sldMkLst>
          <pc:docMk/>
          <pc:sldMk cId="2005661303" sldId="583"/>
        </pc:sldMkLst>
        <pc:spChg chg="mod">
          <ac:chgData name="Roberta Tucker" userId="S::r.tucker@uwtsd.ac.uk::27ca61ee-ba03-4b92-a89a-1d5600e2200a" providerId="AD" clId="Web-{C08010DF-9AF1-09B8-BB0F-48CAB820F704}" dt="2023-02-20T17:06:24.752" v="220" actId="20577"/>
          <ac:spMkLst>
            <pc:docMk/>
            <pc:sldMk cId="2005661303" sldId="583"/>
            <ac:spMk id="5" creationId="{0B019432-F0E9-E765-2264-935D414F17CB}"/>
          </ac:spMkLst>
        </pc:spChg>
      </pc:sldChg>
      <pc:sldChg chg="modSp add del replId">
        <pc:chgData name="Roberta Tucker" userId="S::r.tucker@uwtsd.ac.uk::27ca61ee-ba03-4b92-a89a-1d5600e2200a" providerId="AD" clId="Web-{C08010DF-9AF1-09B8-BB0F-48CAB820F704}" dt="2023-02-20T17:22:59.740" v="400"/>
        <pc:sldMkLst>
          <pc:docMk/>
          <pc:sldMk cId="669682568" sldId="584"/>
        </pc:sldMkLst>
        <pc:spChg chg="mod">
          <ac:chgData name="Roberta Tucker" userId="S::r.tucker@uwtsd.ac.uk::27ca61ee-ba03-4b92-a89a-1d5600e2200a" providerId="AD" clId="Web-{C08010DF-9AF1-09B8-BB0F-48CAB820F704}" dt="2023-02-20T17:06:46.550" v="236" actId="20577"/>
          <ac:spMkLst>
            <pc:docMk/>
            <pc:sldMk cId="669682568" sldId="584"/>
            <ac:spMk id="5" creationId="{0B019432-F0E9-E765-2264-935D414F17CB}"/>
          </ac:spMkLst>
        </pc:spChg>
      </pc:sldChg>
      <pc:sldChg chg="modSp add replId">
        <pc:chgData name="Roberta Tucker" userId="S::r.tucker@uwtsd.ac.uk::27ca61ee-ba03-4b92-a89a-1d5600e2200a" providerId="AD" clId="Web-{C08010DF-9AF1-09B8-BB0F-48CAB820F704}" dt="2023-02-20T17:07:37.301" v="247" actId="20577"/>
        <pc:sldMkLst>
          <pc:docMk/>
          <pc:sldMk cId="2613706798" sldId="585"/>
        </pc:sldMkLst>
        <pc:spChg chg="mod">
          <ac:chgData name="Roberta Tucker" userId="S::r.tucker@uwtsd.ac.uk::27ca61ee-ba03-4b92-a89a-1d5600e2200a" providerId="AD" clId="Web-{C08010DF-9AF1-09B8-BB0F-48CAB820F704}" dt="2023-02-20T17:07:37.301" v="247" actId="20577"/>
          <ac:spMkLst>
            <pc:docMk/>
            <pc:sldMk cId="2613706798" sldId="585"/>
            <ac:spMk id="5" creationId="{0B019432-F0E9-E765-2264-935D414F17CB}"/>
          </ac:spMkLst>
        </pc:spChg>
      </pc:sldChg>
      <pc:sldChg chg="modSp add replId">
        <pc:chgData name="Roberta Tucker" userId="S::r.tucker@uwtsd.ac.uk::27ca61ee-ba03-4b92-a89a-1d5600e2200a" providerId="AD" clId="Web-{C08010DF-9AF1-09B8-BB0F-48CAB820F704}" dt="2023-02-20T17:08:11.724" v="254" actId="20577"/>
        <pc:sldMkLst>
          <pc:docMk/>
          <pc:sldMk cId="561063672" sldId="586"/>
        </pc:sldMkLst>
        <pc:spChg chg="mod">
          <ac:chgData name="Roberta Tucker" userId="S::r.tucker@uwtsd.ac.uk::27ca61ee-ba03-4b92-a89a-1d5600e2200a" providerId="AD" clId="Web-{C08010DF-9AF1-09B8-BB0F-48CAB820F704}" dt="2023-02-20T17:08:11.724" v="254" actId="20577"/>
          <ac:spMkLst>
            <pc:docMk/>
            <pc:sldMk cId="561063672" sldId="586"/>
            <ac:spMk id="5" creationId="{0B019432-F0E9-E765-2264-935D414F17CB}"/>
          </ac:spMkLst>
        </pc:spChg>
      </pc:sldChg>
      <pc:sldChg chg="modSp add replId">
        <pc:chgData name="Roberta Tucker" userId="S::r.tucker@uwtsd.ac.uk::27ca61ee-ba03-4b92-a89a-1d5600e2200a" providerId="AD" clId="Web-{C08010DF-9AF1-09B8-BB0F-48CAB820F704}" dt="2023-02-20T17:08:31.710" v="266" actId="20577"/>
        <pc:sldMkLst>
          <pc:docMk/>
          <pc:sldMk cId="1926762637" sldId="587"/>
        </pc:sldMkLst>
        <pc:spChg chg="mod">
          <ac:chgData name="Roberta Tucker" userId="S::r.tucker@uwtsd.ac.uk::27ca61ee-ba03-4b92-a89a-1d5600e2200a" providerId="AD" clId="Web-{C08010DF-9AF1-09B8-BB0F-48CAB820F704}" dt="2023-02-20T17:08:31.710" v="266" actId="20577"/>
          <ac:spMkLst>
            <pc:docMk/>
            <pc:sldMk cId="1926762637" sldId="587"/>
            <ac:spMk id="5" creationId="{0B019432-F0E9-E765-2264-935D414F17CB}"/>
          </ac:spMkLst>
        </pc:spChg>
      </pc:sldChg>
      <pc:sldChg chg="modSp add replId">
        <pc:chgData name="Roberta Tucker" userId="S::r.tucker@uwtsd.ac.uk::27ca61ee-ba03-4b92-a89a-1d5600e2200a" providerId="AD" clId="Web-{C08010DF-9AF1-09B8-BB0F-48CAB820F704}" dt="2023-02-20T17:09:11.414" v="271" actId="20577"/>
        <pc:sldMkLst>
          <pc:docMk/>
          <pc:sldMk cId="3755205697" sldId="588"/>
        </pc:sldMkLst>
        <pc:spChg chg="mod">
          <ac:chgData name="Roberta Tucker" userId="S::r.tucker@uwtsd.ac.uk::27ca61ee-ba03-4b92-a89a-1d5600e2200a" providerId="AD" clId="Web-{C08010DF-9AF1-09B8-BB0F-48CAB820F704}" dt="2023-02-20T17:09:11.414" v="271" actId="20577"/>
          <ac:spMkLst>
            <pc:docMk/>
            <pc:sldMk cId="3755205697" sldId="588"/>
            <ac:spMk id="5" creationId="{0B019432-F0E9-E765-2264-935D414F17CB}"/>
          </ac:spMkLst>
        </pc:spChg>
      </pc:sldChg>
      <pc:sldChg chg="addSp modSp add replId">
        <pc:chgData name="Roberta Tucker" userId="S::r.tucker@uwtsd.ac.uk::27ca61ee-ba03-4b92-a89a-1d5600e2200a" providerId="AD" clId="Web-{C08010DF-9AF1-09B8-BB0F-48CAB820F704}" dt="2023-02-20T17:26:01.480" v="407"/>
        <pc:sldMkLst>
          <pc:docMk/>
          <pc:sldMk cId="3390306029" sldId="589"/>
        </pc:sldMkLst>
        <pc:spChg chg="mod">
          <ac:chgData name="Roberta Tucker" userId="S::r.tucker@uwtsd.ac.uk::27ca61ee-ba03-4b92-a89a-1d5600e2200a" providerId="AD" clId="Web-{C08010DF-9AF1-09B8-BB0F-48CAB820F704}" dt="2023-02-20T17:22:01.316" v="367" actId="20577"/>
          <ac:spMkLst>
            <pc:docMk/>
            <pc:sldMk cId="3390306029" sldId="589"/>
            <ac:spMk id="3" creationId="{BE81BD22-F041-4643-2E57-645D07B4F719}"/>
          </ac:spMkLst>
        </pc:spChg>
        <pc:spChg chg="add">
          <ac:chgData name="Roberta Tucker" userId="S::r.tucker@uwtsd.ac.uk::27ca61ee-ba03-4b92-a89a-1d5600e2200a" providerId="AD" clId="Web-{C08010DF-9AF1-09B8-BB0F-48CAB820F704}" dt="2023-02-20T17:26:01.480" v="407"/>
          <ac:spMkLst>
            <pc:docMk/>
            <pc:sldMk cId="3390306029" sldId="589"/>
            <ac:spMk id="5" creationId="{DA2E92BE-0CD5-E6B0-AA52-858B51EC3AD5}"/>
          </ac:spMkLst>
        </pc:spChg>
      </pc:sldChg>
      <pc:sldChg chg="modSp add replId">
        <pc:chgData name="Roberta Tucker" userId="S::r.tucker@uwtsd.ac.uk::27ca61ee-ba03-4b92-a89a-1d5600e2200a" providerId="AD" clId="Web-{C08010DF-9AF1-09B8-BB0F-48CAB820F704}" dt="2023-02-20T17:22:19.551" v="374" actId="20577"/>
        <pc:sldMkLst>
          <pc:docMk/>
          <pc:sldMk cId="4010400238" sldId="590"/>
        </pc:sldMkLst>
        <pc:spChg chg="mod">
          <ac:chgData name="Roberta Tucker" userId="S::r.tucker@uwtsd.ac.uk::27ca61ee-ba03-4b92-a89a-1d5600e2200a" providerId="AD" clId="Web-{C08010DF-9AF1-09B8-BB0F-48CAB820F704}" dt="2023-02-20T17:22:19.551" v="374" actId="20577"/>
          <ac:spMkLst>
            <pc:docMk/>
            <pc:sldMk cId="4010400238" sldId="590"/>
            <ac:spMk id="3" creationId="{BE81BD22-F041-4643-2E57-645D07B4F719}"/>
          </ac:spMkLst>
        </pc:spChg>
      </pc:sldChg>
      <pc:sldChg chg="modSp add replId">
        <pc:chgData name="Roberta Tucker" userId="S::r.tucker@uwtsd.ac.uk::27ca61ee-ba03-4b92-a89a-1d5600e2200a" providerId="AD" clId="Web-{C08010DF-9AF1-09B8-BB0F-48CAB820F704}" dt="2023-02-20T17:22:39.551" v="390" actId="20577"/>
        <pc:sldMkLst>
          <pc:docMk/>
          <pc:sldMk cId="1971958183" sldId="591"/>
        </pc:sldMkLst>
        <pc:spChg chg="mod">
          <ac:chgData name="Roberta Tucker" userId="S::r.tucker@uwtsd.ac.uk::27ca61ee-ba03-4b92-a89a-1d5600e2200a" providerId="AD" clId="Web-{C08010DF-9AF1-09B8-BB0F-48CAB820F704}" dt="2023-02-20T17:22:39.551" v="390" actId="20577"/>
          <ac:spMkLst>
            <pc:docMk/>
            <pc:sldMk cId="1971958183" sldId="591"/>
            <ac:spMk id="3" creationId="{BE81BD22-F041-4643-2E57-645D07B4F719}"/>
          </ac:spMkLst>
        </pc:spChg>
      </pc:sldChg>
      <pc:sldChg chg="modSp add replId">
        <pc:chgData name="Roberta Tucker" userId="S::r.tucker@uwtsd.ac.uk::27ca61ee-ba03-4b92-a89a-1d5600e2200a" providerId="AD" clId="Web-{C08010DF-9AF1-09B8-BB0F-48CAB820F704}" dt="2023-02-20T17:22:56.833" v="399" actId="20577"/>
        <pc:sldMkLst>
          <pc:docMk/>
          <pc:sldMk cId="369245445" sldId="592"/>
        </pc:sldMkLst>
        <pc:spChg chg="mod">
          <ac:chgData name="Roberta Tucker" userId="S::r.tucker@uwtsd.ac.uk::27ca61ee-ba03-4b92-a89a-1d5600e2200a" providerId="AD" clId="Web-{C08010DF-9AF1-09B8-BB0F-48CAB820F704}" dt="2023-02-20T17:22:56.833" v="399" actId="20577"/>
          <ac:spMkLst>
            <pc:docMk/>
            <pc:sldMk cId="369245445" sldId="592"/>
            <ac:spMk id="3" creationId="{BE81BD22-F041-4643-2E57-645D07B4F719}"/>
          </ac:spMkLst>
        </pc:spChg>
      </pc:sldChg>
      <pc:sldChg chg="modSp add replId">
        <pc:chgData name="Roberta Tucker" userId="S::r.tucker@uwtsd.ac.uk::27ca61ee-ba03-4b92-a89a-1d5600e2200a" providerId="AD" clId="Web-{C08010DF-9AF1-09B8-BB0F-48CAB820F704}" dt="2023-02-20T17:28:18.157" v="420" actId="20577"/>
        <pc:sldMkLst>
          <pc:docMk/>
          <pc:sldMk cId="2865792335" sldId="593"/>
        </pc:sldMkLst>
        <pc:spChg chg="mod">
          <ac:chgData name="Roberta Tucker" userId="S::r.tucker@uwtsd.ac.uk::27ca61ee-ba03-4b92-a89a-1d5600e2200a" providerId="AD" clId="Web-{C08010DF-9AF1-09B8-BB0F-48CAB820F704}" dt="2023-02-20T17:28:18.157" v="420" actId="20577"/>
          <ac:spMkLst>
            <pc:docMk/>
            <pc:sldMk cId="2865792335" sldId="593"/>
            <ac:spMk id="3" creationId="{BE81BD22-F041-4643-2E57-645D07B4F719}"/>
          </ac:spMkLst>
        </pc:spChg>
      </pc:sldChg>
      <pc:sldMasterChg chg="addSldLayout modSldLayout">
        <pc:chgData name="Roberta Tucker" userId="S::r.tucker@uwtsd.ac.uk::27ca61ee-ba03-4b92-a89a-1d5600e2200a" providerId="AD" clId="Web-{C08010DF-9AF1-09B8-BB0F-48CAB820F704}" dt="2023-02-20T16:54:36.665" v="138"/>
        <pc:sldMasterMkLst>
          <pc:docMk/>
          <pc:sldMasterMk cId="1384196811" sldId="2147483658"/>
        </pc:sldMasterMkLst>
        <pc:sldLayoutChg chg="add">
          <pc:chgData name="Roberta Tucker" userId="S::r.tucker@uwtsd.ac.uk::27ca61ee-ba03-4b92-a89a-1d5600e2200a" providerId="AD" clId="Web-{C08010DF-9AF1-09B8-BB0F-48CAB820F704}" dt="2023-02-20T16:54:25.227" v="137"/>
          <pc:sldLayoutMkLst>
            <pc:docMk/>
            <pc:sldMasterMk cId="1384196811" sldId="2147483658"/>
            <pc:sldLayoutMk cId="2618795660" sldId="2147483731"/>
          </pc:sldLayoutMkLst>
        </pc:sldLayoutChg>
        <pc:sldLayoutChg chg="replId">
          <pc:chgData name="Roberta Tucker" userId="S::r.tucker@uwtsd.ac.uk::27ca61ee-ba03-4b92-a89a-1d5600e2200a" providerId="AD" clId="Web-{C08010DF-9AF1-09B8-BB0F-48CAB820F704}" dt="2023-02-20T16:54:36.665" v="138"/>
          <pc:sldLayoutMkLst>
            <pc:docMk/>
            <pc:sldMasterMk cId="1384196811" sldId="2147483658"/>
            <pc:sldLayoutMk cId="1556723426" sldId="2147483755"/>
          </pc:sldLayoutMkLst>
        </pc:sldLayoutChg>
        <pc:sldLayoutChg chg="add">
          <pc:chgData name="Roberta Tucker" userId="S::r.tucker@uwtsd.ac.uk::27ca61ee-ba03-4b92-a89a-1d5600e2200a" providerId="AD" clId="Web-{C08010DF-9AF1-09B8-BB0F-48CAB820F704}" dt="2023-02-20T16:54:25.227" v="137"/>
          <pc:sldLayoutMkLst>
            <pc:docMk/>
            <pc:sldMasterMk cId="1384196811" sldId="2147483658"/>
            <pc:sldLayoutMk cId="124776547" sldId="2147483758"/>
          </pc:sldLayoutMkLst>
        </pc:sldLayoutChg>
        <pc:sldLayoutChg chg="add">
          <pc:chgData name="Roberta Tucker" userId="S::r.tucker@uwtsd.ac.uk::27ca61ee-ba03-4b92-a89a-1d5600e2200a" providerId="AD" clId="Web-{C08010DF-9AF1-09B8-BB0F-48CAB820F704}" dt="2023-02-20T16:54:25.227" v="137"/>
          <pc:sldLayoutMkLst>
            <pc:docMk/>
            <pc:sldMasterMk cId="1384196811" sldId="2147483658"/>
            <pc:sldLayoutMk cId="3564246523" sldId="2147483759"/>
          </pc:sldLayoutMkLst>
        </pc:sldLayoutChg>
      </pc:sldMasterChg>
      <pc:sldMasterChg chg="add addSldLayout">
        <pc:chgData name="Roberta Tucker" userId="S::r.tucker@uwtsd.ac.uk::27ca61ee-ba03-4b92-a89a-1d5600e2200a" providerId="AD" clId="Web-{C08010DF-9AF1-09B8-BB0F-48CAB820F704}" dt="2023-02-20T16:54:36.665" v="138"/>
        <pc:sldMasterMkLst>
          <pc:docMk/>
          <pc:sldMasterMk cId="1251622122" sldId="2147483680"/>
        </pc:sldMasterMkLst>
        <pc:sldLayoutChg chg="add">
          <pc:chgData name="Roberta Tucker" userId="S::r.tucker@uwtsd.ac.uk::27ca61ee-ba03-4b92-a89a-1d5600e2200a" providerId="AD" clId="Web-{C08010DF-9AF1-09B8-BB0F-48CAB820F704}" dt="2023-02-20T16:54:36.665" v="138"/>
          <pc:sldLayoutMkLst>
            <pc:docMk/>
            <pc:sldMasterMk cId="1251622122" sldId="2147483680"/>
            <pc:sldLayoutMk cId="3971786554" sldId="2147483681"/>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1989646181" sldId="2147483682"/>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2509027987" sldId="2147483683"/>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886049734" sldId="2147483684"/>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1079138667" sldId="2147483685"/>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2656021432" sldId="2147483686"/>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2593494363" sldId="2147483687"/>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979517844" sldId="2147483688"/>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4153212562" sldId="2147483689"/>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2911799620" sldId="2147483690"/>
          </pc:sldLayoutMkLst>
        </pc:sldLayoutChg>
        <pc:sldLayoutChg chg="add">
          <pc:chgData name="Roberta Tucker" userId="S::r.tucker@uwtsd.ac.uk::27ca61ee-ba03-4b92-a89a-1d5600e2200a" providerId="AD" clId="Web-{C08010DF-9AF1-09B8-BB0F-48CAB820F704}" dt="2023-02-20T16:54:36.665" v="138"/>
          <pc:sldLayoutMkLst>
            <pc:docMk/>
            <pc:sldMasterMk cId="1251622122" sldId="2147483680"/>
            <pc:sldLayoutMk cId="3244335152" sldId="2147483691"/>
          </pc:sldLayoutMkLst>
        </pc:sldLayoutChg>
      </pc:sldMasterChg>
      <pc:sldMasterChg chg="modSldLayout">
        <pc:chgData name="Roberta Tucker" userId="S::r.tucker@uwtsd.ac.uk::27ca61ee-ba03-4b92-a89a-1d5600e2200a" providerId="AD" clId="Web-{C08010DF-9AF1-09B8-BB0F-48CAB820F704}" dt="2023-02-20T16:54:36.665" v="138"/>
        <pc:sldMasterMkLst>
          <pc:docMk/>
          <pc:sldMasterMk cId="4019688148" sldId="2147483721"/>
        </pc:sldMasterMkLst>
        <pc:sldLayoutChg chg="replId">
          <pc:chgData name="Roberta Tucker" userId="S::r.tucker@uwtsd.ac.uk::27ca61ee-ba03-4b92-a89a-1d5600e2200a" providerId="AD" clId="Web-{C08010DF-9AF1-09B8-BB0F-48CAB820F704}" dt="2023-02-20T16:54:36.665" v="138"/>
          <pc:sldLayoutMkLst>
            <pc:docMk/>
            <pc:sldMasterMk cId="4019688148" sldId="2147483721"/>
            <pc:sldLayoutMk cId="3912058377" sldId="2147483753"/>
          </pc:sldLayoutMkLst>
        </pc:sldLayoutChg>
        <pc:sldLayoutChg chg="replId">
          <pc:chgData name="Roberta Tucker" userId="S::r.tucker@uwtsd.ac.uk::27ca61ee-ba03-4b92-a89a-1d5600e2200a" providerId="AD" clId="Web-{C08010DF-9AF1-09B8-BB0F-48CAB820F704}" dt="2023-02-20T16:54:36.665" v="138"/>
          <pc:sldLayoutMkLst>
            <pc:docMk/>
            <pc:sldMasterMk cId="4019688148" sldId="2147483721"/>
            <pc:sldLayoutMk cId="859439470" sldId="2147483754"/>
          </pc:sldLayoutMkLst>
        </pc:sldLayoutChg>
        <pc:sldLayoutChg chg="replId">
          <pc:chgData name="Roberta Tucker" userId="S::r.tucker@uwtsd.ac.uk::27ca61ee-ba03-4b92-a89a-1d5600e2200a" providerId="AD" clId="Web-{C08010DF-9AF1-09B8-BB0F-48CAB820F704}" dt="2023-02-20T16:54:36.665" v="138"/>
          <pc:sldLayoutMkLst>
            <pc:docMk/>
            <pc:sldMasterMk cId="4019688148" sldId="2147483721"/>
            <pc:sldLayoutMk cId="392407543" sldId="2147483756"/>
          </pc:sldLayoutMkLst>
        </pc:sldLayoutChg>
        <pc:sldLayoutChg chg="replId">
          <pc:chgData name="Roberta Tucker" userId="S::r.tucker@uwtsd.ac.uk::27ca61ee-ba03-4b92-a89a-1d5600e2200a" providerId="AD" clId="Web-{C08010DF-9AF1-09B8-BB0F-48CAB820F704}" dt="2023-02-20T16:54:36.665" v="138"/>
          <pc:sldLayoutMkLst>
            <pc:docMk/>
            <pc:sldMasterMk cId="4019688148" sldId="2147483721"/>
            <pc:sldLayoutMk cId="4163960885" sldId="2147483757"/>
          </pc:sldLayoutMkLst>
        </pc:sldLayoutChg>
      </pc:sldMasterChg>
    </pc:docChg>
  </pc:docChgLst>
  <pc:docChgLst>
    <pc:chgData name="Roberta Tucker" userId="S::r.tucker@uwtsd.ac.uk::27ca61ee-ba03-4b92-a89a-1d5600e2200a" providerId="AD" clId="Web-{69AA72AC-3D5A-8DC3-2F66-7A0A5DE55488}"/>
    <pc:docChg chg="addSld delSld modSld sldOrd">
      <pc:chgData name="Roberta Tucker" userId="S::r.tucker@uwtsd.ac.uk::27ca61ee-ba03-4b92-a89a-1d5600e2200a" providerId="AD" clId="Web-{69AA72AC-3D5A-8DC3-2F66-7A0A5DE55488}" dt="2023-03-10T10:49:01.048" v="3061" actId="1076"/>
      <pc:docMkLst>
        <pc:docMk/>
      </pc:docMkLst>
      <pc:sldChg chg="modSp">
        <pc:chgData name="Roberta Tucker" userId="S::r.tucker@uwtsd.ac.uk::27ca61ee-ba03-4b92-a89a-1d5600e2200a" providerId="AD" clId="Web-{69AA72AC-3D5A-8DC3-2F66-7A0A5DE55488}" dt="2023-03-08T14:55:30.357" v="51" actId="20577"/>
        <pc:sldMkLst>
          <pc:docMk/>
          <pc:sldMk cId="2437550428" sldId="516"/>
        </pc:sldMkLst>
        <pc:spChg chg="mod">
          <ac:chgData name="Roberta Tucker" userId="S::r.tucker@uwtsd.ac.uk::27ca61ee-ba03-4b92-a89a-1d5600e2200a" providerId="AD" clId="Web-{69AA72AC-3D5A-8DC3-2F66-7A0A5DE55488}" dt="2023-03-08T14:55:30.357" v="51" actId="20577"/>
          <ac:spMkLst>
            <pc:docMk/>
            <pc:sldMk cId="2437550428" sldId="516"/>
            <ac:spMk id="3" creationId="{EDE512D6-1B42-4E1C-AEE3-478A340AC162}"/>
          </ac:spMkLst>
        </pc:spChg>
      </pc:sldChg>
      <pc:sldChg chg="modSp">
        <pc:chgData name="Roberta Tucker" userId="S::r.tucker@uwtsd.ac.uk::27ca61ee-ba03-4b92-a89a-1d5600e2200a" providerId="AD" clId="Web-{69AA72AC-3D5A-8DC3-2F66-7A0A5DE55488}" dt="2023-03-09T15:24:27.979" v="929" actId="1076"/>
        <pc:sldMkLst>
          <pc:docMk/>
          <pc:sldMk cId="2485985612" sldId="521"/>
        </pc:sldMkLst>
        <pc:spChg chg="mod">
          <ac:chgData name="Roberta Tucker" userId="S::r.tucker@uwtsd.ac.uk::27ca61ee-ba03-4b92-a89a-1d5600e2200a" providerId="AD" clId="Web-{69AA72AC-3D5A-8DC3-2F66-7A0A5DE55488}" dt="2023-03-09T15:24:27.979" v="929" actId="1076"/>
          <ac:spMkLst>
            <pc:docMk/>
            <pc:sldMk cId="2485985612" sldId="521"/>
            <ac:spMk id="8" creationId="{57ED6D5D-E07C-2A2E-1770-B082DB384717}"/>
          </ac:spMkLst>
        </pc:spChg>
      </pc:sldChg>
      <pc:sldChg chg="modSp">
        <pc:chgData name="Roberta Tucker" userId="S::r.tucker@uwtsd.ac.uk::27ca61ee-ba03-4b92-a89a-1d5600e2200a" providerId="AD" clId="Web-{69AA72AC-3D5A-8DC3-2F66-7A0A5DE55488}" dt="2023-03-09T13:30:35.463" v="424" actId="20577"/>
        <pc:sldMkLst>
          <pc:docMk/>
          <pc:sldMk cId="3159488521" sldId="525"/>
        </pc:sldMkLst>
        <pc:spChg chg="mod">
          <ac:chgData name="Roberta Tucker" userId="S::r.tucker@uwtsd.ac.uk::27ca61ee-ba03-4b92-a89a-1d5600e2200a" providerId="AD" clId="Web-{69AA72AC-3D5A-8DC3-2F66-7A0A5DE55488}" dt="2023-03-09T13:30:35.463" v="424" actId="20577"/>
          <ac:spMkLst>
            <pc:docMk/>
            <pc:sldMk cId="3159488521" sldId="525"/>
            <ac:spMk id="5" creationId="{0B019432-F0E9-E765-2264-935D414F17CB}"/>
          </ac:spMkLst>
        </pc:spChg>
        <pc:picChg chg="mod">
          <ac:chgData name="Roberta Tucker" userId="S::r.tucker@uwtsd.ac.uk::27ca61ee-ba03-4b92-a89a-1d5600e2200a" providerId="AD" clId="Web-{69AA72AC-3D5A-8DC3-2F66-7A0A5DE55488}" dt="2023-03-09T09:08:01.070" v="132" actId="1076"/>
          <ac:picMkLst>
            <pc:docMk/>
            <pc:sldMk cId="3159488521" sldId="525"/>
            <ac:picMk id="2" creationId="{F5F3A396-562A-CDCF-8E0A-D27F0915F174}"/>
          </ac:picMkLst>
        </pc:picChg>
      </pc:sldChg>
      <pc:sldChg chg="modSp">
        <pc:chgData name="Roberta Tucker" userId="S::r.tucker@uwtsd.ac.uk::27ca61ee-ba03-4b92-a89a-1d5600e2200a" providerId="AD" clId="Web-{69AA72AC-3D5A-8DC3-2F66-7A0A5DE55488}" dt="2023-03-09T23:10:18.228" v="2628" actId="20577"/>
        <pc:sldMkLst>
          <pc:docMk/>
          <pc:sldMk cId="4215338442" sldId="529"/>
        </pc:sldMkLst>
        <pc:spChg chg="mod">
          <ac:chgData name="Roberta Tucker" userId="S::r.tucker@uwtsd.ac.uk::27ca61ee-ba03-4b92-a89a-1d5600e2200a" providerId="AD" clId="Web-{69AA72AC-3D5A-8DC3-2F66-7A0A5DE55488}" dt="2023-03-09T23:10:18.228" v="2628" actId="20577"/>
          <ac:spMkLst>
            <pc:docMk/>
            <pc:sldMk cId="4215338442" sldId="529"/>
            <ac:spMk id="2" creationId="{59B6F813-2152-B5B1-2D75-AA777F36E4C7}"/>
          </ac:spMkLst>
        </pc:spChg>
      </pc:sldChg>
      <pc:sldChg chg="modSp add del">
        <pc:chgData name="Roberta Tucker" userId="S::r.tucker@uwtsd.ac.uk::27ca61ee-ba03-4b92-a89a-1d5600e2200a" providerId="AD" clId="Web-{69AA72AC-3D5A-8DC3-2F66-7A0A5DE55488}" dt="2023-03-10T10:30:10.200" v="2998"/>
        <pc:sldMkLst>
          <pc:docMk/>
          <pc:sldMk cId="680070414" sldId="570"/>
        </pc:sldMkLst>
        <pc:spChg chg="mod">
          <ac:chgData name="Roberta Tucker" userId="S::r.tucker@uwtsd.ac.uk::27ca61ee-ba03-4b92-a89a-1d5600e2200a" providerId="AD" clId="Web-{69AA72AC-3D5A-8DC3-2F66-7A0A5DE55488}" dt="2023-03-09T15:21:49.876" v="903" actId="1076"/>
          <ac:spMkLst>
            <pc:docMk/>
            <pc:sldMk cId="680070414" sldId="570"/>
            <ac:spMk id="2" creationId="{BD754FA5-2DEB-49E1-1FB5-633B9D062E52}"/>
          </ac:spMkLst>
        </pc:spChg>
        <pc:spChg chg="mod">
          <ac:chgData name="Roberta Tucker" userId="S::r.tucker@uwtsd.ac.uk::27ca61ee-ba03-4b92-a89a-1d5600e2200a" providerId="AD" clId="Web-{69AA72AC-3D5A-8DC3-2F66-7A0A5DE55488}" dt="2023-03-09T17:45:30.795" v="1078" actId="1076"/>
          <ac:spMkLst>
            <pc:docMk/>
            <pc:sldMk cId="680070414" sldId="570"/>
            <ac:spMk id="3" creationId="{20B9F5AF-01C3-F93E-4766-CF5659815EFF}"/>
          </ac:spMkLst>
        </pc:spChg>
      </pc:sldChg>
      <pc:sldChg chg="del">
        <pc:chgData name="Roberta Tucker" userId="S::r.tucker@uwtsd.ac.uk::27ca61ee-ba03-4b92-a89a-1d5600e2200a" providerId="AD" clId="Web-{69AA72AC-3D5A-8DC3-2F66-7A0A5DE55488}" dt="2023-03-08T14:39:29.319" v="3"/>
        <pc:sldMkLst>
          <pc:docMk/>
          <pc:sldMk cId="2819247656" sldId="579"/>
        </pc:sldMkLst>
      </pc:sldChg>
      <pc:sldChg chg="delSp ord delAnim">
        <pc:chgData name="Roberta Tucker" userId="S::r.tucker@uwtsd.ac.uk::27ca61ee-ba03-4b92-a89a-1d5600e2200a" providerId="AD" clId="Web-{69AA72AC-3D5A-8DC3-2F66-7A0A5DE55488}" dt="2023-03-08T21:22:43.363" v="125"/>
        <pc:sldMkLst>
          <pc:docMk/>
          <pc:sldMk cId="2781481360" sldId="580"/>
        </pc:sldMkLst>
        <pc:spChg chg="del">
          <ac:chgData name="Roberta Tucker" userId="S::r.tucker@uwtsd.ac.uk::27ca61ee-ba03-4b92-a89a-1d5600e2200a" providerId="AD" clId="Web-{69AA72AC-3D5A-8DC3-2F66-7A0A5DE55488}" dt="2023-03-08T21:22:43.363" v="125"/>
          <ac:spMkLst>
            <pc:docMk/>
            <pc:sldMk cId="2781481360" sldId="580"/>
            <ac:spMk id="13" creationId="{973A3E08-BDA0-86B1-C5AB-47FD49034A1B}"/>
          </ac:spMkLst>
        </pc:spChg>
      </pc:sldChg>
      <pc:sldChg chg="ord">
        <pc:chgData name="Roberta Tucker" userId="S::r.tucker@uwtsd.ac.uk::27ca61ee-ba03-4b92-a89a-1d5600e2200a" providerId="AD" clId="Web-{69AA72AC-3D5A-8DC3-2F66-7A0A5DE55488}" dt="2023-03-08T14:43:15.788" v="21"/>
        <pc:sldMkLst>
          <pc:docMk/>
          <pc:sldMk cId="1239359948" sldId="581"/>
        </pc:sldMkLst>
      </pc:sldChg>
      <pc:sldChg chg="modSp ord">
        <pc:chgData name="Roberta Tucker" userId="S::r.tucker@uwtsd.ac.uk::27ca61ee-ba03-4b92-a89a-1d5600e2200a" providerId="AD" clId="Web-{69AA72AC-3D5A-8DC3-2F66-7A0A5DE55488}" dt="2023-03-08T21:24:18.835" v="127" actId="1076"/>
        <pc:sldMkLst>
          <pc:docMk/>
          <pc:sldMk cId="1811178780" sldId="582"/>
        </pc:sldMkLst>
        <pc:graphicFrameChg chg="mod">
          <ac:chgData name="Roberta Tucker" userId="S::r.tucker@uwtsd.ac.uk::27ca61ee-ba03-4b92-a89a-1d5600e2200a" providerId="AD" clId="Web-{69AA72AC-3D5A-8DC3-2F66-7A0A5DE55488}" dt="2023-03-08T21:24:18.835" v="127" actId="1076"/>
          <ac:graphicFrameMkLst>
            <pc:docMk/>
            <pc:sldMk cId="1811178780" sldId="582"/>
            <ac:graphicFrameMk id="4" creationId="{5A9FA213-49C6-EBC9-CB32-173B2EDC96C0}"/>
          </ac:graphicFrameMkLst>
        </pc:graphicFrameChg>
      </pc:sldChg>
      <pc:sldChg chg="addSp delSp modSp ord">
        <pc:chgData name="Roberta Tucker" userId="S::r.tucker@uwtsd.ac.uk::27ca61ee-ba03-4b92-a89a-1d5600e2200a" providerId="AD" clId="Web-{69AA72AC-3D5A-8DC3-2F66-7A0A5DE55488}" dt="2023-03-09T22:48:56.633" v="2395" actId="14100"/>
        <pc:sldMkLst>
          <pc:docMk/>
          <pc:sldMk cId="1444321943" sldId="583"/>
        </pc:sldMkLst>
        <pc:spChg chg="add del mod">
          <ac:chgData name="Roberta Tucker" userId="S::r.tucker@uwtsd.ac.uk::27ca61ee-ba03-4b92-a89a-1d5600e2200a" providerId="AD" clId="Web-{69AA72AC-3D5A-8DC3-2F66-7A0A5DE55488}" dt="2023-03-09T22:48:43.570" v="2391" actId="1076"/>
          <ac:spMkLst>
            <pc:docMk/>
            <pc:sldMk cId="1444321943" sldId="583"/>
            <ac:spMk id="4" creationId="{F1969D8F-D693-4336-9E30-4283F9A32270}"/>
          </ac:spMkLst>
        </pc:spChg>
        <pc:spChg chg="mod">
          <ac:chgData name="Roberta Tucker" userId="S::r.tucker@uwtsd.ac.uk::27ca61ee-ba03-4b92-a89a-1d5600e2200a" providerId="AD" clId="Web-{69AA72AC-3D5A-8DC3-2F66-7A0A5DE55488}" dt="2023-03-09T22:48:53.633" v="2394" actId="1076"/>
          <ac:spMkLst>
            <pc:docMk/>
            <pc:sldMk cId="1444321943" sldId="583"/>
            <ac:spMk id="8" creationId="{28B6967E-2606-4A9F-86CE-3723CCBF2114}"/>
          </ac:spMkLst>
        </pc:spChg>
        <pc:picChg chg="mod">
          <ac:chgData name="Roberta Tucker" userId="S::r.tucker@uwtsd.ac.uk::27ca61ee-ba03-4b92-a89a-1d5600e2200a" providerId="AD" clId="Web-{69AA72AC-3D5A-8DC3-2F66-7A0A5DE55488}" dt="2023-03-09T22:48:56.633" v="2395" actId="14100"/>
          <ac:picMkLst>
            <pc:docMk/>
            <pc:sldMk cId="1444321943" sldId="583"/>
            <ac:picMk id="1026" creationId="{0CC7DBBC-7330-4A07-95BA-C174248B4F31}"/>
          </ac:picMkLst>
        </pc:picChg>
      </pc:sldChg>
      <pc:sldChg chg="del">
        <pc:chgData name="Roberta Tucker" userId="S::r.tucker@uwtsd.ac.uk::27ca61ee-ba03-4b92-a89a-1d5600e2200a" providerId="AD" clId="Web-{69AA72AC-3D5A-8DC3-2F66-7A0A5DE55488}" dt="2023-03-09T21:28:31.282" v="1253"/>
        <pc:sldMkLst>
          <pc:docMk/>
          <pc:sldMk cId="2840986295" sldId="584"/>
        </pc:sldMkLst>
      </pc:sldChg>
      <pc:sldChg chg="del">
        <pc:chgData name="Roberta Tucker" userId="S::r.tucker@uwtsd.ac.uk::27ca61ee-ba03-4b92-a89a-1d5600e2200a" providerId="AD" clId="Web-{69AA72AC-3D5A-8DC3-2F66-7A0A5DE55488}" dt="2023-03-09T21:28:50.642" v="1254"/>
        <pc:sldMkLst>
          <pc:docMk/>
          <pc:sldMk cId="901975741" sldId="585"/>
        </pc:sldMkLst>
      </pc:sldChg>
      <pc:sldChg chg="delSp modSp del ord delAnim">
        <pc:chgData name="Roberta Tucker" userId="S::r.tucker@uwtsd.ac.uk::27ca61ee-ba03-4b92-a89a-1d5600e2200a" providerId="AD" clId="Web-{69AA72AC-3D5A-8DC3-2F66-7A0A5DE55488}" dt="2023-03-09T21:53:28.986" v="1479"/>
        <pc:sldMkLst>
          <pc:docMk/>
          <pc:sldMk cId="2920201752" sldId="586"/>
        </pc:sldMkLst>
        <pc:picChg chg="mod">
          <ac:chgData name="Roberta Tucker" userId="S::r.tucker@uwtsd.ac.uk::27ca61ee-ba03-4b92-a89a-1d5600e2200a" providerId="AD" clId="Web-{69AA72AC-3D5A-8DC3-2F66-7A0A5DE55488}" dt="2023-03-09T21:53:01.859" v="1475" actId="14100"/>
          <ac:picMkLst>
            <pc:docMk/>
            <pc:sldMk cId="2920201752" sldId="586"/>
            <ac:picMk id="23" creationId="{023981A7-B6DF-4AFC-A5D4-59560460F1B3}"/>
          </ac:picMkLst>
        </pc:picChg>
        <pc:picChg chg="del mod">
          <ac:chgData name="Roberta Tucker" userId="S::r.tucker@uwtsd.ac.uk::27ca61ee-ba03-4b92-a89a-1d5600e2200a" providerId="AD" clId="Web-{69AA72AC-3D5A-8DC3-2F66-7A0A5DE55488}" dt="2023-03-09T21:52:55.546" v="1473"/>
          <ac:picMkLst>
            <pc:docMk/>
            <pc:sldMk cId="2920201752" sldId="586"/>
            <ac:picMk id="24" creationId="{137B7C25-CA07-48C8-905B-56E040CBB586}"/>
          </ac:picMkLst>
        </pc:picChg>
        <pc:picChg chg="del">
          <ac:chgData name="Roberta Tucker" userId="S::r.tucker@uwtsd.ac.uk::27ca61ee-ba03-4b92-a89a-1d5600e2200a" providerId="AD" clId="Web-{69AA72AC-3D5A-8DC3-2F66-7A0A5DE55488}" dt="2023-03-09T21:52:54.015" v="1472"/>
          <ac:picMkLst>
            <pc:docMk/>
            <pc:sldMk cId="2920201752" sldId="586"/>
            <ac:picMk id="26" creationId="{AB3BF37B-6460-42BB-8F3E-D4C388108397}"/>
          </ac:picMkLst>
        </pc:picChg>
      </pc:sldChg>
      <pc:sldChg chg="modSp">
        <pc:chgData name="Roberta Tucker" userId="S::r.tucker@uwtsd.ac.uk::27ca61ee-ba03-4b92-a89a-1d5600e2200a" providerId="AD" clId="Web-{69AA72AC-3D5A-8DC3-2F66-7A0A5DE55488}" dt="2023-03-09T21:27:19.105" v="1252" actId="14100"/>
        <pc:sldMkLst>
          <pc:docMk/>
          <pc:sldMk cId="1241950102" sldId="587"/>
        </pc:sldMkLst>
        <pc:picChg chg="mod">
          <ac:chgData name="Roberta Tucker" userId="S::r.tucker@uwtsd.ac.uk::27ca61ee-ba03-4b92-a89a-1d5600e2200a" providerId="AD" clId="Web-{69AA72AC-3D5A-8DC3-2F66-7A0A5DE55488}" dt="2023-03-09T21:27:19.105" v="1252" actId="14100"/>
          <ac:picMkLst>
            <pc:docMk/>
            <pc:sldMk cId="1241950102" sldId="587"/>
            <ac:picMk id="16" creationId="{4BDD55FC-B2E6-8AFD-86EA-E1C23FF77911}"/>
          </ac:picMkLst>
        </pc:picChg>
      </pc:sldChg>
      <pc:sldChg chg="del">
        <pc:chgData name="Roberta Tucker" userId="S::r.tucker@uwtsd.ac.uk::27ca61ee-ba03-4b92-a89a-1d5600e2200a" providerId="AD" clId="Web-{69AA72AC-3D5A-8DC3-2F66-7A0A5DE55488}" dt="2023-03-10T00:13:21.963" v="2947"/>
        <pc:sldMkLst>
          <pc:docMk/>
          <pc:sldMk cId="3425337043" sldId="589"/>
        </pc:sldMkLst>
      </pc:sldChg>
      <pc:sldChg chg="del">
        <pc:chgData name="Roberta Tucker" userId="S::r.tucker@uwtsd.ac.uk::27ca61ee-ba03-4b92-a89a-1d5600e2200a" providerId="AD" clId="Web-{69AA72AC-3D5A-8DC3-2F66-7A0A5DE55488}" dt="2023-03-10T00:13:23.635" v="2948"/>
        <pc:sldMkLst>
          <pc:docMk/>
          <pc:sldMk cId="2403824160" sldId="590"/>
        </pc:sldMkLst>
      </pc:sldChg>
      <pc:sldChg chg="del">
        <pc:chgData name="Roberta Tucker" userId="S::r.tucker@uwtsd.ac.uk::27ca61ee-ba03-4b92-a89a-1d5600e2200a" providerId="AD" clId="Web-{69AA72AC-3D5A-8DC3-2F66-7A0A5DE55488}" dt="2023-03-10T00:13:25.244" v="2949"/>
        <pc:sldMkLst>
          <pc:docMk/>
          <pc:sldMk cId="1601364247" sldId="591"/>
        </pc:sldMkLst>
      </pc:sldChg>
      <pc:sldChg chg="del">
        <pc:chgData name="Roberta Tucker" userId="S::r.tucker@uwtsd.ac.uk::27ca61ee-ba03-4b92-a89a-1d5600e2200a" providerId="AD" clId="Web-{69AA72AC-3D5A-8DC3-2F66-7A0A5DE55488}" dt="2023-03-10T00:13:27.041" v="2950"/>
        <pc:sldMkLst>
          <pc:docMk/>
          <pc:sldMk cId="2240362004" sldId="592"/>
        </pc:sldMkLst>
      </pc:sldChg>
      <pc:sldChg chg="del">
        <pc:chgData name="Roberta Tucker" userId="S::r.tucker@uwtsd.ac.uk::27ca61ee-ba03-4b92-a89a-1d5600e2200a" providerId="AD" clId="Web-{69AA72AC-3D5A-8DC3-2F66-7A0A5DE55488}" dt="2023-03-08T14:53:39.818" v="47"/>
        <pc:sldMkLst>
          <pc:docMk/>
          <pc:sldMk cId="1472985016" sldId="593"/>
        </pc:sldMkLst>
      </pc:sldChg>
      <pc:sldChg chg="modSp delAnim modAnim">
        <pc:chgData name="Roberta Tucker" userId="S::r.tucker@uwtsd.ac.uk::27ca61ee-ba03-4b92-a89a-1d5600e2200a" providerId="AD" clId="Web-{69AA72AC-3D5A-8DC3-2F66-7A0A5DE55488}" dt="2023-03-09T22:57:07.340" v="2567" actId="1076"/>
        <pc:sldMkLst>
          <pc:docMk/>
          <pc:sldMk cId="3876337100" sldId="594"/>
        </pc:sldMkLst>
        <pc:spChg chg="mod">
          <ac:chgData name="Roberta Tucker" userId="S::r.tucker@uwtsd.ac.uk::27ca61ee-ba03-4b92-a89a-1d5600e2200a" providerId="AD" clId="Web-{69AA72AC-3D5A-8DC3-2F66-7A0A5DE55488}" dt="2023-03-09T22:57:00.652" v="2565" actId="1076"/>
          <ac:spMkLst>
            <pc:docMk/>
            <pc:sldMk cId="3876337100" sldId="594"/>
            <ac:spMk id="9" creationId="{440CDF15-188E-295A-BC3F-191117B99F87}"/>
          </ac:spMkLst>
        </pc:spChg>
        <pc:spChg chg="mod">
          <ac:chgData name="Roberta Tucker" userId="S::r.tucker@uwtsd.ac.uk::27ca61ee-ba03-4b92-a89a-1d5600e2200a" providerId="AD" clId="Web-{69AA72AC-3D5A-8DC3-2F66-7A0A5DE55488}" dt="2023-03-09T22:56:46.932" v="2561" actId="1076"/>
          <ac:spMkLst>
            <pc:docMk/>
            <pc:sldMk cId="3876337100" sldId="594"/>
            <ac:spMk id="11" creationId="{0104784C-894B-651D-3953-F59833B7E657}"/>
          </ac:spMkLst>
        </pc:spChg>
        <pc:spChg chg="mod">
          <ac:chgData name="Roberta Tucker" userId="S::r.tucker@uwtsd.ac.uk::27ca61ee-ba03-4b92-a89a-1d5600e2200a" providerId="AD" clId="Web-{69AA72AC-3D5A-8DC3-2F66-7A0A5DE55488}" dt="2023-03-09T22:56:42.651" v="2559" actId="1076"/>
          <ac:spMkLst>
            <pc:docMk/>
            <pc:sldMk cId="3876337100" sldId="594"/>
            <ac:spMk id="13" creationId="{19DB2B00-13B4-B842-3674-89A1C7AE29A1}"/>
          </ac:spMkLst>
        </pc:spChg>
        <pc:picChg chg="mod">
          <ac:chgData name="Roberta Tucker" userId="S::r.tucker@uwtsd.ac.uk::27ca61ee-ba03-4b92-a89a-1d5600e2200a" providerId="AD" clId="Web-{69AA72AC-3D5A-8DC3-2F66-7A0A5DE55488}" dt="2023-03-09T22:57:07.340" v="2567" actId="1076"/>
          <ac:picMkLst>
            <pc:docMk/>
            <pc:sldMk cId="3876337100" sldId="594"/>
            <ac:picMk id="8" creationId="{9E71E4B0-A9CB-A7B4-2522-B6C45A69362A}"/>
          </ac:picMkLst>
        </pc:picChg>
        <pc:picChg chg="mod">
          <ac:chgData name="Roberta Tucker" userId="S::r.tucker@uwtsd.ac.uk::27ca61ee-ba03-4b92-a89a-1d5600e2200a" providerId="AD" clId="Web-{69AA72AC-3D5A-8DC3-2F66-7A0A5DE55488}" dt="2023-03-09T22:56:56.324" v="2564" actId="1076"/>
          <ac:picMkLst>
            <pc:docMk/>
            <pc:sldMk cId="3876337100" sldId="594"/>
            <ac:picMk id="10" creationId="{8BD742CD-1D68-3D7C-5EFC-2CD4D74D5E6E}"/>
          </ac:picMkLst>
        </pc:picChg>
        <pc:picChg chg="mod">
          <ac:chgData name="Roberta Tucker" userId="S::r.tucker@uwtsd.ac.uk::27ca61ee-ba03-4b92-a89a-1d5600e2200a" providerId="AD" clId="Web-{69AA72AC-3D5A-8DC3-2F66-7A0A5DE55488}" dt="2023-03-09T22:56:44.338" v="2560" actId="1076"/>
          <ac:picMkLst>
            <pc:docMk/>
            <pc:sldMk cId="3876337100" sldId="594"/>
            <ac:picMk id="12" creationId="{9945F755-B090-1296-9D20-5352D936B08F}"/>
          </ac:picMkLst>
        </pc:picChg>
      </pc:sldChg>
      <pc:sldChg chg="del ord">
        <pc:chgData name="Roberta Tucker" userId="S::r.tucker@uwtsd.ac.uk::27ca61ee-ba03-4b92-a89a-1d5600e2200a" providerId="AD" clId="Web-{69AA72AC-3D5A-8DC3-2F66-7A0A5DE55488}" dt="2023-03-09T22:08:03.530" v="1686"/>
        <pc:sldMkLst>
          <pc:docMk/>
          <pc:sldMk cId="651961769" sldId="595"/>
        </pc:sldMkLst>
      </pc:sldChg>
      <pc:sldChg chg="modSp del ord">
        <pc:chgData name="Roberta Tucker" userId="S::r.tucker@uwtsd.ac.uk::27ca61ee-ba03-4b92-a89a-1d5600e2200a" providerId="AD" clId="Web-{69AA72AC-3D5A-8DC3-2F66-7A0A5DE55488}" dt="2023-03-09T22:12:29.377" v="1778"/>
        <pc:sldMkLst>
          <pc:docMk/>
          <pc:sldMk cId="413506309" sldId="596"/>
        </pc:sldMkLst>
        <pc:spChg chg="mod">
          <ac:chgData name="Roberta Tucker" userId="S::r.tucker@uwtsd.ac.uk::27ca61ee-ba03-4b92-a89a-1d5600e2200a" providerId="AD" clId="Web-{69AA72AC-3D5A-8DC3-2F66-7A0A5DE55488}" dt="2023-03-09T22:12:26.455" v="1777" actId="20577"/>
          <ac:spMkLst>
            <pc:docMk/>
            <pc:sldMk cId="413506309" sldId="596"/>
            <ac:spMk id="15" creationId="{253AC5B9-FFBF-4F2D-9D5A-9DD051918835}"/>
          </ac:spMkLst>
        </pc:spChg>
      </pc:sldChg>
      <pc:sldChg chg="ord modNotes">
        <pc:chgData name="Roberta Tucker" userId="S::r.tucker@uwtsd.ac.uk::27ca61ee-ba03-4b92-a89a-1d5600e2200a" providerId="AD" clId="Web-{69AA72AC-3D5A-8DC3-2F66-7A0A5DE55488}" dt="2023-03-09T23:55:25.481" v="2946"/>
        <pc:sldMkLst>
          <pc:docMk/>
          <pc:sldMk cId="2414623610" sldId="597"/>
        </pc:sldMkLst>
      </pc:sldChg>
      <pc:sldChg chg="modSp">
        <pc:chgData name="Roberta Tucker" userId="S::r.tucker@uwtsd.ac.uk::27ca61ee-ba03-4b92-a89a-1d5600e2200a" providerId="AD" clId="Web-{69AA72AC-3D5A-8DC3-2F66-7A0A5DE55488}" dt="2023-03-09T13:30:42.166" v="426" actId="20577"/>
        <pc:sldMkLst>
          <pc:docMk/>
          <pc:sldMk cId="1757781400" sldId="598"/>
        </pc:sldMkLst>
        <pc:spChg chg="mod">
          <ac:chgData name="Roberta Tucker" userId="S::r.tucker@uwtsd.ac.uk::27ca61ee-ba03-4b92-a89a-1d5600e2200a" providerId="AD" clId="Web-{69AA72AC-3D5A-8DC3-2F66-7A0A5DE55488}" dt="2023-03-09T13:30:42.166" v="426" actId="20577"/>
          <ac:spMkLst>
            <pc:docMk/>
            <pc:sldMk cId="1757781400" sldId="598"/>
            <ac:spMk id="5" creationId="{0B019432-F0E9-E765-2264-935D414F17CB}"/>
          </ac:spMkLst>
        </pc:spChg>
        <pc:spChg chg="mod">
          <ac:chgData name="Roberta Tucker" userId="S::r.tucker@uwtsd.ac.uk::27ca61ee-ba03-4b92-a89a-1d5600e2200a" providerId="AD" clId="Web-{69AA72AC-3D5A-8DC3-2F66-7A0A5DE55488}" dt="2023-03-08T21:19:50.685" v="81" actId="14100"/>
          <ac:spMkLst>
            <pc:docMk/>
            <pc:sldMk cId="1757781400" sldId="598"/>
            <ac:spMk id="7" creationId="{837A8B4B-2EB9-9017-8680-58EC77B6EF31}"/>
          </ac:spMkLst>
        </pc:spChg>
        <pc:picChg chg="mod">
          <ac:chgData name="Roberta Tucker" userId="S::r.tucker@uwtsd.ac.uk::27ca61ee-ba03-4b92-a89a-1d5600e2200a" providerId="AD" clId="Web-{69AA72AC-3D5A-8DC3-2F66-7A0A5DE55488}" dt="2023-03-09T09:09:05.979" v="157" actId="1076"/>
          <ac:picMkLst>
            <pc:docMk/>
            <pc:sldMk cId="1757781400" sldId="598"/>
            <ac:picMk id="3" creationId="{3C795B4B-4D3D-FEBA-CD68-B1393CEE1841}"/>
          </ac:picMkLst>
        </pc:picChg>
      </pc:sldChg>
      <pc:sldChg chg="del">
        <pc:chgData name="Roberta Tucker" userId="S::r.tucker@uwtsd.ac.uk::27ca61ee-ba03-4b92-a89a-1d5600e2200a" providerId="AD" clId="Web-{69AA72AC-3D5A-8DC3-2F66-7A0A5DE55488}" dt="2023-03-09T09:34:33.559" v="415"/>
        <pc:sldMkLst>
          <pc:docMk/>
          <pc:sldMk cId="1001126158" sldId="599"/>
        </pc:sldMkLst>
      </pc:sldChg>
      <pc:sldChg chg="modSp delAnim modAnim">
        <pc:chgData name="Roberta Tucker" userId="S::r.tucker@uwtsd.ac.uk::27ca61ee-ba03-4b92-a89a-1d5600e2200a" providerId="AD" clId="Web-{69AA72AC-3D5A-8DC3-2F66-7A0A5DE55488}" dt="2023-03-09T22:58:15.298" v="2583" actId="1076"/>
        <pc:sldMkLst>
          <pc:docMk/>
          <pc:sldMk cId="1921808494" sldId="600"/>
        </pc:sldMkLst>
        <pc:spChg chg="mod">
          <ac:chgData name="Roberta Tucker" userId="S::r.tucker@uwtsd.ac.uk::27ca61ee-ba03-4b92-a89a-1d5600e2200a" providerId="AD" clId="Web-{69AA72AC-3D5A-8DC3-2F66-7A0A5DE55488}" dt="2023-03-09T22:58:03.172" v="2578" actId="1076"/>
          <ac:spMkLst>
            <pc:docMk/>
            <pc:sldMk cId="1921808494" sldId="600"/>
            <ac:spMk id="9" creationId="{440CDF15-188E-295A-BC3F-191117B99F87}"/>
          </ac:spMkLst>
        </pc:spChg>
        <pc:spChg chg="mod">
          <ac:chgData name="Roberta Tucker" userId="S::r.tucker@uwtsd.ac.uk::27ca61ee-ba03-4b92-a89a-1d5600e2200a" providerId="AD" clId="Web-{69AA72AC-3D5A-8DC3-2F66-7A0A5DE55488}" dt="2023-03-09T22:57:59.890" v="2577" actId="1076"/>
          <ac:spMkLst>
            <pc:docMk/>
            <pc:sldMk cId="1921808494" sldId="600"/>
            <ac:spMk id="11" creationId="{0104784C-894B-651D-3953-F59833B7E657}"/>
          </ac:spMkLst>
        </pc:spChg>
        <pc:spChg chg="mod">
          <ac:chgData name="Roberta Tucker" userId="S::r.tucker@uwtsd.ac.uk::27ca61ee-ba03-4b92-a89a-1d5600e2200a" providerId="AD" clId="Web-{69AA72AC-3D5A-8DC3-2F66-7A0A5DE55488}" dt="2023-03-09T22:57:37.951" v="2568" actId="1076"/>
          <ac:spMkLst>
            <pc:docMk/>
            <pc:sldMk cId="1921808494" sldId="600"/>
            <ac:spMk id="13" creationId="{19DB2B00-13B4-B842-3674-89A1C7AE29A1}"/>
          </ac:spMkLst>
        </pc:spChg>
        <pc:picChg chg="mod">
          <ac:chgData name="Roberta Tucker" userId="S::r.tucker@uwtsd.ac.uk::27ca61ee-ba03-4b92-a89a-1d5600e2200a" providerId="AD" clId="Web-{69AA72AC-3D5A-8DC3-2F66-7A0A5DE55488}" dt="2023-03-09T22:58:09.688" v="2581" actId="14100"/>
          <ac:picMkLst>
            <pc:docMk/>
            <pc:sldMk cId="1921808494" sldId="600"/>
            <ac:picMk id="7" creationId="{E6E16728-6F2F-9526-D99B-4CBE7F2D84CC}"/>
          </ac:picMkLst>
        </pc:picChg>
        <pc:picChg chg="mod">
          <ac:chgData name="Roberta Tucker" userId="S::r.tucker@uwtsd.ac.uk::27ca61ee-ba03-4b92-a89a-1d5600e2200a" providerId="AD" clId="Web-{69AA72AC-3D5A-8DC3-2F66-7A0A5DE55488}" dt="2023-03-09T22:58:06.719" v="2580" actId="14100"/>
          <ac:picMkLst>
            <pc:docMk/>
            <pc:sldMk cId="1921808494" sldId="600"/>
            <ac:picMk id="8" creationId="{9E71E4B0-A9CB-A7B4-2522-B6C45A69362A}"/>
          </ac:picMkLst>
        </pc:picChg>
        <pc:picChg chg="mod">
          <ac:chgData name="Roberta Tucker" userId="S::r.tucker@uwtsd.ac.uk::27ca61ee-ba03-4b92-a89a-1d5600e2200a" providerId="AD" clId="Web-{69AA72AC-3D5A-8DC3-2F66-7A0A5DE55488}" dt="2023-03-09T22:58:15.298" v="2583" actId="1076"/>
          <ac:picMkLst>
            <pc:docMk/>
            <pc:sldMk cId="1921808494" sldId="600"/>
            <ac:picMk id="14" creationId="{A6CDE886-6E24-06EE-33B9-938643371D3D}"/>
          </ac:picMkLst>
        </pc:picChg>
      </pc:sldChg>
      <pc:sldChg chg="delSp modSp add">
        <pc:chgData name="Roberta Tucker" userId="S::r.tucker@uwtsd.ac.uk::27ca61ee-ba03-4b92-a89a-1d5600e2200a" providerId="AD" clId="Web-{69AA72AC-3D5A-8DC3-2F66-7A0A5DE55488}" dt="2023-03-09T22:59:49.539" v="2587" actId="1076"/>
        <pc:sldMkLst>
          <pc:docMk/>
          <pc:sldMk cId="2833334605" sldId="601"/>
        </pc:sldMkLst>
        <pc:spChg chg="mod">
          <ac:chgData name="Roberta Tucker" userId="S::r.tucker@uwtsd.ac.uk::27ca61ee-ba03-4b92-a89a-1d5600e2200a" providerId="AD" clId="Web-{69AA72AC-3D5A-8DC3-2F66-7A0A5DE55488}" dt="2023-03-09T22:59:49.539" v="2587" actId="1076"/>
          <ac:spMkLst>
            <pc:docMk/>
            <pc:sldMk cId="2833334605" sldId="601"/>
            <ac:spMk id="2" creationId="{0C2A2FC0-300B-9319-DA99-AE623C8C158C}"/>
          </ac:spMkLst>
        </pc:spChg>
        <pc:spChg chg="del">
          <ac:chgData name="Roberta Tucker" userId="S::r.tucker@uwtsd.ac.uk::27ca61ee-ba03-4b92-a89a-1d5600e2200a" providerId="AD" clId="Web-{69AA72AC-3D5A-8DC3-2F66-7A0A5DE55488}" dt="2023-03-08T21:22:50.973" v="126"/>
          <ac:spMkLst>
            <pc:docMk/>
            <pc:sldMk cId="2833334605" sldId="601"/>
            <ac:spMk id="3" creationId="{DAA65EB8-634F-7FD4-871C-81819F43EF04}"/>
          </ac:spMkLst>
        </pc:spChg>
      </pc:sldChg>
      <pc:sldChg chg="add">
        <pc:chgData name="Roberta Tucker" userId="S::r.tucker@uwtsd.ac.uk::27ca61ee-ba03-4b92-a89a-1d5600e2200a" providerId="AD" clId="Web-{69AA72AC-3D5A-8DC3-2F66-7A0A5DE55488}" dt="2023-03-08T14:39:20.521" v="2"/>
        <pc:sldMkLst>
          <pc:docMk/>
          <pc:sldMk cId="1688279409" sldId="602"/>
        </pc:sldMkLst>
      </pc:sldChg>
      <pc:sldChg chg="addSp modSp new">
        <pc:chgData name="Roberta Tucker" userId="S::r.tucker@uwtsd.ac.uk::27ca61ee-ba03-4b92-a89a-1d5600e2200a" providerId="AD" clId="Web-{69AA72AC-3D5A-8DC3-2F66-7A0A5DE55488}" dt="2023-03-09T23:19:43.427" v="2658" actId="20577"/>
        <pc:sldMkLst>
          <pc:docMk/>
          <pc:sldMk cId="4010245926" sldId="603"/>
        </pc:sldMkLst>
        <pc:spChg chg="mod">
          <ac:chgData name="Roberta Tucker" userId="S::r.tucker@uwtsd.ac.uk::27ca61ee-ba03-4b92-a89a-1d5600e2200a" providerId="AD" clId="Web-{69AA72AC-3D5A-8DC3-2F66-7A0A5DE55488}" dt="2023-03-09T21:59:13.275" v="1567"/>
          <ac:spMkLst>
            <pc:docMk/>
            <pc:sldMk cId="4010245926" sldId="603"/>
            <ac:spMk id="2" creationId="{E12EFBB5-0702-A5A6-35D9-C7E059124F1E}"/>
          </ac:spMkLst>
        </pc:spChg>
        <pc:spChg chg="add mod">
          <ac:chgData name="Roberta Tucker" userId="S::r.tucker@uwtsd.ac.uk::27ca61ee-ba03-4b92-a89a-1d5600e2200a" providerId="AD" clId="Web-{69AA72AC-3D5A-8DC3-2F66-7A0A5DE55488}" dt="2023-03-09T23:19:43.427" v="2658" actId="20577"/>
          <ac:spMkLst>
            <pc:docMk/>
            <pc:sldMk cId="4010245926" sldId="603"/>
            <ac:spMk id="5" creationId="{A1E755BF-2D57-1362-F75B-39B2855C4F38}"/>
          </ac:spMkLst>
        </pc:spChg>
        <pc:spChg chg="add mod">
          <ac:chgData name="Roberta Tucker" userId="S::r.tucker@uwtsd.ac.uk::27ca61ee-ba03-4b92-a89a-1d5600e2200a" providerId="AD" clId="Web-{69AA72AC-3D5A-8DC3-2F66-7A0A5DE55488}" dt="2023-03-09T21:48:34.573" v="1411"/>
          <ac:spMkLst>
            <pc:docMk/>
            <pc:sldMk cId="4010245926" sldId="603"/>
            <ac:spMk id="6" creationId="{71143DAE-E178-A421-99D2-9D2C332A7009}"/>
          </ac:spMkLst>
        </pc:spChg>
        <pc:picChg chg="add mod">
          <ac:chgData name="Roberta Tucker" userId="S::r.tucker@uwtsd.ac.uk::27ca61ee-ba03-4b92-a89a-1d5600e2200a" providerId="AD" clId="Web-{69AA72AC-3D5A-8DC3-2F66-7A0A5DE55488}" dt="2023-03-09T21:47:13.973" v="1366" actId="14100"/>
          <ac:picMkLst>
            <pc:docMk/>
            <pc:sldMk cId="4010245926" sldId="603"/>
            <ac:picMk id="3" creationId="{C75B5386-4B34-03FB-DF23-772F4941704F}"/>
          </ac:picMkLst>
        </pc:picChg>
        <pc:cxnChg chg="add mod">
          <ac:chgData name="Roberta Tucker" userId="S::r.tucker@uwtsd.ac.uk::27ca61ee-ba03-4b92-a89a-1d5600e2200a" providerId="AD" clId="Web-{69AA72AC-3D5A-8DC3-2F66-7A0A5DE55488}" dt="2023-03-09T21:49:21.201" v="1419" actId="14100"/>
          <ac:cxnSpMkLst>
            <pc:docMk/>
            <pc:sldMk cId="4010245926" sldId="603"/>
            <ac:cxnSpMk id="7" creationId="{C03362AA-E5A0-541F-61D7-16BF18288A45}"/>
          </ac:cxnSpMkLst>
        </pc:cxnChg>
      </pc:sldChg>
      <pc:sldChg chg="addSp delSp modSp add del replId">
        <pc:chgData name="Roberta Tucker" userId="S::r.tucker@uwtsd.ac.uk::27ca61ee-ba03-4b92-a89a-1d5600e2200a" providerId="AD" clId="Web-{69AA72AC-3D5A-8DC3-2F66-7A0A5DE55488}" dt="2023-03-09T21:49:55.547" v="1426"/>
        <pc:sldMkLst>
          <pc:docMk/>
          <pc:sldMk cId="40643711" sldId="604"/>
        </pc:sldMkLst>
        <pc:spChg chg="del mod">
          <ac:chgData name="Roberta Tucker" userId="S::r.tucker@uwtsd.ac.uk::27ca61ee-ba03-4b92-a89a-1d5600e2200a" providerId="AD" clId="Web-{69AA72AC-3D5A-8DC3-2F66-7A0A5DE55488}" dt="2023-03-09T21:49:36.842" v="1422"/>
          <ac:spMkLst>
            <pc:docMk/>
            <pc:sldMk cId="40643711" sldId="604"/>
            <ac:spMk id="2" creationId="{E12EFBB5-0702-A5A6-35D9-C7E059124F1E}"/>
          </ac:spMkLst>
        </pc:spChg>
        <pc:spChg chg="add mod">
          <ac:chgData name="Roberta Tucker" userId="S::r.tucker@uwtsd.ac.uk::27ca61ee-ba03-4b92-a89a-1d5600e2200a" providerId="AD" clId="Web-{69AA72AC-3D5A-8DC3-2F66-7A0A5DE55488}" dt="2023-03-09T21:49:42.437" v="1424" actId="1076"/>
          <ac:spMkLst>
            <pc:docMk/>
            <pc:sldMk cId="40643711" sldId="604"/>
            <ac:spMk id="4" creationId="{276DADC7-E254-D7D9-8E82-C5A28E461951}"/>
          </ac:spMkLst>
        </pc:spChg>
        <pc:spChg chg="add del mod">
          <ac:chgData name="Roberta Tucker" userId="S::r.tucker@uwtsd.ac.uk::27ca61ee-ba03-4b92-a89a-1d5600e2200a" providerId="AD" clId="Web-{69AA72AC-3D5A-8DC3-2F66-7A0A5DE55488}" dt="2023-03-09T21:49:40.796" v="1423"/>
          <ac:spMkLst>
            <pc:docMk/>
            <pc:sldMk cId="40643711" sldId="604"/>
            <ac:spMk id="6" creationId="{255D01D2-09CF-EC98-BAAC-97DD081D299A}"/>
          </ac:spMkLst>
        </pc:spChg>
      </pc:sldChg>
      <pc:sldChg chg="modSp add del replId">
        <pc:chgData name="Roberta Tucker" userId="S::r.tucker@uwtsd.ac.uk::27ca61ee-ba03-4b92-a89a-1d5600e2200a" providerId="AD" clId="Web-{69AA72AC-3D5A-8DC3-2F66-7A0A5DE55488}" dt="2023-03-09T22:12:00.984" v="1773"/>
        <pc:sldMkLst>
          <pc:docMk/>
          <pc:sldMk cId="1523771893" sldId="605"/>
        </pc:sldMkLst>
        <pc:spChg chg="mod">
          <ac:chgData name="Roberta Tucker" userId="S::r.tucker@uwtsd.ac.uk::27ca61ee-ba03-4b92-a89a-1d5600e2200a" providerId="AD" clId="Web-{69AA72AC-3D5A-8DC3-2F66-7A0A5DE55488}" dt="2023-03-08T14:40:34.323" v="13" actId="20577"/>
          <ac:spMkLst>
            <pc:docMk/>
            <pc:sldMk cId="1523771893" sldId="605"/>
            <ac:spMk id="2" creationId="{E12EFBB5-0702-A5A6-35D9-C7E059124F1E}"/>
          </ac:spMkLst>
        </pc:spChg>
      </pc:sldChg>
      <pc:sldChg chg="modSp add del replId">
        <pc:chgData name="Roberta Tucker" userId="S::r.tucker@uwtsd.ac.uk::27ca61ee-ba03-4b92-a89a-1d5600e2200a" providerId="AD" clId="Web-{69AA72AC-3D5A-8DC3-2F66-7A0A5DE55488}" dt="2023-03-09T22:12:02.297" v="1774"/>
        <pc:sldMkLst>
          <pc:docMk/>
          <pc:sldMk cId="3721433554" sldId="606"/>
        </pc:sldMkLst>
        <pc:spChg chg="mod">
          <ac:chgData name="Roberta Tucker" userId="S::r.tucker@uwtsd.ac.uk::27ca61ee-ba03-4b92-a89a-1d5600e2200a" providerId="AD" clId="Web-{69AA72AC-3D5A-8DC3-2F66-7A0A5DE55488}" dt="2023-03-08T14:40:40.605" v="15" actId="20577"/>
          <ac:spMkLst>
            <pc:docMk/>
            <pc:sldMk cId="3721433554" sldId="606"/>
            <ac:spMk id="2" creationId="{E12EFBB5-0702-A5A6-35D9-C7E059124F1E}"/>
          </ac:spMkLst>
        </pc:spChg>
      </pc:sldChg>
      <pc:sldChg chg="modSp add del replId">
        <pc:chgData name="Roberta Tucker" userId="S::r.tucker@uwtsd.ac.uk::27ca61ee-ba03-4b92-a89a-1d5600e2200a" providerId="AD" clId="Web-{69AA72AC-3D5A-8DC3-2F66-7A0A5DE55488}" dt="2023-03-09T22:12:03.485" v="1775"/>
        <pc:sldMkLst>
          <pc:docMk/>
          <pc:sldMk cId="3217412414" sldId="607"/>
        </pc:sldMkLst>
        <pc:spChg chg="mod">
          <ac:chgData name="Roberta Tucker" userId="S::r.tucker@uwtsd.ac.uk::27ca61ee-ba03-4b92-a89a-1d5600e2200a" providerId="AD" clId="Web-{69AA72AC-3D5A-8DC3-2F66-7A0A5DE55488}" dt="2023-03-08T14:40:48.731" v="17" actId="20577"/>
          <ac:spMkLst>
            <pc:docMk/>
            <pc:sldMk cId="3217412414" sldId="607"/>
            <ac:spMk id="2" creationId="{E12EFBB5-0702-A5A6-35D9-C7E059124F1E}"/>
          </ac:spMkLst>
        </pc:spChg>
      </pc:sldChg>
      <pc:sldChg chg="modSp add del replId">
        <pc:chgData name="Roberta Tucker" userId="S::r.tucker@uwtsd.ac.uk::27ca61ee-ba03-4b92-a89a-1d5600e2200a" providerId="AD" clId="Web-{69AA72AC-3D5A-8DC3-2F66-7A0A5DE55488}" dt="2023-03-09T22:12:31.830" v="1779"/>
        <pc:sldMkLst>
          <pc:docMk/>
          <pc:sldMk cId="1143198753" sldId="608"/>
        </pc:sldMkLst>
        <pc:spChg chg="mod">
          <ac:chgData name="Roberta Tucker" userId="S::r.tucker@uwtsd.ac.uk::27ca61ee-ba03-4b92-a89a-1d5600e2200a" providerId="AD" clId="Web-{69AA72AC-3D5A-8DC3-2F66-7A0A5DE55488}" dt="2023-03-08T14:41:02.216" v="20" actId="20577"/>
          <ac:spMkLst>
            <pc:docMk/>
            <pc:sldMk cId="1143198753" sldId="608"/>
            <ac:spMk id="2" creationId="{E12EFBB5-0702-A5A6-35D9-C7E059124F1E}"/>
          </ac:spMkLst>
        </pc:spChg>
      </pc:sldChg>
      <pc:sldChg chg="addSp delSp modSp new">
        <pc:chgData name="Roberta Tucker" userId="S::r.tucker@uwtsd.ac.uk::27ca61ee-ba03-4b92-a89a-1d5600e2200a" providerId="AD" clId="Web-{69AA72AC-3D5A-8DC3-2F66-7A0A5DE55488}" dt="2023-03-09T21:37:00.692" v="1294" actId="20577"/>
        <pc:sldMkLst>
          <pc:docMk/>
          <pc:sldMk cId="2932438261" sldId="609"/>
        </pc:sldMkLst>
        <pc:spChg chg="mod">
          <ac:chgData name="Roberta Tucker" userId="S::r.tucker@uwtsd.ac.uk::27ca61ee-ba03-4b92-a89a-1d5600e2200a" providerId="AD" clId="Web-{69AA72AC-3D5A-8DC3-2F66-7A0A5DE55488}" dt="2023-03-09T21:37:00.692" v="1294" actId="20577"/>
          <ac:spMkLst>
            <pc:docMk/>
            <pc:sldMk cId="2932438261" sldId="609"/>
            <ac:spMk id="2" creationId="{9B5C5336-C74D-6D98-BF8F-30EE8113EEAE}"/>
          </ac:spMkLst>
        </pc:spChg>
        <pc:picChg chg="add del mod">
          <ac:chgData name="Roberta Tucker" userId="S::r.tucker@uwtsd.ac.uk::27ca61ee-ba03-4b92-a89a-1d5600e2200a" providerId="AD" clId="Web-{69AA72AC-3D5A-8DC3-2F66-7A0A5DE55488}" dt="2023-03-09T21:36:41.409" v="1288"/>
          <ac:picMkLst>
            <pc:docMk/>
            <pc:sldMk cId="2932438261" sldId="609"/>
            <ac:picMk id="3" creationId="{636FA4B0-0CA8-9EFB-2767-82FB89098164}"/>
          </ac:picMkLst>
        </pc:picChg>
        <pc:picChg chg="add mod">
          <ac:chgData name="Roberta Tucker" userId="S::r.tucker@uwtsd.ac.uk::27ca61ee-ba03-4b92-a89a-1d5600e2200a" providerId="AD" clId="Web-{69AA72AC-3D5A-8DC3-2F66-7A0A5DE55488}" dt="2023-03-09T21:35:56.015" v="1278" actId="14100"/>
          <ac:picMkLst>
            <pc:docMk/>
            <pc:sldMk cId="2932438261" sldId="609"/>
            <ac:picMk id="4" creationId="{12F0E2C5-5FA3-81A6-F312-64F41029CA45}"/>
          </ac:picMkLst>
        </pc:picChg>
        <pc:picChg chg="add mod">
          <ac:chgData name="Roberta Tucker" userId="S::r.tucker@uwtsd.ac.uk::27ca61ee-ba03-4b92-a89a-1d5600e2200a" providerId="AD" clId="Web-{69AA72AC-3D5A-8DC3-2F66-7A0A5DE55488}" dt="2023-03-09T21:36:53.941" v="1292" actId="1076"/>
          <ac:picMkLst>
            <pc:docMk/>
            <pc:sldMk cId="2932438261" sldId="609"/>
            <ac:picMk id="5" creationId="{4ABE9D82-37D6-BE49-9C13-87B1F1D02A85}"/>
          </ac:picMkLst>
        </pc:picChg>
      </pc:sldChg>
      <pc:sldChg chg="modSp new del">
        <pc:chgData name="Roberta Tucker" userId="S::r.tucker@uwtsd.ac.uk::27ca61ee-ba03-4b92-a89a-1d5600e2200a" providerId="AD" clId="Web-{69AA72AC-3D5A-8DC3-2F66-7A0A5DE55488}" dt="2023-03-09T21:40:34.962" v="1318"/>
        <pc:sldMkLst>
          <pc:docMk/>
          <pc:sldMk cId="4094940861" sldId="610"/>
        </pc:sldMkLst>
        <pc:spChg chg="mod">
          <ac:chgData name="Roberta Tucker" userId="S::r.tucker@uwtsd.ac.uk::27ca61ee-ba03-4b92-a89a-1d5600e2200a" providerId="AD" clId="Web-{69AA72AC-3D5A-8DC3-2F66-7A0A5DE55488}" dt="2023-03-08T14:50:47.837" v="42" actId="20577"/>
          <ac:spMkLst>
            <pc:docMk/>
            <pc:sldMk cId="4094940861" sldId="610"/>
            <ac:spMk id="2" creationId="{2ACD2D37-5106-8D13-38EE-B06E255905CF}"/>
          </ac:spMkLst>
        </pc:spChg>
      </pc:sldChg>
      <pc:sldChg chg="addSp delSp modSp add addAnim modAnim modNotes">
        <pc:chgData name="Roberta Tucker" userId="S::r.tucker@uwtsd.ac.uk::27ca61ee-ba03-4b92-a89a-1d5600e2200a" providerId="AD" clId="Web-{69AA72AC-3D5A-8DC3-2F66-7A0A5DE55488}" dt="2023-03-09T22:54:32.439" v="2452"/>
        <pc:sldMkLst>
          <pc:docMk/>
          <pc:sldMk cId="480906824" sldId="611"/>
        </pc:sldMkLst>
        <pc:spChg chg="del mod">
          <ac:chgData name="Roberta Tucker" userId="S::r.tucker@uwtsd.ac.uk::27ca61ee-ba03-4b92-a89a-1d5600e2200a" providerId="AD" clId="Web-{69AA72AC-3D5A-8DC3-2F66-7A0A5DE55488}" dt="2023-03-09T09:16:09.294" v="235"/>
          <ac:spMkLst>
            <pc:docMk/>
            <pc:sldMk cId="480906824" sldId="611"/>
            <ac:spMk id="2" creationId="{F2A7A7BB-C846-BBF0-6B27-67554C2E5C78}"/>
          </ac:spMkLst>
        </pc:spChg>
        <pc:spChg chg="del mod">
          <ac:chgData name="Roberta Tucker" userId="S::r.tucker@uwtsd.ac.uk::27ca61ee-ba03-4b92-a89a-1d5600e2200a" providerId="AD" clId="Web-{69AA72AC-3D5A-8DC3-2F66-7A0A5DE55488}" dt="2023-03-09T09:22:19.934" v="336"/>
          <ac:spMkLst>
            <pc:docMk/>
            <pc:sldMk cId="480906824" sldId="611"/>
            <ac:spMk id="3" creationId="{ED82AEA2-B49E-8CDD-8949-A9BDF78FF620}"/>
          </ac:spMkLst>
        </pc:spChg>
        <pc:spChg chg="add mod">
          <ac:chgData name="Roberta Tucker" userId="S::r.tucker@uwtsd.ac.uk::27ca61ee-ba03-4b92-a89a-1d5600e2200a" providerId="AD" clId="Web-{69AA72AC-3D5A-8DC3-2F66-7A0A5DE55488}" dt="2023-03-09T09:33:30.666" v="408" actId="1076"/>
          <ac:spMkLst>
            <pc:docMk/>
            <pc:sldMk cId="480906824" sldId="611"/>
            <ac:spMk id="5" creationId="{902B1459-6C90-72F0-5D03-8D9AAEAF744A}"/>
          </ac:spMkLst>
        </pc:spChg>
        <pc:spChg chg="add mod">
          <ac:chgData name="Roberta Tucker" userId="S::r.tucker@uwtsd.ac.uk::27ca61ee-ba03-4b92-a89a-1d5600e2200a" providerId="AD" clId="Web-{69AA72AC-3D5A-8DC3-2F66-7A0A5DE55488}" dt="2023-03-09T09:28:27.122" v="351" actId="20577"/>
          <ac:spMkLst>
            <pc:docMk/>
            <pc:sldMk cId="480906824" sldId="611"/>
            <ac:spMk id="62" creationId="{EB1BC234-7202-D135-2C0E-F28A95886491}"/>
          </ac:spMkLst>
        </pc:spChg>
        <pc:spChg chg="add mod">
          <ac:chgData name="Roberta Tucker" userId="S::r.tucker@uwtsd.ac.uk::27ca61ee-ba03-4b92-a89a-1d5600e2200a" providerId="AD" clId="Web-{69AA72AC-3D5A-8DC3-2F66-7A0A5DE55488}" dt="2023-03-09T09:29:18.639" v="364" actId="20577"/>
          <ac:spMkLst>
            <pc:docMk/>
            <pc:sldMk cId="480906824" sldId="611"/>
            <ac:spMk id="63" creationId="{5C012292-645E-7AD3-36AE-E2DEBAA27E50}"/>
          </ac:spMkLst>
        </pc:spChg>
        <pc:spChg chg="add mod">
          <ac:chgData name="Roberta Tucker" userId="S::r.tucker@uwtsd.ac.uk::27ca61ee-ba03-4b92-a89a-1d5600e2200a" providerId="AD" clId="Web-{69AA72AC-3D5A-8DC3-2F66-7A0A5DE55488}" dt="2023-03-09T09:32:16.053" v="404"/>
          <ac:spMkLst>
            <pc:docMk/>
            <pc:sldMk cId="480906824" sldId="611"/>
            <ac:spMk id="64" creationId="{6DC9F71C-69F7-03DD-6AB9-3AF6336EFBA0}"/>
          </ac:spMkLst>
        </pc:spChg>
        <pc:spChg chg="add mod">
          <ac:chgData name="Roberta Tucker" userId="S::r.tucker@uwtsd.ac.uk::27ca61ee-ba03-4b92-a89a-1d5600e2200a" providerId="AD" clId="Web-{69AA72AC-3D5A-8DC3-2F66-7A0A5DE55488}" dt="2023-03-09T09:32:21.288" v="405"/>
          <ac:spMkLst>
            <pc:docMk/>
            <pc:sldMk cId="480906824" sldId="611"/>
            <ac:spMk id="65" creationId="{A3E6153D-EF76-DC59-0CCB-97A63AEE40B5}"/>
          </ac:spMkLst>
        </pc:spChg>
        <pc:spChg chg="add mod">
          <ac:chgData name="Roberta Tucker" userId="S::r.tucker@uwtsd.ac.uk::27ca61ee-ba03-4b92-a89a-1d5600e2200a" providerId="AD" clId="Web-{69AA72AC-3D5A-8DC3-2F66-7A0A5DE55488}" dt="2023-03-09T09:31:57.115" v="402"/>
          <ac:spMkLst>
            <pc:docMk/>
            <pc:sldMk cId="480906824" sldId="611"/>
            <ac:spMk id="66" creationId="{86CAA97A-C17F-BB18-5DA4-17D83199428B}"/>
          </ac:spMkLst>
        </pc:spChg>
        <pc:spChg chg="add mod">
          <ac:chgData name="Roberta Tucker" userId="S::r.tucker@uwtsd.ac.uk::27ca61ee-ba03-4b92-a89a-1d5600e2200a" providerId="AD" clId="Web-{69AA72AC-3D5A-8DC3-2F66-7A0A5DE55488}" dt="2023-03-09T09:32:02.912" v="403"/>
          <ac:spMkLst>
            <pc:docMk/>
            <pc:sldMk cId="480906824" sldId="611"/>
            <ac:spMk id="67" creationId="{2B085C67-17E2-713E-C047-4206257F889A}"/>
          </ac:spMkLst>
        </pc:spChg>
        <pc:spChg chg="add del mod">
          <ac:chgData name="Roberta Tucker" userId="S::r.tucker@uwtsd.ac.uk::27ca61ee-ba03-4b92-a89a-1d5600e2200a" providerId="AD" clId="Web-{69AA72AC-3D5A-8DC3-2F66-7A0A5DE55488}" dt="2023-03-09T09:27:24.557" v="337"/>
          <ac:spMkLst>
            <pc:docMk/>
            <pc:sldMk cId="480906824" sldId="611"/>
            <ac:spMk id="69" creationId="{E1E53F89-5EB4-A6AF-BBA9-8F52B51C1A8C}"/>
          </ac:spMkLst>
        </pc:spChg>
        <pc:spChg chg="add">
          <ac:chgData name="Roberta Tucker" userId="S::r.tucker@uwtsd.ac.uk::27ca61ee-ba03-4b92-a89a-1d5600e2200a" providerId="AD" clId="Web-{69AA72AC-3D5A-8DC3-2F66-7A0A5DE55488}" dt="2023-03-09T09:30:06.407" v="374"/>
          <ac:spMkLst>
            <pc:docMk/>
            <pc:sldMk cId="480906824" sldId="611"/>
            <ac:spMk id="70" creationId="{AB553805-A4CD-D593-600B-D343C957C23F}"/>
          </ac:spMkLst>
        </pc:spChg>
        <pc:spChg chg="add mod">
          <ac:chgData name="Roberta Tucker" userId="S::r.tucker@uwtsd.ac.uk::27ca61ee-ba03-4b92-a89a-1d5600e2200a" providerId="AD" clId="Web-{69AA72AC-3D5A-8DC3-2F66-7A0A5DE55488}" dt="2023-03-09T09:30:20.361" v="378" actId="1076"/>
          <ac:spMkLst>
            <pc:docMk/>
            <pc:sldMk cId="480906824" sldId="611"/>
            <ac:spMk id="71" creationId="{BBF7C761-7E5B-C532-CE52-C5AA22190506}"/>
          </ac:spMkLst>
        </pc:spChg>
        <pc:spChg chg="add mod">
          <ac:chgData name="Roberta Tucker" userId="S::r.tucker@uwtsd.ac.uk::27ca61ee-ba03-4b92-a89a-1d5600e2200a" providerId="AD" clId="Web-{69AA72AC-3D5A-8DC3-2F66-7A0A5DE55488}" dt="2023-03-09T09:30:16.548" v="377" actId="1076"/>
          <ac:spMkLst>
            <pc:docMk/>
            <pc:sldMk cId="480906824" sldId="611"/>
            <ac:spMk id="72" creationId="{7CE36A3D-BD86-F5E0-0BCB-BF24EDC3E4D5}"/>
          </ac:spMkLst>
        </pc:spChg>
        <pc:graphicFrameChg chg="add del mod modGraphic">
          <ac:chgData name="Roberta Tucker" userId="S::r.tucker@uwtsd.ac.uk::27ca61ee-ba03-4b92-a89a-1d5600e2200a" providerId="AD" clId="Web-{69AA72AC-3D5A-8DC3-2F66-7A0A5DE55488}" dt="2023-03-09T09:17:50.423" v="251"/>
          <ac:graphicFrameMkLst>
            <pc:docMk/>
            <pc:sldMk cId="480906824" sldId="611"/>
            <ac:graphicFrameMk id="6" creationId="{48599FB5-7D2D-1FEE-D210-318709E847E6}"/>
          </ac:graphicFrameMkLst>
        </pc:graphicFrameChg>
        <pc:picChg chg="add mod">
          <ac:chgData name="Roberta Tucker" userId="S::r.tucker@uwtsd.ac.uk::27ca61ee-ba03-4b92-a89a-1d5600e2200a" providerId="AD" clId="Web-{69AA72AC-3D5A-8DC3-2F66-7A0A5DE55488}" dt="2023-03-09T09:29:53.563" v="373" actId="1076"/>
          <ac:picMkLst>
            <pc:docMk/>
            <pc:sldMk cId="480906824" sldId="611"/>
            <ac:picMk id="4" creationId="{F94C250C-3D24-B417-70D5-ACC5B2FA306E}"/>
          </ac:picMkLst>
        </pc:picChg>
      </pc:sldChg>
      <pc:sldChg chg="addSp modSp add addAnim delAnim modAnim modNotes">
        <pc:chgData name="Roberta Tucker" userId="S::r.tucker@uwtsd.ac.uk::27ca61ee-ba03-4b92-a89a-1d5600e2200a" providerId="AD" clId="Web-{69AA72AC-3D5A-8DC3-2F66-7A0A5DE55488}" dt="2023-03-09T21:26:09.381" v="1244"/>
        <pc:sldMkLst>
          <pc:docMk/>
          <pc:sldMk cId="2269223790" sldId="612"/>
        </pc:sldMkLst>
        <pc:spChg chg="mod">
          <ac:chgData name="Roberta Tucker" userId="S::r.tucker@uwtsd.ac.uk::27ca61ee-ba03-4b92-a89a-1d5600e2200a" providerId="AD" clId="Web-{69AA72AC-3D5A-8DC3-2F66-7A0A5DE55488}" dt="2023-03-09T15:25:11.341" v="934" actId="20577"/>
          <ac:spMkLst>
            <pc:docMk/>
            <pc:sldMk cId="2269223790" sldId="612"/>
            <ac:spMk id="2" creationId="{769C8FD8-4674-0942-D0F8-A782583ED0E3}"/>
          </ac:spMkLst>
        </pc:spChg>
        <pc:spChg chg="add mod">
          <ac:chgData name="Roberta Tucker" userId="S::r.tucker@uwtsd.ac.uk::27ca61ee-ba03-4b92-a89a-1d5600e2200a" providerId="AD" clId="Web-{69AA72AC-3D5A-8DC3-2F66-7A0A5DE55488}" dt="2023-03-09T17:56:52.510" v="1149" actId="20577"/>
          <ac:spMkLst>
            <pc:docMk/>
            <pc:sldMk cId="2269223790" sldId="612"/>
            <ac:spMk id="5" creationId="{937962F9-0184-9FB0-CB93-E89EEDE24DCE}"/>
          </ac:spMkLst>
        </pc:spChg>
      </pc:sldChg>
      <pc:sldChg chg="modSp add modNotes">
        <pc:chgData name="Roberta Tucker" userId="S::r.tucker@uwtsd.ac.uk::27ca61ee-ba03-4b92-a89a-1d5600e2200a" providerId="AD" clId="Web-{69AA72AC-3D5A-8DC3-2F66-7A0A5DE55488}" dt="2023-03-09T14:27:00.703" v="653"/>
        <pc:sldMkLst>
          <pc:docMk/>
          <pc:sldMk cId="540921214" sldId="613"/>
        </pc:sldMkLst>
        <pc:spChg chg="mod">
          <ac:chgData name="Roberta Tucker" userId="S::r.tucker@uwtsd.ac.uk::27ca61ee-ba03-4b92-a89a-1d5600e2200a" providerId="AD" clId="Web-{69AA72AC-3D5A-8DC3-2F66-7A0A5DE55488}" dt="2023-03-09T09:11:07.015" v="180" actId="20577"/>
          <ac:spMkLst>
            <pc:docMk/>
            <pc:sldMk cId="540921214" sldId="613"/>
            <ac:spMk id="2" creationId="{65D99740-FD02-2E4D-FA50-8AC039B6FAF0}"/>
          </ac:spMkLst>
        </pc:spChg>
      </pc:sldChg>
      <pc:sldChg chg="modSp add replId">
        <pc:chgData name="Roberta Tucker" userId="S::r.tucker@uwtsd.ac.uk::27ca61ee-ba03-4b92-a89a-1d5600e2200a" providerId="AD" clId="Web-{69AA72AC-3D5A-8DC3-2F66-7A0A5DE55488}" dt="2023-03-09T09:11:53.502" v="186" actId="20577"/>
        <pc:sldMkLst>
          <pc:docMk/>
          <pc:sldMk cId="1345282339" sldId="614"/>
        </pc:sldMkLst>
        <pc:spChg chg="mod">
          <ac:chgData name="Roberta Tucker" userId="S::r.tucker@uwtsd.ac.uk::27ca61ee-ba03-4b92-a89a-1d5600e2200a" providerId="AD" clId="Web-{69AA72AC-3D5A-8DC3-2F66-7A0A5DE55488}" dt="2023-03-09T09:11:53.502" v="186" actId="20577"/>
          <ac:spMkLst>
            <pc:docMk/>
            <pc:sldMk cId="1345282339" sldId="614"/>
            <ac:spMk id="2" creationId="{65D99740-FD02-2E4D-FA50-8AC039B6FAF0}"/>
          </ac:spMkLst>
        </pc:spChg>
      </pc:sldChg>
      <pc:sldChg chg="modSp add replId">
        <pc:chgData name="Roberta Tucker" userId="S::r.tucker@uwtsd.ac.uk::27ca61ee-ba03-4b92-a89a-1d5600e2200a" providerId="AD" clId="Web-{69AA72AC-3D5A-8DC3-2F66-7A0A5DE55488}" dt="2023-03-09T13:37:30.099" v="456" actId="20577"/>
        <pc:sldMkLst>
          <pc:docMk/>
          <pc:sldMk cId="3062202845" sldId="615"/>
        </pc:sldMkLst>
        <pc:spChg chg="mod">
          <ac:chgData name="Roberta Tucker" userId="S::r.tucker@uwtsd.ac.uk::27ca61ee-ba03-4b92-a89a-1d5600e2200a" providerId="AD" clId="Web-{69AA72AC-3D5A-8DC3-2F66-7A0A5DE55488}" dt="2023-03-09T13:37:30.099" v="456" actId="20577"/>
          <ac:spMkLst>
            <pc:docMk/>
            <pc:sldMk cId="3062202845" sldId="615"/>
            <ac:spMk id="5" creationId="{902B1459-6C90-72F0-5D03-8D9AAEAF744A}"/>
          </ac:spMkLst>
        </pc:spChg>
        <pc:spChg chg="mod">
          <ac:chgData name="Roberta Tucker" userId="S::r.tucker@uwtsd.ac.uk::27ca61ee-ba03-4b92-a89a-1d5600e2200a" providerId="AD" clId="Web-{69AA72AC-3D5A-8DC3-2F66-7A0A5DE55488}" dt="2023-03-09T13:31:40.355" v="432" actId="1076"/>
          <ac:spMkLst>
            <pc:docMk/>
            <pc:sldMk cId="3062202845" sldId="615"/>
            <ac:spMk id="63" creationId="{5C012292-645E-7AD3-36AE-E2DEBAA27E50}"/>
          </ac:spMkLst>
        </pc:spChg>
        <pc:spChg chg="mod">
          <ac:chgData name="Roberta Tucker" userId="S::r.tucker@uwtsd.ac.uk::27ca61ee-ba03-4b92-a89a-1d5600e2200a" providerId="AD" clId="Web-{69AA72AC-3D5A-8DC3-2F66-7A0A5DE55488}" dt="2023-03-09T13:34:03.859" v="447" actId="20577"/>
          <ac:spMkLst>
            <pc:docMk/>
            <pc:sldMk cId="3062202845" sldId="615"/>
            <ac:spMk id="64" creationId="{6DC9F71C-69F7-03DD-6AB9-3AF6336EFBA0}"/>
          </ac:spMkLst>
        </pc:spChg>
        <pc:spChg chg="mod">
          <ac:chgData name="Roberta Tucker" userId="S::r.tucker@uwtsd.ac.uk::27ca61ee-ba03-4b92-a89a-1d5600e2200a" providerId="AD" clId="Web-{69AA72AC-3D5A-8DC3-2F66-7A0A5DE55488}" dt="2023-03-09T13:32:06.778" v="438" actId="20577"/>
          <ac:spMkLst>
            <pc:docMk/>
            <pc:sldMk cId="3062202845" sldId="615"/>
            <ac:spMk id="65" creationId="{A3E6153D-EF76-DC59-0CCB-97A63AEE40B5}"/>
          </ac:spMkLst>
        </pc:spChg>
        <pc:spChg chg="mod">
          <ac:chgData name="Roberta Tucker" userId="S::r.tucker@uwtsd.ac.uk::27ca61ee-ba03-4b92-a89a-1d5600e2200a" providerId="AD" clId="Web-{69AA72AC-3D5A-8DC3-2F66-7A0A5DE55488}" dt="2023-03-09T13:33:28.468" v="444" actId="20577"/>
          <ac:spMkLst>
            <pc:docMk/>
            <pc:sldMk cId="3062202845" sldId="615"/>
            <ac:spMk id="67" creationId="{2B085C67-17E2-713E-C047-4206257F889A}"/>
          </ac:spMkLst>
        </pc:spChg>
      </pc:sldChg>
      <pc:sldChg chg="addSp delSp modSp add replId addAnim delAnim modAnim">
        <pc:chgData name="Roberta Tucker" userId="S::r.tucker@uwtsd.ac.uk::27ca61ee-ba03-4b92-a89a-1d5600e2200a" providerId="AD" clId="Web-{69AA72AC-3D5A-8DC3-2F66-7A0A5DE55488}" dt="2023-03-09T21:25:53.083" v="1242"/>
        <pc:sldMkLst>
          <pc:docMk/>
          <pc:sldMk cId="186353443" sldId="616"/>
        </pc:sldMkLst>
        <pc:spChg chg="del">
          <ac:chgData name="Roberta Tucker" userId="S::r.tucker@uwtsd.ac.uk::27ca61ee-ba03-4b92-a89a-1d5600e2200a" providerId="AD" clId="Web-{69AA72AC-3D5A-8DC3-2F66-7A0A5DE55488}" dt="2023-03-09T13:41:23.339" v="458"/>
          <ac:spMkLst>
            <pc:docMk/>
            <pc:sldMk cId="186353443" sldId="616"/>
            <ac:spMk id="2" creationId="{65D99740-FD02-2E4D-FA50-8AC039B6FAF0}"/>
          </ac:spMkLst>
        </pc:spChg>
        <pc:spChg chg="add del mod">
          <ac:chgData name="Roberta Tucker" userId="S::r.tucker@uwtsd.ac.uk::27ca61ee-ba03-4b92-a89a-1d5600e2200a" providerId="AD" clId="Web-{69AA72AC-3D5A-8DC3-2F66-7A0A5DE55488}" dt="2023-03-09T14:30:33.232" v="755"/>
          <ac:spMkLst>
            <pc:docMk/>
            <pc:sldMk cId="186353443" sldId="616"/>
            <ac:spMk id="5" creationId="{DE71ED27-CE2A-D535-F3B8-9DD9F7412AB0}"/>
          </ac:spMkLst>
        </pc:spChg>
        <pc:spChg chg="add del mod">
          <ac:chgData name="Roberta Tucker" userId="S::r.tucker@uwtsd.ac.uk::27ca61ee-ba03-4b92-a89a-1d5600e2200a" providerId="AD" clId="Web-{69AA72AC-3D5A-8DC3-2F66-7A0A5DE55488}" dt="2023-03-09T14:30:35.560" v="756"/>
          <ac:spMkLst>
            <pc:docMk/>
            <pc:sldMk cId="186353443" sldId="616"/>
            <ac:spMk id="6" creationId="{BDB3C20C-FA5F-C5CD-88F6-8FAB3B5F843C}"/>
          </ac:spMkLst>
        </pc:spChg>
        <pc:spChg chg="add mod">
          <ac:chgData name="Roberta Tucker" userId="S::r.tucker@uwtsd.ac.uk::27ca61ee-ba03-4b92-a89a-1d5600e2200a" providerId="AD" clId="Web-{69AA72AC-3D5A-8DC3-2F66-7A0A5DE55488}" dt="2023-03-09T15:14:06.691" v="871" actId="20577"/>
          <ac:spMkLst>
            <pc:docMk/>
            <pc:sldMk cId="186353443" sldId="616"/>
            <ac:spMk id="7" creationId="{8BE318DD-1B24-2117-16BA-B0A757D28B3E}"/>
          </ac:spMkLst>
        </pc:spChg>
        <pc:picChg chg="add mod">
          <ac:chgData name="Roberta Tucker" userId="S::r.tucker@uwtsd.ac.uk::27ca61ee-ba03-4b92-a89a-1d5600e2200a" providerId="AD" clId="Web-{69AA72AC-3D5A-8DC3-2F66-7A0A5DE55488}" dt="2023-03-09T15:15:59.307" v="878" actId="1076"/>
          <ac:picMkLst>
            <pc:docMk/>
            <pc:sldMk cId="186353443" sldId="616"/>
            <ac:picMk id="8" creationId="{9C2C3518-A236-0A14-34A5-7E11358233DF}"/>
          </ac:picMkLst>
        </pc:picChg>
      </pc:sldChg>
      <pc:sldChg chg="addSp delSp modSp add ord replId addAnim delAnim">
        <pc:chgData name="Roberta Tucker" userId="S::r.tucker@uwtsd.ac.uk::27ca61ee-ba03-4b92-a89a-1d5600e2200a" providerId="AD" clId="Web-{69AA72AC-3D5A-8DC3-2F66-7A0A5DE55488}" dt="2023-03-09T15:11:53.932" v="866" actId="1076"/>
        <pc:sldMkLst>
          <pc:docMk/>
          <pc:sldMk cId="3835266125" sldId="617"/>
        </pc:sldMkLst>
        <pc:spChg chg="del mod">
          <ac:chgData name="Roberta Tucker" userId="S::r.tucker@uwtsd.ac.uk::27ca61ee-ba03-4b92-a89a-1d5600e2200a" providerId="AD" clId="Web-{69AA72AC-3D5A-8DC3-2F66-7A0A5DE55488}" dt="2023-03-09T14:13:58.795" v="470"/>
          <ac:spMkLst>
            <pc:docMk/>
            <pc:sldMk cId="3835266125" sldId="617"/>
            <ac:spMk id="5" creationId="{DE71ED27-CE2A-D535-F3B8-9DD9F7412AB0}"/>
          </ac:spMkLst>
        </pc:spChg>
        <pc:spChg chg="del">
          <ac:chgData name="Roberta Tucker" userId="S::r.tucker@uwtsd.ac.uk::27ca61ee-ba03-4b92-a89a-1d5600e2200a" providerId="AD" clId="Web-{69AA72AC-3D5A-8DC3-2F66-7A0A5DE55488}" dt="2023-03-09T14:14:01.217" v="471"/>
          <ac:spMkLst>
            <pc:docMk/>
            <pc:sldMk cId="3835266125" sldId="617"/>
            <ac:spMk id="6" creationId="{BDB3C20C-FA5F-C5CD-88F6-8FAB3B5F843C}"/>
          </ac:spMkLst>
        </pc:spChg>
        <pc:spChg chg="add mod">
          <ac:chgData name="Roberta Tucker" userId="S::r.tucker@uwtsd.ac.uk::27ca61ee-ba03-4b92-a89a-1d5600e2200a" providerId="AD" clId="Web-{69AA72AC-3D5A-8DC3-2F66-7A0A5DE55488}" dt="2023-03-09T15:06:56.039" v="864" actId="1076"/>
          <ac:spMkLst>
            <pc:docMk/>
            <pc:sldMk cId="3835266125" sldId="617"/>
            <ac:spMk id="7" creationId="{AAB29870-EA73-1476-56F0-DE22AA1312D5}"/>
          </ac:spMkLst>
        </pc:spChg>
        <pc:spChg chg="add mod">
          <ac:chgData name="Roberta Tucker" userId="S::r.tucker@uwtsd.ac.uk::27ca61ee-ba03-4b92-a89a-1d5600e2200a" providerId="AD" clId="Web-{69AA72AC-3D5A-8DC3-2F66-7A0A5DE55488}" dt="2023-03-09T15:11:53.932" v="866" actId="1076"/>
          <ac:spMkLst>
            <pc:docMk/>
            <pc:sldMk cId="3835266125" sldId="617"/>
            <ac:spMk id="9" creationId="{364948FF-19FC-F127-0DCE-2B3F25F621A7}"/>
          </ac:spMkLst>
        </pc:spChg>
        <pc:spChg chg="add del mod">
          <ac:chgData name="Roberta Tucker" userId="S::r.tucker@uwtsd.ac.uk::27ca61ee-ba03-4b92-a89a-1d5600e2200a" providerId="AD" clId="Web-{69AA72AC-3D5A-8DC3-2F66-7A0A5DE55488}" dt="2023-03-09T14:49:22.692" v="822"/>
          <ac:spMkLst>
            <pc:docMk/>
            <pc:sldMk cId="3835266125" sldId="617"/>
            <ac:spMk id="11" creationId="{F7A5C643-678E-C4E1-466B-EDC79FAD9D24}"/>
          </ac:spMkLst>
        </pc:spChg>
        <pc:spChg chg="add del mod">
          <ac:chgData name="Roberta Tucker" userId="S::r.tucker@uwtsd.ac.uk::27ca61ee-ba03-4b92-a89a-1d5600e2200a" providerId="AD" clId="Web-{69AA72AC-3D5A-8DC3-2F66-7A0A5DE55488}" dt="2023-03-09T14:35:07.514" v="795"/>
          <ac:spMkLst>
            <pc:docMk/>
            <pc:sldMk cId="3835266125" sldId="617"/>
            <ac:spMk id="13" creationId="{F445F0DC-8444-D53F-E2C5-7976EB80F651}"/>
          </ac:spMkLst>
        </pc:spChg>
      </pc:sldChg>
      <pc:sldChg chg="add replId delAnim modAnim">
        <pc:chgData name="Roberta Tucker" userId="S::r.tucker@uwtsd.ac.uk::27ca61ee-ba03-4b92-a89a-1d5600e2200a" providerId="AD" clId="Web-{69AA72AC-3D5A-8DC3-2F66-7A0A5DE55488}" dt="2023-03-09T21:25:57.506" v="1243"/>
        <pc:sldMkLst>
          <pc:docMk/>
          <pc:sldMk cId="429190091" sldId="618"/>
        </pc:sldMkLst>
      </pc:sldChg>
      <pc:sldChg chg="addSp modSp new modNotes">
        <pc:chgData name="Roberta Tucker" userId="S::r.tucker@uwtsd.ac.uk::27ca61ee-ba03-4b92-a89a-1d5600e2200a" providerId="AD" clId="Web-{69AA72AC-3D5A-8DC3-2F66-7A0A5DE55488}" dt="2023-03-09T22:55:35.209" v="2544"/>
        <pc:sldMkLst>
          <pc:docMk/>
          <pc:sldMk cId="3756729263" sldId="619"/>
        </pc:sldMkLst>
        <pc:spChg chg="mod">
          <ac:chgData name="Roberta Tucker" userId="S::r.tucker@uwtsd.ac.uk::27ca61ee-ba03-4b92-a89a-1d5600e2200a" providerId="AD" clId="Web-{69AA72AC-3D5A-8DC3-2F66-7A0A5DE55488}" dt="2023-03-09T17:55:42.681" v="1142" actId="20577"/>
          <ac:spMkLst>
            <pc:docMk/>
            <pc:sldMk cId="3756729263" sldId="619"/>
            <ac:spMk id="2" creationId="{C1EFC826-A6ED-8E83-6704-98EA7C95EDDE}"/>
          </ac:spMkLst>
        </pc:spChg>
        <pc:picChg chg="add mod">
          <ac:chgData name="Roberta Tucker" userId="S::r.tucker@uwtsd.ac.uk::27ca61ee-ba03-4b92-a89a-1d5600e2200a" providerId="AD" clId="Web-{69AA72AC-3D5A-8DC3-2F66-7A0A5DE55488}" dt="2023-03-09T15:53:43.182" v="1070" actId="1076"/>
          <ac:picMkLst>
            <pc:docMk/>
            <pc:sldMk cId="3756729263" sldId="619"/>
            <ac:picMk id="3" creationId="{0C42F645-9D57-6FFC-AC29-BBC320407D43}"/>
          </ac:picMkLst>
        </pc:picChg>
      </pc:sldChg>
      <pc:sldChg chg="addSp modSp add replId">
        <pc:chgData name="Roberta Tucker" userId="S::r.tucker@uwtsd.ac.uk::27ca61ee-ba03-4b92-a89a-1d5600e2200a" providerId="AD" clId="Web-{69AA72AC-3D5A-8DC3-2F66-7A0A5DE55488}" dt="2023-03-09T17:55:49.321" v="1143" actId="20577"/>
        <pc:sldMkLst>
          <pc:docMk/>
          <pc:sldMk cId="2977088705" sldId="620"/>
        </pc:sldMkLst>
        <pc:spChg chg="mod">
          <ac:chgData name="Roberta Tucker" userId="S::r.tucker@uwtsd.ac.uk::27ca61ee-ba03-4b92-a89a-1d5600e2200a" providerId="AD" clId="Web-{69AA72AC-3D5A-8DC3-2F66-7A0A5DE55488}" dt="2023-03-09T17:55:49.321" v="1143" actId="20577"/>
          <ac:spMkLst>
            <pc:docMk/>
            <pc:sldMk cId="2977088705" sldId="620"/>
            <ac:spMk id="2" creationId="{C1EFC826-A6ED-8E83-6704-98EA7C95EDDE}"/>
          </ac:spMkLst>
        </pc:spChg>
        <pc:spChg chg="add mod">
          <ac:chgData name="Roberta Tucker" userId="S::r.tucker@uwtsd.ac.uk::27ca61ee-ba03-4b92-a89a-1d5600e2200a" providerId="AD" clId="Web-{69AA72AC-3D5A-8DC3-2F66-7A0A5DE55488}" dt="2023-03-09T17:49:59.378" v="1103" actId="20577"/>
          <ac:spMkLst>
            <pc:docMk/>
            <pc:sldMk cId="2977088705" sldId="620"/>
            <ac:spMk id="4" creationId="{2AAC4454-B86E-ED97-8AD2-7B35C8B02B1C}"/>
          </ac:spMkLst>
        </pc:spChg>
        <pc:spChg chg="add mod">
          <ac:chgData name="Roberta Tucker" userId="S::r.tucker@uwtsd.ac.uk::27ca61ee-ba03-4b92-a89a-1d5600e2200a" providerId="AD" clId="Web-{69AA72AC-3D5A-8DC3-2F66-7A0A5DE55488}" dt="2023-03-09T17:51:17.317" v="1119" actId="20577"/>
          <ac:spMkLst>
            <pc:docMk/>
            <pc:sldMk cId="2977088705" sldId="620"/>
            <ac:spMk id="5" creationId="{0B8B0E34-50F8-D12C-8409-C26D9B2CDE32}"/>
          </ac:spMkLst>
        </pc:spChg>
        <pc:spChg chg="add mod">
          <ac:chgData name="Roberta Tucker" userId="S::r.tucker@uwtsd.ac.uk::27ca61ee-ba03-4b92-a89a-1d5600e2200a" providerId="AD" clId="Web-{69AA72AC-3D5A-8DC3-2F66-7A0A5DE55488}" dt="2023-03-09T17:52:37.662" v="1129" actId="1076"/>
          <ac:spMkLst>
            <pc:docMk/>
            <pc:sldMk cId="2977088705" sldId="620"/>
            <ac:spMk id="6" creationId="{2A3002CC-FEE4-9419-618E-8ECC70C4E8BA}"/>
          </ac:spMkLst>
        </pc:spChg>
        <pc:spChg chg="add mod">
          <ac:chgData name="Roberta Tucker" userId="S::r.tucker@uwtsd.ac.uk::27ca61ee-ba03-4b92-a89a-1d5600e2200a" providerId="AD" clId="Web-{69AA72AC-3D5A-8DC3-2F66-7A0A5DE55488}" dt="2023-03-09T17:53:58.538" v="1138" actId="1076"/>
          <ac:spMkLst>
            <pc:docMk/>
            <pc:sldMk cId="2977088705" sldId="620"/>
            <ac:spMk id="7" creationId="{4D23CFF6-1985-38BB-2FD2-4473A0925BD1}"/>
          </ac:spMkLst>
        </pc:spChg>
      </pc:sldChg>
      <pc:sldChg chg="addSp delSp modSp add replId delAnim modAnim">
        <pc:chgData name="Roberta Tucker" userId="S::r.tucker@uwtsd.ac.uk::27ca61ee-ba03-4b92-a89a-1d5600e2200a" providerId="AD" clId="Web-{69AA72AC-3D5A-8DC3-2F66-7A0A5DE55488}" dt="2023-03-09T21:26:14.741" v="1245"/>
        <pc:sldMkLst>
          <pc:docMk/>
          <pc:sldMk cId="734909371" sldId="621"/>
        </pc:sldMkLst>
        <pc:spChg chg="add mod">
          <ac:chgData name="Roberta Tucker" userId="S::r.tucker@uwtsd.ac.uk::27ca61ee-ba03-4b92-a89a-1d5600e2200a" providerId="AD" clId="Web-{69AA72AC-3D5A-8DC3-2F66-7A0A5DE55488}" dt="2023-03-09T18:11:48.292" v="1226" actId="14100"/>
          <ac:spMkLst>
            <pc:docMk/>
            <pc:sldMk cId="734909371" sldId="621"/>
            <ac:spMk id="3" creationId="{7471A535-6F89-EDE7-CA22-A6C211AF1B25}"/>
          </ac:spMkLst>
        </pc:spChg>
        <pc:spChg chg="mod">
          <ac:chgData name="Roberta Tucker" userId="S::r.tucker@uwtsd.ac.uk::27ca61ee-ba03-4b92-a89a-1d5600e2200a" providerId="AD" clId="Web-{69AA72AC-3D5A-8DC3-2F66-7A0A5DE55488}" dt="2023-03-09T17:56:38.150" v="1147" actId="20577"/>
          <ac:spMkLst>
            <pc:docMk/>
            <pc:sldMk cId="734909371" sldId="621"/>
            <ac:spMk id="5" creationId="{937962F9-0184-9FB0-CB93-E89EEDE24DCE}"/>
          </ac:spMkLst>
        </pc:spChg>
        <pc:spChg chg="add del">
          <ac:chgData name="Roberta Tucker" userId="S::r.tucker@uwtsd.ac.uk::27ca61ee-ba03-4b92-a89a-1d5600e2200a" providerId="AD" clId="Web-{69AA72AC-3D5A-8DC3-2F66-7A0A5DE55488}" dt="2023-03-09T21:18:04.268" v="1228"/>
          <ac:spMkLst>
            <pc:docMk/>
            <pc:sldMk cId="734909371" sldId="621"/>
            <ac:spMk id="6" creationId="{9CFA895F-2365-3E50-6753-1B25F2343C6D}"/>
          </ac:spMkLst>
        </pc:spChg>
        <pc:spChg chg="add del mod">
          <ac:chgData name="Roberta Tucker" userId="S::r.tucker@uwtsd.ac.uk::27ca61ee-ba03-4b92-a89a-1d5600e2200a" providerId="AD" clId="Web-{69AA72AC-3D5A-8DC3-2F66-7A0A5DE55488}" dt="2023-03-09T18:06:12.036" v="1170"/>
          <ac:spMkLst>
            <pc:docMk/>
            <pc:sldMk cId="734909371" sldId="621"/>
            <ac:spMk id="6" creationId="{DFCD2679-9AB5-FF23-3B64-FB6ABD3539AC}"/>
          </ac:spMkLst>
        </pc:spChg>
        <pc:spChg chg="add mod">
          <ac:chgData name="Roberta Tucker" userId="S::r.tucker@uwtsd.ac.uk::27ca61ee-ba03-4b92-a89a-1d5600e2200a" providerId="AD" clId="Web-{69AA72AC-3D5A-8DC3-2F66-7A0A5DE55488}" dt="2023-03-09T18:07:26.740" v="1179" actId="14100"/>
          <ac:spMkLst>
            <pc:docMk/>
            <pc:sldMk cId="734909371" sldId="621"/>
            <ac:spMk id="7" creationId="{D6E1E708-E9FE-48B9-A2F0-D849A5811BBE}"/>
          </ac:spMkLst>
        </pc:spChg>
        <pc:spChg chg="add mod">
          <ac:chgData name="Roberta Tucker" userId="S::r.tucker@uwtsd.ac.uk::27ca61ee-ba03-4b92-a89a-1d5600e2200a" providerId="AD" clId="Web-{69AA72AC-3D5A-8DC3-2F66-7A0A5DE55488}" dt="2023-03-09T18:08:57.961" v="1187" actId="1076"/>
          <ac:spMkLst>
            <pc:docMk/>
            <pc:sldMk cId="734909371" sldId="621"/>
            <ac:spMk id="8" creationId="{B4B1124E-49E4-8C16-F401-A482E706CAB3}"/>
          </ac:spMkLst>
        </pc:spChg>
        <pc:spChg chg="add mod">
          <ac:chgData name="Roberta Tucker" userId="S::r.tucker@uwtsd.ac.uk::27ca61ee-ba03-4b92-a89a-1d5600e2200a" providerId="AD" clId="Web-{69AA72AC-3D5A-8DC3-2F66-7A0A5DE55488}" dt="2023-03-09T21:18:56.006" v="1240" actId="14100"/>
          <ac:spMkLst>
            <pc:docMk/>
            <pc:sldMk cId="734909371" sldId="621"/>
            <ac:spMk id="9" creationId="{0EE5A3E4-FA65-8FDA-8F56-7AB232008161}"/>
          </ac:spMkLst>
        </pc:spChg>
        <pc:spChg chg="add del mod">
          <ac:chgData name="Roberta Tucker" userId="S::r.tucker@uwtsd.ac.uk::27ca61ee-ba03-4b92-a89a-1d5600e2200a" providerId="AD" clId="Web-{69AA72AC-3D5A-8DC3-2F66-7A0A5DE55488}" dt="2023-03-09T18:09:14.930" v="1191"/>
          <ac:spMkLst>
            <pc:docMk/>
            <pc:sldMk cId="734909371" sldId="621"/>
            <ac:spMk id="9" creationId="{4F22FC09-8EB3-1D94-01EA-F578CF7B8885}"/>
          </ac:spMkLst>
        </pc:spChg>
        <pc:spChg chg="add del mod">
          <ac:chgData name="Roberta Tucker" userId="S::r.tucker@uwtsd.ac.uk::27ca61ee-ba03-4b92-a89a-1d5600e2200a" providerId="AD" clId="Web-{69AA72AC-3D5A-8DC3-2F66-7A0A5DE55488}" dt="2023-03-09T21:18:58.741" v="1241"/>
          <ac:spMkLst>
            <pc:docMk/>
            <pc:sldMk cId="734909371" sldId="621"/>
            <ac:spMk id="10" creationId="{FB173F60-1871-BCDA-EEBB-FCB7BDF25ADF}"/>
          </ac:spMkLst>
        </pc:spChg>
      </pc:sldChg>
      <pc:sldChg chg="modSp add replId">
        <pc:chgData name="Roberta Tucker" userId="S::r.tucker@uwtsd.ac.uk::27ca61ee-ba03-4b92-a89a-1d5600e2200a" providerId="AD" clId="Web-{69AA72AC-3D5A-8DC3-2F66-7A0A5DE55488}" dt="2023-03-09T21:30:40.291" v="1270" actId="20577"/>
        <pc:sldMkLst>
          <pc:docMk/>
          <pc:sldMk cId="2169157571" sldId="622"/>
        </pc:sldMkLst>
        <pc:spChg chg="mod">
          <ac:chgData name="Roberta Tucker" userId="S::r.tucker@uwtsd.ac.uk::27ca61ee-ba03-4b92-a89a-1d5600e2200a" providerId="AD" clId="Web-{69AA72AC-3D5A-8DC3-2F66-7A0A5DE55488}" dt="2023-03-09T21:30:40.291" v="1270" actId="20577"/>
          <ac:spMkLst>
            <pc:docMk/>
            <pc:sldMk cId="2169157571" sldId="622"/>
            <ac:spMk id="2" creationId="{65D99740-FD02-2E4D-FA50-8AC039B6FAF0}"/>
          </ac:spMkLst>
        </pc:spChg>
      </pc:sldChg>
      <pc:sldChg chg="modSp add replId">
        <pc:chgData name="Roberta Tucker" userId="S::r.tucker@uwtsd.ac.uk::27ca61ee-ba03-4b92-a89a-1d5600e2200a" providerId="AD" clId="Web-{69AA72AC-3D5A-8DC3-2F66-7A0A5DE55488}" dt="2023-03-09T21:31:27.575" v="1275" actId="20577"/>
        <pc:sldMkLst>
          <pc:docMk/>
          <pc:sldMk cId="1792833050" sldId="623"/>
        </pc:sldMkLst>
        <pc:spChg chg="mod">
          <ac:chgData name="Roberta Tucker" userId="S::r.tucker@uwtsd.ac.uk::27ca61ee-ba03-4b92-a89a-1d5600e2200a" providerId="AD" clId="Web-{69AA72AC-3D5A-8DC3-2F66-7A0A5DE55488}" dt="2023-03-09T21:31:27.575" v="1275" actId="20577"/>
          <ac:spMkLst>
            <pc:docMk/>
            <pc:sldMk cId="1792833050" sldId="623"/>
            <ac:spMk id="2" creationId="{65D99740-FD02-2E4D-FA50-8AC039B6FAF0}"/>
          </ac:spMkLst>
        </pc:spChg>
      </pc:sldChg>
      <pc:sldChg chg="addSp delSp modSp add replId">
        <pc:chgData name="Roberta Tucker" userId="S::r.tucker@uwtsd.ac.uk::27ca61ee-ba03-4b92-a89a-1d5600e2200a" providerId="AD" clId="Web-{69AA72AC-3D5A-8DC3-2F66-7A0A5DE55488}" dt="2023-03-09T21:38:39.672" v="1304" actId="1076"/>
        <pc:sldMkLst>
          <pc:docMk/>
          <pc:sldMk cId="45890459" sldId="624"/>
        </pc:sldMkLst>
        <pc:picChg chg="add mod">
          <ac:chgData name="Roberta Tucker" userId="S::r.tucker@uwtsd.ac.uk::27ca61ee-ba03-4b92-a89a-1d5600e2200a" providerId="AD" clId="Web-{69AA72AC-3D5A-8DC3-2F66-7A0A5DE55488}" dt="2023-03-09T21:38:33.797" v="1303" actId="14100"/>
          <ac:picMkLst>
            <pc:docMk/>
            <pc:sldMk cId="45890459" sldId="624"/>
            <ac:picMk id="3" creationId="{3E9BB5F3-3260-2750-60B9-35B7BF31EF93}"/>
          </ac:picMkLst>
        </pc:picChg>
        <pc:picChg chg="del">
          <ac:chgData name="Roberta Tucker" userId="S::r.tucker@uwtsd.ac.uk::27ca61ee-ba03-4b92-a89a-1d5600e2200a" providerId="AD" clId="Web-{69AA72AC-3D5A-8DC3-2F66-7A0A5DE55488}" dt="2023-03-09T21:38:07.514" v="1296"/>
          <ac:picMkLst>
            <pc:docMk/>
            <pc:sldMk cId="45890459" sldId="624"/>
            <ac:picMk id="4" creationId="{12F0E2C5-5FA3-81A6-F312-64F41029CA45}"/>
          </ac:picMkLst>
        </pc:picChg>
        <pc:picChg chg="mod">
          <ac:chgData name="Roberta Tucker" userId="S::r.tucker@uwtsd.ac.uk::27ca61ee-ba03-4b92-a89a-1d5600e2200a" providerId="AD" clId="Web-{69AA72AC-3D5A-8DC3-2F66-7A0A5DE55488}" dt="2023-03-09T21:38:39.672" v="1304" actId="1076"/>
          <ac:picMkLst>
            <pc:docMk/>
            <pc:sldMk cId="45890459" sldId="624"/>
            <ac:picMk id="5" creationId="{4ABE9D82-37D6-BE49-9C13-87B1F1D02A85}"/>
          </ac:picMkLst>
        </pc:picChg>
      </pc:sldChg>
      <pc:sldChg chg="modSp add replId">
        <pc:chgData name="Roberta Tucker" userId="S::r.tucker@uwtsd.ac.uk::27ca61ee-ba03-4b92-a89a-1d5600e2200a" providerId="AD" clId="Web-{69AA72AC-3D5A-8DC3-2F66-7A0A5DE55488}" dt="2023-03-09T23:19:23.644" v="2653" actId="20577"/>
        <pc:sldMkLst>
          <pc:docMk/>
          <pc:sldMk cId="3974179421" sldId="625"/>
        </pc:sldMkLst>
        <pc:spChg chg="mod">
          <ac:chgData name="Roberta Tucker" userId="S::r.tucker@uwtsd.ac.uk::27ca61ee-ba03-4b92-a89a-1d5600e2200a" providerId="AD" clId="Web-{69AA72AC-3D5A-8DC3-2F66-7A0A5DE55488}" dt="2023-03-09T23:19:23.644" v="2653" actId="20577"/>
          <ac:spMkLst>
            <pc:docMk/>
            <pc:sldMk cId="3974179421" sldId="625"/>
            <ac:spMk id="4" creationId="{F1969D8F-D693-4336-9E30-4283F9A32270}"/>
          </ac:spMkLst>
        </pc:spChg>
        <pc:spChg chg="mod">
          <ac:chgData name="Roberta Tucker" userId="S::r.tucker@uwtsd.ac.uk::27ca61ee-ba03-4b92-a89a-1d5600e2200a" providerId="AD" clId="Web-{69AA72AC-3D5A-8DC3-2F66-7A0A5DE55488}" dt="2023-03-09T23:02:00.835" v="2599" actId="1076"/>
          <ac:spMkLst>
            <pc:docMk/>
            <pc:sldMk cId="3974179421" sldId="625"/>
            <ac:spMk id="8" creationId="{28B6967E-2606-4A9F-86CE-3723CCBF2114}"/>
          </ac:spMkLst>
        </pc:spChg>
        <pc:picChg chg="mod">
          <ac:chgData name="Roberta Tucker" userId="S::r.tucker@uwtsd.ac.uk::27ca61ee-ba03-4b92-a89a-1d5600e2200a" providerId="AD" clId="Web-{69AA72AC-3D5A-8DC3-2F66-7A0A5DE55488}" dt="2023-03-09T23:02:30.837" v="2612" actId="1076"/>
          <ac:picMkLst>
            <pc:docMk/>
            <pc:sldMk cId="3974179421" sldId="625"/>
            <ac:picMk id="1026" creationId="{0CC7DBBC-7330-4A07-95BA-C174248B4F31}"/>
          </ac:picMkLst>
        </pc:picChg>
      </pc:sldChg>
      <pc:sldChg chg="addSp delSp modSp add replId addAnim">
        <pc:chgData name="Roberta Tucker" userId="S::r.tucker@uwtsd.ac.uk::27ca61ee-ba03-4b92-a89a-1d5600e2200a" providerId="AD" clId="Web-{69AA72AC-3D5A-8DC3-2F66-7A0A5DE55488}" dt="2023-03-09T23:25:47.701" v="2710" actId="20577"/>
        <pc:sldMkLst>
          <pc:docMk/>
          <pc:sldMk cId="3023184023" sldId="626"/>
        </pc:sldMkLst>
        <pc:spChg chg="mod">
          <ac:chgData name="Roberta Tucker" userId="S::r.tucker@uwtsd.ac.uk::27ca61ee-ba03-4b92-a89a-1d5600e2200a" providerId="AD" clId="Web-{69AA72AC-3D5A-8DC3-2F66-7A0A5DE55488}" dt="2023-03-09T23:25:47.701" v="2710" actId="20577"/>
          <ac:spMkLst>
            <pc:docMk/>
            <pc:sldMk cId="3023184023" sldId="626"/>
            <ac:spMk id="2" creationId="{E12EFBB5-0702-A5A6-35D9-C7E059124F1E}"/>
          </ac:spMkLst>
        </pc:spChg>
        <pc:spChg chg="mod">
          <ac:chgData name="Roberta Tucker" userId="S::r.tucker@uwtsd.ac.uk::27ca61ee-ba03-4b92-a89a-1d5600e2200a" providerId="AD" clId="Web-{69AA72AC-3D5A-8DC3-2F66-7A0A5DE55488}" dt="2023-03-09T23:24:54.792" v="2688" actId="14100"/>
          <ac:spMkLst>
            <pc:docMk/>
            <pc:sldMk cId="3023184023" sldId="626"/>
            <ac:spMk id="5" creationId="{A1E755BF-2D57-1362-F75B-39B2855C4F38}"/>
          </ac:spMkLst>
        </pc:spChg>
        <pc:spChg chg="mod">
          <ac:chgData name="Roberta Tucker" userId="S::r.tucker@uwtsd.ac.uk::27ca61ee-ba03-4b92-a89a-1d5600e2200a" providerId="AD" clId="Web-{69AA72AC-3D5A-8DC3-2F66-7A0A5DE55488}" dt="2023-03-09T21:51:26.212" v="1436" actId="14100"/>
          <ac:spMkLst>
            <pc:docMk/>
            <pc:sldMk cId="3023184023" sldId="626"/>
            <ac:spMk id="6" creationId="{71143DAE-E178-A421-99D2-9D2C332A7009}"/>
          </ac:spMkLst>
        </pc:spChg>
        <pc:spChg chg="add mod">
          <ac:chgData name="Roberta Tucker" userId="S::r.tucker@uwtsd.ac.uk::27ca61ee-ba03-4b92-a89a-1d5600e2200a" providerId="AD" clId="Web-{69AA72AC-3D5A-8DC3-2F66-7A0A5DE55488}" dt="2023-03-09T21:52:18.887" v="1466" actId="14100"/>
          <ac:spMkLst>
            <pc:docMk/>
            <pc:sldMk cId="3023184023" sldId="626"/>
            <ac:spMk id="8" creationId="{5F46F126-C9C0-B652-DBEF-9ED0A43CC008}"/>
          </ac:spMkLst>
        </pc:spChg>
        <pc:picChg chg="del mod">
          <ac:chgData name="Roberta Tucker" userId="S::r.tucker@uwtsd.ac.uk::27ca61ee-ba03-4b92-a89a-1d5600e2200a" providerId="AD" clId="Web-{69AA72AC-3D5A-8DC3-2F66-7A0A5DE55488}" dt="2023-03-09T21:50:05.610" v="1429"/>
          <ac:picMkLst>
            <pc:docMk/>
            <pc:sldMk cId="3023184023" sldId="626"/>
            <ac:picMk id="3" creationId="{C75B5386-4B34-03FB-DF23-772F4941704F}"/>
          </ac:picMkLst>
        </pc:picChg>
        <pc:picChg chg="add mod ord">
          <ac:chgData name="Roberta Tucker" userId="S::r.tucker@uwtsd.ac.uk::27ca61ee-ba03-4b92-a89a-1d5600e2200a" providerId="AD" clId="Web-{69AA72AC-3D5A-8DC3-2F66-7A0A5DE55488}" dt="2023-03-09T21:51:18.086" v="1434" actId="1076"/>
          <ac:picMkLst>
            <pc:docMk/>
            <pc:sldMk cId="3023184023" sldId="626"/>
            <ac:picMk id="4" creationId="{D58586D1-7570-490C-699B-364BC40FF9E2}"/>
          </ac:picMkLst>
        </pc:picChg>
        <pc:picChg chg="add mod">
          <ac:chgData name="Roberta Tucker" userId="S::r.tucker@uwtsd.ac.uk::27ca61ee-ba03-4b92-a89a-1d5600e2200a" providerId="AD" clId="Web-{69AA72AC-3D5A-8DC3-2F66-7A0A5DE55488}" dt="2023-03-09T21:53:17.579" v="1478" actId="1076"/>
          <ac:picMkLst>
            <pc:docMk/>
            <pc:sldMk cId="3023184023" sldId="626"/>
            <ac:picMk id="11" creationId="{0D33ED6D-3471-2FA9-79D6-99841317A226}"/>
          </ac:picMkLst>
        </pc:picChg>
        <pc:cxnChg chg="mod">
          <ac:chgData name="Roberta Tucker" userId="S::r.tucker@uwtsd.ac.uk::27ca61ee-ba03-4b92-a89a-1d5600e2200a" providerId="AD" clId="Web-{69AA72AC-3D5A-8DC3-2F66-7A0A5DE55488}" dt="2023-03-09T21:56:25.545" v="1529" actId="14100"/>
          <ac:cxnSpMkLst>
            <pc:docMk/>
            <pc:sldMk cId="3023184023" sldId="626"/>
            <ac:cxnSpMk id="7" creationId="{C03362AA-E5A0-541F-61D7-16BF18288A45}"/>
          </ac:cxnSpMkLst>
        </pc:cxnChg>
        <pc:cxnChg chg="add mod">
          <ac:chgData name="Roberta Tucker" userId="S::r.tucker@uwtsd.ac.uk::27ca61ee-ba03-4b92-a89a-1d5600e2200a" providerId="AD" clId="Web-{69AA72AC-3D5A-8DC3-2F66-7A0A5DE55488}" dt="2023-03-09T23:24:50.198" v="2687" actId="14100"/>
          <ac:cxnSpMkLst>
            <pc:docMk/>
            <pc:sldMk cId="3023184023" sldId="626"/>
            <ac:cxnSpMk id="9" creationId="{0BC0A02F-498A-D41B-BFB0-44730D8A34F9}"/>
          </ac:cxnSpMkLst>
        </pc:cxnChg>
      </pc:sldChg>
      <pc:sldChg chg="addSp delSp modSp add replId addAnim delAnim modAnim">
        <pc:chgData name="Roberta Tucker" userId="S::r.tucker@uwtsd.ac.uk::27ca61ee-ba03-4b92-a89a-1d5600e2200a" providerId="AD" clId="Web-{69AA72AC-3D5A-8DC3-2F66-7A0A5DE55488}" dt="2023-03-09T23:50:47.679" v="2838"/>
        <pc:sldMkLst>
          <pc:docMk/>
          <pc:sldMk cId="2821290711" sldId="627"/>
        </pc:sldMkLst>
        <pc:spChg chg="mod">
          <ac:chgData name="Roberta Tucker" userId="S::r.tucker@uwtsd.ac.uk::27ca61ee-ba03-4b92-a89a-1d5600e2200a" providerId="AD" clId="Web-{69AA72AC-3D5A-8DC3-2F66-7A0A5DE55488}" dt="2023-03-09T21:59:30.417" v="1569"/>
          <ac:spMkLst>
            <pc:docMk/>
            <pc:sldMk cId="2821290711" sldId="627"/>
            <ac:spMk id="2" creationId="{E12EFBB5-0702-A5A6-35D9-C7E059124F1E}"/>
          </ac:spMkLst>
        </pc:spChg>
        <pc:spChg chg="mod">
          <ac:chgData name="Roberta Tucker" userId="S::r.tucker@uwtsd.ac.uk::27ca61ee-ba03-4b92-a89a-1d5600e2200a" providerId="AD" clId="Web-{69AA72AC-3D5A-8DC3-2F66-7A0A5DE55488}" dt="2023-03-09T22:04:41.266" v="1652" actId="20577"/>
          <ac:spMkLst>
            <pc:docMk/>
            <pc:sldMk cId="2821290711" sldId="627"/>
            <ac:spMk id="5" creationId="{A1E755BF-2D57-1362-F75B-39B2855C4F38}"/>
          </ac:spMkLst>
        </pc:spChg>
        <pc:spChg chg="mod">
          <ac:chgData name="Roberta Tucker" userId="S::r.tucker@uwtsd.ac.uk::27ca61ee-ba03-4b92-a89a-1d5600e2200a" providerId="AD" clId="Web-{69AA72AC-3D5A-8DC3-2F66-7A0A5DE55488}" dt="2023-03-09T21:54:50.038" v="1487" actId="14100"/>
          <ac:spMkLst>
            <pc:docMk/>
            <pc:sldMk cId="2821290711" sldId="627"/>
            <ac:spMk id="6" creationId="{71143DAE-E178-A421-99D2-9D2C332A7009}"/>
          </ac:spMkLst>
        </pc:spChg>
        <pc:spChg chg="mod">
          <ac:chgData name="Roberta Tucker" userId="S::r.tucker@uwtsd.ac.uk::27ca61ee-ba03-4b92-a89a-1d5600e2200a" providerId="AD" clId="Web-{69AA72AC-3D5A-8DC3-2F66-7A0A5DE55488}" dt="2023-03-09T22:03:09.213" v="1614" actId="14100"/>
          <ac:spMkLst>
            <pc:docMk/>
            <pc:sldMk cId="2821290711" sldId="627"/>
            <ac:spMk id="8" creationId="{5F46F126-C9C0-B652-DBEF-9ED0A43CC008}"/>
          </ac:spMkLst>
        </pc:spChg>
        <pc:picChg chg="add mod ord">
          <ac:chgData name="Roberta Tucker" userId="S::r.tucker@uwtsd.ac.uk::27ca61ee-ba03-4b92-a89a-1d5600e2200a" providerId="AD" clId="Web-{69AA72AC-3D5A-8DC3-2F66-7A0A5DE55488}" dt="2023-03-09T22:02:47.008" v="1612" actId="1076"/>
          <ac:picMkLst>
            <pc:docMk/>
            <pc:sldMk cId="2821290711" sldId="627"/>
            <ac:picMk id="3" creationId="{DCF56B75-8CA0-F1F3-E5DB-2707338F7229}"/>
          </ac:picMkLst>
        </pc:picChg>
        <pc:picChg chg="del mod">
          <ac:chgData name="Roberta Tucker" userId="S::r.tucker@uwtsd.ac.uk::27ca61ee-ba03-4b92-a89a-1d5600e2200a" providerId="AD" clId="Web-{69AA72AC-3D5A-8DC3-2F66-7A0A5DE55488}" dt="2023-03-09T22:01:38.004" v="1606"/>
          <ac:picMkLst>
            <pc:docMk/>
            <pc:sldMk cId="2821290711" sldId="627"/>
            <ac:picMk id="4" creationId="{D58586D1-7570-490C-699B-364BC40FF9E2}"/>
          </ac:picMkLst>
        </pc:picChg>
        <pc:picChg chg="add mod">
          <ac:chgData name="Roberta Tucker" userId="S::r.tucker@uwtsd.ac.uk::27ca61ee-ba03-4b92-a89a-1d5600e2200a" providerId="AD" clId="Web-{69AA72AC-3D5A-8DC3-2F66-7A0A5DE55488}" dt="2023-03-09T22:04:22.093" v="1623" actId="14100"/>
          <ac:picMkLst>
            <pc:docMk/>
            <pc:sldMk cId="2821290711" sldId="627"/>
            <ac:picMk id="10" creationId="{C19C23DC-65AC-F38A-EEE5-D0F12D83B807}"/>
          </ac:picMkLst>
        </pc:picChg>
        <pc:picChg chg="del">
          <ac:chgData name="Roberta Tucker" userId="S::r.tucker@uwtsd.ac.uk::27ca61ee-ba03-4b92-a89a-1d5600e2200a" providerId="AD" clId="Web-{69AA72AC-3D5A-8DC3-2F66-7A0A5DE55488}" dt="2023-03-09T22:03:21.198" v="1616"/>
          <ac:picMkLst>
            <pc:docMk/>
            <pc:sldMk cId="2821290711" sldId="627"/>
            <ac:picMk id="11" creationId="{0D33ED6D-3471-2FA9-79D6-99841317A226}"/>
          </ac:picMkLst>
        </pc:picChg>
        <pc:cxnChg chg="mod">
          <ac:chgData name="Roberta Tucker" userId="S::r.tucker@uwtsd.ac.uk::27ca61ee-ba03-4b92-a89a-1d5600e2200a" providerId="AD" clId="Web-{69AA72AC-3D5A-8DC3-2F66-7A0A5DE55488}" dt="2023-03-09T21:55:44.917" v="1513" actId="14100"/>
          <ac:cxnSpMkLst>
            <pc:docMk/>
            <pc:sldMk cId="2821290711" sldId="627"/>
            <ac:cxnSpMk id="7" creationId="{C03362AA-E5A0-541F-61D7-16BF18288A45}"/>
          </ac:cxnSpMkLst>
        </pc:cxnChg>
        <pc:cxnChg chg="mod">
          <ac:chgData name="Roberta Tucker" userId="S::r.tucker@uwtsd.ac.uk::27ca61ee-ba03-4b92-a89a-1d5600e2200a" providerId="AD" clId="Web-{69AA72AC-3D5A-8DC3-2F66-7A0A5DE55488}" dt="2023-03-09T22:03:18.401" v="1615" actId="1076"/>
          <ac:cxnSpMkLst>
            <pc:docMk/>
            <pc:sldMk cId="2821290711" sldId="627"/>
            <ac:cxnSpMk id="9" creationId="{0BC0A02F-498A-D41B-BFB0-44730D8A34F9}"/>
          </ac:cxnSpMkLst>
        </pc:cxnChg>
      </pc:sldChg>
      <pc:sldChg chg="addSp delSp modSp add replId addAnim delAnim modAnim">
        <pc:chgData name="Roberta Tucker" userId="S::r.tucker@uwtsd.ac.uk::27ca61ee-ba03-4b92-a89a-1d5600e2200a" providerId="AD" clId="Web-{69AA72AC-3D5A-8DC3-2F66-7A0A5DE55488}" dt="2023-03-09T23:50:59.164" v="2842"/>
        <pc:sldMkLst>
          <pc:docMk/>
          <pc:sldMk cId="1486956555" sldId="628"/>
        </pc:sldMkLst>
        <pc:spChg chg="mod">
          <ac:chgData name="Roberta Tucker" userId="S::r.tucker@uwtsd.ac.uk::27ca61ee-ba03-4b92-a89a-1d5600e2200a" providerId="AD" clId="Web-{69AA72AC-3D5A-8DC3-2F66-7A0A5DE55488}" dt="2023-03-09T22:01:07.345" v="1603" actId="20577"/>
          <ac:spMkLst>
            <pc:docMk/>
            <pc:sldMk cId="1486956555" sldId="628"/>
            <ac:spMk id="2" creationId="{E12EFBB5-0702-A5A6-35D9-C7E059124F1E}"/>
          </ac:spMkLst>
        </pc:spChg>
        <pc:spChg chg="mod">
          <ac:chgData name="Roberta Tucker" userId="S::r.tucker@uwtsd.ac.uk::27ca61ee-ba03-4b92-a89a-1d5600e2200a" providerId="AD" clId="Web-{69AA72AC-3D5A-8DC3-2F66-7A0A5DE55488}" dt="2023-03-09T22:10:08.882" v="1703" actId="20577"/>
          <ac:spMkLst>
            <pc:docMk/>
            <pc:sldMk cId="1486956555" sldId="628"/>
            <ac:spMk id="5" creationId="{A1E755BF-2D57-1362-F75B-39B2855C4F38}"/>
          </ac:spMkLst>
        </pc:spChg>
        <pc:spChg chg="mod">
          <ac:chgData name="Roberta Tucker" userId="S::r.tucker@uwtsd.ac.uk::27ca61ee-ba03-4b92-a89a-1d5600e2200a" providerId="AD" clId="Web-{69AA72AC-3D5A-8DC3-2F66-7A0A5DE55488}" dt="2023-03-09T22:00:41.359" v="1575" actId="14100"/>
          <ac:spMkLst>
            <pc:docMk/>
            <pc:sldMk cId="1486956555" sldId="628"/>
            <ac:spMk id="6" creationId="{71143DAE-E178-A421-99D2-9D2C332A7009}"/>
          </ac:spMkLst>
        </pc:spChg>
        <pc:spChg chg="mod">
          <ac:chgData name="Roberta Tucker" userId="S::r.tucker@uwtsd.ac.uk::27ca61ee-ba03-4b92-a89a-1d5600e2200a" providerId="AD" clId="Web-{69AA72AC-3D5A-8DC3-2F66-7A0A5DE55488}" dt="2023-03-09T22:07:36.950" v="1663" actId="1076"/>
          <ac:spMkLst>
            <pc:docMk/>
            <pc:sldMk cId="1486956555" sldId="628"/>
            <ac:spMk id="8" creationId="{5F46F126-C9C0-B652-DBEF-9ED0A43CC008}"/>
          </ac:spMkLst>
        </pc:spChg>
        <pc:spChg chg="add mod">
          <ac:chgData name="Roberta Tucker" userId="S::r.tucker@uwtsd.ac.uk::27ca61ee-ba03-4b92-a89a-1d5600e2200a" providerId="AD" clId="Web-{69AA72AC-3D5A-8DC3-2F66-7A0A5DE55488}" dt="2023-03-09T23:31:47.335" v="2759" actId="20577"/>
          <ac:spMkLst>
            <pc:docMk/>
            <pc:sldMk cId="1486956555" sldId="628"/>
            <ac:spMk id="10" creationId="{E8580DD5-D2AB-BC62-5C01-7CFB66D10FA2}"/>
          </ac:spMkLst>
        </pc:spChg>
        <pc:picChg chg="add mod ord">
          <ac:chgData name="Roberta Tucker" userId="S::r.tucker@uwtsd.ac.uk::27ca61ee-ba03-4b92-a89a-1d5600e2200a" providerId="AD" clId="Web-{69AA72AC-3D5A-8DC3-2F66-7A0A5DE55488}" dt="2023-03-09T22:07:31.184" v="1662" actId="1076"/>
          <ac:picMkLst>
            <pc:docMk/>
            <pc:sldMk cId="1486956555" sldId="628"/>
            <ac:picMk id="3" creationId="{07D63DEF-2342-2CA1-879A-FB0524AA8AF3}"/>
          </ac:picMkLst>
        </pc:picChg>
        <pc:picChg chg="del">
          <ac:chgData name="Roberta Tucker" userId="S::r.tucker@uwtsd.ac.uk::27ca61ee-ba03-4b92-a89a-1d5600e2200a" providerId="AD" clId="Web-{69AA72AC-3D5A-8DC3-2F66-7A0A5DE55488}" dt="2023-03-09T22:01:12.205" v="1604"/>
          <ac:picMkLst>
            <pc:docMk/>
            <pc:sldMk cId="1486956555" sldId="628"/>
            <ac:picMk id="4" creationId="{D58586D1-7570-490C-699B-364BC40FF9E2}"/>
          </ac:picMkLst>
        </pc:picChg>
        <pc:picChg chg="del">
          <ac:chgData name="Roberta Tucker" userId="S::r.tucker@uwtsd.ac.uk::27ca61ee-ba03-4b92-a89a-1d5600e2200a" providerId="AD" clId="Web-{69AA72AC-3D5A-8DC3-2F66-7A0A5DE55488}" dt="2023-03-09T22:01:14.205" v="1605"/>
          <ac:picMkLst>
            <pc:docMk/>
            <pc:sldMk cId="1486956555" sldId="628"/>
            <ac:picMk id="11" creationId="{0D33ED6D-3471-2FA9-79D6-99841317A226}"/>
          </ac:picMkLst>
        </pc:picChg>
        <pc:cxnChg chg="mod">
          <ac:chgData name="Roberta Tucker" userId="S::r.tucker@uwtsd.ac.uk::27ca61ee-ba03-4b92-a89a-1d5600e2200a" providerId="AD" clId="Web-{69AA72AC-3D5A-8DC3-2F66-7A0A5DE55488}" dt="2023-03-09T22:00:46.188" v="1576" actId="14100"/>
          <ac:cxnSpMkLst>
            <pc:docMk/>
            <pc:sldMk cId="1486956555" sldId="628"/>
            <ac:cxnSpMk id="7" creationId="{C03362AA-E5A0-541F-61D7-16BF18288A45}"/>
          </ac:cxnSpMkLst>
        </pc:cxnChg>
        <pc:cxnChg chg="mod">
          <ac:chgData name="Roberta Tucker" userId="S::r.tucker@uwtsd.ac.uk::27ca61ee-ba03-4b92-a89a-1d5600e2200a" providerId="AD" clId="Web-{69AA72AC-3D5A-8DC3-2F66-7A0A5DE55488}" dt="2023-03-09T22:07:44.966" v="1665" actId="14100"/>
          <ac:cxnSpMkLst>
            <pc:docMk/>
            <pc:sldMk cId="1486956555" sldId="628"/>
            <ac:cxnSpMk id="9" creationId="{0BC0A02F-498A-D41B-BFB0-44730D8A34F9}"/>
          </ac:cxnSpMkLst>
        </pc:cxnChg>
      </pc:sldChg>
      <pc:sldChg chg="addSp delSp modSp add replId">
        <pc:chgData name="Roberta Tucker" userId="S::r.tucker@uwtsd.ac.uk::27ca61ee-ba03-4b92-a89a-1d5600e2200a" providerId="AD" clId="Web-{69AA72AC-3D5A-8DC3-2F66-7A0A5DE55488}" dt="2023-03-09T22:17:41.774" v="1832" actId="14100"/>
        <pc:sldMkLst>
          <pc:docMk/>
          <pc:sldMk cId="2454655421" sldId="629"/>
        </pc:sldMkLst>
        <pc:spChg chg="mod">
          <ac:chgData name="Roberta Tucker" userId="S::r.tucker@uwtsd.ac.uk::27ca61ee-ba03-4b92-a89a-1d5600e2200a" providerId="AD" clId="Web-{69AA72AC-3D5A-8DC3-2F66-7A0A5DE55488}" dt="2023-03-09T22:13:02.145" v="1790" actId="20577"/>
          <ac:spMkLst>
            <pc:docMk/>
            <pc:sldMk cId="2454655421" sldId="629"/>
            <ac:spMk id="2" creationId="{E12EFBB5-0702-A5A6-35D9-C7E059124F1E}"/>
          </ac:spMkLst>
        </pc:spChg>
        <pc:spChg chg="mod">
          <ac:chgData name="Roberta Tucker" userId="S::r.tucker@uwtsd.ac.uk::27ca61ee-ba03-4b92-a89a-1d5600e2200a" providerId="AD" clId="Web-{69AA72AC-3D5A-8DC3-2F66-7A0A5DE55488}" dt="2023-03-09T22:17:34.696" v="1829" actId="20577"/>
          <ac:spMkLst>
            <pc:docMk/>
            <pc:sldMk cId="2454655421" sldId="629"/>
            <ac:spMk id="5" creationId="{A1E755BF-2D57-1362-F75B-39B2855C4F38}"/>
          </ac:spMkLst>
        </pc:spChg>
        <pc:spChg chg="mod">
          <ac:chgData name="Roberta Tucker" userId="S::r.tucker@uwtsd.ac.uk::27ca61ee-ba03-4b92-a89a-1d5600e2200a" providerId="AD" clId="Web-{69AA72AC-3D5A-8DC3-2F66-7A0A5DE55488}" dt="2023-03-09T22:14:14.026" v="1799" actId="14100"/>
          <ac:spMkLst>
            <pc:docMk/>
            <pc:sldMk cId="2454655421" sldId="629"/>
            <ac:spMk id="6" creationId="{71143DAE-E178-A421-99D2-9D2C332A7009}"/>
          </ac:spMkLst>
        </pc:spChg>
        <pc:spChg chg="del">
          <ac:chgData name="Roberta Tucker" userId="S::r.tucker@uwtsd.ac.uk::27ca61ee-ba03-4b92-a89a-1d5600e2200a" providerId="AD" clId="Web-{69AA72AC-3D5A-8DC3-2F66-7A0A5DE55488}" dt="2023-03-09T22:17:36.211" v="1830"/>
          <ac:spMkLst>
            <pc:docMk/>
            <pc:sldMk cId="2454655421" sldId="629"/>
            <ac:spMk id="8" creationId="{5F46F126-C9C0-B652-DBEF-9ED0A43CC008}"/>
          </ac:spMkLst>
        </pc:spChg>
        <pc:spChg chg="del">
          <ac:chgData name="Roberta Tucker" userId="S::r.tucker@uwtsd.ac.uk::27ca61ee-ba03-4b92-a89a-1d5600e2200a" providerId="AD" clId="Web-{69AA72AC-3D5A-8DC3-2F66-7A0A5DE55488}" dt="2023-03-09T22:13:52.054" v="1794"/>
          <ac:spMkLst>
            <pc:docMk/>
            <pc:sldMk cId="2454655421" sldId="629"/>
            <ac:spMk id="10" creationId="{E8580DD5-D2AB-BC62-5C01-7CFB66D10FA2}"/>
          </ac:spMkLst>
        </pc:spChg>
        <pc:picChg chg="del">
          <ac:chgData name="Roberta Tucker" userId="S::r.tucker@uwtsd.ac.uk::27ca61ee-ba03-4b92-a89a-1d5600e2200a" providerId="AD" clId="Web-{69AA72AC-3D5A-8DC3-2F66-7A0A5DE55488}" dt="2023-03-09T22:13:05.317" v="1791"/>
          <ac:picMkLst>
            <pc:docMk/>
            <pc:sldMk cId="2454655421" sldId="629"/>
            <ac:picMk id="3" creationId="{07D63DEF-2342-2CA1-879A-FB0524AA8AF3}"/>
          </ac:picMkLst>
        </pc:picChg>
        <pc:picChg chg="add mod ord">
          <ac:chgData name="Roberta Tucker" userId="S::r.tucker@uwtsd.ac.uk::27ca61ee-ba03-4b92-a89a-1d5600e2200a" providerId="AD" clId="Web-{69AA72AC-3D5A-8DC3-2F66-7A0A5DE55488}" dt="2023-03-09T22:17:41.774" v="1832" actId="14100"/>
          <ac:picMkLst>
            <pc:docMk/>
            <pc:sldMk cId="2454655421" sldId="629"/>
            <ac:picMk id="4" creationId="{5D570256-42B4-B95B-2246-D2460FFDF4CF}"/>
          </ac:picMkLst>
        </pc:picChg>
        <pc:cxnChg chg="mod">
          <ac:chgData name="Roberta Tucker" userId="S::r.tucker@uwtsd.ac.uk::27ca61ee-ba03-4b92-a89a-1d5600e2200a" providerId="AD" clId="Web-{69AA72AC-3D5A-8DC3-2F66-7A0A5DE55488}" dt="2023-03-09T22:14:17.995" v="1800" actId="14100"/>
          <ac:cxnSpMkLst>
            <pc:docMk/>
            <pc:sldMk cId="2454655421" sldId="629"/>
            <ac:cxnSpMk id="7" creationId="{C03362AA-E5A0-541F-61D7-16BF18288A45}"/>
          </ac:cxnSpMkLst>
        </pc:cxnChg>
        <pc:cxnChg chg="del">
          <ac:chgData name="Roberta Tucker" userId="S::r.tucker@uwtsd.ac.uk::27ca61ee-ba03-4b92-a89a-1d5600e2200a" providerId="AD" clId="Web-{69AA72AC-3D5A-8DC3-2F66-7A0A5DE55488}" dt="2023-03-09T22:17:37.993" v="1831"/>
          <ac:cxnSpMkLst>
            <pc:docMk/>
            <pc:sldMk cId="2454655421" sldId="629"/>
            <ac:cxnSpMk id="9" creationId="{0BC0A02F-498A-D41B-BFB0-44730D8A34F9}"/>
          </ac:cxnSpMkLst>
        </pc:cxnChg>
      </pc:sldChg>
      <pc:sldChg chg="addSp delSp modSp add replId addAnim modAnim">
        <pc:chgData name="Roberta Tucker" userId="S::r.tucker@uwtsd.ac.uk::27ca61ee-ba03-4b92-a89a-1d5600e2200a" providerId="AD" clId="Web-{69AA72AC-3D5A-8DC3-2F66-7A0A5DE55488}" dt="2023-03-09T23:51:12.198" v="2846"/>
        <pc:sldMkLst>
          <pc:docMk/>
          <pc:sldMk cId="2392446396" sldId="630"/>
        </pc:sldMkLst>
        <pc:spChg chg="mod">
          <ac:chgData name="Roberta Tucker" userId="S::r.tucker@uwtsd.ac.uk::27ca61ee-ba03-4b92-a89a-1d5600e2200a" providerId="AD" clId="Web-{69AA72AC-3D5A-8DC3-2F66-7A0A5DE55488}" dt="2023-03-09T22:18:14.948" v="1850" actId="20577"/>
          <ac:spMkLst>
            <pc:docMk/>
            <pc:sldMk cId="2392446396" sldId="630"/>
            <ac:spMk id="2" creationId="{E12EFBB5-0702-A5A6-35D9-C7E059124F1E}"/>
          </ac:spMkLst>
        </pc:spChg>
        <pc:spChg chg="mod">
          <ac:chgData name="Roberta Tucker" userId="S::r.tucker@uwtsd.ac.uk::27ca61ee-ba03-4b92-a89a-1d5600e2200a" providerId="AD" clId="Web-{69AA72AC-3D5A-8DC3-2F66-7A0A5DE55488}" dt="2023-03-09T22:22:08.480" v="1916" actId="20577"/>
          <ac:spMkLst>
            <pc:docMk/>
            <pc:sldMk cId="2392446396" sldId="630"/>
            <ac:spMk id="5" creationId="{A1E755BF-2D57-1362-F75B-39B2855C4F38}"/>
          </ac:spMkLst>
        </pc:spChg>
        <pc:spChg chg="mod">
          <ac:chgData name="Roberta Tucker" userId="S::r.tucker@uwtsd.ac.uk::27ca61ee-ba03-4b92-a89a-1d5600e2200a" providerId="AD" clId="Web-{69AA72AC-3D5A-8DC3-2F66-7A0A5DE55488}" dt="2023-03-09T22:20:24.332" v="1865" actId="1076"/>
          <ac:spMkLst>
            <pc:docMk/>
            <pc:sldMk cId="2392446396" sldId="630"/>
            <ac:spMk id="6" creationId="{71143DAE-E178-A421-99D2-9D2C332A7009}"/>
          </ac:spMkLst>
        </pc:spChg>
        <pc:picChg chg="add mod ord">
          <ac:chgData name="Roberta Tucker" userId="S::r.tucker@uwtsd.ac.uk::27ca61ee-ba03-4b92-a89a-1d5600e2200a" providerId="AD" clId="Web-{69AA72AC-3D5A-8DC3-2F66-7A0A5DE55488}" dt="2023-03-09T22:20:17.691" v="1864" actId="1076"/>
          <ac:picMkLst>
            <pc:docMk/>
            <pc:sldMk cId="2392446396" sldId="630"/>
            <ac:picMk id="3" creationId="{1CD4A1AA-6AEE-C49B-C43F-AA33B20C3959}"/>
          </ac:picMkLst>
        </pc:picChg>
        <pc:picChg chg="del">
          <ac:chgData name="Roberta Tucker" userId="S::r.tucker@uwtsd.ac.uk::27ca61ee-ba03-4b92-a89a-1d5600e2200a" providerId="AD" clId="Web-{69AA72AC-3D5A-8DC3-2F66-7A0A5DE55488}" dt="2023-03-09T22:18:23.418" v="1851"/>
          <ac:picMkLst>
            <pc:docMk/>
            <pc:sldMk cId="2392446396" sldId="630"/>
            <ac:picMk id="4" creationId="{5D570256-42B4-B95B-2246-D2460FFDF4CF}"/>
          </ac:picMkLst>
        </pc:picChg>
        <pc:picChg chg="add mod">
          <ac:chgData name="Roberta Tucker" userId="S::r.tucker@uwtsd.ac.uk::27ca61ee-ba03-4b92-a89a-1d5600e2200a" providerId="AD" clId="Web-{69AA72AC-3D5A-8DC3-2F66-7A0A5DE55488}" dt="2023-03-09T22:20:33.645" v="1867" actId="14100"/>
          <ac:picMkLst>
            <pc:docMk/>
            <pc:sldMk cId="2392446396" sldId="630"/>
            <ac:picMk id="8" creationId="{7127E857-3453-6ECC-3B9E-4B9225942774}"/>
          </ac:picMkLst>
        </pc:picChg>
        <pc:cxnChg chg="mod">
          <ac:chgData name="Roberta Tucker" userId="S::r.tucker@uwtsd.ac.uk::27ca61ee-ba03-4b92-a89a-1d5600e2200a" providerId="AD" clId="Web-{69AA72AC-3D5A-8DC3-2F66-7A0A5DE55488}" dt="2023-03-09T22:20:27.989" v="1866" actId="14100"/>
          <ac:cxnSpMkLst>
            <pc:docMk/>
            <pc:sldMk cId="2392446396" sldId="630"/>
            <ac:cxnSpMk id="7" creationId="{C03362AA-E5A0-541F-61D7-16BF18288A45}"/>
          </ac:cxnSpMkLst>
        </pc:cxnChg>
        <pc:cxnChg chg="add mod">
          <ac:chgData name="Roberta Tucker" userId="S::r.tucker@uwtsd.ac.uk::27ca61ee-ba03-4b92-a89a-1d5600e2200a" providerId="AD" clId="Web-{69AA72AC-3D5A-8DC3-2F66-7A0A5DE55488}" dt="2023-03-09T22:22:03.855" v="1915" actId="14100"/>
          <ac:cxnSpMkLst>
            <pc:docMk/>
            <pc:sldMk cId="2392446396" sldId="630"/>
            <ac:cxnSpMk id="9" creationId="{1CB4F162-E832-57BD-F043-C3E639E5B457}"/>
          </ac:cxnSpMkLst>
        </pc:cxnChg>
      </pc:sldChg>
      <pc:sldChg chg="addSp delSp modSp add replId addAnim modAnim">
        <pc:chgData name="Roberta Tucker" userId="S::r.tucker@uwtsd.ac.uk::27ca61ee-ba03-4b92-a89a-1d5600e2200a" providerId="AD" clId="Web-{69AA72AC-3D5A-8DC3-2F66-7A0A5DE55488}" dt="2023-03-09T23:51:34.012" v="2856"/>
        <pc:sldMkLst>
          <pc:docMk/>
          <pc:sldMk cId="2502951216" sldId="631"/>
        </pc:sldMkLst>
        <pc:spChg chg="mod">
          <ac:chgData name="Roberta Tucker" userId="S::r.tucker@uwtsd.ac.uk::27ca61ee-ba03-4b92-a89a-1d5600e2200a" providerId="AD" clId="Web-{69AA72AC-3D5A-8DC3-2F66-7A0A5DE55488}" dt="2023-03-09T22:43:20.766" v="2294" actId="14100"/>
          <ac:spMkLst>
            <pc:docMk/>
            <pc:sldMk cId="2502951216" sldId="631"/>
            <ac:spMk id="2" creationId="{E12EFBB5-0702-A5A6-35D9-C7E059124F1E}"/>
          </ac:spMkLst>
        </pc:spChg>
        <pc:spChg chg="mod">
          <ac:chgData name="Roberta Tucker" userId="S::r.tucker@uwtsd.ac.uk::27ca61ee-ba03-4b92-a89a-1d5600e2200a" providerId="AD" clId="Web-{69AA72AC-3D5A-8DC3-2F66-7A0A5DE55488}" dt="2023-03-09T23:38:07.893" v="2812" actId="20577"/>
          <ac:spMkLst>
            <pc:docMk/>
            <pc:sldMk cId="2502951216" sldId="631"/>
            <ac:spMk id="5" creationId="{A1E755BF-2D57-1362-F75B-39B2855C4F38}"/>
          </ac:spMkLst>
        </pc:spChg>
        <pc:spChg chg="del">
          <ac:chgData name="Roberta Tucker" userId="S::r.tucker@uwtsd.ac.uk::27ca61ee-ba03-4b92-a89a-1d5600e2200a" providerId="AD" clId="Web-{69AA72AC-3D5A-8DC3-2F66-7A0A5DE55488}" dt="2023-03-09T22:22:37.513" v="1920"/>
          <ac:spMkLst>
            <pc:docMk/>
            <pc:sldMk cId="2502951216" sldId="631"/>
            <ac:spMk id="6" creationId="{71143DAE-E178-A421-99D2-9D2C332A7009}"/>
          </ac:spMkLst>
        </pc:spChg>
        <pc:spChg chg="add del mod">
          <ac:chgData name="Roberta Tucker" userId="S::r.tucker@uwtsd.ac.uk::27ca61ee-ba03-4b92-a89a-1d5600e2200a" providerId="AD" clId="Web-{69AA72AC-3D5A-8DC3-2F66-7A0A5DE55488}" dt="2023-03-09T22:31:47.934" v="2154"/>
          <ac:spMkLst>
            <pc:docMk/>
            <pc:sldMk cId="2502951216" sldId="631"/>
            <ac:spMk id="35" creationId="{A65990D9-7DD3-48EF-7258-8D1BCFFBA26C}"/>
          </ac:spMkLst>
        </pc:spChg>
        <pc:spChg chg="add del mod">
          <ac:chgData name="Roberta Tucker" userId="S::r.tucker@uwtsd.ac.uk::27ca61ee-ba03-4b92-a89a-1d5600e2200a" providerId="AD" clId="Web-{69AA72AC-3D5A-8DC3-2F66-7A0A5DE55488}" dt="2023-03-09T22:36:01.609" v="2194"/>
          <ac:spMkLst>
            <pc:docMk/>
            <pc:sldMk cId="2502951216" sldId="631"/>
            <ac:spMk id="171" creationId="{5BD61DC1-3A2A-C642-5649-377597C4EC48}"/>
          </ac:spMkLst>
        </pc:spChg>
        <pc:spChg chg="add del mod">
          <ac:chgData name="Roberta Tucker" userId="S::r.tucker@uwtsd.ac.uk::27ca61ee-ba03-4b92-a89a-1d5600e2200a" providerId="AD" clId="Web-{69AA72AC-3D5A-8DC3-2F66-7A0A5DE55488}" dt="2023-03-09T22:37:40.992" v="2218"/>
          <ac:spMkLst>
            <pc:docMk/>
            <pc:sldMk cId="2502951216" sldId="631"/>
            <ac:spMk id="250" creationId="{4B8F0D1E-E550-D4EB-F827-30605206B152}"/>
          </ac:spMkLst>
        </pc:spChg>
        <pc:spChg chg="add del mod">
          <ac:chgData name="Roberta Tucker" userId="S::r.tucker@uwtsd.ac.uk::27ca61ee-ba03-4b92-a89a-1d5600e2200a" providerId="AD" clId="Web-{69AA72AC-3D5A-8DC3-2F66-7A0A5DE55488}" dt="2023-03-09T22:38:11.181" v="2226"/>
          <ac:spMkLst>
            <pc:docMk/>
            <pc:sldMk cId="2502951216" sldId="631"/>
            <ac:spMk id="251" creationId="{F1E73262-536F-C8B8-0230-F7D31CC57C63}"/>
          </ac:spMkLst>
        </pc:spChg>
        <pc:spChg chg="add del mod">
          <ac:chgData name="Roberta Tucker" userId="S::r.tucker@uwtsd.ac.uk::27ca61ee-ba03-4b92-a89a-1d5600e2200a" providerId="AD" clId="Web-{69AA72AC-3D5A-8DC3-2F66-7A0A5DE55488}" dt="2023-03-09T22:39:44.298" v="2256"/>
          <ac:spMkLst>
            <pc:docMk/>
            <pc:sldMk cId="2502951216" sldId="631"/>
            <ac:spMk id="252" creationId="{95841A0E-B47C-10D0-2F40-854707692828}"/>
          </ac:spMkLst>
        </pc:spChg>
        <pc:spChg chg="add mod">
          <ac:chgData name="Roberta Tucker" userId="S::r.tucker@uwtsd.ac.uk::27ca61ee-ba03-4b92-a89a-1d5600e2200a" providerId="AD" clId="Web-{69AA72AC-3D5A-8DC3-2F66-7A0A5DE55488}" dt="2023-03-09T22:43:26.767" v="2296" actId="1076"/>
          <ac:spMkLst>
            <pc:docMk/>
            <pc:sldMk cId="2502951216" sldId="631"/>
            <ac:spMk id="253" creationId="{3AAB59DC-476E-93B5-672C-2DE36CA27F05}"/>
          </ac:spMkLst>
        </pc:spChg>
        <pc:spChg chg="add mod">
          <ac:chgData name="Roberta Tucker" userId="S::r.tucker@uwtsd.ac.uk::27ca61ee-ba03-4b92-a89a-1d5600e2200a" providerId="AD" clId="Web-{69AA72AC-3D5A-8DC3-2F66-7A0A5DE55488}" dt="2023-03-09T22:43:32.861" v="2297" actId="1076"/>
          <ac:spMkLst>
            <pc:docMk/>
            <pc:sldMk cId="2502951216" sldId="631"/>
            <ac:spMk id="254" creationId="{562691F1-769D-DD40-1AF2-5D4662B65A69}"/>
          </ac:spMkLst>
        </pc:spChg>
        <pc:spChg chg="add del mod">
          <ac:chgData name="Roberta Tucker" userId="S::r.tucker@uwtsd.ac.uk::27ca61ee-ba03-4b92-a89a-1d5600e2200a" providerId="AD" clId="Web-{69AA72AC-3D5A-8DC3-2F66-7A0A5DE55488}" dt="2023-03-09T22:38:34.059" v="2232"/>
          <ac:spMkLst>
            <pc:docMk/>
            <pc:sldMk cId="2502951216" sldId="631"/>
            <ac:spMk id="255" creationId="{1B7BF719-BFDA-8C44-15F4-823961D82EE3}"/>
          </ac:spMkLst>
        </pc:spChg>
        <pc:spChg chg="add del mod">
          <ac:chgData name="Roberta Tucker" userId="S::r.tucker@uwtsd.ac.uk::27ca61ee-ba03-4b92-a89a-1d5600e2200a" providerId="AD" clId="Web-{69AA72AC-3D5A-8DC3-2F66-7A0A5DE55488}" dt="2023-03-09T22:38:44.435" v="2239"/>
          <ac:spMkLst>
            <pc:docMk/>
            <pc:sldMk cId="2502951216" sldId="631"/>
            <ac:spMk id="256" creationId="{8F3E161A-3A05-F31F-6ECA-FA55B43CC4B0}"/>
          </ac:spMkLst>
        </pc:spChg>
        <pc:spChg chg="add del mod">
          <ac:chgData name="Roberta Tucker" userId="S::r.tucker@uwtsd.ac.uk::27ca61ee-ba03-4b92-a89a-1d5600e2200a" providerId="AD" clId="Web-{69AA72AC-3D5A-8DC3-2F66-7A0A5DE55488}" dt="2023-03-09T22:38:57.186" v="2244"/>
          <ac:spMkLst>
            <pc:docMk/>
            <pc:sldMk cId="2502951216" sldId="631"/>
            <ac:spMk id="257" creationId="{B3B1D8C9-BFD4-5C6B-2E7E-A922FAB9E395}"/>
          </ac:spMkLst>
        </pc:spChg>
        <pc:spChg chg="add del mod">
          <ac:chgData name="Roberta Tucker" userId="S::r.tucker@uwtsd.ac.uk::27ca61ee-ba03-4b92-a89a-1d5600e2200a" providerId="AD" clId="Web-{69AA72AC-3D5A-8DC3-2F66-7A0A5DE55488}" dt="2023-03-09T22:39:07.140" v="2249"/>
          <ac:spMkLst>
            <pc:docMk/>
            <pc:sldMk cId="2502951216" sldId="631"/>
            <ac:spMk id="258" creationId="{C0CC86B7-5879-5BB9-6D83-DA7223DE1057}"/>
          </ac:spMkLst>
        </pc:spChg>
        <pc:spChg chg="add mod">
          <ac:chgData name="Roberta Tucker" userId="S::r.tucker@uwtsd.ac.uk::27ca61ee-ba03-4b92-a89a-1d5600e2200a" providerId="AD" clId="Web-{69AA72AC-3D5A-8DC3-2F66-7A0A5DE55488}" dt="2023-03-09T22:43:38.815" v="2298" actId="1076"/>
          <ac:spMkLst>
            <pc:docMk/>
            <pc:sldMk cId="2502951216" sldId="631"/>
            <ac:spMk id="259" creationId="{E4D49F5D-9E7F-49C5-45DC-E7C0169FE688}"/>
          </ac:spMkLst>
        </pc:spChg>
        <pc:spChg chg="add mod">
          <ac:chgData name="Roberta Tucker" userId="S::r.tucker@uwtsd.ac.uk::27ca61ee-ba03-4b92-a89a-1d5600e2200a" providerId="AD" clId="Web-{69AA72AC-3D5A-8DC3-2F66-7A0A5DE55488}" dt="2023-03-09T22:52:47.385" v="2403" actId="20577"/>
          <ac:spMkLst>
            <pc:docMk/>
            <pc:sldMk cId="2502951216" sldId="631"/>
            <ac:spMk id="260" creationId="{E068F775-6E4B-88F2-E586-6966064219C2}"/>
          </ac:spMkLst>
        </pc:spChg>
        <pc:graphicFrameChg chg="add del mod modGraphic">
          <ac:chgData name="Roberta Tucker" userId="S::r.tucker@uwtsd.ac.uk::27ca61ee-ba03-4b92-a89a-1d5600e2200a" providerId="AD" clId="Web-{69AA72AC-3D5A-8DC3-2F66-7A0A5DE55488}" dt="2023-03-09T22:24:33.435" v="1969"/>
          <ac:graphicFrameMkLst>
            <pc:docMk/>
            <pc:sldMk cId="2502951216" sldId="631"/>
            <ac:graphicFrameMk id="4" creationId="{460BD1AE-8D3E-62FA-3D70-0E3E0B65249A}"/>
          </ac:graphicFrameMkLst>
        </pc:graphicFrameChg>
        <pc:graphicFrameChg chg="add del mod modGraphic">
          <ac:chgData name="Roberta Tucker" userId="S::r.tucker@uwtsd.ac.uk::27ca61ee-ba03-4b92-a89a-1d5600e2200a" providerId="AD" clId="Web-{69AA72AC-3D5A-8DC3-2F66-7A0A5DE55488}" dt="2023-03-09T22:35:23.029" v="2184"/>
          <ac:graphicFrameMkLst>
            <pc:docMk/>
            <pc:sldMk cId="2502951216" sldId="631"/>
            <ac:graphicFrameMk id="36" creationId="{13923F65-638A-3432-E51A-00BE4E9C9247}"/>
          </ac:graphicFrameMkLst>
        </pc:graphicFrameChg>
        <pc:graphicFrameChg chg="add del mod modGraphic">
          <ac:chgData name="Roberta Tucker" userId="S::r.tucker@uwtsd.ac.uk::27ca61ee-ba03-4b92-a89a-1d5600e2200a" providerId="AD" clId="Web-{69AA72AC-3D5A-8DC3-2F66-7A0A5DE55488}" dt="2023-03-09T22:34:27.430" v="2181"/>
          <ac:graphicFrameMkLst>
            <pc:docMk/>
            <pc:sldMk cId="2502951216" sldId="631"/>
            <ac:graphicFrameMk id="172" creationId="{F1CF744A-7EFA-F65B-E223-04573B50C4F8}"/>
          </ac:graphicFrameMkLst>
        </pc:graphicFrameChg>
        <pc:picChg chg="del">
          <ac:chgData name="Roberta Tucker" userId="S::r.tucker@uwtsd.ac.uk::27ca61ee-ba03-4b92-a89a-1d5600e2200a" providerId="AD" clId="Web-{69AA72AC-3D5A-8DC3-2F66-7A0A5DE55488}" dt="2023-03-09T22:22:35.310" v="1919"/>
          <ac:picMkLst>
            <pc:docMk/>
            <pc:sldMk cId="2502951216" sldId="631"/>
            <ac:picMk id="3" creationId="{1CD4A1AA-6AEE-C49B-C43F-AA33B20C3959}"/>
          </ac:picMkLst>
        </pc:picChg>
        <pc:picChg chg="del">
          <ac:chgData name="Roberta Tucker" userId="S::r.tucker@uwtsd.ac.uk::27ca61ee-ba03-4b92-a89a-1d5600e2200a" providerId="AD" clId="Web-{69AA72AC-3D5A-8DC3-2F66-7A0A5DE55488}" dt="2023-03-09T22:22:33.810" v="1918"/>
          <ac:picMkLst>
            <pc:docMk/>
            <pc:sldMk cId="2502951216" sldId="631"/>
            <ac:picMk id="8" creationId="{7127E857-3453-6ECC-3B9E-4B9225942774}"/>
          </ac:picMkLst>
        </pc:picChg>
        <pc:cxnChg chg="del">
          <ac:chgData name="Roberta Tucker" userId="S::r.tucker@uwtsd.ac.uk::27ca61ee-ba03-4b92-a89a-1d5600e2200a" providerId="AD" clId="Web-{69AA72AC-3D5A-8DC3-2F66-7A0A5DE55488}" dt="2023-03-09T22:22:39.810" v="1921"/>
          <ac:cxnSpMkLst>
            <pc:docMk/>
            <pc:sldMk cId="2502951216" sldId="631"/>
            <ac:cxnSpMk id="7" creationId="{C03362AA-E5A0-541F-61D7-16BF18288A45}"/>
          </ac:cxnSpMkLst>
        </pc:cxnChg>
        <pc:cxnChg chg="del">
          <ac:chgData name="Roberta Tucker" userId="S::r.tucker@uwtsd.ac.uk::27ca61ee-ba03-4b92-a89a-1d5600e2200a" providerId="AD" clId="Web-{69AA72AC-3D5A-8DC3-2F66-7A0A5DE55488}" dt="2023-03-09T22:22:41.545" v="1922"/>
          <ac:cxnSpMkLst>
            <pc:docMk/>
            <pc:sldMk cId="2502951216" sldId="631"/>
            <ac:cxnSpMk id="9" creationId="{1CB4F162-E832-57BD-F043-C3E639E5B457}"/>
          </ac:cxnSpMkLst>
        </pc:cxnChg>
      </pc:sldChg>
      <pc:sldChg chg="add replId">
        <pc:chgData name="Roberta Tucker" userId="S::r.tucker@uwtsd.ac.uk::27ca61ee-ba03-4b92-a89a-1d5600e2200a" providerId="AD" clId="Web-{69AA72AC-3D5A-8DC3-2F66-7A0A5DE55488}" dt="2023-03-09T22:53:46.467" v="2404"/>
        <pc:sldMkLst>
          <pc:docMk/>
          <pc:sldMk cId="726865028" sldId="632"/>
        </pc:sldMkLst>
      </pc:sldChg>
      <pc:sldChg chg="add replId">
        <pc:chgData name="Roberta Tucker" userId="S::r.tucker@uwtsd.ac.uk::27ca61ee-ba03-4b92-a89a-1d5600e2200a" providerId="AD" clId="Web-{69AA72AC-3D5A-8DC3-2F66-7A0A5DE55488}" dt="2023-03-09T22:58:48.456" v="2584"/>
        <pc:sldMkLst>
          <pc:docMk/>
          <pc:sldMk cId="1520975983" sldId="633"/>
        </pc:sldMkLst>
      </pc:sldChg>
      <pc:sldChg chg="add replId">
        <pc:chgData name="Roberta Tucker" userId="S::r.tucker@uwtsd.ac.uk::27ca61ee-ba03-4b92-a89a-1d5600e2200a" providerId="AD" clId="Web-{69AA72AC-3D5A-8DC3-2F66-7A0A5DE55488}" dt="2023-03-09T22:58:53.425" v="2585"/>
        <pc:sldMkLst>
          <pc:docMk/>
          <pc:sldMk cId="1210479524" sldId="634"/>
        </pc:sldMkLst>
      </pc:sldChg>
      <pc:sldChg chg="add del replId">
        <pc:chgData name="Roberta Tucker" userId="S::r.tucker@uwtsd.ac.uk::27ca61ee-ba03-4b92-a89a-1d5600e2200a" providerId="AD" clId="Web-{69AA72AC-3D5A-8DC3-2F66-7A0A5DE55488}" dt="2023-03-10T10:28:26.693" v="2995"/>
        <pc:sldMkLst>
          <pc:docMk/>
          <pc:sldMk cId="2123520255" sldId="635"/>
        </pc:sldMkLst>
      </pc:sldChg>
      <pc:sldChg chg="addSp delSp modSp add replId delAnim">
        <pc:chgData name="Roberta Tucker" userId="S::r.tucker@uwtsd.ac.uk::27ca61ee-ba03-4b92-a89a-1d5600e2200a" providerId="AD" clId="Web-{69AA72AC-3D5A-8DC3-2F66-7A0A5DE55488}" dt="2023-03-09T23:37:05.701" v="2802" actId="1076"/>
        <pc:sldMkLst>
          <pc:docMk/>
          <pc:sldMk cId="1416517900" sldId="636"/>
        </pc:sldMkLst>
        <pc:spChg chg="del">
          <ac:chgData name="Roberta Tucker" userId="S::r.tucker@uwtsd.ac.uk::27ca61ee-ba03-4b92-a89a-1d5600e2200a" providerId="AD" clId="Web-{69AA72AC-3D5A-8DC3-2F66-7A0A5DE55488}" dt="2023-03-09T23:36:21.932" v="2790"/>
          <ac:spMkLst>
            <pc:docMk/>
            <pc:sldMk cId="1416517900" sldId="636"/>
            <ac:spMk id="2" creationId="{5D29F95A-3931-AC15-2FCB-F9689E2C9652}"/>
          </ac:spMkLst>
        </pc:spChg>
        <pc:spChg chg="del">
          <ac:chgData name="Roberta Tucker" userId="S::r.tucker@uwtsd.ac.uk::27ca61ee-ba03-4b92-a89a-1d5600e2200a" providerId="AD" clId="Web-{69AA72AC-3D5A-8DC3-2F66-7A0A5DE55488}" dt="2023-03-09T23:36:10.010" v="2785"/>
          <ac:spMkLst>
            <pc:docMk/>
            <pc:sldMk cId="1416517900" sldId="636"/>
            <ac:spMk id="4" creationId="{CC95D2AA-77D0-9AEE-0449-F687D594A2C7}"/>
          </ac:spMkLst>
        </pc:spChg>
        <pc:spChg chg="mod">
          <ac:chgData name="Roberta Tucker" userId="S::r.tucker@uwtsd.ac.uk::27ca61ee-ba03-4b92-a89a-1d5600e2200a" providerId="AD" clId="Web-{69AA72AC-3D5A-8DC3-2F66-7A0A5DE55488}" dt="2023-03-09T23:36:48.215" v="2797" actId="20577"/>
          <ac:spMkLst>
            <pc:docMk/>
            <pc:sldMk cId="1416517900" sldId="636"/>
            <ac:spMk id="7" creationId="{21D205CC-7CAA-897D-0840-E4B643AA4255}"/>
          </ac:spMkLst>
        </pc:spChg>
        <pc:spChg chg="del mod">
          <ac:chgData name="Roberta Tucker" userId="S::r.tucker@uwtsd.ac.uk::27ca61ee-ba03-4b92-a89a-1d5600e2200a" providerId="AD" clId="Web-{69AA72AC-3D5A-8DC3-2F66-7A0A5DE55488}" dt="2023-03-09T23:36:07.603" v="2783"/>
          <ac:spMkLst>
            <pc:docMk/>
            <pc:sldMk cId="1416517900" sldId="636"/>
            <ac:spMk id="8" creationId="{39505170-D989-3E67-6FCE-C400C107115C}"/>
          </ac:spMkLst>
        </pc:spChg>
        <pc:spChg chg="del">
          <ac:chgData name="Roberta Tucker" userId="S::r.tucker@uwtsd.ac.uk::27ca61ee-ba03-4b92-a89a-1d5600e2200a" providerId="AD" clId="Web-{69AA72AC-3D5A-8DC3-2F66-7A0A5DE55488}" dt="2023-03-09T23:36:20.057" v="2789"/>
          <ac:spMkLst>
            <pc:docMk/>
            <pc:sldMk cId="1416517900" sldId="636"/>
            <ac:spMk id="10" creationId="{3D265EBA-C10D-7619-550B-399DFABA0CB7}"/>
          </ac:spMkLst>
        </pc:spChg>
        <pc:spChg chg="del">
          <ac:chgData name="Roberta Tucker" userId="S::r.tucker@uwtsd.ac.uk::27ca61ee-ba03-4b92-a89a-1d5600e2200a" providerId="AD" clId="Web-{69AA72AC-3D5A-8DC3-2F66-7A0A5DE55488}" dt="2023-03-09T23:36:08.682" v="2784"/>
          <ac:spMkLst>
            <pc:docMk/>
            <pc:sldMk cId="1416517900" sldId="636"/>
            <ac:spMk id="12" creationId="{BE0EC8DE-2AEB-7E92-F3C0-FF96018AFFAE}"/>
          </ac:spMkLst>
        </pc:spChg>
        <pc:spChg chg="del">
          <ac:chgData name="Roberta Tucker" userId="S::r.tucker@uwtsd.ac.uk::27ca61ee-ba03-4b92-a89a-1d5600e2200a" providerId="AD" clId="Web-{69AA72AC-3D5A-8DC3-2F66-7A0A5DE55488}" dt="2023-03-09T23:36:23.479" v="2791"/>
          <ac:spMkLst>
            <pc:docMk/>
            <pc:sldMk cId="1416517900" sldId="636"/>
            <ac:spMk id="14" creationId="{8E969A85-52CB-1EE9-0C77-BE218C0F0275}"/>
          </ac:spMkLst>
        </pc:spChg>
        <pc:spChg chg="del">
          <ac:chgData name="Roberta Tucker" userId="S::r.tucker@uwtsd.ac.uk::27ca61ee-ba03-4b92-a89a-1d5600e2200a" providerId="AD" clId="Web-{69AA72AC-3D5A-8DC3-2F66-7A0A5DE55488}" dt="2023-03-09T23:36:25.183" v="2792"/>
          <ac:spMkLst>
            <pc:docMk/>
            <pc:sldMk cId="1416517900" sldId="636"/>
            <ac:spMk id="16" creationId="{8A5130DA-5F8B-9954-AD83-480A9AC4A36D}"/>
          </ac:spMkLst>
        </pc:spChg>
        <pc:picChg chg="del">
          <ac:chgData name="Roberta Tucker" userId="S::r.tucker@uwtsd.ac.uk::27ca61ee-ba03-4b92-a89a-1d5600e2200a" providerId="AD" clId="Web-{69AA72AC-3D5A-8DC3-2F66-7A0A5DE55488}" dt="2023-03-09T23:36:04.009" v="2781"/>
          <ac:picMkLst>
            <pc:docMk/>
            <pc:sldMk cId="1416517900" sldId="636"/>
            <ac:picMk id="5" creationId="{5FD50233-50AA-0196-8CF0-62C5685F6554}"/>
          </ac:picMkLst>
        </pc:picChg>
        <pc:picChg chg="add mod">
          <ac:chgData name="Roberta Tucker" userId="S::r.tucker@uwtsd.ac.uk::27ca61ee-ba03-4b92-a89a-1d5600e2200a" providerId="AD" clId="Web-{69AA72AC-3D5A-8DC3-2F66-7A0A5DE55488}" dt="2023-03-09T23:37:05.701" v="2802" actId="1076"/>
          <ac:picMkLst>
            <pc:docMk/>
            <pc:sldMk cId="1416517900" sldId="636"/>
            <ac:picMk id="18" creationId="{1395B1E5-04D7-25E6-72F6-8DE6B8FEC36F}"/>
          </ac:picMkLst>
        </pc:picChg>
        <pc:cxnChg chg="del">
          <ac:chgData name="Roberta Tucker" userId="S::r.tucker@uwtsd.ac.uk::27ca61ee-ba03-4b92-a89a-1d5600e2200a" providerId="AD" clId="Web-{69AA72AC-3D5A-8DC3-2F66-7A0A5DE55488}" dt="2023-03-09T23:36:38.668" v="2795"/>
          <ac:cxnSpMkLst>
            <pc:docMk/>
            <pc:sldMk cId="1416517900" sldId="636"/>
            <ac:cxnSpMk id="3" creationId="{4A08B418-9C55-2B00-27BC-D2C4F9D3D58D}"/>
          </ac:cxnSpMkLst>
        </pc:cxnChg>
        <pc:cxnChg chg="del">
          <ac:chgData name="Roberta Tucker" userId="S::r.tucker@uwtsd.ac.uk::27ca61ee-ba03-4b92-a89a-1d5600e2200a" providerId="AD" clId="Web-{69AA72AC-3D5A-8DC3-2F66-7A0A5DE55488}" dt="2023-03-09T23:36:12.088" v="2786"/>
          <ac:cxnSpMkLst>
            <pc:docMk/>
            <pc:sldMk cId="1416517900" sldId="636"/>
            <ac:cxnSpMk id="6" creationId="{8483AD55-4FC2-300A-122E-0CA07218E7C6}"/>
          </ac:cxnSpMkLst>
        </pc:cxnChg>
        <pc:cxnChg chg="del">
          <ac:chgData name="Roberta Tucker" userId="S::r.tucker@uwtsd.ac.uk::27ca61ee-ba03-4b92-a89a-1d5600e2200a" providerId="AD" clId="Web-{69AA72AC-3D5A-8DC3-2F66-7A0A5DE55488}" dt="2023-03-09T23:36:15.541" v="2788"/>
          <ac:cxnSpMkLst>
            <pc:docMk/>
            <pc:sldMk cId="1416517900" sldId="636"/>
            <ac:cxnSpMk id="9" creationId="{BBC2BEE9-D7B6-0962-6722-EED7C6B117B7}"/>
          </ac:cxnSpMkLst>
        </pc:cxnChg>
        <pc:cxnChg chg="del">
          <ac:chgData name="Roberta Tucker" userId="S::r.tucker@uwtsd.ac.uk::27ca61ee-ba03-4b92-a89a-1d5600e2200a" providerId="AD" clId="Web-{69AA72AC-3D5A-8DC3-2F66-7A0A5DE55488}" dt="2023-03-09T23:36:44.262" v="2796"/>
          <ac:cxnSpMkLst>
            <pc:docMk/>
            <pc:sldMk cId="1416517900" sldId="636"/>
            <ac:cxnSpMk id="11" creationId="{74A94BEA-E040-CDD0-615F-7F82BF17001A}"/>
          </ac:cxnSpMkLst>
        </pc:cxnChg>
        <pc:cxnChg chg="del">
          <ac:chgData name="Roberta Tucker" userId="S::r.tucker@uwtsd.ac.uk::27ca61ee-ba03-4b92-a89a-1d5600e2200a" providerId="AD" clId="Web-{69AA72AC-3D5A-8DC3-2F66-7A0A5DE55488}" dt="2023-03-09T23:36:14.198" v="2787"/>
          <ac:cxnSpMkLst>
            <pc:docMk/>
            <pc:sldMk cId="1416517900" sldId="636"/>
            <ac:cxnSpMk id="13" creationId="{B4418D4A-E89F-1773-0BEF-EE1E1363ED3D}"/>
          </ac:cxnSpMkLst>
        </pc:cxnChg>
        <pc:cxnChg chg="del">
          <ac:chgData name="Roberta Tucker" userId="S::r.tucker@uwtsd.ac.uk::27ca61ee-ba03-4b92-a89a-1d5600e2200a" providerId="AD" clId="Web-{69AA72AC-3D5A-8DC3-2F66-7A0A5DE55488}" dt="2023-03-09T23:36:36.043" v="2794"/>
          <ac:cxnSpMkLst>
            <pc:docMk/>
            <pc:sldMk cId="1416517900" sldId="636"/>
            <ac:cxnSpMk id="15" creationId="{8AE7E23A-2AA7-D66B-60D7-8738AB435E45}"/>
          </ac:cxnSpMkLst>
        </pc:cxnChg>
        <pc:cxnChg chg="del">
          <ac:chgData name="Roberta Tucker" userId="S::r.tucker@uwtsd.ac.uk::27ca61ee-ba03-4b92-a89a-1d5600e2200a" providerId="AD" clId="Web-{69AA72AC-3D5A-8DC3-2F66-7A0A5DE55488}" dt="2023-03-09T23:36:34.090" v="2793"/>
          <ac:cxnSpMkLst>
            <pc:docMk/>
            <pc:sldMk cId="1416517900" sldId="636"/>
            <ac:cxnSpMk id="17" creationId="{B005898C-C199-AF29-DC41-3FA0BF30D546}"/>
          </ac:cxnSpMkLst>
        </pc:cxnChg>
      </pc:sldChg>
      <pc:sldChg chg="addSp delSp modSp add replId">
        <pc:chgData name="Roberta Tucker" userId="S::r.tucker@uwtsd.ac.uk::27ca61ee-ba03-4b92-a89a-1d5600e2200a" providerId="AD" clId="Web-{69AA72AC-3D5A-8DC3-2F66-7A0A5DE55488}" dt="2023-03-10T10:24:46.723" v="2993" actId="1076"/>
        <pc:sldMkLst>
          <pc:docMk/>
          <pc:sldMk cId="4004566143" sldId="637"/>
        </pc:sldMkLst>
        <pc:spChg chg="mod">
          <ac:chgData name="Roberta Tucker" userId="S::r.tucker@uwtsd.ac.uk::27ca61ee-ba03-4b92-a89a-1d5600e2200a" providerId="AD" clId="Web-{69AA72AC-3D5A-8DC3-2F66-7A0A5DE55488}" dt="2023-03-09T23:20:47.868" v="2668" actId="20577"/>
          <ac:spMkLst>
            <pc:docMk/>
            <pc:sldMk cId="4004566143" sldId="637"/>
            <ac:spMk id="2" creationId="{E12EFBB5-0702-A5A6-35D9-C7E059124F1E}"/>
          </ac:spMkLst>
        </pc:spChg>
        <pc:spChg chg="mod">
          <ac:chgData name="Roberta Tucker" userId="S::r.tucker@uwtsd.ac.uk::27ca61ee-ba03-4b92-a89a-1d5600e2200a" providerId="AD" clId="Web-{69AA72AC-3D5A-8DC3-2F66-7A0A5DE55488}" dt="2023-03-09T23:20:19.163" v="2665" actId="14100"/>
          <ac:spMkLst>
            <pc:docMk/>
            <pc:sldMk cId="4004566143" sldId="637"/>
            <ac:spMk id="5" creationId="{A1E755BF-2D57-1362-F75B-39B2855C4F38}"/>
          </ac:spMkLst>
        </pc:spChg>
        <pc:picChg chg="add del">
          <ac:chgData name="Roberta Tucker" userId="S::r.tucker@uwtsd.ac.uk::27ca61ee-ba03-4b92-a89a-1d5600e2200a" providerId="AD" clId="Web-{69AA72AC-3D5A-8DC3-2F66-7A0A5DE55488}" dt="2023-03-10T10:24:30.285" v="2988"/>
          <ac:picMkLst>
            <pc:docMk/>
            <pc:sldMk cId="4004566143" sldId="637"/>
            <ac:picMk id="3" creationId="{C75B5386-4B34-03FB-DF23-772F4941704F}"/>
          </ac:picMkLst>
        </pc:picChg>
        <pc:picChg chg="add mod ord">
          <ac:chgData name="Roberta Tucker" userId="S::r.tucker@uwtsd.ac.uk::27ca61ee-ba03-4b92-a89a-1d5600e2200a" providerId="AD" clId="Web-{69AA72AC-3D5A-8DC3-2F66-7A0A5DE55488}" dt="2023-03-10T10:24:46.723" v="2993" actId="1076"/>
          <ac:picMkLst>
            <pc:docMk/>
            <pc:sldMk cId="4004566143" sldId="637"/>
            <ac:picMk id="4" creationId="{AEC7B448-A789-6854-D555-445BA3A2F171}"/>
          </ac:picMkLst>
        </pc:picChg>
      </pc:sldChg>
      <pc:sldChg chg="addSp delSp modSp add replId">
        <pc:chgData name="Roberta Tucker" userId="S::r.tucker@uwtsd.ac.uk::27ca61ee-ba03-4b92-a89a-1d5600e2200a" providerId="AD" clId="Web-{69AA72AC-3D5A-8DC3-2F66-7A0A5DE55488}" dt="2023-03-10T10:24:20.800" v="2987"/>
        <pc:sldMkLst>
          <pc:docMk/>
          <pc:sldMk cId="2321712885" sldId="638"/>
        </pc:sldMkLst>
        <pc:spChg chg="mod">
          <ac:chgData name="Roberta Tucker" userId="S::r.tucker@uwtsd.ac.uk::27ca61ee-ba03-4b92-a89a-1d5600e2200a" providerId="AD" clId="Web-{69AA72AC-3D5A-8DC3-2F66-7A0A5DE55488}" dt="2023-03-09T23:25:14.387" v="2692" actId="20577"/>
          <ac:spMkLst>
            <pc:docMk/>
            <pc:sldMk cId="2321712885" sldId="638"/>
            <ac:spMk id="2" creationId="{E12EFBB5-0702-A5A6-35D9-C7E059124F1E}"/>
          </ac:spMkLst>
        </pc:spChg>
        <pc:spChg chg="mod">
          <ac:chgData name="Roberta Tucker" userId="S::r.tucker@uwtsd.ac.uk::27ca61ee-ba03-4b92-a89a-1d5600e2200a" providerId="AD" clId="Web-{69AA72AC-3D5A-8DC3-2F66-7A0A5DE55488}" dt="2023-03-09T23:26:09.937" v="2714" actId="14100"/>
          <ac:spMkLst>
            <pc:docMk/>
            <pc:sldMk cId="2321712885" sldId="638"/>
            <ac:spMk id="5" creationId="{A1E755BF-2D57-1362-F75B-39B2855C4F38}"/>
          </ac:spMkLst>
        </pc:spChg>
        <pc:picChg chg="add del mod ord">
          <ac:chgData name="Roberta Tucker" userId="S::r.tucker@uwtsd.ac.uk::27ca61ee-ba03-4b92-a89a-1d5600e2200a" providerId="AD" clId="Web-{69AA72AC-3D5A-8DC3-2F66-7A0A5DE55488}" dt="2023-03-10T10:24:20.800" v="2987"/>
          <ac:picMkLst>
            <pc:docMk/>
            <pc:sldMk cId="2321712885" sldId="638"/>
            <ac:picMk id="3" creationId="{3C852126-39C0-2E39-1B0C-6773514E4770}"/>
          </ac:picMkLst>
        </pc:picChg>
        <pc:picChg chg="add del">
          <ac:chgData name="Roberta Tucker" userId="S::r.tucker@uwtsd.ac.uk::27ca61ee-ba03-4b92-a89a-1d5600e2200a" providerId="AD" clId="Web-{69AA72AC-3D5A-8DC3-2F66-7A0A5DE55488}" dt="2023-03-10T10:23:51.313" v="2981"/>
          <ac:picMkLst>
            <pc:docMk/>
            <pc:sldMk cId="2321712885" sldId="638"/>
            <ac:picMk id="4" creationId="{D58586D1-7570-490C-699B-364BC40FF9E2}"/>
          </ac:picMkLst>
        </pc:picChg>
      </pc:sldChg>
      <pc:sldChg chg="addSp delSp modSp add replId addAnim modAnim">
        <pc:chgData name="Roberta Tucker" userId="S::r.tucker@uwtsd.ac.uk::27ca61ee-ba03-4b92-a89a-1d5600e2200a" providerId="AD" clId="Web-{69AA72AC-3D5A-8DC3-2F66-7A0A5DE55488}" dt="2023-03-09T23:50:52.555" v="2840"/>
        <pc:sldMkLst>
          <pc:docMk/>
          <pc:sldMk cId="3853541936" sldId="639"/>
        </pc:sldMkLst>
        <pc:spChg chg="mod">
          <ac:chgData name="Roberta Tucker" userId="S::r.tucker@uwtsd.ac.uk::27ca61ee-ba03-4b92-a89a-1d5600e2200a" providerId="AD" clId="Web-{69AA72AC-3D5A-8DC3-2F66-7A0A5DE55488}" dt="2023-03-09T23:26:50.893" v="2721" actId="20577"/>
          <ac:spMkLst>
            <pc:docMk/>
            <pc:sldMk cId="3853541936" sldId="639"/>
            <ac:spMk id="2" creationId="{E12EFBB5-0702-A5A6-35D9-C7E059124F1E}"/>
          </ac:spMkLst>
        </pc:spChg>
        <pc:spChg chg="mod">
          <ac:chgData name="Roberta Tucker" userId="S::r.tucker@uwtsd.ac.uk::27ca61ee-ba03-4b92-a89a-1d5600e2200a" providerId="AD" clId="Web-{69AA72AC-3D5A-8DC3-2F66-7A0A5DE55488}" dt="2023-03-09T23:27:27.646" v="2727" actId="20577"/>
          <ac:spMkLst>
            <pc:docMk/>
            <pc:sldMk cId="3853541936" sldId="639"/>
            <ac:spMk id="5" creationId="{A1E755BF-2D57-1362-F75B-39B2855C4F38}"/>
          </ac:spMkLst>
        </pc:spChg>
        <pc:picChg chg="add mod">
          <ac:chgData name="Roberta Tucker" userId="S::r.tucker@uwtsd.ac.uk::27ca61ee-ba03-4b92-a89a-1d5600e2200a" providerId="AD" clId="Web-{69AA72AC-3D5A-8DC3-2F66-7A0A5DE55488}" dt="2023-03-09T23:28:30.588" v="2733" actId="14100"/>
          <ac:picMkLst>
            <pc:docMk/>
            <pc:sldMk cId="3853541936" sldId="639"/>
            <ac:picMk id="4" creationId="{5DBE9657-5CB9-91BB-A4A1-E054C53EB3F0}"/>
          </ac:picMkLst>
        </pc:picChg>
        <pc:picChg chg="del">
          <ac:chgData name="Roberta Tucker" userId="S::r.tucker@uwtsd.ac.uk::27ca61ee-ba03-4b92-a89a-1d5600e2200a" providerId="AD" clId="Web-{69AA72AC-3D5A-8DC3-2F66-7A0A5DE55488}" dt="2023-03-09T23:28:16.430" v="2728"/>
          <ac:picMkLst>
            <pc:docMk/>
            <pc:sldMk cId="3853541936" sldId="639"/>
            <ac:picMk id="10" creationId="{C19C23DC-65AC-F38A-EEE5-D0F12D83B807}"/>
          </ac:picMkLst>
        </pc:picChg>
      </pc:sldChg>
      <pc:sldChg chg="modSp add replId addAnim modAnim">
        <pc:chgData name="Roberta Tucker" userId="S::r.tucker@uwtsd.ac.uk::27ca61ee-ba03-4b92-a89a-1d5600e2200a" providerId="AD" clId="Web-{69AA72AC-3D5A-8DC3-2F66-7A0A5DE55488}" dt="2023-03-09T23:51:05.542" v="2844"/>
        <pc:sldMkLst>
          <pc:docMk/>
          <pc:sldMk cId="212107999" sldId="640"/>
        </pc:sldMkLst>
        <pc:spChg chg="mod">
          <ac:chgData name="Roberta Tucker" userId="S::r.tucker@uwtsd.ac.uk::27ca61ee-ba03-4b92-a89a-1d5600e2200a" providerId="AD" clId="Web-{69AA72AC-3D5A-8DC3-2F66-7A0A5DE55488}" dt="2023-03-09T23:29:21.810" v="2739" actId="20577"/>
          <ac:spMkLst>
            <pc:docMk/>
            <pc:sldMk cId="212107999" sldId="640"/>
            <ac:spMk id="2" creationId="{E12EFBB5-0702-A5A6-35D9-C7E059124F1E}"/>
          </ac:spMkLst>
        </pc:spChg>
        <pc:spChg chg="mod">
          <ac:chgData name="Roberta Tucker" userId="S::r.tucker@uwtsd.ac.uk::27ca61ee-ba03-4b92-a89a-1d5600e2200a" providerId="AD" clId="Web-{69AA72AC-3D5A-8DC3-2F66-7A0A5DE55488}" dt="2023-03-09T23:29:53.812" v="2744" actId="20577"/>
          <ac:spMkLst>
            <pc:docMk/>
            <pc:sldMk cId="212107999" sldId="640"/>
            <ac:spMk id="5" creationId="{A1E755BF-2D57-1362-F75B-39B2855C4F38}"/>
          </ac:spMkLst>
        </pc:spChg>
        <pc:spChg chg="mod">
          <ac:chgData name="Roberta Tucker" userId="S::r.tucker@uwtsd.ac.uk::27ca61ee-ba03-4b92-a89a-1d5600e2200a" providerId="AD" clId="Web-{69AA72AC-3D5A-8DC3-2F66-7A0A5DE55488}" dt="2023-03-09T23:32:05.634" v="2762" actId="14100"/>
          <ac:spMkLst>
            <pc:docMk/>
            <pc:sldMk cId="212107999" sldId="640"/>
            <ac:spMk id="10" creationId="{E8580DD5-D2AB-BC62-5C01-7CFB66D10FA2}"/>
          </ac:spMkLst>
        </pc:spChg>
      </pc:sldChg>
      <pc:sldChg chg="modSp add replId">
        <pc:chgData name="Roberta Tucker" userId="S::r.tucker@uwtsd.ac.uk::27ca61ee-ba03-4b92-a89a-1d5600e2200a" providerId="AD" clId="Web-{69AA72AC-3D5A-8DC3-2F66-7A0A5DE55488}" dt="2023-03-09T23:32:42.996" v="2766" actId="14100"/>
        <pc:sldMkLst>
          <pc:docMk/>
          <pc:sldMk cId="844081647" sldId="641"/>
        </pc:sldMkLst>
        <pc:spChg chg="mod">
          <ac:chgData name="Roberta Tucker" userId="S::r.tucker@uwtsd.ac.uk::27ca61ee-ba03-4b92-a89a-1d5600e2200a" providerId="AD" clId="Web-{69AA72AC-3D5A-8DC3-2F66-7A0A5DE55488}" dt="2023-03-09T23:32:42.996" v="2766" actId="14100"/>
          <ac:spMkLst>
            <pc:docMk/>
            <pc:sldMk cId="844081647" sldId="641"/>
            <ac:spMk id="5" creationId="{A1E755BF-2D57-1362-F75B-39B2855C4F38}"/>
          </ac:spMkLst>
        </pc:spChg>
      </pc:sldChg>
      <pc:sldChg chg="modSp add replId addAnim modAnim">
        <pc:chgData name="Roberta Tucker" userId="S::r.tucker@uwtsd.ac.uk::27ca61ee-ba03-4b92-a89a-1d5600e2200a" providerId="AD" clId="Web-{69AA72AC-3D5A-8DC3-2F66-7A0A5DE55488}" dt="2023-03-09T23:51:16.386" v="2848"/>
        <pc:sldMkLst>
          <pc:docMk/>
          <pc:sldMk cId="2265438095" sldId="642"/>
        </pc:sldMkLst>
        <pc:spChg chg="mod">
          <ac:chgData name="Roberta Tucker" userId="S::r.tucker@uwtsd.ac.uk::27ca61ee-ba03-4b92-a89a-1d5600e2200a" providerId="AD" clId="Web-{69AA72AC-3D5A-8DC3-2F66-7A0A5DE55488}" dt="2023-03-09T23:33:26.639" v="2769" actId="20577"/>
          <ac:spMkLst>
            <pc:docMk/>
            <pc:sldMk cId="2265438095" sldId="642"/>
            <ac:spMk id="2" creationId="{E12EFBB5-0702-A5A6-35D9-C7E059124F1E}"/>
          </ac:spMkLst>
        </pc:spChg>
        <pc:spChg chg="mod">
          <ac:chgData name="Roberta Tucker" userId="S::r.tucker@uwtsd.ac.uk::27ca61ee-ba03-4b92-a89a-1d5600e2200a" providerId="AD" clId="Web-{69AA72AC-3D5A-8DC3-2F66-7A0A5DE55488}" dt="2023-03-09T23:33:39.843" v="2775" actId="14100"/>
          <ac:spMkLst>
            <pc:docMk/>
            <pc:sldMk cId="2265438095" sldId="642"/>
            <ac:spMk id="5" creationId="{A1E755BF-2D57-1362-F75B-39B2855C4F38}"/>
          </ac:spMkLst>
        </pc:spChg>
        <pc:cxnChg chg="mod">
          <ac:chgData name="Roberta Tucker" userId="S::r.tucker@uwtsd.ac.uk::27ca61ee-ba03-4b92-a89a-1d5600e2200a" providerId="AD" clId="Web-{69AA72AC-3D5A-8DC3-2F66-7A0A5DE55488}" dt="2023-03-09T23:33:43.265" v="2776" actId="14100"/>
          <ac:cxnSpMkLst>
            <pc:docMk/>
            <pc:sldMk cId="2265438095" sldId="642"/>
            <ac:cxnSpMk id="9" creationId="{1CB4F162-E832-57BD-F043-C3E639E5B457}"/>
          </ac:cxnSpMkLst>
        </pc:cxnChg>
      </pc:sldChg>
      <pc:sldChg chg="modSp add replId addAnim modAnim">
        <pc:chgData name="Roberta Tucker" userId="S::r.tucker@uwtsd.ac.uk::27ca61ee-ba03-4b92-a89a-1d5600e2200a" providerId="AD" clId="Web-{69AA72AC-3D5A-8DC3-2F66-7A0A5DE55488}" dt="2023-03-09T23:51:46.654" v="2864"/>
        <pc:sldMkLst>
          <pc:docMk/>
          <pc:sldMk cId="1661170" sldId="643"/>
        </pc:sldMkLst>
        <pc:spChg chg="mod">
          <ac:chgData name="Roberta Tucker" userId="S::r.tucker@uwtsd.ac.uk::27ca61ee-ba03-4b92-a89a-1d5600e2200a" providerId="AD" clId="Web-{69AA72AC-3D5A-8DC3-2F66-7A0A5DE55488}" dt="2023-03-09T23:35:39.445" v="2779" actId="20577"/>
          <ac:spMkLst>
            <pc:docMk/>
            <pc:sldMk cId="1661170" sldId="643"/>
            <ac:spMk id="2" creationId="{E12EFBB5-0702-A5A6-35D9-C7E059124F1E}"/>
          </ac:spMkLst>
        </pc:spChg>
        <pc:spChg chg="mod">
          <ac:chgData name="Roberta Tucker" userId="S::r.tucker@uwtsd.ac.uk::27ca61ee-ba03-4b92-a89a-1d5600e2200a" providerId="AD" clId="Web-{69AA72AC-3D5A-8DC3-2F66-7A0A5DE55488}" dt="2023-03-09T23:37:49.157" v="2804" actId="20577"/>
          <ac:spMkLst>
            <pc:docMk/>
            <pc:sldMk cId="1661170" sldId="643"/>
            <ac:spMk id="5" creationId="{A1E755BF-2D57-1362-F75B-39B2855C4F38}"/>
          </ac:spMkLst>
        </pc:spChg>
        <pc:spChg chg="mod">
          <ac:chgData name="Roberta Tucker" userId="S::r.tucker@uwtsd.ac.uk::27ca61ee-ba03-4b92-a89a-1d5600e2200a" providerId="AD" clId="Web-{69AA72AC-3D5A-8DC3-2F66-7A0A5DE55488}" dt="2023-03-09T23:46:06.144" v="2832" actId="20577"/>
          <ac:spMkLst>
            <pc:docMk/>
            <pc:sldMk cId="1661170" sldId="643"/>
            <ac:spMk id="253" creationId="{3AAB59DC-476E-93B5-672C-2DE36CA27F05}"/>
          </ac:spMkLst>
        </pc:spChg>
        <pc:spChg chg="mod">
          <ac:chgData name="Roberta Tucker" userId="S::r.tucker@uwtsd.ac.uk::27ca61ee-ba03-4b92-a89a-1d5600e2200a" providerId="AD" clId="Web-{69AA72AC-3D5A-8DC3-2F66-7A0A5DE55488}" dt="2023-03-09T23:40:40.372" v="2821" actId="20577"/>
          <ac:spMkLst>
            <pc:docMk/>
            <pc:sldMk cId="1661170" sldId="643"/>
            <ac:spMk id="254" creationId="{562691F1-769D-DD40-1AF2-5D4662B65A69}"/>
          </ac:spMkLst>
        </pc:spChg>
        <pc:spChg chg="mod">
          <ac:chgData name="Roberta Tucker" userId="S::r.tucker@uwtsd.ac.uk::27ca61ee-ba03-4b92-a89a-1d5600e2200a" providerId="AD" clId="Web-{69AA72AC-3D5A-8DC3-2F66-7A0A5DE55488}" dt="2023-03-09T23:41:23.125" v="2825" actId="20577"/>
          <ac:spMkLst>
            <pc:docMk/>
            <pc:sldMk cId="1661170" sldId="643"/>
            <ac:spMk id="259" creationId="{E4D49F5D-9E7F-49C5-45DC-E7C0169FE688}"/>
          </ac:spMkLst>
        </pc:spChg>
        <pc:spChg chg="mod">
          <ac:chgData name="Roberta Tucker" userId="S::r.tucker@uwtsd.ac.uk::27ca61ee-ba03-4b92-a89a-1d5600e2200a" providerId="AD" clId="Web-{69AA72AC-3D5A-8DC3-2F66-7A0A5DE55488}" dt="2023-03-09T23:38:43.895" v="2818" actId="20577"/>
          <ac:spMkLst>
            <pc:docMk/>
            <pc:sldMk cId="1661170" sldId="643"/>
            <ac:spMk id="260" creationId="{E068F775-6E4B-88F2-E586-6966064219C2}"/>
          </ac:spMkLst>
        </pc:spChg>
      </pc:sldChg>
      <pc:sldChg chg="modSp add">
        <pc:chgData name="Roberta Tucker" userId="S::r.tucker@uwtsd.ac.uk::27ca61ee-ba03-4b92-a89a-1d5600e2200a" providerId="AD" clId="Web-{69AA72AC-3D5A-8DC3-2F66-7A0A5DE55488}" dt="2023-03-10T10:31:30.534" v="3017" actId="20577"/>
        <pc:sldMkLst>
          <pc:docMk/>
          <pc:sldMk cId="2075106698" sldId="644"/>
        </pc:sldMkLst>
        <pc:spChg chg="mod">
          <ac:chgData name="Roberta Tucker" userId="S::r.tucker@uwtsd.ac.uk::27ca61ee-ba03-4b92-a89a-1d5600e2200a" providerId="AD" clId="Web-{69AA72AC-3D5A-8DC3-2F66-7A0A5DE55488}" dt="2023-03-10T10:31:30.534" v="3017" actId="20577"/>
          <ac:spMkLst>
            <pc:docMk/>
            <pc:sldMk cId="2075106698" sldId="644"/>
            <ac:spMk id="2" creationId="{E1D0CF51-47D1-D794-265B-7966E26662F9}"/>
          </ac:spMkLst>
        </pc:spChg>
        <pc:spChg chg="mod">
          <ac:chgData name="Roberta Tucker" userId="S::r.tucker@uwtsd.ac.uk::27ca61ee-ba03-4b92-a89a-1d5600e2200a" providerId="AD" clId="Web-{69AA72AC-3D5A-8DC3-2F66-7A0A5DE55488}" dt="2023-03-10T10:31:05.392" v="3003" actId="20577"/>
          <ac:spMkLst>
            <pc:docMk/>
            <pc:sldMk cId="2075106698" sldId="644"/>
            <ac:spMk id="3" creationId="{D500A02B-BC26-DFFF-CFE9-02F4E0EC0752}"/>
          </ac:spMkLst>
        </pc:spChg>
      </pc:sldChg>
      <pc:sldChg chg="modSp add">
        <pc:chgData name="Roberta Tucker" userId="S::r.tucker@uwtsd.ac.uk::27ca61ee-ba03-4b92-a89a-1d5600e2200a" providerId="AD" clId="Web-{69AA72AC-3D5A-8DC3-2F66-7A0A5DE55488}" dt="2023-03-10T10:31:09.579" v="3005" actId="20577"/>
        <pc:sldMkLst>
          <pc:docMk/>
          <pc:sldMk cId="1385694906" sldId="645"/>
        </pc:sldMkLst>
        <pc:spChg chg="mod">
          <ac:chgData name="Roberta Tucker" userId="S::r.tucker@uwtsd.ac.uk::27ca61ee-ba03-4b92-a89a-1d5600e2200a" providerId="AD" clId="Web-{69AA72AC-3D5A-8DC3-2F66-7A0A5DE55488}" dt="2023-03-10T10:31:09.579" v="3005" actId="20577"/>
          <ac:spMkLst>
            <pc:docMk/>
            <pc:sldMk cId="1385694906" sldId="645"/>
            <ac:spMk id="3" creationId="{D500A02B-BC26-DFFF-CFE9-02F4E0EC0752}"/>
          </ac:spMkLst>
        </pc:spChg>
      </pc:sldChg>
      <pc:sldChg chg="add ord">
        <pc:chgData name="Roberta Tucker" userId="S::r.tucker@uwtsd.ac.uk::27ca61ee-ba03-4b92-a89a-1d5600e2200a" providerId="AD" clId="Web-{69AA72AC-3D5A-8DC3-2F66-7A0A5DE55488}" dt="2023-03-09T23:54:26.134" v="2868"/>
        <pc:sldMkLst>
          <pc:docMk/>
          <pc:sldMk cId="3367408968" sldId="646"/>
        </pc:sldMkLst>
      </pc:sldChg>
      <pc:sldChg chg="modSp new">
        <pc:chgData name="Roberta Tucker" userId="S::r.tucker@uwtsd.ac.uk::27ca61ee-ba03-4b92-a89a-1d5600e2200a" providerId="AD" clId="Web-{69AA72AC-3D5A-8DC3-2F66-7A0A5DE55488}" dt="2023-03-10T10:02:10.906" v="2980" actId="20577"/>
        <pc:sldMkLst>
          <pc:docMk/>
          <pc:sldMk cId="1485559527" sldId="647"/>
        </pc:sldMkLst>
        <pc:spChg chg="mod">
          <ac:chgData name="Roberta Tucker" userId="S::r.tucker@uwtsd.ac.uk::27ca61ee-ba03-4b92-a89a-1d5600e2200a" providerId="AD" clId="Web-{69AA72AC-3D5A-8DC3-2F66-7A0A5DE55488}" dt="2023-03-10T10:02:10.906" v="2980" actId="20577"/>
          <ac:spMkLst>
            <pc:docMk/>
            <pc:sldMk cId="1485559527" sldId="647"/>
            <ac:spMk id="2" creationId="{3C10AF55-A103-D95B-65F4-CF001D198E9E}"/>
          </ac:spMkLst>
        </pc:spChg>
      </pc:sldChg>
      <pc:sldChg chg="addSp delSp modSp new">
        <pc:chgData name="Roberta Tucker" userId="S::r.tucker@uwtsd.ac.uk::27ca61ee-ba03-4b92-a89a-1d5600e2200a" providerId="AD" clId="Web-{69AA72AC-3D5A-8DC3-2F66-7A0A5DE55488}" dt="2023-03-10T10:02:05" v="2977" actId="20577"/>
        <pc:sldMkLst>
          <pc:docMk/>
          <pc:sldMk cId="2267419569" sldId="648"/>
        </pc:sldMkLst>
        <pc:spChg chg="mod">
          <ac:chgData name="Roberta Tucker" userId="S::r.tucker@uwtsd.ac.uk::27ca61ee-ba03-4b92-a89a-1d5600e2200a" providerId="AD" clId="Web-{69AA72AC-3D5A-8DC3-2F66-7A0A5DE55488}" dt="2023-03-10T10:02:05" v="2977" actId="20577"/>
          <ac:spMkLst>
            <pc:docMk/>
            <pc:sldMk cId="2267419569" sldId="648"/>
            <ac:spMk id="2" creationId="{301FEBC2-2B40-90D5-5CDC-016BCEE981F1}"/>
          </ac:spMkLst>
        </pc:spChg>
        <pc:graphicFrameChg chg="add del mod">
          <ac:chgData name="Roberta Tucker" userId="S::r.tucker@uwtsd.ac.uk::27ca61ee-ba03-4b92-a89a-1d5600e2200a" providerId="AD" clId="Web-{69AA72AC-3D5A-8DC3-2F66-7A0A5DE55488}" dt="2023-03-10T00:36:50.640" v="2954"/>
          <ac:graphicFrameMkLst>
            <pc:docMk/>
            <pc:sldMk cId="2267419569" sldId="648"/>
            <ac:graphicFrameMk id="4" creationId="{36C1CC7A-7912-3BD5-1238-4DA224234919}"/>
          </ac:graphicFrameMkLst>
        </pc:graphicFrameChg>
      </pc:sldChg>
      <pc:sldChg chg="addSp delSp modSp new">
        <pc:chgData name="Roberta Tucker" userId="S::r.tucker@uwtsd.ac.uk::27ca61ee-ba03-4b92-a89a-1d5600e2200a" providerId="AD" clId="Web-{69AA72AC-3D5A-8DC3-2F66-7A0A5DE55488}" dt="2023-03-10T10:49:01.048" v="3061" actId="1076"/>
        <pc:sldMkLst>
          <pc:docMk/>
          <pc:sldMk cId="2084902293" sldId="649"/>
        </pc:sldMkLst>
        <pc:spChg chg="mod">
          <ac:chgData name="Roberta Tucker" userId="S::r.tucker@uwtsd.ac.uk::27ca61ee-ba03-4b92-a89a-1d5600e2200a" providerId="AD" clId="Web-{69AA72AC-3D5A-8DC3-2F66-7A0A5DE55488}" dt="2023-03-10T10:48:44.141" v="3058" actId="20577"/>
          <ac:spMkLst>
            <pc:docMk/>
            <pc:sldMk cId="2084902293" sldId="649"/>
            <ac:spMk id="2" creationId="{C42506E2-1230-28AD-2B3D-8DCE929999B5}"/>
          </ac:spMkLst>
        </pc:spChg>
        <pc:graphicFrameChg chg="add mod modGraphic">
          <ac:chgData name="Roberta Tucker" userId="S::r.tucker@uwtsd.ac.uk::27ca61ee-ba03-4b92-a89a-1d5600e2200a" providerId="AD" clId="Web-{69AA72AC-3D5A-8DC3-2F66-7A0A5DE55488}" dt="2023-03-10T10:49:01.048" v="3061" actId="1076"/>
          <ac:graphicFrameMkLst>
            <pc:docMk/>
            <pc:sldMk cId="2084902293" sldId="649"/>
            <ac:graphicFrameMk id="9" creationId="{5CF0052C-0DA4-63FA-C4CF-1824A03EFA0F}"/>
          </ac:graphicFrameMkLst>
        </pc:graphicFrameChg>
        <pc:picChg chg="add mod">
          <ac:chgData name="Roberta Tucker" userId="S::r.tucker@uwtsd.ac.uk::27ca61ee-ba03-4b92-a89a-1d5600e2200a" providerId="AD" clId="Web-{69AA72AC-3D5A-8DC3-2F66-7A0A5DE55488}" dt="2023-03-10T10:48:51.219" v="3060" actId="14100"/>
          <ac:picMkLst>
            <pc:docMk/>
            <pc:sldMk cId="2084902293" sldId="649"/>
            <ac:picMk id="3" creationId="{24C936B5-29CF-37DA-4215-F44A4217A05F}"/>
          </ac:picMkLst>
        </pc:picChg>
        <pc:picChg chg="add mod">
          <ac:chgData name="Roberta Tucker" userId="S::r.tucker@uwtsd.ac.uk::27ca61ee-ba03-4b92-a89a-1d5600e2200a" providerId="AD" clId="Web-{69AA72AC-3D5A-8DC3-2F66-7A0A5DE55488}" dt="2023-03-10T10:46:10.442" v="3055" actId="14100"/>
          <ac:picMkLst>
            <pc:docMk/>
            <pc:sldMk cId="2084902293" sldId="649"/>
            <ac:picMk id="4" creationId="{4933603A-96EE-DFC7-B3BB-1293EAD1CD06}"/>
          </ac:picMkLst>
        </pc:picChg>
        <pc:picChg chg="add mod">
          <ac:chgData name="Roberta Tucker" userId="S::r.tucker@uwtsd.ac.uk::27ca61ee-ba03-4b92-a89a-1d5600e2200a" providerId="AD" clId="Web-{69AA72AC-3D5A-8DC3-2F66-7A0A5DE55488}" dt="2023-03-10T10:46:14.380" v="3056" actId="14100"/>
          <ac:picMkLst>
            <pc:docMk/>
            <pc:sldMk cId="2084902293" sldId="649"/>
            <ac:picMk id="5" creationId="{3F248975-924B-3F62-E1D7-249407C4986F}"/>
          </ac:picMkLst>
        </pc:picChg>
        <pc:picChg chg="add del mod">
          <ac:chgData name="Roberta Tucker" userId="S::r.tucker@uwtsd.ac.uk::27ca61ee-ba03-4b92-a89a-1d5600e2200a" providerId="AD" clId="Web-{69AA72AC-3D5A-8DC3-2F66-7A0A5DE55488}" dt="2023-03-10T10:44:41.108" v="3039"/>
          <ac:picMkLst>
            <pc:docMk/>
            <pc:sldMk cId="2084902293" sldId="649"/>
            <ac:picMk id="6" creationId="{31F26AC2-87DC-47D6-C023-CEFF8F6C10C9}"/>
          </ac:picMkLst>
        </pc:picChg>
        <pc:picChg chg="add del mod">
          <ac:chgData name="Roberta Tucker" userId="S::r.tucker@uwtsd.ac.uk::27ca61ee-ba03-4b92-a89a-1d5600e2200a" providerId="AD" clId="Web-{69AA72AC-3D5A-8DC3-2F66-7A0A5DE55488}" dt="2023-03-10T10:44:51.186" v="3041"/>
          <ac:picMkLst>
            <pc:docMk/>
            <pc:sldMk cId="2084902293" sldId="649"/>
            <ac:picMk id="7" creationId="{AB54ADD2-B092-47C9-25F5-6D03C45378AD}"/>
          </ac:picMkLst>
        </pc:picChg>
      </pc:sldChg>
      <pc:sldChg chg="modSp add replId">
        <pc:chgData name="Roberta Tucker" userId="S::r.tucker@uwtsd.ac.uk::27ca61ee-ba03-4b92-a89a-1d5600e2200a" providerId="AD" clId="Web-{69AA72AC-3D5A-8DC3-2F66-7A0A5DE55488}" dt="2023-03-10T00:39:17.114" v="2975" actId="20577"/>
        <pc:sldMkLst>
          <pc:docMk/>
          <pc:sldMk cId="2119147125" sldId="650"/>
        </pc:sldMkLst>
        <pc:spChg chg="mod">
          <ac:chgData name="Roberta Tucker" userId="S::r.tucker@uwtsd.ac.uk::27ca61ee-ba03-4b92-a89a-1d5600e2200a" providerId="AD" clId="Web-{69AA72AC-3D5A-8DC3-2F66-7A0A5DE55488}" dt="2023-03-10T00:39:17.114" v="2975" actId="20577"/>
          <ac:spMkLst>
            <pc:docMk/>
            <pc:sldMk cId="2119147125" sldId="650"/>
            <ac:spMk id="2" creationId="{C42506E2-1230-28AD-2B3D-8DCE929999B5}"/>
          </ac:spMkLst>
        </pc:spChg>
      </pc:sldChg>
      <pc:sldChg chg="add">
        <pc:chgData name="Roberta Tucker" userId="S::r.tucker@uwtsd.ac.uk::27ca61ee-ba03-4b92-a89a-1d5600e2200a" providerId="AD" clId="Web-{69AA72AC-3D5A-8DC3-2F66-7A0A5DE55488}" dt="2023-03-10T10:28:22.223" v="2994"/>
        <pc:sldMkLst>
          <pc:docMk/>
          <pc:sldMk cId="461836351" sldId="651"/>
        </pc:sldMkLst>
      </pc:sldChg>
      <pc:sldChg chg="add">
        <pc:chgData name="Roberta Tucker" userId="S::r.tucker@uwtsd.ac.uk::27ca61ee-ba03-4b92-a89a-1d5600e2200a" providerId="AD" clId="Web-{69AA72AC-3D5A-8DC3-2F66-7A0A5DE55488}" dt="2023-03-10T10:29:12.821" v="2996"/>
        <pc:sldMkLst>
          <pc:docMk/>
          <pc:sldMk cId="3461814559" sldId="652"/>
        </pc:sldMkLst>
      </pc:sldChg>
      <pc:sldChg chg="modSp add replId">
        <pc:chgData name="Roberta Tucker" userId="S::r.tucker@uwtsd.ac.uk::27ca61ee-ba03-4b92-a89a-1d5600e2200a" providerId="AD" clId="Web-{69AA72AC-3D5A-8DC3-2F66-7A0A5DE55488}" dt="2023-03-10T10:30:39.358" v="3001" actId="20577"/>
        <pc:sldMkLst>
          <pc:docMk/>
          <pc:sldMk cId="3688808980" sldId="653"/>
        </pc:sldMkLst>
        <pc:spChg chg="mod">
          <ac:chgData name="Roberta Tucker" userId="S::r.tucker@uwtsd.ac.uk::27ca61ee-ba03-4b92-a89a-1d5600e2200a" providerId="AD" clId="Web-{69AA72AC-3D5A-8DC3-2F66-7A0A5DE55488}" dt="2023-03-10T10:30:39.358" v="3001" actId="20577"/>
          <ac:spMkLst>
            <pc:docMk/>
            <pc:sldMk cId="3688808980" sldId="653"/>
            <ac:spMk id="2" creationId="{BD754FA5-2DEB-49E1-1FB5-633B9D062E52}"/>
          </ac:spMkLst>
        </pc:spChg>
      </pc:sldChg>
      <pc:sldChg chg="addSp delSp modSp add replId">
        <pc:chgData name="Roberta Tucker" userId="S::r.tucker@uwtsd.ac.uk::27ca61ee-ba03-4b92-a89a-1d5600e2200a" providerId="AD" clId="Web-{69AA72AC-3D5A-8DC3-2F66-7A0A5DE55488}" dt="2023-03-10T10:44:26.857" v="3037" actId="1076"/>
        <pc:sldMkLst>
          <pc:docMk/>
          <pc:sldMk cId="847376440" sldId="654"/>
        </pc:sldMkLst>
        <pc:picChg chg="del">
          <ac:chgData name="Roberta Tucker" userId="S::r.tucker@uwtsd.ac.uk::27ca61ee-ba03-4b92-a89a-1d5600e2200a" providerId="AD" clId="Web-{69AA72AC-3D5A-8DC3-2F66-7A0A5DE55488}" dt="2023-03-10T10:35:32.599" v="3020"/>
          <ac:picMkLst>
            <pc:docMk/>
            <pc:sldMk cId="847376440" sldId="654"/>
            <ac:picMk id="3" creationId="{24C936B5-29CF-37DA-4215-F44A4217A05F}"/>
          </ac:picMkLst>
        </pc:picChg>
        <pc:picChg chg="add mod">
          <ac:chgData name="Roberta Tucker" userId="S::r.tucker@uwtsd.ac.uk::27ca61ee-ba03-4b92-a89a-1d5600e2200a" providerId="AD" clId="Web-{69AA72AC-3D5A-8DC3-2F66-7A0A5DE55488}" dt="2023-03-10T10:40:54.247" v="3032" actId="14100"/>
          <ac:picMkLst>
            <pc:docMk/>
            <pc:sldMk cId="847376440" sldId="654"/>
            <ac:picMk id="4" creationId="{3180C7B7-9ED0-1D3A-AFBB-5A652A30D5EF}"/>
          </ac:picMkLst>
        </pc:picChg>
        <pc:picChg chg="add mod">
          <ac:chgData name="Roberta Tucker" userId="S::r.tucker@uwtsd.ac.uk::27ca61ee-ba03-4b92-a89a-1d5600e2200a" providerId="AD" clId="Web-{69AA72AC-3D5A-8DC3-2F66-7A0A5DE55488}" dt="2023-03-10T10:40:49.872" v="3031" actId="1076"/>
          <ac:picMkLst>
            <pc:docMk/>
            <pc:sldMk cId="847376440" sldId="654"/>
            <ac:picMk id="5" creationId="{EA8659D5-2F9E-BECC-6AB7-8581BB958856}"/>
          </ac:picMkLst>
        </pc:picChg>
        <pc:picChg chg="add mod">
          <ac:chgData name="Roberta Tucker" userId="S::r.tucker@uwtsd.ac.uk::27ca61ee-ba03-4b92-a89a-1d5600e2200a" providerId="AD" clId="Web-{69AA72AC-3D5A-8DC3-2F66-7A0A5DE55488}" dt="2023-03-10T10:44:26.857" v="3037" actId="1076"/>
          <ac:picMkLst>
            <pc:docMk/>
            <pc:sldMk cId="847376440" sldId="654"/>
            <ac:picMk id="6" creationId="{D51E7F50-CBDE-CD01-1C28-0AD99A8B18C8}"/>
          </ac:picMkLst>
        </pc:picChg>
      </pc:sldChg>
      <pc:sldMasterChg chg="addSldLayout">
        <pc:chgData name="Roberta Tucker" userId="S::r.tucker@uwtsd.ac.uk::27ca61ee-ba03-4b92-a89a-1d5600e2200a" providerId="AD" clId="Web-{69AA72AC-3D5A-8DC3-2F66-7A0A5DE55488}" dt="2023-03-09T23:13:41.915" v="2629"/>
        <pc:sldMasterMkLst>
          <pc:docMk/>
          <pc:sldMasterMk cId="1384196811" sldId="2147483658"/>
        </pc:sldMasterMkLst>
        <pc:sldLayoutChg chg="add">
          <pc:chgData name="Roberta Tucker" userId="S::r.tucker@uwtsd.ac.uk::27ca61ee-ba03-4b92-a89a-1d5600e2200a" providerId="AD" clId="Web-{69AA72AC-3D5A-8DC3-2F66-7A0A5DE55488}" dt="2023-03-09T23:13:41.915" v="2629"/>
          <pc:sldLayoutMkLst>
            <pc:docMk/>
            <pc:sldMasterMk cId="1384196811" sldId="2147483658"/>
            <pc:sldLayoutMk cId="3211859293" sldId="2147483733"/>
          </pc:sldLayoutMkLst>
        </pc:sldLayoutChg>
      </pc:sldMasterChg>
    </pc:docChg>
  </pc:docChgLst>
  <pc:docChgLst>
    <pc:chgData name="Helen Williams (IEH)" userId="S::h.williams1@uwtsd.ac.uk::5fda09de-cffb-4005-9668-5a889ba0e302" providerId="AD" clId="Web-{33D2AAC8-562D-4FAF-B422-487C55DF2ACD}"/>
    <pc:docChg chg="modSld">
      <pc:chgData name="Helen Williams (IEH)" userId="S::h.williams1@uwtsd.ac.uk::5fda09de-cffb-4005-9668-5a889ba0e302" providerId="AD" clId="Web-{33D2AAC8-562D-4FAF-B422-487C55DF2ACD}" dt="2023-03-13T09:57:04.963" v="0" actId="20577"/>
      <pc:docMkLst>
        <pc:docMk/>
      </pc:docMkLst>
      <pc:sldChg chg="modSp">
        <pc:chgData name="Helen Williams (IEH)" userId="S::h.williams1@uwtsd.ac.uk::5fda09de-cffb-4005-9668-5a889ba0e302" providerId="AD" clId="Web-{33D2AAC8-562D-4FAF-B422-487C55DF2ACD}" dt="2023-03-13T09:57:04.963" v="0" actId="20577"/>
        <pc:sldMkLst>
          <pc:docMk/>
          <pc:sldMk cId="1661170" sldId="643"/>
        </pc:sldMkLst>
        <pc:spChg chg="mod">
          <ac:chgData name="Helen Williams (IEH)" userId="S::h.williams1@uwtsd.ac.uk::5fda09de-cffb-4005-9668-5a889ba0e302" providerId="AD" clId="Web-{33D2AAC8-562D-4FAF-B422-487C55DF2ACD}" dt="2023-03-13T09:57:04.963" v="0" actId="20577"/>
          <ac:spMkLst>
            <pc:docMk/>
            <pc:sldMk cId="1661170" sldId="643"/>
            <ac:spMk id="254" creationId="{562691F1-769D-DD40-1AF2-5D4662B65A69}"/>
          </ac:spMkLst>
        </pc:spChg>
      </pc:sldChg>
    </pc:docChg>
  </pc:docChgLst>
  <pc:docChgLst>
    <pc:chgData name="Roberta Tucker" userId="S::r.tucker@uwtsd.ac.uk::27ca61ee-ba03-4b92-a89a-1d5600e2200a" providerId="AD" clId="Web-{7903243D-6D76-F6EA-9061-9360CD1E8602}"/>
    <pc:docChg chg="addSld delSld modSld sldOrd">
      <pc:chgData name="Roberta Tucker" userId="S::r.tucker@uwtsd.ac.uk::27ca61ee-ba03-4b92-a89a-1d5600e2200a" providerId="AD" clId="Web-{7903243D-6D76-F6EA-9061-9360CD1E8602}" dt="2023-03-08T13:53:18.377" v="260"/>
      <pc:docMkLst>
        <pc:docMk/>
      </pc:docMkLst>
      <pc:sldChg chg="modSp">
        <pc:chgData name="Roberta Tucker" userId="S::r.tucker@uwtsd.ac.uk::27ca61ee-ba03-4b92-a89a-1d5600e2200a" providerId="AD" clId="Web-{7903243D-6D76-F6EA-9061-9360CD1E8602}" dt="2023-03-08T13:48:30.741" v="237" actId="20577"/>
        <pc:sldMkLst>
          <pc:docMk/>
          <pc:sldMk cId="2485985612" sldId="521"/>
        </pc:sldMkLst>
        <pc:spChg chg="mod">
          <ac:chgData name="Roberta Tucker" userId="S::r.tucker@uwtsd.ac.uk::27ca61ee-ba03-4b92-a89a-1d5600e2200a" providerId="AD" clId="Web-{7903243D-6D76-F6EA-9061-9360CD1E8602}" dt="2023-03-08T13:48:30.741" v="237" actId="20577"/>
          <ac:spMkLst>
            <pc:docMk/>
            <pc:sldMk cId="2485985612" sldId="521"/>
            <ac:spMk id="8" creationId="{57ED6D5D-E07C-2A2E-1770-B082DB384717}"/>
          </ac:spMkLst>
        </pc:spChg>
      </pc:sldChg>
      <pc:sldChg chg="modSp">
        <pc:chgData name="Roberta Tucker" userId="S::r.tucker@uwtsd.ac.uk::27ca61ee-ba03-4b92-a89a-1d5600e2200a" providerId="AD" clId="Web-{7903243D-6D76-F6EA-9061-9360CD1E8602}" dt="2023-03-08T13:47:06.754" v="218" actId="1076"/>
        <pc:sldMkLst>
          <pc:docMk/>
          <pc:sldMk cId="3159488521" sldId="525"/>
        </pc:sldMkLst>
        <pc:spChg chg="mod">
          <ac:chgData name="Roberta Tucker" userId="S::r.tucker@uwtsd.ac.uk::27ca61ee-ba03-4b92-a89a-1d5600e2200a" providerId="AD" clId="Web-{7903243D-6D76-F6EA-9061-9360CD1E8602}" dt="2023-03-08T13:47:04.003" v="217" actId="1076"/>
          <ac:spMkLst>
            <pc:docMk/>
            <pc:sldMk cId="3159488521" sldId="525"/>
            <ac:spMk id="5" creationId="{0B019432-F0E9-E765-2264-935D414F17CB}"/>
          </ac:spMkLst>
        </pc:spChg>
        <pc:picChg chg="mod">
          <ac:chgData name="Roberta Tucker" userId="S::r.tucker@uwtsd.ac.uk::27ca61ee-ba03-4b92-a89a-1d5600e2200a" providerId="AD" clId="Web-{7903243D-6D76-F6EA-9061-9360CD1E8602}" dt="2023-03-08T13:47:06.754" v="218" actId="1076"/>
          <ac:picMkLst>
            <pc:docMk/>
            <pc:sldMk cId="3159488521" sldId="525"/>
            <ac:picMk id="2" creationId="{F5F3A396-562A-CDCF-8E0A-D27F0915F174}"/>
          </ac:picMkLst>
        </pc:picChg>
      </pc:sldChg>
      <pc:sldChg chg="delSp modSp ord delAnim">
        <pc:chgData name="Roberta Tucker" userId="S::r.tucker@uwtsd.ac.uk::27ca61ee-ba03-4b92-a89a-1d5600e2200a" providerId="AD" clId="Web-{7903243D-6D76-F6EA-9061-9360CD1E8602}" dt="2023-03-08T13:50:51.575" v="258"/>
        <pc:sldMkLst>
          <pc:docMk/>
          <pc:sldMk cId="3876337100" sldId="594"/>
        </pc:sldMkLst>
        <pc:spChg chg="del mod">
          <ac:chgData name="Roberta Tucker" userId="S::r.tucker@uwtsd.ac.uk::27ca61ee-ba03-4b92-a89a-1d5600e2200a" providerId="AD" clId="Web-{7903243D-6D76-F6EA-9061-9360CD1E8602}" dt="2023-03-08T13:50:51.575" v="258"/>
          <ac:spMkLst>
            <pc:docMk/>
            <pc:sldMk cId="3876337100" sldId="594"/>
            <ac:spMk id="15" creationId="{F951E63C-4A7D-68FC-9EAE-6BB5EA94BDF7}"/>
          </ac:spMkLst>
        </pc:spChg>
      </pc:sldChg>
      <pc:sldChg chg="add del replId">
        <pc:chgData name="Roberta Tucker" userId="S::r.tucker@uwtsd.ac.uk::27ca61ee-ba03-4b92-a89a-1d5600e2200a" providerId="AD" clId="Web-{7903243D-6D76-F6EA-9061-9360CD1E8602}" dt="2023-03-08T13:47:20.879" v="220"/>
        <pc:sldMkLst>
          <pc:docMk/>
          <pc:sldMk cId="224871658" sldId="598"/>
        </pc:sldMkLst>
      </pc:sldChg>
      <pc:sldChg chg="modSp add">
        <pc:chgData name="Roberta Tucker" userId="S::r.tucker@uwtsd.ac.uk::27ca61ee-ba03-4b92-a89a-1d5600e2200a" providerId="AD" clId="Web-{7903243D-6D76-F6EA-9061-9360CD1E8602}" dt="2023-03-08T13:48:10.178" v="228" actId="1076"/>
        <pc:sldMkLst>
          <pc:docMk/>
          <pc:sldMk cId="1757781400" sldId="598"/>
        </pc:sldMkLst>
        <pc:spChg chg="mod">
          <ac:chgData name="Roberta Tucker" userId="S::r.tucker@uwtsd.ac.uk::27ca61ee-ba03-4b92-a89a-1d5600e2200a" providerId="AD" clId="Web-{7903243D-6D76-F6EA-9061-9360CD1E8602}" dt="2023-03-08T13:48:05.303" v="227" actId="20577"/>
          <ac:spMkLst>
            <pc:docMk/>
            <pc:sldMk cId="1757781400" sldId="598"/>
            <ac:spMk id="5" creationId="{0B019432-F0E9-E765-2264-935D414F17CB}"/>
          </ac:spMkLst>
        </pc:spChg>
        <pc:picChg chg="mod">
          <ac:chgData name="Roberta Tucker" userId="S::r.tucker@uwtsd.ac.uk::27ca61ee-ba03-4b92-a89a-1d5600e2200a" providerId="AD" clId="Web-{7903243D-6D76-F6EA-9061-9360CD1E8602}" dt="2023-03-08T13:48:10.178" v="228" actId="1076"/>
          <ac:picMkLst>
            <pc:docMk/>
            <pc:sldMk cId="1757781400" sldId="598"/>
            <ac:picMk id="3" creationId="{3C795B4B-4D3D-FEBA-CD68-B1393CEE1841}"/>
          </ac:picMkLst>
        </pc:picChg>
      </pc:sldChg>
      <pc:sldChg chg="addSp modSp new">
        <pc:chgData name="Roberta Tucker" userId="S::r.tucker@uwtsd.ac.uk::27ca61ee-ba03-4b92-a89a-1d5600e2200a" providerId="AD" clId="Web-{7903243D-6D76-F6EA-9061-9360CD1E8602}" dt="2023-03-08T13:50:33.824" v="255" actId="20577"/>
        <pc:sldMkLst>
          <pc:docMk/>
          <pc:sldMk cId="1001126158" sldId="599"/>
        </pc:sldMkLst>
        <pc:spChg chg="mod">
          <ac:chgData name="Roberta Tucker" userId="S::r.tucker@uwtsd.ac.uk::27ca61ee-ba03-4b92-a89a-1d5600e2200a" providerId="AD" clId="Web-{7903243D-6D76-F6EA-9061-9360CD1E8602}" dt="2023-03-08T13:50:33.824" v="255" actId="20577"/>
          <ac:spMkLst>
            <pc:docMk/>
            <pc:sldMk cId="1001126158" sldId="599"/>
            <ac:spMk id="2" creationId="{8D877091-AD9C-5BF4-377A-1079C8EDA8CA}"/>
          </ac:spMkLst>
        </pc:spChg>
        <pc:picChg chg="add mod">
          <ac:chgData name="Roberta Tucker" userId="S::r.tucker@uwtsd.ac.uk::27ca61ee-ba03-4b92-a89a-1d5600e2200a" providerId="AD" clId="Web-{7903243D-6D76-F6EA-9061-9360CD1E8602}" dt="2023-03-08T13:49:47.166" v="242" actId="1076"/>
          <ac:picMkLst>
            <pc:docMk/>
            <pc:sldMk cId="1001126158" sldId="599"/>
            <ac:picMk id="4" creationId="{864B2B06-0BCA-E585-217B-2725573ABB37}"/>
          </ac:picMkLst>
        </pc:picChg>
      </pc:sldChg>
      <pc:sldChg chg="new del">
        <pc:chgData name="Roberta Tucker" userId="S::r.tucker@uwtsd.ac.uk::27ca61ee-ba03-4b92-a89a-1d5600e2200a" providerId="AD" clId="Web-{7903243D-6D76-F6EA-9061-9360CD1E8602}" dt="2023-03-08T13:49:06.399" v="239"/>
        <pc:sldMkLst>
          <pc:docMk/>
          <pc:sldMk cId="1912589419" sldId="599"/>
        </pc:sldMkLst>
      </pc:sldChg>
      <pc:sldChg chg="delSp add delAnim">
        <pc:chgData name="Roberta Tucker" userId="S::r.tucker@uwtsd.ac.uk::27ca61ee-ba03-4b92-a89a-1d5600e2200a" providerId="AD" clId="Web-{7903243D-6D76-F6EA-9061-9360CD1E8602}" dt="2023-03-08T13:53:18.377" v="260"/>
        <pc:sldMkLst>
          <pc:docMk/>
          <pc:sldMk cId="1921808494" sldId="600"/>
        </pc:sldMkLst>
        <pc:spChg chg="del">
          <ac:chgData name="Roberta Tucker" userId="S::r.tucker@uwtsd.ac.uk::27ca61ee-ba03-4b92-a89a-1d5600e2200a" providerId="AD" clId="Web-{7903243D-6D76-F6EA-9061-9360CD1E8602}" dt="2023-03-08T13:53:18.377" v="260"/>
          <ac:spMkLst>
            <pc:docMk/>
            <pc:sldMk cId="1921808494" sldId="600"/>
            <ac:spMk id="15" creationId="{F951E63C-4A7D-68FC-9EAE-6BB5EA94BDF7}"/>
          </ac:spMkLst>
        </pc:spChg>
      </pc:sldChg>
    </pc:docChg>
  </pc:docChgLst>
  <pc:docChgLst>
    <pc:chgData name="Roberta Tucker" userId="S::r.tucker@uwtsd.ac.uk::27ca61ee-ba03-4b92-a89a-1d5600e2200a" providerId="AD" clId="Web-{BFDB71F7-5557-BCFF-18A3-63FE67736651}"/>
    <pc:docChg chg="addSld delSld modSld sldOrd modMainMaster">
      <pc:chgData name="Roberta Tucker" userId="S::r.tucker@uwtsd.ac.uk::27ca61ee-ba03-4b92-a89a-1d5600e2200a" providerId="AD" clId="Web-{BFDB71F7-5557-BCFF-18A3-63FE67736651}" dt="2023-01-15T18:45:11.570" v="1740"/>
      <pc:docMkLst>
        <pc:docMk/>
      </pc:docMkLst>
      <pc:sldChg chg="del ord">
        <pc:chgData name="Roberta Tucker" userId="S::r.tucker@uwtsd.ac.uk::27ca61ee-ba03-4b92-a89a-1d5600e2200a" providerId="AD" clId="Web-{BFDB71F7-5557-BCFF-18A3-63FE67736651}" dt="2023-01-15T13:31:13.122" v="593"/>
        <pc:sldMkLst>
          <pc:docMk/>
          <pc:sldMk cId="2378840427" sldId="289"/>
        </pc:sldMkLst>
      </pc:sldChg>
      <pc:sldChg chg="del">
        <pc:chgData name="Roberta Tucker" userId="S::r.tucker@uwtsd.ac.uk::27ca61ee-ba03-4b92-a89a-1d5600e2200a" providerId="AD" clId="Web-{BFDB71F7-5557-BCFF-18A3-63FE67736651}" dt="2023-01-15T14:10:16.155" v="783"/>
        <pc:sldMkLst>
          <pc:docMk/>
          <pc:sldMk cId="996940953" sldId="498"/>
        </pc:sldMkLst>
      </pc:sldChg>
      <pc:sldChg chg="modSp del">
        <pc:chgData name="Roberta Tucker" userId="S::r.tucker@uwtsd.ac.uk::27ca61ee-ba03-4b92-a89a-1d5600e2200a" providerId="AD" clId="Web-{BFDB71F7-5557-BCFF-18A3-63FE67736651}" dt="2023-01-15T13:56:43.571" v="717"/>
        <pc:sldMkLst>
          <pc:docMk/>
          <pc:sldMk cId="2915299743" sldId="501"/>
        </pc:sldMkLst>
        <pc:spChg chg="mod">
          <ac:chgData name="Roberta Tucker" userId="S::r.tucker@uwtsd.ac.uk::27ca61ee-ba03-4b92-a89a-1d5600e2200a" providerId="AD" clId="Web-{BFDB71F7-5557-BCFF-18A3-63FE67736651}" dt="2023-01-15T13:53:17.253" v="693" actId="14100"/>
          <ac:spMkLst>
            <pc:docMk/>
            <pc:sldMk cId="2915299743" sldId="501"/>
            <ac:spMk id="2" creationId="{C0CA8C98-37E4-1078-8050-93A35BFE8D4D}"/>
          </ac:spMkLst>
        </pc:spChg>
        <pc:spChg chg="mod">
          <ac:chgData name="Roberta Tucker" userId="S::r.tucker@uwtsd.ac.uk::27ca61ee-ba03-4b92-a89a-1d5600e2200a" providerId="AD" clId="Web-{BFDB71F7-5557-BCFF-18A3-63FE67736651}" dt="2023-01-15T13:52:38.705" v="688" actId="20577"/>
          <ac:spMkLst>
            <pc:docMk/>
            <pc:sldMk cId="2915299743" sldId="501"/>
            <ac:spMk id="7" creationId="{4A0E5CF0-0BBB-7EE0-2B8C-6C0D84AB4F18}"/>
          </ac:spMkLst>
        </pc:spChg>
        <pc:picChg chg="mod">
          <ac:chgData name="Roberta Tucker" userId="S::r.tucker@uwtsd.ac.uk::27ca61ee-ba03-4b92-a89a-1d5600e2200a" providerId="AD" clId="Web-{BFDB71F7-5557-BCFF-18A3-63FE67736651}" dt="2023-01-15T13:52:50.111" v="689" actId="1076"/>
          <ac:picMkLst>
            <pc:docMk/>
            <pc:sldMk cId="2915299743" sldId="501"/>
            <ac:picMk id="4" creationId="{EC63CB59-D886-3C7B-CAD8-1A68ABF2338E}"/>
          </ac:picMkLst>
        </pc:picChg>
        <pc:picChg chg="mod">
          <ac:chgData name="Roberta Tucker" userId="S::r.tucker@uwtsd.ac.uk::27ca61ee-ba03-4b92-a89a-1d5600e2200a" providerId="AD" clId="Web-{BFDB71F7-5557-BCFF-18A3-63FE67736651}" dt="2023-01-15T13:53:02.330" v="690" actId="14100"/>
          <ac:picMkLst>
            <pc:docMk/>
            <pc:sldMk cId="2915299743" sldId="501"/>
            <ac:picMk id="6" creationId="{E1E7C6D2-C64A-4A13-0966-D5FB68161B25}"/>
          </ac:picMkLst>
        </pc:picChg>
      </pc:sldChg>
      <pc:sldChg chg="ord">
        <pc:chgData name="Roberta Tucker" userId="S::r.tucker@uwtsd.ac.uk::27ca61ee-ba03-4b92-a89a-1d5600e2200a" providerId="AD" clId="Web-{BFDB71F7-5557-BCFF-18A3-63FE67736651}" dt="2023-01-15T12:19:07.445" v="10"/>
        <pc:sldMkLst>
          <pc:docMk/>
          <pc:sldMk cId="2437550428" sldId="516"/>
        </pc:sldMkLst>
      </pc:sldChg>
      <pc:sldChg chg="ord">
        <pc:chgData name="Roberta Tucker" userId="S::r.tucker@uwtsd.ac.uk::27ca61ee-ba03-4b92-a89a-1d5600e2200a" providerId="AD" clId="Web-{BFDB71F7-5557-BCFF-18A3-63FE67736651}" dt="2023-01-15T12:18:54.038" v="8"/>
        <pc:sldMkLst>
          <pc:docMk/>
          <pc:sldMk cId="2485985612" sldId="521"/>
        </pc:sldMkLst>
      </pc:sldChg>
      <pc:sldChg chg="del ord">
        <pc:chgData name="Roberta Tucker" userId="S::r.tucker@uwtsd.ac.uk::27ca61ee-ba03-4b92-a89a-1d5600e2200a" providerId="AD" clId="Web-{BFDB71F7-5557-BCFF-18A3-63FE67736651}" dt="2023-01-15T15:01:42.512" v="1665"/>
        <pc:sldMkLst>
          <pc:docMk/>
          <pc:sldMk cId="2118689029" sldId="522"/>
        </pc:sldMkLst>
      </pc:sldChg>
      <pc:sldChg chg="del">
        <pc:chgData name="Roberta Tucker" userId="S::r.tucker@uwtsd.ac.uk::27ca61ee-ba03-4b92-a89a-1d5600e2200a" providerId="AD" clId="Web-{BFDB71F7-5557-BCFF-18A3-63FE67736651}" dt="2023-01-15T15:01:45.090" v="1666"/>
        <pc:sldMkLst>
          <pc:docMk/>
          <pc:sldMk cId="3304429855" sldId="526"/>
        </pc:sldMkLst>
      </pc:sldChg>
      <pc:sldChg chg="del ord">
        <pc:chgData name="Roberta Tucker" userId="S::r.tucker@uwtsd.ac.uk::27ca61ee-ba03-4b92-a89a-1d5600e2200a" providerId="AD" clId="Web-{BFDB71F7-5557-BCFF-18A3-63FE67736651}" dt="2023-01-15T15:01:39.090" v="1664"/>
        <pc:sldMkLst>
          <pc:docMk/>
          <pc:sldMk cId="1821153607" sldId="527"/>
        </pc:sldMkLst>
      </pc:sldChg>
      <pc:sldChg chg="del">
        <pc:chgData name="Roberta Tucker" userId="S::r.tucker@uwtsd.ac.uk::27ca61ee-ba03-4b92-a89a-1d5600e2200a" providerId="AD" clId="Web-{BFDB71F7-5557-BCFF-18A3-63FE67736651}" dt="2023-01-15T15:03:20.545" v="1688"/>
        <pc:sldMkLst>
          <pc:docMk/>
          <pc:sldMk cId="3372550902" sldId="530"/>
        </pc:sldMkLst>
      </pc:sldChg>
      <pc:sldChg chg="del">
        <pc:chgData name="Roberta Tucker" userId="S::r.tucker@uwtsd.ac.uk::27ca61ee-ba03-4b92-a89a-1d5600e2200a" providerId="AD" clId="Web-{BFDB71F7-5557-BCFF-18A3-63FE67736651}" dt="2023-01-15T15:01:56.637" v="1670"/>
        <pc:sldMkLst>
          <pc:docMk/>
          <pc:sldMk cId="23422309" sldId="532"/>
        </pc:sldMkLst>
      </pc:sldChg>
      <pc:sldChg chg="del">
        <pc:chgData name="Roberta Tucker" userId="S::r.tucker@uwtsd.ac.uk::27ca61ee-ba03-4b92-a89a-1d5600e2200a" providerId="AD" clId="Web-{BFDB71F7-5557-BCFF-18A3-63FE67736651}" dt="2023-01-15T15:01:58.637" v="1671"/>
        <pc:sldMkLst>
          <pc:docMk/>
          <pc:sldMk cId="2336948858" sldId="534"/>
        </pc:sldMkLst>
      </pc:sldChg>
      <pc:sldChg chg="del">
        <pc:chgData name="Roberta Tucker" userId="S::r.tucker@uwtsd.ac.uk::27ca61ee-ba03-4b92-a89a-1d5600e2200a" providerId="AD" clId="Web-{BFDB71F7-5557-BCFF-18A3-63FE67736651}" dt="2023-01-15T15:02:01.668" v="1672"/>
        <pc:sldMkLst>
          <pc:docMk/>
          <pc:sldMk cId="2658731488" sldId="536"/>
        </pc:sldMkLst>
      </pc:sldChg>
      <pc:sldChg chg="del">
        <pc:chgData name="Roberta Tucker" userId="S::r.tucker@uwtsd.ac.uk::27ca61ee-ba03-4b92-a89a-1d5600e2200a" providerId="AD" clId="Web-{BFDB71F7-5557-BCFF-18A3-63FE67736651}" dt="2023-01-15T15:02:06.543" v="1673"/>
        <pc:sldMkLst>
          <pc:docMk/>
          <pc:sldMk cId="2818107592" sldId="538"/>
        </pc:sldMkLst>
      </pc:sldChg>
      <pc:sldChg chg="add del modNotes">
        <pc:chgData name="Roberta Tucker" userId="S::r.tucker@uwtsd.ac.uk::27ca61ee-ba03-4b92-a89a-1d5600e2200a" providerId="AD" clId="Web-{BFDB71F7-5557-BCFF-18A3-63FE67736651}" dt="2023-01-15T15:02:34.419" v="1677"/>
        <pc:sldMkLst>
          <pc:docMk/>
          <pc:sldMk cId="2833262614" sldId="539"/>
        </pc:sldMkLst>
      </pc:sldChg>
      <pc:sldChg chg="add del modNotes">
        <pc:chgData name="Roberta Tucker" userId="S::r.tucker@uwtsd.ac.uk::27ca61ee-ba03-4b92-a89a-1d5600e2200a" providerId="AD" clId="Web-{BFDB71F7-5557-BCFF-18A3-63FE67736651}" dt="2023-01-15T15:02:30.528" v="1676"/>
        <pc:sldMkLst>
          <pc:docMk/>
          <pc:sldMk cId="886765173" sldId="540"/>
        </pc:sldMkLst>
      </pc:sldChg>
      <pc:sldChg chg="del modNotes">
        <pc:chgData name="Roberta Tucker" userId="S::r.tucker@uwtsd.ac.uk::27ca61ee-ba03-4b92-a89a-1d5600e2200a" providerId="AD" clId="Web-{BFDB71F7-5557-BCFF-18A3-63FE67736651}" dt="2023-01-15T15:02:41.123" v="1678"/>
        <pc:sldMkLst>
          <pc:docMk/>
          <pc:sldMk cId="1593388175" sldId="541"/>
        </pc:sldMkLst>
      </pc:sldChg>
      <pc:sldChg chg="del">
        <pc:chgData name="Roberta Tucker" userId="S::r.tucker@uwtsd.ac.uk::27ca61ee-ba03-4b92-a89a-1d5600e2200a" providerId="AD" clId="Web-{BFDB71F7-5557-BCFF-18A3-63FE67736651}" dt="2023-01-15T15:02:45.591" v="1679"/>
        <pc:sldMkLst>
          <pc:docMk/>
          <pc:sldMk cId="2377562991" sldId="546"/>
        </pc:sldMkLst>
      </pc:sldChg>
      <pc:sldChg chg="del">
        <pc:chgData name="Roberta Tucker" userId="S::r.tucker@uwtsd.ac.uk::27ca61ee-ba03-4b92-a89a-1d5600e2200a" providerId="AD" clId="Web-{BFDB71F7-5557-BCFF-18A3-63FE67736651}" dt="2023-01-15T15:02:48.873" v="1680"/>
        <pc:sldMkLst>
          <pc:docMk/>
          <pc:sldMk cId="3139088817" sldId="547"/>
        </pc:sldMkLst>
      </pc:sldChg>
      <pc:sldChg chg="del">
        <pc:chgData name="Roberta Tucker" userId="S::r.tucker@uwtsd.ac.uk::27ca61ee-ba03-4b92-a89a-1d5600e2200a" providerId="AD" clId="Web-{BFDB71F7-5557-BCFF-18A3-63FE67736651}" dt="2023-01-15T15:02:55.701" v="1681"/>
        <pc:sldMkLst>
          <pc:docMk/>
          <pc:sldMk cId="4000359240" sldId="549"/>
        </pc:sldMkLst>
      </pc:sldChg>
      <pc:sldChg chg="del">
        <pc:chgData name="Roberta Tucker" userId="S::r.tucker@uwtsd.ac.uk::27ca61ee-ba03-4b92-a89a-1d5600e2200a" providerId="AD" clId="Web-{BFDB71F7-5557-BCFF-18A3-63FE67736651}" dt="2023-01-15T15:03:18.389" v="1687"/>
        <pc:sldMkLst>
          <pc:docMk/>
          <pc:sldMk cId="1703709410" sldId="551"/>
        </pc:sldMkLst>
      </pc:sldChg>
      <pc:sldChg chg="delSp modSp add del ord replId">
        <pc:chgData name="Roberta Tucker" userId="S::r.tucker@uwtsd.ac.uk::27ca61ee-ba03-4b92-a89a-1d5600e2200a" providerId="AD" clId="Web-{BFDB71F7-5557-BCFF-18A3-63FE67736651}" dt="2023-01-15T12:41:54.221" v="299"/>
        <pc:sldMkLst>
          <pc:docMk/>
          <pc:sldMk cId="4102036785" sldId="552"/>
        </pc:sldMkLst>
        <pc:spChg chg="mod">
          <ac:chgData name="Roberta Tucker" userId="S::r.tucker@uwtsd.ac.uk::27ca61ee-ba03-4b92-a89a-1d5600e2200a" providerId="AD" clId="Web-{BFDB71F7-5557-BCFF-18A3-63FE67736651}" dt="2023-01-15T12:20:16.279" v="27" actId="20577"/>
          <ac:spMkLst>
            <pc:docMk/>
            <pc:sldMk cId="4102036785" sldId="552"/>
            <ac:spMk id="2" creationId="{BD754FA5-2DEB-49E1-1FB5-633B9D062E52}"/>
          </ac:spMkLst>
        </pc:spChg>
        <pc:picChg chg="del">
          <ac:chgData name="Roberta Tucker" userId="S::r.tucker@uwtsd.ac.uk::27ca61ee-ba03-4b92-a89a-1d5600e2200a" providerId="AD" clId="Web-{BFDB71F7-5557-BCFF-18A3-63FE67736651}" dt="2023-01-15T12:15:40.001" v="2"/>
          <ac:picMkLst>
            <pc:docMk/>
            <pc:sldMk cId="4102036785" sldId="552"/>
            <ac:picMk id="3" creationId="{57F4CB5D-A6C5-1CED-1379-B8041ACD8E4E}"/>
          </ac:picMkLst>
        </pc:picChg>
      </pc:sldChg>
      <pc:sldChg chg="modSp add modNotes">
        <pc:chgData name="Roberta Tucker" userId="S::r.tucker@uwtsd.ac.uk::27ca61ee-ba03-4b92-a89a-1d5600e2200a" providerId="AD" clId="Web-{BFDB71F7-5557-BCFF-18A3-63FE67736651}" dt="2023-01-15T12:41:53.002" v="298" actId="20577"/>
        <pc:sldMkLst>
          <pc:docMk/>
          <pc:sldMk cId="1002654727" sldId="553"/>
        </pc:sldMkLst>
        <pc:spChg chg="mod">
          <ac:chgData name="Roberta Tucker" userId="S::r.tucker@uwtsd.ac.uk::27ca61ee-ba03-4b92-a89a-1d5600e2200a" providerId="AD" clId="Web-{BFDB71F7-5557-BCFF-18A3-63FE67736651}" dt="2023-01-15T12:41:53.002" v="298" actId="20577"/>
          <ac:spMkLst>
            <pc:docMk/>
            <pc:sldMk cId="1002654727" sldId="553"/>
            <ac:spMk id="3" creationId="{E9A2FFE3-A7C7-9249-96D4-8D9AC15E0150}"/>
          </ac:spMkLst>
        </pc:spChg>
        <pc:spChg chg="mod">
          <ac:chgData name="Roberta Tucker" userId="S::r.tucker@uwtsd.ac.uk::27ca61ee-ba03-4b92-a89a-1d5600e2200a" providerId="AD" clId="Web-{BFDB71F7-5557-BCFF-18A3-63FE67736651}" dt="2023-01-15T12:31:23.969" v="41" actId="20577"/>
          <ac:spMkLst>
            <pc:docMk/>
            <pc:sldMk cId="1002654727" sldId="553"/>
            <ac:spMk id="5" creationId="{534B320A-560D-4493-AA6A-79A2C8DC387F}"/>
          </ac:spMkLst>
        </pc:spChg>
      </pc:sldChg>
      <pc:sldChg chg="modSp add del replId">
        <pc:chgData name="Roberta Tucker" userId="S::r.tucker@uwtsd.ac.uk::27ca61ee-ba03-4b92-a89a-1d5600e2200a" providerId="AD" clId="Web-{BFDB71F7-5557-BCFF-18A3-63FE67736651}" dt="2023-01-15T15:01:47.527" v="1667"/>
        <pc:sldMkLst>
          <pc:docMk/>
          <pc:sldMk cId="2723435796" sldId="554"/>
        </pc:sldMkLst>
        <pc:spChg chg="mod">
          <ac:chgData name="Roberta Tucker" userId="S::r.tucker@uwtsd.ac.uk::27ca61ee-ba03-4b92-a89a-1d5600e2200a" providerId="AD" clId="Web-{BFDB71F7-5557-BCFF-18A3-63FE67736651}" dt="2023-01-15T12:45:19.398" v="312" actId="20577"/>
          <ac:spMkLst>
            <pc:docMk/>
            <pc:sldMk cId="2723435796" sldId="554"/>
            <ac:spMk id="3" creationId="{E9A2FFE3-A7C7-9249-96D4-8D9AC15E0150}"/>
          </ac:spMkLst>
        </pc:spChg>
        <pc:spChg chg="mod">
          <ac:chgData name="Roberta Tucker" userId="S::r.tucker@uwtsd.ac.uk::27ca61ee-ba03-4b92-a89a-1d5600e2200a" providerId="AD" clId="Web-{BFDB71F7-5557-BCFF-18A3-63FE67736651}" dt="2023-01-15T12:43:09.614" v="306" actId="20577"/>
          <ac:spMkLst>
            <pc:docMk/>
            <pc:sldMk cId="2723435796" sldId="554"/>
            <ac:spMk id="5" creationId="{534B320A-560D-4493-AA6A-79A2C8DC387F}"/>
          </ac:spMkLst>
        </pc:spChg>
      </pc:sldChg>
      <pc:sldChg chg="addSp delSp modSp add">
        <pc:chgData name="Roberta Tucker" userId="S::r.tucker@uwtsd.ac.uk::27ca61ee-ba03-4b92-a89a-1d5600e2200a" providerId="AD" clId="Web-{BFDB71F7-5557-BCFF-18A3-63FE67736651}" dt="2023-01-15T13:38:14.259" v="632"/>
        <pc:sldMkLst>
          <pc:docMk/>
          <pc:sldMk cId="3496261296" sldId="555"/>
        </pc:sldMkLst>
        <pc:spChg chg="del mod">
          <ac:chgData name="Roberta Tucker" userId="S::r.tucker@uwtsd.ac.uk::27ca61ee-ba03-4b92-a89a-1d5600e2200a" providerId="AD" clId="Web-{BFDB71F7-5557-BCFF-18A3-63FE67736651}" dt="2023-01-15T12:47:04.604" v="320"/>
          <ac:spMkLst>
            <pc:docMk/>
            <pc:sldMk cId="3496261296" sldId="555"/>
            <ac:spMk id="2" creationId="{819B0CEB-0EFC-ACC2-056A-FB2DB9204115}"/>
          </ac:spMkLst>
        </pc:spChg>
        <pc:spChg chg="del mod">
          <ac:chgData name="Roberta Tucker" userId="S::r.tucker@uwtsd.ac.uk::27ca61ee-ba03-4b92-a89a-1d5600e2200a" providerId="AD" clId="Web-{BFDB71F7-5557-BCFF-18A3-63FE67736651}" dt="2023-01-15T12:47:40.777" v="325"/>
          <ac:spMkLst>
            <pc:docMk/>
            <pc:sldMk cId="3496261296" sldId="555"/>
            <ac:spMk id="3" creationId="{64F25ED3-E4AE-FA3E-4045-08C146674584}"/>
          </ac:spMkLst>
        </pc:spChg>
        <pc:spChg chg="add del mod">
          <ac:chgData name="Roberta Tucker" userId="S::r.tucker@uwtsd.ac.uk::27ca61ee-ba03-4b92-a89a-1d5600e2200a" providerId="AD" clId="Web-{BFDB71F7-5557-BCFF-18A3-63FE67736651}" dt="2023-01-15T12:47:13.714" v="321"/>
          <ac:spMkLst>
            <pc:docMk/>
            <pc:sldMk cId="3496261296" sldId="555"/>
            <ac:spMk id="6" creationId="{8A4D60AD-4A22-A1A6-3174-4981D2FD0640}"/>
          </ac:spMkLst>
        </pc:spChg>
        <pc:spChg chg="add del mod">
          <ac:chgData name="Roberta Tucker" userId="S::r.tucker@uwtsd.ac.uk::27ca61ee-ba03-4b92-a89a-1d5600e2200a" providerId="AD" clId="Web-{BFDB71F7-5557-BCFF-18A3-63FE67736651}" dt="2023-01-15T12:48:26.091" v="332"/>
          <ac:spMkLst>
            <pc:docMk/>
            <pc:sldMk cId="3496261296" sldId="555"/>
            <ac:spMk id="9" creationId="{12389701-3836-306C-D5E3-731DBF16CAD6}"/>
          </ac:spMkLst>
        </pc:spChg>
        <pc:spChg chg="add mod">
          <ac:chgData name="Roberta Tucker" userId="S::r.tucker@uwtsd.ac.uk::27ca61ee-ba03-4b92-a89a-1d5600e2200a" providerId="AD" clId="Web-{BFDB71F7-5557-BCFF-18A3-63FE67736651}" dt="2023-01-15T13:06:59.345" v="495" actId="14100"/>
          <ac:spMkLst>
            <pc:docMk/>
            <pc:sldMk cId="3496261296" sldId="555"/>
            <ac:spMk id="17" creationId="{D992D5FB-77FE-0F69-5E55-9A826A69F8DA}"/>
          </ac:spMkLst>
        </pc:spChg>
        <pc:spChg chg="add mod">
          <ac:chgData name="Roberta Tucker" userId="S::r.tucker@uwtsd.ac.uk::27ca61ee-ba03-4b92-a89a-1d5600e2200a" providerId="AD" clId="Web-{BFDB71F7-5557-BCFF-18A3-63FE67736651}" dt="2023-01-15T13:08:15.503" v="512" actId="14100"/>
          <ac:spMkLst>
            <pc:docMk/>
            <pc:sldMk cId="3496261296" sldId="555"/>
            <ac:spMk id="23" creationId="{FA084460-73D0-EB90-1CEB-92F420289183}"/>
          </ac:spMkLst>
        </pc:spChg>
        <pc:spChg chg="add mod">
          <ac:chgData name="Roberta Tucker" userId="S::r.tucker@uwtsd.ac.uk::27ca61ee-ba03-4b92-a89a-1d5600e2200a" providerId="AD" clId="Web-{BFDB71F7-5557-BCFF-18A3-63FE67736651}" dt="2023-01-15T13:09:18.802" v="525" actId="20577"/>
          <ac:spMkLst>
            <pc:docMk/>
            <pc:sldMk cId="3496261296" sldId="555"/>
            <ac:spMk id="27" creationId="{4CBE5127-4CE4-DF09-039C-AEDD4E489851}"/>
          </ac:spMkLst>
        </pc:spChg>
        <pc:spChg chg="add mod">
          <ac:chgData name="Roberta Tucker" userId="S::r.tucker@uwtsd.ac.uk::27ca61ee-ba03-4b92-a89a-1d5600e2200a" providerId="AD" clId="Web-{BFDB71F7-5557-BCFF-18A3-63FE67736651}" dt="2023-01-15T13:10:21.491" v="538" actId="1076"/>
          <ac:spMkLst>
            <pc:docMk/>
            <pc:sldMk cId="3496261296" sldId="555"/>
            <ac:spMk id="31" creationId="{A73DA863-1EA5-C34F-680E-8E99EB5740AD}"/>
          </ac:spMkLst>
        </pc:spChg>
        <pc:picChg chg="del mod">
          <ac:chgData name="Roberta Tucker" userId="S::r.tucker@uwtsd.ac.uk::27ca61ee-ba03-4b92-a89a-1d5600e2200a" providerId="AD" clId="Web-{BFDB71F7-5557-BCFF-18A3-63FE67736651}" dt="2023-01-15T12:47:42.434" v="326"/>
          <ac:picMkLst>
            <pc:docMk/>
            <pc:sldMk cId="3496261296" sldId="555"/>
            <ac:picMk id="5" creationId="{FDCE447C-894A-127C-EBB1-2EEE0B59AC6B}"/>
          </ac:picMkLst>
        </pc:picChg>
        <pc:picChg chg="add del mod">
          <ac:chgData name="Roberta Tucker" userId="S::r.tucker@uwtsd.ac.uk::27ca61ee-ba03-4b92-a89a-1d5600e2200a" providerId="AD" clId="Web-{BFDB71F7-5557-BCFF-18A3-63FE67736651}" dt="2023-01-15T12:53:50.115" v="378"/>
          <ac:picMkLst>
            <pc:docMk/>
            <pc:sldMk cId="3496261296" sldId="555"/>
            <ac:picMk id="7" creationId="{A3E5CD38-A3C5-CEC0-00D8-14B0A0026073}"/>
          </ac:picMkLst>
        </pc:picChg>
        <pc:picChg chg="add del mod">
          <ac:chgData name="Roberta Tucker" userId="S::r.tucker@uwtsd.ac.uk::27ca61ee-ba03-4b92-a89a-1d5600e2200a" providerId="AD" clId="Web-{BFDB71F7-5557-BCFF-18A3-63FE67736651}" dt="2023-01-15T13:08:25.660" v="513"/>
          <ac:picMkLst>
            <pc:docMk/>
            <pc:sldMk cId="3496261296" sldId="555"/>
            <ac:picMk id="10" creationId="{A5B3923D-FF11-4B31-638A-03A5C1BDE6CB}"/>
          </ac:picMkLst>
        </pc:picChg>
        <pc:picChg chg="add del mod">
          <ac:chgData name="Roberta Tucker" userId="S::r.tucker@uwtsd.ac.uk::27ca61ee-ba03-4b92-a89a-1d5600e2200a" providerId="AD" clId="Web-{BFDB71F7-5557-BCFF-18A3-63FE67736651}" dt="2023-01-15T13:07:24.502" v="499"/>
          <ac:picMkLst>
            <pc:docMk/>
            <pc:sldMk cId="3496261296" sldId="555"/>
            <ac:picMk id="11" creationId="{E9067AFD-9946-99D6-533A-54DA178D9C61}"/>
          </ac:picMkLst>
        </pc:picChg>
        <pc:picChg chg="add del mod">
          <ac:chgData name="Roberta Tucker" userId="S::r.tucker@uwtsd.ac.uk::27ca61ee-ba03-4b92-a89a-1d5600e2200a" providerId="AD" clId="Web-{BFDB71F7-5557-BCFF-18A3-63FE67736651}" dt="2023-01-15T13:06:37.188" v="490"/>
          <ac:picMkLst>
            <pc:docMk/>
            <pc:sldMk cId="3496261296" sldId="555"/>
            <ac:picMk id="12" creationId="{C5464340-F691-AF86-C7E0-3FEB2D598024}"/>
          </ac:picMkLst>
        </pc:picChg>
        <pc:picChg chg="add del mod ord">
          <ac:chgData name="Roberta Tucker" userId="S::r.tucker@uwtsd.ac.uk::27ca61ee-ba03-4b92-a89a-1d5600e2200a" providerId="AD" clId="Web-{BFDB71F7-5557-BCFF-18A3-63FE67736651}" dt="2023-01-15T13:09:23.693" v="526"/>
          <ac:picMkLst>
            <pc:docMk/>
            <pc:sldMk cId="3496261296" sldId="555"/>
            <ac:picMk id="13" creationId="{E305FC22-F0A3-C39C-2DAD-B68DB5DD2046}"/>
          </ac:picMkLst>
        </pc:picChg>
        <pc:picChg chg="add mod">
          <ac:chgData name="Roberta Tucker" userId="S::r.tucker@uwtsd.ac.uk::27ca61ee-ba03-4b92-a89a-1d5600e2200a" providerId="AD" clId="Web-{BFDB71F7-5557-BCFF-18A3-63FE67736651}" dt="2023-01-15T13:37:56.852" v="629"/>
          <ac:picMkLst>
            <pc:docMk/>
            <pc:sldMk cId="3496261296" sldId="555"/>
            <ac:picMk id="15" creationId="{9652913B-BF02-9A2C-1A38-F237C78B34A0}"/>
          </ac:picMkLst>
        </pc:picChg>
        <pc:picChg chg="add mod">
          <ac:chgData name="Roberta Tucker" userId="S::r.tucker@uwtsd.ac.uk::27ca61ee-ba03-4b92-a89a-1d5600e2200a" providerId="AD" clId="Web-{BFDB71F7-5557-BCFF-18A3-63FE67736651}" dt="2023-01-15T13:38:02.259" v="630"/>
          <ac:picMkLst>
            <pc:docMk/>
            <pc:sldMk cId="3496261296" sldId="555"/>
            <ac:picMk id="19" creationId="{4AD6D73E-BF17-9984-CD5A-CB0DF30A706F}"/>
          </ac:picMkLst>
        </pc:picChg>
        <pc:picChg chg="add del">
          <ac:chgData name="Roberta Tucker" userId="S::r.tucker@uwtsd.ac.uk::27ca61ee-ba03-4b92-a89a-1d5600e2200a" providerId="AD" clId="Web-{BFDB71F7-5557-BCFF-18A3-63FE67736651}" dt="2023-01-15T13:07:42.175" v="503"/>
          <ac:picMkLst>
            <pc:docMk/>
            <pc:sldMk cId="3496261296" sldId="555"/>
            <ac:picMk id="21" creationId="{3B3BAA4E-9306-CAF1-22A8-85B49FF61F6F}"/>
          </ac:picMkLst>
        </pc:picChg>
        <pc:picChg chg="add mod">
          <ac:chgData name="Roberta Tucker" userId="S::r.tucker@uwtsd.ac.uk::27ca61ee-ba03-4b92-a89a-1d5600e2200a" providerId="AD" clId="Web-{BFDB71F7-5557-BCFF-18A3-63FE67736651}" dt="2023-01-15T13:38:08.446" v="631"/>
          <ac:picMkLst>
            <pc:docMk/>
            <pc:sldMk cId="3496261296" sldId="555"/>
            <ac:picMk id="25" creationId="{41E4CDFD-A0A1-852F-D66B-E7381546A25B}"/>
          </ac:picMkLst>
        </pc:picChg>
        <pc:picChg chg="add mod">
          <ac:chgData name="Roberta Tucker" userId="S::r.tucker@uwtsd.ac.uk::27ca61ee-ba03-4b92-a89a-1d5600e2200a" providerId="AD" clId="Web-{BFDB71F7-5557-BCFF-18A3-63FE67736651}" dt="2023-01-15T13:38:14.259" v="632"/>
          <ac:picMkLst>
            <pc:docMk/>
            <pc:sldMk cId="3496261296" sldId="555"/>
            <ac:picMk id="29" creationId="{BA4BC90B-0FD4-B334-9FD5-8287E6B3440E}"/>
          </ac:picMkLst>
        </pc:picChg>
      </pc:sldChg>
      <pc:sldChg chg="addSp delSp modSp add del">
        <pc:chgData name="Roberta Tucker" userId="S::r.tucker@uwtsd.ac.uk::27ca61ee-ba03-4b92-a89a-1d5600e2200a" providerId="AD" clId="Web-{BFDB71F7-5557-BCFF-18A3-63FE67736651}" dt="2023-01-15T12:48:34.419" v="335"/>
        <pc:sldMkLst>
          <pc:docMk/>
          <pc:sldMk cId="1899375477" sldId="556"/>
        </pc:sldMkLst>
        <pc:spChg chg="del">
          <ac:chgData name="Roberta Tucker" userId="S::r.tucker@uwtsd.ac.uk::27ca61ee-ba03-4b92-a89a-1d5600e2200a" providerId="AD" clId="Web-{BFDB71F7-5557-BCFF-18A3-63FE67736651}" dt="2023-01-15T12:47:57.809" v="329"/>
          <ac:spMkLst>
            <pc:docMk/>
            <pc:sldMk cId="1899375477" sldId="556"/>
            <ac:spMk id="2" creationId="{819B0CEB-0EFC-ACC2-056A-FB2DB9204115}"/>
          </ac:spMkLst>
        </pc:spChg>
        <pc:spChg chg="add del mod">
          <ac:chgData name="Roberta Tucker" userId="S::r.tucker@uwtsd.ac.uk::27ca61ee-ba03-4b92-a89a-1d5600e2200a" providerId="AD" clId="Web-{BFDB71F7-5557-BCFF-18A3-63FE67736651}" dt="2023-01-15T12:48:01.200" v="330"/>
          <ac:spMkLst>
            <pc:docMk/>
            <pc:sldMk cId="1899375477" sldId="556"/>
            <ac:spMk id="6" creationId="{CCDB2DBE-6212-16E7-ED16-EA99CEEC2913}"/>
          </ac:spMkLst>
        </pc:spChg>
      </pc:sldChg>
      <pc:sldChg chg="addSp delSp modSp add del">
        <pc:chgData name="Roberta Tucker" userId="S::r.tucker@uwtsd.ac.uk::27ca61ee-ba03-4b92-a89a-1d5600e2200a" providerId="AD" clId="Web-{BFDB71F7-5557-BCFF-18A3-63FE67736651}" dt="2023-01-15T12:49:53.203" v="347"/>
        <pc:sldMkLst>
          <pc:docMk/>
          <pc:sldMk cId="745851606" sldId="557"/>
        </pc:sldMkLst>
        <pc:spChg chg="del">
          <ac:chgData name="Roberta Tucker" userId="S::r.tucker@uwtsd.ac.uk::27ca61ee-ba03-4b92-a89a-1d5600e2200a" providerId="AD" clId="Web-{BFDB71F7-5557-BCFF-18A3-63FE67736651}" dt="2023-01-15T12:48:52.482" v="339"/>
          <ac:spMkLst>
            <pc:docMk/>
            <pc:sldMk cId="745851606" sldId="557"/>
            <ac:spMk id="2" creationId="{819B0CEB-0EFC-ACC2-056A-FB2DB9204115}"/>
          </ac:spMkLst>
        </pc:spChg>
        <pc:spChg chg="mod">
          <ac:chgData name="Roberta Tucker" userId="S::r.tucker@uwtsd.ac.uk::27ca61ee-ba03-4b92-a89a-1d5600e2200a" providerId="AD" clId="Web-{BFDB71F7-5557-BCFF-18A3-63FE67736651}" dt="2023-01-15T12:49:25.046" v="343" actId="1076"/>
          <ac:spMkLst>
            <pc:docMk/>
            <pc:sldMk cId="745851606" sldId="557"/>
            <ac:spMk id="3" creationId="{64F25ED3-E4AE-FA3E-4045-08C146674584}"/>
          </ac:spMkLst>
        </pc:spChg>
        <pc:spChg chg="add del mod">
          <ac:chgData name="Roberta Tucker" userId="S::r.tucker@uwtsd.ac.uk::27ca61ee-ba03-4b92-a89a-1d5600e2200a" providerId="AD" clId="Web-{BFDB71F7-5557-BCFF-18A3-63FE67736651}" dt="2023-01-15T12:48:59.139" v="340"/>
          <ac:spMkLst>
            <pc:docMk/>
            <pc:sldMk cId="745851606" sldId="557"/>
            <ac:spMk id="6" creationId="{9B36F138-B761-62F3-AE6C-1914D2C0E2AF}"/>
          </ac:spMkLst>
        </pc:spChg>
        <pc:picChg chg="mod ord">
          <ac:chgData name="Roberta Tucker" userId="S::r.tucker@uwtsd.ac.uk::27ca61ee-ba03-4b92-a89a-1d5600e2200a" providerId="AD" clId="Web-{BFDB71F7-5557-BCFF-18A3-63FE67736651}" dt="2023-01-15T12:49:18.233" v="342"/>
          <ac:picMkLst>
            <pc:docMk/>
            <pc:sldMk cId="745851606" sldId="557"/>
            <ac:picMk id="5" creationId="{2B7A1B0B-CC77-75E8-CDC8-8B922550C0AE}"/>
          </ac:picMkLst>
        </pc:picChg>
      </pc:sldChg>
      <pc:sldChg chg="addSp delSp modSp add del">
        <pc:chgData name="Roberta Tucker" userId="S::r.tucker@uwtsd.ac.uk::27ca61ee-ba03-4b92-a89a-1d5600e2200a" providerId="AD" clId="Web-{BFDB71F7-5557-BCFF-18A3-63FE67736651}" dt="2023-01-15T13:10:50.898" v="541"/>
        <pc:sldMkLst>
          <pc:docMk/>
          <pc:sldMk cId="604609400" sldId="558"/>
        </pc:sldMkLst>
        <pc:spChg chg="del">
          <ac:chgData name="Roberta Tucker" userId="S::r.tucker@uwtsd.ac.uk::27ca61ee-ba03-4b92-a89a-1d5600e2200a" providerId="AD" clId="Web-{BFDB71F7-5557-BCFF-18A3-63FE67736651}" dt="2023-01-15T12:50:14.313" v="352"/>
          <ac:spMkLst>
            <pc:docMk/>
            <pc:sldMk cId="604609400" sldId="558"/>
            <ac:spMk id="2" creationId="{819B0CEB-0EFC-ACC2-056A-FB2DB9204115}"/>
          </ac:spMkLst>
        </pc:spChg>
        <pc:spChg chg="del mod">
          <ac:chgData name="Roberta Tucker" userId="S::r.tucker@uwtsd.ac.uk::27ca61ee-ba03-4b92-a89a-1d5600e2200a" providerId="AD" clId="Web-{BFDB71F7-5557-BCFF-18A3-63FE67736651}" dt="2023-01-15T12:53:10.989" v="371"/>
          <ac:spMkLst>
            <pc:docMk/>
            <pc:sldMk cId="604609400" sldId="558"/>
            <ac:spMk id="3" creationId="{64F25ED3-E4AE-FA3E-4045-08C146674584}"/>
          </ac:spMkLst>
        </pc:spChg>
        <pc:spChg chg="add del mod">
          <ac:chgData name="Roberta Tucker" userId="S::r.tucker@uwtsd.ac.uk::27ca61ee-ba03-4b92-a89a-1d5600e2200a" providerId="AD" clId="Web-{BFDB71F7-5557-BCFF-18A3-63FE67736651}" dt="2023-01-15T12:50:16.688" v="353"/>
          <ac:spMkLst>
            <pc:docMk/>
            <pc:sldMk cId="604609400" sldId="558"/>
            <ac:spMk id="5" creationId="{AD720BFC-CE54-B08C-1024-5C714039B393}"/>
          </ac:spMkLst>
        </pc:spChg>
        <pc:spChg chg="add mod ord">
          <ac:chgData name="Roberta Tucker" userId="S::r.tucker@uwtsd.ac.uk::27ca61ee-ba03-4b92-a89a-1d5600e2200a" providerId="AD" clId="Web-{BFDB71F7-5557-BCFF-18A3-63FE67736651}" dt="2023-01-15T12:53:30.521" v="376"/>
          <ac:spMkLst>
            <pc:docMk/>
            <pc:sldMk cId="604609400" sldId="558"/>
            <ac:spMk id="6" creationId="{002FA1BB-EA8C-5452-47C3-D1BD5EB56FB3}"/>
          </ac:spMkLst>
        </pc:spChg>
        <pc:spChg chg="add del mod">
          <ac:chgData name="Roberta Tucker" userId="S::r.tucker@uwtsd.ac.uk::27ca61ee-ba03-4b92-a89a-1d5600e2200a" providerId="AD" clId="Web-{BFDB71F7-5557-BCFF-18A3-63FE67736651}" dt="2023-01-15T12:53:20.927" v="374"/>
          <ac:spMkLst>
            <pc:docMk/>
            <pc:sldMk cId="604609400" sldId="558"/>
            <ac:spMk id="8" creationId="{A09F59E9-1003-112B-D982-3AB6540E9C03}"/>
          </ac:spMkLst>
        </pc:spChg>
        <pc:picChg chg="add mod">
          <ac:chgData name="Roberta Tucker" userId="S::r.tucker@uwtsd.ac.uk::27ca61ee-ba03-4b92-a89a-1d5600e2200a" providerId="AD" clId="Web-{BFDB71F7-5557-BCFF-18A3-63FE67736651}" dt="2023-01-15T12:53:22.552" v="375" actId="1076"/>
          <ac:picMkLst>
            <pc:docMk/>
            <pc:sldMk cId="604609400" sldId="558"/>
            <ac:picMk id="10" creationId="{B154062A-B559-F5FD-C7F2-CBF9CCACB675}"/>
          </ac:picMkLst>
        </pc:picChg>
        <pc:picChg chg="del mod ord">
          <ac:chgData name="Roberta Tucker" userId="S::r.tucker@uwtsd.ac.uk::27ca61ee-ba03-4b92-a89a-1d5600e2200a" providerId="AD" clId="Web-{BFDB71F7-5557-BCFF-18A3-63FE67736651}" dt="2023-01-15T12:53:12.818" v="372"/>
          <ac:picMkLst>
            <pc:docMk/>
            <pc:sldMk cId="604609400" sldId="558"/>
            <ac:picMk id="5122" creationId="{93DE6B6F-0721-8065-F8E2-542694C3DF13}"/>
          </ac:picMkLst>
        </pc:picChg>
      </pc:sldChg>
      <pc:sldChg chg="addSp delSp modSp add del">
        <pc:chgData name="Roberta Tucker" userId="S::r.tucker@uwtsd.ac.uk::27ca61ee-ba03-4b92-a89a-1d5600e2200a" providerId="AD" clId="Web-{BFDB71F7-5557-BCFF-18A3-63FE67736651}" dt="2023-01-15T15:01:51.934" v="1668"/>
        <pc:sldMkLst>
          <pc:docMk/>
          <pc:sldMk cId="1686264145" sldId="559"/>
        </pc:sldMkLst>
        <pc:spChg chg="del">
          <ac:chgData name="Roberta Tucker" userId="S::r.tucker@uwtsd.ac.uk::27ca61ee-ba03-4b92-a89a-1d5600e2200a" providerId="AD" clId="Web-{BFDB71F7-5557-BCFF-18A3-63FE67736651}" dt="2023-01-15T12:56:11.091" v="393"/>
          <ac:spMkLst>
            <pc:docMk/>
            <pc:sldMk cId="1686264145" sldId="559"/>
            <ac:spMk id="2" creationId="{819B0CEB-0EFC-ACC2-056A-FB2DB9204115}"/>
          </ac:spMkLst>
        </pc:spChg>
        <pc:spChg chg="mod">
          <ac:chgData name="Roberta Tucker" userId="S::r.tucker@uwtsd.ac.uk::27ca61ee-ba03-4b92-a89a-1d5600e2200a" providerId="AD" clId="Web-{BFDB71F7-5557-BCFF-18A3-63FE67736651}" dt="2023-01-15T13:05:39.062" v="484" actId="14100"/>
          <ac:spMkLst>
            <pc:docMk/>
            <pc:sldMk cId="1686264145" sldId="559"/>
            <ac:spMk id="3" creationId="{64F25ED3-E4AE-FA3E-4045-08C146674584}"/>
          </ac:spMkLst>
        </pc:spChg>
        <pc:spChg chg="add del mod">
          <ac:chgData name="Roberta Tucker" userId="S::r.tucker@uwtsd.ac.uk::27ca61ee-ba03-4b92-a89a-1d5600e2200a" providerId="AD" clId="Web-{BFDB71F7-5557-BCFF-18A3-63FE67736651}" dt="2023-01-15T12:56:15.513" v="394"/>
          <ac:spMkLst>
            <pc:docMk/>
            <pc:sldMk cId="1686264145" sldId="559"/>
            <ac:spMk id="6" creationId="{30571307-7EC8-3749-9970-9A898C358A00}"/>
          </ac:spMkLst>
        </pc:spChg>
        <pc:spChg chg="add del mod">
          <ac:chgData name="Roberta Tucker" userId="S::r.tucker@uwtsd.ac.uk::27ca61ee-ba03-4b92-a89a-1d5600e2200a" providerId="AD" clId="Web-{BFDB71F7-5557-BCFF-18A3-63FE67736651}" dt="2023-01-15T12:57:48.111" v="409"/>
          <ac:spMkLst>
            <pc:docMk/>
            <pc:sldMk cId="1686264145" sldId="559"/>
            <ac:spMk id="7" creationId="{FA10A6A7-7ACB-369C-27A3-9EDB03E4C3DE}"/>
          </ac:spMkLst>
        </pc:spChg>
        <pc:spChg chg="add mod">
          <ac:chgData name="Roberta Tucker" userId="S::r.tucker@uwtsd.ac.uk::27ca61ee-ba03-4b92-a89a-1d5600e2200a" providerId="AD" clId="Web-{BFDB71F7-5557-BCFF-18A3-63FE67736651}" dt="2023-01-15T13:05:17.483" v="481" actId="14100"/>
          <ac:spMkLst>
            <pc:docMk/>
            <pc:sldMk cId="1686264145" sldId="559"/>
            <ac:spMk id="11" creationId="{3C4DE9B1-7735-F774-FF6F-09686C870B60}"/>
          </ac:spMkLst>
        </pc:spChg>
        <pc:spChg chg="add mod">
          <ac:chgData name="Roberta Tucker" userId="S::r.tucker@uwtsd.ac.uk::27ca61ee-ba03-4b92-a89a-1d5600e2200a" providerId="AD" clId="Web-{BFDB71F7-5557-BCFF-18A3-63FE67736651}" dt="2023-01-15T13:04:42.591" v="471" actId="1076"/>
          <ac:spMkLst>
            <pc:docMk/>
            <pc:sldMk cId="1686264145" sldId="559"/>
            <ac:spMk id="15" creationId="{C7165078-5981-92FA-4F9D-F61203EB1E51}"/>
          </ac:spMkLst>
        </pc:spChg>
        <pc:spChg chg="add mod">
          <ac:chgData name="Roberta Tucker" userId="S::r.tucker@uwtsd.ac.uk::27ca61ee-ba03-4b92-a89a-1d5600e2200a" providerId="AD" clId="Web-{BFDB71F7-5557-BCFF-18A3-63FE67736651}" dt="2023-01-15T13:04:24.060" v="468" actId="1076"/>
          <ac:spMkLst>
            <pc:docMk/>
            <pc:sldMk cId="1686264145" sldId="559"/>
            <ac:spMk id="19" creationId="{0D405289-1AC5-91AE-8137-DFA702C11C3F}"/>
          </ac:spMkLst>
        </pc:spChg>
        <pc:picChg chg="mod ord">
          <ac:chgData name="Roberta Tucker" userId="S::r.tucker@uwtsd.ac.uk::27ca61ee-ba03-4b92-a89a-1d5600e2200a" providerId="AD" clId="Web-{BFDB71F7-5557-BCFF-18A3-63FE67736651}" dt="2023-01-15T13:38:21.025" v="633"/>
          <ac:picMkLst>
            <pc:docMk/>
            <pc:sldMk cId="1686264145" sldId="559"/>
            <ac:picMk id="5" creationId="{FDCE447C-894A-127C-EBB1-2EEE0B59AC6B}"/>
          </ac:picMkLst>
        </pc:picChg>
        <pc:picChg chg="add mod">
          <ac:chgData name="Roberta Tucker" userId="S::r.tucker@uwtsd.ac.uk::27ca61ee-ba03-4b92-a89a-1d5600e2200a" providerId="AD" clId="Web-{BFDB71F7-5557-BCFF-18A3-63FE67736651}" dt="2023-01-15T13:38:26.994" v="634"/>
          <ac:picMkLst>
            <pc:docMk/>
            <pc:sldMk cId="1686264145" sldId="559"/>
            <ac:picMk id="9" creationId="{FBDF207C-DF9B-F438-5AFC-CC66FD4CE5EE}"/>
          </ac:picMkLst>
        </pc:picChg>
        <pc:picChg chg="add mod ord">
          <ac:chgData name="Roberta Tucker" userId="S::r.tucker@uwtsd.ac.uk::27ca61ee-ba03-4b92-a89a-1d5600e2200a" providerId="AD" clId="Web-{BFDB71F7-5557-BCFF-18A3-63FE67736651}" dt="2023-01-15T13:38:52.432" v="637"/>
          <ac:picMkLst>
            <pc:docMk/>
            <pc:sldMk cId="1686264145" sldId="559"/>
            <ac:picMk id="13" creationId="{3CD963A0-54C6-0304-62A8-427D039D4A2C}"/>
          </ac:picMkLst>
        </pc:picChg>
        <pc:picChg chg="add mod">
          <ac:chgData name="Roberta Tucker" userId="S::r.tucker@uwtsd.ac.uk::27ca61ee-ba03-4b92-a89a-1d5600e2200a" providerId="AD" clId="Web-{BFDB71F7-5557-BCFF-18A3-63FE67736651}" dt="2023-01-15T13:38:31.197" v="635"/>
          <ac:picMkLst>
            <pc:docMk/>
            <pc:sldMk cId="1686264145" sldId="559"/>
            <ac:picMk id="17" creationId="{9EB4BEDD-4728-1DF7-93BB-152ECA5CC3BF}"/>
          </ac:picMkLst>
        </pc:picChg>
      </pc:sldChg>
      <pc:sldChg chg="addSp delSp modSp add ord replId">
        <pc:chgData name="Roberta Tucker" userId="S::r.tucker@uwtsd.ac.uk::27ca61ee-ba03-4b92-a89a-1d5600e2200a" providerId="AD" clId="Web-{BFDB71F7-5557-BCFF-18A3-63FE67736651}" dt="2023-01-15T13:39:21.870" v="639" actId="1076"/>
        <pc:sldMkLst>
          <pc:docMk/>
          <pc:sldMk cId="99784272" sldId="560"/>
        </pc:sldMkLst>
        <pc:spChg chg="mod">
          <ac:chgData name="Roberta Tucker" userId="S::r.tucker@uwtsd.ac.uk::27ca61ee-ba03-4b92-a89a-1d5600e2200a" providerId="AD" clId="Web-{BFDB71F7-5557-BCFF-18A3-63FE67736651}" dt="2023-01-15T13:31:01.310" v="591" actId="20577"/>
          <ac:spMkLst>
            <pc:docMk/>
            <pc:sldMk cId="99784272" sldId="560"/>
            <ac:spMk id="2" creationId="{BD754FA5-2DEB-49E1-1FB5-633B9D062E52}"/>
          </ac:spMkLst>
        </pc:spChg>
        <pc:spChg chg="add mod">
          <ac:chgData name="Roberta Tucker" userId="S::r.tucker@uwtsd.ac.uk::27ca61ee-ba03-4b92-a89a-1d5600e2200a" providerId="AD" clId="Web-{BFDB71F7-5557-BCFF-18A3-63FE67736651}" dt="2023-01-15T13:39:21.870" v="639" actId="1076"/>
          <ac:spMkLst>
            <pc:docMk/>
            <pc:sldMk cId="99784272" sldId="560"/>
            <ac:spMk id="5" creationId="{C065702D-AB75-E4AD-B7BD-AA5BE31A6072}"/>
          </ac:spMkLst>
        </pc:spChg>
        <pc:picChg chg="del">
          <ac:chgData name="Roberta Tucker" userId="S::r.tucker@uwtsd.ac.uk::27ca61ee-ba03-4b92-a89a-1d5600e2200a" providerId="AD" clId="Web-{BFDB71F7-5557-BCFF-18A3-63FE67736651}" dt="2023-01-15T13:30:48.669" v="581"/>
          <ac:picMkLst>
            <pc:docMk/>
            <pc:sldMk cId="99784272" sldId="560"/>
            <ac:picMk id="3" creationId="{57F4CB5D-A6C5-1CED-1379-B8041ACD8E4E}"/>
          </ac:picMkLst>
        </pc:picChg>
        <pc:picChg chg="add mod">
          <ac:chgData name="Roberta Tucker" userId="S::r.tucker@uwtsd.ac.uk::27ca61ee-ba03-4b92-a89a-1d5600e2200a" providerId="AD" clId="Web-{BFDB71F7-5557-BCFF-18A3-63FE67736651}" dt="2023-01-15T13:33:53.392" v="606" actId="14100"/>
          <ac:picMkLst>
            <pc:docMk/>
            <pc:sldMk cId="99784272" sldId="560"/>
            <ac:picMk id="6" creationId="{AFD7C603-DFA1-34A3-F391-95D89E64FC07}"/>
          </ac:picMkLst>
        </pc:picChg>
      </pc:sldChg>
      <pc:sldChg chg="add del">
        <pc:chgData name="Roberta Tucker" userId="S::r.tucker@uwtsd.ac.uk::27ca61ee-ba03-4b92-a89a-1d5600e2200a" providerId="AD" clId="Web-{BFDB71F7-5557-BCFF-18A3-63FE67736651}" dt="2023-01-15T13:09:25.818" v="527"/>
        <pc:sldMkLst>
          <pc:docMk/>
          <pc:sldMk cId="1287785272" sldId="560"/>
        </pc:sldMkLst>
      </pc:sldChg>
      <pc:sldChg chg="add del">
        <pc:chgData name="Roberta Tucker" userId="S::r.tucker@uwtsd.ac.uk::27ca61ee-ba03-4b92-a89a-1d5600e2200a" providerId="AD" clId="Web-{BFDB71F7-5557-BCFF-18A3-63FE67736651}" dt="2023-01-15T13:08:27.785" v="514"/>
        <pc:sldMkLst>
          <pc:docMk/>
          <pc:sldMk cId="2262133623" sldId="560"/>
        </pc:sldMkLst>
      </pc:sldChg>
      <pc:sldChg chg="add del">
        <pc:chgData name="Roberta Tucker" userId="S::r.tucker@uwtsd.ac.uk::27ca61ee-ba03-4b92-a89a-1d5600e2200a" providerId="AD" clId="Web-{BFDB71F7-5557-BCFF-18A3-63FE67736651}" dt="2023-01-15T13:10:49.242" v="540"/>
        <pc:sldMkLst>
          <pc:docMk/>
          <pc:sldMk cId="2417144211" sldId="560"/>
        </pc:sldMkLst>
      </pc:sldChg>
      <pc:sldChg chg="add del">
        <pc:chgData name="Roberta Tucker" userId="S::r.tucker@uwtsd.ac.uk::27ca61ee-ba03-4b92-a89a-1d5600e2200a" providerId="AD" clId="Web-{BFDB71F7-5557-BCFF-18A3-63FE67736651}" dt="2023-01-15T13:07:04.095" v="496"/>
        <pc:sldMkLst>
          <pc:docMk/>
          <pc:sldMk cId="4060977731" sldId="560"/>
        </pc:sldMkLst>
      </pc:sldChg>
      <pc:sldChg chg="addSp delSp modSp add del">
        <pc:chgData name="Roberta Tucker" userId="S::r.tucker@uwtsd.ac.uk::27ca61ee-ba03-4b92-a89a-1d5600e2200a" providerId="AD" clId="Web-{BFDB71F7-5557-BCFF-18A3-63FE67736651}" dt="2023-01-15T13:01:06.507" v="433"/>
        <pc:sldMkLst>
          <pc:docMk/>
          <pc:sldMk cId="4195544606" sldId="560"/>
        </pc:sldMkLst>
        <pc:spChg chg="del mod">
          <ac:chgData name="Roberta Tucker" userId="S::r.tucker@uwtsd.ac.uk::27ca61ee-ba03-4b92-a89a-1d5600e2200a" providerId="AD" clId="Web-{BFDB71F7-5557-BCFF-18A3-63FE67736651}" dt="2023-01-15T12:58:52.551" v="421"/>
          <ac:spMkLst>
            <pc:docMk/>
            <pc:sldMk cId="4195544606" sldId="560"/>
            <ac:spMk id="2" creationId="{819B0CEB-0EFC-ACC2-056A-FB2DB9204115}"/>
          </ac:spMkLst>
        </pc:spChg>
        <pc:spChg chg="add del mod">
          <ac:chgData name="Roberta Tucker" userId="S::r.tucker@uwtsd.ac.uk::27ca61ee-ba03-4b92-a89a-1d5600e2200a" providerId="AD" clId="Web-{BFDB71F7-5557-BCFF-18A3-63FE67736651}" dt="2023-01-15T12:58:55.238" v="422"/>
          <ac:spMkLst>
            <pc:docMk/>
            <pc:sldMk cId="4195544606" sldId="560"/>
            <ac:spMk id="6" creationId="{0B8CF84A-0354-9904-9236-848D0A86C9DB}"/>
          </ac:spMkLst>
        </pc:spChg>
      </pc:sldChg>
      <pc:sldChg chg="modSp add del replId">
        <pc:chgData name="Roberta Tucker" userId="S::r.tucker@uwtsd.ac.uk::27ca61ee-ba03-4b92-a89a-1d5600e2200a" providerId="AD" clId="Web-{BFDB71F7-5557-BCFF-18A3-63FE67736651}" dt="2023-01-15T15:01:54.684" v="1669"/>
        <pc:sldMkLst>
          <pc:docMk/>
          <pc:sldMk cId="2367193403" sldId="561"/>
        </pc:sldMkLst>
        <pc:spChg chg="mod">
          <ac:chgData name="Roberta Tucker" userId="S::r.tucker@uwtsd.ac.uk::27ca61ee-ba03-4b92-a89a-1d5600e2200a" providerId="AD" clId="Web-{BFDB71F7-5557-BCFF-18A3-63FE67736651}" dt="2023-01-15T13:34:29.643" v="609" actId="20577"/>
          <ac:spMkLst>
            <pc:docMk/>
            <pc:sldMk cId="2367193403" sldId="561"/>
            <ac:spMk id="2" creationId="{BD754FA5-2DEB-49E1-1FB5-633B9D062E52}"/>
          </ac:spMkLst>
        </pc:spChg>
        <pc:spChg chg="mod">
          <ac:chgData name="Roberta Tucker" userId="S::r.tucker@uwtsd.ac.uk::27ca61ee-ba03-4b92-a89a-1d5600e2200a" providerId="AD" clId="Web-{BFDB71F7-5557-BCFF-18A3-63FE67736651}" dt="2023-01-15T13:39:35.183" v="641" actId="1076"/>
          <ac:spMkLst>
            <pc:docMk/>
            <pc:sldMk cId="2367193403" sldId="561"/>
            <ac:spMk id="5" creationId="{C065702D-AB75-E4AD-B7BD-AA5BE31A6072}"/>
          </ac:spMkLst>
        </pc:spChg>
      </pc:sldChg>
      <pc:sldChg chg="add del">
        <pc:chgData name="Roberta Tucker" userId="S::r.tucker@uwtsd.ac.uk::27ca61ee-ba03-4b92-a89a-1d5600e2200a" providerId="AD" clId="Web-{BFDB71F7-5557-BCFF-18A3-63FE67736651}" dt="2023-01-15T13:02:15.447" v="444"/>
        <pc:sldMkLst>
          <pc:docMk/>
          <pc:sldMk cId="2600760539" sldId="561"/>
        </pc:sldMkLst>
      </pc:sldChg>
      <pc:sldChg chg="add del">
        <pc:chgData name="Roberta Tucker" userId="S::r.tucker@uwtsd.ac.uk::27ca61ee-ba03-4b92-a89a-1d5600e2200a" providerId="AD" clId="Web-{BFDB71F7-5557-BCFF-18A3-63FE67736651}" dt="2023-01-15T13:03:46.746" v="463"/>
        <pc:sldMkLst>
          <pc:docMk/>
          <pc:sldMk cId="134580292" sldId="562"/>
        </pc:sldMkLst>
      </pc:sldChg>
      <pc:sldChg chg="add del">
        <pc:chgData name="Roberta Tucker" userId="S::r.tucker@uwtsd.ac.uk::27ca61ee-ba03-4b92-a89a-1d5600e2200a" providerId="AD" clId="Web-{BFDB71F7-5557-BCFF-18A3-63FE67736651}" dt="2023-01-15T14:02:02.642" v="732"/>
        <pc:sldMkLst>
          <pc:docMk/>
          <pc:sldMk cId="1308940988" sldId="562"/>
        </pc:sldMkLst>
      </pc:sldChg>
      <pc:sldChg chg="addSp delSp modSp add ord replId modNotes">
        <pc:chgData name="Roberta Tucker" userId="S::r.tucker@uwtsd.ac.uk::27ca61ee-ba03-4b92-a89a-1d5600e2200a" providerId="AD" clId="Web-{BFDB71F7-5557-BCFF-18A3-63FE67736651}" dt="2023-01-15T14:09:57.014" v="782"/>
        <pc:sldMkLst>
          <pc:docMk/>
          <pc:sldMk cId="346950456" sldId="563"/>
        </pc:sldMkLst>
        <pc:spChg chg="mod">
          <ac:chgData name="Roberta Tucker" userId="S::r.tucker@uwtsd.ac.uk::27ca61ee-ba03-4b92-a89a-1d5600e2200a" providerId="AD" clId="Web-{BFDB71F7-5557-BCFF-18A3-63FE67736651}" dt="2023-01-15T13:56:36.586" v="716" actId="20577"/>
          <ac:spMkLst>
            <pc:docMk/>
            <pc:sldMk cId="346950456" sldId="563"/>
            <ac:spMk id="2" creationId="{BD754FA5-2DEB-49E1-1FB5-633B9D062E52}"/>
          </ac:spMkLst>
        </pc:spChg>
        <pc:spChg chg="add mod">
          <ac:chgData name="Roberta Tucker" userId="S::r.tucker@uwtsd.ac.uk::27ca61ee-ba03-4b92-a89a-1d5600e2200a" providerId="AD" clId="Web-{BFDB71F7-5557-BCFF-18A3-63FE67736651}" dt="2023-01-15T13:56:30.898" v="714" actId="1076"/>
          <ac:spMkLst>
            <pc:docMk/>
            <pc:sldMk cId="346950456" sldId="563"/>
            <ac:spMk id="4" creationId="{F0B060C0-843D-8C22-94A2-74BF1D5FF114}"/>
          </ac:spMkLst>
        </pc:spChg>
        <pc:spChg chg="del mod">
          <ac:chgData name="Roberta Tucker" userId="S::r.tucker@uwtsd.ac.uk::27ca61ee-ba03-4b92-a89a-1d5600e2200a" providerId="AD" clId="Web-{BFDB71F7-5557-BCFF-18A3-63FE67736651}" dt="2023-01-15T13:54:37.427" v="700"/>
          <ac:spMkLst>
            <pc:docMk/>
            <pc:sldMk cId="346950456" sldId="563"/>
            <ac:spMk id="7" creationId="{B5F30E72-888C-478F-66BC-2551592943DB}"/>
          </ac:spMkLst>
        </pc:spChg>
        <pc:picChg chg="add mod">
          <ac:chgData name="Roberta Tucker" userId="S::r.tucker@uwtsd.ac.uk::27ca61ee-ba03-4b92-a89a-1d5600e2200a" providerId="AD" clId="Web-{BFDB71F7-5557-BCFF-18A3-63FE67736651}" dt="2023-01-15T13:56:03.413" v="711" actId="14100"/>
          <ac:picMkLst>
            <pc:docMk/>
            <pc:sldMk cId="346950456" sldId="563"/>
            <ac:picMk id="6" creationId="{6A127408-D516-E531-AB2B-AF7AC5888C3A}"/>
          </ac:picMkLst>
        </pc:picChg>
        <pc:picChg chg="add mod">
          <ac:chgData name="Roberta Tucker" userId="S::r.tucker@uwtsd.ac.uk::27ca61ee-ba03-4b92-a89a-1d5600e2200a" providerId="AD" clId="Web-{BFDB71F7-5557-BCFF-18A3-63FE67736651}" dt="2023-01-15T13:55:56.757" v="709" actId="14100"/>
          <ac:picMkLst>
            <pc:docMk/>
            <pc:sldMk cId="346950456" sldId="563"/>
            <ac:picMk id="10" creationId="{445F4AE2-1666-7B83-3A8C-0C3371CF5CB8}"/>
          </ac:picMkLst>
        </pc:picChg>
        <pc:picChg chg="add del">
          <ac:chgData name="Roberta Tucker" userId="S::r.tucker@uwtsd.ac.uk::27ca61ee-ba03-4b92-a89a-1d5600e2200a" providerId="AD" clId="Web-{BFDB71F7-5557-BCFF-18A3-63FE67736651}" dt="2023-01-15T13:55:53.413" v="707"/>
          <ac:picMkLst>
            <pc:docMk/>
            <pc:sldMk cId="346950456" sldId="563"/>
            <ac:picMk id="14" creationId="{D7D9043D-DDBF-8FC8-EF91-C97025477173}"/>
          </ac:picMkLst>
        </pc:picChg>
        <pc:picChg chg="add mod">
          <ac:chgData name="Roberta Tucker" userId="S::r.tucker@uwtsd.ac.uk::27ca61ee-ba03-4b92-a89a-1d5600e2200a" providerId="AD" clId="Web-{BFDB71F7-5557-BCFF-18A3-63FE67736651}" dt="2023-01-15T13:55:59.554" v="710" actId="14100"/>
          <ac:picMkLst>
            <pc:docMk/>
            <pc:sldMk cId="346950456" sldId="563"/>
            <ac:picMk id="17" creationId="{E2525AA9-1559-520E-C2DF-A11FEA5C4727}"/>
          </ac:picMkLst>
        </pc:picChg>
      </pc:sldChg>
      <pc:sldChg chg="new del">
        <pc:chgData name="Roberta Tucker" userId="S::r.tucker@uwtsd.ac.uk::27ca61ee-ba03-4b92-a89a-1d5600e2200a" providerId="AD" clId="Web-{BFDB71F7-5557-BCFF-18A3-63FE67736651}" dt="2023-01-15T13:02:18.931" v="446"/>
        <pc:sldMkLst>
          <pc:docMk/>
          <pc:sldMk cId="821437284" sldId="563"/>
        </pc:sldMkLst>
      </pc:sldChg>
      <pc:sldChg chg="new del">
        <pc:chgData name="Roberta Tucker" userId="S::r.tucker@uwtsd.ac.uk::27ca61ee-ba03-4b92-a89a-1d5600e2200a" providerId="AD" clId="Web-{BFDB71F7-5557-BCFF-18A3-63FE67736651}" dt="2023-01-15T13:03:44.434" v="462"/>
        <pc:sldMkLst>
          <pc:docMk/>
          <pc:sldMk cId="2489296142" sldId="563"/>
        </pc:sldMkLst>
      </pc:sldChg>
      <pc:sldChg chg="modSp add del replId">
        <pc:chgData name="Roberta Tucker" userId="S::r.tucker@uwtsd.ac.uk::27ca61ee-ba03-4b92-a89a-1d5600e2200a" providerId="AD" clId="Web-{BFDB71F7-5557-BCFF-18A3-63FE67736651}" dt="2023-01-15T15:03:01.873" v="1682"/>
        <pc:sldMkLst>
          <pc:docMk/>
          <pc:sldMk cId="4104572309" sldId="564"/>
        </pc:sldMkLst>
        <pc:spChg chg="mod">
          <ac:chgData name="Roberta Tucker" userId="S::r.tucker@uwtsd.ac.uk::27ca61ee-ba03-4b92-a89a-1d5600e2200a" providerId="AD" clId="Web-{BFDB71F7-5557-BCFF-18A3-63FE67736651}" dt="2023-01-15T13:57:21.478" v="722" actId="20577"/>
          <ac:spMkLst>
            <pc:docMk/>
            <pc:sldMk cId="4104572309" sldId="564"/>
            <ac:spMk id="2" creationId="{BD754FA5-2DEB-49E1-1FB5-633B9D062E52}"/>
          </ac:spMkLst>
        </pc:spChg>
        <pc:spChg chg="mod">
          <ac:chgData name="Roberta Tucker" userId="S::r.tucker@uwtsd.ac.uk::27ca61ee-ba03-4b92-a89a-1d5600e2200a" providerId="AD" clId="Web-{BFDB71F7-5557-BCFF-18A3-63FE67736651}" dt="2023-01-15T14:01:37.251" v="731" actId="1076"/>
          <ac:spMkLst>
            <pc:docMk/>
            <pc:sldMk cId="4104572309" sldId="564"/>
            <ac:spMk id="4" creationId="{F0B060C0-843D-8C22-94A2-74BF1D5FF114}"/>
          </ac:spMkLst>
        </pc:spChg>
      </pc:sldChg>
      <pc:sldChg chg="add del">
        <pc:chgData name="Roberta Tucker" userId="S::r.tucker@uwtsd.ac.uk::27ca61ee-ba03-4b92-a89a-1d5600e2200a" providerId="AD" clId="Web-{BFDB71F7-5557-BCFF-18A3-63FE67736651}" dt="2023-01-15T15:03:10.311" v="1684"/>
        <pc:sldMkLst>
          <pc:docMk/>
          <pc:sldMk cId="1459244463" sldId="565"/>
        </pc:sldMkLst>
      </pc:sldChg>
      <pc:sldChg chg="add del">
        <pc:chgData name="Roberta Tucker" userId="S::r.tucker@uwtsd.ac.uk::27ca61ee-ba03-4b92-a89a-1d5600e2200a" providerId="AD" clId="Web-{BFDB71F7-5557-BCFF-18A3-63FE67736651}" dt="2023-01-15T15:03:13.530" v="1685"/>
        <pc:sldMkLst>
          <pc:docMk/>
          <pc:sldMk cId="3453874680" sldId="566"/>
        </pc:sldMkLst>
      </pc:sldChg>
      <pc:sldChg chg="add del">
        <pc:chgData name="Roberta Tucker" userId="S::r.tucker@uwtsd.ac.uk::27ca61ee-ba03-4b92-a89a-1d5600e2200a" providerId="AD" clId="Web-{BFDB71F7-5557-BCFF-18A3-63FE67736651}" dt="2023-01-15T15:03:15.248" v="1686"/>
        <pc:sldMkLst>
          <pc:docMk/>
          <pc:sldMk cId="1318838572" sldId="567"/>
        </pc:sldMkLst>
      </pc:sldChg>
      <pc:sldChg chg="addSp delSp modSp add replId">
        <pc:chgData name="Roberta Tucker" userId="S::r.tucker@uwtsd.ac.uk::27ca61ee-ba03-4b92-a89a-1d5600e2200a" providerId="AD" clId="Web-{BFDB71F7-5557-BCFF-18A3-63FE67736651}" dt="2023-01-15T14:39:55.069" v="1544" actId="1076"/>
        <pc:sldMkLst>
          <pc:docMk/>
          <pc:sldMk cId="2357415052" sldId="568"/>
        </pc:sldMkLst>
        <pc:spChg chg="mod">
          <ac:chgData name="Roberta Tucker" userId="S::r.tucker@uwtsd.ac.uk::27ca61ee-ba03-4b92-a89a-1d5600e2200a" providerId="AD" clId="Web-{BFDB71F7-5557-BCFF-18A3-63FE67736651}" dt="2023-01-15T14:20:23.406" v="1038" actId="20577"/>
          <ac:spMkLst>
            <pc:docMk/>
            <pc:sldMk cId="2357415052" sldId="568"/>
            <ac:spMk id="2" creationId="{BD754FA5-2DEB-49E1-1FB5-633B9D062E52}"/>
          </ac:spMkLst>
        </pc:spChg>
        <pc:spChg chg="add del mod">
          <ac:chgData name="Roberta Tucker" userId="S::r.tucker@uwtsd.ac.uk::27ca61ee-ba03-4b92-a89a-1d5600e2200a" providerId="AD" clId="Web-{BFDB71F7-5557-BCFF-18A3-63FE67736651}" dt="2023-01-15T14:20:14.484" v="1033"/>
          <ac:spMkLst>
            <pc:docMk/>
            <pc:sldMk cId="2357415052" sldId="568"/>
            <ac:spMk id="3" creationId="{7BEA9823-09B3-1DE7-A01B-017946099104}"/>
          </ac:spMkLst>
        </pc:spChg>
        <pc:spChg chg="del mod">
          <ac:chgData name="Roberta Tucker" userId="S::r.tucker@uwtsd.ac.uk::27ca61ee-ba03-4b92-a89a-1d5600e2200a" providerId="AD" clId="Web-{BFDB71F7-5557-BCFF-18A3-63FE67736651}" dt="2023-01-15T14:10:58.719" v="789"/>
          <ac:spMkLst>
            <pc:docMk/>
            <pc:sldMk cId="2357415052" sldId="568"/>
            <ac:spMk id="4" creationId="{F0B060C0-843D-8C22-94A2-74BF1D5FF114}"/>
          </ac:spMkLst>
        </pc:spChg>
        <pc:spChg chg="add del mod">
          <ac:chgData name="Roberta Tucker" userId="S::r.tucker@uwtsd.ac.uk::27ca61ee-ba03-4b92-a89a-1d5600e2200a" providerId="AD" clId="Web-{BFDB71F7-5557-BCFF-18A3-63FE67736651}" dt="2023-01-15T14:20:12.344" v="1032"/>
          <ac:spMkLst>
            <pc:docMk/>
            <pc:sldMk cId="2357415052" sldId="568"/>
            <ac:spMk id="5" creationId="{2BC0E617-1F31-D3C1-3FA0-231C1C171885}"/>
          </ac:spMkLst>
        </pc:spChg>
        <pc:spChg chg="add del mod">
          <ac:chgData name="Roberta Tucker" userId="S::r.tucker@uwtsd.ac.uk::27ca61ee-ba03-4b92-a89a-1d5600e2200a" providerId="AD" clId="Web-{BFDB71F7-5557-BCFF-18A3-63FE67736651}" dt="2023-01-15T14:20:10.328" v="1031"/>
          <ac:spMkLst>
            <pc:docMk/>
            <pc:sldMk cId="2357415052" sldId="568"/>
            <ac:spMk id="7" creationId="{70BEC803-206F-13AF-40BF-568BA2B50D5A}"/>
          </ac:spMkLst>
        </pc:spChg>
        <pc:spChg chg="add mod">
          <ac:chgData name="Roberta Tucker" userId="S::r.tucker@uwtsd.ac.uk::27ca61ee-ba03-4b92-a89a-1d5600e2200a" providerId="AD" clId="Web-{BFDB71F7-5557-BCFF-18A3-63FE67736651}" dt="2023-01-15T14:22:20.128" v="1099" actId="20577"/>
          <ac:spMkLst>
            <pc:docMk/>
            <pc:sldMk cId="2357415052" sldId="568"/>
            <ac:spMk id="8" creationId="{7AA00AEB-CAFE-8DDA-01B2-30C4D3604284}"/>
          </ac:spMkLst>
        </pc:spChg>
        <pc:spChg chg="add mod">
          <ac:chgData name="Roberta Tucker" userId="S::r.tucker@uwtsd.ac.uk::27ca61ee-ba03-4b92-a89a-1d5600e2200a" providerId="AD" clId="Web-{BFDB71F7-5557-BCFF-18A3-63FE67736651}" dt="2023-01-15T14:34:50.872" v="1500" actId="1076"/>
          <ac:spMkLst>
            <pc:docMk/>
            <pc:sldMk cId="2357415052" sldId="568"/>
            <ac:spMk id="12" creationId="{25AD9F50-F6CC-7019-0873-EA8F6C2F7301}"/>
          </ac:spMkLst>
        </pc:spChg>
        <pc:spChg chg="add del mod">
          <ac:chgData name="Roberta Tucker" userId="S::r.tucker@uwtsd.ac.uk::27ca61ee-ba03-4b92-a89a-1d5600e2200a" providerId="AD" clId="Web-{BFDB71F7-5557-BCFF-18A3-63FE67736651}" dt="2023-01-15T14:26:25.338" v="1259"/>
          <ac:spMkLst>
            <pc:docMk/>
            <pc:sldMk cId="2357415052" sldId="568"/>
            <ac:spMk id="14" creationId="{33EE7C55-2CF7-CFAC-1878-9AA30C9DA014}"/>
          </ac:spMkLst>
        </pc:spChg>
        <pc:spChg chg="add mod">
          <ac:chgData name="Roberta Tucker" userId="S::r.tucker@uwtsd.ac.uk::27ca61ee-ba03-4b92-a89a-1d5600e2200a" providerId="AD" clId="Web-{BFDB71F7-5557-BCFF-18A3-63FE67736651}" dt="2023-01-15T14:39:50.538" v="1543" actId="1076"/>
          <ac:spMkLst>
            <pc:docMk/>
            <pc:sldMk cId="2357415052" sldId="568"/>
            <ac:spMk id="16" creationId="{F96DC180-1347-E987-34BB-9C167D4AD868}"/>
          </ac:spMkLst>
        </pc:spChg>
        <pc:spChg chg="add mod">
          <ac:chgData name="Roberta Tucker" userId="S::r.tucker@uwtsd.ac.uk::27ca61ee-ba03-4b92-a89a-1d5600e2200a" providerId="AD" clId="Web-{BFDB71F7-5557-BCFF-18A3-63FE67736651}" dt="2023-01-15T14:39:55.069" v="1544" actId="1076"/>
          <ac:spMkLst>
            <pc:docMk/>
            <pc:sldMk cId="2357415052" sldId="568"/>
            <ac:spMk id="18" creationId="{DFB947A8-DFF1-75F1-4ABA-859EE8D3BCAC}"/>
          </ac:spMkLst>
        </pc:spChg>
        <pc:spChg chg="add mod">
          <ac:chgData name="Roberta Tucker" userId="S::r.tucker@uwtsd.ac.uk::27ca61ee-ba03-4b92-a89a-1d5600e2200a" providerId="AD" clId="Web-{BFDB71F7-5557-BCFF-18A3-63FE67736651}" dt="2023-01-15T14:39:44.429" v="1541" actId="1076"/>
          <ac:spMkLst>
            <pc:docMk/>
            <pc:sldMk cId="2357415052" sldId="568"/>
            <ac:spMk id="19" creationId="{0D346F4A-B8A8-79CE-1B54-87244D03FAF6}"/>
          </ac:spMkLst>
        </pc:spChg>
        <pc:picChg chg="del">
          <ac:chgData name="Roberta Tucker" userId="S::r.tucker@uwtsd.ac.uk::27ca61ee-ba03-4b92-a89a-1d5600e2200a" providerId="AD" clId="Web-{BFDB71F7-5557-BCFF-18A3-63FE67736651}" dt="2023-01-15T14:10:51.313" v="785"/>
          <ac:picMkLst>
            <pc:docMk/>
            <pc:sldMk cId="2357415052" sldId="568"/>
            <ac:picMk id="6" creationId="{6A127408-D516-E531-AB2B-AF7AC5888C3A}"/>
          </ac:picMkLst>
        </pc:picChg>
        <pc:picChg chg="del">
          <ac:chgData name="Roberta Tucker" userId="S::r.tucker@uwtsd.ac.uk::27ca61ee-ba03-4b92-a89a-1d5600e2200a" providerId="AD" clId="Web-{BFDB71F7-5557-BCFF-18A3-63FE67736651}" dt="2023-01-15T14:10:52.750" v="786"/>
          <ac:picMkLst>
            <pc:docMk/>
            <pc:sldMk cId="2357415052" sldId="568"/>
            <ac:picMk id="10" creationId="{445F4AE2-1666-7B83-3A8C-0C3371CF5CB8}"/>
          </ac:picMkLst>
        </pc:picChg>
        <pc:picChg chg="del">
          <ac:chgData name="Roberta Tucker" userId="S::r.tucker@uwtsd.ac.uk::27ca61ee-ba03-4b92-a89a-1d5600e2200a" providerId="AD" clId="Web-{BFDB71F7-5557-BCFF-18A3-63FE67736651}" dt="2023-01-15T14:10:54.063" v="787"/>
          <ac:picMkLst>
            <pc:docMk/>
            <pc:sldMk cId="2357415052" sldId="568"/>
            <ac:picMk id="17" creationId="{E2525AA9-1559-520E-C2DF-A11FEA5C4727}"/>
          </ac:picMkLst>
        </pc:picChg>
      </pc:sldChg>
      <pc:sldChg chg="modSp add del replId">
        <pc:chgData name="Roberta Tucker" userId="S::r.tucker@uwtsd.ac.uk::27ca61ee-ba03-4b92-a89a-1d5600e2200a" providerId="AD" clId="Web-{BFDB71F7-5557-BCFF-18A3-63FE67736651}" dt="2023-01-15T15:03:06.279" v="1683"/>
        <pc:sldMkLst>
          <pc:docMk/>
          <pc:sldMk cId="1201869661" sldId="569"/>
        </pc:sldMkLst>
        <pc:spChg chg="mod">
          <ac:chgData name="Roberta Tucker" userId="S::r.tucker@uwtsd.ac.uk::27ca61ee-ba03-4b92-a89a-1d5600e2200a" providerId="AD" clId="Web-{BFDB71F7-5557-BCFF-18A3-63FE67736651}" dt="2023-01-15T14:40:37.633" v="1549" actId="1076"/>
          <ac:spMkLst>
            <pc:docMk/>
            <pc:sldMk cId="1201869661" sldId="569"/>
            <ac:spMk id="2" creationId="{BD754FA5-2DEB-49E1-1FB5-633B9D062E52}"/>
          </ac:spMkLst>
        </pc:spChg>
        <pc:spChg chg="mod">
          <ac:chgData name="Roberta Tucker" userId="S::r.tucker@uwtsd.ac.uk::27ca61ee-ba03-4b92-a89a-1d5600e2200a" providerId="AD" clId="Web-{BFDB71F7-5557-BCFF-18A3-63FE67736651}" dt="2023-01-15T14:41:12.868" v="1551" actId="20577"/>
          <ac:spMkLst>
            <pc:docMk/>
            <pc:sldMk cId="1201869661" sldId="569"/>
            <ac:spMk id="8" creationId="{7AA00AEB-CAFE-8DDA-01B2-30C4D3604284}"/>
          </ac:spMkLst>
        </pc:spChg>
        <pc:spChg chg="mod">
          <ac:chgData name="Roberta Tucker" userId="S::r.tucker@uwtsd.ac.uk::27ca61ee-ba03-4b92-a89a-1d5600e2200a" providerId="AD" clId="Web-{BFDB71F7-5557-BCFF-18A3-63FE67736651}" dt="2023-01-15T14:42:42.762" v="1557" actId="1076"/>
          <ac:spMkLst>
            <pc:docMk/>
            <pc:sldMk cId="1201869661" sldId="569"/>
            <ac:spMk id="12" creationId="{25AD9F50-F6CC-7019-0873-EA8F6C2F7301}"/>
          </ac:spMkLst>
        </pc:spChg>
        <pc:spChg chg="mod">
          <ac:chgData name="Roberta Tucker" userId="S::r.tucker@uwtsd.ac.uk::27ca61ee-ba03-4b92-a89a-1d5600e2200a" providerId="AD" clId="Web-{BFDB71F7-5557-BCFF-18A3-63FE67736651}" dt="2023-01-15T14:48:21.490" v="1590" actId="20577"/>
          <ac:spMkLst>
            <pc:docMk/>
            <pc:sldMk cId="1201869661" sldId="569"/>
            <ac:spMk id="16" creationId="{F96DC180-1347-E987-34BB-9C167D4AD868}"/>
          </ac:spMkLst>
        </pc:spChg>
        <pc:spChg chg="mod">
          <ac:chgData name="Roberta Tucker" userId="S::r.tucker@uwtsd.ac.uk::27ca61ee-ba03-4b92-a89a-1d5600e2200a" providerId="AD" clId="Web-{BFDB71F7-5557-BCFF-18A3-63FE67736651}" dt="2023-01-15T14:50:17.508" v="1607" actId="1076"/>
          <ac:spMkLst>
            <pc:docMk/>
            <pc:sldMk cId="1201869661" sldId="569"/>
            <ac:spMk id="18" creationId="{DFB947A8-DFF1-75F1-4ABA-859EE8D3BCAC}"/>
          </ac:spMkLst>
        </pc:spChg>
        <pc:spChg chg="mod">
          <ac:chgData name="Roberta Tucker" userId="S::r.tucker@uwtsd.ac.uk::27ca61ee-ba03-4b92-a89a-1d5600e2200a" providerId="AD" clId="Web-{BFDB71F7-5557-BCFF-18A3-63FE67736651}" dt="2023-01-15T14:50:20.383" v="1608" actId="1076"/>
          <ac:spMkLst>
            <pc:docMk/>
            <pc:sldMk cId="1201869661" sldId="569"/>
            <ac:spMk id="19" creationId="{0D346F4A-B8A8-79CE-1B54-87244D03FAF6}"/>
          </ac:spMkLst>
        </pc:spChg>
      </pc:sldChg>
      <pc:sldChg chg="addSp delSp modSp add replId">
        <pc:chgData name="Roberta Tucker" userId="S::r.tucker@uwtsd.ac.uk::27ca61ee-ba03-4b92-a89a-1d5600e2200a" providerId="AD" clId="Web-{BFDB71F7-5557-BCFF-18A3-63FE67736651}" dt="2023-01-15T15:03:56.828" v="1708" actId="20577"/>
        <pc:sldMkLst>
          <pc:docMk/>
          <pc:sldMk cId="680070414" sldId="570"/>
        </pc:sldMkLst>
        <pc:spChg chg="mod">
          <ac:chgData name="Roberta Tucker" userId="S::r.tucker@uwtsd.ac.uk::27ca61ee-ba03-4b92-a89a-1d5600e2200a" providerId="AD" clId="Web-{BFDB71F7-5557-BCFF-18A3-63FE67736651}" dt="2023-01-15T14:52:23.793" v="1624" actId="20577"/>
          <ac:spMkLst>
            <pc:docMk/>
            <pc:sldMk cId="680070414" sldId="570"/>
            <ac:spMk id="2" creationId="{BD754FA5-2DEB-49E1-1FB5-633B9D062E52}"/>
          </ac:spMkLst>
        </pc:spChg>
        <pc:spChg chg="add mod">
          <ac:chgData name="Roberta Tucker" userId="S::r.tucker@uwtsd.ac.uk::27ca61ee-ba03-4b92-a89a-1d5600e2200a" providerId="AD" clId="Web-{BFDB71F7-5557-BCFF-18A3-63FE67736651}" dt="2023-01-15T15:03:56.828" v="1708" actId="20577"/>
          <ac:spMkLst>
            <pc:docMk/>
            <pc:sldMk cId="680070414" sldId="570"/>
            <ac:spMk id="3" creationId="{20B9F5AF-01C3-F93E-4766-CF5659815EFF}"/>
          </ac:spMkLst>
        </pc:spChg>
        <pc:spChg chg="del">
          <ac:chgData name="Roberta Tucker" userId="S::r.tucker@uwtsd.ac.uk::27ca61ee-ba03-4b92-a89a-1d5600e2200a" providerId="AD" clId="Web-{BFDB71F7-5557-BCFF-18A3-63FE67736651}" dt="2023-01-15T14:52:12.480" v="1614"/>
          <ac:spMkLst>
            <pc:docMk/>
            <pc:sldMk cId="680070414" sldId="570"/>
            <ac:spMk id="8" creationId="{7AA00AEB-CAFE-8DDA-01B2-30C4D3604284}"/>
          </ac:spMkLst>
        </pc:spChg>
        <pc:spChg chg="del">
          <ac:chgData name="Roberta Tucker" userId="S::r.tucker@uwtsd.ac.uk::27ca61ee-ba03-4b92-a89a-1d5600e2200a" providerId="AD" clId="Web-{BFDB71F7-5557-BCFF-18A3-63FE67736651}" dt="2023-01-15T14:52:09.277" v="1613"/>
          <ac:spMkLst>
            <pc:docMk/>
            <pc:sldMk cId="680070414" sldId="570"/>
            <ac:spMk id="12" creationId="{25AD9F50-F6CC-7019-0873-EA8F6C2F7301}"/>
          </ac:spMkLst>
        </pc:spChg>
        <pc:spChg chg="del">
          <ac:chgData name="Roberta Tucker" userId="S::r.tucker@uwtsd.ac.uk::27ca61ee-ba03-4b92-a89a-1d5600e2200a" providerId="AD" clId="Web-{BFDB71F7-5557-BCFF-18A3-63FE67736651}" dt="2023-01-15T14:52:01.996" v="1610"/>
          <ac:spMkLst>
            <pc:docMk/>
            <pc:sldMk cId="680070414" sldId="570"/>
            <ac:spMk id="16" creationId="{F96DC180-1347-E987-34BB-9C167D4AD868}"/>
          </ac:spMkLst>
        </pc:spChg>
        <pc:spChg chg="del">
          <ac:chgData name="Roberta Tucker" userId="S::r.tucker@uwtsd.ac.uk::27ca61ee-ba03-4b92-a89a-1d5600e2200a" providerId="AD" clId="Web-{BFDB71F7-5557-BCFF-18A3-63FE67736651}" dt="2023-01-15T14:52:04.168" v="1611"/>
          <ac:spMkLst>
            <pc:docMk/>
            <pc:sldMk cId="680070414" sldId="570"/>
            <ac:spMk id="18" creationId="{DFB947A8-DFF1-75F1-4ABA-859EE8D3BCAC}"/>
          </ac:spMkLst>
        </pc:spChg>
        <pc:spChg chg="del">
          <ac:chgData name="Roberta Tucker" userId="S::r.tucker@uwtsd.ac.uk::27ca61ee-ba03-4b92-a89a-1d5600e2200a" providerId="AD" clId="Web-{BFDB71F7-5557-BCFF-18A3-63FE67736651}" dt="2023-01-15T14:52:06.230" v="1612"/>
          <ac:spMkLst>
            <pc:docMk/>
            <pc:sldMk cId="680070414" sldId="570"/>
            <ac:spMk id="19" creationId="{0D346F4A-B8A8-79CE-1B54-87244D03FAF6}"/>
          </ac:spMkLst>
        </pc:spChg>
      </pc:sldChg>
      <pc:sldChg chg="modSp add del replId">
        <pc:chgData name="Roberta Tucker" userId="S::r.tucker@uwtsd.ac.uk::27ca61ee-ba03-4b92-a89a-1d5600e2200a" providerId="AD" clId="Web-{BFDB71F7-5557-BCFF-18A3-63FE67736651}" dt="2023-01-15T15:03:23.686" v="1689"/>
        <pc:sldMkLst>
          <pc:docMk/>
          <pc:sldMk cId="3355716431" sldId="571"/>
        </pc:sldMkLst>
        <pc:spChg chg="mod">
          <ac:chgData name="Roberta Tucker" userId="S::r.tucker@uwtsd.ac.uk::27ca61ee-ba03-4b92-a89a-1d5600e2200a" providerId="AD" clId="Web-{BFDB71F7-5557-BCFF-18A3-63FE67736651}" dt="2023-01-15T14:56:54.597" v="1663" actId="20577"/>
          <ac:spMkLst>
            <pc:docMk/>
            <pc:sldMk cId="3355716431" sldId="571"/>
            <ac:spMk id="2" creationId="{BD754FA5-2DEB-49E1-1FB5-633B9D062E52}"/>
          </ac:spMkLst>
        </pc:spChg>
      </pc:sldChg>
      <pc:sldChg chg="addSp delSp modSp add del replId">
        <pc:chgData name="Roberta Tucker" userId="S::r.tucker@uwtsd.ac.uk::27ca61ee-ba03-4b92-a89a-1d5600e2200a" providerId="AD" clId="Web-{BFDB71F7-5557-BCFF-18A3-63FE67736651}" dt="2023-01-15T18:45:09.117" v="1739"/>
        <pc:sldMkLst>
          <pc:docMk/>
          <pc:sldMk cId="4122194182" sldId="571"/>
        </pc:sldMkLst>
        <pc:spChg chg="del">
          <ac:chgData name="Roberta Tucker" userId="S::r.tucker@uwtsd.ac.uk::27ca61ee-ba03-4b92-a89a-1d5600e2200a" providerId="AD" clId="Web-{BFDB71F7-5557-BCFF-18A3-63FE67736651}" dt="2023-01-15T17:54:17.216" v="1715"/>
          <ac:spMkLst>
            <pc:docMk/>
            <pc:sldMk cId="4122194182" sldId="571"/>
            <ac:spMk id="2" creationId="{BD754FA5-2DEB-49E1-1FB5-633B9D062E52}"/>
          </ac:spMkLst>
        </pc:spChg>
        <pc:spChg chg="add del mod">
          <ac:chgData name="Roberta Tucker" userId="S::r.tucker@uwtsd.ac.uk::27ca61ee-ba03-4b92-a89a-1d5600e2200a" providerId="AD" clId="Web-{BFDB71F7-5557-BCFF-18A3-63FE67736651}" dt="2023-01-15T17:54:22.623" v="1717"/>
          <ac:spMkLst>
            <pc:docMk/>
            <pc:sldMk cId="4122194182" sldId="571"/>
            <ac:spMk id="5" creationId="{0CAFE83C-2E67-0BD0-F1EE-D3A45BCDBE49}"/>
          </ac:spMkLst>
        </pc:spChg>
        <pc:spChg chg="del">
          <ac:chgData name="Roberta Tucker" userId="S::r.tucker@uwtsd.ac.uk::27ca61ee-ba03-4b92-a89a-1d5600e2200a" providerId="AD" clId="Web-{BFDB71F7-5557-BCFF-18A3-63FE67736651}" dt="2023-01-15T17:54:19.482" v="1716"/>
          <ac:spMkLst>
            <pc:docMk/>
            <pc:sldMk cId="4122194182" sldId="571"/>
            <ac:spMk id="8" creationId="{7AA00AEB-CAFE-8DDA-01B2-30C4D3604284}"/>
          </ac:spMkLst>
        </pc:spChg>
        <pc:spChg chg="del">
          <ac:chgData name="Roberta Tucker" userId="S::r.tucker@uwtsd.ac.uk::27ca61ee-ba03-4b92-a89a-1d5600e2200a" providerId="AD" clId="Web-{BFDB71F7-5557-BCFF-18A3-63FE67736651}" dt="2023-01-15T17:53:26.262" v="1713"/>
          <ac:spMkLst>
            <pc:docMk/>
            <pc:sldMk cId="4122194182" sldId="571"/>
            <ac:spMk id="12" creationId="{25AD9F50-F6CC-7019-0873-EA8F6C2F7301}"/>
          </ac:spMkLst>
        </pc:spChg>
        <pc:spChg chg="del">
          <ac:chgData name="Roberta Tucker" userId="S::r.tucker@uwtsd.ac.uk::27ca61ee-ba03-4b92-a89a-1d5600e2200a" providerId="AD" clId="Web-{BFDB71F7-5557-BCFF-18A3-63FE67736651}" dt="2023-01-15T17:53:19.496" v="1710"/>
          <ac:spMkLst>
            <pc:docMk/>
            <pc:sldMk cId="4122194182" sldId="571"/>
            <ac:spMk id="16" creationId="{F96DC180-1347-E987-34BB-9C167D4AD868}"/>
          </ac:spMkLst>
        </pc:spChg>
        <pc:spChg chg="del">
          <ac:chgData name="Roberta Tucker" userId="S::r.tucker@uwtsd.ac.uk::27ca61ee-ba03-4b92-a89a-1d5600e2200a" providerId="AD" clId="Web-{BFDB71F7-5557-BCFF-18A3-63FE67736651}" dt="2023-01-15T17:53:21.355" v="1711"/>
          <ac:spMkLst>
            <pc:docMk/>
            <pc:sldMk cId="4122194182" sldId="571"/>
            <ac:spMk id="18" creationId="{DFB947A8-DFF1-75F1-4ABA-859EE8D3BCAC}"/>
          </ac:spMkLst>
        </pc:spChg>
        <pc:spChg chg="del">
          <ac:chgData name="Roberta Tucker" userId="S::r.tucker@uwtsd.ac.uk::27ca61ee-ba03-4b92-a89a-1d5600e2200a" providerId="AD" clId="Web-{BFDB71F7-5557-BCFF-18A3-63FE67736651}" dt="2023-01-15T17:53:23.636" v="1712"/>
          <ac:spMkLst>
            <pc:docMk/>
            <pc:sldMk cId="4122194182" sldId="571"/>
            <ac:spMk id="19" creationId="{0D346F4A-B8A8-79CE-1B54-87244D03FAF6}"/>
          </ac:spMkLst>
        </pc:spChg>
        <pc:picChg chg="add del mod">
          <ac:chgData name="Roberta Tucker" userId="S::r.tucker@uwtsd.ac.uk::27ca61ee-ba03-4b92-a89a-1d5600e2200a" providerId="AD" clId="Web-{BFDB71F7-5557-BCFF-18A3-63FE67736651}" dt="2023-01-15T17:54:37.795" v="1720"/>
          <ac:picMkLst>
            <pc:docMk/>
            <pc:sldMk cId="4122194182" sldId="571"/>
            <ac:picMk id="3" creationId="{977F6BC3-035D-8B02-B39B-505CE3F3DFD4}"/>
          </ac:picMkLst>
        </pc:picChg>
        <pc:picChg chg="add mod">
          <ac:chgData name="Roberta Tucker" userId="S::r.tucker@uwtsd.ac.uk::27ca61ee-ba03-4b92-a89a-1d5600e2200a" providerId="AD" clId="Web-{BFDB71F7-5557-BCFF-18A3-63FE67736651}" dt="2023-01-15T17:55:28.359" v="1726" actId="14100"/>
          <ac:picMkLst>
            <pc:docMk/>
            <pc:sldMk cId="4122194182" sldId="571"/>
            <ac:picMk id="6" creationId="{47A8294E-B75F-3848-CFC4-AD10E41A914C}"/>
          </ac:picMkLst>
        </pc:picChg>
      </pc:sldChg>
      <pc:sldChg chg="addSp delSp modSp add del replId">
        <pc:chgData name="Roberta Tucker" userId="S::r.tucker@uwtsd.ac.uk::27ca61ee-ba03-4b92-a89a-1d5600e2200a" providerId="AD" clId="Web-{BFDB71F7-5557-BCFF-18A3-63FE67736651}" dt="2023-01-15T18:45:11.570" v="1740"/>
        <pc:sldMkLst>
          <pc:docMk/>
          <pc:sldMk cId="2018002485" sldId="572"/>
        </pc:sldMkLst>
        <pc:picChg chg="add del mod">
          <ac:chgData name="Roberta Tucker" userId="S::r.tucker@uwtsd.ac.uk::27ca61ee-ba03-4b92-a89a-1d5600e2200a" providerId="AD" clId="Web-{BFDB71F7-5557-BCFF-18A3-63FE67736651}" dt="2023-01-15T17:56:52.064" v="1734"/>
          <ac:picMkLst>
            <pc:docMk/>
            <pc:sldMk cId="2018002485" sldId="572"/>
            <ac:picMk id="2" creationId="{228C34F4-D9C8-065E-F505-69EDD334591F}"/>
          </ac:picMkLst>
        </pc:picChg>
        <pc:picChg chg="add mod">
          <ac:chgData name="Roberta Tucker" userId="S::r.tucker@uwtsd.ac.uk::27ca61ee-ba03-4b92-a89a-1d5600e2200a" providerId="AD" clId="Web-{BFDB71F7-5557-BCFF-18A3-63FE67736651}" dt="2023-01-15T17:57:14.008" v="1738" actId="14100"/>
          <ac:picMkLst>
            <pc:docMk/>
            <pc:sldMk cId="2018002485" sldId="572"/>
            <ac:picMk id="3" creationId="{9F0624E3-CCCE-0775-7907-DA8C25B4E948}"/>
          </ac:picMkLst>
        </pc:picChg>
        <pc:picChg chg="del">
          <ac:chgData name="Roberta Tucker" userId="S::r.tucker@uwtsd.ac.uk::27ca61ee-ba03-4b92-a89a-1d5600e2200a" providerId="AD" clId="Web-{BFDB71F7-5557-BCFF-18A3-63FE67736651}" dt="2023-01-15T17:55:59.360" v="1728"/>
          <ac:picMkLst>
            <pc:docMk/>
            <pc:sldMk cId="2018002485" sldId="572"/>
            <ac:picMk id="6" creationId="{47A8294E-B75F-3848-CFC4-AD10E41A914C}"/>
          </ac:picMkLst>
        </pc:picChg>
      </pc:sldChg>
      <pc:sldMasterChg chg="addSldLayout">
        <pc:chgData name="Roberta Tucker" userId="S::r.tucker@uwtsd.ac.uk::27ca61ee-ba03-4b92-a89a-1d5600e2200a" providerId="AD" clId="Web-{BFDB71F7-5557-BCFF-18A3-63FE67736651}" dt="2023-01-15T14:05:50.789" v="735"/>
        <pc:sldMasterMkLst>
          <pc:docMk/>
          <pc:sldMasterMk cId="4019688148" sldId="2147483721"/>
        </pc:sldMasterMkLst>
        <pc:sldLayoutChg chg="add">
          <pc:chgData name="Roberta Tucker" userId="S::r.tucker@uwtsd.ac.uk::27ca61ee-ba03-4b92-a89a-1d5600e2200a" providerId="AD" clId="Web-{BFDB71F7-5557-BCFF-18A3-63FE67736651}" dt="2023-01-15T13:40:49.451" v="642"/>
          <pc:sldLayoutMkLst>
            <pc:docMk/>
            <pc:sldMasterMk cId="4019688148" sldId="2147483721"/>
            <pc:sldLayoutMk cId="221314325" sldId="2147483720"/>
          </pc:sldLayoutMkLst>
        </pc:sldLayoutChg>
        <pc:sldLayoutChg chg="add">
          <pc:chgData name="Roberta Tucker" userId="S::r.tucker@uwtsd.ac.uk::27ca61ee-ba03-4b92-a89a-1d5600e2200a" providerId="AD" clId="Web-{BFDB71F7-5557-BCFF-18A3-63FE67736651}" dt="2023-01-15T13:40:49.451" v="642"/>
          <pc:sldLayoutMkLst>
            <pc:docMk/>
            <pc:sldMasterMk cId="4019688148" sldId="2147483721"/>
            <pc:sldLayoutMk cId="4088726375" sldId="2147483724"/>
          </pc:sldLayoutMkLst>
        </pc:sldLayoutChg>
        <pc:sldLayoutChg chg="add">
          <pc:chgData name="Roberta Tucker" userId="S::r.tucker@uwtsd.ac.uk::27ca61ee-ba03-4b92-a89a-1d5600e2200a" providerId="AD" clId="Web-{BFDB71F7-5557-BCFF-18A3-63FE67736651}" dt="2023-01-15T14:04:58.912" v="733"/>
          <pc:sldLayoutMkLst>
            <pc:docMk/>
            <pc:sldMasterMk cId="4019688148" sldId="2147483721"/>
            <pc:sldLayoutMk cId="4088726375" sldId="2147483750"/>
          </pc:sldLayoutMkLst>
        </pc:sldLayoutChg>
        <pc:sldLayoutChg chg="add">
          <pc:chgData name="Roberta Tucker" userId="S::r.tucker@uwtsd.ac.uk::27ca61ee-ba03-4b92-a89a-1d5600e2200a" providerId="AD" clId="Web-{BFDB71F7-5557-BCFF-18A3-63FE67736651}" dt="2023-01-15T14:05:26.304" v="734"/>
          <pc:sldLayoutMkLst>
            <pc:docMk/>
            <pc:sldMasterMk cId="4019688148" sldId="2147483721"/>
            <pc:sldLayoutMk cId="4088726375" sldId="2147483751"/>
          </pc:sldLayoutMkLst>
        </pc:sldLayoutChg>
        <pc:sldLayoutChg chg="add">
          <pc:chgData name="Roberta Tucker" userId="S::r.tucker@uwtsd.ac.uk::27ca61ee-ba03-4b92-a89a-1d5600e2200a" providerId="AD" clId="Web-{BFDB71F7-5557-BCFF-18A3-63FE67736651}" dt="2023-01-15T14:05:50.789" v="735"/>
          <pc:sldLayoutMkLst>
            <pc:docMk/>
            <pc:sldMasterMk cId="4019688148" sldId="2147483721"/>
            <pc:sldLayoutMk cId="4088726375" sldId="2147483752"/>
          </pc:sldLayoutMkLst>
        </pc:sldLayoutChg>
      </pc:sldMasterChg>
      <pc:sldMasterChg chg="replId addSldLayout">
        <pc:chgData name="Roberta Tucker" userId="S::r.tucker@uwtsd.ac.uk::27ca61ee-ba03-4b92-a89a-1d5600e2200a" providerId="AD" clId="Web-{BFDB71F7-5557-BCFF-18A3-63FE67736651}" dt="2023-01-15T13:40:49.451" v="642"/>
        <pc:sldMasterMkLst>
          <pc:docMk/>
          <pc:sldMasterMk cId="10660577" sldId="2147483749"/>
        </pc:sldMasterMkLst>
        <pc:sldLayoutChg chg="add">
          <pc:chgData name="Roberta Tucker" userId="S::r.tucker@uwtsd.ac.uk::27ca61ee-ba03-4b92-a89a-1d5600e2200a" providerId="AD" clId="Web-{BFDB71F7-5557-BCFF-18A3-63FE67736651}" dt="2023-01-15T12:30:49.250" v="28"/>
          <pc:sldLayoutMkLst>
            <pc:docMk/>
            <pc:sldMasterMk cId="10660577" sldId="2147483749"/>
            <pc:sldLayoutMk cId="122029610" sldId="2147483736"/>
          </pc:sldLayoutMkLst>
        </pc:sldLayoutChg>
        <pc:sldLayoutChg chg="add">
          <pc:chgData name="Roberta Tucker" userId="S::r.tucker@uwtsd.ac.uk::27ca61ee-ba03-4b92-a89a-1d5600e2200a" providerId="AD" clId="Web-{BFDB71F7-5557-BCFF-18A3-63FE67736651}" dt="2023-01-15T12:45:43.977" v="313"/>
          <pc:sldLayoutMkLst>
            <pc:docMk/>
            <pc:sldMasterMk cId="10660577" sldId="2147483749"/>
            <pc:sldLayoutMk cId="122029610" sldId="2147483737"/>
          </pc:sldLayoutMkLst>
        </pc:sldLayoutChg>
        <pc:sldLayoutChg chg="add">
          <pc:chgData name="Roberta Tucker" userId="S::r.tucker@uwtsd.ac.uk::27ca61ee-ba03-4b92-a89a-1d5600e2200a" providerId="AD" clId="Web-{BFDB71F7-5557-BCFF-18A3-63FE67736651}" dt="2023-01-15T12:46:01.275" v="314"/>
          <pc:sldLayoutMkLst>
            <pc:docMk/>
            <pc:sldMasterMk cId="10660577" sldId="2147483749"/>
            <pc:sldLayoutMk cId="122029610" sldId="2147483738"/>
          </pc:sldLayoutMkLst>
        </pc:sldLayoutChg>
        <pc:sldLayoutChg chg="add">
          <pc:chgData name="Roberta Tucker" userId="S::r.tucker@uwtsd.ac.uk::27ca61ee-ba03-4b92-a89a-1d5600e2200a" providerId="AD" clId="Web-{BFDB71F7-5557-BCFF-18A3-63FE67736651}" dt="2023-01-15T12:46:16.572" v="315"/>
          <pc:sldLayoutMkLst>
            <pc:docMk/>
            <pc:sldMasterMk cId="10660577" sldId="2147483749"/>
            <pc:sldLayoutMk cId="122029610" sldId="2147483739"/>
          </pc:sldLayoutMkLst>
        </pc:sldLayoutChg>
        <pc:sldLayoutChg chg="add">
          <pc:chgData name="Roberta Tucker" userId="S::r.tucker@uwtsd.ac.uk::27ca61ee-ba03-4b92-a89a-1d5600e2200a" providerId="AD" clId="Web-{BFDB71F7-5557-BCFF-18A3-63FE67736651}" dt="2023-01-15T12:46:29.275" v="316"/>
          <pc:sldLayoutMkLst>
            <pc:docMk/>
            <pc:sldMasterMk cId="10660577" sldId="2147483749"/>
            <pc:sldLayoutMk cId="122029610" sldId="2147483740"/>
          </pc:sldLayoutMkLst>
        </pc:sldLayoutChg>
        <pc:sldLayoutChg chg="add">
          <pc:chgData name="Roberta Tucker" userId="S::r.tucker@uwtsd.ac.uk::27ca61ee-ba03-4b92-a89a-1d5600e2200a" providerId="AD" clId="Web-{BFDB71F7-5557-BCFF-18A3-63FE67736651}" dt="2023-01-15T12:55:21.105" v="389"/>
          <pc:sldLayoutMkLst>
            <pc:docMk/>
            <pc:sldMasterMk cId="10660577" sldId="2147483749"/>
            <pc:sldLayoutMk cId="122029610" sldId="2147483741"/>
          </pc:sldLayoutMkLst>
        </pc:sldLayoutChg>
        <pc:sldLayoutChg chg="add">
          <pc:chgData name="Roberta Tucker" userId="S::r.tucker@uwtsd.ac.uk::27ca61ee-ba03-4b92-a89a-1d5600e2200a" providerId="AD" clId="Web-{BFDB71F7-5557-BCFF-18A3-63FE67736651}" dt="2023-01-15T12:55:33.809" v="390"/>
          <pc:sldLayoutMkLst>
            <pc:docMk/>
            <pc:sldMasterMk cId="10660577" sldId="2147483749"/>
            <pc:sldLayoutMk cId="122029610" sldId="2147483742"/>
          </pc:sldLayoutMkLst>
        </pc:sldLayoutChg>
        <pc:sldLayoutChg chg="add">
          <pc:chgData name="Roberta Tucker" userId="S::r.tucker@uwtsd.ac.uk::27ca61ee-ba03-4b92-a89a-1d5600e2200a" providerId="AD" clId="Web-{BFDB71F7-5557-BCFF-18A3-63FE67736651}" dt="2023-01-15T12:55:47.981" v="391"/>
          <pc:sldLayoutMkLst>
            <pc:docMk/>
            <pc:sldMasterMk cId="10660577" sldId="2147483749"/>
            <pc:sldLayoutMk cId="122029610" sldId="2147483743"/>
          </pc:sldLayoutMkLst>
        </pc:sldLayoutChg>
        <pc:sldLayoutChg chg="add">
          <pc:chgData name="Roberta Tucker" userId="S::r.tucker@uwtsd.ac.uk::27ca61ee-ba03-4b92-a89a-1d5600e2200a" providerId="AD" clId="Web-{BFDB71F7-5557-BCFF-18A3-63FE67736651}" dt="2023-01-15T12:56:02.200" v="392"/>
          <pc:sldLayoutMkLst>
            <pc:docMk/>
            <pc:sldMasterMk cId="10660577" sldId="2147483749"/>
            <pc:sldLayoutMk cId="122029610" sldId="2147483744"/>
          </pc:sldLayoutMkLst>
        </pc:sldLayoutChg>
        <pc:sldLayoutChg chg="add">
          <pc:chgData name="Roberta Tucker" userId="S::r.tucker@uwtsd.ac.uk::27ca61ee-ba03-4b92-a89a-1d5600e2200a" providerId="AD" clId="Web-{BFDB71F7-5557-BCFF-18A3-63FE67736651}" dt="2023-01-15T13:06:24.735" v="487"/>
          <pc:sldLayoutMkLst>
            <pc:docMk/>
            <pc:sldMasterMk cId="10660577" sldId="2147483749"/>
            <pc:sldLayoutMk cId="122029610" sldId="2147483745"/>
          </pc:sldLayoutMkLst>
        </pc:sldLayoutChg>
        <pc:sldLayoutChg chg="add">
          <pc:chgData name="Roberta Tucker" userId="S::r.tucker@uwtsd.ac.uk::27ca61ee-ba03-4b92-a89a-1d5600e2200a" providerId="AD" clId="Web-{BFDB71F7-5557-BCFF-18A3-63FE67736651}" dt="2023-01-15T13:07:17.049" v="497"/>
          <pc:sldLayoutMkLst>
            <pc:docMk/>
            <pc:sldMasterMk cId="10660577" sldId="2147483749"/>
            <pc:sldLayoutMk cId="122029610" sldId="2147483746"/>
          </pc:sldLayoutMkLst>
        </pc:sldLayoutChg>
        <pc:sldLayoutChg chg="add">
          <pc:chgData name="Roberta Tucker" userId="S::r.tucker@uwtsd.ac.uk::27ca61ee-ba03-4b92-a89a-1d5600e2200a" providerId="AD" clId="Web-{BFDB71F7-5557-BCFF-18A3-63FE67736651}" dt="2023-01-15T13:08:42.364" v="515"/>
          <pc:sldLayoutMkLst>
            <pc:docMk/>
            <pc:sldMasterMk cId="10660577" sldId="2147483749"/>
            <pc:sldLayoutMk cId="122029610" sldId="2147483747"/>
          </pc:sldLayoutMkLst>
        </pc:sldLayoutChg>
        <pc:sldLayoutChg chg="add">
          <pc:chgData name="Roberta Tucker" userId="S::r.tucker@uwtsd.ac.uk::27ca61ee-ba03-4b92-a89a-1d5600e2200a" providerId="AD" clId="Web-{BFDB71F7-5557-BCFF-18A3-63FE67736651}" dt="2023-01-15T13:09:39.287" v="528"/>
          <pc:sldLayoutMkLst>
            <pc:docMk/>
            <pc:sldMasterMk cId="10660577" sldId="2147483749"/>
            <pc:sldLayoutMk cId="122029610" sldId="2147483748"/>
          </pc:sldLayoutMkLst>
        </pc:sldLayoutChg>
      </pc:sldMasterChg>
    </pc:docChg>
  </pc:docChgLst>
  <pc:docChgLst>
    <pc:chgData name="Roberta Tucker" userId="S::r.tucker@uwtsd.ac.uk::27ca61ee-ba03-4b92-a89a-1d5600e2200a" providerId="AD" clId="Web-{28C220B5-FE22-1C47-5AB0-273966D93FD5}"/>
    <pc:docChg chg="addSld delSld modSld sldOrd">
      <pc:chgData name="Roberta Tucker" userId="S::r.tucker@uwtsd.ac.uk::27ca61ee-ba03-4b92-a89a-1d5600e2200a" providerId="AD" clId="Web-{28C220B5-FE22-1C47-5AB0-273966D93FD5}" dt="2023-03-10T20:26:58.876" v="758" actId="1076"/>
      <pc:docMkLst>
        <pc:docMk/>
      </pc:docMkLst>
      <pc:sldChg chg="ord">
        <pc:chgData name="Roberta Tucker" userId="S::r.tucker@uwtsd.ac.uk::27ca61ee-ba03-4b92-a89a-1d5600e2200a" providerId="AD" clId="Web-{28C220B5-FE22-1C47-5AB0-273966D93FD5}" dt="2023-03-10T17:35:36.976" v="629"/>
        <pc:sldMkLst>
          <pc:docMk/>
          <pc:sldMk cId="4215338442" sldId="529"/>
        </pc:sldMkLst>
      </pc:sldChg>
      <pc:sldChg chg="modSp">
        <pc:chgData name="Roberta Tucker" userId="S::r.tucker@uwtsd.ac.uk::27ca61ee-ba03-4b92-a89a-1d5600e2200a" providerId="AD" clId="Web-{28C220B5-FE22-1C47-5AB0-273966D93FD5}" dt="2023-03-10T20:25:54.515" v="755" actId="20577"/>
        <pc:sldMkLst>
          <pc:docMk/>
          <pc:sldMk cId="680070414" sldId="570"/>
        </pc:sldMkLst>
        <pc:spChg chg="mod">
          <ac:chgData name="Roberta Tucker" userId="S::r.tucker@uwtsd.ac.uk::27ca61ee-ba03-4b92-a89a-1d5600e2200a" providerId="AD" clId="Web-{28C220B5-FE22-1C47-5AB0-273966D93FD5}" dt="2023-03-10T20:25:54.515" v="755" actId="20577"/>
          <ac:spMkLst>
            <pc:docMk/>
            <pc:sldMk cId="680070414" sldId="570"/>
            <ac:spMk id="3" creationId="{20B9F5AF-01C3-F93E-4766-CF5659815EFF}"/>
          </ac:spMkLst>
        </pc:spChg>
      </pc:sldChg>
      <pc:sldChg chg="modSp addAnim delAnim">
        <pc:chgData name="Roberta Tucker" userId="S::r.tucker@uwtsd.ac.uk::27ca61ee-ba03-4b92-a89a-1d5600e2200a" providerId="AD" clId="Web-{28C220B5-FE22-1C47-5AB0-273966D93FD5}" dt="2023-03-10T20:20:08.643" v="752" actId="20577"/>
        <pc:sldMkLst>
          <pc:docMk/>
          <pc:sldMk cId="1811178780" sldId="582"/>
        </pc:sldMkLst>
        <pc:spChg chg="mod">
          <ac:chgData name="Roberta Tucker" userId="S::r.tucker@uwtsd.ac.uk::27ca61ee-ba03-4b92-a89a-1d5600e2200a" providerId="AD" clId="Web-{28C220B5-FE22-1C47-5AB0-273966D93FD5}" dt="2023-03-10T17:48:04.764" v="724" actId="1076"/>
          <ac:spMkLst>
            <pc:docMk/>
            <pc:sldMk cId="1811178780" sldId="582"/>
            <ac:spMk id="2" creationId="{6FC7500F-E52D-B758-583A-6942745BE44E}"/>
          </ac:spMkLst>
        </pc:spChg>
        <pc:spChg chg="mod">
          <ac:chgData name="Roberta Tucker" userId="S::r.tucker@uwtsd.ac.uk::27ca61ee-ba03-4b92-a89a-1d5600e2200a" providerId="AD" clId="Web-{28C220B5-FE22-1C47-5AB0-273966D93FD5}" dt="2023-03-10T17:49:35.188" v="745" actId="1076"/>
          <ac:spMkLst>
            <pc:docMk/>
            <pc:sldMk cId="1811178780" sldId="582"/>
            <ac:spMk id="6" creationId="{0C1CD776-78A6-B079-A5FA-22EE1DC53A1C}"/>
          </ac:spMkLst>
        </pc:spChg>
        <pc:spChg chg="mod">
          <ac:chgData name="Roberta Tucker" userId="S::r.tucker@uwtsd.ac.uk::27ca61ee-ba03-4b92-a89a-1d5600e2200a" providerId="AD" clId="Web-{28C220B5-FE22-1C47-5AB0-273966D93FD5}" dt="2023-03-10T17:49:21.485" v="742" actId="1076"/>
          <ac:spMkLst>
            <pc:docMk/>
            <pc:sldMk cId="1811178780" sldId="582"/>
            <ac:spMk id="7" creationId="{3F55A8E8-448C-6F03-49D9-9828230B4ECF}"/>
          </ac:spMkLst>
        </pc:spChg>
        <pc:spChg chg="mod">
          <ac:chgData name="Roberta Tucker" userId="S::r.tucker@uwtsd.ac.uk::27ca61ee-ba03-4b92-a89a-1d5600e2200a" providerId="AD" clId="Web-{28C220B5-FE22-1C47-5AB0-273966D93FD5}" dt="2023-03-10T17:49:16.750" v="741" actId="1076"/>
          <ac:spMkLst>
            <pc:docMk/>
            <pc:sldMk cId="1811178780" sldId="582"/>
            <ac:spMk id="8" creationId="{85238E3C-CDA1-4145-EBCE-125651E4D669}"/>
          </ac:spMkLst>
        </pc:spChg>
        <pc:spChg chg="mod">
          <ac:chgData name="Roberta Tucker" userId="S::r.tucker@uwtsd.ac.uk::27ca61ee-ba03-4b92-a89a-1d5600e2200a" providerId="AD" clId="Web-{28C220B5-FE22-1C47-5AB0-273966D93FD5}" dt="2023-03-10T17:49:10.594" v="739" actId="1076"/>
          <ac:spMkLst>
            <pc:docMk/>
            <pc:sldMk cId="1811178780" sldId="582"/>
            <ac:spMk id="9" creationId="{70B047C0-84B4-5619-0648-0286791859CC}"/>
          </ac:spMkLst>
        </pc:spChg>
        <pc:spChg chg="mod">
          <ac:chgData name="Roberta Tucker" userId="S::r.tucker@uwtsd.ac.uk::27ca61ee-ba03-4b92-a89a-1d5600e2200a" providerId="AD" clId="Web-{28C220B5-FE22-1C47-5AB0-273966D93FD5}" dt="2023-03-10T20:20:08.643" v="752" actId="20577"/>
          <ac:spMkLst>
            <pc:docMk/>
            <pc:sldMk cId="1811178780" sldId="582"/>
            <ac:spMk id="10" creationId="{CD2F9157-B5A8-725F-0715-6C1A34EF8F4E}"/>
          </ac:spMkLst>
        </pc:spChg>
        <pc:graphicFrameChg chg="mod modGraphic">
          <ac:chgData name="Roberta Tucker" userId="S::r.tucker@uwtsd.ac.uk::27ca61ee-ba03-4b92-a89a-1d5600e2200a" providerId="AD" clId="Web-{28C220B5-FE22-1C47-5AB0-273966D93FD5}" dt="2023-03-10T17:49:41.189" v="746" actId="1076"/>
          <ac:graphicFrameMkLst>
            <pc:docMk/>
            <pc:sldMk cId="1811178780" sldId="582"/>
            <ac:graphicFrameMk id="4" creationId="{5A9FA213-49C6-EBC9-CB32-173B2EDC96C0}"/>
          </ac:graphicFrameMkLst>
        </pc:graphicFrameChg>
        <pc:picChg chg="mod">
          <ac:chgData name="Roberta Tucker" userId="S::r.tucker@uwtsd.ac.uk::27ca61ee-ba03-4b92-a89a-1d5600e2200a" providerId="AD" clId="Web-{28C220B5-FE22-1C47-5AB0-273966D93FD5}" dt="2023-03-10T17:47:42.717" v="718" actId="1076"/>
          <ac:picMkLst>
            <pc:docMk/>
            <pc:sldMk cId="1811178780" sldId="582"/>
            <ac:picMk id="11" creationId="{0F390230-5672-F2CD-53EC-0E8DCC590ABD}"/>
          </ac:picMkLst>
        </pc:picChg>
      </pc:sldChg>
      <pc:sldChg chg="modSp">
        <pc:chgData name="Roberta Tucker" userId="S::r.tucker@uwtsd.ac.uk::27ca61ee-ba03-4b92-a89a-1d5600e2200a" providerId="AD" clId="Web-{28C220B5-FE22-1C47-5AB0-273966D93FD5}" dt="2023-03-10T14:54:57.769" v="31" actId="20577"/>
        <pc:sldMkLst>
          <pc:docMk/>
          <pc:sldMk cId="3974179421" sldId="625"/>
        </pc:sldMkLst>
        <pc:spChg chg="mod">
          <ac:chgData name="Roberta Tucker" userId="S::r.tucker@uwtsd.ac.uk::27ca61ee-ba03-4b92-a89a-1d5600e2200a" providerId="AD" clId="Web-{28C220B5-FE22-1C47-5AB0-273966D93FD5}" dt="2023-03-10T14:54:57.769" v="31" actId="20577"/>
          <ac:spMkLst>
            <pc:docMk/>
            <pc:sldMk cId="3974179421" sldId="625"/>
            <ac:spMk id="8" creationId="{28B6967E-2606-4A9F-86CE-3723CCBF2114}"/>
          </ac:spMkLst>
        </pc:spChg>
      </pc:sldChg>
      <pc:sldChg chg="modSp">
        <pc:chgData name="Roberta Tucker" userId="S::r.tucker@uwtsd.ac.uk::27ca61ee-ba03-4b92-a89a-1d5600e2200a" providerId="AD" clId="Web-{28C220B5-FE22-1C47-5AB0-273966D93FD5}" dt="2023-03-10T14:52:10.013" v="2" actId="20577"/>
        <pc:sldMkLst>
          <pc:docMk/>
          <pc:sldMk cId="2502951216" sldId="631"/>
        </pc:sldMkLst>
        <pc:spChg chg="mod">
          <ac:chgData name="Roberta Tucker" userId="S::r.tucker@uwtsd.ac.uk::27ca61ee-ba03-4b92-a89a-1d5600e2200a" providerId="AD" clId="Web-{28C220B5-FE22-1C47-5AB0-273966D93FD5}" dt="2023-03-10T14:52:10.013" v="2" actId="20577"/>
          <ac:spMkLst>
            <pc:docMk/>
            <pc:sldMk cId="2502951216" sldId="631"/>
            <ac:spMk id="260" creationId="{E068F775-6E4B-88F2-E586-6966064219C2}"/>
          </ac:spMkLst>
        </pc:spChg>
      </pc:sldChg>
      <pc:sldChg chg="addSp delSp modSp">
        <pc:chgData name="Roberta Tucker" userId="S::r.tucker@uwtsd.ac.uk::27ca61ee-ba03-4b92-a89a-1d5600e2200a" providerId="AD" clId="Web-{28C220B5-FE22-1C47-5AB0-273966D93FD5}" dt="2023-03-10T17:42:32.663" v="662" actId="20577"/>
        <pc:sldMkLst>
          <pc:docMk/>
          <pc:sldMk cId="1520975983" sldId="633"/>
        </pc:sldMkLst>
        <pc:spChg chg="mod">
          <ac:chgData name="Roberta Tucker" userId="S::r.tucker@uwtsd.ac.uk::27ca61ee-ba03-4b92-a89a-1d5600e2200a" providerId="AD" clId="Web-{28C220B5-FE22-1C47-5AB0-273966D93FD5}" dt="2023-03-10T17:42:04.599" v="660" actId="20577"/>
          <ac:spMkLst>
            <pc:docMk/>
            <pc:sldMk cId="1520975983" sldId="633"/>
            <ac:spMk id="3" creationId="{6D362CF2-75CD-4516-44A5-5E1D582BB99B}"/>
          </ac:spMkLst>
        </pc:spChg>
        <pc:spChg chg="mod">
          <ac:chgData name="Roberta Tucker" userId="S::r.tucker@uwtsd.ac.uk::27ca61ee-ba03-4b92-a89a-1d5600e2200a" providerId="AD" clId="Web-{28C220B5-FE22-1C47-5AB0-273966D93FD5}" dt="2023-03-10T17:42:32.663" v="662" actId="20577"/>
          <ac:spMkLst>
            <pc:docMk/>
            <pc:sldMk cId="1520975983" sldId="633"/>
            <ac:spMk id="5" creationId="{A460C0A7-B978-4D32-6359-841E51BC965F}"/>
          </ac:spMkLst>
        </pc:spChg>
        <pc:picChg chg="add mod">
          <ac:chgData name="Roberta Tucker" userId="S::r.tucker@uwtsd.ac.uk::27ca61ee-ba03-4b92-a89a-1d5600e2200a" providerId="AD" clId="Web-{28C220B5-FE22-1C47-5AB0-273966D93FD5}" dt="2023-03-10T17:41:37.755" v="658" actId="14100"/>
          <ac:picMkLst>
            <pc:docMk/>
            <pc:sldMk cId="1520975983" sldId="633"/>
            <ac:picMk id="2" creationId="{548929CF-F8F5-6459-63E4-C33E3FE6C7F9}"/>
          </ac:picMkLst>
        </pc:picChg>
        <pc:picChg chg="del">
          <ac:chgData name="Roberta Tucker" userId="S::r.tucker@uwtsd.ac.uk::27ca61ee-ba03-4b92-a89a-1d5600e2200a" providerId="AD" clId="Web-{28C220B5-FE22-1C47-5AB0-273966D93FD5}" dt="2023-03-10T17:41:28.427" v="653"/>
          <ac:picMkLst>
            <pc:docMk/>
            <pc:sldMk cId="1520975983" sldId="633"/>
            <ac:picMk id="4" creationId="{21EDF99B-C72C-F1CE-8D1A-7B32E24E225D}"/>
          </ac:picMkLst>
        </pc:picChg>
      </pc:sldChg>
      <pc:sldChg chg="addSp delSp modSp">
        <pc:chgData name="Roberta Tucker" userId="S::r.tucker@uwtsd.ac.uk::27ca61ee-ba03-4b92-a89a-1d5600e2200a" providerId="AD" clId="Web-{28C220B5-FE22-1C47-5AB0-273966D93FD5}" dt="2023-03-10T20:20:17.753" v="754" actId="20577"/>
        <pc:sldMkLst>
          <pc:docMk/>
          <pc:sldMk cId="1210479524" sldId="634"/>
        </pc:sldMkLst>
        <pc:spChg chg="mod">
          <ac:chgData name="Roberta Tucker" userId="S::r.tucker@uwtsd.ac.uk::27ca61ee-ba03-4b92-a89a-1d5600e2200a" providerId="AD" clId="Web-{28C220B5-FE22-1C47-5AB0-273966D93FD5}" dt="2023-03-10T17:38:02.948" v="635" actId="20577"/>
          <ac:spMkLst>
            <pc:docMk/>
            <pc:sldMk cId="1210479524" sldId="634"/>
            <ac:spMk id="6" creationId="{0C1CD776-78A6-B079-A5FA-22EE1DC53A1C}"/>
          </ac:spMkLst>
        </pc:spChg>
        <pc:spChg chg="mod">
          <ac:chgData name="Roberta Tucker" userId="S::r.tucker@uwtsd.ac.uk::27ca61ee-ba03-4b92-a89a-1d5600e2200a" providerId="AD" clId="Web-{28C220B5-FE22-1C47-5AB0-273966D93FD5}" dt="2023-03-10T17:44:14.415" v="676" actId="20577"/>
          <ac:spMkLst>
            <pc:docMk/>
            <pc:sldMk cId="1210479524" sldId="634"/>
            <ac:spMk id="7" creationId="{3F55A8E8-448C-6F03-49D9-9828230B4ECF}"/>
          </ac:spMkLst>
        </pc:spChg>
        <pc:spChg chg="mod">
          <ac:chgData name="Roberta Tucker" userId="S::r.tucker@uwtsd.ac.uk::27ca61ee-ba03-4b92-a89a-1d5600e2200a" providerId="AD" clId="Web-{28C220B5-FE22-1C47-5AB0-273966D93FD5}" dt="2023-03-10T17:39:48.690" v="642" actId="20577"/>
          <ac:spMkLst>
            <pc:docMk/>
            <pc:sldMk cId="1210479524" sldId="634"/>
            <ac:spMk id="8" creationId="{85238E3C-CDA1-4145-EBCE-125651E4D669}"/>
          </ac:spMkLst>
        </pc:spChg>
        <pc:spChg chg="mod">
          <ac:chgData name="Roberta Tucker" userId="S::r.tucker@uwtsd.ac.uk::27ca61ee-ba03-4b92-a89a-1d5600e2200a" providerId="AD" clId="Web-{28C220B5-FE22-1C47-5AB0-273966D93FD5}" dt="2023-03-10T17:44:10.477" v="675" actId="20577"/>
          <ac:spMkLst>
            <pc:docMk/>
            <pc:sldMk cId="1210479524" sldId="634"/>
            <ac:spMk id="9" creationId="{70B047C0-84B4-5619-0648-0286791859CC}"/>
          </ac:spMkLst>
        </pc:spChg>
        <pc:spChg chg="mod">
          <ac:chgData name="Roberta Tucker" userId="S::r.tucker@uwtsd.ac.uk::27ca61ee-ba03-4b92-a89a-1d5600e2200a" providerId="AD" clId="Web-{28C220B5-FE22-1C47-5AB0-273966D93FD5}" dt="2023-03-10T20:20:17.753" v="754" actId="20577"/>
          <ac:spMkLst>
            <pc:docMk/>
            <pc:sldMk cId="1210479524" sldId="634"/>
            <ac:spMk id="10" creationId="{CD2F9157-B5A8-725F-0715-6C1A34EF8F4E}"/>
          </ac:spMkLst>
        </pc:spChg>
        <pc:graphicFrameChg chg="mod modGraphic">
          <ac:chgData name="Roberta Tucker" userId="S::r.tucker@uwtsd.ac.uk::27ca61ee-ba03-4b92-a89a-1d5600e2200a" providerId="AD" clId="Web-{28C220B5-FE22-1C47-5AB0-273966D93FD5}" dt="2023-03-10T17:44:05.540" v="674"/>
          <ac:graphicFrameMkLst>
            <pc:docMk/>
            <pc:sldMk cId="1210479524" sldId="634"/>
            <ac:graphicFrameMk id="4" creationId="{5A9FA213-49C6-EBC9-CB32-173B2EDC96C0}"/>
          </ac:graphicFrameMkLst>
        </pc:graphicFrameChg>
        <pc:picChg chg="add mod">
          <ac:chgData name="Roberta Tucker" userId="S::r.tucker@uwtsd.ac.uk::27ca61ee-ba03-4b92-a89a-1d5600e2200a" providerId="AD" clId="Web-{28C220B5-FE22-1C47-5AB0-273966D93FD5}" dt="2023-03-10T17:41:13.036" v="652" actId="1076"/>
          <ac:picMkLst>
            <pc:docMk/>
            <pc:sldMk cId="1210479524" sldId="634"/>
            <ac:picMk id="3" creationId="{978872F2-8494-73BB-8D95-016199FA4979}"/>
          </ac:picMkLst>
        </pc:picChg>
        <pc:picChg chg="del">
          <ac:chgData name="Roberta Tucker" userId="S::r.tucker@uwtsd.ac.uk::27ca61ee-ba03-4b92-a89a-1d5600e2200a" providerId="AD" clId="Web-{28C220B5-FE22-1C47-5AB0-273966D93FD5}" dt="2023-03-10T17:41:04.942" v="648"/>
          <ac:picMkLst>
            <pc:docMk/>
            <pc:sldMk cId="1210479524" sldId="634"/>
            <ac:picMk id="11" creationId="{0F390230-5672-F2CD-53EC-0E8DCC590ABD}"/>
          </ac:picMkLst>
        </pc:picChg>
      </pc:sldChg>
      <pc:sldChg chg="modSp">
        <pc:chgData name="Roberta Tucker" userId="S::r.tucker@uwtsd.ac.uk::27ca61ee-ba03-4b92-a89a-1d5600e2200a" providerId="AD" clId="Web-{28C220B5-FE22-1C47-5AB0-273966D93FD5}" dt="2023-03-10T14:52:18.185" v="5" actId="20577"/>
        <pc:sldMkLst>
          <pc:docMk/>
          <pc:sldMk cId="1661170" sldId="643"/>
        </pc:sldMkLst>
        <pc:spChg chg="mod">
          <ac:chgData name="Roberta Tucker" userId="S::r.tucker@uwtsd.ac.uk::27ca61ee-ba03-4b92-a89a-1d5600e2200a" providerId="AD" clId="Web-{28C220B5-FE22-1C47-5AB0-273966D93FD5}" dt="2023-03-10T14:52:18.185" v="5" actId="20577"/>
          <ac:spMkLst>
            <pc:docMk/>
            <pc:sldMk cId="1661170" sldId="643"/>
            <ac:spMk id="260" creationId="{E068F775-6E4B-88F2-E586-6966064219C2}"/>
          </ac:spMkLst>
        </pc:spChg>
      </pc:sldChg>
      <pc:sldChg chg="modSp">
        <pc:chgData name="Roberta Tucker" userId="S::r.tucker@uwtsd.ac.uk::27ca61ee-ba03-4b92-a89a-1d5600e2200a" providerId="AD" clId="Web-{28C220B5-FE22-1C47-5AB0-273966D93FD5}" dt="2023-03-10T15:47:58.890" v="95" actId="20577"/>
        <pc:sldMkLst>
          <pc:docMk/>
          <pc:sldMk cId="2075106698" sldId="644"/>
        </pc:sldMkLst>
        <pc:spChg chg="mod">
          <ac:chgData name="Roberta Tucker" userId="S::r.tucker@uwtsd.ac.uk::27ca61ee-ba03-4b92-a89a-1d5600e2200a" providerId="AD" clId="Web-{28C220B5-FE22-1C47-5AB0-273966D93FD5}" dt="2023-03-10T15:47:58.890" v="95" actId="20577"/>
          <ac:spMkLst>
            <pc:docMk/>
            <pc:sldMk cId="2075106698" sldId="644"/>
            <ac:spMk id="2" creationId="{E1D0CF51-47D1-D794-265B-7966E26662F9}"/>
          </ac:spMkLst>
        </pc:spChg>
      </pc:sldChg>
      <pc:sldChg chg="addSp delSp modSp">
        <pc:chgData name="Roberta Tucker" userId="S::r.tucker@uwtsd.ac.uk::27ca61ee-ba03-4b92-a89a-1d5600e2200a" providerId="AD" clId="Web-{28C220B5-FE22-1C47-5AB0-273966D93FD5}" dt="2023-03-10T20:26:58.876" v="758" actId="1076"/>
        <pc:sldMkLst>
          <pc:docMk/>
          <pc:sldMk cId="2267419569" sldId="648"/>
        </pc:sldMkLst>
        <pc:spChg chg="del mod">
          <ac:chgData name="Roberta Tucker" userId="S::r.tucker@uwtsd.ac.uk::27ca61ee-ba03-4b92-a89a-1d5600e2200a" providerId="AD" clId="Web-{28C220B5-FE22-1C47-5AB0-273966D93FD5}" dt="2023-03-10T15:58:00.591" v="102"/>
          <ac:spMkLst>
            <pc:docMk/>
            <pc:sldMk cId="2267419569" sldId="648"/>
            <ac:spMk id="2" creationId="{301FEBC2-2B40-90D5-5CDC-016BCEE981F1}"/>
          </ac:spMkLst>
        </pc:spChg>
        <pc:spChg chg="add del mod">
          <ac:chgData name="Roberta Tucker" userId="S::r.tucker@uwtsd.ac.uk::27ca61ee-ba03-4b92-a89a-1d5600e2200a" providerId="AD" clId="Web-{28C220B5-FE22-1C47-5AB0-273966D93FD5}" dt="2023-03-10T15:58:17.873" v="105"/>
          <ac:spMkLst>
            <pc:docMk/>
            <pc:sldMk cId="2267419569" sldId="648"/>
            <ac:spMk id="5" creationId="{A593E279-B48C-9A43-D877-E91A1A285C38}"/>
          </ac:spMkLst>
        </pc:spChg>
        <pc:picChg chg="add del mod">
          <ac:chgData name="Roberta Tucker" userId="S::r.tucker@uwtsd.ac.uk::27ca61ee-ba03-4b92-a89a-1d5600e2200a" providerId="AD" clId="Web-{28C220B5-FE22-1C47-5AB0-273966D93FD5}" dt="2023-03-10T15:59:13.452" v="106"/>
          <ac:picMkLst>
            <pc:docMk/>
            <pc:sldMk cId="2267419569" sldId="648"/>
            <ac:picMk id="3" creationId="{5258E6A1-8C4B-D646-6972-2E349E687F0A}"/>
          </ac:picMkLst>
        </pc:picChg>
        <pc:picChg chg="add mod">
          <ac:chgData name="Roberta Tucker" userId="S::r.tucker@uwtsd.ac.uk::27ca61ee-ba03-4b92-a89a-1d5600e2200a" providerId="AD" clId="Web-{28C220B5-FE22-1C47-5AB0-273966D93FD5}" dt="2023-03-10T20:26:58.876" v="758" actId="1076"/>
          <ac:picMkLst>
            <pc:docMk/>
            <pc:sldMk cId="2267419569" sldId="648"/>
            <ac:picMk id="6" creationId="{A9B88099-AAA6-6048-D4B1-FE4E6DF3271C}"/>
          </ac:picMkLst>
        </pc:picChg>
      </pc:sldChg>
      <pc:sldChg chg="delSp modSp">
        <pc:chgData name="Roberta Tucker" userId="S::r.tucker@uwtsd.ac.uk::27ca61ee-ba03-4b92-a89a-1d5600e2200a" providerId="AD" clId="Web-{28C220B5-FE22-1C47-5AB0-273966D93FD5}" dt="2023-03-10T14:53:10.218" v="16" actId="1076"/>
        <pc:sldMkLst>
          <pc:docMk/>
          <pc:sldMk cId="2084902293" sldId="649"/>
        </pc:sldMkLst>
        <pc:graphicFrameChg chg="del mod modGraphic">
          <ac:chgData name="Roberta Tucker" userId="S::r.tucker@uwtsd.ac.uk::27ca61ee-ba03-4b92-a89a-1d5600e2200a" providerId="AD" clId="Web-{28C220B5-FE22-1C47-5AB0-273966D93FD5}" dt="2023-03-10T14:52:32.154" v="9"/>
          <ac:graphicFrameMkLst>
            <pc:docMk/>
            <pc:sldMk cId="2084902293" sldId="649"/>
            <ac:graphicFrameMk id="9" creationId="{5CF0052C-0DA4-63FA-C4CF-1824A03EFA0F}"/>
          </ac:graphicFrameMkLst>
        </pc:graphicFrameChg>
        <pc:picChg chg="mod">
          <ac:chgData name="Roberta Tucker" userId="S::r.tucker@uwtsd.ac.uk::27ca61ee-ba03-4b92-a89a-1d5600e2200a" providerId="AD" clId="Web-{28C220B5-FE22-1C47-5AB0-273966D93FD5}" dt="2023-03-10T14:53:10.218" v="16" actId="1076"/>
          <ac:picMkLst>
            <pc:docMk/>
            <pc:sldMk cId="2084902293" sldId="649"/>
            <ac:picMk id="3" creationId="{24C936B5-29CF-37DA-4215-F44A4217A05F}"/>
          </ac:picMkLst>
        </pc:picChg>
        <pc:picChg chg="del">
          <ac:chgData name="Roberta Tucker" userId="S::r.tucker@uwtsd.ac.uk::27ca61ee-ba03-4b92-a89a-1d5600e2200a" providerId="AD" clId="Web-{28C220B5-FE22-1C47-5AB0-273966D93FD5}" dt="2023-03-10T14:52:40.717" v="10"/>
          <ac:picMkLst>
            <pc:docMk/>
            <pc:sldMk cId="2084902293" sldId="649"/>
            <ac:picMk id="4" creationId="{4933603A-96EE-DFC7-B3BB-1293EAD1CD06}"/>
          </ac:picMkLst>
        </pc:picChg>
        <pc:picChg chg="mod">
          <ac:chgData name="Roberta Tucker" userId="S::r.tucker@uwtsd.ac.uk::27ca61ee-ba03-4b92-a89a-1d5600e2200a" providerId="AD" clId="Web-{28C220B5-FE22-1C47-5AB0-273966D93FD5}" dt="2023-03-10T14:53:08.343" v="15" actId="1076"/>
          <ac:picMkLst>
            <pc:docMk/>
            <pc:sldMk cId="2084902293" sldId="649"/>
            <ac:picMk id="5" creationId="{3F248975-924B-3F62-E1D7-249407C4986F}"/>
          </ac:picMkLst>
        </pc:picChg>
      </pc:sldChg>
      <pc:sldChg chg="del">
        <pc:chgData name="Roberta Tucker" userId="S::r.tucker@uwtsd.ac.uk::27ca61ee-ba03-4b92-a89a-1d5600e2200a" providerId="AD" clId="Web-{28C220B5-FE22-1C47-5AB0-273966D93FD5}" dt="2023-03-10T14:52:49.936" v="12"/>
        <pc:sldMkLst>
          <pc:docMk/>
          <pc:sldMk cId="2119147125" sldId="650"/>
        </pc:sldMkLst>
      </pc:sldChg>
      <pc:sldChg chg="del">
        <pc:chgData name="Roberta Tucker" userId="S::r.tucker@uwtsd.ac.uk::27ca61ee-ba03-4b92-a89a-1d5600e2200a" providerId="AD" clId="Web-{28C220B5-FE22-1C47-5AB0-273966D93FD5}" dt="2023-03-10T14:52:23.404" v="6"/>
        <pc:sldMkLst>
          <pc:docMk/>
          <pc:sldMk cId="3461814559" sldId="652"/>
        </pc:sldMkLst>
      </pc:sldChg>
      <pc:sldChg chg="modSp">
        <pc:chgData name="Roberta Tucker" userId="S::r.tucker@uwtsd.ac.uk::27ca61ee-ba03-4b92-a89a-1d5600e2200a" providerId="AD" clId="Web-{28C220B5-FE22-1C47-5AB0-273966D93FD5}" dt="2023-03-10T20:26:01.718" v="756" actId="20577"/>
        <pc:sldMkLst>
          <pc:docMk/>
          <pc:sldMk cId="3688808980" sldId="653"/>
        </pc:sldMkLst>
        <pc:spChg chg="mod">
          <ac:chgData name="Roberta Tucker" userId="S::r.tucker@uwtsd.ac.uk::27ca61ee-ba03-4b92-a89a-1d5600e2200a" providerId="AD" clId="Web-{28C220B5-FE22-1C47-5AB0-273966D93FD5}" dt="2023-03-10T20:26:01.718" v="756" actId="20577"/>
          <ac:spMkLst>
            <pc:docMk/>
            <pc:sldMk cId="3688808980" sldId="653"/>
            <ac:spMk id="3" creationId="{20B9F5AF-01C3-F93E-4766-CF5659815EFF}"/>
          </ac:spMkLst>
        </pc:spChg>
      </pc:sldChg>
      <pc:sldChg chg="delSp modSp">
        <pc:chgData name="Roberta Tucker" userId="S::r.tucker@uwtsd.ac.uk::27ca61ee-ba03-4b92-a89a-1d5600e2200a" providerId="AD" clId="Web-{28C220B5-FE22-1C47-5AB0-273966D93FD5}" dt="2023-03-10T14:54:09.079" v="26" actId="20577"/>
        <pc:sldMkLst>
          <pc:docMk/>
          <pc:sldMk cId="847376440" sldId="654"/>
        </pc:sldMkLst>
        <pc:spChg chg="mod">
          <ac:chgData name="Roberta Tucker" userId="S::r.tucker@uwtsd.ac.uk::27ca61ee-ba03-4b92-a89a-1d5600e2200a" providerId="AD" clId="Web-{28C220B5-FE22-1C47-5AB0-273966D93FD5}" dt="2023-03-10T14:54:09.079" v="26" actId="20577"/>
          <ac:spMkLst>
            <pc:docMk/>
            <pc:sldMk cId="847376440" sldId="654"/>
            <ac:spMk id="2" creationId="{C42506E2-1230-28AD-2B3D-8DCE929999B5}"/>
          </ac:spMkLst>
        </pc:spChg>
        <pc:picChg chg="mod">
          <ac:chgData name="Roberta Tucker" userId="S::r.tucker@uwtsd.ac.uk::27ca61ee-ba03-4b92-a89a-1d5600e2200a" providerId="AD" clId="Web-{28C220B5-FE22-1C47-5AB0-273966D93FD5}" dt="2023-03-10T14:53:19.250" v="19" actId="1076"/>
          <ac:picMkLst>
            <pc:docMk/>
            <pc:sldMk cId="847376440" sldId="654"/>
            <ac:picMk id="4" creationId="{3180C7B7-9ED0-1D3A-AFBB-5A652A30D5EF}"/>
          </ac:picMkLst>
        </pc:picChg>
        <pc:picChg chg="del">
          <ac:chgData name="Roberta Tucker" userId="S::r.tucker@uwtsd.ac.uk::27ca61ee-ba03-4b92-a89a-1d5600e2200a" providerId="AD" clId="Web-{28C220B5-FE22-1C47-5AB0-273966D93FD5}" dt="2023-03-10T14:52:45.498" v="11"/>
          <ac:picMkLst>
            <pc:docMk/>
            <pc:sldMk cId="847376440" sldId="654"/>
            <ac:picMk id="5" creationId="{EA8659D5-2F9E-BECC-6AB7-8581BB958856}"/>
          </ac:picMkLst>
        </pc:picChg>
        <pc:picChg chg="mod">
          <ac:chgData name="Roberta Tucker" userId="S::r.tucker@uwtsd.ac.uk::27ca61ee-ba03-4b92-a89a-1d5600e2200a" providerId="AD" clId="Web-{28C220B5-FE22-1C47-5AB0-273966D93FD5}" dt="2023-03-10T14:53:24.937" v="21" actId="1076"/>
          <ac:picMkLst>
            <pc:docMk/>
            <pc:sldMk cId="847376440" sldId="654"/>
            <ac:picMk id="6" creationId="{D51E7F50-CBDE-CD01-1C28-0AD99A8B18C8}"/>
          </ac:picMkLst>
        </pc:picChg>
      </pc:sldChg>
      <pc:sldChg chg="addSp delSp modSp add replId">
        <pc:chgData name="Roberta Tucker" userId="S::r.tucker@uwtsd.ac.uk::27ca61ee-ba03-4b92-a89a-1d5600e2200a" providerId="AD" clId="Web-{28C220B5-FE22-1C47-5AB0-273966D93FD5}" dt="2023-03-10T14:58:10.651" v="63"/>
        <pc:sldMkLst>
          <pc:docMk/>
          <pc:sldMk cId="1871097651" sldId="655"/>
        </pc:sldMkLst>
        <pc:spChg chg="del mod">
          <ac:chgData name="Roberta Tucker" userId="S::r.tucker@uwtsd.ac.uk::27ca61ee-ba03-4b92-a89a-1d5600e2200a" providerId="AD" clId="Web-{28C220B5-FE22-1C47-5AB0-273966D93FD5}" dt="2023-03-10T14:55:48.474" v="35"/>
          <ac:spMkLst>
            <pc:docMk/>
            <pc:sldMk cId="1871097651" sldId="655"/>
            <ac:spMk id="4" creationId="{F1969D8F-D693-4336-9E30-4283F9A32270}"/>
          </ac:spMkLst>
        </pc:spChg>
        <pc:spChg chg="mod">
          <ac:chgData name="Roberta Tucker" userId="S::r.tucker@uwtsd.ac.uk::27ca61ee-ba03-4b92-a89a-1d5600e2200a" providerId="AD" clId="Web-{28C220B5-FE22-1C47-5AB0-273966D93FD5}" dt="2023-03-10T14:56:11.756" v="46" actId="20577"/>
          <ac:spMkLst>
            <pc:docMk/>
            <pc:sldMk cId="1871097651" sldId="655"/>
            <ac:spMk id="8" creationId="{28B6967E-2606-4A9F-86CE-3723CCBF2114}"/>
          </ac:spMkLst>
        </pc:spChg>
        <pc:picChg chg="add mod">
          <ac:chgData name="Roberta Tucker" userId="S::r.tucker@uwtsd.ac.uk::27ca61ee-ba03-4b92-a89a-1d5600e2200a" providerId="AD" clId="Web-{28C220B5-FE22-1C47-5AB0-273966D93FD5}" dt="2023-03-10T14:58:05.432" v="62" actId="14100"/>
          <ac:picMkLst>
            <pc:docMk/>
            <pc:sldMk cId="1871097651" sldId="655"/>
            <ac:picMk id="2" creationId="{609AC225-0E23-431F-D100-B70184F062B3}"/>
          </ac:picMkLst>
        </pc:picChg>
        <pc:picChg chg="mod ord">
          <ac:chgData name="Roberta Tucker" userId="S::r.tucker@uwtsd.ac.uk::27ca61ee-ba03-4b92-a89a-1d5600e2200a" providerId="AD" clId="Web-{28C220B5-FE22-1C47-5AB0-273966D93FD5}" dt="2023-03-10T14:58:10.651" v="63"/>
          <ac:picMkLst>
            <pc:docMk/>
            <pc:sldMk cId="1871097651" sldId="655"/>
            <ac:picMk id="1026" creationId="{0CC7DBBC-7330-4A07-95BA-C174248B4F31}"/>
          </ac:picMkLst>
        </pc:picChg>
      </pc:sldChg>
      <pc:sldChg chg="addSp modSp add replId">
        <pc:chgData name="Roberta Tucker" userId="S::r.tucker@uwtsd.ac.uk::27ca61ee-ba03-4b92-a89a-1d5600e2200a" providerId="AD" clId="Web-{28C220B5-FE22-1C47-5AB0-273966D93FD5}" dt="2023-03-10T14:57:52.291" v="59" actId="14100"/>
        <pc:sldMkLst>
          <pc:docMk/>
          <pc:sldMk cId="3005247657" sldId="656"/>
        </pc:sldMkLst>
        <pc:spChg chg="mod">
          <ac:chgData name="Roberta Tucker" userId="S::r.tucker@uwtsd.ac.uk::27ca61ee-ba03-4b92-a89a-1d5600e2200a" providerId="AD" clId="Web-{28C220B5-FE22-1C47-5AB0-273966D93FD5}" dt="2023-03-10T14:56:38.413" v="52" actId="20577"/>
          <ac:spMkLst>
            <pc:docMk/>
            <pc:sldMk cId="3005247657" sldId="656"/>
            <ac:spMk id="8" creationId="{28B6967E-2606-4A9F-86CE-3723CCBF2114}"/>
          </ac:spMkLst>
        </pc:spChg>
        <pc:picChg chg="add mod">
          <ac:chgData name="Roberta Tucker" userId="S::r.tucker@uwtsd.ac.uk::27ca61ee-ba03-4b92-a89a-1d5600e2200a" providerId="AD" clId="Web-{28C220B5-FE22-1C47-5AB0-273966D93FD5}" dt="2023-03-10T14:57:52.291" v="59" actId="14100"/>
          <ac:picMkLst>
            <pc:docMk/>
            <pc:sldMk cId="3005247657" sldId="656"/>
            <ac:picMk id="2" creationId="{144E58C5-B956-675D-AA81-979D36BB295F}"/>
          </ac:picMkLst>
        </pc:picChg>
        <pc:picChg chg="ord">
          <ac:chgData name="Roberta Tucker" userId="S::r.tucker@uwtsd.ac.uk::27ca61ee-ba03-4b92-a89a-1d5600e2200a" providerId="AD" clId="Web-{28C220B5-FE22-1C47-5AB0-273966D93FD5}" dt="2023-03-10T14:57:37.150" v="56"/>
          <ac:picMkLst>
            <pc:docMk/>
            <pc:sldMk cId="3005247657" sldId="656"/>
            <ac:picMk id="1026" creationId="{0CC7DBBC-7330-4A07-95BA-C174248B4F31}"/>
          </ac:picMkLst>
        </pc:picChg>
      </pc:sldChg>
      <pc:sldChg chg="addSp delSp modSp add ord replId">
        <pc:chgData name="Roberta Tucker" userId="S::r.tucker@uwtsd.ac.uk::27ca61ee-ba03-4b92-a89a-1d5600e2200a" providerId="AD" clId="Web-{28C220B5-FE22-1C47-5AB0-273966D93FD5}" dt="2023-03-10T14:59:35.607" v="77" actId="1076"/>
        <pc:sldMkLst>
          <pc:docMk/>
          <pc:sldMk cId="2420101931" sldId="657"/>
        </pc:sldMkLst>
        <pc:picChg chg="del">
          <ac:chgData name="Roberta Tucker" userId="S::r.tucker@uwtsd.ac.uk::27ca61ee-ba03-4b92-a89a-1d5600e2200a" providerId="AD" clId="Web-{28C220B5-FE22-1C47-5AB0-273966D93FD5}" dt="2023-03-10T14:58:37.574" v="68"/>
          <ac:picMkLst>
            <pc:docMk/>
            <pc:sldMk cId="2420101931" sldId="657"/>
            <ac:picMk id="2" creationId="{609AC225-0E23-431F-D100-B70184F062B3}"/>
          </ac:picMkLst>
        </pc:picChg>
        <pc:picChg chg="add mod">
          <ac:chgData name="Roberta Tucker" userId="S::r.tucker@uwtsd.ac.uk::27ca61ee-ba03-4b92-a89a-1d5600e2200a" providerId="AD" clId="Web-{28C220B5-FE22-1C47-5AB0-273966D93FD5}" dt="2023-03-10T14:59:35.607" v="77" actId="1076"/>
          <ac:picMkLst>
            <pc:docMk/>
            <pc:sldMk cId="2420101931" sldId="657"/>
            <ac:picMk id="3" creationId="{7D6890A3-3024-8DBA-1B87-3248810FD835}"/>
          </ac:picMkLst>
        </pc:picChg>
      </pc:sldChg>
      <pc:sldChg chg="addSp delSp modSp add ord replId">
        <pc:chgData name="Roberta Tucker" userId="S::r.tucker@uwtsd.ac.uk::27ca61ee-ba03-4b92-a89a-1d5600e2200a" providerId="AD" clId="Web-{28C220B5-FE22-1C47-5AB0-273966D93FD5}" dt="2023-03-10T14:59:19.153" v="73" actId="1076"/>
        <pc:sldMkLst>
          <pc:docMk/>
          <pc:sldMk cId="3610048854" sldId="658"/>
        </pc:sldMkLst>
        <pc:picChg chg="del">
          <ac:chgData name="Roberta Tucker" userId="S::r.tucker@uwtsd.ac.uk::27ca61ee-ba03-4b92-a89a-1d5600e2200a" providerId="AD" clId="Web-{28C220B5-FE22-1C47-5AB0-273966D93FD5}" dt="2023-03-10T14:58:40.871" v="69"/>
          <ac:picMkLst>
            <pc:docMk/>
            <pc:sldMk cId="3610048854" sldId="658"/>
            <ac:picMk id="2" creationId="{144E58C5-B956-675D-AA81-979D36BB295F}"/>
          </ac:picMkLst>
        </pc:picChg>
        <pc:picChg chg="add mod">
          <ac:chgData name="Roberta Tucker" userId="S::r.tucker@uwtsd.ac.uk::27ca61ee-ba03-4b92-a89a-1d5600e2200a" providerId="AD" clId="Web-{28C220B5-FE22-1C47-5AB0-273966D93FD5}" dt="2023-03-10T14:59:19.153" v="73" actId="1076"/>
          <ac:picMkLst>
            <pc:docMk/>
            <pc:sldMk cId="3610048854" sldId="658"/>
            <ac:picMk id="3" creationId="{DE14472F-C3BF-4FD5-4495-1B755BFA8050}"/>
          </ac:picMkLst>
        </pc:picChg>
      </pc:sldChg>
      <pc:sldChg chg="addSp delSp modSp add ord replId">
        <pc:chgData name="Roberta Tucker" userId="S::r.tucker@uwtsd.ac.uk::27ca61ee-ba03-4b92-a89a-1d5600e2200a" providerId="AD" clId="Web-{28C220B5-FE22-1C47-5AB0-273966D93FD5}" dt="2023-03-10T15:01:00.860" v="89"/>
        <pc:sldMkLst>
          <pc:docMk/>
          <pc:sldMk cId="2660159343" sldId="659"/>
        </pc:sldMkLst>
        <pc:picChg chg="del">
          <ac:chgData name="Roberta Tucker" userId="S::r.tucker@uwtsd.ac.uk::27ca61ee-ba03-4b92-a89a-1d5600e2200a" providerId="AD" clId="Web-{28C220B5-FE22-1C47-5AB0-273966D93FD5}" dt="2023-03-10T14:59:49.592" v="80"/>
          <ac:picMkLst>
            <pc:docMk/>
            <pc:sldMk cId="2660159343" sldId="659"/>
            <ac:picMk id="3" creationId="{7D6890A3-3024-8DBA-1B87-3248810FD835}"/>
          </ac:picMkLst>
        </pc:picChg>
        <pc:picChg chg="add ord">
          <ac:chgData name="Roberta Tucker" userId="S::r.tucker@uwtsd.ac.uk::27ca61ee-ba03-4b92-a89a-1d5600e2200a" providerId="AD" clId="Web-{28C220B5-FE22-1C47-5AB0-273966D93FD5}" dt="2023-03-10T15:01:00.860" v="89"/>
          <ac:picMkLst>
            <pc:docMk/>
            <pc:sldMk cId="2660159343" sldId="659"/>
            <ac:picMk id="4" creationId="{4141502E-D8D2-F32E-6106-ECD359AAA8A4}"/>
          </ac:picMkLst>
        </pc:picChg>
      </pc:sldChg>
      <pc:sldChg chg="addSp delSp modSp add ord replId">
        <pc:chgData name="Roberta Tucker" userId="S::r.tucker@uwtsd.ac.uk::27ca61ee-ba03-4b92-a89a-1d5600e2200a" providerId="AD" clId="Web-{28C220B5-FE22-1C47-5AB0-273966D93FD5}" dt="2023-03-10T15:00:38.188" v="87"/>
        <pc:sldMkLst>
          <pc:docMk/>
          <pc:sldMk cId="827259507" sldId="660"/>
        </pc:sldMkLst>
        <pc:picChg chg="add mod ord">
          <ac:chgData name="Roberta Tucker" userId="S::r.tucker@uwtsd.ac.uk::27ca61ee-ba03-4b92-a89a-1d5600e2200a" providerId="AD" clId="Web-{28C220B5-FE22-1C47-5AB0-273966D93FD5}" dt="2023-03-10T15:00:38.188" v="87"/>
          <ac:picMkLst>
            <pc:docMk/>
            <pc:sldMk cId="827259507" sldId="660"/>
            <ac:picMk id="2" creationId="{F71A2B82-4B72-CD19-E860-CE4005F6D23D}"/>
          </ac:picMkLst>
        </pc:picChg>
        <pc:picChg chg="del">
          <ac:chgData name="Roberta Tucker" userId="S::r.tucker@uwtsd.ac.uk::27ca61ee-ba03-4b92-a89a-1d5600e2200a" providerId="AD" clId="Web-{28C220B5-FE22-1C47-5AB0-273966D93FD5}" dt="2023-03-10T15:00:03.452" v="83"/>
          <ac:picMkLst>
            <pc:docMk/>
            <pc:sldMk cId="827259507" sldId="660"/>
            <ac:picMk id="3" creationId="{DE14472F-C3BF-4FD5-4495-1B755BFA8050}"/>
          </ac:picMkLst>
        </pc:picChg>
      </pc:sldChg>
      <pc:sldChg chg="addSp delSp modSp add ord replId">
        <pc:chgData name="Roberta Tucker" userId="S::r.tucker@uwtsd.ac.uk::27ca61ee-ba03-4b92-a89a-1d5600e2200a" providerId="AD" clId="Web-{28C220B5-FE22-1C47-5AB0-273966D93FD5}" dt="2023-03-10T17:34:52.756" v="628" actId="20577"/>
        <pc:sldMkLst>
          <pc:docMk/>
          <pc:sldMk cId="580109323" sldId="661"/>
        </pc:sldMkLst>
        <pc:spChg chg="mod">
          <ac:chgData name="Roberta Tucker" userId="S::r.tucker@uwtsd.ac.uk::27ca61ee-ba03-4b92-a89a-1d5600e2200a" providerId="AD" clId="Web-{28C220B5-FE22-1C47-5AB0-273966D93FD5}" dt="2023-03-10T17:34:52.756" v="628" actId="20577"/>
          <ac:spMkLst>
            <pc:docMk/>
            <pc:sldMk cId="580109323" sldId="661"/>
            <ac:spMk id="2" creationId="{C42506E2-1230-28AD-2B3D-8DCE929999B5}"/>
          </ac:spMkLst>
        </pc:spChg>
        <pc:spChg chg="add mod">
          <ac:chgData name="Roberta Tucker" userId="S::r.tucker@uwtsd.ac.uk::27ca61ee-ba03-4b92-a89a-1d5600e2200a" providerId="AD" clId="Web-{28C220B5-FE22-1C47-5AB0-273966D93FD5}" dt="2023-03-10T17:27:20.354" v="507" actId="20577"/>
          <ac:spMkLst>
            <pc:docMk/>
            <pc:sldMk cId="580109323" sldId="661"/>
            <ac:spMk id="24" creationId="{F861BE9F-F7EE-F10E-00C1-53A7C98E1348}"/>
          </ac:spMkLst>
        </pc:spChg>
        <pc:spChg chg="add mod">
          <ac:chgData name="Roberta Tucker" userId="S::r.tucker@uwtsd.ac.uk::27ca61ee-ba03-4b92-a89a-1d5600e2200a" providerId="AD" clId="Web-{28C220B5-FE22-1C47-5AB0-273966D93FD5}" dt="2023-03-10T17:22:54.395" v="468" actId="20577"/>
          <ac:spMkLst>
            <pc:docMk/>
            <pc:sldMk cId="580109323" sldId="661"/>
            <ac:spMk id="25" creationId="{00FEA080-256D-61E0-EB0E-04CD92558697}"/>
          </ac:spMkLst>
        </pc:spChg>
        <pc:spChg chg="add mod">
          <ac:chgData name="Roberta Tucker" userId="S::r.tucker@uwtsd.ac.uk::27ca61ee-ba03-4b92-a89a-1d5600e2200a" providerId="AD" clId="Web-{28C220B5-FE22-1C47-5AB0-273966D93FD5}" dt="2023-03-10T17:24:19.522" v="481" actId="20577"/>
          <ac:spMkLst>
            <pc:docMk/>
            <pc:sldMk cId="580109323" sldId="661"/>
            <ac:spMk id="26" creationId="{BBD06A26-36C5-25D7-EC79-79A048EE0A7A}"/>
          </ac:spMkLst>
        </pc:spChg>
        <pc:spChg chg="add mod">
          <ac:chgData name="Roberta Tucker" userId="S::r.tucker@uwtsd.ac.uk::27ca61ee-ba03-4b92-a89a-1d5600e2200a" providerId="AD" clId="Web-{28C220B5-FE22-1C47-5AB0-273966D93FD5}" dt="2023-03-10T17:23:35.146" v="471" actId="1076"/>
          <ac:spMkLst>
            <pc:docMk/>
            <pc:sldMk cId="580109323" sldId="661"/>
            <ac:spMk id="27" creationId="{2B005DBE-0E5D-B4D8-27E2-FAA8FCE5CCC8}"/>
          </ac:spMkLst>
        </pc:spChg>
        <pc:spChg chg="add">
          <ac:chgData name="Roberta Tucker" userId="S::r.tucker@uwtsd.ac.uk::27ca61ee-ba03-4b92-a89a-1d5600e2200a" providerId="AD" clId="Web-{28C220B5-FE22-1C47-5AB0-273966D93FD5}" dt="2023-03-10T17:22:02.190" v="459"/>
          <ac:spMkLst>
            <pc:docMk/>
            <pc:sldMk cId="580109323" sldId="661"/>
            <ac:spMk id="28" creationId="{9EE7A884-E194-B37D-5D35-1E6886A6B832}"/>
          </ac:spMkLst>
        </pc:spChg>
        <pc:spChg chg="add del mod">
          <ac:chgData name="Roberta Tucker" userId="S::r.tucker@uwtsd.ac.uk::27ca61ee-ba03-4b92-a89a-1d5600e2200a" providerId="AD" clId="Web-{28C220B5-FE22-1C47-5AB0-273966D93FD5}" dt="2023-03-10T17:22:10.472" v="462"/>
          <ac:spMkLst>
            <pc:docMk/>
            <pc:sldMk cId="580109323" sldId="661"/>
            <ac:spMk id="29" creationId="{F2B85ED8-045C-3CB8-D416-7EB7F9548BF6}"/>
          </ac:spMkLst>
        </pc:spChg>
        <pc:spChg chg="add mod">
          <ac:chgData name="Roberta Tucker" userId="S::r.tucker@uwtsd.ac.uk::27ca61ee-ba03-4b92-a89a-1d5600e2200a" providerId="AD" clId="Web-{28C220B5-FE22-1C47-5AB0-273966D93FD5}" dt="2023-03-10T17:23:41.380" v="472" actId="1076"/>
          <ac:spMkLst>
            <pc:docMk/>
            <pc:sldMk cId="580109323" sldId="661"/>
            <ac:spMk id="30" creationId="{4746413A-B6B2-4590-EEFD-4080DE68AD36}"/>
          </ac:spMkLst>
        </pc:spChg>
        <pc:graphicFrameChg chg="add del mod modGraphic">
          <ac:chgData name="Roberta Tucker" userId="S::r.tucker@uwtsd.ac.uk::27ca61ee-ba03-4b92-a89a-1d5600e2200a" providerId="AD" clId="Web-{28C220B5-FE22-1C47-5AB0-273966D93FD5}" dt="2023-03-10T16:55:07.073" v="206"/>
          <ac:graphicFrameMkLst>
            <pc:docMk/>
            <pc:sldMk cId="580109323" sldId="661"/>
            <ac:graphicFrameMk id="3" creationId="{3AB86005-8B50-F07F-912F-8AB1727173D9}"/>
          </ac:graphicFrameMkLst>
        </pc:graphicFrameChg>
        <pc:graphicFrameChg chg="add del mod modGraphic">
          <ac:chgData name="Roberta Tucker" userId="S::r.tucker@uwtsd.ac.uk::27ca61ee-ba03-4b92-a89a-1d5600e2200a" providerId="AD" clId="Web-{28C220B5-FE22-1C47-5AB0-273966D93FD5}" dt="2023-03-10T16:55:32.073" v="208"/>
          <ac:graphicFrameMkLst>
            <pc:docMk/>
            <pc:sldMk cId="580109323" sldId="661"/>
            <ac:graphicFrameMk id="11" creationId="{5B675DD2-F219-673D-D2C5-200B254EC35F}"/>
          </ac:graphicFrameMkLst>
        </pc:graphicFrameChg>
        <pc:graphicFrameChg chg="add del mod modGraphic">
          <ac:chgData name="Roberta Tucker" userId="S::r.tucker@uwtsd.ac.uk::27ca61ee-ba03-4b92-a89a-1d5600e2200a" providerId="AD" clId="Web-{28C220B5-FE22-1C47-5AB0-273966D93FD5}" dt="2023-03-10T16:55:44.199" v="210"/>
          <ac:graphicFrameMkLst>
            <pc:docMk/>
            <pc:sldMk cId="580109323" sldId="661"/>
            <ac:graphicFrameMk id="19" creationId="{038BA25E-7331-4FA6-09E7-FB1B3EE25C1A}"/>
          </ac:graphicFrameMkLst>
        </pc:graphicFrameChg>
        <pc:picChg chg="del">
          <ac:chgData name="Roberta Tucker" userId="S::r.tucker@uwtsd.ac.uk::27ca61ee-ba03-4b92-a89a-1d5600e2200a" providerId="AD" clId="Web-{28C220B5-FE22-1C47-5AB0-273966D93FD5}" dt="2023-03-10T16:49:08.361" v="115"/>
          <ac:picMkLst>
            <pc:docMk/>
            <pc:sldMk cId="580109323" sldId="661"/>
            <ac:picMk id="4" creationId="{3180C7B7-9ED0-1D3A-AFBB-5A652A30D5EF}"/>
          </ac:picMkLst>
        </pc:picChg>
        <pc:picChg chg="del">
          <ac:chgData name="Roberta Tucker" userId="S::r.tucker@uwtsd.ac.uk::27ca61ee-ba03-4b92-a89a-1d5600e2200a" providerId="AD" clId="Web-{28C220B5-FE22-1C47-5AB0-273966D93FD5}" dt="2023-03-10T16:49:09.798" v="116"/>
          <ac:picMkLst>
            <pc:docMk/>
            <pc:sldMk cId="580109323" sldId="661"/>
            <ac:picMk id="6" creationId="{D51E7F50-CBDE-CD01-1C28-0AD99A8B18C8}"/>
          </ac:picMkLst>
        </pc:picChg>
      </pc:sldChg>
      <pc:sldChg chg="modSp add replId">
        <pc:chgData name="Roberta Tucker" userId="S::r.tucker@uwtsd.ac.uk::27ca61ee-ba03-4b92-a89a-1d5600e2200a" providerId="AD" clId="Web-{28C220B5-FE22-1C47-5AB0-273966D93FD5}" dt="2023-03-10T17:34:47.006" v="627" actId="20577"/>
        <pc:sldMkLst>
          <pc:docMk/>
          <pc:sldMk cId="3072335939" sldId="662"/>
        </pc:sldMkLst>
        <pc:spChg chg="mod">
          <ac:chgData name="Roberta Tucker" userId="S::r.tucker@uwtsd.ac.uk::27ca61ee-ba03-4b92-a89a-1d5600e2200a" providerId="AD" clId="Web-{28C220B5-FE22-1C47-5AB0-273966D93FD5}" dt="2023-03-10T17:34:47.006" v="627" actId="20577"/>
          <ac:spMkLst>
            <pc:docMk/>
            <pc:sldMk cId="3072335939" sldId="662"/>
            <ac:spMk id="2" creationId="{C42506E2-1230-28AD-2B3D-8DCE929999B5}"/>
          </ac:spMkLst>
        </pc:spChg>
        <pc:spChg chg="mod">
          <ac:chgData name="Roberta Tucker" userId="S::r.tucker@uwtsd.ac.uk::27ca61ee-ba03-4b92-a89a-1d5600e2200a" providerId="AD" clId="Web-{28C220B5-FE22-1C47-5AB0-273966D93FD5}" dt="2023-03-10T17:27:58.558" v="514" actId="20577"/>
          <ac:spMkLst>
            <pc:docMk/>
            <pc:sldMk cId="3072335939" sldId="662"/>
            <ac:spMk id="24" creationId="{F861BE9F-F7EE-F10E-00C1-53A7C98E1348}"/>
          </ac:spMkLst>
        </pc:spChg>
        <pc:spChg chg="mod">
          <ac:chgData name="Roberta Tucker" userId="S::r.tucker@uwtsd.ac.uk::27ca61ee-ba03-4b92-a89a-1d5600e2200a" providerId="AD" clId="Web-{28C220B5-FE22-1C47-5AB0-273966D93FD5}" dt="2023-03-10T17:31:26.313" v="549" actId="20577"/>
          <ac:spMkLst>
            <pc:docMk/>
            <pc:sldMk cId="3072335939" sldId="662"/>
            <ac:spMk id="25" creationId="{00FEA080-256D-61E0-EB0E-04CD92558697}"/>
          </ac:spMkLst>
        </pc:spChg>
        <pc:spChg chg="mod">
          <ac:chgData name="Roberta Tucker" userId="S::r.tucker@uwtsd.ac.uk::27ca61ee-ba03-4b92-a89a-1d5600e2200a" providerId="AD" clId="Web-{28C220B5-FE22-1C47-5AB0-273966D93FD5}" dt="2023-03-10T17:31:03.156" v="544" actId="1076"/>
          <ac:spMkLst>
            <pc:docMk/>
            <pc:sldMk cId="3072335939" sldId="662"/>
            <ac:spMk id="26" creationId="{BBD06A26-36C5-25D7-EC79-79A048EE0A7A}"/>
          </ac:spMkLst>
        </pc:spChg>
        <pc:spChg chg="mod">
          <ac:chgData name="Roberta Tucker" userId="S::r.tucker@uwtsd.ac.uk::27ca61ee-ba03-4b92-a89a-1d5600e2200a" providerId="AD" clId="Web-{28C220B5-FE22-1C47-5AB0-273966D93FD5}" dt="2023-03-10T17:34:06.302" v="622" actId="20577"/>
          <ac:spMkLst>
            <pc:docMk/>
            <pc:sldMk cId="3072335939" sldId="662"/>
            <ac:spMk id="27" creationId="{2B005DBE-0E5D-B4D8-27E2-FAA8FCE5CCC8}"/>
          </ac:spMkLst>
        </pc:spChg>
        <pc:spChg chg="mod">
          <ac:chgData name="Roberta Tucker" userId="S::r.tucker@uwtsd.ac.uk::27ca61ee-ba03-4b92-a89a-1d5600e2200a" providerId="AD" clId="Web-{28C220B5-FE22-1C47-5AB0-273966D93FD5}" dt="2023-03-10T17:31:06.547" v="545" actId="1076"/>
          <ac:spMkLst>
            <pc:docMk/>
            <pc:sldMk cId="3072335939" sldId="662"/>
            <ac:spMk id="28" creationId="{9EE7A884-E194-B37D-5D35-1E6886A6B832}"/>
          </ac:spMkLst>
        </pc:spChg>
        <pc:spChg chg="mod">
          <ac:chgData name="Roberta Tucker" userId="S::r.tucker@uwtsd.ac.uk::27ca61ee-ba03-4b92-a89a-1d5600e2200a" providerId="AD" clId="Web-{28C220B5-FE22-1C47-5AB0-273966D93FD5}" dt="2023-03-10T17:30:27.812" v="538" actId="1076"/>
          <ac:spMkLst>
            <pc:docMk/>
            <pc:sldMk cId="3072335939" sldId="662"/>
            <ac:spMk id="30" creationId="{4746413A-B6B2-4590-EEFD-4080DE68AD36}"/>
          </ac:spMkLst>
        </pc:spChg>
      </pc:sldChg>
    </pc:docChg>
  </pc:docChgLst>
  <pc:docChgLst>
    <pc:chgData name="Roberta Tucker" userId="S::r.tucker@uwtsd.ac.uk::27ca61ee-ba03-4b92-a89a-1d5600e2200a" providerId="AD" clId="Web-{AF8350A1-CEFB-E55E-46D1-4240EAF41B25}"/>
    <pc:docChg chg="modSld sldOrd">
      <pc:chgData name="Roberta Tucker" userId="S::r.tucker@uwtsd.ac.uk::27ca61ee-ba03-4b92-a89a-1d5600e2200a" providerId="AD" clId="Web-{AF8350A1-CEFB-E55E-46D1-4240EAF41B25}" dt="2022-09-06T19:11:35.474" v="243"/>
      <pc:docMkLst>
        <pc:docMk/>
      </pc:docMkLst>
      <pc:sldChg chg="modSp">
        <pc:chgData name="Roberta Tucker" userId="S::r.tucker@uwtsd.ac.uk::27ca61ee-ba03-4b92-a89a-1d5600e2200a" providerId="AD" clId="Web-{AF8350A1-CEFB-E55E-46D1-4240EAF41B25}" dt="2022-09-06T18:42:41.372" v="242"/>
        <pc:sldMkLst>
          <pc:docMk/>
          <pc:sldMk cId="4081661565" sldId="297"/>
        </pc:sldMkLst>
        <pc:graphicFrameChg chg="mod modGraphic">
          <ac:chgData name="Roberta Tucker" userId="S::r.tucker@uwtsd.ac.uk::27ca61ee-ba03-4b92-a89a-1d5600e2200a" providerId="AD" clId="Web-{AF8350A1-CEFB-E55E-46D1-4240EAF41B25}" dt="2022-09-06T18:42:41.372" v="242"/>
          <ac:graphicFrameMkLst>
            <pc:docMk/>
            <pc:sldMk cId="4081661565" sldId="297"/>
            <ac:graphicFrameMk id="4" creationId="{6DBD2292-F3B6-E6FB-18A6-522CF835C85F}"/>
          </ac:graphicFrameMkLst>
        </pc:graphicFrameChg>
      </pc:sldChg>
      <pc:sldChg chg="addSp modSp">
        <pc:chgData name="Roberta Tucker" userId="S::r.tucker@uwtsd.ac.uk::27ca61ee-ba03-4b92-a89a-1d5600e2200a" providerId="AD" clId="Web-{AF8350A1-CEFB-E55E-46D1-4240EAF41B25}" dt="2022-09-06T18:39:41.696" v="238" actId="20577"/>
        <pc:sldMkLst>
          <pc:docMk/>
          <pc:sldMk cId="4239307461" sldId="514"/>
        </pc:sldMkLst>
        <pc:spChg chg="add mod">
          <ac:chgData name="Roberta Tucker" userId="S::r.tucker@uwtsd.ac.uk::27ca61ee-ba03-4b92-a89a-1d5600e2200a" providerId="AD" clId="Web-{AF8350A1-CEFB-E55E-46D1-4240EAF41B25}" dt="2022-09-06T18:39:41.696" v="238" actId="20577"/>
          <ac:spMkLst>
            <pc:docMk/>
            <pc:sldMk cId="4239307461" sldId="514"/>
            <ac:spMk id="2" creationId="{5B63F6DE-FE5C-0289-DA36-761CA0B6D227}"/>
          </ac:spMkLst>
        </pc:spChg>
      </pc:sldChg>
      <pc:sldChg chg="ord">
        <pc:chgData name="Roberta Tucker" userId="S::r.tucker@uwtsd.ac.uk::27ca61ee-ba03-4b92-a89a-1d5600e2200a" providerId="AD" clId="Web-{AF8350A1-CEFB-E55E-46D1-4240EAF41B25}" dt="2022-09-06T19:11:35.474" v="243"/>
        <pc:sldMkLst>
          <pc:docMk/>
          <pc:sldMk cId="4029234870" sldId="519"/>
        </pc:sldMkLst>
      </pc:sldChg>
    </pc:docChg>
  </pc:docChgLst>
  <pc:docChgLst>
    <pc:chgData name="Roberta Tucker" userId="S::r.tucker@uwtsd.ac.uk::27ca61ee-ba03-4b92-a89a-1d5600e2200a" providerId="AD" clId="Web-{C64AABE4-8161-8E03-AF16-4C0FB66572FC}"/>
    <pc:docChg chg="addSld delSld modSld sldOrd addMainMaster">
      <pc:chgData name="Roberta Tucker" userId="S::r.tucker@uwtsd.ac.uk::27ca61ee-ba03-4b92-a89a-1d5600e2200a" providerId="AD" clId="Web-{C64AABE4-8161-8E03-AF16-4C0FB66572FC}" dt="2023-01-05T15:28:40.523" v="534" actId="20577"/>
      <pc:docMkLst>
        <pc:docMk/>
      </pc:docMkLst>
      <pc:sldChg chg="del">
        <pc:chgData name="Roberta Tucker" userId="S::r.tucker@uwtsd.ac.uk::27ca61ee-ba03-4b92-a89a-1d5600e2200a" providerId="AD" clId="Web-{C64AABE4-8161-8E03-AF16-4C0FB66572FC}" dt="2023-01-05T15:21:03.497" v="493"/>
        <pc:sldMkLst>
          <pc:docMk/>
          <pc:sldMk cId="3819320499" sldId="277"/>
        </pc:sldMkLst>
      </pc:sldChg>
      <pc:sldChg chg="del">
        <pc:chgData name="Roberta Tucker" userId="S::r.tucker@uwtsd.ac.uk::27ca61ee-ba03-4b92-a89a-1d5600e2200a" providerId="AD" clId="Web-{C64AABE4-8161-8E03-AF16-4C0FB66572FC}" dt="2023-01-05T15:20:27.481" v="491"/>
        <pc:sldMkLst>
          <pc:docMk/>
          <pc:sldMk cId="4081661565" sldId="297"/>
        </pc:sldMkLst>
      </pc:sldChg>
      <pc:sldChg chg="ord">
        <pc:chgData name="Roberta Tucker" userId="S::r.tucker@uwtsd.ac.uk::27ca61ee-ba03-4b92-a89a-1d5600e2200a" providerId="AD" clId="Web-{C64AABE4-8161-8E03-AF16-4C0FB66572FC}" dt="2023-01-05T14:30:15.881" v="2"/>
        <pc:sldMkLst>
          <pc:docMk/>
          <pc:sldMk cId="3526516693" sldId="444"/>
        </pc:sldMkLst>
      </pc:sldChg>
      <pc:sldChg chg="del">
        <pc:chgData name="Roberta Tucker" userId="S::r.tucker@uwtsd.ac.uk::27ca61ee-ba03-4b92-a89a-1d5600e2200a" providerId="AD" clId="Web-{C64AABE4-8161-8E03-AF16-4C0FB66572FC}" dt="2023-01-05T15:19:02.651" v="490"/>
        <pc:sldMkLst>
          <pc:docMk/>
          <pc:sldMk cId="524939592" sldId="484"/>
        </pc:sldMkLst>
      </pc:sldChg>
      <pc:sldChg chg="del">
        <pc:chgData name="Roberta Tucker" userId="S::r.tucker@uwtsd.ac.uk::27ca61ee-ba03-4b92-a89a-1d5600e2200a" providerId="AD" clId="Web-{C64AABE4-8161-8E03-AF16-4C0FB66572FC}" dt="2023-01-05T15:18:57.229" v="488"/>
        <pc:sldMkLst>
          <pc:docMk/>
          <pc:sldMk cId="3080718906" sldId="485"/>
        </pc:sldMkLst>
      </pc:sldChg>
      <pc:sldChg chg="del">
        <pc:chgData name="Roberta Tucker" userId="S::r.tucker@uwtsd.ac.uk::27ca61ee-ba03-4b92-a89a-1d5600e2200a" providerId="AD" clId="Web-{C64AABE4-8161-8E03-AF16-4C0FB66572FC}" dt="2023-01-05T15:18:58.979" v="489"/>
        <pc:sldMkLst>
          <pc:docMk/>
          <pc:sldMk cId="181503118" sldId="486"/>
        </pc:sldMkLst>
      </pc:sldChg>
      <pc:sldChg chg="del">
        <pc:chgData name="Roberta Tucker" userId="S::r.tucker@uwtsd.ac.uk::27ca61ee-ba03-4b92-a89a-1d5600e2200a" providerId="AD" clId="Web-{C64AABE4-8161-8E03-AF16-4C0FB66572FC}" dt="2023-01-05T15:18:54.119" v="487"/>
        <pc:sldMkLst>
          <pc:docMk/>
          <pc:sldMk cId="1383421627" sldId="487"/>
        </pc:sldMkLst>
      </pc:sldChg>
      <pc:sldChg chg="del">
        <pc:chgData name="Roberta Tucker" userId="S::r.tucker@uwtsd.ac.uk::27ca61ee-ba03-4b92-a89a-1d5600e2200a" providerId="AD" clId="Web-{C64AABE4-8161-8E03-AF16-4C0FB66572FC}" dt="2023-01-05T15:18:50.947" v="486"/>
        <pc:sldMkLst>
          <pc:docMk/>
          <pc:sldMk cId="105331404" sldId="488"/>
        </pc:sldMkLst>
      </pc:sldChg>
      <pc:sldChg chg="del">
        <pc:chgData name="Roberta Tucker" userId="S::r.tucker@uwtsd.ac.uk::27ca61ee-ba03-4b92-a89a-1d5600e2200a" providerId="AD" clId="Web-{C64AABE4-8161-8E03-AF16-4C0FB66572FC}" dt="2023-01-05T15:18:44.963" v="485"/>
        <pc:sldMkLst>
          <pc:docMk/>
          <pc:sldMk cId="2488270539" sldId="490"/>
        </pc:sldMkLst>
      </pc:sldChg>
      <pc:sldChg chg="del">
        <pc:chgData name="Roberta Tucker" userId="S::r.tucker@uwtsd.ac.uk::27ca61ee-ba03-4b92-a89a-1d5600e2200a" providerId="AD" clId="Web-{C64AABE4-8161-8E03-AF16-4C0FB66572FC}" dt="2023-01-05T15:21:08.060" v="494"/>
        <pc:sldMkLst>
          <pc:docMk/>
          <pc:sldMk cId="3669335291" sldId="507"/>
        </pc:sldMkLst>
      </pc:sldChg>
      <pc:sldChg chg="del">
        <pc:chgData name="Roberta Tucker" userId="S::r.tucker@uwtsd.ac.uk::27ca61ee-ba03-4b92-a89a-1d5600e2200a" providerId="AD" clId="Web-{C64AABE4-8161-8E03-AF16-4C0FB66572FC}" dt="2023-01-05T15:21:13.044" v="495"/>
        <pc:sldMkLst>
          <pc:docMk/>
          <pc:sldMk cId="3044937961" sldId="509"/>
        </pc:sldMkLst>
      </pc:sldChg>
      <pc:sldChg chg="ord">
        <pc:chgData name="Roberta Tucker" userId="S::r.tucker@uwtsd.ac.uk::27ca61ee-ba03-4b92-a89a-1d5600e2200a" providerId="AD" clId="Web-{C64AABE4-8161-8E03-AF16-4C0FB66572FC}" dt="2023-01-05T15:16:36.944" v="483"/>
        <pc:sldMkLst>
          <pc:docMk/>
          <pc:sldMk cId="1654975904" sldId="510"/>
        </pc:sldMkLst>
      </pc:sldChg>
      <pc:sldChg chg="ord">
        <pc:chgData name="Roberta Tucker" userId="S::r.tucker@uwtsd.ac.uk::27ca61ee-ba03-4b92-a89a-1d5600e2200a" providerId="AD" clId="Web-{C64AABE4-8161-8E03-AF16-4C0FB66572FC}" dt="2023-01-05T15:16:47.976" v="484"/>
        <pc:sldMkLst>
          <pc:docMk/>
          <pc:sldMk cId="2955532752" sldId="511"/>
        </pc:sldMkLst>
      </pc:sldChg>
      <pc:sldChg chg="modSp">
        <pc:chgData name="Roberta Tucker" userId="S::r.tucker@uwtsd.ac.uk::27ca61ee-ba03-4b92-a89a-1d5600e2200a" providerId="AD" clId="Web-{C64AABE4-8161-8E03-AF16-4C0FB66572FC}" dt="2023-01-05T15:00:19.859" v="418" actId="20577"/>
        <pc:sldMkLst>
          <pc:docMk/>
          <pc:sldMk cId="2437550428" sldId="516"/>
        </pc:sldMkLst>
        <pc:spChg chg="mod">
          <ac:chgData name="Roberta Tucker" userId="S::r.tucker@uwtsd.ac.uk::27ca61ee-ba03-4b92-a89a-1d5600e2200a" providerId="AD" clId="Web-{C64AABE4-8161-8E03-AF16-4C0FB66572FC}" dt="2023-01-05T14:59:48.687" v="396" actId="20577"/>
          <ac:spMkLst>
            <pc:docMk/>
            <pc:sldMk cId="2437550428" sldId="516"/>
            <ac:spMk id="2" creationId="{6047E3D5-B129-455A-8D61-5DE355CFB91F}"/>
          </ac:spMkLst>
        </pc:spChg>
        <pc:spChg chg="mod">
          <ac:chgData name="Roberta Tucker" userId="S::r.tucker@uwtsd.ac.uk::27ca61ee-ba03-4b92-a89a-1d5600e2200a" providerId="AD" clId="Web-{C64AABE4-8161-8E03-AF16-4C0FB66572FC}" dt="2023-01-05T15:00:10.797" v="415" actId="1076"/>
          <ac:spMkLst>
            <pc:docMk/>
            <pc:sldMk cId="2437550428" sldId="516"/>
            <ac:spMk id="3" creationId="{EDE512D6-1B42-4E1C-AEE3-478A340AC162}"/>
          </ac:spMkLst>
        </pc:spChg>
        <pc:spChg chg="mod">
          <ac:chgData name="Roberta Tucker" userId="S::r.tucker@uwtsd.ac.uk::27ca61ee-ba03-4b92-a89a-1d5600e2200a" providerId="AD" clId="Web-{C64AABE4-8161-8E03-AF16-4C0FB66572FC}" dt="2023-01-05T15:00:19.859" v="418" actId="20577"/>
          <ac:spMkLst>
            <pc:docMk/>
            <pc:sldMk cId="2437550428" sldId="516"/>
            <ac:spMk id="4" creationId="{88B348B4-1179-40C0-B903-717D79F0A399}"/>
          </ac:spMkLst>
        </pc:spChg>
      </pc:sldChg>
      <pc:sldChg chg="del">
        <pc:chgData name="Roberta Tucker" userId="S::r.tucker@uwtsd.ac.uk::27ca61ee-ba03-4b92-a89a-1d5600e2200a" providerId="AD" clId="Web-{C64AABE4-8161-8E03-AF16-4C0FB66572FC}" dt="2023-01-05T15:20:28.418" v="492"/>
        <pc:sldMkLst>
          <pc:docMk/>
          <pc:sldMk cId="1087454593" sldId="518"/>
        </pc:sldMkLst>
      </pc:sldChg>
      <pc:sldChg chg="del">
        <pc:chgData name="Roberta Tucker" userId="S::r.tucker@uwtsd.ac.uk::27ca61ee-ba03-4b92-a89a-1d5600e2200a" providerId="AD" clId="Web-{C64AABE4-8161-8E03-AF16-4C0FB66572FC}" dt="2023-01-05T15:21:20.763" v="496"/>
        <pc:sldMkLst>
          <pc:docMk/>
          <pc:sldMk cId="4029234870" sldId="519"/>
        </pc:sldMkLst>
      </pc:sldChg>
      <pc:sldChg chg="modSp">
        <pc:chgData name="Roberta Tucker" userId="S::r.tucker@uwtsd.ac.uk::27ca61ee-ba03-4b92-a89a-1d5600e2200a" providerId="AD" clId="Web-{C64AABE4-8161-8E03-AF16-4C0FB66572FC}" dt="2023-01-05T14:35:27.794" v="90" actId="1076"/>
        <pc:sldMkLst>
          <pc:docMk/>
          <pc:sldMk cId="2485985612" sldId="521"/>
        </pc:sldMkLst>
        <pc:spChg chg="mod">
          <ac:chgData name="Roberta Tucker" userId="S::r.tucker@uwtsd.ac.uk::27ca61ee-ba03-4b92-a89a-1d5600e2200a" providerId="AD" clId="Web-{C64AABE4-8161-8E03-AF16-4C0FB66572FC}" dt="2023-01-05T14:35:27.794" v="90" actId="1076"/>
          <ac:spMkLst>
            <pc:docMk/>
            <pc:sldMk cId="2485985612" sldId="521"/>
            <ac:spMk id="8" creationId="{57ED6D5D-E07C-2A2E-1770-B082DB384717}"/>
          </ac:spMkLst>
        </pc:spChg>
        <pc:spChg chg="mod">
          <ac:chgData name="Roberta Tucker" userId="S::r.tucker@uwtsd.ac.uk::27ca61ee-ba03-4b92-a89a-1d5600e2200a" providerId="AD" clId="Web-{C64AABE4-8161-8E03-AF16-4C0FB66572FC}" dt="2023-01-05T14:32:32.759" v="57" actId="20577"/>
          <ac:spMkLst>
            <pc:docMk/>
            <pc:sldMk cId="2485985612" sldId="521"/>
            <ac:spMk id="9" creationId="{692DA600-8D01-FC6B-936A-266F26A023C7}"/>
          </ac:spMkLst>
        </pc:spChg>
      </pc:sldChg>
      <pc:sldChg chg="modSp">
        <pc:chgData name="Roberta Tucker" userId="S::r.tucker@uwtsd.ac.uk::27ca61ee-ba03-4b92-a89a-1d5600e2200a" providerId="AD" clId="Web-{C64AABE4-8161-8E03-AF16-4C0FB66572FC}" dt="2023-01-05T15:02:30.956" v="428" actId="20577"/>
        <pc:sldMkLst>
          <pc:docMk/>
          <pc:sldMk cId="2118689029" sldId="522"/>
        </pc:sldMkLst>
        <pc:spChg chg="mod">
          <ac:chgData name="Roberta Tucker" userId="S::r.tucker@uwtsd.ac.uk::27ca61ee-ba03-4b92-a89a-1d5600e2200a" providerId="AD" clId="Web-{C64AABE4-8161-8E03-AF16-4C0FB66572FC}" dt="2023-01-05T15:02:30.956" v="428" actId="20577"/>
          <ac:spMkLst>
            <pc:docMk/>
            <pc:sldMk cId="2118689029" sldId="522"/>
            <ac:spMk id="8" creationId="{57ED6D5D-E07C-2A2E-1770-B082DB384717}"/>
          </ac:spMkLst>
        </pc:spChg>
        <pc:spChg chg="mod">
          <ac:chgData name="Roberta Tucker" userId="S::r.tucker@uwtsd.ac.uk::27ca61ee-ba03-4b92-a89a-1d5600e2200a" providerId="AD" clId="Web-{C64AABE4-8161-8E03-AF16-4C0FB66572FC}" dt="2023-01-05T14:34:22.246" v="71" actId="1076"/>
          <ac:spMkLst>
            <pc:docMk/>
            <pc:sldMk cId="2118689029" sldId="522"/>
            <ac:spMk id="9" creationId="{692DA600-8D01-FC6B-936A-266F26A023C7}"/>
          </ac:spMkLst>
        </pc:spChg>
      </pc:sldChg>
      <pc:sldChg chg="del">
        <pc:chgData name="Roberta Tucker" userId="S::r.tucker@uwtsd.ac.uk::27ca61ee-ba03-4b92-a89a-1d5600e2200a" providerId="AD" clId="Web-{C64AABE4-8161-8E03-AF16-4C0FB66572FC}" dt="2023-01-05T15:00:24.344" v="419"/>
        <pc:sldMkLst>
          <pc:docMk/>
          <pc:sldMk cId="966104582" sldId="523"/>
        </pc:sldMkLst>
      </pc:sldChg>
      <pc:sldChg chg="add del">
        <pc:chgData name="Roberta Tucker" userId="S::r.tucker@uwtsd.ac.uk::27ca61ee-ba03-4b92-a89a-1d5600e2200a" providerId="AD" clId="Web-{C64AABE4-8161-8E03-AF16-4C0FB66572FC}" dt="2023-01-05T14:30:39.397" v="7"/>
        <pc:sldMkLst>
          <pc:docMk/>
          <pc:sldMk cId="1591731840" sldId="524"/>
        </pc:sldMkLst>
      </pc:sldChg>
      <pc:sldChg chg="addSp delSp modSp add">
        <pc:chgData name="Roberta Tucker" userId="S::r.tucker@uwtsd.ac.uk::27ca61ee-ba03-4b92-a89a-1d5600e2200a" providerId="AD" clId="Web-{C64AABE4-8161-8E03-AF16-4C0FB66572FC}" dt="2023-01-05T15:14:38.332" v="482" actId="20577"/>
        <pc:sldMkLst>
          <pc:docMk/>
          <pc:sldMk cId="3159488521" sldId="525"/>
        </pc:sldMkLst>
        <pc:spChg chg="mod">
          <ac:chgData name="Roberta Tucker" userId="S::r.tucker@uwtsd.ac.uk::27ca61ee-ba03-4b92-a89a-1d5600e2200a" providerId="AD" clId="Web-{C64AABE4-8161-8E03-AF16-4C0FB66572FC}" dt="2023-01-05T15:14:38.332" v="482" actId="20577"/>
          <ac:spMkLst>
            <pc:docMk/>
            <pc:sldMk cId="3159488521" sldId="525"/>
            <ac:spMk id="5" creationId="{0B019432-F0E9-E765-2264-935D414F17CB}"/>
          </ac:spMkLst>
        </pc:spChg>
        <pc:spChg chg="del mod">
          <ac:chgData name="Roberta Tucker" userId="S::r.tucker@uwtsd.ac.uk::27ca61ee-ba03-4b92-a89a-1d5600e2200a" providerId="AD" clId="Web-{C64AABE4-8161-8E03-AF16-4C0FB66572FC}" dt="2023-01-05T14:44:12.103" v="323"/>
          <ac:spMkLst>
            <pc:docMk/>
            <pc:sldMk cId="3159488521" sldId="525"/>
            <ac:spMk id="6" creationId="{0A49D13F-A02B-34DF-3E84-B90D79FF944D}"/>
          </ac:spMkLst>
        </pc:spChg>
        <pc:spChg chg="add ord">
          <ac:chgData name="Roberta Tucker" userId="S::r.tucker@uwtsd.ac.uk::27ca61ee-ba03-4b92-a89a-1d5600e2200a" providerId="AD" clId="Web-{C64AABE4-8161-8E03-AF16-4C0FB66572FC}" dt="2023-01-05T14:58:23.247" v="389"/>
          <ac:spMkLst>
            <pc:docMk/>
            <pc:sldMk cId="3159488521" sldId="525"/>
            <ac:spMk id="7" creationId="{837A8B4B-2EB9-9017-8680-58EC77B6EF31}"/>
          </ac:spMkLst>
        </pc:spChg>
        <pc:picChg chg="add mod">
          <ac:chgData name="Roberta Tucker" userId="S::r.tucker@uwtsd.ac.uk::27ca61ee-ba03-4b92-a89a-1d5600e2200a" providerId="AD" clId="Web-{C64AABE4-8161-8E03-AF16-4C0FB66572FC}" dt="2023-01-05T14:46:23.668" v="372" actId="1076"/>
          <ac:picMkLst>
            <pc:docMk/>
            <pc:sldMk cId="3159488521" sldId="525"/>
            <ac:picMk id="2" creationId="{F5F3A396-562A-CDCF-8E0A-D27F0915F174}"/>
          </ac:picMkLst>
        </pc:picChg>
      </pc:sldChg>
      <pc:sldChg chg="addSp delSp modSp add replId">
        <pc:chgData name="Roberta Tucker" userId="S::r.tucker@uwtsd.ac.uk::27ca61ee-ba03-4b92-a89a-1d5600e2200a" providerId="AD" clId="Web-{C64AABE4-8161-8E03-AF16-4C0FB66572FC}" dt="2023-01-05T15:14:18.988" v="467" actId="1076"/>
        <pc:sldMkLst>
          <pc:docMk/>
          <pc:sldMk cId="3304429855" sldId="526"/>
        </pc:sldMkLst>
        <pc:spChg chg="mod">
          <ac:chgData name="Roberta Tucker" userId="S::r.tucker@uwtsd.ac.uk::27ca61ee-ba03-4b92-a89a-1d5600e2200a" providerId="AD" clId="Web-{C64AABE4-8161-8E03-AF16-4C0FB66572FC}" dt="2023-01-05T15:14:12.847" v="466" actId="1076"/>
          <ac:spMkLst>
            <pc:docMk/>
            <pc:sldMk cId="3304429855" sldId="526"/>
            <ac:spMk id="5" creationId="{0B019432-F0E9-E765-2264-935D414F17CB}"/>
          </ac:spMkLst>
        </pc:spChg>
        <pc:spChg chg="add mod ord">
          <ac:chgData name="Roberta Tucker" userId="S::r.tucker@uwtsd.ac.uk::27ca61ee-ba03-4b92-a89a-1d5600e2200a" providerId="AD" clId="Web-{C64AABE4-8161-8E03-AF16-4C0FB66572FC}" dt="2023-01-05T14:58:09.653" v="387" actId="14100"/>
          <ac:spMkLst>
            <pc:docMk/>
            <pc:sldMk cId="3304429855" sldId="526"/>
            <ac:spMk id="6" creationId="{C84C63A5-6CC0-3DDF-0CE4-FE1FF0CA98F1}"/>
          </ac:spMkLst>
        </pc:spChg>
        <pc:picChg chg="del">
          <ac:chgData name="Roberta Tucker" userId="S::r.tucker@uwtsd.ac.uk::27ca61ee-ba03-4b92-a89a-1d5600e2200a" providerId="AD" clId="Web-{C64AABE4-8161-8E03-AF16-4C0FB66572FC}" dt="2023-01-05T14:55:28.884" v="374"/>
          <ac:picMkLst>
            <pc:docMk/>
            <pc:sldMk cId="3304429855" sldId="526"/>
            <ac:picMk id="2" creationId="{F5F3A396-562A-CDCF-8E0A-D27F0915F174}"/>
          </ac:picMkLst>
        </pc:picChg>
        <pc:picChg chg="add mod">
          <ac:chgData name="Roberta Tucker" userId="S::r.tucker@uwtsd.ac.uk::27ca61ee-ba03-4b92-a89a-1d5600e2200a" providerId="AD" clId="Web-{C64AABE4-8161-8E03-AF16-4C0FB66572FC}" dt="2023-01-05T15:14:18.988" v="467" actId="1076"/>
          <ac:picMkLst>
            <pc:docMk/>
            <pc:sldMk cId="3304429855" sldId="526"/>
            <ac:picMk id="3" creationId="{46C71892-C5A2-74BB-7385-79136B8066DC}"/>
          </ac:picMkLst>
        </pc:picChg>
      </pc:sldChg>
      <pc:sldChg chg="modSp add replId">
        <pc:chgData name="Roberta Tucker" userId="S::r.tucker@uwtsd.ac.uk::27ca61ee-ba03-4b92-a89a-1d5600e2200a" providerId="AD" clId="Web-{C64AABE4-8161-8E03-AF16-4C0FB66572FC}" dt="2023-01-05T15:28:40.523" v="534" actId="20577"/>
        <pc:sldMkLst>
          <pc:docMk/>
          <pc:sldMk cId="1821153607" sldId="527"/>
        </pc:sldMkLst>
        <pc:spChg chg="mod">
          <ac:chgData name="Roberta Tucker" userId="S::r.tucker@uwtsd.ac.uk::27ca61ee-ba03-4b92-a89a-1d5600e2200a" providerId="AD" clId="Web-{C64AABE4-8161-8E03-AF16-4C0FB66572FC}" dt="2023-01-05T15:28:19.445" v="533" actId="20577"/>
          <ac:spMkLst>
            <pc:docMk/>
            <pc:sldMk cId="1821153607" sldId="527"/>
            <ac:spMk id="3" creationId="{EDE512D6-1B42-4E1C-AEE3-478A340AC162}"/>
          </ac:spMkLst>
        </pc:spChg>
        <pc:spChg chg="mod">
          <ac:chgData name="Roberta Tucker" userId="S::r.tucker@uwtsd.ac.uk::27ca61ee-ba03-4b92-a89a-1d5600e2200a" providerId="AD" clId="Web-{C64AABE4-8161-8E03-AF16-4C0FB66572FC}" dt="2023-01-05T15:28:40.523" v="534" actId="20577"/>
          <ac:spMkLst>
            <pc:docMk/>
            <pc:sldMk cId="1821153607" sldId="527"/>
            <ac:spMk id="4" creationId="{88B348B4-1179-40C0-B903-717D79F0A399}"/>
          </ac:spMkLst>
        </pc:spChg>
      </pc:sldChg>
      <pc:sldChg chg="new del">
        <pc:chgData name="Roberta Tucker" userId="S::r.tucker@uwtsd.ac.uk::27ca61ee-ba03-4b92-a89a-1d5600e2200a" providerId="AD" clId="Web-{C64AABE4-8161-8E03-AF16-4C0FB66572FC}" dt="2023-01-05T15:25:51.301" v="529"/>
        <pc:sldMkLst>
          <pc:docMk/>
          <pc:sldMk cId="70493603" sldId="528"/>
        </pc:sldMkLst>
      </pc:sldChg>
      <pc:sldChg chg="addSp delSp modSp new">
        <pc:chgData name="Roberta Tucker" userId="S::r.tucker@uwtsd.ac.uk::27ca61ee-ba03-4b92-a89a-1d5600e2200a" providerId="AD" clId="Web-{C64AABE4-8161-8E03-AF16-4C0FB66572FC}" dt="2023-01-05T15:25:39.238" v="526" actId="1076"/>
        <pc:sldMkLst>
          <pc:docMk/>
          <pc:sldMk cId="4215338442" sldId="529"/>
        </pc:sldMkLst>
        <pc:spChg chg="mod">
          <ac:chgData name="Roberta Tucker" userId="S::r.tucker@uwtsd.ac.uk::27ca61ee-ba03-4b92-a89a-1d5600e2200a" providerId="AD" clId="Web-{C64AABE4-8161-8E03-AF16-4C0FB66572FC}" dt="2023-01-05T15:25:39.238" v="526" actId="1076"/>
          <ac:spMkLst>
            <pc:docMk/>
            <pc:sldMk cId="4215338442" sldId="529"/>
            <ac:spMk id="2" creationId="{59B6F813-2152-B5B1-2D75-AA777F36E4C7}"/>
          </ac:spMkLst>
        </pc:spChg>
        <pc:spChg chg="del">
          <ac:chgData name="Roberta Tucker" userId="S::r.tucker@uwtsd.ac.uk::27ca61ee-ba03-4b92-a89a-1d5600e2200a" providerId="AD" clId="Web-{C64AABE4-8161-8E03-AF16-4C0FB66572FC}" dt="2023-01-05T15:23:48.001" v="499"/>
          <ac:spMkLst>
            <pc:docMk/>
            <pc:sldMk cId="4215338442" sldId="529"/>
            <ac:spMk id="3" creationId="{8F3B8CA2-B5BB-2C08-2837-CF933037ED2C}"/>
          </ac:spMkLst>
        </pc:spChg>
        <pc:picChg chg="add mod ord">
          <ac:chgData name="Roberta Tucker" userId="S::r.tucker@uwtsd.ac.uk::27ca61ee-ba03-4b92-a89a-1d5600e2200a" providerId="AD" clId="Web-{C64AABE4-8161-8E03-AF16-4C0FB66572FC}" dt="2023-01-05T15:24:16.408" v="515" actId="1076"/>
          <ac:picMkLst>
            <pc:docMk/>
            <pc:sldMk cId="4215338442" sldId="529"/>
            <ac:picMk id="4" creationId="{43B773CC-509E-3769-9614-087153EDBA1E}"/>
          </ac:picMkLst>
        </pc:picChg>
      </pc:sldChg>
      <pc:sldChg chg="modSp add replId">
        <pc:chgData name="Roberta Tucker" userId="S::r.tucker@uwtsd.ac.uk::27ca61ee-ba03-4b92-a89a-1d5600e2200a" providerId="AD" clId="Web-{C64AABE4-8161-8E03-AF16-4C0FB66572FC}" dt="2023-01-05T15:25:48.316" v="528" actId="1076"/>
        <pc:sldMkLst>
          <pc:docMk/>
          <pc:sldMk cId="3372550902" sldId="530"/>
        </pc:sldMkLst>
        <pc:spChg chg="mod">
          <ac:chgData name="Roberta Tucker" userId="S::r.tucker@uwtsd.ac.uk::27ca61ee-ba03-4b92-a89a-1d5600e2200a" providerId="AD" clId="Web-{C64AABE4-8161-8E03-AF16-4C0FB66572FC}" dt="2023-01-05T15:25:48.316" v="528" actId="1076"/>
          <ac:spMkLst>
            <pc:docMk/>
            <pc:sldMk cId="3372550902" sldId="530"/>
            <ac:spMk id="2" creationId="{59B6F813-2152-B5B1-2D75-AA777F36E4C7}"/>
          </ac:spMkLst>
        </pc:spChg>
      </pc:sldChg>
      <pc:sldMasterChg chg="add addSldLayout">
        <pc:chgData name="Roberta Tucker" userId="S::r.tucker@uwtsd.ac.uk::27ca61ee-ba03-4b92-a89a-1d5600e2200a" providerId="AD" clId="Web-{C64AABE4-8161-8E03-AF16-4C0FB66572FC}" dt="2023-01-05T14:29:58.536" v="1"/>
        <pc:sldMasterMkLst>
          <pc:docMk/>
          <pc:sldMasterMk cId="1384196811" sldId="2147483658"/>
        </pc:sldMasterMkLst>
        <pc:sldLayoutChg chg="add">
          <pc:chgData name="Roberta Tucker" userId="S::r.tucker@uwtsd.ac.uk::27ca61ee-ba03-4b92-a89a-1d5600e2200a" providerId="AD" clId="Web-{C64AABE4-8161-8E03-AF16-4C0FB66572FC}" dt="2023-01-05T14:29:58.536" v="1"/>
          <pc:sldLayoutMkLst>
            <pc:docMk/>
            <pc:sldMasterMk cId="1384196811" sldId="2147483658"/>
            <pc:sldLayoutMk cId="4095789039" sldId="2147483706"/>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1559695379" sldId="2147483707"/>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1638946717" sldId="2147483708"/>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4286659625" sldId="2147483726"/>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3926654035" sldId="2147483727"/>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1321421722" sldId="2147483728"/>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2925907984" sldId="2147483732"/>
          </pc:sldLayoutMkLst>
        </pc:sldLayoutChg>
        <pc:sldLayoutChg chg="add">
          <pc:chgData name="Roberta Tucker" userId="S::r.tucker@uwtsd.ac.uk::27ca61ee-ba03-4b92-a89a-1d5600e2200a" providerId="AD" clId="Web-{C64AABE4-8161-8E03-AF16-4C0FB66572FC}" dt="2023-01-05T14:29:58.536" v="1"/>
          <pc:sldLayoutMkLst>
            <pc:docMk/>
            <pc:sldMasterMk cId="1384196811" sldId="2147483658"/>
            <pc:sldLayoutMk cId="1556723426" sldId="2147483755"/>
          </pc:sldLayoutMkLst>
        </pc:sldLayoutChg>
      </pc:sldMasterChg>
    </pc:docChg>
  </pc:docChgLst>
  <pc:docChgLst>
    <pc:chgData name="Roberta Tucker" userId="S::r.tucker@uwtsd.ac.uk::27ca61ee-ba03-4b92-a89a-1d5600e2200a" providerId="AD" clId="Web-{CA40654B-5DF4-1444-0F1C-6A8EBCB53A4F}"/>
    <pc:docChg chg="addSld delSld modSld sldOrd">
      <pc:chgData name="Roberta Tucker" userId="S::r.tucker@uwtsd.ac.uk::27ca61ee-ba03-4b92-a89a-1d5600e2200a" providerId="AD" clId="Web-{CA40654B-5DF4-1444-0F1C-6A8EBCB53A4F}" dt="2023-02-24T11:59:19.312" v="4809" actId="20577"/>
      <pc:docMkLst>
        <pc:docMk/>
      </pc:docMkLst>
      <pc:sldChg chg="modSp">
        <pc:chgData name="Roberta Tucker" userId="S::r.tucker@uwtsd.ac.uk::27ca61ee-ba03-4b92-a89a-1d5600e2200a" providerId="AD" clId="Web-{CA40654B-5DF4-1444-0F1C-6A8EBCB53A4F}" dt="2023-02-22T09:41:41.084" v="12" actId="14100"/>
        <pc:sldMkLst>
          <pc:docMk/>
          <pc:sldMk cId="2485985612" sldId="521"/>
        </pc:sldMkLst>
        <pc:spChg chg="mod">
          <ac:chgData name="Roberta Tucker" userId="S::r.tucker@uwtsd.ac.uk::27ca61ee-ba03-4b92-a89a-1d5600e2200a" providerId="AD" clId="Web-{CA40654B-5DF4-1444-0F1C-6A8EBCB53A4F}" dt="2023-02-22T09:41:41.084" v="12" actId="14100"/>
          <ac:spMkLst>
            <pc:docMk/>
            <pc:sldMk cId="2485985612" sldId="521"/>
            <ac:spMk id="8" creationId="{57ED6D5D-E07C-2A2E-1770-B082DB384717}"/>
          </ac:spMkLst>
        </pc:spChg>
      </pc:sldChg>
      <pc:sldChg chg="modSp">
        <pc:chgData name="Roberta Tucker" userId="S::r.tucker@uwtsd.ac.uk::27ca61ee-ba03-4b92-a89a-1d5600e2200a" providerId="AD" clId="Web-{CA40654B-5DF4-1444-0F1C-6A8EBCB53A4F}" dt="2023-02-22T09:47:39.046" v="46" actId="20577"/>
        <pc:sldMkLst>
          <pc:docMk/>
          <pc:sldMk cId="3159488521" sldId="525"/>
        </pc:sldMkLst>
        <pc:spChg chg="mod">
          <ac:chgData name="Roberta Tucker" userId="S::r.tucker@uwtsd.ac.uk::27ca61ee-ba03-4b92-a89a-1d5600e2200a" providerId="AD" clId="Web-{CA40654B-5DF4-1444-0F1C-6A8EBCB53A4F}" dt="2023-02-22T09:47:39.046" v="46" actId="20577"/>
          <ac:spMkLst>
            <pc:docMk/>
            <pc:sldMk cId="3159488521" sldId="525"/>
            <ac:spMk id="5" creationId="{0B019432-F0E9-E765-2264-935D414F17CB}"/>
          </ac:spMkLst>
        </pc:spChg>
      </pc:sldChg>
      <pc:sldChg chg="modSp">
        <pc:chgData name="Roberta Tucker" userId="S::r.tucker@uwtsd.ac.uk::27ca61ee-ba03-4b92-a89a-1d5600e2200a" providerId="AD" clId="Web-{CA40654B-5DF4-1444-0F1C-6A8EBCB53A4F}" dt="2023-02-22T09:56:16.825" v="112" actId="20577"/>
        <pc:sldMkLst>
          <pc:docMk/>
          <pc:sldMk cId="2392214994" sldId="571"/>
        </pc:sldMkLst>
        <pc:spChg chg="mod">
          <ac:chgData name="Roberta Tucker" userId="S::r.tucker@uwtsd.ac.uk::27ca61ee-ba03-4b92-a89a-1d5600e2200a" providerId="AD" clId="Web-{CA40654B-5DF4-1444-0F1C-6A8EBCB53A4F}" dt="2023-02-22T09:56:16.825" v="112" actId="20577"/>
          <ac:spMkLst>
            <pc:docMk/>
            <pc:sldMk cId="2392214994" sldId="571"/>
            <ac:spMk id="11" creationId="{4F5753A9-860A-EAD8-DDBE-51ECA81D6496}"/>
          </ac:spMkLst>
        </pc:spChg>
      </pc:sldChg>
      <pc:sldChg chg="modSp">
        <pc:chgData name="Roberta Tucker" userId="S::r.tucker@uwtsd.ac.uk::27ca61ee-ba03-4b92-a89a-1d5600e2200a" providerId="AD" clId="Web-{CA40654B-5DF4-1444-0F1C-6A8EBCB53A4F}" dt="2023-02-22T13:41:25.414" v="2005" actId="14100"/>
        <pc:sldMkLst>
          <pc:docMk/>
          <pc:sldMk cId="3774943221" sldId="575"/>
        </pc:sldMkLst>
        <pc:picChg chg="mod">
          <ac:chgData name="Roberta Tucker" userId="S::r.tucker@uwtsd.ac.uk::27ca61ee-ba03-4b92-a89a-1d5600e2200a" providerId="AD" clId="Web-{CA40654B-5DF4-1444-0F1C-6A8EBCB53A4F}" dt="2023-02-22T13:41:25.414" v="2005" actId="14100"/>
          <ac:picMkLst>
            <pc:docMk/>
            <pc:sldMk cId="3774943221" sldId="575"/>
            <ac:picMk id="5" creationId="{81ED71CD-F647-5F4F-6E93-751737031E65}"/>
          </ac:picMkLst>
        </pc:picChg>
      </pc:sldChg>
      <pc:sldChg chg="addSp delSp modSp ord addAnim delAnim">
        <pc:chgData name="Roberta Tucker" userId="S::r.tucker@uwtsd.ac.uk::27ca61ee-ba03-4b92-a89a-1d5600e2200a" providerId="AD" clId="Web-{CA40654B-5DF4-1444-0F1C-6A8EBCB53A4F}" dt="2023-02-22T15:25:41.615" v="2561" actId="20577"/>
        <pc:sldMkLst>
          <pc:docMk/>
          <pc:sldMk cId="3120378126" sldId="576"/>
        </pc:sldMkLst>
        <pc:spChg chg="del">
          <ac:chgData name="Roberta Tucker" userId="S::r.tucker@uwtsd.ac.uk::27ca61ee-ba03-4b92-a89a-1d5600e2200a" providerId="AD" clId="Web-{CA40654B-5DF4-1444-0F1C-6A8EBCB53A4F}" dt="2023-02-22T13:00:34.200" v="1759"/>
          <ac:spMkLst>
            <pc:docMk/>
            <pc:sldMk cId="3120378126" sldId="576"/>
            <ac:spMk id="3" creationId="{976291AA-75F5-DB79-1BB0-8C1F1978BD68}"/>
          </ac:spMkLst>
        </pc:spChg>
        <pc:spChg chg="del">
          <ac:chgData name="Roberta Tucker" userId="S::r.tucker@uwtsd.ac.uk::27ca61ee-ba03-4b92-a89a-1d5600e2200a" providerId="AD" clId="Web-{CA40654B-5DF4-1444-0F1C-6A8EBCB53A4F}" dt="2023-02-22T13:00:35.590" v="1760"/>
          <ac:spMkLst>
            <pc:docMk/>
            <pc:sldMk cId="3120378126" sldId="576"/>
            <ac:spMk id="4" creationId="{E107B33E-2FB2-C28B-8106-606FCEDC89FB}"/>
          </ac:spMkLst>
        </pc:spChg>
        <pc:spChg chg="mod">
          <ac:chgData name="Roberta Tucker" userId="S::r.tucker@uwtsd.ac.uk::27ca61ee-ba03-4b92-a89a-1d5600e2200a" providerId="AD" clId="Web-{CA40654B-5DF4-1444-0F1C-6A8EBCB53A4F}" dt="2023-02-22T15:25:41.615" v="2561" actId="20577"/>
          <ac:spMkLst>
            <pc:docMk/>
            <pc:sldMk cId="3120378126" sldId="576"/>
            <ac:spMk id="5" creationId="{7A20DBBD-7DDA-8D56-CE80-75679AFC79A9}"/>
          </ac:spMkLst>
        </pc:spChg>
        <pc:spChg chg="del">
          <ac:chgData name="Roberta Tucker" userId="S::r.tucker@uwtsd.ac.uk::27ca61ee-ba03-4b92-a89a-1d5600e2200a" providerId="AD" clId="Web-{CA40654B-5DF4-1444-0F1C-6A8EBCB53A4F}" dt="2023-02-22T13:00:38.028" v="1761"/>
          <ac:spMkLst>
            <pc:docMk/>
            <pc:sldMk cId="3120378126" sldId="576"/>
            <ac:spMk id="6" creationId="{B30E0984-967F-1C30-DE34-494663AA2EA3}"/>
          </ac:spMkLst>
        </pc:spChg>
        <pc:spChg chg="del">
          <ac:chgData name="Roberta Tucker" userId="S::r.tucker@uwtsd.ac.uk::27ca61ee-ba03-4b92-a89a-1d5600e2200a" providerId="AD" clId="Web-{CA40654B-5DF4-1444-0F1C-6A8EBCB53A4F}" dt="2023-02-22T13:00:40.325" v="1762"/>
          <ac:spMkLst>
            <pc:docMk/>
            <pc:sldMk cId="3120378126" sldId="576"/>
            <ac:spMk id="7" creationId="{458C1F20-426A-CF6A-2E7D-694C41E80DE3}"/>
          </ac:spMkLst>
        </pc:spChg>
        <pc:spChg chg="del">
          <ac:chgData name="Roberta Tucker" userId="S::r.tucker@uwtsd.ac.uk::27ca61ee-ba03-4b92-a89a-1d5600e2200a" providerId="AD" clId="Web-{CA40654B-5DF4-1444-0F1C-6A8EBCB53A4F}" dt="2023-02-22T13:00:41.934" v="1763"/>
          <ac:spMkLst>
            <pc:docMk/>
            <pc:sldMk cId="3120378126" sldId="576"/>
            <ac:spMk id="10" creationId="{D480A507-8AAD-1087-3A4C-A97F69CD97F6}"/>
          </ac:spMkLst>
        </pc:spChg>
        <pc:spChg chg="del">
          <ac:chgData name="Roberta Tucker" userId="S::r.tucker@uwtsd.ac.uk::27ca61ee-ba03-4b92-a89a-1d5600e2200a" providerId="AD" clId="Web-{CA40654B-5DF4-1444-0F1C-6A8EBCB53A4F}" dt="2023-02-22T13:00:46.184" v="1764"/>
          <ac:spMkLst>
            <pc:docMk/>
            <pc:sldMk cId="3120378126" sldId="576"/>
            <ac:spMk id="11" creationId="{10E29003-9149-BAEA-25AC-D52C1E48563A}"/>
          </ac:spMkLst>
        </pc:spChg>
        <pc:spChg chg="mod">
          <ac:chgData name="Roberta Tucker" userId="S::r.tucker@uwtsd.ac.uk::27ca61ee-ba03-4b92-a89a-1d5600e2200a" providerId="AD" clId="Web-{CA40654B-5DF4-1444-0F1C-6A8EBCB53A4F}" dt="2023-02-22T15:17:20.443" v="2459" actId="1076"/>
          <ac:spMkLst>
            <pc:docMk/>
            <pc:sldMk cId="3120378126" sldId="576"/>
            <ac:spMk id="16" creationId="{2D203682-3315-0E2F-6C0F-4C31DAE0631E}"/>
          </ac:spMkLst>
        </pc:spChg>
        <pc:picChg chg="del">
          <ac:chgData name="Roberta Tucker" userId="S::r.tucker@uwtsd.ac.uk::27ca61ee-ba03-4b92-a89a-1d5600e2200a" providerId="AD" clId="Web-{CA40654B-5DF4-1444-0F1C-6A8EBCB53A4F}" dt="2023-02-22T15:16:28.066" v="2450"/>
          <ac:picMkLst>
            <pc:docMk/>
            <pc:sldMk cId="3120378126" sldId="576"/>
            <ac:picMk id="2" creationId="{21F8A08A-35F9-5F9D-D354-65DADA18F5AD}"/>
          </ac:picMkLst>
        </pc:picChg>
        <pc:picChg chg="add ord">
          <ac:chgData name="Roberta Tucker" userId="S::r.tucker@uwtsd.ac.uk::27ca61ee-ba03-4b92-a89a-1d5600e2200a" providerId="AD" clId="Web-{CA40654B-5DF4-1444-0F1C-6A8EBCB53A4F}" dt="2023-02-22T15:16:41.504" v="2454"/>
          <ac:picMkLst>
            <pc:docMk/>
            <pc:sldMk cId="3120378126" sldId="576"/>
            <ac:picMk id="7" creationId="{C9BEB040-6A12-9F8E-4831-F8E4062ECD7D}"/>
          </ac:picMkLst>
        </pc:picChg>
        <pc:cxnChg chg="add mod">
          <ac:chgData name="Roberta Tucker" userId="S::r.tucker@uwtsd.ac.uk::27ca61ee-ba03-4b92-a89a-1d5600e2200a" providerId="AD" clId="Web-{CA40654B-5DF4-1444-0F1C-6A8EBCB53A4F}" dt="2023-02-22T15:16:59.380" v="2457" actId="14100"/>
          <ac:cxnSpMkLst>
            <pc:docMk/>
            <pc:sldMk cId="3120378126" sldId="576"/>
            <ac:cxnSpMk id="4" creationId="{BC2C1687-BCDB-8D01-187F-5359CAE20BDB}"/>
          </ac:cxnSpMkLst>
        </pc:cxnChg>
      </pc:sldChg>
      <pc:sldChg chg="addSp delSp modSp">
        <pc:chgData name="Roberta Tucker" userId="S::r.tucker@uwtsd.ac.uk::27ca61ee-ba03-4b92-a89a-1d5600e2200a" providerId="AD" clId="Web-{CA40654B-5DF4-1444-0F1C-6A8EBCB53A4F}" dt="2023-02-22T13:43:28.963" v="2014" actId="1076"/>
        <pc:sldMkLst>
          <pc:docMk/>
          <pc:sldMk cId="4116886116" sldId="579"/>
        </pc:sldMkLst>
        <pc:spChg chg="add del mod">
          <ac:chgData name="Roberta Tucker" userId="S::r.tucker@uwtsd.ac.uk::27ca61ee-ba03-4b92-a89a-1d5600e2200a" providerId="AD" clId="Web-{CA40654B-5DF4-1444-0F1C-6A8EBCB53A4F}" dt="2023-02-22T13:05:29.660" v="1770"/>
          <ac:spMkLst>
            <pc:docMk/>
            <pc:sldMk cId="4116886116" sldId="579"/>
            <ac:spMk id="3" creationId="{4451570A-D8D8-7FF3-5730-73117E543C4B}"/>
          </ac:spMkLst>
        </pc:spChg>
        <pc:spChg chg="mod">
          <ac:chgData name="Roberta Tucker" userId="S::r.tucker@uwtsd.ac.uk::27ca61ee-ba03-4b92-a89a-1d5600e2200a" providerId="AD" clId="Web-{CA40654B-5DF4-1444-0F1C-6A8EBCB53A4F}" dt="2023-02-22T13:24:33.718" v="1881" actId="20577"/>
          <ac:spMkLst>
            <pc:docMk/>
            <pc:sldMk cId="4116886116" sldId="579"/>
            <ac:spMk id="5" creationId="{0B019432-F0E9-E765-2264-935D414F17CB}"/>
          </ac:spMkLst>
        </pc:spChg>
        <pc:spChg chg="add del mod">
          <ac:chgData name="Roberta Tucker" userId="S::r.tucker@uwtsd.ac.uk::27ca61ee-ba03-4b92-a89a-1d5600e2200a" providerId="AD" clId="Web-{CA40654B-5DF4-1444-0F1C-6A8EBCB53A4F}" dt="2023-02-22T13:05:25.550" v="1768"/>
          <ac:spMkLst>
            <pc:docMk/>
            <pc:sldMk cId="4116886116" sldId="579"/>
            <ac:spMk id="6" creationId="{877738C7-E854-75D1-69F4-21312243EE8F}"/>
          </ac:spMkLst>
        </pc:spChg>
        <pc:spChg chg="add del mod">
          <ac:chgData name="Roberta Tucker" userId="S::r.tucker@uwtsd.ac.uk::27ca61ee-ba03-4b92-a89a-1d5600e2200a" providerId="AD" clId="Web-{CA40654B-5DF4-1444-0F1C-6A8EBCB53A4F}" dt="2023-02-22T10:20:51.065" v="168"/>
          <ac:spMkLst>
            <pc:docMk/>
            <pc:sldMk cId="4116886116" sldId="579"/>
            <ac:spMk id="7" creationId="{B0212B0E-4954-6C6D-1A01-5A04A7546F62}"/>
          </ac:spMkLst>
        </pc:spChg>
        <pc:spChg chg="add del mod">
          <ac:chgData name="Roberta Tucker" userId="S::r.tucker@uwtsd.ac.uk::27ca61ee-ba03-4b92-a89a-1d5600e2200a" providerId="AD" clId="Web-{CA40654B-5DF4-1444-0F1C-6A8EBCB53A4F}" dt="2023-02-22T10:21:06.535" v="173"/>
          <ac:spMkLst>
            <pc:docMk/>
            <pc:sldMk cId="4116886116" sldId="579"/>
            <ac:spMk id="8" creationId="{348DE634-796C-E84E-EC3B-6792470FB6D0}"/>
          </ac:spMkLst>
        </pc:spChg>
        <pc:spChg chg="add mod">
          <ac:chgData name="Roberta Tucker" userId="S::r.tucker@uwtsd.ac.uk::27ca61ee-ba03-4b92-a89a-1d5600e2200a" providerId="AD" clId="Web-{CA40654B-5DF4-1444-0F1C-6A8EBCB53A4F}" dt="2023-02-22T13:20:37.462" v="1858" actId="1076"/>
          <ac:spMkLst>
            <pc:docMk/>
            <pc:sldMk cId="4116886116" sldId="579"/>
            <ac:spMk id="8" creationId="{E2180A0E-1944-161C-031D-3BE48E066BC9}"/>
          </ac:spMkLst>
        </pc:spChg>
        <pc:spChg chg="add del mod">
          <ac:chgData name="Roberta Tucker" userId="S::r.tucker@uwtsd.ac.uk::27ca61ee-ba03-4b92-a89a-1d5600e2200a" providerId="AD" clId="Web-{CA40654B-5DF4-1444-0F1C-6A8EBCB53A4F}" dt="2023-02-22T13:11:38.965" v="1800"/>
          <ac:spMkLst>
            <pc:docMk/>
            <pc:sldMk cId="4116886116" sldId="579"/>
            <ac:spMk id="9" creationId="{FA227949-DC4C-079D-0971-F444BB2B946B}"/>
          </ac:spMkLst>
        </pc:spChg>
        <pc:spChg chg="add del mod">
          <ac:chgData name="Roberta Tucker" userId="S::r.tucker@uwtsd.ac.uk::27ca61ee-ba03-4b92-a89a-1d5600e2200a" providerId="AD" clId="Web-{CA40654B-5DF4-1444-0F1C-6A8EBCB53A4F}" dt="2023-02-22T13:05:27.972" v="1769"/>
          <ac:spMkLst>
            <pc:docMk/>
            <pc:sldMk cId="4116886116" sldId="579"/>
            <ac:spMk id="10" creationId="{29A4854E-D4DB-2596-6C45-335E547E4DBA}"/>
          </ac:spMkLst>
        </pc:spChg>
        <pc:spChg chg="add mod">
          <ac:chgData name="Roberta Tucker" userId="S::r.tucker@uwtsd.ac.uk::27ca61ee-ba03-4b92-a89a-1d5600e2200a" providerId="AD" clId="Web-{CA40654B-5DF4-1444-0F1C-6A8EBCB53A4F}" dt="2023-02-22T13:43:28.963" v="2014" actId="1076"/>
          <ac:spMkLst>
            <pc:docMk/>
            <pc:sldMk cId="4116886116" sldId="579"/>
            <ac:spMk id="11" creationId="{10B20615-D13F-6525-C2FE-1BC895C41E23}"/>
          </ac:spMkLst>
        </pc:spChg>
        <pc:spChg chg="add del mod">
          <ac:chgData name="Roberta Tucker" userId="S::r.tucker@uwtsd.ac.uk::27ca61ee-ba03-4b92-a89a-1d5600e2200a" providerId="AD" clId="Web-{CA40654B-5DF4-1444-0F1C-6A8EBCB53A4F}" dt="2023-02-22T13:13:16.890" v="1820"/>
          <ac:spMkLst>
            <pc:docMk/>
            <pc:sldMk cId="4116886116" sldId="579"/>
            <ac:spMk id="12" creationId="{2E1965AE-5966-A339-36A1-B442D7A8B54E}"/>
          </ac:spMkLst>
        </pc:spChg>
        <pc:spChg chg="add mod">
          <ac:chgData name="Roberta Tucker" userId="S::r.tucker@uwtsd.ac.uk::27ca61ee-ba03-4b92-a89a-1d5600e2200a" providerId="AD" clId="Web-{CA40654B-5DF4-1444-0F1C-6A8EBCB53A4F}" dt="2023-02-22T13:20:39.416" v="1859" actId="1076"/>
          <ac:spMkLst>
            <pc:docMk/>
            <pc:sldMk cId="4116886116" sldId="579"/>
            <ac:spMk id="13" creationId="{54DA2EF5-1A1B-3D7F-8E82-399ECBCCC879}"/>
          </ac:spMkLst>
        </pc:spChg>
        <pc:picChg chg="add mod">
          <ac:chgData name="Roberta Tucker" userId="S::r.tucker@uwtsd.ac.uk::27ca61ee-ba03-4b92-a89a-1d5600e2200a" providerId="AD" clId="Web-{CA40654B-5DF4-1444-0F1C-6A8EBCB53A4F}" dt="2023-02-22T13:13:09.764" v="1819" actId="1076"/>
          <ac:picMkLst>
            <pc:docMk/>
            <pc:sldMk cId="4116886116" sldId="579"/>
            <ac:picMk id="7" creationId="{7384F945-4971-4552-5370-9DEA727D9FA0}"/>
          </ac:picMkLst>
        </pc:picChg>
      </pc:sldChg>
      <pc:sldChg chg="addSp delSp modSp">
        <pc:chgData name="Roberta Tucker" userId="S::r.tucker@uwtsd.ac.uk::27ca61ee-ba03-4b92-a89a-1d5600e2200a" providerId="AD" clId="Web-{CA40654B-5DF4-1444-0F1C-6A8EBCB53A4F}" dt="2023-02-22T12:42:59.972" v="1481"/>
        <pc:sldMkLst>
          <pc:docMk/>
          <pc:sldMk cId="3149371331" sldId="580"/>
        </pc:sldMkLst>
        <pc:spChg chg="del">
          <ac:chgData name="Roberta Tucker" userId="S::r.tucker@uwtsd.ac.uk::27ca61ee-ba03-4b92-a89a-1d5600e2200a" providerId="AD" clId="Web-{CA40654B-5DF4-1444-0F1C-6A8EBCB53A4F}" dt="2023-02-22T12:24:58.821" v="1287"/>
          <ac:spMkLst>
            <pc:docMk/>
            <pc:sldMk cId="3149371331" sldId="580"/>
            <ac:spMk id="3" creationId="{BE81BD22-F041-4643-2E57-645D07B4F719}"/>
          </ac:spMkLst>
        </pc:spChg>
        <pc:graphicFrameChg chg="add mod modGraphic">
          <ac:chgData name="Roberta Tucker" userId="S::r.tucker@uwtsd.ac.uk::27ca61ee-ba03-4b92-a89a-1d5600e2200a" providerId="AD" clId="Web-{CA40654B-5DF4-1444-0F1C-6A8EBCB53A4F}" dt="2023-02-22T12:42:59.972" v="1481"/>
          <ac:graphicFrameMkLst>
            <pc:docMk/>
            <pc:sldMk cId="3149371331" sldId="580"/>
            <ac:graphicFrameMk id="2" creationId="{B8361043-587C-D5AC-AD58-2714CE15B0E0}"/>
          </ac:graphicFrameMkLst>
        </pc:graphicFrameChg>
      </pc:sldChg>
      <pc:sldChg chg="addSp delSp modSp del">
        <pc:chgData name="Roberta Tucker" userId="S::r.tucker@uwtsd.ac.uk::27ca61ee-ba03-4b92-a89a-1d5600e2200a" providerId="AD" clId="Web-{CA40654B-5DF4-1444-0F1C-6A8EBCB53A4F}" dt="2023-02-23T12:11:17.144" v="4411"/>
        <pc:sldMkLst>
          <pc:docMk/>
          <pc:sldMk cId="3390306029" sldId="589"/>
        </pc:sldMkLst>
        <pc:spChg chg="mod">
          <ac:chgData name="Roberta Tucker" userId="S::r.tucker@uwtsd.ac.uk::27ca61ee-ba03-4b92-a89a-1d5600e2200a" providerId="AD" clId="Web-{CA40654B-5DF4-1444-0F1C-6A8EBCB53A4F}" dt="2023-02-22T16:33:45.613" v="2639" actId="1076"/>
          <ac:spMkLst>
            <pc:docMk/>
            <pc:sldMk cId="3390306029" sldId="589"/>
            <ac:spMk id="3" creationId="{BE81BD22-F041-4643-2E57-645D07B4F719}"/>
          </ac:spMkLst>
        </pc:spChg>
        <pc:spChg chg="mod">
          <ac:chgData name="Roberta Tucker" userId="S::r.tucker@uwtsd.ac.uk::27ca61ee-ba03-4b92-a89a-1d5600e2200a" providerId="AD" clId="Web-{CA40654B-5DF4-1444-0F1C-6A8EBCB53A4F}" dt="2023-02-22T16:39:02.252" v="2650" actId="1076"/>
          <ac:spMkLst>
            <pc:docMk/>
            <pc:sldMk cId="3390306029" sldId="589"/>
            <ac:spMk id="5" creationId="{DA2E92BE-0CD5-E6B0-AA52-858B51EC3AD5}"/>
          </ac:spMkLst>
        </pc:spChg>
        <pc:picChg chg="add del mod">
          <ac:chgData name="Roberta Tucker" userId="S::r.tucker@uwtsd.ac.uk::27ca61ee-ba03-4b92-a89a-1d5600e2200a" providerId="AD" clId="Web-{CA40654B-5DF4-1444-0F1C-6A8EBCB53A4F}" dt="2023-02-22T16:31:46.702" v="2630"/>
          <ac:picMkLst>
            <pc:docMk/>
            <pc:sldMk cId="3390306029" sldId="589"/>
            <ac:picMk id="2" creationId="{5E02078C-B182-1033-D7DB-0FE2E22984EC}"/>
          </ac:picMkLst>
        </pc:picChg>
        <pc:picChg chg="add mod">
          <ac:chgData name="Roberta Tucker" userId="S::r.tucker@uwtsd.ac.uk::27ca61ee-ba03-4b92-a89a-1d5600e2200a" providerId="AD" clId="Web-{CA40654B-5DF4-1444-0F1C-6A8EBCB53A4F}" dt="2023-02-22T16:33:34.925" v="2638" actId="14100"/>
          <ac:picMkLst>
            <pc:docMk/>
            <pc:sldMk cId="3390306029" sldId="589"/>
            <ac:picMk id="6" creationId="{42049921-DEFE-A5F4-DDF1-71DC2134262E}"/>
          </ac:picMkLst>
        </pc:picChg>
      </pc:sldChg>
      <pc:sldChg chg="addSp modSp del">
        <pc:chgData name="Roberta Tucker" userId="S::r.tucker@uwtsd.ac.uk::27ca61ee-ba03-4b92-a89a-1d5600e2200a" providerId="AD" clId="Web-{CA40654B-5DF4-1444-0F1C-6A8EBCB53A4F}" dt="2023-02-24T11:32:46.233" v="4505"/>
        <pc:sldMkLst>
          <pc:docMk/>
          <pc:sldMk cId="2865792335" sldId="593"/>
        </pc:sldMkLst>
        <pc:spChg chg="mod">
          <ac:chgData name="Roberta Tucker" userId="S::r.tucker@uwtsd.ac.uk::27ca61ee-ba03-4b92-a89a-1d5600e2200a" providerId="AD" clId="Web-{CA40654B-5DF4-1444-0F1C-6A8EBCB53A4F}" dt="2023-02-22T16:40:30.847" v="2654" actId="14100"/>
          <ac:spMkLst>
            <pc:docMk/>
            <pc:sldMk cId="2865792335" sldId="593"/>
            <ac:spMk id="3" creationId="{BE81BD22-F041-4643-2E57-645D07B4F719}"/>
          </ac:spMkLst>
        </pc:spChg>
        <pc:spChg chg="mod">
          <ac:chgData name="Roberta Tucker" userId="S::r.tucker@uwtsd.ac.uk::27ca61ee-ba03-4b92-a89a-1d5600e2200a" providerId="AD" clId="Web-{CA40654B-5DF4-1444-0F1C-6A8EBCB53A4F}" dt="2023-02-22T16:40:25.487" v="2653" actId="1076"/>
          <ac:spMkLst>
            <pc:docMk/>
            <pc:sldMk cId="2865792335" sldId="593"/>
            <ac:spMk id="5" creationId="{DA2E92BE-0CD5-E6B0-AA52-858B51EC3AD5}"/>
          </ac:spMkLst>
        </pc:spChg>
        <pc:picChg chg="add mod">
          <ac:chgData name="Roberta Tucker" userId="S::r.tucker@uwtsd.ac.uk::27ca61ee-ba03-4b92-a89a-1d5600e2200a" providerId="AD" clId="Web-{CA40654B-5DF4-1444-0F1C-6A8EBCB53A4F}" dt="2023-02-22T16:36:08.493" v="2643" actId="14100"/>
          <ac:picMkLst>
            <pc:docMk/>
            <pc:sldMk cId="2865792335" sldId="593"/>
            <ac:picMk id="2" creationId="{605AF0C5-7285-0219-0895-21387E43F03F}"/>
          </ac:picMkLst>
        </pc:picChg>
      </pc:sldChg>
      <pc:sldChg chg="addSp delSp modSp add replId">
        <pc:chgData name="Roberta Tucker" userId="S::r.tucker@uwtsd.ac.uk::27ca61ee-ba03-4b92-a89a-1d5600e2200a" providerId="AD" clId="Web-{CA40654B-5DF4-1444-0F1C-6A8EBCB53A4F}" dt="2023-02-22T09:47:27.264" v="38" actId="20577"/>
        <pc:sldMkLst>
          <pc:docMk/>
          <pc:sldMk cId="298902921" sldId="594"/>
        </pc:sldMkLst>
        <pc:spChg chg="mod">
          <ac:chgData name="Roberta Tucker" userId="S::r.tucker@uwtsd.ac.uk::27ca61ee-ba03-4b92-a89a-1d5600e2200a" providerId="AD" clId="Web-{CA40654B-5DF4-1444-0F1C-6A8EBCB53A4F}" dt="2023-02-22T09:47:27.264" v="38" actId="20577"/>
          <ac:spMkLst>
            <pc:docMk/>
            <pc:sldMk cId="298902921" sldId="594"/>
            <ac:spMk id="5" creationId="{0B019432-F0E9-E765-2264-935D414F17CB}"/>
          </ac:spMkLst>
        </pc:spChg>
        <pc:picChg chg="del">
          <ac:chgData name="Roberta Tucker" userId="S::r.tucker@uwtsd.ac.uk::27ca61ee-ba03-4b92-a89a-1d5600e2200a" providerId="AD" clId="Web-{CA40654B-5DF4-1444-0F1C-6A8EBCB53A4F}" dt="2023-02-22T09:44:17.681" v="14"/>
          <ac:picMkLst>
            <pc:docMk/>
            <pc:sldMk cId="298902921" sldId="594"/>
            <ac:picMk id="2" creationId="{F5F3A396-562A-CDCF-8E0A-D27F0915F174}"/>
          </ac:picMkLst>
        </pc:picChg>
        <pc:picChg chg="add mod">
          <ac:chgData name="Roberta Tucker" userId="S::r.tucker@uwtsd.ac.uk::27ca61ee-ba03-4b92-a89a-1d5600e2200a" providerId="AD" clId="Web-{CA40654B-5DF4-1444-0F1C-6A8EBCB53A4F}" dt="2023-02-22T09:44:30.744" v="17" actId="14100"/>
          <ac:picMkLst>
            <pc:docMk/>
            <pc:sldMk cId="298902921" sldId="594"/>
            <ac:picMk id="3" creationId="{3C795B4B-4D3D-FEBA-CD68-B1393CEE1841}"/>
          </ac:picMkLst>
        </pc:picChg>
      </pc:sldChg>
      <pc:sldChg chg="modSp add replId">
        <pc:chgData name="Roberta Tucker" userId="S::r.tucker@uwtsd.ac.uk::27ca61ee-ba03-4b92-a89a-1d5600e2200a" providerId="AD" clId="Web-{CA40654B-5DF4-1444-0F1C-6A8EBCB53A4F}" dt="2023-02-22T09:57:22.436" v="125" actId="1076"/>
        <pc:sldMkLst>
          <pc:docMk/>
          <pc:sldMk cId="1531722688" sldId="595"/>
        </pc:sldMkLst>
        <pc:spChg chg="mod">
          <ac:chgData name="Roberta Tucker" userId="S::r.tucker@uwtsd.ac.uk::27ca61ee-ba03-4b92-a89a-1d5600e2200a" providerId="AD" clId="Web-{CA40654B-5DF4-1444-0F1C-6A8EBCB53A4F}" dt="2023-02-22T09:48:42.376" v="56" actId="20577"/>
          <ac:spMkLst>
            <pc:docMk/>
            <pc:sldMk cId="1531722688" sldId="595"/>
            <ac:spMk id="2" creationId="{977D7E01-B3BC-B742-33CC-293CA46289BB}"/>
          </ac:spMkLst>
        </pc:spChg>
        <pc:spChg chg="mod">
          <ac:chgData name="Roberta Tucker" userId="S::r.tucker@uwtsd.ac.uk::27ca61ee-ba03-4b92-a89a-1d5600e2200a" providerId="AD" clId="Web-{CA40654B-5DF4-1444-0F1C-6A8EBCB53A4F}" dt="2023-02-22T09:50:23.863" v="68" actId="20577"/>
          <ac:spMkLst>
            <pc:docMk/>
            <pc:sldMk cId="1531722688" sldId="595"/>
            <ac:spMk id="3" creationId="{E52A6331-3C4B-57AB-578D-45A87EBE480E}"/>
          </ac:spMkLst>
        </pc:spChg>
        <pc:spChg chg="mod">
          <ac:chgData name="Roberta Tucker" userId="S::r.tucker@uwtsd.ac.uk::27ca61ee-ba03-4b92-a89a-1d5600e2200a" providerId="AD" clId="Web-{CA40654B-5DF4-1444-0F1C-6A8EBCB53A4F}" dt="2023-02-22T09:49:55.237" v="65" actId="1076"/>
          <ac:spMkLst>
            <pc:docMk/>
            <pc:sldMk cId="1531722688" sldId="595"/>
            <ac:spMk id="5" creationId="{0B019432-F0E9-E765-2264-935D414F17CB}"/>
          </ac:spMkLst>
        </pc:spChg>
        <pc:spChg chg="mod">
          <ac:chgData name="Roberta Tucker" userId="S::r.tucker@uwtsd.ac.uk::27ca61ee-ba03-4b92-a89a-1d5600e2200a" providerId="AD" clId="Web-{CA40654B-5DF4-1444-0F1C-6A8EBCB53A4F}" dt="2023-02-22T09:52:07.522" v="81" actId="1076"/>
          <ac:spMkLst>
            <pc:docMk/>
            <pc:sldMk cId="1531722688" sldId="595"/>
            <ac:spMk id="6" creationId="{B83CC0F8-05B0-40E6-8D82-1BDFD3892F1B}"/>
          </ac:spMkLst>
        </pc:spChg>
        <pc:spChg chg="mod">
          <ac:chgData name="Roberta Tucker" userId="S::r.tucker@uwtsd.ac.uk::27ca61ee-ba03-4b92-a89a-1d5600e2200a" providerId="AD" clId="Web-{CA40654B-5DF4-1444-0F1C-6A8EBCB53A4F}" dt="2023-02-22T09:52:12.022" v="82" actId="14100"/>
          <ac:spMkLst>
            <pc:docMk/>
            <pc:sldMk cId="1531722688" sldId="595"/>
            <ac:spMk id="7" creationId="{EC9C40D9-240B-7359-41EE-499C0B237FE5}"/>
          </ac:spMkLst>
        </pc:spChg>
        <pc:spChg chg="mod">
          <ac:chgData name="Roberta Tucker" userId="S::r.tucker@uwtsd.ac.uk::27ca61ee-ba03-4b92-a89a-1d5600e2200a" providerId="AD" clId="Web-{CA40654B-5DF4-1444-0F1C-6A8EBCB53A4F}" dt="2023-02-22T09:56:32.966" v="114" actId="1076"/>
          <ac:spMkLst>
            <pc:docMk/>
            <pc:sldMk cId="1531722688" sldId="595"/>
            <ac:spMk id="8" creationId="{59035E17-BF33-4B8D-175C-C4AB1A0D7E31}"/>
          </ac:spMkLst>
        </pc:spChg>
        <pc:spChg chg="mod">
          <ac:chgData name="Roberta Tucker" userId="S::r.tucker@uwtsd.ac.uk::27ca61ee-ba03-4b92-a89a-1d5600e2200a" providerId="AD" clId="Web-{CA40654B-5DF4-1444-0F1C-6A8EBCB53A4F}" dt="2023-02-22T09:56:35.185" v="115" actId="1076"/>
          <ac:spMkLst>
            <pc:docMk/>
            <pc:sldMk cId="1531722688" sldId="595"/>
            <ac:spMk id="9" creationId="{CAA307BD-7192-A9F1-7A7E-8F6D477E1166}"/>
          </ac:spMkLst>
        </pc:spChg>
        <pc:spChg chg="mod">
          <ac:chgData name="Roberta Tucker" userId="S::r.tucker@uwtsd.ac.uk::27ca61ee-ba03-4b92-a89a-1d5600e2200a" providerId="AD" clId="Web-{CA40654B-5DF4-1444-0F1C-6A8EBCB53A4F}" dt="2023-02-22T09:56:30.169" v="113" actId="1076"/>
          <ac:spMkLst>
            <pc:docMk/>
            <pc:sldMk cId="1531722688" sldId="595"/>
            <ac:spMk id="10" creationId="{4AE14902-EACD-EC42-8747-02E463910E0D}"/>
          </ac:spMkLst>
        </pc:spChg>
        <pc:spChg chg="mod">
          <ac:chgData name="Roberta Tucker" userId="S::r.tucker@uwtsd.ac.uk::27ca61ee-ba03-4b92-a89a-1d5600e2200a" providerId="AD" clId="Web-{CA40654B-5DF4-1444-0F1C-6A8EBCB53A4F}" dt="2023-02-22T09:57:22.436" v="125" actId="1076"/>
          <ac:spMkLst>
            <pc:docMk/>
            <pc:sldMk cId="1531722688" sldId="595"/>
            <ac:spMk id="11" creationId="{4F5753A9-860A-EAD8-DDBE-51ECA81D6496}"/>
          </ac:spMkLst>
        </pc:spChg>
        <pc:spChg chg="mod">
          <ac:chgData name="Roberta Tucker" userId="S::r.tucker@uwtsd.ac.uk::27ca61ee-ba03-4b92-a89a-1d5600e2200a" providerId="AD" clId="Web-{CA40654B-5DF4-1444-0F1C-6A8EBCB53A4F}" dt="2023-02-22T09:57:17.701" v="124" actId="1076"/>
          <ac:spMkLst>
            <pc:docMk/>
            <pc:sldMk cId="1531722688" sldId="595"/>
            <ac:spMk id="12" creationId="{65FED07B-D9EA-B32C-4431-ED0F8DCA2597}"/>
          </ac:spMkLst>
        </pc:spChg>
      </pc:sldChg>
      <pc:sldChg chg="modSp add replId">
        <pc:chgData name="Roberta Tucker" userId="S::r.tucker@uwtsd.ac.uk::27ca61ee-ba03-4b92-a89a-1d5600e2200a" providerId="AD" clId="Web-{CA40654B-5DF4-1444-0F1C-6A8EBCB53A4F}" dt="2023-02-22T09:58:32.734" v="129" actId="20577"/>
        <pc:sldMkLst>
          <pc:docMk/>
          <pc:sldMk cId="981663991" sldId="596"/>
        </pc:sldMkLst>
        <pc:spChg chg="mod">
          <ac:chgData name="Roberta Tucker" userId="S::r.tucker@uwtsd.ac.uk::27ca61ee-ba03-4b92-a89a-1d5600e2200a" providerId="AD" clId="Web-{CA40654B-5DF4-1444-0F1C-6A8EBCB53A4F}" dt="2023-02-22T09:58:32.734" v="129" actId="20577"/>
          <ac:spMkLst>
            <pc:docMk/>
            <pc:sldMk cId="981663991" sldId="596"/>
            <ac:spMk id="2" creationId="{65D99740-FD02-2E4D-FA50-8AC039B6FAF0}"/>
          </ac:spMkLst>
        </pc:spChg>
      </pc:sldChg>
      <pc:sldChg chg="addSp modSp add">
        <pc:chgData name="Roberta Tucker" userId="S::r.tucker@uwtsd.ac.uk::27ca61ee-ba03-4b92-a89a-1d5600e2200a" providerId="AD" clId="Web-{CA40654B-5DF4-1444-0F1C-6A8EBCB53A4F}" dt="2023-02-22T10:05:25.401" v="150" actId="14100"/>
        <pc:sldMkLst>
          <pc:docMk/>
          <pc:sldMk cId="1730925432" sldId="597"/>
        </pc:sldMkLst>
        <pc:spChg chg="mod">
          <ac:chgData name="Roberta Tucker" userId="S::r.tucker@uwtsd.ac.uk::27ca61ee-ba03-4b92-a89a-1d5600e2200a" providerId="AD" clId="Web-{CA40654B-5DF4-1444-0F1C-6A8EBCB53A4F}" dt="2023-02-22T10:03:15.554" v="137" actId="20577"/>
          <ac:spMkLst>
            <pc:docMk/>
            <pc:sldMk cId="1730925432" sldId="597"/>
            <ac:spMk id="3" creationId="{41A0C09E-F4FB-7363-A440-D883B20B34B1}"/>
          </ac:spMkLst>
        </pc:spChg>
        <pc:spChg chg="add ord">
          <ac:chgData name="Roberta Tucker" userId="S::r.tucker@uwtsd.ac.uk::27ca61ee-ba03-4b92-a89a-1d5600e2200a" providerId="AD" clId="Web-{CA40654B-5DF4-1444-0F1C-6A8EBCB53A4F}" dt="2023-02-22T10:02:06.771" v="134"/>
          <ac:spMkLst>
            <pc:docMk/>
            <pc:sldMk cId="1730925432" sldId="597"/>
            <ac:spMk id="7" creationId="{C4BF92A5-68F1-AAC7-5380-93449C16C59E}"/>
          </ac:spMkLst>
        </pc:spChg>
        <pc:spChg chg="mod">
          <ac:chgData name="Roberta Tucker" userId="S::r.tucker@uwtsd.ac.uk::27ca61ee-ba03-4b92-a89a-1d5600e2200a" providerId="AD" clId="Web-{CA40654B-5DF4-1444-0F1C-6A8EBCB53A4F}" dt="2023-02-22T10:03:25.742" v="140" actId="20577"/>
          <ac:spMkLst>
            <pc:docMk/>
            <pc:sldMk cId="1730925432" sldId="597"/>
            <ac:spMk id="16" creationId="{86CF345D-AC42-DCF4-3EFD-2F6908192505}"/>
          </ac:spMkLst>
        </pc:spChg>
        <pc:spChg chg="mod">
          <ac:chgData name="Roberta Tucker" userId="S::r.tucker@uwtsd.ac.uk::27ca61ee-ba03-4b92-a89a-1d5600e2200a" providerId="AD" clId="Web-{CA40654B-5DF4-1444-0F1C-6A8EBCB53A4F}" dt="2023-02-22T10:04:04.696" v="148" actId="1076"/>
          <ac:spMkLst>
            <pc:docMk/>
            <pc:sldMk cId="1730925432" sldId="597"/>
            <ac:spMk id="21" creationId="{29F81B5D-05F4-468A-7E5B-E77C42B7BB91}"/>
          </ac:spMkLst>
        </pc:spChg>
        <pc:spChg chg="mod">
          <ac:chgData name="Roberta Tucker" userId="S::r.tucker@uwtsd.ac.uk::27ca61ee-ba03-4b92-a89a-1d5600e2200a" providerId="AD" clId="Web-{CA40654B-5DF4-1444-0F1C-6A8EBCB53A4F}" dt="2023-02-22T10:03:34.445" v="145" actId="20577"/>
          <ac:spMkLst>
            <pc:docMk/>
            <pc:sldMk cId="1730925432" sldId="597"/>
            <ac:spMk id="22" creationId="{6B04344C-553E-540C-0EE9-ADF68734E283}"/>
          </ac:spMkLst>
        </pc:spChg>
        <pc:picChg chg="mod">
          <ac:chgData name="Roberta Tucker" userId="S::r.tucker@uwtsd.ac.uk::27ca61ee-ba03-4b92-a89a-1d5600e2200a" providerId="AD" clId="Web-{CA40654B-5DF4-1444-0F1C-6A8EBCB53A4F}" dt="2023-02-22T10:05:18.745" v="149" actId="14100"/>
          <ac:picMkLst>
            <pc:docMk/>
            <pc:sldMk cId="1730925432" sldId="597"/>
            <ac:picMk id="2" creationId="{F1FE14A7-3315-1B21-28AA-4928D65DCCFD}"/>
          </ac:picMkLst>
        </pc:picChg>
        <pc:picChg chg="mod">
          <ac:chgData name="Roberta Tucker" userId="S::r.tucker@uwtsd.ac.uk::27ca61ee-ba03-4b92-a89a-1d5600e2200a" providerId="AD" clId="Web-{CA40654B-5DF4-1444-0F1C-6A8EBCB53A4F}" dt="2023-02-22T10:05:25.401" v="150" actId="14100"/>
          <ac:picMkLst>
            <pc:docMk/>
            <pc:sldMk cId="1730925432" sldId="597"/>
            <ac:picMk id="4" creationId="{9B1E3805-544E-2D8B-DDB5-F0FB1B7B7662}"/>
          </ac:picMkLst>
        </pc:picChg>
      </pc:sldChg>
      <pc:sldChg chg="add del">
        <pc:chgData name="Roberta Tucker" userId="S::r.tucker@uwtsd.ac.uk::27ca61ee-ba03-4b92-a89a-1d5600e2200a" providerId="AD" clId="Web-{CA40654B-5DF4-1444-0F1C-6A8EBCB53A4F}" dt="2023-02-22T10:01:52.333" v="132"/>
        <pc:sldMkLst>
          <pc:docMk/>
          <pc:sldMk cId="875185033" sldId="598"/>
        </pc:sldMkLst>
      </pc:sldChg>
      <pc:sldChg chg="addSp delSp modSp add replId delAnim">
        <pc:chgData name="Roberta Tucker" userId="S::r.tucker@uwtsd.ac.uk::27ca61ee-ba03-4b92-a89a-1d5600e2200a" providerId="AD" clId="Web-{CA40654B-5DF4-1444-0F1C-6A8EBCB53A4F}" dt="2023-02-22T15:22:40.969" v="2515" actId="20577"/>
        <pc:sldMkLst>
          <pc:docMk/>
          <pc:sldMk cId="3175182876" sldId="598"/>
        </pc:sldMkLst>
        <pc:spChg chg="mod">
          <ac:chgData name="Roberta Tucker" userId="S::r.tucker@uwtsd.ac.uk::27ca61ee-ba03-4b92-a89a-1d5600e2200a" providerId="AD" clId="Web-{CA40654B-5DF4-1444-0F1C-6A8EBCB53A4F}" dt="2023-02-22T15:22:40.969" v="2515" actId="20577"/>
          <ac:spMkLst>
            <pc:docMk/>
            <pc:sldMk cId="3175182876" sldId="598"/>
            <ac:spMk id="3" creationId="{976291AA-75F5-DB79-1BB0-8C1F1978BD68}"/>
          </ac:spMkLst>
        </pc:spChg>
        <pc:spChg chg="del mod">
          <ac:chgData name="Roberta Tucker" userId="S::r.tucker@uwtsd.ac.uk::27ca61ee-ba03-4b92-a89a-1d5600e2200a" providerId="AD" clId="Web-{CA40654B-5DF4-1444-0F1C-6A8EBCB53A4F}" dt="2023-02-22T10:07:21.264" v="153"/>
          <ac:spMkLst>
            <pc:docMk/>
            <pc:sldMk cId="3175182876" sldId="598"/>
            <ac:spMk id="4" creationId="{E107B33E-2FB2-C28B-8106-606FCEDC89FB}"/>
          </ac:spMkLst>
        </pc:spChg>
        <pc:spChg chg="del">
          <ac:chgData name="Roberta Tucker" userId="S::r.tucker@uwtsd.ac.uk::27ca61ee-ba03-4b92-a89a-1d5600e2200a" providerId="AD" clId="Web-{CA40654B-5DF4-1444-0F1C-6A8EBCB53A4F}" dt="2023-02-22T10:07:23.623" v="154"/>
          <ac:spMkLst>
            <pc:docMk/>
            <pc:sldMk cId="3175182876" sldId="598"/>
            <ac:spMk id="5" creationId="{7A20DBBD-7DDA-8D56-CE80-75679AFC79A9}"/>
          </ac:spMkLst>
        </pc:spChg>
        <pc:spChg chg="del">
          <ac:chgData name="Roberta Tucker" userId="S::r.tucker@uwtsd.ac.uk::27ca61ee-ba03-4b92-a89a-1d5600e2200a" providerId="AD" clId="Web-{CA40654B-5DF4-1444-0F1C-6A8EBCB53A4F}" dt="2023-02-22T10:07:25.404" v="155"/>
          <ac:spMkLst>
            <pc:docMk/>
            <pc:sldMk cId="3175182876" sldId="598"/>
            <ac:spMk id="6" creationId="{B30E0984-967F-1C30-DE34-494663AA2EA3}"/>
          </ac:spMkLst>
        </pc:spChg>
        <pc:spChg chg="del">
          <ac:chgData name="Roberta Tucker" userId="S::r.tucker@uwtsd.ac.uk::27ca61ee-ba03-4b92-a89a-1d5600e2200a" providerId="AD" clId="Web-{CA40654B-5DF4-1444-0F1C-6A8EBCB53A4F}" dt="2023-02-22T10:07:27.201" v="156"/>
          <ac:spMkLst>
            <pc:docMk/>
            <pc:sldMk cId="3175182876" sldId="598"/>
            <ac:spMk id="7" creationId="{458C1F20-426A-CF6A-2E7D-694C41E80DE3}"/>
          </ac:spMkLst>
        </pc:spChg>
        <pc:spChg chg="del">
          <ac:chgData name="Roberta Tucker" userId="S::r.tucker@uwtsd.ac.uk::27ca61ee-ba03-4b92-a89a-1d5600e2200a" providerId="AD" clId="Web-{CA40654B-5DF4-1444-0F1C-6A8EBCB53A4F}" dt="2023-02-22T10:07:29.061" v="157"/>
          <ac:spMkLst>
            <pc:docMk/>
            <pc:sldMk cId="3175182876" sldId="598"/>
            <ac:spMk id="10" creationId="{D480A507-8AAD-1087-3A4C-A97F69CD97F6}"/>
          </ac:spMkLst>
        </pc:spChg>
        <pc:spChg chg="del">
          <ac:chgData name="Roberta Tucker" userId="S::r.tucker@uwtsd.ac.uk::27ca61ee-ba03-4b92-a89a-1d5600e2200a" providerId="AD" clId="Web-{CA40654B-5DF4-1444-0F1C-6A8EBCB53A4F}" dt="2023-02-22T10:07:31.045" v="158"/>
          <ac:spMkLst>
            <pc:docMk/>
            <pc:sldMk cId="3175182876" sldId="598"/>
            <ac:spMk id="11" creationId="{10E29003-9149-BAEA-25AC-D52C1E48563A}"/>
          </ac:spMkLst>
        </pc:spChg>
        <pc:spChg chg="mod">
          <ac:chgData name="Roberta Tucker" userId="S::r.tucker@uwtsd.ac.uk::27ca61ee-ba03-4b92-a89a-1d5600e2200a" providerId="AD" clId="Web-{CA40654B-5DF4-1444-0F1C-6A8EBCB53A4F}" dt="2023-02-22T11:16:25.869" v="921" actId="1076"/>
          <ac:spMkLst>
            <pc:docMk/>
            <pc:sldMk cId="3175182876" sldId="598"/>
            <ac:spMk id="16" creationId="{2D203682-3315-0E2F-6C0F-4C31DAE0631E}"/>
          </ac:spMkLst>
        </pc:spChg>
        <pc:picChg chg="del mod">
          <ac:chgData name="Roberta Tucker" userId="S::r.tucker@uwtsd.ac.uk::27ca61ee-ba03-4b92-a89a-1d5600e2200a" providerId="AD" clId="Web-{CA40654B-5DF4-1444-0F1C-6A8EBCB53A4F}" dt="2023-02-22T11:17:26.995" v="925"/>
          <ac:picMkLst>
            <pc:docMk/>
            <pc:sldMk cId="3175182876" sldId="598"/>
            <ac:picMk id="2" creationId="{21F8A08A-35F9-5F9D-D354-65DADA18F5AD}"/>
          </ac:picMkLst>
        </pc:picChg>
        <pc:picChg chg="add mod ord">
          <ac:chgData name="Roberta Tucker" userId="S::r.tucker@uwtsd.ac.uk::27ca61ee-ba03-4b92-a89a-1d5600e2200a" providerId="AD" clId="Web-{CA40654B-5DF4-1444-0F1C-6A8EBCB53A4F}" dt="2023-02-22T11:18:10.418" v="933"/>
          <ac:picMkLst>
            <pc:docMk/>
            <pc:sldMk cId="3175182876" sldId="598"/>
            <ac:picMk id="12" creationId="{01662828-4AF3-FDF5-24FB-87BFC194A4B9}"/>
          </ac:picMkLst>
        </pc:picChg>
        <pc:cxnChg chg="add mod">
          <ac:chgData name="Roberta Tucker" userId="S::r.tucker@uwtsd.ac.uk::27ca61ee-ba03-4b92-a89a-1d5600e2200a" providerId="AD" clId="Web-{CA40654B-5DF4-1444-0F1C-6A8EBCB53A4F}" dt="2023-02-22T11:18:34.435" v="937" actId="14100"/>
          <ac:cxnSpMkLst>
            <pc:docMk/>
            <pc:sldMk cId="3175182876" sldId="598"/>
            <ac:cxnSpMk id="9" creationId="{BB6C4208-BE82-5AD3-755F-0BE8A0B2A077}"/>
          </ac:cxnSpMkLst>
        </pc:cxnChg>
      </pc:sldChg>
      <pc:sldChg chg="delSp add del ord replId delAnim">
        <pc:chgData name="Roberta Tucker" userId="S::r.tucker@uwtsd.ac.uk::27ca61ee-ba03-4b92-a89a-1d5600e2200a" providerId="AD" clId="Web-{CA40654B-5DF4-1444-0F1C-6A8EBCB53A4F}" dt="2023-02-22T11:56:30.336" v="1059"/>
        <pc:sldMkLst>
          <pc:docMk/>
          <pc:sldMk cId="2196157401" sldId="599"/>
        </pc:sldMkLst>
        <pc:spChg chg="del">
          <ac:chgData name="Roberta Tucker" userId="S::r.tucker@uwtsd.ac.uk::27ca61ee-ba03-4b92-a89a-1d5600e2200a" providerId="AD" clId="Web-{CA40654B-5DF4-1444-0F1C-6A8EBCB53A4F}" dt="2023-02-22T11:00:53.330" v="896"/>
          <ac:spMkLst>
            <pc:docMk/>
            <pc:sldMk cId="2196157401" sldId="599"/>
            <ac:spMk id="3" creationId="{976291AA-75F5-DB79-1BB0-8C1F1978BD68}"/>
          </ac:spMkLst>
        </pc:spChg>
        <pc:spChg chg="del">
          <ac:chgData name="Roberta Tucker" userId="S::r.tucker@uwtsd.ac.uk::27ca61ee-ba03-4b92-a89a-1d5600e2200a" providerId="AD" clId="Web-{CA40654B-5DF4-1444-0F1C-6A8EBCB53A4F}" dt="2023-02-22T11:00:59.564" v="897"/>
          <ac:spMkLst>
            <pc:docMk/>
            <pc:sldMk cId="2196157401" sldId="599"/>
            <ac:spMk id="5" creationId="{7A20DBBD-7DDA-8D56-CE80-75679AFC79A9}"/>
          </ac:spMkLst>
        </pc:spChg>
        <pc:spChg chg="del">
          <ac:chgData name="Roberta Tucker" userId="S::r.tucker@uwtsd.ac.uk::27ca61ee-ba03-4b92-a89a-1d5600e2200a" providerId="AD" clId="Web-{CA40654B-5DF4-1444-0F1C-6A8EBCB53A4F}" dt="2023-02-22T11:01:03.189" v="898"/>
          <ac:spMkLst>
            <pc:docMk/>
            <pc:sldMk cId="2196157401" sldId="599"/>
            <ac:spMk id="6" creationId="{B30E0984-967F-1C30-DE34-494663AA2EA3}"/>
          </ac:spMkLst>
        </pc:spChg>
        <pc:spChg chg="del">
          <ac:chgData name="Roberta Tucker" userId="S::r.tucker@uwtsd.ac.uk::27ca61ee-ba03-4b92-a89a-1d5600e2200a" providerId="AD" clId="Web-{CA40654B-5DF4-1444-0F1C-6A8EBCB53A4F}" dt="2023-02-22T11:01:07.986" v="899"/>
          <ac:spMkLst>
            <pc:docMk/>
            <pc:sldMk cId="2196157401" sldId="599"/>
            <ac:spMk id="7" creationId="{458C1F20-426A-CF6A-2E7D-694C41E80DE3}"/>
          </ac:spMkLst>
        </pc:spChg>
        <pc:spChg chg="del">
          <ac:chgData name="Roberta Tucker" userId="S::r.tucker@uwtsd.ac.uk::27ca61ee-ba03-4b92-a89a-1d5600e2200a" providerId="AD" clId="Web-{CA40654B-5DF4-1444-0F1C-6A8EBCB53A4F}" dt="2023-02-22T11:01:09.424" v="900"/>
          <ac:spMkLst>
            <pc:docMk/>
            <pc:sldMk cId="2196157401" sldId="599"/>
            <ac:spMk id="10" creationId="{D480A507-8AAD-1087-3A4C-A97F69CD97F6}"/>
          </ac:spMkLst>
        </pc:spChg>
        <pc:spChg chg="del">
          <ac:chgData name="Roberta Tucker" userId="S::r.tucker@uwtsd.ac.uk::27ca61ee-ba03-4b92-a89a-1d5600e2200a" providerId="AD" clId="Web-{CA40654B-5DF4-1444-0F1C-6A8EBCB53A4F}" dt="2023-02-22T11:01:09.502" v="901"/>
          <ac:spMkLst>
            <pc:docMk/>
            <pc:sldMk cId="2196157401" sldId="599"/>
            <ac:spMk id="11" creationId="{10E29003-9149-BAEA-25AC-D52C1E48563A}"/>
          </ac:spMkLst>
        </pc:spChg>
      </pc:sldChg>
      <pc:sldChg chg="addSp delSp modSp add replId">
        <pc:chgData name="Roberta Tucker" userId="S::r.tucker@uwtsd.ac.uk::27ca61ee-ba03-4b92-a89a-1d5600e2200a" providerId="AD" clId="Web-{CA40654B-5DF4-1444-0F1C-6A8EBCB53A4F}" dt="2023-02-22T15:22:57.922" v="2524" actId="20577"/>
        <pc:sldMkLst>
          <pc:docMk/>
          <pc:sldMk cId="2671549780" sldId="600"/>
        </pc:sldMkLst>
        <pc:spChg chg="mod">
          <ac:chgData name="Roberta Tucker" userId="S::r.tucker@uwtsd.ac.uk::27ca61ee-ba03-4b92-a89a-1d5600e2200a" providerId="AD" clId="Web-{CA40654B-5DF4-1444-0F1C-6A8EBCB53A4F}" dt="2023-02-22T15:22:57.922" v="2524" actId="20577"/>
          <ac:spMkLst>
            <pc:docMk/>
            <pc:sldMk cId="2671549780" sldId="600"/>
            <ac:spMk id="3" creationId="{976291AA-75F5-DB79-1BB0-8C1F1978BD68}"/>
          </ac:spMkLst>
        </pc:spChg>
        <pc:spChg chg="ord">
          <ac:chgData name="Roberta Tucker" userId="S::r.tucker@uwtsd.ac.uk::27ca61ee-ba03-4b92-a89a-1d5600e2200a" providerId="AD" clId="Web-{CA40654B-5DF4-1444-0F1C-6A8EBCB53A4F}" dt="2023-02-22T11:14:56.351" v="916"/>
          <ac:spMkLst>
            <pc:docMk/>
            <pc:sldMk cId="2671549780" sldId="600"/>
            <ac:spMk id="8" creationId="{8A251975-193B-5496-59F7-A495860CF50E}"/>
          </ac:spMkLst>
        </pc:spChg>
        <pc:spChg chg="mod">
          <ac:chgData name="Roberta Tucker" userId="S::r.tucker@uwtsd.ac.uk::27ca61ee-ba03-4b92-a89a-1d5600e2200a" providerId="AD" clId="Web-{CA40654B-5DF4-1444-0F1C-6A8EBCB53A4F}" dt="2023-02-22T11:19:03.467" v="939" actId="20577"/>
          <ac:spMkLst>
            <pc:docMk/>
            <pc:sldMk cId="2671549780" sldId="600"/>
            <ac:spMk id="16" creationId="{2D203682-3315-0E2F-6C0F-4C31DAE0631E}"/>
          </ac:spMkLst>
        </pc:spChg>
        <pc:picChg chg="del">
          <ac:chgData name="Roberta Tucker" userId="S::r.tucker@uwtsd.ac.uk::27ca61ee-ba03-4b92-a89a-1d5600e2200a" providerId="AD" clId="Web-{CA40654B-5DF4-1444-0F1C-6A8EBCB53A4F}" dt="2023-02-22T11:13:48.427" v="905"/>
          <ac:picMkLst>
            <pc:docMk/>
            <pc:sldMk cId="2671549780" sldId="600"/>
            <ac:picMk id="2" creationId="{21F8A08A-35F9-5F9D-D354-65DADA18F5AD}"/>
          </ac:picMkLst>
        </pc:picChg>
        <pc:picChg chg="add del mod ord">
          <ac:chgData name="Roberta Tucker" userId="S::r.tucker@uwtsd.ac.uk::27ca61ee-ba03-4b92-a89a-1d5600e2200a" providerId="AD" clId="Web-{CA40654B-5DF4-1444-0F1C-6A8EBCB53A4F}" dt="2023-02-22T11:19:19.623" v="942" actId="1076"/>
          <ac:picMkLst>
            <pc:docMk/>
            <pc:sldMk cId="2671549780" sldId="600"/>
            <ac:picMk id="5" creationId="{BBB4C593-8B3E-C943-C020-AE59959F44EC}"/>
          </ac:picMkLst>
        </pc:picChg>
        <pc:cxnChg chg="mod">
          <ac:chgData name="Roberta Tucker" userId="S::r.tucker@uwtsd.ac.uk::27ca61ee-ba03-4b92-a89a-1d5600e2200a" providerId="AD" clId="Web-{CA40654B-5DF4-1444-0F1C-6A8EBCB53A4F}" dt="2023-02-22T11:19:48.437" v="944" actId="14100"/>
          <ac:cxnSpMkLst>
            <pc:docMk/>
            <pc:sldMk cId="2671549780" sldId="600"/>
            <ac:cxnSpMk id="9" creationId="{BB6C4208-BE82-5AD3-755F-0BE8A0B2A077}"/>
          </ac:cxnSpMkLst>
        </pc:cxnChg>
      </pc:sldChg>
      <pc:sldChg chg="addSp delSp modSp add ord replId">
        <pc:chgData name="Roberta Tucker" userId="S::r.tucker@uwtsd.ac.uk::27ca61ee-ba03-4b92-a89a-1d5600e2200a" providerId="AD" clId="Web-{CA40654B-5DF4-1444-0F1C-6A8EBCB53A4F}" dt="2023-02-22T15:27:55.431" v="2591" actId="14100"/>
        <pc:sldMkLst>
          <pc:docMk/>
          <pc:sldMk cId="3639225690" sldId="601"/>
        </pc:sldMkLst>
        <pc:spChg chg="mod">
          <ac:chgData name="Roberta Tucker" userId="S::r.tucker@uwtsd.ac.uk::27ca61ee-ba03-4b92-a89a-1d5600e2200a" providerId="AD" clId="Web-{CA40654B-5DF4-1444-0F1C-6A8EBCB53A4F}" dt="2023-02-22T15:09:00.959" v="2419" actId="1076"/>
          <ac:spMkLst>
            <pc:docMk/>
            <pc:sldMk cId="3639225690" sldId="601"/>
            <ac:spMk id="3" creationId="{4451570A-D8D8-7FF3-5730-73117E543C4B}"/>
          </ac:spMkLst>
        </pc:spChg>
        <pc:spChg chg="mod">
          <ac:chgData name="Roberta Tucker" userId="S::r.tucker@uwtsd.ac.uk::27ca61ee-ba03-4b92-a89a-1d5600e2200a" providerId="AD" clId="Web-{CA40654B-5DF4-1444-0F1C-6A8EBCB53A4F}" dt="2023-02-22T15:09:28.475" v="2425" actId="1076"/>
          <ac:spMkLst>
            <pc:docMk/>
            <pc:sldMk cId="3639225690" sldId="601"/>
            <ac:spMk id="5" creationId="{0B019432-F0E9-E765-2264-935D414F17CB}"/>
          </ac:spMkLst>
        </pc:spChg>
        <pc:spChg chg="mod">
          <ac:chgData name="Roberta Tucker" userId="S::r.tucker@uwtsd.ac.uk::27ca61ee-ba03-4b92-a89a-1d5600e2200a" providerId="AD" clId="Web-{CA40654B-5DF4-1444-0F1C-6A8EBCB53A4F}" dt="2023-02-22T15:09:55.679" v="2427" actId="1076"/>
          <ac:spMkLst>
            <pc:docMk/>
            <pc:sldMk cId="3639225690" sldId="601"/>
            <ac:spMk id="6" creationId="{877738C7-E854-75D1-69F4-21312243EE8F}"/>
          </ac:spMkLst>
        </pc:spChg>
        <pc:spChg chg="add mod">
          <ac:chgData name="Roberta Tucker" userId="S::r.tucker@uwtsd.ac.uk::27ca61ee-ba03-4b92-a89a-1d5600e2200a" providerId="AD" clId="Web-{CA40654B-5DF4-1444-0F1C-6A8EBCB53A4F}" dt="2023-02-22T15:27:55.431" v="2591" actId="14100"/>
          <ac:spMkLst>
            <pc:docMk/>
            <pc:sldMk cId="3639225690" sldId="601"/>
            <ac:spMk id="8" creationId="{40CFBE70-4C5F-8449-84F2-A6AE09CC79CC}"/>
          </ac:spMkLst>
        </pc:spChg>
        <pc:spChg chg="mod">
          <ac:chgData name="Roberta Tucker" userId="S::r.tucker@uwtsd.ac.uk::27ca61ee-ba03-4b92-a89a-1d5600e2200a" providerId="AD" clId="Web-{CA40654B-5DF4-1444-0F1C-6A8EBCB53A4F}" dt="2023-02-22T15:09:05.506" v="2420" actId="1076"/>
          <ac:spMkLst>
            <pc:docMk/>
            <pc:sldMk cId="3639225690" sldId="601"/>
            <ac:spMk id="10" creationId="{29A4854E-D4DB-2596-6C45-335E547E4DBA}"/>
          </ac:spMkLst>
        </pc:spChg>
        <pc:spChg chg="del mod">
          <ac:chgData name="Roberta Tucker" userId="S::r.tucker@uwtsd.ac.uk::27ca61ee-ba03-4b92-a89a-1d5600e2200a" providerId="AD" clId="Web-{CA40654B-5DF4-1444-0F1C-6A8EBCB53A4F}" dt="2023-02-22T13:23:32.295" v="1867"/>
          <ac:spMkLst>
            <pc:docMk/>
            <pc:sldMk cId="3639225690" sldId="601"/>
            <ac:spMk id="11" creationId="{10B20615-D13F-6525-C2FE-1BC895C41E23}"/>
          </ac:spMkLst>
        </pc:spChg>
        <pc:spChg chg="del mod">
          <ac:chgData name="Roberta Tucker" userId="S::r.tucker@uwtsd.ac.uk::27ca61ee-ba03-4b92-a89a-1d5600e2200a" providerId="AD" clId="Web-{CA40654B-5DF4-1444-0F1C-6A8EBCB53A4F}" dt="2023-02-22T13:37:45.002" v="1995"/>
          <ac:spMkLst>
            <pc:docMk/>
            <pc:sldMk cId="3639225690" sldId="601"/>
            <ac:spMk id="12" creationId="{2E1965AE-5966-A339-36A1-B442D7A8B54E}"/>
          </ac:spMkLst>
        </pc:spChg>
        <pc:spChg chg="del mod">
          <ac:chgData name="Roberta Tucker" userId="S::r.tucker@uwtsd.ac.uk::27ca61ee-ba03-4b92-a89a-1d5600e2200a" providerId="AD" clId="Web-{CA40654B-5DF4-1444-0F1C-6A8EBCB53A4F}" dt="2023-02-22T15:08:53.552" v="2418"/>
          <ac:spMkLst>
            <pc:docMk/>
            <pc:sldMk cId="3639225690" sldId="601"/>
            <ac:spMk id="13" creationId="{54DA2EF5-1A1B-3D7F-8E82-399ECBCCC879}"/>
          </ac:spMkLst>
        </pc:spChg>
        <pc:picChg chg="mod">
          <ac:chgData name="Roberta Tucker" userId="S::r.tucker@uwtsd.ac.uk::27ca61ee-ba03-4b92-a89a-1d5600e2200a" providerId="AD" clId="Web-{CA40654B-5DF4-1444-0F1C-6A8EBCB53A4F}" dt="2023-02-22T13:30:50.164" v="1927" actId="1076"/>
          <ac:picMkLst>
            <pc:docMk/>
            <pc:sldMk cId="3639225690" sldId="601"/>
            <ac:picMk id="2" creationId="{8720B92E-E763-E6C1-AD07-B200FC0C9CE6}"/>
          </ac:picMkLst>
        </pc:picChg>
        <pc:picChg chg="add mod">
          <ac:chgData name="Roberta Tucker" userId="S::r.tucker@uwtsd.ac.uk::27ca61ee-ba03-4b92-a89a-1d5600e2200a" providerId="AD" clId="Web-{CA40654B-5DF4-1444-0F1C-6A8EBCB53A4F}" dt="2023-02-22T15:09:31.913" v="2426" actId="1076"/>
          <ac:picMkLst>
            <pc:docMk/>
            <pc:sldMk cId="3639225690" sldId="601"/>
            <ac:picMk id="11" creationId="{61F3A9A3-9DEE-6BA8-532A-B195E52C4B3D}"/>
          </ac:picMkLst>
        </pc:picChg>
      </pc:sldChg>
      <pc:sldChg chg="addSp delSp modSp add replId addAnim delAnim">
        <pc:chgData name="Roberta Tucker" userId="S::r.tucker@uwtsd.ac.uk::27ca61ee-ba03-4b92-a89a-1d5600e2200a" providerId="AD" clId="Web-{CA40654B-5DF4-1444-0F1C-6A8EBCB53A4F}" dt="2023-02-22T15:21:58.077" v="2500" actId="20577"/>
        <pc:sldMkLst>
          <pc:docMk/>
          <pc:sldMk cId="2989652041" sldId="602"/>
        </pc:sldMkLst>
        <pc:spChg chg="del mod">
          <ac:chgData name="Roberta Tucker" userId="S::r.tucker@uwtsd.ac.uk::27ca61ee-ba03-4b92-a89a-1d5600e2200a" providerId="AD" clId="Web-{CA40654B-5DF4-1444-0F1C-6A8EBCB53A4F}" dt="2023-02-22T11:59:42.247" v="1062"/>
          <ac:spMkLst>
            <pc:docMk/>
            <pc:sldMk cId="2989652041" sldId="602"/>
            <ac:spMk id="3" creationId="{976291AA-75F5-DB79-1BB0-8C1F1978BD68}"/>
          </ac:spMkLst>
        </pc:spChg>
        <pc:spChg chg="add mod">
          <ac:chgData name="Roberta Tucker" userId="S::r.tucker@uwtsd.ac.uk::27ca61ee-ba03-4b92-a89a-1d5600e2200a" providerId="AD" clId="Web-{CA40654B-5DF4-1444-0F1C-6A8EBCB53A4F}" dt="2023-02-22T15:21:58.077" v="2500" actId="20577"/>
          <ac:spMkLst>
            <pc:docMk/>
            <pc:sldMk cId="2989652041" sldId="602"/>
            <ac:spMk id="4" creationId="{7F30C2F8-39E2-5ADB-50E0-CD8FD0181AE1}"/>
          </ac:spMkLst>
        </pc:spChg>
        <pc:cxnChg chg="mod">
          <ac:chgData name="Roberta Tucker" userId="S::r.tucker@uwtsd.ac.uk::27ca61ee-ba03-4b92-a89a-1d5600e2200a" providerId="AD" clId="Web-{CA40654B-5DF4-1444-0F1C-6A8EBCB53A4F}" dt="2023-02-22T11:59:44.185" v="1063" actId="1076"/>
          <ac:cxnSpMkLst>
            <pc:docMk/>
            <pc:sldMk cId="2989652041" sldId="602"/>
            <ac:cxnSpMk id="9" creationId="{BB6C4208-BE82-5AD3-755F-0BE8A0B2A077}"/>
          </ac:cxnSpMkLst>
        </pc:cxnChg>
      </pc:sldChg>
      <pc:sldChg chg="modSp add replId">
        <pc:chgData name="Roberta Tucker" userId="S::r.tucker@uwtsd.ac.uk::27ca61ee-ba03-4b92-a89a-1d5600e2200a" providerId="AD" clId="Web-{CA40654B-5DF4-1444-0F1C-6A8EBCB53A4F}" dt="2023-02-22T12:42:37.300" v="1479"/>
        <pc:sldMkLst>
          <pc:docMk/>
          <pc:sldMk cId="2239323229" sldId="603"/>
        </pc:sldMkLst>
        <pc:graphicFrameChg chg="mod modGraphic">
          <ac:chgData name="Roberta Tucker" userId="S::r.tucker@uwtsd.ac.uk::27ca61ee-ba03-4b92-a89a-1d5600e2200a" providerId="AD" clId="Web-{CA40654B-5DF4-1444-0F1C-6A8EBCB53A4F}" dt="2023-02-22T12:42:37.300" v="1479"/>
          <ac:graphicFrameMkLst>
            <pc:docMk/>
            <pc:sldMk cId="2239323229" sldId="603"/>
            <ac:graphicFrameMk id="2" creationId="{B8361043-587C-D5AC-AD58-2714CE15B0E0}"/>
          </ac:graphicFrameMkLst>
        </pc:graphicFrameChg>
      </pc:sldChg>
      <pc:sldChg chg="modSp add replId">
        <pc:chgData name="Roberta Tucker" userId="S::r.tucker@uwtsd.ac.uk::27ca61ee-ba03-4b92-a89a-1d5600e2200a" providerId="AD" clId="Web-{CA40654B-5DF4-1444-0F1C-6A8EBCB53A4F}" dt="2023-02-22T12:48:33.120" v="1571"/>
        <pc:sldMkLst>
          <pc:docMk/>
          <pc:sldMk cId="1921097281" sldId="604"/>
        </pc:sldMkLst>
        <pc:graphicFrameChg chg="mod modGraphic">
          <ac:chgData name="Roberta Tucker" userId="S::r.tucker@uwtsd.ac.uk::27ca61ee-ba03-4b92-a89a-1d5600e2200a" providerId="AD" clId="Web-{CA40654B-5DF4-1444-0F1C-6A8EBCB53A4F}" dt="2023-02-22T12:48:33.120" v="1571"/>
          <ac:graphicFrameMkLst>
            <pc:docMk/>
            <pc:sldMk cId="1921097281" sldId="604"/>
            <ac:graphicFrameMk id="2" creationId="{B8361043-587C-D5AC-AD58-2714CE15B0E0}"/>
          </ac:graphicFrameMkLst>
        </pc:graphicFrameChg>
      </pc:sldChg>
      <pc:sldChg chg="modSp add replId">
        <pc:chgData name="Roberta Tucker" userId="S::r.tucker@uwtsd.ac.uk::27ca61ee-ba03-4b92-a89a-1d5600e2200a" providerId="AD" clId="Web-{CA40654B-5DF4-1444-0F1C-6A8EBCB53A4F}" dt="2023-02-22T12:58:41.588" v="1721"/>
        <pc:sldMkLst>
          <pc:docMk/>
          <pc:sldMk cId="3595496741" sldId="605"/>
        </pc:sldMkLst>
        <pc:graphicFrameChg chg="mod modGraphic">
          <ac:chgData name="Roberta Tucker" userId="S::r.tucker@uwtsd.ac.uk::27ca61ee-ba03-4b92-a89a-1d5600e2200a" providerId="AD" clId="Web-{CA40654B-5DF4-1444-0F1C-6A8EBCB53A4F}" dt="2023-02-22T12:58:41.588" v="1721"/>
          <ac:graphicFrameMkLst>
            <pc:docMk/>
            <pc:sldMk cId="3595496741" sldId="605"/>
            <ac:graphicFrameMk id="2" creationId="{B8361043-587C-D5AC-AD58-2714CE15B0E0}"/>
          </ac:graphicFrameMkLst>
        </pc:graphicFrameChg>
      </pc:sldChg>
      <pc:sldChg chg="add ord replId">
        <pc:chgData name="Roberta Tucker" userId="S::r.tucker@uwtsd.ac.uk::27ca61ee-ba03-4b92-a89a-1d5600e2200a" providerId="AD" clId="Web-{CA40654B-5DF4-1444-0F1C-6A8EBCB53A4F}" dt="2023-02-22T13:00:49.200" v="1765"/>
        <pc:sldMkLst>
          <pc:docMk/>
          <pc:sldMk cId="3538569552" sldId="606"/>
        </pc:sldMkLst>
      </pc:sldChg>
      <pc:sldChg chg="addSp delSp modSp add ord replId">
        <pc:chgData name="Roberta Tucker" userId="S::r.tucker@uwtsd.ac.uk::27ca61ee-ba03-4b92-a89a-1d5600e2200a" providerId="AD" clId="Web-{CA40654B-5DF4-1444-0F1C-6A8EBCB53A4F}" dt="2023-02-22T14:53:53.087" v="2389" actId="1076"/>
        <pc:sldMkLst>
          <pc:docMk/>
          <pc:sldMk cId="1282223912" sldId="607"/>
        </pc:sldMkLst>
        <pc:spChg chg="mod">
          <ac:chgData name="Roberta Tucker" userId="S::r.tucker@uwtsd.ac.uk::27ca61ee-ba03-4b92-a89a-1d5600e2200a" providerId="AD" clId="Web-{CA40654B-5DF4-1444-0F1C-6A8EBCB53A4F}" dt="2023-02-22T14:53:48.555" v="2388" actId="1076"/>
          <ac:spMkLst>
            <pc:docMk/>
            <pc:sldMk cId="1282223912" sldId="607"/>
            <ac:spMk id="3" creationId="{4451570A-D8D8-7FF3-5730-73117E543C4B}"/>
          </ac:spMkLst>
        </pc:spChg>
        <pc:spChg chg="mod">
          <ac:chgData name="Roberta Tucker" userId="S::r.tucker@uwtsd.ac.uk::27ca61ee-ba03-4b92-a89a-1d5600e2200a" providerId="AD" clId="Web-{CA40654B-5DF4-1444-0F1C-6A8EBCB53A4F}" dt="2023-02-22T14:50:20.189" v="2365" actId="1076"/>
          <ac:spMkLst>
            <pc:docMk/>
            <pc:sldMk cId="1282223912" sldId="607"/>
            <ac:spMk id="5" creationId="{0B019432-F0E9-E765-2264-935D414F17CB}"/>
          </ac:spMkLst>
        </pc:spChg>
        <pc:spChg chg="mod">
          <ac:chgData name="Roberta Tucker" userId="S::r.tucker@uwtsd.ac.uk::27ca61ee-ba03-4b92-a89a-1d5600e2200a" providerId="AD" clId="Web-{CA40654B-5DF4-1444-0F1C-6A8EBCB53A4F}" dt="2023-02-22T14:53:41.289" v="2386" actId="1076"/>
          <ac:spMkLst>
            <pc:docMk/>
            <pc:sldMk cId="1282223912" sldId="607"/>
            <ac:spMk id="6" creationId="{877738C7-E854-75D1-69F4-21312243EE8F}"/>
          </ac:spMkLst>
        </pc:spChg>
        <pc:spChg chg="mod">
          <ac:chgData name="Roberta Tucker" userId="S::r.tucker@uwtsd.ac.uk::27ca61ee-ba03-4b92-a89a-1d5600e2200a" providerId="AD" clId="Web-{CA40654B-5DF4-1444-0F1C-6A8EBCB53A4F}" dt="2023-02-22T14:53:53.087" v="2389" actId="1076"/>
          <ac:spMkLst>
            <pc:docMk/>
            <pc:sldMk cId="1282223912" sldId="607"/>
            <ac:spMk id="10" creationId="{29A4854E-D4DB-2596-6C45-335E547E4DBA}"/>
          </ac:spMkLst>
        </pc:spChg>
        <pc:spChg chg="del mod">
          <ac:chgData name="Roberta Tucker" userId="S::r.tucker@uwtsd.ac.uk::27ca61ee-ba03-4b92-a89a-1d5600e2200a" providerId="AD" clId="Web-{CA40654B-5DF4-1444-0F1C-6A8EBCB53A4F}" dt="2023-02-22T13:23:20.138" v="1864"/>
          <ac:spMkLst>
            <pc:docMk/>
            <pc:sldMk cId="1282223912" sldId="607"/>
            <ac:spMk id="11" creationId="{10B20615-D13F-6525-C2FE-1BC895C41E23}"/>
          </ac:spMkLst>
        </pc:spChg>
        <pc:spChg chg="mod">
          <ac:chgData name="Roberta Tucker" userId="S::r.tucker@uwtsd.ac.uk::27ca61ee-ba03-4b92-a89a-1d5600e2200a" providerId="AD" clId="Web-{CA40654B-5DF4-1444-0F1C-6A8EBCB53A4F}" dt="2023-02-22T14:53:05.210" v="2382" actId="20577"/>
          <ac:spMkLst>
            <pc:docMk/>
            <pc:sldMk cId="1282223912" sldId="607"/>
            <ac:spMk id="12" creationId="{2E1965AE-5966-A339-36A1-B442D7A8B54E}"/>
          </ac:spMkLst>
        </pc:spChg>
        <pc:spChg chg="del mod">
          <ac:chgData name="Roberta Tucker" userId="S::r.tucker@uwtsd.ac.uk::27ca61ee-ba03-4b92-a89a-1d5600e2200a" providerId="AD" clId="Web-{CA40654B-5DF4-1444-0F1C-6A8EBCB53A4F}" dt="2023-02-22T14:49:42.079" v="2359"/>
          <ac:spMkLst>
            <pc:docMk/>
            <pc:sldMk cId="1282223912" sldId="607"/>
            <ac:spMk id="13" creationId="{54DA2EF5-1A1B-3D7F-8E82-399ECBCCC879}"/>
          </ac:spMkLst>
        </pc:spChg>
        <pc:spChg chg="add del mod">
          <ac:chgData name="Roberta Tucker" userId="S::r.tucker@uwtsd.ac.uk::27ca61ee-ba03-4b92-a89a-1d5600e2200a" providerId="AD" clId="Web-{CA40654B-5DF4-1444-0F1C-6A8EBCB53A4F}" dt="2023-02-22T14:49:40.469" v="2358"/>
          <ac:spMkLst>
            <pc:docMk/>
            <pc:sldMk cId="1282223912" sldId="607"/>
            <ac:spMk id="14" creationId="{7CC2BD77-D1AC-A262-036A-EB9DC2F53DBD}"/>
          </ac:spMkLst>
        </pc:spChg>
        <pc:picChg chg="del">
          <ac:chgData name="Roberta Tucker" userId="S::r.tucker@uwtsd.ac.uk::27ca61ee-ba03-4b92-a89a-1d5600e2200a" providerId="AD" clId="Web-{CA40654B-5DF4-1444-0F1C-6A8EBCB53A4F}" dt="2023-02-22T14:44:33.975" v="2237"/>
          <ac:picMkLst>
            <pc:docMk/>
            <pc:sldMk cId="1282223912" sldId="607"/>
            <ac:picMk id="4" creationId="{62C12048-9EEC-ED59-A247-0AA3AAC3EF74}"/>
          </ac:picMkLst>
        </pc:picChg>
        <pc:picChg chg="add del mod">
          <ac:chgData name="Roberta Tucker" userId="S::r.tucker@uwtsd.ac.uk::27ca61ee-ba03-4b92-a89a-1d5600e2200a" providerId="AD" clId="Web-{CA40654B-5DF4-1444-0F1C-6A8EBCB53A4F}" dt="2023-02-22T13:56:34.075" v="2125"/>
          <ac:picMkLst>
            <pc:docMk/>
            <pc:sldMk cId="1282223912" sldId="607"/>
            <ac:picMk id="7" creationId="{4CAFC7C4-8170-A98C-C2A4-3A25EC867A07}"/>
          </ac:picMkLst>
        </pc:picChg>
        <pc:picChg chg="add mod">
          <ac:chgData name="Roberta Tucker" userId="S::r.tucker@uwtsd.ac.uk::27ca61ee-ba03-4b92-a89a-1d5600e2200a" providerId="AD" clId="Web-{CA40654B-5DF4-1444-0F1C-6A8EBCB53A4F}" dt="2023-02-22T14:50:23.314" v="2366" actId="1076"/>
          <ac:picMkLst>
            <pc:docMk/>
            <pc:sldMk cId="1282223912" sldId="607"/>
            <ac:picMk id="8" creationId="{43737927-E8F8-575F-48D8-8FEB3595D7F4}"/>
          </ac:picMkLst>
        </pc:picChg>
        <pc:picChg chg="add del mod">
          <ac:chgData name="Roberta Tucker" userId="S::r.tucker@uwtsd.ac.uk::27ca61ee-ba03-4b92-a89a-1d5600e2200a" providerId="AD" clId="Web-{CA40654B-5DF4-1444-0F1C-6A8EBCB53A4F}" dt="2023-02-22T14:49:39.422" v="2357"/>
          <ac:picMkLst>
            <pc:docMk/>
            <pc:sldMk cId="1282223912" sldId="607"/>
            <ac:picMk id="11" creationId="{129A2847-E735-DE1C-F915-DB9BB742EE8C}"/>
          </ac:picMkLst>
        </pc:picChg>
      </pc:sldChg>
      <pc:sldChg chg="addSp delSp modSp add replId">
        <pc:chgData name="Roberta Tucker" userId="S::r.tucker@uwtsd.ac.uk::27ca61ee-ba03-4b92-a89a-1d5600e2200a" providerId="AD" clId="Web-{CA40654B-5DF4-1444-0F1C-6A8EBCB53A4F}" dt="2023-02-22T13:44:04.980" v="2025" actId="1076"/>
        <pc:sldMkLst>
          <pc:docMk/>
          <pc:sldMk cId="75391772" sldId="608"/>
        </pc:sldMkLst>
        <pc:spChg chg="mod">
          <ac:chgData name="Roberta Tucker" userId="S::r.tucker@uwtsd.ac.uk::27ca61ee-ba03-4b92-a89a-1d5600e2200a" providerId="AD" clId="Web-{CA40654B-5DF4-1444-0F1C-6A8EBCB53A4F}" dt="2023-02-22T13:25:33.001" v="1889" actId="20577"/>
          <ac:spMkLst>
            <pc:docMk/>
            <pc:sldMk cId="75391772" sldId="608"/>
            <ac:spMk id="5" creationId="{0B019432-F0E9-E765-2264-935D414F17CB}"/>
          </ac:spMkLst>
        </pc:spChg>
        <pc:spChg chg="mod">
          <ac:chgData name="Roberta Tucker" userId="S::r.tucker@uwtsd.ac.uk::27ca61ee-ba03-4b92-a89a-1d5600e2200a" providerId="AD" clId="Web-{CA40654B-5DF4-1444-0F1C-6A8EBCB53A4F}" dt="2023-02-22T13:19:51.305" v="1847" actId="14100"/>
          <ac:spMkLst>
            <pc:docMk/>
            <pc:sldMk cId="75391772" sldId="608"/>
            <ac:spMk id="8" creationId="{E2180A0E-1944-161C-031D-3BE48E066BC9}"/>
          </ac:spMkLst>
        </pc:spChg>
        <pc:spChg chg="add mod">
          <ac:chgData name="Roberta Tucker" userId="S::r.tucker@uwtsd.ac.uk::27ca61ee-ba03-4b92-a89a-1d5600e2200a" providerId="AD" clId="Web-{CA40654B-5DF4-1444-0F1C-6A8EBCB53A4F}" dt="2023-02-22T13:44:04.980" v="2025" actId="1076"/>
          <ac:spMkLst>
            <pc:docMk/>
            <pc:sldMk cId="75391772" sldId="608"/>
            <ac:spMk id="9" creationId="{0C4A1E10-28D7-27FE-E073-58E1AF5220B8}"/>
          </ac:spMkLst>
        </pc:spChg>
        <pc:spChg chg="del">
          <ac:chgData name="Roberta Tucker" userId="S::r.tucker@uwtsd.ac.uk::27ca61ee-ba03-4b92-a89a-1d5600e2200a" providerId="AD" clId="Web-{CA40654B-5DF4-1444-0F1C-6A8EBCB53A4F}" dt="2023-02-22T13:15:26.424" v="1832"/>
          <ac:spMkLst>
            <pc:docMk/>
            <pc:sldMk cId="75391772" sldId="608"/>
            <ac:spMk id="11" creationId="{10B20615-D13F-6525-C2FE-1BC895C41E23}"/>
          </ac:spMkLst>
        </pc:spChg>
        <pc:picChg chg="add mod">
          <ac:chgData name="Roberta Tucker" userId="S::r.tucker@uwtsd.ac.uk::27ca61ee-ba03-4b92-a89a-1d5600e2200a" providerId="AD" clId="Web-{CA40654B-5DF4-1444-0F1C-6A8EBCB53A4F}" dt="2023-02-22T13:15:11.939" v="1831" actId="14100"/>
          <ac:picMkLst>
            <pc:docMk/>
            <pc:sldMk cId="75391772" sldId="608"/>
            <ac:picMk id="3" creationId="{8B22C7CF-612B-A05C-F865-75DDF97F3618}"/>
          </ac:picMkLst>
        </pc:picChg>
        <pc:picChg chg="del">
          <ac:chgData name="Roberta Tucker" userId="S::r.tucker@uwtsd.ac.uk::27ca61ee-ba03-4b92-a89a-1d5600e2200a" providerId="AD" clId="Web-{CA40654B-5DF4-1444-0F1C-6A8EBCB53A4F}" dt="2023-02-22T13:14:53.548" v="1826"/>
          <ac:picMkLst>
            <pc:docMk/>
            <pc:sldMk cId="75391772" sldId="608"/>
            <ac:picMk id="7" creationId="{7384F945-4971-4552-5370-9DEA727D9FA0}"/>
          </ac:picMkLst>
        </pc:picChg>
      </pc:sldChg>
      <pc:sldChg chg="delSp modSp add replId">
        <pc:chgData name="Roberta Tucker" userId="S::r.tucker@uwtsd.ac.uk::27ca61ee-ba03-4b92-a89a-1d5600e2200a" providerId="AD" clId="Web-{CA40654B-5DF4-1444-0F1C-6A8EBCB53A4F}" dt="2023-02-22T16:26:15.487" v="2624" actId="20577"/>
        <pc:sldMkLst>
          <pc:docMk/>
          <pc:sldMk cId="693398134" sldId="609"/>
        </pc:sldMkLst>
        <pc:spChg chg="del">
          <ac:chgData name="Roberta Tucker" userId="S::r.tucker@uwtsd.ac.uk::27ca61ee-ba03-4b92-a89a-1d5600e2200a" providerId="AD" clId="Web-{CA40654B-5DF4-1444-0F1C-6A8EBCB53A4F}" dt="2023-02-22T14:47:55.560" v="2296"/>
          <ac:spMkLst>
            <pc:docMk/>
            <pc:sldMk cId="693398134" sldId="609"/>
            <ac:spMk id="3" creationId="{4451570A-D8D8-7FF3-5730-73117E543C4B}"/>
          </ac:spMkLst>
        </pc:spChg>
        <pc:spChg chg="mod">
          <ac:chgData name="Roberta Tucker" userId="S::r.tucker@uwtsd.ac.uk::27ca61ee-ba03-4b92-a89a-1d5600e2200a" providerId="AD" clId="Web-{CA40654B-5DF4-1444-0F1C-6A8EBCB53A4F}" dt="2023-02-22T14:48:00.513" v="2297" actId="1076"/>
          <ac:spMkLst>
            <pc:docMk/>
            <pc:sldMk cId="693398134" sldId="609"/>
            <ac:spMk id="5" creationId="{0B019432-F0E9-E765-2264-935D414F17CB}"/>
          </ac:spMkLst>
        </pc:spChg>
        <pc:spChg chg="del">
          <ac:chgData name="Roberta Tucker" userId="S::r.tucker@uwtsd.ac.uk::27ca61ee-ba03-4b92-a89a-1d5600e2200a" providerId="AD" clId="Web-{CA40654B-5DF4-1444-0F1C-6A8EBCB53A4F}" dt="2023-02-22T14:47:52.357" v="2294"/>
          <ac:spMkLst>
            <pc:docMk/>
            <pc:sldMk cId="693398134" sldId="609"/>
            <ac:spMk id="6" creationId="{877738C7-E854-75D1-69F4-21312243EE8F}"/>
          </ac:spMkLst>
        </pc:spChg>
        <pc:spChg chg="del">
          <ac:chgData name="Roberta Tucker" userId="S::r.tucker@uwtsd.ac.uk::27ca61ee-ba03-4b92-a89a-1d5600e2200a" providerId="AD" clId="Web-{CA40654B-5DF4-1444-0F1C-6A8EBCB53A4F}" dt="2023-02-22T14:47:54.044" v="2295"/>
          <ac:spMkLst>
            <pc:docMk/>
            <pc:sldMk cId="693398134" sldId="609"/>
            <ac:spMk id="10" creationId="{29A4854E-D4DB-2596-6C45-335E547E4DBA}"/>
          </ac:spMkLst>
        </pc:spChg>
        <pc:spChg chg="del">
          <ac:chgData name="Roberta Tucker" userId="S::r.tucker@uwtsd.ac.uk::27ca61ee-ba03-4b92-a89a-1d5600e2200a" providerId="AD" clId="Web-{CA40654B-5DF4-1444-0F1C-6A8EBCB53A4F}" dt="2023-02-22T14:47:49.247" v="2293"/>
          <ac:spMkLst>
            <pc:docMk/>
            <pc:sldMk cId="693398134" sldId="609"/>
            <ac:spMk id="12" creationId="{2E1965AE-5966-A339-36A1-B442D7A8B54E}"/>
          </ac:spMkLst>
        </pc:spChg>
        <pc:spChg chg="mod">
          <ac:chgData name="Roberta Tucker" userId="S::r.tucker@uwtsd.ac.uk::27ca61ee-ba03-4b92-a89a-1d5600e2200a" providerId="AD" clId="Web-{CA40654B-5DF4-1444-0F1C-6A8EBCB53A4F}" dt="2023-02-22T16:26:15.487" v="2624" actId="20577"/>
          <ac:spMkLst>
            <pc:docMk/>
            <pc:sldMk cId="693398134" sldId="609"/>
            <ac:spMk id="13" creationId="{54DA2EF5-1A1B-3D7F-8E82-399ECBCCC879}"/>
          </ac:spMkLst>
        </pc:spChg>
        <pc:spChg chg="mod">
          <ac:chgData name="Roberta Tucker" userId="S::r.tucker@uwtsd.ac.uk::27ca61ee-ba03-4b92-a89a-1d5600e2200a" providerId="AD" clId="Web-{CA40654B-5DF4-1444-0F1C-6A8EBCB53A4F}" dt="2023-02-22T14:54:48.166" v="2395" actId="1076"/>
          <ac:spMkLst>
            <pc:docMk/>
            <pc:sldMk cId="693398134" sldId="609"/>
            <ac:spMk id="14" creationId="{7CC2BD77-D1AC-A262-036A-EB9DC2F53DBD}"/>
          </ac:spMkLst>
        </pc:spChg>
        <pc:picChg chg="mod">
          <ac:chgData name="Roberta Tucker" userId="S::r.tucker@uwtsd.ac.uk::27ca61ee-ba03-4b92-a89a-1d5600e2200a" providerId="AD" clId="Web-{CA40654B-5DF4-1444-0F1C-6A8EBCB53A4F}" dt="2023-02-22T14:50:30.377" v="2367" actId="1076"/>
          <ac:picMkLst>
            <pc:docMk/>
            <pc:sldMk cId="693398134" sldId="609"/>
            <ac:picMk id="8" creationId="{43737927-E8F8-575F-48D8-8FEB3595D7F4}"/>
          </ac:picMkLst>
        </pc:picChg>
        <pc:picChg chg="mod">
          <ac:chgData name="Roberta Tucker" userId="S::r.tucker@uwtsd.ac.uk::27ca61ee-ba03-4b92-a89a-1d5600e2200a" providerId="AD" clId="Web-{CA40654B-5DF4-1444-0F1C-6A8EBCB53A4F}" dt="2023-02-22T14:54:30.322" v="2393" actId="1076"/>
          <ac:picMkLst>
            <pc:docMk/>
            <pc:sldMk cId="693398134" sldId="609"/>
            <ac:picMk id="11" creationId="{129A2847-E735-DE1C-F915-DB9BB742EE8C}"/>
          </ac:picMkLst>
        </pc:picChg>
      </pc:sldChg>
      <pc:sldChg chg="addSp delSp modSp add ord replId">
        <pc:chgData name="Roberta Tucker" userId="S::r.tucker@uwtsd.ac.uk::27ca61ee-ba03-4b92-a89a-1d5600e2200a" providerId="AD" clId="Web-{CA40654B-5DF4-1444-0F1C-6A8EBCB53A4F}" dt="2023-02-22T15:15:20.314" v="2448" actId="20577"/>
        <pc:sldMkLst>
          <pc:docMk/>
          <pc:sldMk cId="1383988288" sldId="610"/>
        </pc:sldMkLst>
        <pc:spChg chg="add">
          <ac:chgData name="Roberta Tucker" userId="S::r.tucker@uwtsd.ac.uk::27ca61ee-ba03-4b92-a89a-1d5600e2200a" providerId="AD" clId="Web-{CA40654B-5DF4-1444-0F1C-6A8EBCB53A4F}" dt="2023-02-22T15:11:40.182" v="2430"/>
          <ac:spMkLst>
            <pc:docMk/>
            <pc:sldMk cId="1383988288" sldId="610"/>
            <ac:spMk id="4" creationId="{D0E50212-BC62-F7DF-BAB8-D11929D8E016}"/>
          </ac:spMkLst>
        </pc:spChg>
        <pc:spChg chg="mod">
          <ac:chgData name="Roberta Tucker" userId="S::r.tucker@uwtsd.ac.uk::27ca61ee-ba03-4b92-a89a-1d5600e2200a" providerId="AD" clId="Web-{CA40654B-5DF4-1444-0F1C-6A8EBCB53A4F}" dt="2023-02-22T15:15:20.314" v="2448" actId="20577"/>
          <ac:spMkLst>
            <pc:docMk/>
            <pc:sldMk cId="1383988288" sldId="610"/>
            <ac:spMk id="13" creationId="{54DA2EF5-1A1B-3D7F-8E82-399ECBCCC879}"/>
          </ac:spMkLst>
        </pc:spChg>
        <pc:spChg chg="mod">
          <ac:chgData name="Roberta Tucker" userId="S::r.tucker@uwtsd.ac.uk::27ca61ee-ba03-4b92-a89a-1d5600e2200a" providerId="AD" clId="Web-{CA40654B-5DF4-1444-0F1C-6A8EBCB53A4F}" dt="2023-02-22T15:12:26.043" v="2435" actId="20577"/>
          <ac:spMkLst>
            <pc:docMk/>
            <pc:sldMk cId="1383988288" sldId="610"/>
            <ac:spMk id="14" creationId="{7CC2BD77-D1AC-A262-036A-EB9DC2F53DBD}"/>
          </ac:spMkLst>
        </pc:spChg>
        <pc:picChg chg="add mod">
          <ac:chgData name="Roberta Tucker" userId="S::r.tucker@uwtsd.ac.uk::27ca61ee-ba03-4b92-a89a-1d5600e2200a" providerId="AD" clId="Web-{CA40654B-5DF4-1444-0F1C-6A8EBCB53A4F}" dt="2023-02-22T15:12:09.449" v="2434" actId="14100"/>
          <ac:picMkLst>
            <pc:docMk/>
            <pc:sldMk cId="1383988288" sldId="610"/>
            <ac:picMk id="7" creationId="{6C670671-46DF-3E03-521B-6B758A1DED92}"/>
          </ac:picMkLst>
        </pc:picChg>
        <pc:picChg chg="del">
          <ac:chgData name="Roberta Tucker" userId="S::r.tucker@uwtsd.ac.uk::27ca61ee-ba03-4b92-a89a-1d5600e2200a" providerId="AD" clId="Web-{CA40654B-5DF4-1444-0F1C-6A8EBCB53A4F}" dt="2023-02-22T15:12:02.683" v="2432"/>
          <ac:picMkLst>
            <pc:docMk/>
            <pc:sldMk cId="1383988288" sldId="610"/>
            <ac:picMk id="11" creationId="{129A2847-E735-DE1C-F915-DB9BB742EE8C}"/>
          </ac:picMkLst>
        </pc:picChg>
      </pc:sldChg>
      <pc:sldChg chg="modSp add replId">
        <pc:chgData name="Roberta Tucker" userId="S::r.tucker@uwtsd.ac.uk::27ca61ee-ba03-4b92-a89a-1d5600e2200a" providerId="AD" clId="Web-{CA40654B-5DF4-1444-0F1C-6A8EBCB53A4F}" dt="2023-02-22T15:21:40.607" v="2496" actId="20577"/>
        <pc:sldMkLst>
          <pc:docMk/>
          <pc:sldMk cId="3415935184" sldId="611"/>
        </pc:sldMkLst>
        <pc:spChg chg="mod">
          <ac:chgData name="Roberta Tucker" userId="S::r.tucker@uwtsd.ac.uk::27ca61ee-ba03-4b92-a89a-1d5600e2200a" providerId="AD" clId="Web-{CA40654B-5DF4-1444-0F1C-6A8EBCB53A4F}" dt="2023-02-22T15:21:40.607" v="2496" actId="20577"/>
          <ac:spMkLst>
            <pc:docMk/>
            <pc:sldMk cId="3415935184" sldId="611"/>
            <ac:spMk id="3" creationId="{976291AA-75F5-DB79-1BB0-8C1F1978BD68}"/>
          </ac:spMkLst>
        </pc:spChg>
        <pc:cxnChg chg="mod">
          <ac:chgData name="Roberta Tucker" userId="S::r.tucker@uwtsd.ac.uk::27ca61ee-ba03-4b92-a89a-1d5600e2200a" providerId="AD" clId="Web-{CA40654B-5DF4-1444-0F1C-6A8EBCB53A4F}" dt="2023-02-22T15:17:54.210" v="2462" actId="14100"/>
          <ac:cxnSpMkLst>
            <pc:docMk/>
            <pc:sldMk cId="3415935184" sldId="611"/>
            <ac:cxnSpMk id="9" creationId="{BB6C4208-BE82-5AD3-755F-0BE8A0B2A077}"/>
          </ac:cxnSpMkLst>
        </pc:cxnChg>
      </pc:sldChg>
      <pc:sldChg chg="modSp add replId">
        <pc:chgData name="Roberta Tucker" userId="S::r.tucker@uwtsd.ac.uk::27ca61ee-ba03-4b92-a89a-1d5600e2200a" providerId="AD" clId="Web-{CA40654B-5DF4-1444-0F1C-6A8EBCB53A4F}" dt="2023-02-22T15:27:36.884" v="2588" actId="20577"/>
        <pc:sldMkLst>
          <pc:docMk/>
          <pc:sldMk cId="89638129" sldId="612"/>
        </pc:sldMkLst>
        <pc:spChg chg="mod">
          <ac:chgData name="Roberta Tucker" userId="S::r.tucker@uwtsd.ac.uk::27ca61ee-ba03-4b92-a89a-1d5600e2200a" providerId="AD" clId="Web-{CA40654B-5DF4-1444-0F1C-6A8EBCB53A4F}" dt="2023-02-22T15:27:36.884" v="2588" actId="20577"/>
          <ac:spMkLst>
            <pc:docMk/>
            <pc:sldMk cId="89638129" sldId="612"/>
            <ac:spMk id="3" creationId="{976291AA-75F5-DB79-1BB0-8C1F1978BD68}"/>
          </ac:spMkLst>
        </pc:spChg>
        <pc:cxnChg chg="mod">
          <ac:chgData name="Roberta Tucker" userId="S::r.tucker@uwtsd.ac.uk::27ca61ee-ba03-4b92-a89a-1d5600e2200a" providerId="AD" clId="Web-{CA40654B-5DF4-1444-0F1C-6A8EBCB53A4F}" dt="2023-02-22T15:23:42.955" v="2533" actId="14100"/>
          <ac:cxnSpMkLst>
            <pc:docMk/>
            <pc:sldMk cId="89638129" sldId="612"/>
            <ac:cxnSpMk id="9" creationId="{BB6C4208-BE82-5AD3-755F-0BE8A0B2A077}"/>
          </ac:cxnSpMkLst>
        </pc:cxnChg>
      </pc:sldChg>
      <pc:sldChg chg="modSp add replId">
        <pc:chgData name="Roberta Tucker" userId="S::r.tucker@uwtsd.ac.uk::27ca61ee-ba03-4b92-a89a-1d5600e2200a" providerId="AD" clId="Web-{CA40654B-5DF4-1444-0F1C-6A8EBCB53A4F}" dt="2023-02-22T20:18:12.937" v="2843" actId="20577"/>
        <pc:sldMkLst>
          <pc:docMk/>
          <pc:sldMk cId="2832162372" sldId="613"/>
        </pc:sldMkLst>
        <pc:spChg chg="mod">
          <ac:chgData name="Roberta Tucker" userId="S::r.tucker@uwtsd.ac.uk::27ca61ee-ba03-4b92-a89a-1d5600e2200a" providerId="AD" clId="Web-{CA40654B-5DF4-1444-0F1C-6A8EBCB53A4F}" dt="2023-02-22T20:18:12.937" v="2843" actId="20577"/>
          <ac:spMkLst>
            <pc:docMk/>
            <pc:sldMk cId="2832162372" sldId="613"/>
            <ac:spMk id="5" creationId="{7A20DBBD-7DDA-8D56-CE80-75679AFC79A9}"/>
          </ac:spMkLst>
        </pc:spChg>
        <pc:cxnChg chg="mod">
          <ac:chgData name="Roberta Tucker" userId="S::r.tucker@uwtsd.ac.uk::27ca61ee-ba03-4b92-a89a-1d5600e2200a" providerId="AD" clId="Web-{CA40654B-5DF4-1444-0F1C-6A8EBCB53A4F}" dt="2023-02-22T20:12:47.397" v="2767" actId="14100"/>
          <ac:cxnSpMkLst>
            <pc:docMk/>
            <pc:sldMk cId="2832162372" sldId="613"/>
            <ac:cxnSpMk id="4" creationId="{BC2C1687-BCDB-8D01-187F-5359CAE20BDB}"/>
          </ac:cxnSpMkLst>
        </pc:cxnChg>
      </pc:sldChg>
      <pc:sldChg chg="modSp add replId">
        <pc:chgData name="Roberta Tucker" userId="S::r.tucker@uwtsd.ac.uk::27ca61ee-ba03-4b92-a89a-1d5600e2200a" providerId="AD" clId="Web-{CA40654B-5DF4-1444-0F1C-6A8EBCB53A4F}" dt="2023-02-22T20:17:42.327" v="2836" actId="20577"/>
        <pc:sldMkLst>
          <pc:docMk/>
          <pc:sldMk cId="3964108775" sldId="614"/>
        </pc:sldMkLst>
        <pc:spChg chg="mod">
          <ac:chgData name="Roberta Tucker" userId="S::r.tucker@uwtsd.ac.uk::27ca61ee-ba03-4b92-a89a-1d5600e2200a" providerId="AD" clId="Web-{CA40654B-5DF4-1444-0F1C-6A8EBCB53A4F}" dt="2023-02-22T20:17:42.327" v="2836" actId="20577"/>
          <ac:spMkLst>
            <pc:docMk/>
            <pc:sldMk cId="3964108775" sldId="614"/>
            <ac:spMk id="3" creationId="{976291AA-75F5-DB79-1BB0-8C1F1978BD68}"/>
          </ac:spMkLst>
        </pc:spChg>
        <pc:cxnChg chg="mod">
          <ac:chgData name="Roberta Tucker" userId="S::r.tucker@uwtsd.ac.uk::27ca61ee-ba03-4b92-a89a-1d5600e2200a" providerId="AD" clId="Web-{CA40654B-5DF4-1444-0F1C-6A8EBCB53A4F}" dt="2023-02-22T20:17:25.827" v="2832" actId="14100"/>
          <ac:cxnSpMkLst>
            <pc:docMk/>
            <pc:sldMk cId="3964108775" sldId="614"/>
            <ac:cxnSpMk id="9" creationId="{BB6C4208-BE82-5AD3-755F-0BE8A0B2A077}"/>
          </ac:cxnSpMkLst>
        </pc:cxnChg>
      </pc:sldChg>
      <pc:sldChg chg="addSp delSp modSp add replId addAnim modAnim modNotes">
        <pc:chgData name="Roberta Tucker" userId="S::r.tucker@uwtsd.ac.uk::27ca61ee-ba03-4b92-a89a-1d5600e2200a" providerId="AD" clId="Web-{CA40654B-5DF4-1444-0F1C-6A8EBCB53A4F}" dt="2023-02-22T21:30:03.521" v="3577"/>
        <pc:sldMkLst>
          <pc:docMk/>
          <pc:sldMk cId="3431529318" sldId="615"/>
        </pc:sldMkLst>
        <pc:spChg chg="mod">
          <ac:chgData name="Roberta Tucker" userId="S::r.tucker@uwtsd.ac.uk::27ca61ee-ba03-4b92-a89a-1d5600e2200a" providerId="AD" clId="Web-{CA40654B-5DF4-1444-0F1C-6A8EBCB53A4F}" dt="2023-02-22T20:38:09.563" v="3045" actId="1076"/>
          <ac:spMkLst>
            <pc:docMk/>
            <pc:sldMk cId="3431529318" sldId="615"/>
            <ac:spMk id="3" creationId="{BE81BD22-F041-4643-2E57-645D07B4F719}"/>
          </ac:spMkLst>
        </pc:spChg>
        <pc:spChg chg="add mod">
          <ac:chgData name="Roberta Tucker" userId="S::r.tucker@uwtsd.ac.uk::27ca61ee-ba03-4b92-a89a-1d5600e2200a" providerId="AD" clId="Web-{CA40654B-5DF4-1444-0F1C-6A8EBCB53A4F}" dt="2023-02-22T20:55:31.762" v="3095" actId="1076"/>
          <ac:spMkLst>
            <pc:docMk/>
            <pc:sldMk cId="3431529318" sldId="615"/>
            <ac:spMk id="6" creationId="{89D08E17-63AF-B763-F696-5E6C3B5EA133}"/>
          </ac:spMkLst>
        </pc:spChg>
        <pc:spChg chg="add mod">
          <ac:chgData name="Roberta Tucker" userId="S::r.tucker@uwtsd.ac.uk::27ca61ee-ba03-4b92-a89a-1d5600e2200a" providerId="AD" clId="Web-{CA40654B-5DF4-1444-0F1C-6A8EBCB53A4F}" dt="2023-02-22T20:55:41.684" v="3098" actId="14100"/>
          <ac:spMkLst>
            <pc:docMk/>
            <pc:sldMk cId="3431529318" sldId="615"/>
            <ac:spMk id="8" creationId="{467E33B6-6D68-D2E6-A85E-BCA891CC3757}"/>
          </ac:spMkLst>
        </pc:spChg>
        <pc:spChg chg="add mod">
          <ac:chgData name="Roberta Tucker" userId="S::r.tucker@uwtsd.ac.uk::27ca61ee-ba03-4b92-a89a-1d5600e2200a" providerId="AD" clId="Web-{CA40654B-5DF4-1444-0F1C-6A8EBCB53A4F}" dt="2023-02-22T20:56:04.404" v="3102" actId="14100"/>
          <ac:spMkLst>
            <pc:docMk/>
            <pc:sldMk cId="3431529318" sldId="615"/>
            <ac:spMk id="9" creationId="{94C7161A-0EC1-556F-90C1-1B265DA87965}"/>
          </ac:spMkLst>
        </pc:spChg>
        <pc:spChg chg="add mod">
          <ac:chgData name="Roberta Tucker" userId="S::r.tucker@uwtsd.ac.uk::27ca61ee-ba03-4b92-a89a-1d5600e2200a" providerId="AD" clId="Web-{CA40654B-5DF4-1444-0F1C-6A8EBCB53A4F}" dt="2023-02-22T20:56:16.670" v="3104" actId="14100"/>
          <ac:spMkLst>
            <pc:docMk/>
            <pc:sldMk cId="3431529318" sldId="615"/>
            <ac:spMk id="10" creationId="{5EFFBDDB-5BE3-CEC7-FEC2-5BABE14DD6A4}"/>
          </ac:spMkLst>
        </pc:spChg>
        <pc:spChg chg="add mod">
          <ac:chgData name="Roberta Tucker" userId="S::r.tucker@uwtsd.ac.uk::27ca61ee-ba03-4b92-a89a-1d5600e2200a" providerId="AD" clId="Web-{CA40654B-5DF4-1444-0F1C-6A8EBCB53A4F}" dt="2023-02-22T20:56:23.357" v="3105" actId="1076"/>
          <ac:spMkLst>
            <pc:docMk/>
            <pc:sldMk cId="3431529318" sldId="615"/>
            <ac:spMk id="11" creationId="{B4EE23EE-1562-BA01-42D2-5132A348C6A1}"/>
          </ac:spMkLst>
        </pc:spChg>
        <pc:spChg chg="add mod">
          <ac:chgData name="Roberta Tucker" userId="S::r.tucker@uwtsd.ac.uk::27ca61ee-ba03-4b92-a89a-1d5600e2200a" providerId="AD" clId="Web-{CA40654B-5DF4-1444-0F1C-6A8EBCB53A4F}" dt="2023-02-22T21:12:06.554" v="3349" actId="1076"/>
          <ac:spMkLst>
            <pc:docMk/>
            <pc:sldMk cId="3431529318" sldId="615"/>
            <ac:spMk id="12" creationId="{A2FB37CC-4D15-5D8D-14A6-5BEC6B2F55E8}"/>
          </ac:spMkLst>
        </pc:spChg>
        <pc:spChg chg="add mod">
          <ac:chgData name="Roberta Tucker" userId="S::r.tucker@uwtsd.ac.uk::27ca61ee-ba03-4b92-a89a-1d5600e2200a" providerId="AD" clId="Web-{CA40654B-5DF4-1444-0F1C-6A8EBCB53A4F}" dt="2023-02-22T21:06:03.998" v="3300" actId="1076"/>
          <ac:spMkLst>
            <pc:docMk/>
            <pc:sldMk cId="3431529318" sldId="615"/>
            <ac:spMk id="13" creationId="{DB249757-72C9-E96A-07A6-D750092A8389}"/>
          </ac:spMkLst>
        </pc:spChg>
        <pc:spChg chg="add mod">
          <ac:chgData name="Roberta Tucker" userId="S::r.tucker@uwtsd.ac.uk::27ca61ee-ba03-4b92-a89a-1d5600e2200a" providerId="AD" clId="Web-{CA40654B-5DF4-1444-0F1C-6A8EBCB53A4F}" dt="2023-02-22T21:06:08.326" v="3301" actId="1076"/>
          <ac:spMkLst>
            <pc:docMk/>
            <pc:sldMk cId="3431529318" sldId="615"/>
            <ac:spMk id="14" creationId="{4B8FA538-8871-DB38-0EDB-56615E839715}"/>
          </ac:spMkLst>
        </pc:spChg>
        <pc:spChg chg="add mod">
          <ac:chgData name="Roberta Tucker" userId="S::r.tucker@uwtsd.ac.uk::27ca61ee-ba03-4b92-a89a-1d5600e2200a" providerId="AD" clId="Web-{CA40654B-5DF4-1444-0F1C-6A8EBCB53A4F}" dt="2023-02-22T21:06:13.545" v="3302" actId="1076"/>
          <ac:spMkLst>
            <pc:docMk/>
            <pc:sldMk cId="3431529318" sldId="615"/>
            <ac:spMk id="15" creationId="{36508774-D759-1DE7-9C02-7C163B516C34}"/>
          </ac:spMkLst>
        </pc:spChg>
        <pc:spChg chg="add mod">
          <ac:chgData name="Roberta Tucker" userId="S::r.tucker@uwtsd.ac.uk::27ca61ee-ba03-4b92-a89a-1d5600e2200a" providerId="AD" clId="Web-{CA40654B-5DF4-1444-0F1C-6A8EBCB53A4F}" dt="2023-02-22T21:06:19.764" v="3303" actId="1076"/>
          <ac:spMkLst>
            <pc:docMk/>
            <pc:sldMk cId="3431529318" sldId="615"/>
            <ac:spMk id="16" creationId="{A603D4B5-725E-69EA-825A-2189F52D7973}"/>
          </ac:spMkLst>
        </pc:spChg>
        <pc:spChg chg="add mod">
          <ac:chgData name="Roberta Tucker" userId="S::r.tucker@uwtsd.ac.uk::27ca61ee-ba03-4b92-a89a-1d5600e2200a" providerId="AD" clId="Web-{CA40654B-5DF4-1444-0F1C-6A8EBCB53A4F}" dt="2023-02-22T21:06:24.483" v="3304" actId="1076"/>
          <ac:spMkLst>
            <pc:docMk/>
            <pc:sldMk cId="3431529318" sldId="615"/>
            <ac:spMk id="17" creationId="{D47596B4-BF21-632B-E7DF-EAFAD38F31DC}"/>
          </ac:spMkLst>
        </pc:spChg>
        <pc:graphicFrameChg chg="add del mod modGraphic">
          <ac:chgData name="Roberta Tucker" userId="S::r.tucker@uwtsd.ac.uk::27ca61ee-ba03-4b92-a89a-1d5600e2200a" providerId="AD" clId="Web-{CA40654B-5DF4-1444-0F1C-6A8EBCB53A4F}" dt="2023-02-22T20:30:18.254" v="2889"/>
          <ac:graphicFrameMkLst>
            <pc:docMk/>
            <pc:sldMk cId="3431529318" sldId="615"/>
            <ac:graphicFrameMk id="2" creationId="{6F457302-0AB7-A696-FC9F-5ABB9E580B78}"/>
          </ac:graphicFrameMkLst>
        </pc:graphicFrameChg>
        <pc:graphicFrameChg chg="add del mod modGraphic">
          <ac:chgData name="Roberta Tucker" userId="S::r.tucker@uwtsd.ac.uk::27ca61ee-ba03-4b92-a89a-1d5600e2200a" providerId="AD" clId="Web-{CA40654B-5DF4-1444-0F1C-6A8EBCB53A4F}" dt="2023-02-22T20:31:23.224" v="2900"/>
          <ac:graphicFrameMkLst>
            <pc:docMk/>
            <pc:sldMk cId="3431529318" sldId="615"/>
            <ac:graphicFrameMk id="5" creationId="{4A00A9BD-D977-00BC-1092-74FCE6D41B42}"/>
          </ac:graphicFrameMkLst>
        </pc:graphicFrameChg>
      </pc:sldChg>
      <pc:sldChg chg="addSp delSp modSp add replId addAnim delAnim modAnim modNotes">
        <pc:chgData name="Roberta Tucker" userId="S::r.tucker@uwtsd.ac.uk::27ca61ee-ba03-4b92-a89a-1d5600e2200a" providerId="AD" clId="Web-{CA40654B-5DF4-1444-0F1C-6A8EBCB53A4F}" dt="2023-02-22T21:30:08.833" v="3579"/>
        <pc:sldMkLst>
          <pc:docMk/>
          <pc:sldMk cId="1761119406" sldId="616"/>
        </pc:sldMkLst>
        <pc:spChg chg="mod">
          <ac:chgData name="Roberta Tucker" userId="S::r.tucker@uwtsd.ac.uk::27ca61ee-ba03-4b92-a89a-1d5600e2200a" providerId="AD" clId="Web-{CA40654B-5DF4-1444-0F1C-6A8EBCB53A4F}" dt="2023-02-22T20:54:16.948" v="3088" actId="20577"/>
          <ac:spMkLst>
            <pc:docMk/>
            <pc:sldMk cId="1761119406" sldId="616"/>
            <ac:spMk id="3" creationId="{BE81BD22-F041-4643-2E57-645D07B4F719}"/>
          </ac:spMkLst>
        </pc:spChg>
        <pc:spChg chg="add del mod">
          <ac:chgData name="Roberta Tucker" userId="S::r.tucker@uwtsd.ac.uk::27ca61ee-ba03-4b92-a89a-1d5600e2200a" providerId="AD" clId="Web-{CA40654B-5DF4-1444-0F1C-6A8EBCB53A4F}" dt="2023-02-22T21:12:20.539" v="3352"/>
          <ac:spMkLst>
            <pc:docMk/>
            <pc:sldMk cId="1761119406" sldId="616"/>
            <ac:spMk id="5" creationId="{5005F7BE-0CDE-6167-7D25-CEFFA0DC0CF6}"/>
          </ac:spMkLst>
        </pc:spChg>
        <pc:spChg chg="mod">
          <ac:chgData name="Roberta Tucker" userId="S::r.tucker@uwtsd.ac.uk::27ca61ee-ba03-4b92-a89a-1d5600e2200a" providerId="AD" clId="Web-{CA40654B-5DF4-1444-0F1C-6A8EBCB53A4F}" dt="2023-02-22T21:10:55.834" v="3345" actId="14100"/>
          <ac:spMkLst>
            <pc:docMk/>
            <pc:sldMk cId="1761119406" sldId="616"/>
            <ac:spMk id="6" creationId="{89D08E17-63AF-B763-F696-5E6C3B5EA133}"/>
          </ac:spMkLst>
        </pc:spChg>
        <pc:spChg chg="mod">
          <ac:chgData name="Roberta Tucker" userId="S::r.tucker@uwtsd.ac.uk::27ca61ee-ba03-4b92-a89a-1d5600e2200a" providerId="AD" clId="Web-{CA40654B-5DF4-1444-0F1C-6A8EBCB53A4F}" dt="2023-02-22T21:10:52.084" v="3344" actId="14100"/>
          <ac:spMkLst>
            <pc:docMk/>
            <pc:sldMk cId="1761119406" sldId="616"/>
            <ac:spMk id="8" creationId="{467E33B6-6D68-D2E6-A85E-BCA891CC3757}"/>
          </ac:spMkLst>
        </pc:spChg>
        <pc:spChg chg="mod">
          <ac:chgData name="Roberta Tucker" userId="S::r.tucker@uwtsd.ac.uk::27ca61ee-ba03-4b92-a89a-1d5600e2200a" providerId="AD" clId="Web-{CA40654B-5DF4-1444-0F1C-6A8EBCB53A4F}" dt="2023-02-22T21:10:59.490" v="3346" actId="14100"/>
          <ac:spMkLst>
            <pc:docMk/>
            <pc:sldMk cId="1761119406" sldId="616"/>
            <ac:spMk id="9" creationId="{94C7161A-0EC1-556F-90C1-1B265DA87965}"/>
          </ac:spMkLst>
        </pc:spChg>
        <pc:spChg chg="mod">
          <ac:chgData name="Roberta Tucker" userId="S::r.tucker@uwtsd.ac.uk::27ca61ee-ba03-4b92-a89a-1d5600e2200a" providerId="AD" clId="Web-{CA40654B-5DF4-1444-0F1C-6A8EBCB53A4F}" dt="2023-02-22T21:11:03.740" v="3347" actId="14100"/>
          <ac:spMkLst>
            <pc:docMk/>
            <pc:sldMk cId="1761119406" sldId="616"/>
            <ac:spMk id="10" creationId="{5EFFBDDB-5BE3-CEC7-FEC2-5BABE14DD6A4}"/>
          </ac:spMkLst>
        </pc:spChg>
        <pc:spChg chg="mod">
          <ac:chgData name="Roberta Tucker" userId="S::r.tucker@uwtsd.ac.uk::27ca61ee-ba03-4b92-a89a-1d5600e2200a" providerId="AD" clId="Web-{CA40654B-5DF4-1444-0F1C-6A8EBCB53A4F}" dt="2023-02-22T21:11:09.772" v="3348" actId="1076"/>
          <ac:spMkLst>
            <pc:docMk/>
            <pc:sldMk cId="1761119406" sldId="616"/>
            <ac:spMk id="11" creationId="{B4EE23EE-1562-BA01-42D2-5132A348C6A1}"/>
          </ac:spMkLst>
        </pc:spChg>
        <pc:spChg chg="add mod">
          <ac:chgData name="Roberta Tucker" userId="S::r.tucker@uwtsd.ac.uk::27ca61ee-ba03-4b92-a89a-1d5600e2200a" providerId="AD" clId="Web-{CA40654B-5DF4-1444-0F1C-6A8EBCB53A4F}" dt="2023-02-22T21:14:45.231" v="3362" actId="20577"/>
          <ac:spMkLst>
            <pc:docMk/>
            <pc:sldMk cId="1761119406" sldId="616"/>
            <ac:spMk id="13" creationId="{907A2889-2330-B9D0-F667-570528E7D288}"/>
          </ac:spMkLst>
        </pc:spChg>
        <pc:spChg chg="add mod">
          <ac:chgData name="Roberta Tucker" userId="S::r.tucker@uwtsd.ac.uk::27ca61ee-ba03-4b92-a89a-1d5600e2200a" providerId="AD" clId="Web-{CA40654B-5DF4-1444-0F1C-6A8EBCB53A4F}" dt="2023-02-22T21:16:57.125" v="3374" actId="1076"/>
          <ac:spMkLst>
            <pc:docMk/>
            <pc:sldMk cId="1761119406" sldId="616"/>
            <ac:spMk id="15" creationId="{CB59E4F1-93E4-AA6C-0CAD-C624000BF493}"/>
          </ac:spMkLst>
        </pc:spChg>
        <pc:spChg chg="add del">
          <ac:chgData name="Roberta Tucker" userId="S::r.tucker@uwtsd.ac.uk::27ca61ee-ba03-4b92-a89a-1d5600e2200a" providerId="AD" clId="Web-{CA40654B-5DF4-1444-0F1C-6A8EBCB53A4F}" dt="2023-02-22T21:12:53.431" v="3356"/>
          <ac:spMkLst>
            <pc:docMk/>
            <pc:sldMk cId="1761119406" sldId="616"/>
            <ac:spMk id="17" creationId="{EB0F4C26-CB93-85E7-AECF-298E1F8BB57E}"/>
          </ac:spMkLst>
        </pc:spChg>
        <pc:spChg chg="add mod">
          <ac:chgData name="Roberta Tucker" userId="S::r.tucker@uwtsd.ac.uk::27ca61ee-ba03-4b92-a89a-1d5600e2200a" providerId="AD" clId="Web-{CA40654B-5DF4-1444-0F1C-6A8EBCB53A4F}" dt="2023-02-22T21:17:01.500" v="3375" actId="1076"/>
          <ac:spMkLst>
            <pc:docMk/>
            <pc:sldMk cId="1761119406" sldId="616"/>
            <ac:spMk id="19" creationId="{FAB19FDA-7BF1-2E29-B2A1-435744764CBB}"/>
          </ac:spMkLst>
        </pc:spChg>
        <pc:spChg chg="add mod">
          <ac:chgData name="Roberta Tucker" userId="S::r.tucker@uwtsd.ac.uk::27ca61ee-ba03-4b92-a89a-1d5600e2200a" providerId="AD" clId="Web-{CA40654B-5DF4-1444-0F1C-6A8EBCB53A4F}" dt="2023-02-22T21:17:13.266" v="3378" actId="14100"/>
          <ac:spMkLst>
            <pc:docMk/>
            <pc:sldMk cId="1761119406" sldId="616"/>
            <ac:spMk id="21" creationId="{DF4B5B86-0A94-1FCC-E41D-F2CB3CFBB287}"/>
          </ac:spMkLst>
        </pc:spChg>
        <pc:spChg chg="add mod">
          <ac:chgData name="Roberta Tucker" userId="S::r.tucker@uwtsd.ac.uk::27ca61ee-ba03-4b92-a89a-1d5600e2200a" providerId="AD" clId="Web-{CA40654B-5DF4-1444-0F1C-6A8EBCB53A4F}" dt="2023-02-22T21:18:18.455" v="3384" actId="1076"/>
          <ac:spMkLst>
            <pc:docMk/>
            <pc:sldMk cId="1761119406" sldId="616"/>
            <ac:spMk id="23" creationId="{AF285EA9-C3C5-123B-E5EE-59EAC451AA56}"/>
          </ac:spMkLst>
        </pc:spChg>
        <pc:spChg chg="add mod">
          <ac:chgData name="Roberta Tucker" userId="S::r.tucker@uwtsd.ac.uk::27ca61ee-ba03-4b92-a89a-1d5600e2200a" providerId="AD" clId="Web-{CA40654B-5DF4-1444-0F1C-6A8EBCB53A4F}" dt="2023-02-22T21:18:57.081" v="3391" actId="14100"/>
          <ac:spMkLst>
            <pc:docMk/>
            <pc:sldMk cId="1761119406" sldId="616"/>
            <ac:spMk id="25" creationId="{AD58CE30-C737-591E-666D-8A6A46AEDC21}"/>
          </ac:spMkLst>
        </pc:spChg>
      </pc:sldChg>
      <pc:sldChg chg="modSp add replId">
        <pc:chgData name="Roberta Tucker" userId="S::r.tucker@uwtsd.ac.uk::27ca61ee-ba03-4b92-a89a-1d5600e2200a" providerId="AD" clId="Web-{CA40654B-5DF4-1444-0F1C-6A8EBCB53A4F}" dt="2023-02-23T10:47:27.239" v="3587" actId="1076"/>
        <pc:sldMkLst>
          <pc:docMk/>
          <pc:sldMk cId="313685727" sldId="617"/>
        </pc:sldMkLst>
        <pc:spChg chg="mod">
          <ac:chgData name="Roberta Tucker" userId="S::r.tucker@uwtsd.ac.uk::27ca61ee-ba03-4b92-a89a-1d5600e2200a" providerId="AD" clId="Web-{CA40654B-5DF4-1444-0F1C-6A8EBCB53A4F}" dt="2023-02-23T10:47:27.239" v="3587" actId="1076"/>
          <ac:spMkLst>
            <pc:docMk/>
            <pc:sldMk cId="313685727" sldId="617"/>
            <ac:spMk id="5" creationId="{7A20DBBD-7DDA-8D56-CE80-75679AFC79A9}"/>
          </ac:spMkLst>
        </pc:spChg>
        <pc:cxnChg chg="mod">
          <ac:chgData name="Roberta Tucker" userId="S::r.tucker@uwtsd.ac.uk::27ca61ee-ba03-4b92-a89a-1d5600e2200a" providerId="AD" clId="Web-{CA40654B-5DF4-1444-0F1C-6A8EBCB53A4F}" dt="2023-02-23T10:47:20.833" v="3586" actId="1076"/>
          <ac:cxnSpMkLst>
            <pc:docMk/>
            <pc:sldMk cId="313685727" sldId="617"/>
            <ac:cxnSpMk id="4" creationId="{BC2C1687-BCDB-8D01-187F-5359CAE20BDB}"/>
          </ac:cxnSpMkLst>
        </pc:cxnChg>
      </pc:sldChg>
      <pc:sldChg chg="modSp add replId">
        <pc:chgData name="Roberta Tucker" userId="S::r.tucker@uwtsd.ac.uk::27ca61ee-ba03-4b92-a89a-1d5600e2200a" providerId="AD" clId="Web-{CA40654B-5DF4-1444-0F1C-6A8EBCB53A4F}" dt="2023-02-23T10:47:50.818" v="3589" actId="1076"/>
        <pc:sldMkLst>
          <pc:docMk/>
          <pc:sldMk cId="1983263797" sldId="618"/>
        </pc:sldMkLst>
        <pc:spChg chg="mod">
          <ac:chgData name="Roberta Tucker" userId="S::r.tucker@uwtsd.ac.uk::27ca61ee-ba03-4b92-a89a-1d5600e2200a" providerId="AD" clId="Web-{CA40654B-5DF4-1444-0F1C-6A8EBCB53A4F}" dt="2023-02-23T10:47:50.818" v="3589" actId="1076"/>
          <ac:spMkLst>
            <pc:docMk/>
            <pc:sldMk cId="1983263797" sldId="618"/>
            <ac:spMk id="3" creationId="{976291AA-75F5-DB79-1BB0-8C1F1978BD68}"/>
          </ac:spMkLst>
        </pc:spChg>
        <pc:cxnChg chg="mod">
          <ac:chgData name="Roberta Tucker" userId="S::r.tucker@uwtsd.ac.uk::27ca61ee-ba03-4b92-a89a-1d5600e2200a" providerId="AD" clId="Web-{CA40654B-5DF4-1444-0F1C-6A8EBCB53A4F}" dt="2023-02-23T10:47:46.287" v="3588" actId="1076"/>
          <ac:cxnSpMkLst>
            <pc:docMk/>
            <pc:sldMk cId="1983263797" sldId="618"/>
            <ac:cxnSpMk id="9" creationId="{BB6C4208-BE82-5AD3-755F-0BE8A0B2A077}"/>
          </ac:cxnSpMkLst>
        </pc:cxnChg>
      </pc:sldChg>
      <pc:sldChg chg="addSp delSp modSp add replId addAnim modAnim">
        <pc:chgData name="Roberta Tucker" userId="S::r.tucker@uwtsd.ac.uk::27ca61ee-ba03-4b92-a89a-1d5600e2200a" providerId="AD" clId="Web-{CA40654B-5DF4-1444-0F1C-6A8EBCB53A4F}" dt="2023-02-24T11:31:42.684" v="4504"/>
        <pc:sldMkLst>
          <pc:docMk/>
          <pc:sldMk cId="3460720718" sldId="619"/>
        </pc:sldMkLst>
        <pc:spChg chg="mod">
          <ac:chgData name="Roberta Tucker" userId="S::r.tucker@uwtsd.ac.uk::27ca61ee-ba03-4b92-a89a-1d5600e2200a" providerId="AD" clId="Web-{CA40654B-5DF4-1444-0F1C-6A8EBCB53A4F}" dt="2023-02-23T11:46:18.143" v="4195" actId="20577"/>
          <ac:spMkLst>
            <pc:docMk/>
            <pc:sldMk cId="3460720718" sldId="619"/>
            <ac:spMk id="3" creationId="{BE81BD22-F041-4643-2E57-645D07B4F719}"/>
          </ac:spMkLst>
        </pc:spChg>
        <pc:spChg chg="mod">
          <ac:chgData name="Roberta Tucker" userId="S::r.tucker@uwtsd.ac.uk::27ca61ee-ba03-4b92-a89a-1d5600e2200a" providerId="AD" clId="Web-{CA40654B-5DF4-1444-0F1C-6A8EBCB53A4F}" dt="2023-02-24T11:31:42.684" v="4504"/>
          <ac:spMkLst>
            <pc:docMk/>
            <pc:sldMk cId="3460720718" sldId="619"/>
            <ac:spMk id="5" creationId="{DA2E92BE-0CD5-E6B0-AA52-858B51EC3AD5}"/>
          </ac:spMkLst>
        </pc:spChg>
        <pc:spChg chg="add mod">
          <ac:chgData name="Roberta Tucker" userId="S::r.tucker@uwtsd.ac.uk::27ca61ee-ba03-4b92-a89a-1d5600e2200a" providerId="AD" clId="Web-{CA40654B-5DF4-1444-0F1C-6A8EBCB53A4F}" dt="2023-02-23T12:09:34.403" v="4410" actId="1076"/>
          <ac:spMkLst>
            <pc:docMk/>
            <pc:sldMk cId="3460720718" sldId="619"/>
            <ac:spMk id="6" creationId="{D9B90B78-4E87-CCC9-74A2-A496DB98A7D6}"/>
          </ac:spMkLst>
        </pc:spChg>
        <pc:spChg chg="add mod">
          <ac:chgData name="Roberta Tucker" userId="S::r.tucker@uwtsd.ac.uk::27ca61ee-ba03-4b92-a89a-1d5600e2200a" providerId="AD" clId="Web-{CA40654B-5DF4-1444-0F1C-6A8EBCB53A4F}" dt="2023-02-23T12:08:25.586" v="4401" actId="1076"/>
          <ac:spMkLst>
            <pc:docMk/>
            <pc:sldMk cId="3460720718" sldId="619"/>
            <ac:spMk id="8" creationId="{C78CB32C-2DF3-D273-0E15-47B8B7D13535}"/>
          </ac:spMkLst>
        </pc:spChg>
        <pc:spChg chg="add mod">
          <ac:chgData name="Roberta Tucker" userId="S::r.tucker@uwtsd.ac.uk::27ca61ee-ba03-4b92-a89a-1d5600e2200a" providerId="AD" clId="Web-{CA40654B-5DF4-1444-0F1C-6A8EBCB53A4F}" dt="2023-02-23T12:01:37.934" v="4353" actId="14100"/>
          <ac:spMkLst>
            <pc:docMk/>
            <pc:sldMk cId="3460720718" sldId="619"/>
            <ac:spMk id="9" creationId="{E671C4E0-48F2-E8FB-F89A-D680AEF9DE4B}"/>
          </ac:spMkLst>
        </pc:spChg>
        <pc:spChg chg="add mod">
          <ac:chgData name="Roberta Tucker" userId="S::r.tucker@uwtsd.ac.uk::27ca61ee-ba03-4b92-a89a-1d5600e2200a" providerId="AD" clId="Web-{CA40654B-5DF4-1444-0F1C-6A8EBCB53A4F}" dt="2023-02-23T12:07:27.660" v="4393"/>
          <ac:spMkLst>
            <pc:docMk/>
            <pc:sldMk cId="3460720718" sldId="619"/>
            <ac:spMk id="10" creationId="{F038343F-C7E3-3BC5-B83D-00FED7404A71}"/>
          </ac:spMkLst>
        </pc:spChg>
        <pc:spChg chg="add mod">
          <ac:chgData name="Roberta Tucker" userId="S::r.tucker@uwtsd.ac.uk::27ca61ee-ba03-4b92-a89a-1d5600e2200a" providerId="AD" clId="Web-{CA40654B-5DF4-1444-0F1C-6A8EBCB53A4F}" dt="2023-02-23T12:06:01.873" v="4383" actId="1076"/>
          <ac:spMkLst>
            <pc:docMk/>
            <pc:sldMk cId="3460720718" sldId="619"/>
            <ac:spMk id="11" creationId="{3F33C03C-7865-C578-ECE9-419C1512E433}"/>
          </ac:spMkLst>
        </pc:spChg>
        <pc:spChg chg="add del mod">
          <ac:chgData name="Roberta Tucker" userId="S::r.tucker@uwtsd.ac.uk::27ca61ee-ba03-4b92-a89a-1d5600e2200a" providerId="AD" clId="Web-{CA40654B-5DF4-1444-0F1C-6A8EBCB53A4F}" dt="2023-02-23T11:38:05.142" v="3811"/>
          <ac:spMkLst>
            <pc:docMk/>
            <pc:sldMk cId="3460720718" sldId="619"/>
            <ac:spMk id="12" creationId="{46A5ED0E-BB77-D2D6-910E-DB8A83277895}"/>
          </ac:spMkLst>
        </pc:spChg>
        <pc:spChg chg="add mod">
          <ac:chgData name="Roberta Tucker" userId="S::r.tucker@uwtsd.ac.uk::27ca61ee-ba03-4b92-a89a-1d5600e2200a" providerId="AD" clId="Web-{CA40654B-5DF4-1444-0F1C-6A8EBCB53A4F}" dt="2023-02-23T12:08:30.914" v="4402" actId="14100"/>
          <ac:spMkLst>
            <pc:docMk/>
            <pc:sldMk cId="3460720718" sldId="619"/>
            <ac:spMk id="12" creationId="{A2828E85-B090-6808-B24A-793A12B6D409}"/>
          </ac:spMkLst>
        </pc:spChg>
        <pc:spChg chg="add mod">
          <ac:chgData name="Roberta Tucker" userId="S::r.tucker@uwtsd.ac.uk::27ca61ee-ba03-4b92-a89a-1d5600e2200a" providerId="AD" clId="Web-{CA40654B-5DF4-1444-0F1C-6A8EBCB53A4F}" dt="2023-02-23T12:01:59.389" v="4356" actId="1076"/>
          <ac:spMkLst>
            <pc:docMk/>
            <pc:sldMk cId="3460720718" sldId="619"/>
            <ac:spMk id="13" creationId="{08857A2D-6CF7-DCEB-0CB4-6CE6113BA3DD}"/>
          </ac:spMkLst>
        </pc:spChg>
        <pc:spChg chg="add mod">
          <ac:chgData name="Roberta Tucker" userId="S::r.tucker@uwtsd.ac.uk::27ca61ee-ba03-4b92-a89a-1d5600e2200a" providerId="AD" clId="Web-{CA40654B-5DF4-1444-0F1C-6A8EBCB53A4F}" dt="2023-02-23T12:02:16.765" v="4359" actId="1076"/>
          <ac:spMkLst>
            <pc:docMk/>
            <pc:sldMk cId="3460720718" sldId="619"/>
            <ac:spMk id="14" creationId="{6A39E821-624D-572C-A957-AA4E0E393E07}"/>
          </ac:spMkLst>
        </pc:spChg>
        <pc:spChg chg="add mod">
          <ac:chgData name="Roberta Tucker" userId="S::r.tucker@uwtsd.ac.uk::27ca61ee-ba03-4b92-a89a-1d5600e2200a" providerId="AD" clId="Web-{CA40654B-5DF4-1444-0F1C-6A8EBCB53A4F}" dt="2023-02-23T12:02:11.827" v="4358" actId="1076"/>
          <ac:spMkLst>
            <pc:docMk/>
            <pc:sldMk cId="3460720718" sldId="619"/>
            <ac:spMk id="15" creationId="{90436D78-7FA9-0F72-D230-8F2A377BAA72}"/>
          </ac:spMkLst>
        </pc:spChg>
        <pc:spChg chg="add mod">
          <ac:chgData name="Roberta Tucker" userId="S::r.tucker@uwtsd.ac.uk::27ca61ee-ba03-4b92-a89a-1d5600e2200a" providerId="AD" clId="Web-{CA40654B-5DF4-1444-0F1C-6A8EBCB53A4F}" dt="2023-02-23T12:09:20.527" v="4408" actId="1076"/>
          <ac:spMkLst>
            <pc:docMk/>
            <pc:sldMk cId="3460720718" sldId="619"/>
            <ac:spMk id="16" creationId="{05F6DFC6-5BD8-DDDF-D176-DE6419015D9B}"/>
          </ac:spMkLst>
        </pc:spChg>
        <pc:picChg chg="add mod">
          <ac:chgData name="Roberta Tucker" userId="S::r.tucker@uwtsd.ac.uk::27ca61ee-ba03-4b92-a89a-1d5600e2200a" providerId="AD" clId="Web-{CA40654B-5DF4-1444-0F1C-6A8EBCB53A4F}" dt="2023-02-23T12:07:34.035" v="4394" actId="14100"/>
          <ac:picMkLst>
            <pc:docMk/>
            <pc:sldMk cId="3460720718" sldId="619"/>
            <ac:picMk id="2" creationId="{FC055872-A882-CF70-F5FB-15E696677A7D}"/>
          </ac:picMkLst>
        </pc:picChg>
        <pc:picChg chg="del">
          <ac:chgData name="Roberta Tucker" userId="S::r.tucker@uwtsd.ac.uk::27ca61ee-ba03-4b92-a89a-1d5600e2200a" providerId="AD" clId="Web-{CA40654B-5DF4-1444-0F1C-6A8EBCB53A4F}" dt="2023-02-23T11:47:02.894" v="4204"/>
          <ac:picMkLst>
            <pc:docMk/>
            <pc:sldMk cId="3460720718" sldId="619"/>
            <ac:picMk id="4" creationId="{62C12048-9EEC-ED59-A247-0AA3AAC3EF74}"/>
          </ac:picMkLst>
        </pc:picChg>
        <pc:picChg chg="del">
          <ac:chgData name="Roberta Tucker" userId="S::r.tucker@uwtsd.ac.uk::27ca61ee-ba03-4b92-a89a-1d5600e2200a" providerId="AD" clId="Web-{CA40654B-5DF4-1444-0F1C-6A8EBCB53A4F}" dt="2023-02-23T11:16:44.787" v="3591"/>
          <ac:picMkLst>
            <pc:docMk/>
            <pc:sldMk cId="3460720718" sldId="619"/>
            <ac:picMk id="6" creationId="{42049921-DEFE-A5F4-DDF1-71DC2134262E}"/>
          </ac:picMkLst>
        </pc:picChg>
        <pc:picChg chg="add del mod">
          <ac:chgData name="Roberta Tucker" userId="S::r.tucker@uwtsd.ac.uk::27ca61ee-ba03-4b92-a89a-1d5600e2200a" providerId="AD" clId="Web-{CA40654B-5DF4-1444-0F1C-6A8EBCB53A4F}" dt="2023-02-23T11:24:29.022" v="3599"/>
          <ac:picMkLst>
            <pc:docMk/>
            <pc:sldMk cId="3460720718" sldId="619"/>
            <ac:picMk id="8" creationId="{A5431689-E1B7-4520-1076-DF5F9D702085}"/>
          </ac:picMkLst>
        </pc:picChg>
        <pc:picChg chg="add del mod">
          <ac:chgData name="Roberta Tucker" userId="S::r.tucker@uwtsd.ac.uk::27ca61ee-ba03-4b92-a89a-1d5600e2200a" providerId="AD" clId="Web-{CA40654B-5DF4-1444-0F1C-6A8EBCB53A4F}" dt="2023-02-23T11:28:17.513" v="3720"/>
          <ac:picMkLst>
            <pc:docMk/>
            <pc:sldMk cId="3460720718" sldId="619"/>
            <ac:picMk id="10" creationId="{DA12E3C5-3FCB-CBD5-12CD-BB7A55E91B3A}"/>
          </ac:picMkLst>
        </pc:picChg>
        <pc:cxnChg chg="add del mod">
          <ac:chgData name="Roberta Tucker" userId="S::r.tucker@uwtsd.ac.uk::27ca61ee-ba03-4b92-a89a-1d5600e2200a" providerId="AD" clId="Web-{CA40654B-5DF4-1444-0F1C-6A8EBCB53A4F}" dt="2023-02-23T12:04:48.228" v="4372"/>
          <ac:cxnSpMkLst>
            <pc:docMk/>
            <pc:sldMk cId="3460720718" sldId="619"/>
            <ac:cxnSpMk id="4" creationId="{3DB92652-0C17-E495-6DB1-F3A355DFC14B}"/>
          </ac:cxnSpMkLst>
        </pc:cxnChg>
      </pc:sldChg>
      <pc:sldChg chg="delSp modSp add replId">
        <pc:chgData name="Roberta Tucker" userId="S::r.tucker@uwtsd.ac.uk::27ca61ee-ba03-4b92-a89a-1d5600e2200a" providerId="AD" clId="Web-{CA40654B-5DF4-1444-0F1C-6A8EBCB53A4F}" dt="2023-02-23T12:13:05.760" v="4414" actId="1076"/>
        <pc:sldMkLst>
          <pc:docMk/>
          <pc:sldMk cId="2885905276" sldId="620"/>
        </pc:sldMkLst>
        <pc:picChg chg="del">
          <ac:chgData name="Roberta Tucker" userId="S::r.tucker@uwtsd.ac.uk::27ca61ee-ba03-4b92-a89a-1d5600e2200a" providerId="AD" clId="Web-{CA40654B-5DF4-1444-0F1C-6A8EBCB53A4F}" dt="2023-02-23T12:11:36.145" v="4412"/>
          <ac:picMkLst>
            <pc:docMk/>
            <pc:sldMk cId="2885905276" sldId="620"/>
            <ac:picMk id="2" creationId="{FC055872-A882-CF70-F5FB-15E696677A7D}"/>
          </ac:picMkLst>
        </pc:picChg>
        <pc:picChg chg="mod">
          <ac:chgData name="Roberta Tucker" userId="S::r.tucker@uwtsd.ac.uk::27ca61ee-ba03-4b92-a89a-1d5600e2200a" providerId="AD" clId="Web-{CA40654B-5DF4-1444-0F1C-6A8EBCB53A4F}" dt="2023-02-23T12:13:05.760" v="4414" actId="1076"/>
          <ac:picMkLst>
            <pc:docMk/>
            <pc:sldMk cId="2885905276" sldId="620"/>
            <ac:picMk id="8" creationId="{A5431689-E1B7-4520-1076-DF5F9D702085}"/>
          </ac:picMkLst>
        </pc:picChg>
      </pc:sldChg>
      <pc:sldChg chg="addSp delSp modSp add replId addAnim modAnim">
        <pc:chgData name="Roberta Tucker" userId="S::r.tucker@uwtsd.ac.uk::27ca61ee-ba03-4b92-a89a-1d5600e2200a" providerId="AD" clId="Web-{CA40654B-5DF4-1444-0F1C-6A8EBCB53A4F}" dt="2023-02-24T11:30:50.150" v="4496"/>
        <pc:sldMkLst>
          <pc:docMk/>
          <pc:sldMk cId="3375997712" sldId="621"/>
        </pc:sldMkLst>
        <pc:spChg chg="del mod">
          <ac:chgData name="Roberta Tucker" userId="S::r.tucker@uwtsd.ac.uk::27ca61ee-ba03-4b92-a89a-1d5600e2200a" providerId="AD" clId="Web-{CA40654B-5DF4-1444-0F1C-6A8EBCB53A4F}" dt="2023-02-23T12:13:22.449" v="4417"/>
          <ac:spMkLst>
            <pc:docMk/>
            <pc:sldMk cId="3375997712" sldId="621"/>
            <ac:spMk id="3" creationId="{BE81BD22-F041-4643-2E57-645D07B4F719}"/>
          </ac:spMkLst>
        </pc:spChg>
        <pc:spChg chg="mod">
          <ac:chgData name="Roberta Tucker" userId="S::r.tucker@uwtsd.ac.uk::27ca61ee-ba03-4b92-a89a-1d5600e2200a" providerId="AD" clId="Web-{CA40654B-5DF4-1444-0F1C-6A8EBCB53A4F}" dt="2023-02-24T11:30:50.150" v="4496"/>
          <ac:spMkLst>
            <pc:docMk/>
            <pc:sldMk cId="3375997712" sldId="621"/>
            <ac:spMk id="5" creationId="{DA2E92BE-0CD5-E6B0-AA52-858B51EC3AD5}"/>
          </ac:spMkLst>
        </pc:spChg>
        <pc:spChg chg="mod">
          <ac:chgData name="Roberta Tucker" userId="S::r.tucker@uwtsd.ac.uk::27ca61ee-ba03-4b92-a89a-1d5600e2200a" providerId="AD" clId="Web-{CA40654B-5DF4-1444-0F1C-6A8EBCB53A4F}" dt="2023-02-24T11:24:38.073" v="4469" actId="1076"/>
          <ac:spMkLst>
            <pc:docMk/>
            <pc:sldMk cId="3375997712" sldId="621"/>
            <ac:spMk id="9" creationId="{E671C4E0-48F2-E8FB-F89A-D680AEF9DE4B}"/>
          </ac:spMkLst>
        </pc:spChg>
        <pc:spChg chg="mod">
          <ac:chgData name="Roberta Tucker" userId="S::r.tucker@uwtsd.ac.uk::27ca61ee-ba03-4b92-a89a-1d5600e2200a" providerId="AD" clId="Web-{CA40654B-5DF4-1444-0F1C-6A8EBCB53A4F}" dt="2023-02-24T11:24:43.089" v="4470" actId="1076"/>
          <ac:spMkLst>
            <pc:docMk/>
            <pc:sldMk cId="3375997712" sldId="621"/>
            <ac:spMk id="10" creationId="{F038343F-C7E3-3BC5-B83D-00FED7404A71}"/>
          </ac:spMkLst>
        </pc:spChg>
        <pc:spChg chg="mod">
          <ac:chgData name="Roberta Tucker" userId="S::r.tucker@uwtsd.ac.uk::27ca61ee-ba03-4b92-a89a-1d5600e2200a" providerId="AD" clId="Web-{CA40654B-5DF4-1444-0F1C-6A8EBCB53A4F}" dt="2023-02-24T11:25:15.481" v="4472" actId="20577"/>
          <ac:spMkLst>
            <pc:docMk/>
            <pc:sldMk cId="3375997712" sldId="621"/>
            <ac:spMk id="11" creationId="{3F33C03C-7865-C578-ECE9-419C1512E433}"/>
          </ac:spMkLst>
        </pc:spChg>
        <pc:spChg chg="mod">
          <ac:chgData name="Roberta Tucker" userId="S::r.tucker@uwtsd.ac.uk::27ca61ee-ba03-4b92-a89a-1d5600e2200a" providerId="AD" clId="Web-{CA40654B-5DF4-1444-0F1C-6A8EBCB53A4F}" dt="2023-02-24T11:26:01.717" v="4476" actId="1076"/>
          <ac:spMkLst>
            <pc:docMk/>
            <pc:sldMk cId="3375997712" sldId="621"/>
            <ac:spMk id="13" creationId="{08857A2D-6CF7-DCEB-0CB4-6CE6113BA3DD}"/>
          </ac:spMkLst>
        </pc:spChg>
        <pc:spChg chg="mod">
          <ac:chgData name="Roberta Tucker" userId="S::r.tucker@uwtsd.ac.uk::27ca61ee-ba03-4b92-a89a-1d5600e2200a" providerId="AD" clId="Web-{CA40654B-5DF4-1444-0F1C-6A8EBCB53A4F}" dt="2023-02-24T11:27:05.907" v="4480" actId="20577"/>
          <ac:spMkLst>
            <pc:docMk/>
            <pc:sldMk cId="3375997712" sldId="621"/>
            <ac:spMk id="14" creationId="{6A39E821-624D-572C-A957-AA4E0E393E07}"/>
          </ac:spMkLst>
        </pc:spChg>
        <pc:spChg chg="mod">
          <ac:chgData name="Roberta Tucker" userId="S::r.tucker@uwtsd.ac.uk::27ca61ee-ba03-4b92-a89a-1d5600e2200a" providerId="AD" clId="Web-{CA40654B-5DF4-1444-0F1C-6A8EBCB53A4F}" dt="2023-02-24T11:28:16.316" v="4483" actId="20577"/>
          <ac:spMkLst>
            <pc:docMk/>
            <pc:sldMk cId="3375997712" sldId="621"/>
            <ac:spMk id="15" creationId="{90436D78-7FA9-0F72-D230-8F2A377BAA72}"/>
          </ac:spMkLst>
        </pc:spChg>
        <pc:spChg chg="add mod">
          <ac:chgData name="Roberta Tucker" userId="S::r.tucker@uwtsd.ac.uk::27ca61ee-ba03-4b92-a89a-1d5600e2200a" providerId="AD" clId="Web-{CA40654B-5DF4-1444-0F1C-6A8EBCB53A4F}" dt="2023-02-23T12:13:34.668" v="4420" actId="20577"/>
          <ac:spMkLst>
            <pc:docMk/>
            <pc:sldMk cId="3375997712" sldId="621"/>
            <ac:spMk id="17" creationId="{6083ED5F-28F9-18A3-F263-AE64120073F3}"/>
          </ac:spMkLst>
        </pc:spChg>
      </pc:sldChg>
      <pc:sldChg chg="addSp delSp modSp add replId addAnim modAnim modNotes">
        <pc:chgData name="Roberta Tucker" userId="S::r.tucker@uwtsd.ac.uk::27ca61ee-ba03-4b92-a89a-1d5600e2200a" providerId="AD" clId="Web-{CA40654B-5DF4-1444-0F1C-6A8EBCB53A4F}" dt="2023-02-24T11:59:19.312" v="4809" actId="20577"/>
        <pc:sldMkLst>
          <pc:docMk/>
          <pc:sldMk cId="2142313826" sldId="622"/>
        </pc:sldMkLst>
        <pc:spChg chg="add mod">
          <ac:chgData name="Roberta Tucker" userId="S::r.tucker@uwtsd.ac.uk::27ca61ee-ba03-4b92-a89a-1d5600e2200a" providerId="AD" clId="Web-{CA40654B-5DF4-1444-0F1C-6A8EBCB53A4F}" dt="2023-02-24T11:48:16.958" v="4729" actId="1076"/>
          <ac:spMkLst>
            <pc:docMk/>
            <pc:sldMk cId="2142313826" sldId="622"/>
            <ac:spMk id="2" creationId="{70577496-ECEA-62E0-8395-28123339F951}"/>
          </ac:spMkLst>
        </pc:spChg>
        <pc:spChg chg="mod">
          <ac:chgData name="Roberta Tucker" userId="S::r.tucker@uwtsd.ac.uk::27ca61ee-ba03-4b92-a89a-1d5600e2200a" providerId="AD" clId="Web-{CA40654B-5DF4-1444-0F1C-6A8EBCB53A4F}" dt="2023-02-24T11:50:03.509" v="4746" actId="14100"/>
          <ac:spMkLst>
            <pc:docMk/>
            <pc:sldMk cId="2142313826" sldId="622"/>
            <ac:spMk id="3" creationId="{BE81BD22-F041-4643-2E57-645D07B4F719}"/>
          </ac:spMkLst>
        </pc:spChg>
        <pc:spChg chg="add mod">
          <ac:chgData name="Roberta Tucker" userId="S::r.tucker@uwtsd.ac.uk::27ca61ee-ba03-4b92-a89a-1d5600e2200a" providerId="AD" clId="Web-{CA40654B-5DF4-1444-0F1C-6A8EBCB53A4F}" dt="2023-02-24T11:37:34.901" v="4590" actId="1076"/>
          <ac:spMkLst>
            <pc:docMk/>
            <pc:sldMk cId="2142313826" sldId="622"/>
            <ac:spMk id="5" creationId="{EDBFE9D0-E7DB-2D1A-8435-D954967E4A2B}"/>
          </ac:spMkLst>
        </pc:spChg>
        <pc:spChg chg="add mod">
          <ac:chgData name="Roberta Tucker" userId="S::r.tucker@uwtsd.ac.uk::27ca61ee-ba03-4b92-a89a-1d5600e2200a" providerId="AD" clId="Web-{CA40654B-5DF4-1444-0F1C-6A8EBCB53A4F}" dt="2023-02-24T11:48:27.225" v="4735" actId="1076"/>
          <ac:spMkLst>
            <pc:docMk/>
            <pc:sldMk cId="2142313826" sldId="622"/>
            <ac:spMk id="6" creationId="{9652F212-0B9A-47CE-226E-A76F3F8A1B47}"/>
          </ac:spMkLst>
        </pc:spChg>
        <pc:spChg chg="add mod">
          <ac:chgData name="Roberta Tucker" userId="S::r.tucker@uwtsd.ac.uk::27ca61ee-ba03-4b92-a89a-1d5600e2200a" providerId="AD" clId="Web-{CA40654B-5DF4-1444-0F1C-6A8EBCB53A4F}" dt="2023-02-24T11:48:33.990" v="4736" actId="1076"/>
          <ac:spMkLst>
            <pc:docMk/>
            <pc:sldMk cId="2142313826" sldId="622"/>
            <ac:spMk id="8" creationId="{DF4BB807-FF74-960D-A054-EEBDAF6E9653}"/>
          </ac:spMkLst>
        </pc:spChg>
        <pc:spChg chg="add mod">
          <ac:chgData name="Roberta Tucker" userId="S::r.tucker@uwtsd.ac.uk::27ca61ee-ba03-4b92-a89a-1d5600e2200a" providerId="AD" clId="Web-{CA40654B-5DF4-1444-0F1C-6A8EBCB53A4F}" dt="2023-02-24T11:48:51.459" v="4743" actId="1076"/>
          <ac:spMkLst>
            <pc:docMk/>
            <pc:sldMk cId="2142313826" sldId="622"/>
            <ac:spMk id="9" creationId="{EBB9FD1B-5362-3D4C-057A-6EA19EE841F8}"/>
          </ac:spMkLst>
        </pc:spChg>
        <pc:spChg chg="add del mod">
          <ac:chgData name="Roberta Tucker" userId="S::r.tucker@uwtsd.ac.uk::27ca61ee-ba03-4b92-a89a-1d5600e2200a" providerId="AD" clId="Web-{CA40654B-5DF4-1444-0F1C-6A8EBCB53A4F}" dt="2023-02-24T11:43:41.447" v="4597"/>
          <ac:spMkLst>
            <pc:docMk/>
            <pc:sldMk cId="2142313826" sldId="622"/>
            <ac:spMk id="13" creationId="{3B5027F5-FF68-351D-DC6D-2E4DD16C3CF8}"/>
          </ac:spMkLst>
        </pc:spChg>
        <pc:spChg chg="add mod">
          <ac:chgData name="Roberta Tucker" userId="S::r.tucker@uwtsd.ac.uk::27ca61ee-ba03-4b92-a89a-1d5600e2200a" providerId="AD" clId="Web-{CA40654B-5DF4-1444-0F1C-6A8EBCB53A4F}" dt="2023-02-24T11:58:50.374" v="4797" actId="1076"/>
          <ac:spMkLst>
            <pc:docMk/>
            <pc:sldMk cId="2142313826" sldId="622"/>
            <ac:spMk id="15" creationId="{605EFA52-1CA9-3D3C-CBAC-6A83667D51BC}"/>
          </ac:spMkLst>
        </pc:spChg>
        <pc:spChg chg="add mod">
          <ac:chgData name="Roberta Tucker" userId="S::r.tucker@uwtsd.ac.uk::27ca61ee-ba03-4b92-a89a-1d5600e2200a" providerId="AD" clId="Web-{CA40654B-5DF4-1444-0F1C-6A8EBCB53A4F}" dt="2023-02-24T11:59:19.312" v="4809" actId="20577"/>
          <ac:spMkLst>
            <pc:docMk/>
            <pc:sldMk cId="2142313826" sldId="622"/>
            <ac:spMk id="17" creationId="{722A65AC-3F7F-09FD-296F-4A32A9041099}"/>
          </ac:spMkLst>
        </pc:spChg>
        <pc:picChg chg="add del mod">
          <ac:chgData name="Roberta Tucker" userId="S::r.tucker@uwtsd.ac.uk::27ca61ee-ba03-4b92-a89a-1d5600e2200a" providerId="AD" clId="Web-{CA40654B-5DF4-1444-0F1C-6A8EBCB53A4F}" dt="2023-02-24T11:42:48.210" v="4596"/>
          <ac:picMkLst>
            <pc:docMk/>
            <pc:sldMk cId="2142313826" sldId="622"/>
            <ac:picMk id="11" creationId="{87B9760D-2145-5503-78A1-17D15FA31FDD}"/>
          </ac:picMkLst>
        </pc:picChg>
        <pc:picChg chg="add mod ord">
          <ac:chgData name="Roberta Tucker" userId="S::r.tucker@uwtsd.ac.uk::27ca61ee-ba03-4b92-a89a-1d5600e2200a" providerId="AD" clId="Web-{CA40654B-5DF4-1444-0F1C-6A8EBCB53A4F}" dt="2023-02-24T11:58:53.061" v="4798" actId="1076"/>
          <ac:picMkLst>
            <pc:docMk/>
            <pc:sldMk cId="2142313826" sldId="622"/>
            <ac:picMk id="14" creationId="{92579995-47B1-D385-E1CE-094B269FACF0}"/>
          </ac:picMkLst>
        </pc:picChg>
      </pc:sldChg>
      <pc:sldChg chg="modSp add replId">
        <pc:chgData name="Roberta Tucker" userId="S::r.tucker@uwtsd.ac.uk::27ca61ee-ba03-4b92-a89a-1d5600e2200a" providerId="AD" clId="Web-{CA40654B-5DF4-1444-0F1C-6A8EBCB53A4F}" dt="2023-02-24T11:56:19.040" v="4796" actId="14100"/>
        <pc:sldMkLst>
          <pc:docMk/>
          <pc:sldMk cId="3149877421" sldId="623"/>
        </pc:sldMkLst>
        <pc:spChg chg="mod">
          <ac:chgData name="Roberta Tucker" userId="S::r.tucker@uwtsd.ac.uk::27ca61ee-ba03-4b92-a89a-1d5600e2200a" providerId="AD" clId="Web-{CA40654B-5DF4-1444-0F1C-6A8EBCB53A4F}" dt="2023-02-24T11:55:30.850" v="4776" actId="20577"/>
          <ac:spMkLst>
            <pc:docMk/>
            <pc:sldMk cId="3149877421" sldId="623"/>
            <ac:spMk id="2" creationId="{70577496-ECEA-62E0-8395-28123339F951}"/>
          </ac:spMkLst>
        </pc:spChg>
        <pc:spChg chg="mod">
          <ac:chgData name="Roberta Tucker" userId="S::r.tucker@uwtsd.ac.uk::27ca61ee-ba03-4b92-a89a-1d5600e2200a" providerId="AD" clId="Web-{CA40654B-5DF4-1444-0F1C-6A8EBCB53A4F}" dt="2023-02-24T11:54:08.863" v="4774" actId="20577"/>
          <ac:spMkLst>
            <pc:docMk/>
            <pc:sldMk cId="3149877421" sldId="623"/>
            <ac:spMk id="3" creationId="{BE81BD22-F041-4643-2E57-645D07B4F719}"/>
          </ac:spMkLst>
        </pc:spChg>
        <pc:spChg chg="mod">
          <ac:chgData name="Roberta Tucker" userId="S::r.tucker@uwtsd.ac.uk::27ca61ee-ba03-4b92-a89a-1d5600e2200a" providerId="AD" clId="Web-{CA40654B-5DF4-1444-0F1C-6A8EBCB53A4F}" dt="2023-02-24T11:56:01.054" v="4792" actId="1076"/>
          <ac:spMkLst>
            <pc:docMk/>
            <pc:sldMk cId="3149877421" sldId="623"/>
            <ac:spMk id="6" creationId="{9652F212-0B9A-47CE-226E-A76F3F8A1B47}"/>
          </ac:spMkLst>
        </pc:spChg>
        <pc:spChg chg="mod">
          <ac:chgData name="Roberta Tucker" userId="S::r.tucker@uwtsd.ac.uk::27ca61ee-ba03-4b92-a89a-1d5600e2200a" providerId="AD" clId="Web-{CA40654B-5DF4-1444-0F1C-6A8EBCB53A4F}" dt="2023-02-24T11:56:19.040" v="4796" actId="14100"/>
          <ac:spMkLst>
            <pc:docMk/>
            <pc:sldMk cId="3149877421" sldId="623"/>
            <ac:spMk id="9" creationId="{EBB9FD1B-5362-3D4C-057A-6EA19EE841F8}"/>
          </ac:spMkLst>
        </pc:spChg>
        <pc:spChg chg="mod">
          <ac:chgData name="Roberta Tucker" userId="S::r.tucker@uwtsd.ac.uk::27ca61ee-ba03-4b92-a89a-1d5600e2200a" providerId="AD" clId="Web-{CA40654B-5DF4-1444-0F1C-6A8EBCB53A4F}" dt="2023-02-24T11:52:56.409" v="4768" actId="1076"/>
          <ac:spMkLst>
            <pc:docMk/>
            <pc:sldMk cId="3149877421" sldId="623"/>
            <ac:spMk id="15" creationId="{605EFA52-1CA9-3D3C-CBAC-6A83667D51BC}"/>
          </ac:spMkLst>
        </pc:spChg>
        <pc:picChg chg="mod">
          <ac:chgData name="Roberta Tucker" userId="S::r.tucker@uwtsd.ac.uk::27ca61ee-ba03-4b92-a89a-1d5600e2200a" providerId="AD" clId="Web-{CA40654B-5DF4-1444-0F1C-6A8EBCB53A4F}" dt="2023-02-24T11:52:49.688" v="4767" actId="1076"/>
          <ac:picMkLst>
            <pc:docMk/>
            <pc:sldMk cId="3149877421" sldId="623"/>
            <ac:picMk id="14" creationId="{92579995-47B1-D385-E1CE-094B269FACF0}"/>
          </ac:picMkLst>
        </pc:picChg>
      </pc:sldChg>
    </pc:docChg>
  </pc:docChgLst>
  <pc:docChgLst>
    <pc:chgData name="Roberta Tucker" userId="S::r.tucker@uwtsd.ac.uk::27ca61ee-ba03-4b92-a89a-1d5600e2200a" providerId="AD" clId="Web-{D1B5CF61-DF23-FC0C-C41F-27EB899328E3}"/>
    <pc:docChg chg="addSld delSld modSld sldOrd modMainMaster">
      <pc:chgData name="Roberta Tucker" userId="S::r.tucker@uwtsd.ac.uk::27ca61ee-ba03-4b92-a89a-1d5600e2200a" providerId="AD" clId="Web-{D1B5CF61-DF23-FC0C-C41F-27EB899328E3}" dt="2024-02-12T12:26:11.043" v="24"/>
      <pc:docMkLst>
        <pc:docMk/>
      </pc:docMkLst>
      <pc:sldChg chg="del">
        <pc:chgData name="Roberta Tucker" userId="S::r.tucker@uwtsd.ac.uk::27ca61ee-ba03-4b92-a89a-1d5600e2200a" providerId="AD" clId="Web-{D1B5CF61-DF23-FC0C-C41F-27EB899328E3}" dt="2024-02-12T12:23:15.489" v="9"/>
        <pc:sldMkLst>
          <pc:docMk/>
          <pc:sldMk cId="2437550428" sldId="516"/>
        </pc:sldMkLst>
      </pc:sldChg>
      <pc:sldChg chg="del">
        <pc:chgData name="Roberta Tucker" userId="S::r.tucker@uwtsd.ac.uk::27ca61ee-ba03-4b92-a89a-1d5600e2200a" providerId="AD" clId="Web-{D1B5CF61-DF23-FC0C-C41F-27EB899328E3}" dt="2024-02-12T12:22:41.378" v="7"/>
        <pc:sldMkLst>
          <pc:docMk/>
          <pc:sldMk cId="528674255" sldId="520"/>
        </pc:sldMkLst>
      </pc:sldChg>
      <pc:sldChg chg="del">
        <pc:chgData name="Roberta Tucker" userId="S::r.tucker@uwtsd.ac.uk::27ca61ee-ba03-4b92-a89a-1d5600e2200a" providerId="AD" clId="Web-{D1B5CF61-DF23-FC0C-C41F-27EB899328E3}" dt="2024-02-12T12:23:47.850" v="13"/>
        <pc:sldMkLst>
          <pc:docMk/>
          <pc:sldMk cId="2485985612" sldId="521"/>
        </pc:sldMkLst>
      </pc:sldChg>
      <pc:sldChg chg="del">
        <pc:chgData name="Roberta Tucker" userId="S::r.tucker@uwtsd.ac.uk::27ca61ee-ba03-4b92-a89a-1d5600e2200a" providerId="AD" clId="Web-{D1B5CF61-DF23-FC0C-C41F-27EB899328E3}" dt="2024-02-12T12:25:56.090" v="23"/>
        <pc:sldMkLst>
          <pc:docMk/>
          <pc:sldMk cId="1921808494" sldId="600"/>
        </pc:sldMkLst>
      </pc:sldChg>
      <pc:sldChg chg="ord">
        <pc:chgData name="Roberta Tucker" userId="S::r.tucker@uwtsd.ac.uk::27ca61ee-ba03-4b92-a89a-1d5600e2200a" providerId="AD" clId="Web-{D1B5CF61-DF23-FC0C-C41F-27EB899328E3}" dt="2024-02-12T12:26:11.043" v="24"/>
        <pc:sldMkLst>
          <pc:docMk/>
          <pc:sldMk cId="2833334605" sldId="601"/>
        </pc:sldMkLst>
      </pc:sldChg>
      <pc:sldChg chg="del">
        <pc:chgData name="Roberta Tucker" userId="S::r.tucker@uwtsd.ac.uk::27ca61ee-ba03-4b92-a89a-1d5600e2200a" providerId="AD" clId="Web-{D1B5CF61-DF23-FC0C-C41F-27EB899328E3}" dt="2024-02-12T12:22:13.330" v="2"/>
        <pc:sldMkLst>
          <pc:docMk/>
          <pc:sldMk cId="1688279409" sldId="602"/>
        </pc:sldMkLst>
      </pc:sldChg>
      <pc:sldChg chg="ord">
        <pc:chgData name="Roberta Tucker" userId="S::r.tucker@uwtsd.ac.uk::27ca61ee-ba03-4b92-a89a-1d5600e2200a" providerId="AD" clId="Web-{D1B5CF61-DF23-FC0C-C41F-27EB899328E3}" dt="2024-02-12T12:24:23.914" v="14"/>
        <pc:sldMkLst>
          <pc:docMk/>
          <pc:sldMk cId="1345282339" sldId="614"/>
        </pc:sldMkLst>
      </pc:sldChg>
      <pc:sldChg chg="ord">
        <pc:chgData name="Roberta Tucker" userId="S::r.tucker@uwtsd.ac.uk::27ca61ee-ba03-4b92-a89a-1d5600e2200a" providerId="AD" clId="Web-{D1B5CF61-DF23-FC0C-C41F-27EB899328E3}" dt="2024-02-12T12:25:31.448" v="20"/>
        <pc:sldMkLst>
          <pc:docMk/>
          <pc:sldMk cId="3062202845" sldId="615"/>
        </pc:sldMkLst>
      </pc:sldChg>
      <pc:sldChg chg="ord">
        <pc:chgData name="Roberta Tucker" userId="S::r.tucker@uwtsd.ac.uk::27ca61ee-ba03-4b92-a89a-1d5600e2200a" providerId="AD" clId="Web-{D1B5CF61-DF23-FC0C-C41F-27EB899328E3}" dt="2024-02-12T12:25:18.119" v="19"/>
        <pc:sldMkLst>
          <pc:docMk/>
          <pc:sldMk cId="429190091" sldId="618"/>
        </pc:sldMkLst>
      </pc:sldChg>
      <pc:sldChg chg="ord">
        <pc:chgData name="Roberta Tucker" userId="S::r.tucker@uwtsd.ac.uk::27ca61ee-ba03-4b92-a89a-1d5600e2200a" providerId="AD" clId="Web-{D1B5CF61-DF23-FC0C-C41F-27EB899328E3}" dt="2024-02-12T12:25:44.136" v="21"/>
        <pc:sldMkLst>
          <pc:docMk/>
          <pc:sldMk cId="2977088705" sldId="620"/>
        </pc:sldMkLst>
      </pc:sldChg>
      <pc:sldChg chg="ord">
        <pc:chgData name="Roberta Tucker" userId="S::r.tucker@uwtsd.ac.uk::27ca61ee-ba03-4b92-a89a-1d5600e2200a" providerId="AD" clId="Web-{D1B5CF61-DF23-FC0C-C41F-27EB899328E3}" dt="2024-02-12T12:25:52.793" v="22"/>
        <pc:sldMkLst>
          <pc:docMk/>
          <pc:sldMk cId="734909371" sldId="621"/>
        </pc:sldMkLst>
      </pc:sldChg>
      <pc:sldChg chg="ord">
        <pc:chgData name="Roberta Tucker" userId="S::r.tucker@uwtsd.ac.uk::27ca61ee-ba03-4b92-a89a-1d5600e2200a" providerId="AD" clId="Web-{D1B5CF61-DF23-FC0C-C41F-27EB899328E3}" dt="2024-02-12T12:25:06.634" v="18"/>
        <pc:sldMkLst>
          <pc:docMk/>
          <pc:sldMk cId="726865028" sldId="632"/>
        </pc:sldMkLst>
      </pc:sldChg>
      <pc:sldChg chg="del">
        <pc:chgData name="Roberta Tucker" userId="S::r.tucker@uwtsd.ac.uk::27ca61ee-ba03-4b92-a89a-1d5600e2200a" providerId="AD" clId="Web-{D1B5CF61-DF23-FC0C-C41F-27EB899328E3}" dt="2024-02-12T12:22:06.080" v="0"/>
        <pc:sldMkLst>
          <pc:docMk/>
          <pc:sldMk cId="1520975983" sldId="633"/>
        </pc:sldMkLst>
      </pc:sldChg>
      <pc:sldChg chg="del">
        <pc:chgData name="Roberta Tucker" userId="S::r.tucker@uwtsd.ac.uk::27ca61ee-ba03-4b92-a89a-1d5600e2200a" providerId="AD" clId="Web-{D1B5CF61-DF23-FC0C-C41F-27EB899328E3}" dt="2024-02-12T12:22:12.017" v="1"/>
        <pc:sldMkLst>
          <pc:docMk/>
          <pc:sldMk cId="1210479524" sldId="634"/>
        </pc:sldMkLst>
      </pc:sldChg>
      <pc:sldChg chg="del">
        <pc:chgData name="Roberta Tucker" userId="S::r.tucker@uwtsd.ac.uk::27ca61ee-ba03-4b92-a89a-1d5600e2200a" providerId="AD" clId="Web-{D1B5CF61-DF23-FC0C-C41F-27EB899328E3}" dt="2024-02-12T12:22:19.987" v="4"/>
        <pc:sldMkLst>
          <pc:docMk/>
          <pc:sldMk cId="1416517900" sldId="636"/>
        </pc:sldMkLst>
      </pc:sldChg>
      <pc:sldChg chg="del">
        <pc:chgData name="Roberta Tucker" userId="S::r.tucker@uwtsd.ac.uk::27ca61ee-ba03-4b92-a89a-1d5600e2200a" providerId="AD" clId="Web-{D1B5CF61-DF23-FC0C-C41F-27EB899328E3}" dt="2024-02-12T12:24:44.352" v="17"/>
        <pc:sldMkLst>
          <pc:docMk/>
          <pc:sldMk cId="1385694906" sldId="645"/>
        </pc:sldMkLst>
      </pc:sldChg>
      <pc:sldChg chg="del">
        <pc:chgData name="Roberta Tucker" userId="S::r.tucker@uwtsd.ac.uk::27ca61ee-ba03-4b92-a89a-1d5600e2200a" providerId="AD" clId="Web-{D1B5CF61-DF23-FC0C-C41F-27EB899328E3}" dt="2024-02-12T12:22:22.377" v="5"/>
        <pc:sldMkLst>
          <pc:docMk/>
          <pc:sldMk cId="1485559527" sldId="647"/>
        </pc:sldMkLst>
      </pc:sldChg>
      <pc:sldChg chg="del">
        <pc:chgData name="Roberta Tucker" userId="S::r.tucker@uwtsd.ac.uk::27ca61ee-ba03-4b92-a89a-1d5600e2200a" providerId="AD" clId="Web-{D1B5CF61-DF23-FC0C-C41F-27EB899328E3}" dt="2024-02-12T12:22:14.611" v="3"/>
        <pc:sldMkLst>
          <pc:docMk/>
          <pc:sldMk cId="461836351" sldId="651"/>
        </pc:sldMkLst>
      </pc:sldChg>
      <pc:sldChg chg="ord">
        <pc:chgData name="Roberta Tucker" userId="S::r.tucker@uwtsd.ac.uk::27ca61ee-ba03-4b92-a89a-1d5600e2200a" providerId="AD" clId="Web-{D1B5CF61-DF23-FC0C-C41F-27EB899328E3}" dt="2024-02-12T12:24:29.680" v="15"/>
        <pc:sldMkLst>
          <pc:docMk/>
          <pc:sldMk cId="3688808980" sldId="653"/>
        </pc:sldMkLst>
      </pc:sldChg>
      <pc:sldChg chg="del">
        <pc:chgData name="Roberta Tucker" userId="S::r.tucker@uwtsd.ac.uk::27ca61ee-ba03-4b92-a89a-1d5600e2200a" providerId="AD" clId="Web-{D1B5CF61-DF23-FC0C-C41F-27EB899328E3}" dt="2024-02-12T12:24:32.930" v="16"/>
        <pc:sldMkLst>
          <pc:docMk/>
          <pc:sldMk cId="847376440" sldId="654"/>
        </pc:sldMkLst>
      </pc:sldChg>
      <pc:sldChg chg="add">
        <pc:chgData name="Roberta Tucker" userId="S::r.tucker@uwtsd.ac.uk::27ca61ee-ba03-4b92-a89a-1d5600e2200a" providerId="AD" clId="Web-{D1B5CF61-DF23-FC0C-C41F-27EB899328E3}" dt="2024-02-12T12:22:34.643" v="6"/>
        <pc:sldMkLst>
          <pc:docMk/>
          <pc:sldMk cId="1114402804" sldId="669"/>
        </pc:sldMkLst>
      </pc:sldChg>
      <pc:sldChg chg="add">
        <pc:chgData name="Roberta Tucker" userId="S::r.tucker@uwtsd.ac.uk::27ca61ee-ba03-4b92-a89a-1d5600e2200a" providerId="AD" clId="Web-{D1B5CF61-DF23-FC0C-C41F-27EB899328E3}" dt="2024-02-12T12:23:00.629" v="8"/>
        <pc:sldMkLst>
          <pc:docMk/>
          <pc:sldMk cId="4241139159" sldId="670"/>
        </pc:sldMkLst>
      </pc:sldChg>
      <pc:sldChg chg="modSp add">
        <pc:chgData name="Roberta Tucker" userId="S::r.tucker@uwtsd.ac.uk::27ca61ee-ba03-4b92-a89a-1d5600e2200a" providerId="AD" clId="Web-{D1B5CF61-DF23-FC0C-C41F-27EB899328E3}" dt="2024-02-12T12:23:46.975" v="12" actId="20577"/>
        <pc:sldMkLst>
          <pc:docMk/>
          <pc:sldMk cId="2910819546" sldId="677"/>
        </pc:sldMkLst>
        <pc:spChg chg="mod">
          <ac:chgData name="Roberta Tucker" userId="S::r.tucker@uwtsd.ac.uk::27ca61ee-ba03-4b92-a89a-1d5600e2200a" providerId="AD" clId="Web-{D1B5CF61-DF23-FC0C-C41F-27EB899328E3}" dt="2024-02-12T12:23:46.975" v="12" actId="20577"/>
          <ac:spMkLst>
            <pc:docMk/>
            <pc:sldMk cId="2910819546" sldId="677"/>
            <ac:spMk id="8" creationId="{57ED6D5D-E07C-2A2E-1770-B082DB384717}"/>
          </ac:spMkLst>
        </pc:spChg>
      </pc:sldChg>
      <pc:sldMasterChg chg="addSldLayout">
        <pc:chgData name="Roberta Tucker" userId="S::r.tucker@uwtsd.ac.uk::27ca61ee-ba03-4b92-a89a-1d5600e2200a" providerId="AD" clId="Web-{D1B5CF61-DF23-FC0C-C41F-27EB899328E3}" dt="2024-02-12T12:22:34.643" v="6"/>
        <pc:sldMasterMkLst>
          <pc:docMk/>
          <pc:sldMasterMk cId="2923642609" sldId="2147483648"/>
        </pc:sldMasterMkLst>
        <pc:sldLayoutChg chg="add">
          <pc:chgData name="Roberta Tucker" userId="S::r.tucker@uwtsd.ac.uk::27ca61ee-ba03-4b92-a89a-1d5600e2200a" providerId="AD" clId="Web-{D1B5CF61-DF23-FC0C-C41F-27EB899328E3}" dt="2024-02-12T12:22:34.643" v="6"/>
          <pc:sldLayoutMkLst>
            <pc:docMk/>
            <pc:sldMasterMk cId="2923642609" sldId="2147483648"/>
            <pc:sldLayoutMk cId="4010023324" sldId="2147483650"/>
          </pc:sldLayoutMkLst>
        </pc:sldLayoutChg>
      </pc:sldMasterChg>
      <pc:sldMasterChg chg="modSldLayout">
        <pc:chgData name="Roberta Tucker" userId="S::r.tucker@uwtsd.ac.uk::27ca61ee-ba03-4b92-a89a-1d5600e2200a" providerId="AD" clId="Web-{D1B5CF61-DF23-FC0C-C41F-27EB899328E3}" dt="2024-02-12T12:23:00.629" v="8"/>
        <pc:sldMasterMkLst>
          <pc:docMk/>
          <pc:sldMasterMk cId="1384196811" sldId="2147483658"/>
        </pc:sldMasterMkLst>
        <pc:sldLayoutChg chg="replId">
          <pc:chgData name="Roberta Tucker" userId="S::r.tucker@uwtsd.ac.uk::27ca61ee-ba03-4b92-a89a-1d5600e2200a" providerId="AD" clId="Web-{D1B5CF61-DF23-FC0C-C41F-27EB899328E3}" dt="2024-02-12T12:23:00.629" v="8"/>
          <pc:sldLayoutMkLst>
            <pc:docMk/>
            <pc:sldMasterMk cId="1384196811" sldId="2147483658"/>
            <pc:sldLayoutMk cId="124776547" sldId="2147483758"/>
          </pc:sldLayoutMkLst>
        </pc:sldLayoutChg>
        <pc:sldLayoutChg chg="replId">
          <pc:chgData name="Roberta Tucker" userId="S::r.tucker@uwtsd.ac.uk::27ca61ee-ba03-4b92-a89a-1d5600e2200a" providerId="AD" clId="Web-{D1B5CF61-DF23-FC0C-C41F-27EB899328E3}" dt="2024-02-12T12:23:00.629" v="8"/>
          <pc:sldLayoutMkLst>
            <pc:docMk/>
            <pc:sldMasterMk cId="1384196811" sldId="2147483658"/>
            <pc:sldLayoutMk cId="3564246523" sldId="2147483759"/>
          </pc:sldLayoutMkLst>
        </pc:sldLayoutChg>
      </pc:sldMasterChg>
      <pc:sldMasterChg chg="addSldLayout">
        <pc:chgData name="Roberta Tucker" userId="S::r.tucker@uwtsd.ac.uk::27ca61ee-ba03-4b92-a89a-1d5600e2200a" providerId="AD" clId="Web-{D1B5CF61-DF23-FC0C-C41F-27EB899328E3}" dt="2024-02-12T12:23:00.629" v="8"/>
        <pc:sldMasterMkLst>
          <pc:docMk/>
          <pc:sldMasterMk cId="10660577" sldId="2147483749"/>
        </pc:sldMasterMkLst>
        <pc:sldLayoutChg chg="add">
          <pc:chgData name="Roberta Tucker" userId="S::r.tucker@uwtsd.ac.uk::27ca61ee-ba03-4b92-a89a-1d5600e2200a" providerId="AD" clId="Web-{D1B5CF61-DF23-FC0C-C41F-27EB899328E3}" dt="2024-02-12T12:23:00.629" v="8"/>
          <pc:sldLayoutMkLst>
            <pc:docMk/>
            <pc:sldMasterMk cId="10660577" sldId="2147483749"/>
            <pc:sldLayoutMk cId="2857116349" sldId="2147483661"/>
          </pc:sldLayoutMkLst>
        </pc:sldLayoutChg>
        <pc:sldLayoutChg chg="add">
          <pc:chgData name="Roberta Tucker" userId="S::r.tucker@uwtsd.ac.uk::27ca61ee-ba03-4b92-a89a-1d5600e2200a" providerId="AD" clId="Web-{D1B5CF61-DF23-FC0C-C41F-27EB899328E3}" dt="2024-02-12T12:23:00.629" v="8"/>
          <pc:sldLayoutMkLst>
            <pc:docMk/>
            <pc:sldMasterMk cId="10660577" sldId="2147483749"/>
            <pc:sldLayoutMk cId="2630451732" sldId="2147483665"/>
          </pc:sldLayoutMkLst>
        </pc:sldLayoutChg>
        <pc:sldLayoutChg chg="add">
          <pc:chgData name="Roberta Tucker" userId="S::r.tucker@uwtsd.ac.uk::27ca61ee-ba03-4b92-a89a-1d5600e2200a" providerId="AD" clId="Web-{D1B5CF61-DF23-FC0C-C41F-27EB899328E3}" dt="2024-02-12T12:23:00.629" v="8"/>
          <pc:sldLayoutMkLst>
            <pc:docMk/>
            <pc:sldMasterMk cId="10660577" sldId="2147483749"/>
            <pc:sldLayoutMk cId="1479775193" sldId="2147483729"/>
          </pc:sldLayoutMkLst>
        </pc:sldLayoutChg>
        <pc:sldLayoutChg chg="add">
          <pc:chgData name="Roberta Tucker" userId="S::r.tucker@uwtsd.ac.uk::27ca61ee-ba03-4b92-a89a-1d5600e2200a" providerId="AD" clId="Web-{D1B5CF61-DF23-FC0C-C41F-27EB899328E3}" dt="2024-02-12T12:23:00.629" v="8"/>
          <pc:sldLayoutMkLst>
            <pc:docMk/>
            <pc:sldMasterMk cId="10660577" sldId="2147483749"/>
            <pc:sldLayoutMk cId="4171676759" sldId="2147483761"/>
          </pc:sldLayoutMkLst>
        </pc:sldLayoutChg>
      </pc:sldMasterChg>
    </pc:docChg>
  </pc:docChgLst>
  <pc:docChgLst>
    <pc:chgData name="Roberta Tucker" userId="S::r.tucker@uwtsd.ac.uk::27ca61ee-ba03-4b92-a89a-1d5600e2200a" providerId="AD" clId="Web-{E965F289-0F6B-71D1-A1AF-9FF3E0E814FA}"/>
    <pc:docChg chg="addSld delSld modSld sldOrd">
      <pc:chgData name="Roberta Tucker" userId="S::r.tucker@uwtsd.ac.uk::27ca61ee-ba03-4b92-a89a-1d5600e2200a" providerId="AD" clId="Web-{E965F289-0F6B-71D1-A1AF-9FF3E0E814FA}" dt="2023-02-27T14:54:56.929" v="92"/>
      <pc:docMkLst>
        <pc:docMk/>
      </pc:docMkLst>
      <pc:sldChg chg="modSp">
        <pc:chgData name="Roberta Tucker" userId="S::r.tucker@uwtsd.ac.uk::27ca61ee-ba03-4b92-a89a-1d5600e2200a" providerId="AD" clId="Web-{E965F289-0F6B-71D1-A1AF-9FF3E0E814FA}" dt="2023-02-27T13:56:21.292" v="64" actId="20577"/>
        <pc:sldMkLst>
          <pc:docMk/>
          <pc:sldMk cId="2437550428" sldId="516"/>
        </pc:sldMkLst>
        <pc:spChg chg="mod">
          <ac:chgData name="Roberta Tucker" userId="S::r.tucker@uwtsd.ac.uk::27ca61ee-ba03-4b92-a89a-1d5600e2200a" providerId="AD" clId="Web-{E965F289-0F6B-71D1-A1AF-9FF3E0E814FA}" dt="2023-02-27T13:56:05.558" v="56" actId="20577"/>
          <ac:spMkLst>
            <pc:docMk/>
            <pc:sldMk cId="2437550428" sldId="516"/>
            <ac:spMk id="2" creationId="{6047E3D5-B129-455A-8D61-5DE355CFB91F}"/>
          </ac:spMkLst>
        </pc:spChg>
        <pc:spChg chg="mod">
          <ac:chgData name="Roberta Tucker" userId="S::r.tucker@uwtsd.ac.uk::27ca61ee-ba03-4b92-a89a-1d5600e2200a" providerId="AD" clId="Web-{E965F289-0F6B-71D1-A1AF-9FF3E0E814FA}" dt="2023-02-27T13:56:21.292" v="64" actId="20577"/>
          <ac:spMkLst>
            <pc:docMk/>
            <pc:sldMk cId="2437550428" sldId="516"/>
            <ac:spMk id="3" creationId="{EDE512D6-1B42-4E1C-AEE3-478A340AC162}"/>
          </ac:spMkLst>
        </pc:spChg>
        <pc:spChg chg="mod">
          <ac:chgData name="Roberta Tucker" userId="S::r.tucker@uwtsd.ac.uk::27ca61ee-ba03-4b92-a89a-1d5600e2200a" providerId="AD" clId="Web-{E965F289-0F6B-71D1-A1AF-9FF3E0E814FA}" dt="2023-02-27T13:55:55.698" v="51" actId="20577"/>
          <ac:spMkLst>
            <pc:docMk/>
            <pc:sldMk cId="2437550428" sldId="516"/>
            <ac:spMk id="4" creationId="{88B348B4-1179-40C0-B903-717D79F0A399}"/>
          </ac:spMkLst>
        </pc:spChg>
      </pc:sldChg>
      <pc:sldChg chg="modSp">
        <pc:chgData name="Roberta Tucker" userId="S::r.tucker@uwtsd.ac.uk::27ca61ee-ba03-4b92-a89a-1d5600e2200a" providerId="AD" clId="Web-{E965F289-0F6B-71D1-A1AF-9FF3E0E814FA}" dt="2023-02-27T13:55:49.776" v="49" actId="20577"/>
        <pc:sldMkLst>
          <pc:docMk/>
          <pc:sldMk cId="2485985612" sldId="521"/>
        </pc:sldMkLst>
        <pc:spChg chg="mod">
          <ac:chgData name="Roberta Tucker" userId="S::r.tucker@uwtsd.ac.uk::27ca61ee-ba03-4b92-a89a-1d5600e2200a" providerId="AD" clId="Web-{E965F289-0F6B-71D1-A1AF-9FF3E0E814FA}" dt="2023-02-27T13:55:49.776" v="49" actId="20577"/>
          <ac:spMkLst>
            <pc:docMk/>
            <pc:sldMk cId="2485985612" sldId="521"/>
            <ac:spMk id="8" creationId="{57ED6D5D-E07C-2A2E-1770-B082DB384717}"/>
          </ac:spMkLst>
        </pc:spChg>
      </pc:sldChg>
      <pc:sldChg chg="modSp">
        <pc:chgData name="Roberta Tucker" userId="S::r.tucker@uwtsd.ac.uk::27ca61ee-ba03-4b92-a89a-1d5600e2200a" providerId="AD" clId="Web-{E965F289-0F6B-71D1-A1AF-9FF3E0E814FA}" dt="2023-02-27T13:55:41.682" v="44" actId="20577"/>
        <pc:sldMkLst>
          <pc:docMk/>
          <pc:sldMk cId="3159488521" sldId="525"/>
        </pc:sldMkLst>
        <pc:spChg chg="mod">
          <ac:chgData name="Roberta Tucker" userId="S::r.tucker@uwtsd.ac.uk::27ca61ee-ba03-4b92-a89a-1d5600e2200a" providerId="AD" clId="Web-{E965F289-0F6B-71D1-A1AF-9FF3E0E814FA}" dt="2023-02-27T13:55:41.682" v="44" actId="20577"/>
          <ac:spMkLst>
            <pc:docMk/>
            <pc:sldMk cId="3159488521" sldId="525"/>
            <ac:spMk id="5" creationId="{0B019432-F0E9-E765-2264-935D414F17CB}"/>
          </ac:spMkLst>
        </pc:spChg>
      </pc:sldChg>
      <pc:sldChg chg="del">
        <pc:chgData name="Roberta Tucker" userId="S::r.tucker@uwtsd.ac.uk::27ca61ee-ba03-4b92-a89a-1d5600e2200a" providerId="AD" clId="Web-{E965F289-0F6B-71D1-A1AF-9FF3E0E814FA}" dt="2023-02-27T13:54:24.227" v="0"/>
        <pc:sldMkLst>
          <pc:docMk/>
          <pc:sldMk cId="2392214994" sldId="571"/>
        </pc:sldMkLst>
      </pc:sldChg>
      <pc:sldChg chg="del">
        <pc:chgData name="Roberta Tucker" userId="S::r.tucker@uwtsd.ac.uk::27ca61ee-ba03-4b92-a89a-1d5600e2200a" providerId="AD" clId="Web-{E965F289-0F6B-71D1-A1AF-9FF3E0E814FA}" dt="2023-02-27T13:54:26.243" v="1"/>
        <pc:sldMkLst>
          <pc:docMk/>
          <pc:sldMk cId="1108010255" sldId="572"/>
        </pc:sldMkLst>
      </pc:sldChg>
      <pc:sldChg chg="del">
        <pc:chgData name="Roberta Tucker" userId="S::r.tucker@uwtsd.ac.uk::27ca61ee-ba03-4b92-a89a-1d5600e2200a" providerId="AD" clId="Web-{E965F289-0F6B-71D1-A1AF-9FF3E0E814FA}" dt="2023-02-27T13:54:26.649" v="2"/>
        <pc:sldMkLst>
          <pc:docMk/>
          <pc:sldMk cId="3774943221" sldId="575"/>
        </pc:sldMkLst>
      </pc:sldChg>
      <pc:sldChg chg="del">
        <pc:chgData name="Roberta Tucker" userId="S::r.tucker@uwtsd.ac.uk::27ca61ee-ba03-4b92-a89a-1d5600e2200a" providerId="AD" clId="Web-{E965F289-0F6B-71D1-A1AF-9FF3E0E814FA}" dt="2023-02-27T13:54:33.852" v="13"/>
        <pc:sldMkLst>
          <pc:docMk/>
          <pc:sldMk cId="3120378126" sldId="576"/>
        </pc:sldMkLst>
      </pc:sldChg>
      <pc:sldChg chg="del">
        <pc:chgData name="Roberta Tucker" userId="S::r.tucker@uwtsd.ac.uk::27ca61ee-ba03-4b92-a89a-1d5600e2200a" providerId="AD" clId="Web-{E965F289-0F6B-71D1-A1AF-9FF3E0E814FA}" dt="2023-02-27T13:55:18.572" v="37"/>
        <pc:sldMkLst>
          <pc:docMk/>
          <pc:sldMk cId="1209648716" sldId="577"/>
        </pc:sldMkLst>
      </pc:sldChg>
      <pc:sldChg chg="ord">
        <pc:chgData name="Roberta Tucker" userId="S::r.tucker@uwtsd.ac.uk::27ca61ee-ba03-4b92-a89a-1d5600e2200a" providerId="AD" clId="Web-{E965F289-0F6B-71D1-A1AF-9FF3E0E814FA}" dt="2023-02-27T14:54:34.272" v="90"/>
        <pc:sldMkLst>
          <pc:docMk/>
          <pc:sldMk cId="1164912406" sldId="578"/>
        </pc:sldMkLst>
      </pc:sldChg>
      <pc:sldChg chg="add ord">
        <pc:chgData name="Roberta Tucker" userId="S::r.tucker@uwtsd.ac.uk::27ca61ee-ba03-4b92-a89a-1d5600e2200a" providerId="AD" clId="Web-{E965F289-0F6B-71D1-A1AF-9FF3E0E814FA}" dt="2023-02-27T14:54:54.241" v="91"/>
        <pc:sldMkLst>
          <pc:docMk/>
          <pc:sldMk cId="2819247656" sldId="579"/>
        </pc:sldMkLst>
      </pc:sldChg>
      <pc:sldChg chg="del">
        <pc:chgData name="Roberta Tucker" userId="S::r.tucker@uwtsd.ac.uk::27ca61ee-ba03-4b92-a89a-1d5600e2200a" providerId="AD" clId="Web-{E965F289-0F6B-71D1-A1AF-9FF3E0E814FA}" dt="2023-02-27T13:54:26.836" v="4"/>
        <pc:sldMkLst>
          <pc:docMk/>
          <pc:sldMk cId="4116886116" sldId="579"/>
        </pc:sldMkLst>
      </pc:sldChg>
      <pc:sldChg chg="add ord">
        <pc:chgData name="Roberta Tucker" userId="S::r.tucker@uwtsd.ac.uk::27ca61ee-ba03-4b92-a89a-1d5600e2200a" providerId="AD" clId="Web-{E965F289-0F6B-71D1-A1AF-9FF3E0E814FA}" dt="2023-02-27T14:54:56.929" v="92"/>
        <pc:sldMkLst>
          <pc:docMk/>
          <pc:sldMk cId="2781481360" sldId="580"/>
        </pc:sldMkLst>
      </pc:sldChg>
      <pc:sldChg chg="del">
        <pc:chgData name="Roberta Tucker" userId="S::r.tucker@uwtsd.ac.uk::27ca61ee-ba03-4b92-a89a-1d5600e2200a" providerId="AD" clId="Web-{E965F289-0F6B-71D1-A1AF-9FF3E0E814FA}" dt="2023-02-27T13:54:28.649" v="8"/>
        <pc:sldMkLst>
          <pc:docMk/>
          <pc:sldMk cId="3149371331" sldId="580"/>
        </pc:sldMkLst>
      </pc:sldChg>
      <pc:sldChg chg="add">
        <pc:chgData name="Roberta Tucker" userId="S::r.tucker@uwtsd.ac.uk::27ca61ee-ba03-4b92-a89a-1d5600e2200a" providerId="AD" clId="Web-{E965F289-0F6B-71D1-A1AF-9FF3E0E814FA}" dt="2023-02-27T14:50:41.047" v="67"/>
        <pc:sldMkLst>
          <pc:docMk/>
          <pc:sldMk cId="1239359948" sldId="581"/>
        </pc:sldMkLst>
      </pc:sldChg>
      <pc:sldChg chg="add">
        <pc:chgData name="Roberta Tucker" userId="S::r.tucker@uwtsd.ac.uk::27ca61ee-ba03-4b92-a89a-1d5600e2200a" providerId="AD" clId="Web-{E965F289-0F6B-71D1-A1AF-9FF3E0E814FA}" dt="2023-02-27T14:50:47.672" v="68"/>
        <pc:sldMkLst>
          <pc:docMk/>
          <pc:sldMk cId="1811178780" sldId="582"/>
        </pc:sldMkLst>
      </pc:sldChg>
      <pc:sldChg chg="add">
        <pc:chgData name="Roberta Tucker" userId="S::r.tucker@uwtsd.ac.uk::27ca61ee-ba03-4b92-a89a-1d5600e2200a" providerId="AD" clId="Web-{E965F289-0F6B-71D1-A1AF-9FF3E0E814FA}" dt="2023-02-27T14:50:55.266" v="69"/>
        <pc:sldMkLst>
          <pc:docMk/>
          <pc:sldMk cId="1444321943" sldId="583"/>
        </pc:sldMkLst>
      </pc:sldChg>
      <pc:sldChg chg="add">
        <pc:chgData name="Roberta Tucker" userId="S::r.tucker@uwtsd.ac.uk::27ca61ee-ba03-4b92-a89a-1d5600e2200a" providerId="AD" clId="Web-{E965F289-0F6B-71D1-A1AF-9FF3E0E814FA}" dt="2023-02-27T14:51:03.688" v="70"/>
        <pc:sldMkLst>
          <pc:docMk/>
          <pc:sldMk cId="2840986295" sldId="584"/>
        </pc:sldMkLst>
      </pc:sldChg>
      <pc:sldChg chg="add">
        <pc:chgData name="Roberta Tucker" userId="S::r.tucker@uwtsd.ac.uk::27ca61ee-ba03-4b92-a89a-1d5600e2200a" providerId="AD" clId="Web-{E965F289-0F6B-71D1-A1AF-9FF3E0E814FA}" dt="2023-02-27T14:51:11.579" v="71"/>
        <pc:sldMkLst>
          <pc:docMk/>
          <pc:sldMk cId="901975741" sldId="585"/>
        </pc:sldMkLst>
      </pc:sldChg>
      <pc:sldChg chg="add">
        <pc:chgData name="Roberta Tucker" userId="S::r.tucker@uwtsd.ac.uk::27ca61ee-ba03-4b92-a89a-1d5600e2200a" providerId="AD" clId="Web-{E965F289-0F6B-71D1-A1AF-9FF3E0E814FA}" dt="2023-02-27T14:51:18.282" v="72"/>
        <pc:sldMkLst>
          <pc:docMk/>
          <pc:sldMk cId="2920201752" sldId="586"/>
        </pc:sldMkLst>
      </pc:sldChg>
      <pc:sldChg chg="add ord">
        <pc:chgData name="Roberta Tucker" userId="S::r.tucker@uwtsd.ac.uk::27ca61ee-ba03-4b92-a89a-1d5600e2200a" providerId="AD" clId="Web-{E965F289-0F6B-71D1-A1AF-9FF3E0E814FA}" dt="2023-02-27T14:53:42.708" v="84"/>
        <pc:sldMkLst>
          <pc:docMk/>
          <pc:sldMk cId="1241950102" sldId="587"/>
        </pc:sldMkLst>
      </pc:sldChg>
      <pc:sldChg chg="add ord">
        <pc:chgData name="Roberta Tucker" userId="S::r.tucker@uwtsd.ac.uk::27ca61ee-ba03-4b92-a89a-1d5600e2200a" providerId="AD" clId="Web-{E965F289-0F6B-71D1-A1AF-9FF3E0E814FA}" dt="2023-02-27T14:53:56.536" v="88"/>
        <pc:sldMkLst>
          <pc:docMk/>
          <pc:sldMk cId="3946911979" sldId="588"/>
        </pc:sldMkLst>
      </pc:sldChg>
      <pc:sldChg chg="add">
        <pc:chgData name="Roberta Tucker" userId="S::r.tucker@uwtsd.ac.uk::27ca61ee-ba03-4b92-a89a-1d5600e2200a" providerId="AD" clId="Web-{E965F289-0F6B-71D1-A1AF-9FF3E0E814FA}" dt="2023-02-27T14:51:39.501" v="75"/>
        <pc:sldMkLst>
          <pc:docMk/>
          <pc:sldMk cId="3425337043" sldId="589"/>
        </pc:sldMkLst>
      </pc:sldChg>
      <pc:sldChg chg="add">
        <pc:chgData name="Roberta Tucker" userId="S::r.tucker@uwtsd.ac.uk::27ca61ee-ba03-4b92-a89a-1d5600e2200a" providerId="AD" clId="Web-{E965F289-0F6B-71D1-A1AF-9FF3E0E814FA}" dt="2023-02-27T14:51:48.080" v="76"/>
        <pc:sldMkLst>
          <pc:docMk/>
          <pc:sldMk cId="2403824160" sldId="590"/>
        </pc:sldMkLst>
      </pc:sldChg>
      <pc:sldChg chg="del">
        <pc:chgData name="Roberta Tucker" userId="S::r.tucker@uwtsd.ac.uk::27ca61ee-ba03-4b92-a89a-1d5600e2200a" providerId="AD" clId="Web-{E965F289-0F6B-71D1-A1AF-9FF3E0E814FA}" dt="2023-02-27T13:54:50.743" v="23"/>
        <pc:sldMkLst>
          <pc:docMk/>
          <pc:sldMk cId="4010400238" sldId="590"/>
        </pc:sldMkLst>
      </pc:sldChg>
      <pc:sldChg chg="add">
        <pc:chgData name="Roberta Tucker" userId="S::r.tucker@uwtsd.ac.uk::27ca61ee-ba03-4b92-a89a-1d5600e2200a" providerId="AD" clId="Web-{E965F289-0F6B-71D1-A1AF-9FF3E0E814FA}" dt="2023-02-27T14:51:56.252" v="77"/>
        <pc:sldMkLst>
          <pc:docMk/>
          <pc:sldMk cId="1601364247" sldId="591"/>
        </pc:sldMkLst>
      </pc:sldChg>
      <pc:sldChg chg="del">
        <pc:chgData name="Roberta Tucker" userId="S::r.tucker@uwtsd.ac.uk::27ca61ee-ba03-4b92-a89a-1d5600e2200a" providerId="AD" clId="Web-{E965F289-0F6B-71D1-A1AF-9FF3E0E814FA}" dt="2023-02-27T13:55:20.260" v="38"/>
        <pc:sldMkLst>
          <pc:docMk/>
          <pc:sldMk cId="1971958183" sldId="591"/>
        </pc:sldMkLst>
      </pc:sldChg>
      <pc:sldChg chg="add">
        <pc:chgData name="Roberta Tucker" userId="S::r.tucker@uwtsd.ac.uk::27ca61ee-ba03-4b92-a89a-1d5600e2200a" providerId="AD" clId="Web-{E965F289-0F6B-71D1-A1AF-9FF3E0E814FA}" dt="2023-02-27T14:52:05.846" v="78"/>
        <pc:sldMkLst>
          <pc:docMk/>
          <pc:sldMk cId="2240362004" sldId="592"/>
        </pc:sldMkLst>
      </pc:sldChg>
      <pc:sldChg chg="add">
        <pc:chgData name="Roberta Tucker" userId="S::r.tucker@uwtsd.ac.uk::27ca61ee-ba03-4b92-a89a-1d5600e2200a" providerId="AD" clId="Web-{E965F289-0F6B-71D1-A1AF-9FF3E0E814FA}" dt="2023-02-27T14:52:14.315" v="79"/>
        <pc:sldMkLst>
          <pc:docMk/>
          <pc:sldMk cId="1472985016" sldId="593"/>
        </pc:sldMkLst>
      </pc:sldChg>
      <pc:sldChg chg="add ord">
        <pc:chgData name="Roberta Tucker" userId="S::r.tucker@uwtsd.ac.uk::27ca61ee-ba03-4b92-a89a-1d5600e2200a" providerId="AD" clId="Web-{E965F289-0F6B-71D1-A1AF-9FF3E0E814FA}" dt="2023-02-27T14:54:11.412" v="89"/>
        <pc:sldMkLst>
          <pc:docMk/>
          <pc:sldMk cId="3876337100" sldId="594"/>
        </pc:sldMkLst>
      </pc:sldChg>
      <pc:sldChg chg="add">
        <pc:chgData name="Roberta Tucker" userId="S::r.tucker@uwtsd.ac.uk::27ca61ee-ba03-4b92-a89a-1d5600e2200a" providerId="AD" clId="Web-{E965F289-0F6B-71D1-A1AF-9FF3E0E814FA}" dt="2023-02-27T14:52:29.956" v="81"/>
        <pc:sldMkLst>
          <pc:docMk/>
          <pc:sldMk cId="651961769" sldId="595"/>
        </pc:sldMkLst>
      </pc:sldChg>
      <pc:sldChg chg="add">
        <pc:chgData name="Roberta Tucker" userId="S::r.tucker@uwtsd.ac.uk::27ca61ee-ba03-4b92-a89a-1d5600e2200a" providerId="AD" clId="Web-{E965F289-0F6B-71D1-A1AF-9FF3E0E814FA}" dt="2023-02-27T14:52:34.628" v="82"/>
        <pc:sldMkLst>
          <pc:docMk/>
          <pc:sldMk cId="413506309" sldId="596"/>
        </pc:sldMkLst>
      </pc:sldChg>
      <pc:sldChg chg="add">
        <pc:chgData name="Roberta Tucker" userId="S::r.tucker@uwtsd.ac.uk::27ca61ee-ba03-4b92-a89a-1d5600e2200a" providerId="AD" clId="Web-{E965F289-0F6B-71D1-A1AF-9FF3E0E814FA}" dt="2023-02-27T14:52:43.128" v="83"/>
        <pc:sldMkLst>
          <pc:docMk/>
          <pc:sldMk cId="2414623610" sldId="597"/>
        </pc:sldMkLst>
      </pc:sldChg>
      <pc:sldChg chg="del">
        <pc:chgData name="Roberta Tucker" userId="S::r.tucker@uwtsd.ac.uk::27ca61ee-ba03-4b92-a89a-1d5600e2200a" providerId="AD" clId="Web-{E965F289-0F6B-71D1-A1AF-9FF3E0E814FA}" dt="2023-02-27T13:54:26.711" v="3"/>
        <pc:sldMkLst>
          <pc:docMk/>
          <pc:sldMk cId="3175182876" sldId="598"/>
        </pc:sldMkLst>
      </pc:sldChg>
      <pc:sldChg chg="del">
        <pc:chgData name="Roberta Tucker" userId="S::r.tucker@uwtsd.ac.uk::27ca61ee-ba03-4b92-a89a-1d5600e2200a" providerId="AD" clId="Web-{E965F289-0F6B-71D1-A1AF-9FF3E0E814FA}" dt="2023-02-27T13:54:27.555" v="6"/>
        <pc:sldMkLst>
          <pc:docMk/>
          <pc:sldMk cId="2989652041" sldId="602"/>
        </pc:sldMkLst>
      </pc:sldChg>
      <pc:sldChg chg="del">
        <pc:chgData name="Roberta Tucker" userId="S::r.tucker@uwtsd.ac.uk::27ca61ee-ba03-4b92-a89a-1d5600e2200a" providerId="AD" clId="Web-{E965F289-0F6B-71D1-A1AF-9FF3E0E814FA}" dt="2023-02-27T13:54:29.133" v="9"/>
        <pc:sldMkLst>
          <pc:docMk/>
          <pc:sldMk cId="2239323229" sldId="603"/>
        </pc:sldMkLst>
      </pc:sldChg>
      <pc:sldChg chg="del">
        <pc:chgData name="Roberta Tucker" userId="S::r.tucker@uwtsd.ac.uk::27ca61ee-ba03-4b92-a89a-1d5600e2200a" providerId="AD" clId="Web-{E965F289-0F6B-71D1-A1AF-9FF3E0E814FA}" dt="2023-02-27T13:54:29.633" v="10"/>
        <pc:sldMkLst>
          <pc:docMk/>
          <pc:sldMk cId="1921097281" sldId="604"/>
        </pc:sldMkLst>
      </pc:sldChg>
      <pc:sldChg chg="del">
        <pc:chgData name="Roberta Tucker" userId="S::r.tucker@uwtsd.ac.uk::27ca61ee-ba03-4b92-a89a-1d5600e2200a" providerId="AD" clId="Web-{E965F289-0F6B-71D1-A1AF-9FF3E0E814FA}" dt="2023-02-27T13:54:30.118" v="11"/>
        <pc:sldMkLst>
          <pc:docMk/>
          <pc:sldMk cId="3595496741" sldId="605"/>
        </pc:sldMkLst>
      </pc:sldChg>
      <pc:sldChg chg="del">
        <pc:chgData name="Roberta Tucker" userId="S::r.tucker@uwtsd.ac.uk::27ca61ee-ba03-4b92-a89a-1d5600e2200a" providerId="AD" clId="Web-{E965F289-0F6B-71D1-A1AF-9FF3E0E814FA}" dt="2023-02-27T13:54:36.009" v="14"/>
        <pc:sldMkLst>
          <pc:docMk/>
          <pc:sldMk cId="1282223912" sldId="607"/>
        </pc:sldMkLst>
      </pc:sldChg>
      <pc:sldChg chg="del">
        <pc:chgData name="Roberta Tucker" userId="S::r.tucker@uwtsd.ac.uk::27ca61ee-ba03-4b92-a89a-1d5600e2200a" providerId="AD" clId="Web-{E965F289-0F6B-71D1-A1AF-9FF3E0E814FA}" dt="2023-02-27T13:54:37.712" v="15"/>
        <pc:sldMkLst>
          <pc:docMk/>
          <pc:sldMk cId="693398134" sldId="609"/>
        </pc:sldMkLst>
      </pc:sldChg>
      <pc:sldChg chg="del">
        <pc:chgData name="Roberta Tucker" userId="S::r.tucker@uwtsd.ac.uk::27ca61ee-ba03-4b92-a89a-1d5600e2200a" providerId="AD" clId="Web-{E965F289-0F6B-71D1-A1AF-9FF3E0E814FA}" dt="2023-02-27T13:54:40.899" v="17"/>
        <pc:sldMkLst>
          <pc:docMk/>
          <pc:sldMk cId="2832162372" sldId="613"/>
        </pc:sldMkLst>
      </pc:sldChg>
      <pc:sldChg chg="del">
        <pc:chgData name="Roberta Tucker" userId="S::r.tucker@uwtsd.ac.uk::27ca61ee-ba03-4b92-a89a-1d5600e2200a" providerId="AD" clId="Web-{E965F289-0F6B-71D1-A1AF-9FF3E0E814FA}" dt="2023-02-27T13:54:28.071" v="7"/>
        <pc:sldMkLst>
          <pc:docMk/>
          <pc:sldMk cId="3431529318" sldId="615"/>
        </pc:sldMkLst>
      </pc:sldChg>
      <pc:sldChg chg="del">
        <pc:chgData name="Roberta Tucker" userId="S::r.tucker@uwtsd.ac.uk::27ca61ee-ba03-4b92-a89a-1d5600e2200a" providerId="AD" clId="Web-{E965F289-0F6B-71D1-A1AF-9FF3E0E814FA}" dt="2023-02-27T13:54:48.681" v="22"/>
        <pc:sldMkLst>
          <pc:docMk/>
          <pc:sldMk cId="313685727" sldId="617"/>
        </pc:sldMkLst>
      </pc:sldChg>
      <pc:sldChg chg="del">
        <pc:chgData name="Roberta Tucker" userId="S::r.tucker@uwtsd.ac.uk::27ca61ee-ba03-4b92-a89a-1d5600e2200a" providerId="AD" clId="Web-{E965F289-0F6B-71D1-A1AF-9FF3E0E814FA}" dt="2023-02-27T13:54:43.915" v="19"/>
        <pc:sldMkLst>
          <pc:docMk/>
          <pc:sldMk cId="3460720718" sldId="619"/>
        </pc:sldMkLst>
      </pc:sldChg>
      <pc:sldChg chg="del">
        <pc:chgData name="Roberta Tucker" userId="S::r.tucker@uwtsd.ac.uk::27ca61ee-ba03-4b92-a89a-1d5600e2200a" providerId="AD" clId="Web-{E965F289-0F6B-71D1-A1AF-9FF3E0E814FA}" dt="2023-02-27T13:54:46.196" v="20"/>
        <pc:sldMkLst>
          <pc:docMk/>
          <pc:sldMk cId="2885905276" sldId="620"/>
        </pc:sldMkLst>
      </pc:sldChg>
      <pc:sldChg chg="del">
        <pc:chgData name="Roberta Tucker" userId="S::r.tucker@uwtsd.ac.uk::27ca61ee-ba03-4b92-a89a-1d5600e2200a" providerId="AD" clId="Web-{E965F289-0F6B-71D1-A1AF-9FF3E0E814FA}" dt="2023-02-27T13:54:42.477" v="18"/>
        <pc:sldMkLst>
          <pc:docMk/>
          <pc:sldMk cId="2142313826" sldId="622"/>
        </pc:sldMkLst>
      </pc:sldChg>
      <pc:sldChg chg="del">
        <pc:chgData name="Roberta Tucker" userId="S::r.tucker@uwtsd.ac.uk::27ca61ee-ba03-4b92-a89a-1d5600e2200a" providerId="AD" clId="Web-{E965F289-0F6B-71D1-A1AF-9FF3E0E814FA}" dt="2023-02-27T13:54:52.087" v="24"/>
        <pc:sldMkLst>
          <pc:docMk/>
          <pc:sldMk cId="1211941184" sldId="626"/>
        </pc:sldMkLst>
      </pc:sldChg>
      <pc:sldChg chg="del">
        <pc:chgData name="Roberta Tucker" userId="S::r.tucker@uwtsd.ac.uk::27ca61ee-ba03-4b92-a89a-1d5600e2200a" providerId="AD" clId="Web-{E965F289-0F6B-71D1-A1AF-9FF3E0E814FA}" dt="2023-02-27T13:54:53.087" v="25"/>
        <pc:sldMkLst>
          <pc:docMk/>
          <pc:sldMk cId="2810416967" sldId="628"/>
        </pc:sldMkLst>
      </pc:sldChg>
      <pc:sldChg chg="del">
        <pc:chgData name="Roberta Tucker" userId="S::r.tucker@uwtsd.ac.uk::27ca61ee-ba03-4b92-a89a-1d5600e2200a" providerId="AD" clId="Web-{E965F289-0F6B-71D1-A1AF-9FF3E0E814FA}" dt="2023-02-27T13:54:55.493" v="26"/>
        <pc:sldMkLst>
          <pc:docMk/>
          <pc:sldMk cId="3313212326" sldId="629"/>
        </pc:sldMkLst>
      </pc:sldChg>
      <pc:sldChg chg="del">
        <pc:chgData name="Roberta Tucker" userId="S::r.tucker@uwtsd.ac.uk::27ca61ee-ba03-4b92-a89a-1d5600e2200a" providerId="AD" clId="Web-{E965F289-0F6B-71D1-A1AF-9FF3E0E814FA}" dt="2023-02-27T13:54:58.618" v="27"/>
        <pc:sldMkLst>
          <pc:docMk/>
          <pc:sldMk cId="3725193424" sldId="630"/>
        </pc:sldMkLst>
      </pc:sldChg>
      <pc:sldChg chg="del">
        <pc:chgData name="Roberta Tucker" userId="S::r.tucker@uwtsd.ac.uk::27ca61ee-ba03-4b92-a89a-1d5600e2200a" providerId="AD" clId="Web-{E965F289-0F6B-71D1-A1AF-9FF3E0E814FA}" dt="2023-02-27T13:55:00.494" v="28"/>
        <pc:sldMkLst>
          <pc:docMk/>
          <pc:sldMk cId="904008978" sldId="634"/>
        </pc:sldMkLst>
      </pc:sldChg>
      <pc:sldChg chg="del">
        <pc:chgData name="Roberta Tucker" userId="S::r.tucker@uwtsd.ac.uk::27ca61ee-ba03-4b92-a89a-1d5600e2200a" providerId="AD" clId="Web-{E965F289-0F6B-71D1-A1AF-9FF3E0E814FA}" dt="2023-02-27T13:55:06.556" v="32"/>
        <pc:sldMkLst>
          <pc:docMk/>
          <pc:sldMk cId="1558283037" sldId="636"/>
        </pc:sldMkLst>
      </pc:sldChg>
      <pc:sldChg chg="del">
        <pc:chgData name="Roberta Tucker" userId="S::r.tucker@uwtsd.ac.uk::27ca61ee-ba03-4b92-a89a-1d5600e2200a" providerId="AD" clId="Web-{E965F289-0F6B-71D1-A1AF-9FF3E0E814FA}" dt="2023-02-27T13:55:02.790" v="30"/>
        <pc:sldMkLst>
          <pc:docMk/>
          <pc:sldMk cId="1745130160" sldId="638"/>
        </pc:sldMkLst>
      </pc:sldChg>
      <pc:sldChg chg="del">
        <pc:chgData name="Roberta Tucker" userId="S::r.tucker@uwtsd.ac.uk::27ca61ee-ba03-4b92-a89a-1d5600e2200a" providerId="AD" clId="Web-{E965F289-0F6B-71D1-A1AF-9FF3E0E814FA}" dt="2023-02-27T13:55:04.181" v="31"/>
        <pc:sldMkLst>
          <pc:docMk/>
          <pc:sldMk cId="2549120356" sldId="640"/>
        </pc:sldMkLst>
      </pc:sldChg>
      <pc:sldChg chg="del">
        <pc:chgData name="Roberta Tucker" userId="S::r.tucker@uwtsd.ac.uk::27ca61ee-ba03-4b92-a89a-1d5600e2200a" providerId="AD" clId="Web-{E965F289-0F6B-71D1-A1AF-9FF3E0E814FA}" dt="2023-02-27T13:55:08.353" v="33"/>
        <pc:sldMkLst>
          <pc:docMk/>
          <pc:sldMk cId="2803949304" sldId="642"/>
        </pc:sldMkLst>
      </pc:sldChg>
      <pc:sldChg chg="del">
        <pc:chgData name="Roberta Tucker" userId="S::r.tucker@uwtsd.ac.uk::27ca61ee-ba03-4b92-a89a-1d5600e2200a" providerId="AD" clId="Web-{E965F289-0F6B-71D1-A1AF-9FF3E0E814FA}" dt="2023-02-27T13:55:09.275" v="34"/>
        <pc:sldMkLst>
          <pc:docMk/>
          <pc:sldMk cId="1450210440" sldId="644"/>
        </pc:sldMkLst>
      </pc:sldChg>
      <pc:sldChg chg="del">
        <pc:chgData name="Roberta Tucker" userId="S::r.tucker@uwtsd.ac.uk::27ca61ee-ba03-4b92-a89a-1d5600e2200a" providerId="AD" clId="Web-{E965F289-0F6B-71D1-A1AF-9FF3E0E814FA}" dt="2023-02-27T13:55:14.353" v="35"/>
        <pc:sldMkLst>
          <pc:docMk/>
          <pc:sldMk cId="1504322890" sldId="646"/>
        </pc:sldMkLst>
      </pc:sldChg>
      <pc:sldChg chg="del">
        <pc:chgData name="Roberta Tucker" userId="S::r.tucker@uwtsd.ac.uk::27ca61ee-ba03-4b92-a89a-1d5600e2200a" providerId="AD" clId="Web-{E965F289-0F6B-71D1-A1AF-9FF3E0E814FA}" dt="2023-02-27T13:55:15.494" v="36"/>
        <pc:sldMkLst>
          <pc:docMk/>
          <pc:sldMk cId="3038046315" sldId="648"/>
        </pc:sldMkLst>
      </pc:sldChg>
      <pc:sldChg chg="del">
        <pc:chgData name="Roberta Tucker" userId="S::r.tucker@uwtsd.ac.uk::27ca61ee-ba03-4b92-a89a-1d5600e2200a" providerId="AD" clId="Web-{E965F289-0F6B-71D1-A1AF-9FF3E0E814FA}" dt="2023-02-27T13:55:01.650" v="29"/>
        <pc:sldMkLst>
          <pc:docMk/>
          <pc:sldMk cId="315960822" sldId="650"/>
        </pc:sldMkLst>
      </pc:sldChg>
      <pc:sldChg chg="del">
        <pc:chgData name="Roberta Tucker" userId="S::r.tucker@uwtsd.ac.uk::27ca61ee-ba03-4b92-a89a-1d5600e2200a" providerId="AD" clId="Web-{E965F289-0F6B-71D1-A1AF-9FF3E0E814FA}" dt="2023-02-27T13:54:47.618" v="21"/>
        <pc:sldMkLst>
          <pc:docMk/>
          <pc:sldMk cId="272013718" sldId="652"/>
        </pc:sldMkLst>
      </pc:sldChg>
      <pc:sldChg chg="del">
        <pc:chgData name="Roberta Tucker" userId="S::r.tucker@uwtsd.ac.uk::27ca61ee-ba03-4b92-a89a-1d5600e2200a" providerId="AD" clId="Web-{E965F289-0F6B-71D1-A1AF-9FF3E0E814FA}" dt="2023-02-27T13:54:38.712" v="16"/>
        <pc:sldMkLst>
          <pc:docMk/>
          <pc:sldMk cId="1754489226" sldId="654"/>
        </pc:sldMkLst>
      </pc:sldChg>
      <pc:sldChg chg="del">
        <pc:chgData name="Roberta Tucker" userId="S::r.tucker@uwtsd.ac.uk::27ca61ee-ba03-4b92-a89a-1d5600e2200a" providerId="AD" clId="Web-{E965F289-0F6B-71D1-A1AF-9FF3E0E814FA}" dt="2023-02-27T13:54:32.024" v="12"/>
        <pc:sldMkLst>
          <pc:docMk/>
          <pc:sldMk cId="2894948762" sldId="656"/>
        </pc:sldMkLst>
      </pc:sldChg>
      <pc:sldChg chg="del">
        <pc:chgData name="Roberta Tucker" userId="S::r.tucker@uwtsd.ac.uk::27ca61ee-ba03-4b92-a89a-1d5600e2200a" providerId="AD" clId="Web-{E965F289-0F6B-71D1-A1AF-9FF3E0E814FA}" dt="2023-02-27T13:54:27.133" v="5"/>
        <pc:sldMkLst>
          <pc:docMk/>
          <pc:sldMk cId="30494743" sldId="658"/>
        </pc:sldMkLst>
      </pc:sldChg>
      <pc:sldChg chg="del">
        <pc:chgData name="Roberta Tucker" userId="S::r.tucker@uwtsd.ac.uk::27ca61ee-ba03-4b92-a89a-1d5600e2200a" providerId="AD" clId="Web-{E965F289-0F6B-71D1-A1AF-9FF3E0E814FA}" dt="2023-02-27T13:55:22.025" v="39"/>
        <pc:sldMkLst>
          <pc:docMk/>
          <pc:sldMk cId="3210031898" sldId="664"/>
        </pc:sldMkLst>
      </pc:sldChg>
      <pc:sldChg chg="del">
        <pc:chgData name="Roberta Tucker" userId="S::r.tucker@uwtsd.ac.uk::27ca61ee-ba03-4b92-a89a-1d5600e2200a" providerId="AD" clId="Web-{E965F289-0F6B-71D1-A1AF-9FF3E0E814FA}" dt="2023-02-27T13:55:23.166" v="40"/>
        <pc:sldMkLst>
          <pc:docMk/>
          <pc:sldMk cId="4249072432" sldId="666"/>
        </pc:sldMkLst>
      </pc:sldChg>
      <pc:sldChg chg="del">
        <pc:chgData name="Roberta Tucker" userId="S::r.tucker@uwtsd.ac.uk::27ca61ee-ba03-4b92-a89a-1d5600e2200a" providerId="AD" clId="Web-{E965F289-0F6B-71D1-A1AF-9FF3E0E814FA}" dt="2023-02-27T13:55:30.197" v="41"/>
        <pc:sldMkLst>
          <pc:docMk/>
          <pc:sldMk cId="1750242950" sldId="668"/>
        </pc:sldMkLst>
      </pc:sldChg>
    </pc:docChg>
  </pc:docChgLst>
  <pc:docChgLst>
    <pc:chgData name="Helen Williams (IEH)" userId="S::h.williams1@uwtsd.ac.uk::5fda09de-cffb-4005-9668-5a889ba0e302" providerId="AD" clId="Web-{F1A89F72-F6D1-4385-B873-FA49D6999A04}"/>
    <pc:docChg chg="modSld sldOrd">
      <pc:chgData name="Helen Williams (IEH)" userId="S::h.williams1@uwtsd.ac.uk::5fda09de-cffb-4005-9668-5a889ba0e302" providerId="AD" clId="Web-{F1A89F72-F6D1-4385-B873-FA49D6999A04}" dt="2023-03-10T20:22:02.973" v="315" actId="20577"/>
      <pc:docMkLst>
        <pc:docMk/>
      </pc:docMkLst>
      <pc:sldChg chg="modSp">
        <pc:chgData name="Helen Williams (IEH)" userId="S::h.williams1@uwtsd.ac.uk::5fda09de-cffb-4005-9668-5a889ba0e302" providerId="AD" clId="Web-{F1A89F72-F6D1-4385-B873-FA49D6999A04}" dt="2023-03-10T19:13:35.272" v="1" actId="20577"/>
        <pc:sldMkLst>
          <pc:docMk/>
          <pc:sldMk cId="2437550428" sldId="516"/>
        </pc:sldMkLst>
        <pc:spChg chg="mod">
          <ac:chgData name="Helen Williams (IEH)" userId="S::h.williams1@uwtsd.ac.uk::5fda09de-cffb-4005-9668-5a889ba0e302" providerId="AD" clId="Web-{F1A89F72-F6D1-4385-B873-FA49D6999A04}" dt="2023-03-10T19:13:35.272" v="1" actId="20577"/>
          <ac:spMkLst>
            <pc:docMk/>
            <pc:sldMk cId="2437550428" sldId="516"/>
            <ac:spMk id="2" creationId="{6047E3D5-B129-455A-8D61-5DE355CFB91F}"/>
          </ac:spMkLst>
        </pc:spChg>
      </pc:sldChg>
      <pc:sldChg chg="modSp">
        <pc:chgData name="Helen Williams (IEH)" userId="S::h.williams1@uwtsd.ac.uk::5fda09de-cffb-4005-9668-5a889ba0e302" providerId="AD" clId="Web-{F1A89F72-F6D1-4385-B873-FA49D6999A04}" dt="2023-03-10T19:14:01.851" v="5" actId="20577"/>
        <pc:sldMkLst>
          <pc:docMk/>
          <pc:sldMk cId="2485985612" sldId="521"/>
        </pc:sldMkLst>
        <pc:spChg chg="mod">
          <ac:chgData name="Helen Williams (IEH)" userId="S::h.williams1@uwtsd.ac.uk::5fda09de-cffb-4005-9668-5a889ba0e302" providerId="AD" clId="Web-{F1A89F72-F6D1-4385-B873-FA49D6999A04}" dt="2023-03-10T19:14:01.851" v="5" actId="20577"/>
          <ac:spMkLst>
            <pc:docMk/>
            <pc:sldMk cId="2485985612" sldId="521"/>
            <ac:spMk id="8" creationId="{57ED6D5D-E07C-2A2E-1770-B082DB384717}"/>
          </ac:spMkLst>
        </pc:spChg>
      </pc:sldChg>
      <pc:sldChg chg="addSp delSp modSp ord">
        <pc:chgData name="Helen Williams (IEH)" userId="S::h.williams1@uwtsd.ac.uk::5fda09de-cffb-4005-9668-5a889ba0e302" providerId="AD" clId="Web-{F1A89F72-F6D1-4385-B873-FA49D6999A04}" dt="2023-03-10T20:21:20.457" v="292" actId="1076"/>
        <pc:sldMkLst>
          <pc:docMk/>
          <pc:sldMk cId="1811178780" sldId="582"/>
        </pc:sldMkLst>
        <pc:spChg chg="del mod">
          <ac:chgData name="Helen Williams (IEH)" userId="S::h.williams1@uwtsd.ac.uk::5fda09de-cffb-4005-9668-5a889ba0e302" providerId="AD" clId="Web-{F1A89F72-F6D1-4385-B873-FA49D6999A04}" dt="2023-03-10T20:21:11.222" v="289"/>
          <ac:spMkLst>
            <pc:docMk/>
            <pc:sldMk cId="1811178780" sldId="582"/>
            <ac:spMk id="2" creationId="{6FC7500F-E52D-B758-583A-6942745BE44E}"/>
          </ac:spMkLst>
        </pc:spChg>
        <pc:spChg chg="add mod">
          <ac:chgData name="Helen Williams (IEH)" userId="S::h.williams1@uwtsd.ac.uk::5fda09de-cffb-4005-9668-5a889ba0e302" providerId="AD" clId="Web-{F1A89F72-F6D1-4385-B873-FA49D6999A04}" dt="2023-03-10T20:21:20.457" v="292" actId="1076"/>
          <ac:spMkLst>
            <pc:docMk/>
            <pc:sldMk cId="1811178780" sldId="582"/>
            <ac:spMk id="5" creationId="{0864FF7C-29F6-9649-7CB2-8EF947A861B7}"/>
          </ac:spMkLst>
        </pc:spChg>
        <pc:spChg chg="add del mod">
          <ac:chgData name="Helen Williams (IEH)" userId="S::h.williams1@uwtsd.ac.uk::5fda09de-cffb-4005-9668-5a889ba0e302" providerId="AD" clId="Web-{F1A89F72-F6D1-4385-B873-FA49D6999A04}" dt="2023-03-10T20:21:16.598" v="291"/>
          <ac:spMkLst>
            <pc:docMk/>
            <pc:sldMk cId="1811178780" sldId="582"/>
            <ac:spMk id="13" creationId="{73ED6DB6-2910-EAD6-ABD5-4DC55122DDE0}"/>
          </ac:spMkLst>
        </pc:spChg>
      </pc:sldChg>
      <pc:sldChg chg="modSp">
        <pc:chgData name="Helen Williams (IEH)" userId="S::h.williams1@uwtsd.ac.uk::5fda09de-cffb-4005-9668-5a889ba0e302" providerId="AD" clId="Web-{F1A89F72-F6D1-4385-B873-FA49D6999A04}" dt="2023-03-10T19:14:40.633" v="20" actId="20577"/>
        <pc:sldMkLst>
          <pc:docMk/>
          <pc:sldMk cId="1757781400" sldId="598"/>
        </pc:sldMkLst>
        <pc:spChg chg="mod">
          <ac:chgData name="Helen Williams (IEH)" userId="S::h.williams1@uwtsd.ac.uk::5fda09de-cffb-4005-9668-5a889ba0e302" providerId="AD" clId="Web-{F1A89F72-F6D1-4385-B873-FA49D6999A04}" dt="2023-03-10T19:14:40.633" v="20" actId="20577"/>
          <ac:spMkLst>
            <pc:docMk/>
            <pc:sldMk cId="1757781400" sldId="598"/>
            <ac:spMk id="5" creationId="{0B019432-F0E9-E765-2264-935D414F17CB}"/>
          </ac:spMkLst>
        </pc:spChg>
      </pc:sldChg>
      <pc:sldChg chg="modSp">
        <pc:chgData name="Helen Williams (IEH)" userId="S::h.williams1@uwtsd.ac.uk::5fda09de-cffb-4005-9668-5a889ba0e302" providerId="AD" clId="Web-{F1A89F72-F6D1-4385-B873-FA49D6999A04}" dt="2023-03-10T19:43:06.945" v="198" actId="20577"/>
        <pc:sldMkLst>
          <pc:docMk/>
          <pc:sldMk cId="1921808494" sldId="600"/>
        </pc:sldMkLst>
        <pc:spChg chg="mod">
          <ac:chgData name="Helen Williams (IEH)" userId="S::h.williams1@uwtsd.ac.uk::5fda09de-cffb-4005-9668-5a889ba0e302" providerId="AD" clId="Web-{F1A89F72-F6D1-4385-B873-FA49D6999A04}" dt="2023-03-10T19:43:06.945" v="198" actId="20577"/>
          <ac:spMkLst>
            <pc:docMk/>
            <pc:sldMk cId="1921808494" sldId="600"/>
            <ac:spMk id="13" creationId="{19DB2B00-13B4-B842-3674-89A1C7AE29A1}"/>
          </ac:spMkLst>
        </pc:spChg>
      </pc:sldChg>
      <pc:sldChg chg="modSp">
        <pc:chgData name="Helen Williams (IEH)" userId="S::h.williams1@uwtsd.ac.uk::5fda09de-cffb-4005-9668-5a889ba0e302" providerId="AD" clId="Web-{F1A89F72-F6D1-4385-B873-FA49D6999A04}" dt="2023-03-10T19:15:02.790" v="29" actId="20577"/>
        <pc:sldMkLst>
          <pc:docMk/>
          <pc:sldMk cId="1345282339" sldId="614"/>
        </pc:sldMkLst>
        <pc:spChg chg="mod">
          <ac:chgData name="Helen Williams (IEH)" userId="S::h.williams1@uwtsd.ac.uk::5fda09de-cffb-4005-9668-5a889ba0e302" providerId="AD" clId="Web-{F1A89F72-F6D1-4385-B873-FA49D6999A04}" dt="2023-03-10T19:15:02.790" v="29" actId="20577"/>
          <ac:spMkLst>
            <pc:docMk/>
            <pc:sldMk cId="1345282339" sldId="614"/>
            <ac:spMk id="2" creationId="{65D99740-FD02-2E4D-FA50-8AC039B6FAF0}"/>
          </ac:spMkLst>
        </pc:spChg>
      </pc:sldChg>
      <pc:sldChg chg="modSp">
        <pc:chgData name="Helen Williams (IEH)" userId="S::h.williams1@uwtsd.ac.uk::5fda09de-cffb-4005-9668-5a889ba0e302" providerId="AD" clId="Web-{F1A89F72-F6D1-4385-B873-FA49D6999A04}" dt="2023-03-10T19:42:21.538" v="184" actId="20577"/>
        <pc:sldMkLst>
          <pc:docMk/>
          <pc:sldMk cId="3062202845" sldId="615"/>
        </pc:sldMkLst>
        <pc:spChg chg="mod">
          <ac:chgData name="Helen Williams (IEH)" userId="S::h.williams1@uwtsd.ac.uk::5fda09de-cffb-4005-9668-5a889ba0e302" providerId="AD" clId="Web-{F1A89F72-F6D1-4385-B873-FA49D6999A04}" dt="2023-03-10T19:42:21.538" v="184" actId="20577"/>
          <ac:spMkLst>
            <pc:docMk/>
            <pc:sldMk cId="3062202845" sldId="615"/>
            <ac:spMk id="62" creationId="{EB1BC234-7202-D135-2C0E-F28A95886491}"/>
          </ac:spMkLst>
        </pc:spChg>
        <pc:spChg chg="mod">
          <ac:chgData name="Helen Williams (IEH)" userId="S::h.williams1@uwtsd.ac.uk::5fda09de-cffb-4005-9668-5a889ba0e302" providerId="AD" clId="Web-{F1A89F72-F6D1-4385-B873-FA49D6999A04}" dt="2023-03-10T19:42:13.631" v="182" actId="20577"/>
          <ac:spMkLst>
            <pc:docMk/>
            <pc:sldMk cId="3062202845" sldId="615"/>
            <ac:spMk id="66" creationId="{86CAA97A-C17F-BB18-5DA4-17D83199428B}"/>
          </ac:spMkLst>
        </pc:spChg>
      </pc:sldChg>
      <pc:sldChg chg="modSp">
        <pc:chgData name="Helen Williams (IEH)" userId="S::h.williams1@uwtsd.ac.uk::5fda09de-cffb-4005-9668-5a889ba0e302" providerId="AD" clId="Web-{F1A89F72-F6D1-4385-B873-FA49D6999A04}" dt="2023-03-10T19:28:52.213" v="153" actId="1076"/>
        <pc:sldMkLst>
          <pc:docMk/>
          <pc:sldMk cId="429190091" sldId="618"/>
        </pc:sldMkLst>
        <pc:spChg chg="mod">
          <ac:chgData name="Helen Williams (IEH)" userId="S::h.williams1@uwtsd.ac.uk::5fda09de-cffb-4005-9668-5a889ba0e302" providerId="AD" clId="Web-{F1A89F72-F6D1-4385-B873-FA49D6999A04}" dt="2023-03-10T19:28:44.150" v="149" actId="20577"/>
          <ac:spMkLst>
            <pc:docMk/>
            <pc:sldMk cId="429190091" sldId="618"/>
            <ac:spMk id="7" creationId="{8BE318DD-1B24-2117-16BA-B0A757D28B3E}"/>
          </ac:spMkLst>
        </pc:spChg>
        <pc:picChg chg="mod">
          <ac:chgData name="Helen Williams (IEH)" userId="S::h.williams1@uwtsd.ac.uk::5fda09de-cffb-4005-9668-5a889ba0e302" providerId="AD" clId="Web-{F1A89F72-F6D1-4385-B873-FA49D6999A04}" dt="2023-03-10T19:28:52.213" v="153" actId="1076"/>
          <ac:picMkLst>
            <pc:docMk/>
            <pc:sldMk cId="429190091" sldId="618"/>
            <ac:picMk id="8" creationId="{9C2C3518-A236-0A14-34A5-7E11358233DF}"/>
          </ac:picMkLst>
        </pc:picChg>
      </pc:sldChg>
      <pc:sldChg chg="modSp">
        <pc:chgData name="Helen Williams (IEH)" userId="S::h.williams1@uwtsd.ac.uk::5fda09de-cffb-4005-9668-5a889ba0e302" providerId="AD" clId="Web-{F1A89F72-F6D1-4385-B873-FA49D6999A04}" dt="2023-03-10T20:16:07.623" v="269" actId="20577"/>
        <pc:sldMkLst>
          <pc:docMk/>
          <pc:sldMk cId="1792833050" sldId="623"/>
        </pc:sldMkLst>
        <pc:spChg chg="mod">
          <ac:chgData name="Helen Williams (IEH)" userId="S::h.williams1@uwtsd.ac.uk::5fda09de-cffb-4005-9668-5a889ba0e302" providerId="AD" clId="Web-{F1A89F72-F6D1-4385-B873-FA49D6999A04}" dt="2023-03-10T20:16:07.623" v="269" actId="20577"/>
          <ac:spMkLst>
            <pc:docMk/>
            <pc:sldMk cId="1792833050" sldId="623"/>
            <ac:spMk id="2" creationId="{65D99740-FD02-2E4D-FA50-8AC039B6FAF0}"/>
          </ac:spMkLst>
        </pc:spChg>
      </pc:sldChg>
      <pc:sldChg chg="modSp">
        <pc:chgData name="Helen Williams (IEH)" userId="S::h.williams1@uwtsd.ac.uk::5fda09de-cffb-4005-9668-5a889ba0e302" providerId="AD" clId="Web-{F1A89F72-F6D1-4385-B873-FA49D6999A04}" dt="2023-03-10T20:16:30.202" v="281" actId="20577"/>
        <pc:sldMkLst>
          <pc:docMk/>
          <pc:sldMk cId="45890459" sldId="624"/>
        </pc:sldMkLst>
        <pc:spChg chg="mod">
          <ac:chgData name="Helen Williams (IEH)" userId="S::h.williams1@uwtsd.ac.uk::5fda09de-cffb-4005-9668-5a889ba0e302" providerId="AD" clId="Web-{F1A89F72-F6D1-4385-B873-FA49D6999A04}" dt="2023-03-10T20:16:30.202" v="281" actId="20577"/>
          <ac:spMkLst>
            <pc:docMk/>
            <pc:sldMk cId="45890459" sldId="624"/>
            <ac:spMk id="2" creationId="{9B5C5336-C74D-6D98-BF8F-30EE8113EEAE}"/>
          </ac:spMkLst>
        </pc:spChg>
      </pc:sldChg>
      <pc:sldChg chg="modSp">
        <pc:chgData name="Helen Williams (IEH)" userId="S::h.williams1@uwtsd.ac.uk::5fda09de-cffb-4005-9668-5a889ba0e302" providerId="AD" clId="Web-{F1A89F72-F6D1-4385-B873-FA49D6999A04}" dt="2023-03-10T20:17:21.077" v="283" actId="20577"/>
        <pc:sldMkLst>
          <pc:docMk/>
          <pc:sldMk cId="3974179421" sldId="625"/>
        </pc:sldMkLst>
        <pc:spChg chg="mod">
          <ac:chgData name="Helen Williams (IEH)" userId="S::h.williams1@uwtsd.ac.uk::5fda09de-cffb-4005-9668-5a889ba0e302" providerId="AD" clId="Web-{F1A89F72-F6D1-4385-B873-FA49D6999A04}" dt="2023-03-10T20:17:21.077" v="283" actId="20577"/>
          <ac:spMkLst>
            <pc:docMk/>
            <pc:sldMk cId="3974179421" sldId="625"/>
            <ac:spMk id="4" creationId="{F1969D8F-D693-4336-9E30-4283F9A32270}"/>
          </ac:spMkLst>
        </pc:spChg>
      </pc:sldChg>
      <pc:sldChg chg="modSp">
        <pc:chgData name="Helen Williams (IEH)" userId="S::h.williams1@uwtsd.ac.uk::5fda09de-cffb-4005-9668-5a889ba0e302" providerId="AD" clId="Web-{F1A89F72-F6D1-4385-B873-FA49D6999A04}" dt="2023-03-10T19:23:55.110" v="107" actId="20577"/>
        <pc:sldMkLst>
          <pc:docMk/>
          <pc:sldMk cId="726865028" sldId="632"/>
        </pc:sldMkLst>
        <pc:spChg chg="mod">
          <ac:chgData name="Helen Williams (IEH)" userId="S::h.williams1@uwtsd.ac.uk::5fda09de-cffb-4005-9668-5a889ba0e302" providerId="AD" clId="Web-{F1A89F72-F6D1-4385-B873-FA49D6999A04}" dt="2023-03-10T19:18:27.105" v="37" actId="20577"/>
          <ac:spMkLst>
            <pc:docMk/>
            <pc:sldMk cId="726865028" sldId="632"/>
            <ac:spMk id="7" creationId="{AAB29870-EA73-1476-56F0-DE22AA1312D5}"/>
          </ac:spMkLst>
        </pc:spChg>
        <pc:spChg chg="mod">
          <ac:chgData name="Helen Williams (IEH)" userId="S::h.williams1@uwtsd.ac.uk::5fda09de-cffb-4005-9668-5a889ba0e302" providerId="AD" clId="Web-{F1A89F72-F6D1-4385-B873-FA49D6999A04}" dt="2023-03-10T19:23:55.110" v="107" actId="20577"/>
          <ac:spMkLst>
            <pc:docMk/>
            <pc:sldMk cId="726865028" sldId="632"/>
            <ac:spMk id="9" creationId="{364948FF-19FC-F127-0DCE-2B3F25F621A7}"/>
          </ac:spMkLst>
        </pc:spChg>
      </pc:sldChg>
      <pc:sldChg chg="modSp">
        <pc:chgData name="Helen Williams (IEH)" userId="S::h.williams1@uwtsd.ac.uk::5fda09de-cffb-4005-9668-5a889ba0e302" providerId="AD" clId="Web-{F1A89F72-F6D1-4385-B873-FA49D6999A04}" dt="2023-03-10T19:47:36.308" v="244" actId="20577"/>
        <pc:sldMkLst>
          <pc:docMk/>
          <pc:sldMk cId="1520975983" sldId="633"/>
        </pc:sldMkLst>
        <pc:spChg chg="mod">
          <ac:chgData name="Helen Williams (IEH)" userId="S::h.williams1@uwtsd.ac.uk::5fda09de-cffb-4005-9668-5a889ba0e302" providerId="AD" clId="Web-{F1A89F72-F6D1-4385-B873-FA49D6999A04}" dt="2023-03-10T19:47:36.308" v="244" actId="20577"/>
          <ac:spMkLst>
            <pc:docMk/>
            <pc:sldMk cId="1520975983" sldId="633"/>
            <ac:spMk id="3" creationId="{6D362CF2-75CD-4516-44A5-5E1D582BB99B}"/>
          </ac:spMkLst>
        </pc:spChg>
      </pc:sldChg>
      <pc:sldChg chg="addSp delSp modSp">
        <pc:chgData name="Helen Williams (IEH)" userId="S::h.williams1@uwtsd.ac.uk::5fda09de-cffb-4005-9668-5a889ba0e302" providerId="AD" clId="Web-{F1A89F72-F6D1-4385-B873-FA49D6999A04}" dt="2023-03-10T20:22:02.973" v="315" actId="20577"/>
        <pc:sldMkLst>
          <pc:docMk/>
          <pc:sldMk cId="1210479524" sldId="634"/>
        </pc:sldMkLst>
        <pc:spChg chg="del">
          <ac:chgData name="Helen Williams (IEH)" userId="S::h.williams1@uwtsd.ac.uk::5fda09de-cffb-4005-9668-5a889ba0e302" providerId="AD" clId="Web-{F1A89F72-F6D1-4385-B873-FA49D6999A04}" dt="2023-03-10T20:21:24.832" v="293"/>
          <ac:spMkLst>
            <pc:docMk/>
            <pc:sldMk cId="1210479524" sldId="634"/>
            <ac:spMk id="2" creationId="{6FC7500F-E52D-B758-583A-6942745BE44E}"/>
          </ac:spMkLst>
        </pc:spChg>
        <pc:spChg chg="add del mod">
          <ac:chgData name="Helen Williams (IEH)" userId="S::h.williams1@uwtsd.ac.uk::5fda09de-cffb-4005-9668-5a889ba0e302" providerId="AD" clId="Web-{F1A89F72-F6D1-4385-B873-FA49D6999A04}" dt="2023-03-10T20:21:32.051" v="296"/>
          <ac:spMkLst>
            <pc:docMk/>
            <pc:sldMk cId="1210479524" sldId="634"/>
            <ac:spMk id="11" creationId="{011976E8-7753-EBD1-5BC7-F0A50F4AF0BF}"/>
          </ac:spMkLst>
        </pc:spChg>
        <pc:spChg chg="add mod">
          <ac:chgData name="Helen Williams (IEH)" userId="S::h.williams1@uwtsd.ac.uk::5fda09de-cffb-4005-9668-5a889ba0e302" providerId="AD" clId="Web-{F1A89F72-F6D1-4385-B873-FA49D6999A04}" dt="2023-03-10T20:22:02.973" v="315" actId="20577"/>
          <ac:spMkLst>
            <pc:docMk/>
            <pc:sldMk cId="1210479524" sldId="634"/>
            <ac:spMk id="12" creationId="{D0425F62-86CC-D1CC-30AC-9D5907BE9521}"/>
          </ac:spMkLst>
        </pc:spChg>
      </pc:sldChg>
      <pc:sldChg chg="addSp delSp modSp">
        <pc:chgData name="Helen Williams (IEH)" userId="S::h.williams1@uwtsd.ac.uk::5fda09de-cffb-4005-9668-5a889ba0e302" providerId="AD" clId="Web-{F1A89F72-F6D1-4385-B873-FA49D6999A04}" dt="2023-03-10T20:15:44.748" v="263" actId="1076"/>
        <pc:sldMkLst>
          <pc:docMk/>
          <pc:sldMk cId="1485559527" sldId="647"/>
        </pc:sldMkLst>
        <pc:spChg chg="del mod">
          <ac:chgData name="Helen Williams (IEH)" userId="S::h.williams1@uwtsd.ac.uk::5fda09de-cffb-4005-9668-5a889ba0e302" providerId="AD" clId="Web-{F1A89F72-F6D1-4385-B873-FA49D6999A04}" dt="2023-03-10T20:14:33.825" v="247"/>
          <ac:spMkLst>
            <pc:docMk/>
            <pc:sldMk cId="1485559527" sldId="647"/>
            <ac:spMk id="2" creationId="{3C10AF55-A103-D95B-65F4-CF001D198E9E}"/>
          </ac:spMkLst>
        </pc:spChg>
        <pc:spChg chg="add del mod">
          <ac:chgData name="Helen Williams (IEH)" userId="S::h.williams1@uwtsd.ac.uk::5fda09de-cffb-4005-9668-5a889ba0e302" providerId="AD" clId="Web-{F1A89F72-F6D1-4385-B873-FA49D6999A04}" dt="2023-03-10T20:14:44.465" v="249"/>
          <ac:spMkLst>
            <pc:docMk/>
            <pc:sldMk cId="1485559527" sldId="647"/>
            <ac:spMk id="4" creationId="{105CC260-A45A-C413-8603-29EBC1AC67F8}"/>
          </ac:spMkLst>
        </pc:spChg>
        <pc:picChg chg="add mod modCrop">
          <ac:chgData name="Helen Williams (IEH)" userId="S::h.williams1@uwtsd.ac.uk::5fda09de-cffb-4005-9668-5a889ba0e302" providerId="AD" clId="Web-{F1A89F72-F6D1-4385-B873-FA49D6999A04}" dt="2023-03-10T20:15:44.748" v="263" actId="1076"/>
          <ac:picMkLst>
            <pc:docMk/>
            <pc:sldMk cId="1485559527" sldId="647"/>
            <ac:picMk id="5" creationId="{B63B5AC7-5A1F-45F4-777A-1ACB0E235E6F}"/>
          </ac:picMkLst>
        </pc:picChg>
      </pc:sldChg>
      <pc:sldChg chg="modSp">
        <pc:chgData name="Helen Williams (IEH)" userId="S::h.williams1@uwtsd.ac.uk::5fda09de-cffb-4005-9668-5a889ba0e302" providerId="AD" clId="Web-{F1A89F72-F6D1-4385-B873-FA49D6999A04}" dt="2023-03-10T19:54:55.523" v="245" actId="1076"/>
        <pc:sldMkLst>
          <pc:docMk/>
          <pc:sldMk cId="2267419569" sldId="648"/>
        </pc:sldMkLst>
        <pc:picChg chg="mod">
          <ac:chgData name="Helen Williams (IEH)" userId="S::h.williams1@uwtsd.ac.uk::5fda09de-cffb-4005-9668-5a889ba0e302" providerId="AD" clId="Web-{F1A89F72-F6D1-4385-B873-FA49D6999A04}" dt="2023-03-10T19:54:55.523" v="245" actId="1076"/>
          <ac:picMkLst>
            <pc:docMk/>
            <pc:sldMk cId="2267419569" sldId="648"/>
            <ac:picMk id="6" creationId="{A9B88099-AAA6-6048-D4B1-FE4E6DF3271C}"/>
          </ac:picMkLst>
        </pc:picChg>
      </pc:sldChg>
      <pc:sldChg chg="modSp">
        <pc:chgData name="Helen Williams (IEH)" userId="S::h.williams1@uwtsd.ac.uk::5fda09de-cffb-4005-9668-5a889ba0e302" providerId="AD" clId="Web-{F1A89F72-F6D1-4385-B873-FA49D6999A04}" dt="2023-03-10T19:46:08.119" v="242" actId="20577"/>
        <pc:sldMkLst>
          <pc:docMk/>
          <pc:sldMk cId="461836351" sldId="651"/>
        </pc:sldMkLst>
        <pc:spChg chg="mod">
          <ac:chgData name="Helen Williams (IEH)" userId="S::h.williams1@uwtsd.ac.uk::5fda09de-cffb-4005-9668-5a889ba0e302" providerId="AD" clId="Web-{F1A89F72-F6D1-4385-B873-FA49D6999A04}" dt="2023-03-10T19:45:40.463" v="230" actId="20577"/>
          <ac:spMkLst>
            <pc:docMk/>
            <pc:sldMk cId="461836351" sldId="651"/>
            <ac:spMk id="19" creationId="{A4A9563E-304A-EFC4-748B-FA4F846D3C6B}"/>
          </ac:spMkLst>
        </pc:spChg>
        <pc:spChg chg="mod">
          <ac:chgData name="Helen Williams (IEH)" userId="S::h.williams1@uwtsd.ac.uk::5fda09de-cffb-4005-9668-5a889ba0e302" providerId="AD" clId="Web-{F1A89F72-F6D1-4385-B873-FA49D6999A04}" dt="2023-03-10T19:46:08.119" v="242" actId="20577"/>
          <ac:spMkLst>
            <pc:docMk/>
            <pc:sldMk cId="461836351" sldId="651"/>
            <ac:spMk id="20" creationId="{6D94A06A-6736-1675-BC0C-FB2C9F41D7AA}"/>
          </ac:spMkLst>
        </pc:spChg>
      </pc:sldChg>
    </pc:docChg>
  </pc:docChgLst>
  <pc:docChgLst>
    <pc:chgData name="Roberta Tucker" userId="S::r.tucker@uwtsd.ac.uk::27ca61ee-ba03-4b92-a89a-1d5600e2200a" providerId="AD" clId="Web-{999B4765-4247-31E4-B5EF-1EF9B6CF6588}"/>
    <pc:docChg chg="delSld">
      <pc:chgData name="Roberta Tucker" userId="S::r.tucker@uwtsd.ac.uk::27ca61ee-ba03-4b92-a89a-1d5600e2200a" providerId="AD" clId="Web-{999B4765-4247-31E4-B5EF-1EF9B6CF6588}" dt="2023-02-27T12:46:07.818" v="39"/>
      <pc:docMkLst>
        <pc:docMk/>
      </pc:docMkLst>
      <pc:sldChg chg="del">
        <pc:chgData name="Roberta Tucker" userId="S::r.tucker@uwtsd.ac.uk::27ca61ee-ba03-4b92-a89a-1d5600e2200a" providerId="AD" clId="Web-{999B4765-4247-31E4-B5EF-1EF9B6CF6588}" dt="2023-02-27T12:42:29.389" v="0"/>
        <pc:sldMkLst>
          <pc:docMk/>
          <pc:sldMk cId="298902921" sldId="594"/>
        </pc:sldMkLst>
      </pc:sldChg>
      <pc:sldChg chg="del">
        <pc:chgData name="Roberta Tucker" userId="S::r.tucker@uwtsd.ac.uk::27ca61ee-ba03-4b92-a89a-1d5600e2200a" providerId="AD" clId="Web-{999B4765-4247-31E4-B5EF-1EF9B6CF6588}" dt="2023-02-27T12:42:31.733" v="1"/>
        <pc:sldMkLst>
          <pc:docMk/>
          <pc:sldMk cId="1531722688" sldId="595"/>
        </pc:sldMkLst>
      </pc:sldChg>
      <pc:sldChg chg="del">
        <pc:chgData name="Roberta Tucker" userId="S::r.tucker@uwtsd.ac.uk::27ca61ee-ba03-4b92-a89a-1d5600e2200a" providerId="AD" clId="Web-{999B4765-4247-31E4-B5EF-1EF9B6CF6588}" dt="2023-02-27T12:42:34.530" v="2"/>
        <pc:sldMkLst>
          <pc:docMk/>
          <pc:sldMk cId="981663991" sldId="596"/>
        </pc:sldMkLst>
      </pc:sldChg>
      <pc:sldChg chg="del">
        <pc:chgData name="Roberta Tucker" userId="S::r.tucker@uwtsd.ac.uk::27ca61ee-ba03-4b92-a89a-1d5600e2200a" providerId="AD" clId="Web-{999B4765-4247-31E4-B5EF-1EF9B6CF6588}" dt="2023-02-27T12:42:39.639" v="3"/>
        <pc:sldMkLst>
          <pc:docMk/>
          <pc:sldMk cId="1730925432" sldId="597"/>
        </pc:sldMkLst>
      </pc:sldChg>
      <pc:sldChg chg="del">
        <pc:chgData name="Roberta Tucker" userId="S::r.tucker@uwtsd.ac.uk::27ca61ee-ba03-4b92-a89a-1d5600e2200a" providerId="AD" clId="Web-{999B4765-4247-31E4-B5EF-1EF9B6CF6588}" dt="2023-02-27T12:42:46.577" v="4"/>
        <pc:sldMkLst>
          <pc:docMk/>
          <pc:sldMk cId="2671549780" sldId="600"/>
        </pc:sldMkLst>
      </pc:sldChg>
      <pc:sldChg chg="del">
        <pc:chgData name="Roberta Tucker" userId="S::r.tucker@uwtsd.ac.uk::27ca61ee-ba03-4b92-a89a-1d5600e2200a" providerId="AD" clId="Web-{999B4765-4247-31E4-B5EF-1EF9B6CF6588}" dt="2023-02-27T12:43:44.079" v="11"/>
        <pc:sldMkLst>
          <pc:docMk/>
          <pc:sldMk cId="3639225690" sldId="601"/>
        </pc:sldMkLst>
      </pc:sldChg>
      <pc:sldChg chg="del">
        <pc:chgData name="Roberta Tucker" userId="S::r.tucker@uwtsd.ac.uk::27ca61ee-ba03-4b92-a89a-1d5600e2200a" providerId="AD" clId="Web-{999B4765-4247-31E4-B5EF-1EF9B6CF6588}" dt="2023-02-27T12:42:57.859" v="5"/>
        <pc:sldMkLst>
          <pc:docMk/>
          <pc:sldMk cId="75391772" sldId="608"/>
        </pc:sldMkLst>
      </pc:sldChg>
      <pc:sldChg chg="del">
        <pc:chgData name="Roberta Tucker" userId="S::r.tucker@uwtsd.ac.uk::27ca61ee-ba03-4b92-a89a-1d5600e2200a" providerId="AD" clId="Web-{999B4765-4247-31E4-B5EF-1EF9B6CF6588}" dt="2023-02-27T12:43:49.110" v="12"/>
        <pc:sldMkLst>
          <pc:docMk/>
          <pc:sldMk cId="1383988288" sldId="610"/>
        </pc:sldMkLst>
      </pc:sldChg>
      <pc:sldChg chg="del">
        <pc:chgData name="Roberta Tucker" userId="S::r.tucker@uwtsd.ac.uk::27ca61ee-ba03-4b92-a89a-1d5600e2200a" providerId="AD" clId="Web-{999B4765-4247-31E4-B5EF-1EF9B6CF6588}" dt="2023-02-27T12:43:10.125" v="7"/>
        <pc:sldMkLst>
          <pc:docMk/>
          <pc:sldMk cId="3415935184" sldId="611"/>
        </pc:sldMkLst>
      </pc:sldChg>
      <pc:sldChg chg="del">
        <pc:chgData name="Roberta Tucker" userId="S::r.tucker@uwtsd.ac.uk::27ca61ee-ba03-4b92-a89a-1d5600e2200a" providerId="AD" clId="Web-{999B4765-4247-31E4-B5EF-1EF9B6CF6588}" dt="2023-02-27T12:43:39.688" v="10"/>
        <pc:sldMkLst>
          <pc:docMk/>
          <pc:sldMk cId="89638129" sldId="612"/>
        </pc:sldMkLst>
      </pc:sldChg>
      <pc:sldChg chg="del">
        <pc:chgData name="Roberta Tucker" userId="S::r.tucker@uwtsd.ac.uk::27ca61ee-ba03-4b92-a89a-1d5600e2200a" providerId="AD" clId="Web-{999B4765-4247-31E4-B5EF-1EF9B6CF6588}" dt="2023-02-27T12:43:59.548" v="14"/>
        <pc:sldMkLst>
          <pc:docMk/>
          <pc:sldMk cId="3964108775" sldId="614"/>
        </pc:sldMkLst>
      </pc:sldChg>
      <pc:sldChg chg="del">
        <pc:chgData name="Roberta Tucker" userId="S::r.tucker@uwtsd.ac.uk::27ca61ee-ba03-4b92-a89a-1d5600e2200a" providerId="AD" clId="Web-{999B4765-4247-31E4-B5EF-1EF9B6CF6588}" dt="2023-02-27T12:43:16.750" v="8"/>
        <pc:sldMkLst>
          <pc:docMk/>
          <pc:sldMk cId="1761119406" sldId="616"/>
        </pc:sldMkLst>
      </pc:sldChg>
      <pc:sldChg chg="del">
        <pc:chgData name="Roberta Tucker" userId="S::r.tucker@uwtsd.ac.uk::27ca61ee-ba03-4b92-a89a-1d5600e2200a" providerId="AD" clId="Web-{999B4765-4247-31E4-B5EF-1EF9B6CF6588}" dt="2023-02-27T12:44:23.158" v="19"/>
        <pc:sldMkLst>
          <pc:docMk/>
          <pc:sldMk cId="1983263797" sldId="618"/>
        </pc:sldMkLst>
      </pc:sldChg>
      <pc:sldChg chg="del">
        <pc:chgData name="Roberta Tucker" userId="S::r.tucker@uwtsd.ac.uk::27ca61ee-ba03-4b92-a89a-1d5600e2200a" providerId="AD" clId="Web-{999B4765-4247-31E4-B5EF-1EF9B6CF6588}" dt="2023-02-27T12:44:09.205" v="16"/>
        <pc:sldMkLst>
          <pc:docMk/>
          <pc:sldMk cId="3375997712" sldId="621"/>
        </pc:sldMkLst>
      </pc:sldChg>
      <pc:sldChg chg="del">
        <pc:chgData name="Roberta Tucker" userId="S::r.tucker@uwtsd.ac.uk::27ca61ee-ba03-4b92-a89a-1d5600e2200a" providerId="AD" clId="Web-{999B4765-4247-31E4-B5EF-1EF9B6CF6588}" dt="2023-02-27T12:44:03.314" v="15"/>
        <pc:sldMkLst>
          <pc:docMk/>
          <pc:sldMk cId="3149877421" sldId="623"/>
        </pc:sldMkLst>
      </pc:sldChg>
      <pc:sldChg chg="del">
        <pc:chgData name="Roberta Tucker" userId="S::r.tucker@uwtsd.ac.uk::27ca61ee-ba03-4b92-a89a-1d5600e2200a" providerId="AD" clId="Web-{999B4765-4247-31E4-B5EF-1EF9B6CF6588}" dt="2023-02-27T12:44:14.158" v="17"/>
        <pc:sldMkLst>
          <pc:docMk/>
          <pc:sldMk cId="2716646095" sldId="624"/>
        </pc:sldMkLst>
      </pc:sldChg>
      <pc:sldChg chg="del">
        <pc:chgData name="Roberta Tucker" userId="S::r.tucker@uwtsd.ac.uk::27ca61ee-ba03-4b92-a89a-1d5600e2200a" providerId="AD" clId="Web-{999B4765-4247-31E4-B5EF-1EF9B6CF6588}" dt="2023-02-27T12:44:28.362" v="20"/>
        <pc:sldMkLst>
          <pc:docMk/>
          <pc:sldMk cId="427570142" sldId="625"/>
        </pc:sldMkLst>
      </pc:sldChg>
      <pc:sldChg chg="del">
        <pc:chgData name="Roberta Tucker" userId="S::r.tucker@uwtsd.ac.uk::27ca61ee-ba03-4b92-a89a-1d5600e2200a" providerId="AD" clId="Web-{999B4765-4247-31E4-B5EF-1EF9B6CF6588}" dt="2023-02-27T12:44:32.862" v="21"/>
        <pc:sldMkLst>
          <pc:docMk/>
          <pc:sldMk cId="1217904623" sldId="627"/>
        </pc:sldMkLst>
      </pc:sldChg>
      <pc:sldChg chg="del">
        <pc:chgData name="Roberta Tucker" userId="S::r.tucker@uwtsd.ac.uk::27ca61ee-ba03-4b92-a89a-1d5600e2200a" providerId="AD" clId="Web-{999B4765-4247-31E4-B5EF-1EF9B6CF6588}" dt="2023-02-27T12:44:43.409" v="22"/>
        <pc:sldMkLst>
          <pc:docMk/>
          <pc:sldMk cId="307701760" sldId="631"/>
        </pc:sldMkLst>
      </pc:sldChg>
      <pc:sldChg chg="del">
        <pc:chgData name="Roberta Tucker" userId="S::r.tucker@uwtsd.ac.uk::27ca61ee-ba03-4b92-a89a-1d5600e2200a" providerId="AD" clId="Web-{999B4765-4247-31E4-B5EF-1EF9B6CF6588}" dt="2023-02-27T12:44:47.644" v="23"/>
        <pc:sldMkLst>
          <pc:docMk/>
          <pc:sldMk cId="1409324980" sldId="632"/>
        </pc:sldMkLst>
      </pc:sldChg>
      <pc:sldChg chg="del">
        <pc:chgData name="Roberta Tucker" userId="S::r.tucker@uwtsd.ac.uk::27ca61ee-ba03-4b92-a89a-1d5600e2200a" providerId="AD" clId="Web-{999B4765-4247-31E4-B5EF-1EF9B6CF6588}" dt="2023-02-27T12:44:57.285" v="24"/>
        <pc:sldMkLst>
          <pc:docMk/>
          <pc:sldMk cId="2610131604" sldId="635"/>
        </pc:sldMkLst>
      </pc:sldChg>
      <pc:sldChg chg="del">
        <pc:chgData name="Roberta Tucker" userId="S::r.tucker@uwtsd.ac.uk::27ca61ee-ba03-4b92-a89a-1d5600e2200a" providerId="AD" clId="Web-{999B4765-4247-31E4-B5EF-1EF9B6CF6588}" dt="2023-02-27T12:45:14.676" v="28"/>
        <pc:sldMkLst>
          <pc:docMk/>
          <pc:sldMk cId="1780823317" sldId="637"/>
        </pc:sldMkLst>
      </pc:sldChg>
      <pc:sldChg chg="del">
        <pc:chgData name="Roberta Tucker" userId="S::r.tucker@uwtsd.ac.uk::27ca61ee-ba03-4b92-a89a-1d5600e2200a" providerId="AD" clId="Web-{999B4765-4247-31E4-B5EF-1EF9B6CF6588}" dt="2023-02-27T12:45:05.347" v="26"/>
        <pc:sldMkLst>
          <pc:docMk/>
          <pc:sldMk cId="2315216456" sldId="639"/>
        </pc:sldMkLst>
      </pc:sldChg>
      <pc:sldChg chg="del">
        <pc:chgData name="Roberta Tucker" userId="S::r.tucker@uwtsd.ac.uk::27ca61ee-ba03-4b92-a89a-1d5600e2200a" providerId="AD" clId="Web-{999B4765-4247-31E4-B5EF-1EF9B6CF6588}" dt="2023-02-27T12:45:09.926" v="27"/>
        <pc:sldMkLst>
          <pc:docMk/>
          <pc:sldMk cId="4011094902" sldId="641"/>
        </pc:sldMkLst>
      </pc:sldChg>
      <pc:sldChg chg="del">
        <pc:chgData name="Roberta Tucker" userId="S::r.tucker@uwtsd.ac.uk::27ca61ee-ba03-4b92-a89a-1d5600e2200a" providerId="AD" clId="Web-{999B4765-4247-31E4-B5EF-1EF9B6CF6588}" dt="2023-02-27T12:45:18.848" v="29"/>
        <pc:sldMkLst>
          <pc:docMk/>
          <pc:sldMk cId="3806498770" sldId="643"/>
        </pc:sldMkLst>
      </pc:sldChg>
      <pc:sldChg chg="del">
        <pc:chgData name="Roberta Tucker" userId="S::r.tucker@uwtsd.ac.uk::27ca61ee-ba03-4b92-a89a-1d5600e2200a" providerId="AD" clId="Web-{999B4765-4247-31E4-B5EF-1EF9B6CF6588}" dt="2023-02-27T12:45:23.770" v="30"/>
        <pc:sldMkLst>
          <pc:docMk/>
          <pc:sldMk cId="2937284288" sldId="645"/>
        </pc:sldMkLst>
      </pc:sldChg>
      <pc:sldChg chg="del">
        <pc:chgData name="Roberta Tucker" userId="S::r.tucker@uwtsd.ac.uk::27ca61ee-ba03-4b92-a89a-1d5600e2200a" providerId="AD" clId="Web-{999B4765-4247-31E4-B5EF-1EF9B6CF6588}" dt="2023-02-27T12:45:28.770" v="31"/>
        <pc:sldMkLst>
          <pc:docMk/>
          <pc:sldMk cId="206202440" sldId="647"/>
        </pc:sldMkLst>
      </pc:sldChg>
      <pc:sldChg chg="del">
        <pc:chgData name="Roberta Tucker" userId="S::r.tucker@uwtsd.ac.uk::27ca61ee-ba03-4b92-a89a-1d5600e2200a" providerId="AD" clId="Web-{999B4765-4247-31E4-B5EF-1EF9B6CF6588}" dt="2023-02-27T12:45:32.848" v="32"/>
        <pc:sldMkLst>
          <pc:docMk/>
          <pc:sldMk cId="2111570175" sldId="649"/>
        </pc:sldMkLst>
      </pc:sldChg>
      <pc:sldChg chg="del">
        <pc:chgData name="Roberta Tucker" userId="S::r.tucker@uwtsd.ac.uk::27ca61ee-ba03-4b92-a89a-1d5600e2200a" providerId="AD" clId="Web-{999B4765-4247-31E4-B5EF-1EF9B6CF6588}" dt="2023-02-27T12:45:01.472" v="25"/>
        <pc:sldMkLst>
          <pc:docMk/>
          <pc:sldMk cId="1553424420" sldId="651"/>
        </pc:sldMkLst>
      </pc:sldChg>
      <pc:sldChg chg="del">
        <pc:chgData name="Roberta Tucker" userId="S::r.tucker@uwtsd.ac.uk::27ca61ee-ba03-4b92-a89a-1d5600e2200a" providerId="AD" clId="Web-{999B4765-4247-31E4-B5EF-1EF9B6CF6588}" dt="2023-02-27T12:44:18.143" v="18"/>
        <pc:sldMkLst>
          <pc:docMk/>
          <pc:sldMk cId="945505276" sldId="653"/>
        </pc:sldMkLst>
      </pc:sldChg>
      <pc:sldChg chg="del">
        <pc:chgData name="Roberta Tucker" userId="S::r.tucker@uwtsd.ac.uk::27ca61ee-ba03-4b92-a89a-1d5600e2200a" providerId="AD" clId="Web-{999B4765-4247-31E4-B5EF-1EF9B6CF6588}" dt="2023-02-27T12:43:52.798" v="13"/>
        <pc:sldMkLst>
          <pc:docMk/>
          <pc:sldMk cId="3607723099" sldId="655"/>
        </pc:sldMkLst>
      </pc:sldChg>
      <pc:sldChg chg="del">
        <pc:chgData name="Roberta Tucker" userId="S::r.tucker@uwtsd.ac.uk::27ca61ee-ba03-4b92-a89a-1d5600e2200a" providerId="AD" clId="Web-{999B4765-4247-31E4-B5EF-1EF9B6CF6588}" dt="2023-02-27T12:43:34.766" v="9"/>
        <pc:sldMkLst>
          <pc:docMk/>
          <pc:sldMk cId="898230259" sldId="657"/>
        </pc:sldMkLst>
      </pc:sldChg>
      <pc:sldChg chg="del">
        <pc:chgData name="Roberta Tucker" userId="S::r.tucker@uwtsd.ac.uk::27ca61ee-ba03-4b92-a89a-1d5600e2200a" providerId="AD" clId="Web-{999B4765-4247-31E4-B5EF-1EF9B6CF6588}" dt="2023-02-27T12:43:03.390" v="6"/>
        <pc:sldMkLst>
          <pc:docMk/>
          <pc:sldMk cId="3490361109" sldId="659"/>
        </pc:sldMkLst>
      </pc:sldChg>
      <pc:sldChg chg="del">
        <pc:chgData name="Roberta Tucker" userId="S::r.tucker@uwtsd.ac.uk::27ca61ee-ba03-4b92-a89a-1d5600e2200a" providerId="AD" clId="Web-{999B4765-4247-31E4-B5EF-1EF9B6CF6588}" dt="2023-02-27T12:45:36.817" v="33"/>
        <pc:sldMkLst>
          <pc:docMk/>
          <pc:sldMk cId="1249281217" sldId="660"/>
        </pc:sldMkLst>
      </pc:sldChg>
      <pc:sldChg chg="del">
        <pc:chgData name="Roberta Tucker" userId="S::r.tucker@uwtsd.ac.uk::27ca61ee-ba03-4b92-a89a-1d5600e2200a" providerId="AD" clId="Web-{999B4765-4247-31E4-B5EF-1EF9B6CF6588}" dt="2023-02-27T12:45:42.583" v="34"/>
        <pc:sldMkLst>
          <pc:docMk/>
          <pc:sldMk cId="1567257605" sldId="661"/>
        </pc:sldMkLst>
      </pc:sldChg>
      <pc:sldChg chg="del">
        <pc:chgData name="Roberta Tucker" userId="S::r.tucker@uwtsd.ac.uk::27ca61ee-ba03-4b92-a89a-1d5600e2200a" providerId="AD" clId="Web-{999B4765-4247-31E4-B5EF-1EF9B6CF6588}" dt="2023-02-27T12:45:48.130" v="35"/>
        <pc:sldMkLst>
          <pc:docMk/>
          <pc:sldMk cId="3261537622" sldId="665"/>
        </pc:sldMkLst>
      </pc:sldChg>
      <pc:sldChg chg="del">
        <pc:chgData name="Roberta Tucker" userId="S::r.tucker@uwtsd.ac.uk::27ca61ee-ba03-4b92-a89a-1d5600e2200a" providerId="AD" clId="Web-{999B4765-4247-31E4-B5EF-1EF9B6CF6588}" dt="2023-02-27T12:45:53.521" v="36"/>
        <pc:sldMkLst>
          <pc:docMk/>
          <pc:sldMk cId="2629428532" sldId="667"/>
        </pc:sldMkLst>
      </pc:sldChg>
      <pc:sldChg chg="del">
        <pc:chgData name="Roberta Tucker" userId="S::r.tucker@uwtsd.ac.uk::27ca61ee-ba03-4b92-a89a-1d5600e2200a" providerId="AD" clId="Web-{999B4765-4247-31E4-B5EF-1EF9B6CF6588}" dt="2023-02-27T12:46:02.427" v="38"/>
        <pc:sldMkLst>
          <pc:docMk/>
          <pc:sldMk cId="2900530742" sldId="669"/>
        </pc:sldMkLst>
      </pc:sldChg>
      <pc:sldChg chg="del">
        <pc:chgData name="Roberta Tucker" userId="S::r.tucker@uwtsd.ac.uk::27ca61ee-ba03-4b92-a89a-1d5600e2200a" providerId="AD" clId="Web-{999B4765-4247-31E4-B5EF-1EF9B6CF6588}" dt="2023-02-27T12:46:07.818" v="39"/>
        <pc:sldMkLst>
          <pc:docMk/>
          <pc:sldMk cId="1841469495" sldId="670"/>
        </pc:sldMkLst>
      </pc:sldChg>
      <pc:sldChg chg="del">
        <pc:chgData name="Roberta Tucker" userId="S::r.tucker@uwtsd.ac.uk::27ca61ee-ba03-4b92-a89a-1d5600e2200a" providerId="AD" clId="Web-{999B4765-4247-31E4-B5EF-1EF9B6CF6588}" dt="2023-02-27T12:45:58.630" v="37"/>
        <pc:sldMkLst>
          <pc:docMk/>
          <pc:sldMk cId="3245239660" sldId="671"/>
        </pc:sldMkLst>
      </pc:sldChg>
    </pc:docChg>
  </pc:docChgLst>
  <pc:docChgLst>
    <pc:chgData name="Roberta Tucker" userId="S::r.tucker@uwtsd.ac.uk::27ca61ee-ba03-4b92-a89a-1d5600e2200a" providerId="AD" clId="Web-{C191BCAB-7127-ED1F-1E6B-917A1D686D3D}"/>
    <pc:docChg chg="addSld delSld modSld sldOrd addMainMaster modMainMaster">
      <pc:chgData name="Roberta Tucker" userId="S::r.tucker@uwtsd.ac.uk::27ca61ee-ba03-4b92-a89a-1d5600e2200a" providerId="AD" clId="Web-{C191BCAB-7127-ED1F-1E6B-917A1D686D3D}" dt="2024-02-28T23:18:13.192" v="1032"/>
      <pc:docMkLst>
        <pc:docMk/>
      </pc:docMkLst>
      <pc:sldChg chg="add">
        <pc:chgData name="Roberta Tucker" userId="S::r.tucker@uwtsd.ac.uk::27ca61ee-ba03-4b92-a89a-1d5600e2200a" providerId="AD" clId="Web-{C191BCAB-7127-ED1F-1E6B-917A1D686D3D}" dt="2024-02-22T15:10:46.209" v="46"/>
        <pc:sldMkLst>
          <pc:docMk/>
          <pc:sldMk cId="590422853" sldId="292"/>
        </pc:sldMkLst>
      </pc:sldChg>
      <pc:sldChg chg="add">
        <pc:chgData name="Roberta Tucker" userId="S::r.tucker@uwtsd.ac.uk::27ca61ee-ba03-4b92-a89a-1d5600e2200a" providerId="AD" clId="Web-{C191BCAB-7127-ED1F-1E6B-917A1D686D3D}" dt="2024-02-22T15:06:55.734" v="45"/>
        <pc:sldMkLst>
          <pc:docMk/>
          <pc:sldMk cId="3188577596" sldId="320"/>
        </pc:sldMkLst>
      </pc:sldChg>
      <pc:sldChg chg="add">
        <pc:chgData name="Roberta Tucker" userId="S::r.tucker@uwtsd.ac.uk::27ca61ee-ba03-4b92-a89a-1d5600e2200a" providerId="AD" clId="Web-{C191BCAB-7127-ED1F-1E6B-917A1D686D3D}" dt="2024-02-22T15:13:53.338" v="48"/>
        <pc:sldMkLst>
          <pc:docMk/>
          <pc:sldMk cId="220805535" sldId="339"/>
        </pc:sldMkLst>
      </pc:sldChg>
      <pc:sldChg chg="del">
        <pc:chgData name="Roberta Tucker" userId="S::r.tucker@uwtsd.ac.uk::27ca61ee-ba03-4b92-a89a-1d5600e2200a" providerId="AD" clId="Web-{C191BCAB-7127-ED1F-1E6B-917A1D686D3D}" dt="2024-02-26T22:12:27.291" v="137"/>
        <pc:sldMkLst>
          <pc:docMk/>
          <pc:sldMk cId="4215338442" sldId="529"/>
        </pc:sldMkLst>
      </pc:sldChg>
      <pc:sldChg chg="add ord">
        <pc:chgData name="Roberta Tucker" userId="S::r.tucker@uwtsd.ac.uk::27ca61ee-ba03-4b92-a89a-1d5600e2200a" providerId="AD" clId="Web-{C191BCAB-7127-ED1F-1E6B-917A1D686D3D}" dt="2024-02-26T22:31:20.557" v="862"/>
        <pc:sldMkLst>
          <pc:docMk/>
          <pc:sldMk cId="3178328115" sldId="541"/>
        </pc:sldMkLst>
      </pc:sldChg>
      <pc:sldChg chg="add ord">
        <pc:chgData name="Roberta Tucker" userId="S::r.tucker@uwtsd.ac.uk::27ca61ee-ba03-4b92-a89a-1d5600e2200a" providerId="AD" clId="Web-{C191BCAB-7127-ED1F-1E6B-917A1D686D3D}" dt="2024-02-26T22:30:08.680" v="857"/>
        <pc:sldMkLst>
          <pc:docMk/>
          <pc:sldMk cId="923282030" sldId="542"/>
        </pc:sldMkLst>
      </pc:sldChg>
      <pc:sldChg chg="modSp add del">
        <pc:chgData name="Roberta Tucker" userId="S::r.tucker@uwtsd.ac.uk::27ca61ee-ba03-4b92-a89a-1d5600e2200a" providerId="AD" clId="Web-{C191BCAB-7127-ED1F-1E6B-917A1D686D3D}" dt="2024-02-22T14:09:51.437" v="33"/>
        <pc:sldMkLst>
          <pc:docMk/>
          <pc:sldMk cId="1951188706" sldId="544"/>
        </pc:sldMkLst>
        <pc:spChg chg="mod">
          <ac:chgData name="Roberta Tucker" userId="S::r.tucker@uwtsd.ac.uk::27ca61ee-ba03-4b92-a89a-1d5600e2200a" providerId="AD" clId="Web-{C191BCAB-7127-ED1F-1E6B-917A1D686D3D}" dt="2024-02-22T14:09:35.905" v="30" actId="20577"/>
          <ac:spMkLst>
            <pc:docMk/>
            <pc:sldMk cId="1951188706" sldId="544"/>
            <ac:spMk id="4" creationId="{22DB71ED-723A-4B0D-132C-FAB4C361D515}"/>
          </ac:spMkLst>
        </pc:spChg>
      </pc:sldChg>
      <pc:sldChg chg="modSp add ord">
        <pc:chgData name="Roberta Tucker" userId="S::r.tucker@uwtsd.ac.uk::27ca61ee-ba03-4b92-a89a-1d5600e2200a" providerId="AD" clId="Web-{C191BCAB-7127-ED1F-1E6B-917A1D686D3D}" dt="2024-02-26T22:31:08.198" v="861" actId="1076"/>
        <pc:sldMkLst>
          <pc:docMk/>
          <pc:sldMk cId="421725892" sldId="554"/>
        </pc:sldMkLst>
        <pc:picChg chg="mod">
          <ac:chgData name="Roberta Tucker" userId="S::r.tucker@uwtsd.ac.uk::27ca61ee-ba03-4b92-a89a-1d5600e2200a" providerId="AD" clId="Web-{C191BCAB-7127-ED1F-1E6B-917A1D686D3D}" dt="2024-02-26T22:31:08.198" v="861" actId="1076"/>
          <ac:picMkLst>
            <pc:docMk/>
            <pc:sldMk cId="421725892" sldId="554"/>
            <ac:picMk id="2" creationId="{94DC1A5D-0EDC-821C-41ED-B7C38AC167A2}"/>
          </ac:picMkLst>
        </pc:picChg>
      </pc:sldChg>
      <pc:sldChg chg="add">
        <pc:chgData name="Roberta Tucker" userId="S::r.tucker@uwtsd.ac.uk::27ca61ee-ba03-4b92-a89a-1d5600e2200a" providerId="AD" clId="Web-{C191BCAB-7127-ED1F-1E6B-917A1D686D3D}" dt="2024-02-26T22:12:20.915" v="135"/>
        <pc:sldMkLst>
          <pc:docMk/>
          <pc:sldMk cId="680070414" sldId="570"/>
        </pc:sldMkLst>
      </pc:sldChg>
      <pc:sldChg chg="addSp modSp add ord">
        <pc:chgData name="Roberta Tucker" userId="S::r.tucker@uwtsd.ac.uk::27ca61ee-ba03-4b92-a89a-1d5600e2200a" providerId="AD" clId="Web-{C191BCAB-7127-ED1F-1E6B-917A1D686D3D}" dt="2024-02-26T22:34:08.015" v="891" actId="14100"/>
        <pc:sldMkLst>
          <pc:docMk/>
          <pc:sldMk cId="1776364064" sldId="573"/>
        </pc:sldMkLst>
        <pc:spChg chg="add mod ord">
          <ac:chgData name="Roberta Tucker" userId="S::r.tucker@uwtsd.ac.uk::27ca61ee-ba03-4b92-a89a-1d5600e2200a" providerId="AD" clId="Web-{C191BCAB-7127-ED1F-1E6B-917A1D686D3D}" dt="2024-02-26T22:32:40.981" v="875"/>
          <ac:spMkLst>
            <pc:docMk/>
            <pc:sldMk cId="1776364064" sldId="573"/>
            <ac:spMk id="2" creationId="{07D8017F-1189-7C76-CB40-12C38526AF3B}"/>
          </ac:spMkLst>
        </pc:spChg>
        <pc:spChg chg="mod">
          <ac:chgData name="Roberta Tucker" userId="S::r.tucker@uwtsd.ac.uk::27ca61ee-ba03-4b92-a89a-1d5600e2200a" providerId="AD" clId="Web-{C191BCAB-7127-ED1F-1E6B-917A1D686D3D}" dt="2024-02-26T22:33:03.779" v="880" actId="1076"/>
          <ac:spMkLst>
            <pc:docMk/>
            <pc:sldMk cId="1776364064" sldId="573"/>
            <ac:spMk id="4" creationId="{B3741BCC-CD8F-1005-0C44-C32DF8727B4B}"/>
          </ac:spMkLst>
        </pc:spChg>
        <pc:spChg chg="mod">
          <ac:chgData name="Roberta Tucker" userId="S::r.tucker@uwtsd.ac.uk::27ca61ee-ba03-4b92-a89a-1d5600e2200a" providerId="AD" clId="Web-{C191BCAB-7127-ED1F-1E6B-917A1D686D3D}" dt="2024-02-26T22:34:08.015" v="891" actId="14100"/>
          <ac:spMkLst>
            <pc:docMk/>
            <pc:sldMk cId="1776364064" sldId="573"/>
            <ac:spMk id="8" creationId="{92166938-849C-9A68-6B92-841A2E0985E8}"/>
          </ac:spMkLst>
        </pc:spChg>
      </pc:sldChg>
      <pc:sldChg chg="add ord">
        <pc:chgData name="Roberta Tucker" userId="S::r.tucker@uwtsd.ac.uk::27ca61ee-ba03-4b92-a89a-1d5600e2200a" providerId="AD" clId="Web-{C191BCAB-7127-ED1F-1E6B-917A1D686D3D}" dt="2024-02-22T14:24:12.397" v="44"/>
        <pc:sldMkLst>
          <pc:docMk/>
          <pc:sldMk cId="4019968925" sldId="600"/>
        </pc:sldMkLst>
      </pc:sldChg>
      <pc:sldChg chg="ord">
        <pc:chgData name="Roberta Tucker" userId="S::r.tucker@uwtsd.ac.uk::27ca61ee-ba03-4b92-a89a-1d5600e2200a" providerId="AD" clId="Web-{C191BCAB-7127-ED1F-1E6B-917A1D686D3D}" dt="2024-02-26T22:36:54.895" v="906"/>
        <pc:sldMkLst>
          <pc:docMk/>
          <pc:sldMk cId="2833334605" sldId="601"/>
        </pc:sldMkLst>
      </pc:sldChg>
      <pc:sldChg chg="del">
        <pc:chgData name="Roberta Tucker" userId="S::r.tucker@uwtsd.ac.uk::27ca61ee-ba03-4b92-a89a-1d5600e2200a" providerId="AD" clId="Web-{C191BCAB-7127-ED1F-1E6B-917A1D686D3D}" dt="2024-02-22T14:22:28.378" v="38"/>
        <pc:sldMkLst>
          <pc:docMk/>
          <pc:sldMk cId="1345282339" sldId="614"/>
        </pc:sldMkLst>
      </pc:sldChg>
      <pc:sldChg chg="del">
        <pc:chgData name="Roberta Tucker" userId="S::r.tucker@uwtsd.ac.uk::27ca61ee-ba03-4b92-a89a-1d5600e2200a" providerId="AD" clId="Web-{C191BCAB-7127-ED1F-1E6B-917A1D686D3D}" dt="2024-02-22T14:22:31.519" v="41"/>
        <pc:sldMkLst>
          <pc:docMk/>
          <pc:sldMk cId="3062202845" sldId="615"/>
        </pc:sldMkLst>
      </pc:sldChg>
      <pc:sldChg chg="del">
        <pc:chgData name="Roberta Tucker" userId="S::r.tucker@uwtsd.ac.uk::27ca61ee-ba03-4b92-a89a-1d5600e2200a" providerId="AD" clId="Web-{C191BCAB-7127-ED1F-1E6B-917A1D686D3D}" dt="2024-02-22T14:22:30.488" v="40"/>
        <pc:sldMkLst>
          <pc:docMk/>
          <pc:sldMk cId="429190091" sldId="618"/>
        </pc:sldMkLst>
      </pc:sldChg>
      <pc:sldChg chg="addSp delSp modSp ord">
        <pc:chgData name="Roberta Tucker" userId="S::r.tucker@uwtsd.ac.uk::27ca61ee-ba03-4b92-a89a-1d5600e2200a" providerId="AD" clId="Web-{C191BCAB-7127-ED1F-1E6B-917A1D686D3D}" dt="2024-02-26T22:40:56.121" v="937" actId="14100"/>
        <pc:sldMkLst>
          <pc:docMk/>
          <pc:sldMk cId="2977088705" sldId="620"/>
        </pc:sldMkLst>
        <pc:spChg chg="del mod">
          <ac:chgData name="Roberta Tucker" userId="S::r.tucker@uwtsd.ac.uk::27ca61ee-ba03-4b92-a89a-1d5600e2200a" providerId="AD" clId="Web-{C191BCAB-7127-ED1F-1E6B-917A1D686D3D}" dt="2024-02-26T22:39:22.930" v="920"/>
          <ac:spMkLst>
            <pc:docMk/>
            <pc:sldMk cId="2977088705" sldId="620"/>
            <ac:spMk id="2" creationId="{C1EFC826-A6ED-8E83-6704-98EA7C95EDDE}"/>
          </ac:spMkLst>
        </pc:spChg>
        <pc:spChg chg="mod">
          <ac:chgData name="Roberta Tucker" userId="S::r.tucker@uwtsd.ac.uk::27ca61ee-ba03-4b92-a89a-1d5600e2200a" providerId="AD" clId="Web-{C191BCAB-7127-ED1F-1E6B-917A1D686D3D}" dt="2024-02-26T22:40:56.121" v="937" actId="14100"/>
          <ac:spMkLst>
            <pc:docMk/>
            <pc:sldMk cId="2977088705" sldId="620"/>
            <ac:spMk id="4" creationId="{2AAC4454-B86E-ED97-8AD2-7B35C8B02B1C}"/>
          </ac:spMkLst>
        </pc:spChg>
        <pc:spChg chg="mod">
          <ac:chgData name="Roberta Tucker" userId="S::r.tucker@uwtsd.ac.uk::27ca61ee-ba03-4b92-a89a-1d5600e2200a" providerId="AD" clId="Web-{C191BCAB-7127-ED1F-1E6B-917A1D686D3D}" dt="2024-02-26T22:40:01.650" v="928" actId="1076"/>
          <ac:spMkLst>
            <pc:docMk/>
            <pc:sldMk cId="2977088705" sldId="620"/>
            <ac:spMk id="5" creationId="{0B8B0E34-50F8-D12C-8409-C26D9B2CDE32}"/>
          </ac:spMkLst>
        </pc:spChg>
        <pc:spChg chg="mod">
          <ac:chgData name="Roberta Tucker" userId="S::r.tucker@uwtsd.ac.uk::27ca61ee-ba03-4b92-a89a-1d5600e2200a" providerId="AD" clId="Web-{C191BCAB-7127-ED1F-1E6B-917A1D686D3D}" dt="2024-02-26T22:40:06.385" v="929" actId="1076"/>
          <ac:spMkLst>
            <pc:docMk/>
            <pc:sldMk cId="2977088705" sldId="620"/>
            <ac:spMk id="6" creationId="{2A3002CC-FEE4-9419-618E-8ECC70C4E8BA}"/>
          </ac:spMkLst>
        </pc:spChg>
        <pc:spChg chg="mod">
          <ac:chgData name="Roberta Tucker" userId="S::r.tucker@uwtsd.ac.uk::27ca61ee-ba03-4b92-a89a-1d5600e2200a" providerId="AD" clId="Web-{C191BCAB-7127-ED1F-1E6B-917A1D686D3D}" dt="2024-02-26T22:40:11.682" v="930" actId="1076"/>
          <ac:spMkLst>
            <pc:docMk/>
            <pc:sldMk cId="2977088705" sldId="620"/>
            <ac:spMk id="7" creationId="{4D23CFF6-1985-38BB-2FD2-4473A0925BD1}"/>
          </ac:spMkLst>
        </pc:spChg>
        <pc:spChg chg="add mod">
          <ac:chgData name="Roberta Tucker" userId="S::r.tucker@uwtsd.ac.uk::27ca61ee-ba03-4b92-a89a-1d5600e2200a" providerId="AD" clId="Web-{C191BCAB-7127-ED1F-1E6B-917A1D686D3D}" dt="2024-02-26T22:39:29.806" v="923" actId="1076"/>
          <ac:spMkLst>
            <pc:docMk/>
            <pc:sldMk cId="2977088705" sldId="620"/>
            <ac:spMk id="10" creationId="{C1EFC826-A6ED-8E83-6704-98EA7C95EDDE}"/>
          </ac:spMkLst>
        </pc:spChg>
        <pc:spChg chg="add del mod">
          <ac:chgData name="Roberta Tucker" userId="S::r.tucker@uwtsd.ac.uk::27ca61ee-ba03-4b92-a89a-1d5600e2200a" providerId="AD" clId="Web-{C191BCAB-7127-ED1F-1E6B-917A1D686D3D}" dt="2024-02-26T22:39:26.555" v="922"/>
          <ac:spMkLst>
            <pc:docMk/>
            <pc:sldMk cId="2977088705" sldId="620"/>
            <ac:spMk id="12" creationId="{C2C01ED2-10B3-C2D1-FAC4-78AF1008E9F4}"/>
          </ac:spMkLst>
        </pc:spChg>
        <pc:spChg chg="add ord">
          <ac:chgData name="Roberta Tucker" userId="S::r.tucker@uwtsd.ac.uk::27ca61ee-ba03-4b92-a89a-1d5600e2200a" providerId="AD" clId="Web-{C191BCAB-7127-ED1F-1E6B-917A1D686D3D}" dt="2024-02-26T22:40:42.276" v="935"/>
          <ac:spMkLst>
            <pc:docMk/>
            <pc:sldMk cId="2977088705" sldId="620"/>
            <ac:spMk id="13" creationId="{76B38B6E-75A1-D768-671A-32DB10866F7E}"/>
          </ac:spMkLst>
        </pc:spChg>
        <pc:picChg chg="mod">
          <ac:chgData name="Roberta Tucker" userId="S::r.tucker@uwtsd.ac.uk::27ca61ee-ba03-4b92-a89a-1d5600e2200a" providerId="AD" clId="Web-{C191BCAB-7127-ED1F-1E6B-917A1D686D3D}" dt="2024-02-26T22:39:40.103" v="925"/>
          <ac:picMkLst>
            <pc:docMk/>
            <pc:sldMk cId="2977088705" sldId="620"/>
            <ac:picMk id="3" creationId="{0C42F645-9D57-6FFC-AC29-BBC320407D43}"/>
          </ac:picMkLst>
        </pc:picChg>
        <pc:picChg chg="add mod">
          <ac:chgData name="Roberta Tucker" userId="S::r.tucker@uwtsd.ac.uk::27ca61ee-ba03-4b92-a89a-1d5600e2200a" providerId="AD" clId="Web-{C191BCAB-7127-ED1F-1E6B-917A1D686D3D}" dt="2024-02-26T22:40:29.339" v="933" actId="1076"/>
          <ac:picMkLst>
            <pc:docMk/>
            <pc:sldMk cId="2977088705" sldId="620"/>
            <ac:picMk id="8" creationId="{5DE40554-5B22-7B77-A599-2CFB6F20D7CF}"/>
          </ac:picMkLst>
        </pc:picChg>
        <pc:picChg chg="add del mod">
          <ac:chgData name="Roberta Tucker" userId="S::r.tucker@uwtsd.ac.uk::27ca61ee-ba03-4b92-a89a-1d5600e2200a" providerId="AD" clId="Web-{C191BCAB-7127-ED1F-1E6B-917A1D686D3D}" dt="2024-02-26T22:38:29.601" v="911"/>
          <ac:picMkLst>
            <pc:docMk/>
            <pc:sldMk cId="2977088705" sldId="620"/>
            <ac:picMk id="9" creationId="{3262E957-13E4-563A-57F0-491BDE002C6C}"/>
          </ac:picMkLst>
        </pc:picChg>
      </pc:sldChg>
      <pc:sldChg chg="del">
        <pc:chgData name="Roberta Tucker" userId="S::r.tucker@uwtsd.ac.uk::27ca61ee-ba03-4b92-a89a-1d5600e2200a" providerId="AD" clId="Web-{C191BCAB-7127-ED1F-1E6B-917A1D686D3D}" dt="2024-02-22T14:22:34.253" v="42"/>
        <pc:sldMkLst>
          <pc:docMk/>
          <pc:sldMk cId="734909371" sldId="621"/>
        </pc:sldMkLst>
      </pc:sldChg>
      <pc:sldChg chg="modSp ord">
        <pc:chgData name="Roberta Tucker" userId="S::r.tucker@uwtsd.ac.uk::27ca61ee-ba03-4b92-a89a-1d5600e2200a" providerId="AD" clId="Web-{C191BCAB-7127-ED1F-1E6B-917A1D686D3D}" dt="2024-02-26T22:35:46.674" v="904" actId="20577"/>
        <pc:sldMkLst>
          <pc:docMk/>
          <pc:sldMk cId="1792833050" sldId="623"/>
        </pc:sldMkLst>
        <pc:spChg chg="mod">
          <ac:chgData name="Roberta Tucker" userId="S::r.tucker@uwtsd.ac.uk::27ca61ee-ba03-4b92-a89a-1d5600e2200a" providerId="AD" clId="Web-{C191BCAB-7127-ED1F-1E6B-917A1D686D3D}" dt="2024-02-26T22:35:46.674" v="904" actId="20577"/>
          <ac:spMkLst>
            <pc:docMk/>
            <pc:sldMk cId="1792833050" sldId="623"/>
            <ac:spMk id="2" creationId="{65D99740-FD02-2E4D-FA50-8AC039B6FAF0}"/>
          </ac:spMkLst>
        </pc:spChg>
      </pc:sldChg>
      <pc:sldChg chg="addSp modSp ord">
        <pc:chgData name="Roberta Tucker" userId="S::r.tucker@uwtsd.ac.uk::27ca61ee-ba03-4b92-a89a-1d5600e2200a" providerId="AD" clId="Web-{C191BCAB-7127-ED1F-1E6B-917A1D686D3D}" dt="2024-02-26T22:14:13.466" v="148"/>
        <pc:sldMkLst>
          <pc:docMk/>
          <pc:sldMk cId="45890459" sldId="624"/>
        </pc:sldMkLst>
        <pc:spChg chg="mod">
          <ac:chgData name="Roberta Tucker" userId="S::r.tucker@uwtsd.ac.uk::27ca61ee-ba03-4b92-a89a-1d5600e2200a" providerId="AD" clId="Web-{C191BCAB-7127-ED1F-1E6B-917A1D686D3D}" dt="2024-02-26T22:13:57.528" v="146" actId="1076"/>
          <ac:spMkLst>
            <pc:docMk/>
            <pc:sldMk cId="45890459" sldId="624"/>
            <ac:spMk id="2" creationId="{9B5C5336-C74D-6D98-BF8F-30EE8113EEAE}"/>
          </ac:spMkLst>
        </pc:spChg>
        <pc:spChg chg="add ord">
          <ac:chgData name="Roberta Tucker" userId="S::r.tucker@uwtsd.ac.uk::27ca61ee-ba03-4b92-a89a-1d5600e2200a" providerId="AD" clId="Web-{C191BCAB-7127-ED1F-1E6B-917A1D686D3D}" dt="2024-02-26T22:14:13.466" v="148"/>
          <ac:spMkLst>
            <pc:docMk/>
            <pc:sldMk cId="45890459" sldId="624"/>
            <ac:spMk id="4" creationId="{B5DA7074-EBE0-D640-8D88-3BC92AE74C3F}"/>
          </ac:spMkLst>
        </pc:spChg>
        <pc:picChg chg="mod ord">
          <ac:chgData name="Roberta Tucker" userId="S::r.tucker@uwtsd.ac.uk::27ca61ee-ba03-4b92-a89a-1d5600e2200a" providerId="AD" clId="Web-{C191BCAB-7127-ED1F-1E6B-917A1D686D3D}" dt="2024-02-26T22:13:55.028" v="145" actId="1076"/>
          <ac:picMkLst>
            <pc:docMk/>
            <pc:sldMk cId="45890459" sldId="624"/>
            <ac:picMk id="3" creationId="{3E9BB5F3-3260-2750-60B9-35B7BF31EF93}"/>
          </ac:picMkLst>
        </pc:picChg>
        <pc:picChg chg="mod">
          <ac:chgData name="Roberta Tucker" userId="S::r.tucker@uwtsd.ac.uk::27ca61ee-ba03-4b92-a89a-1d5600e2200a" providerId="AD" clId="Web-{C191BCAB-7127-ED1F-1E6B-917A1D686D3D}" dt="2024-02-26T22:13:39.433" v="142" actId="1076"/>
          <ac:picMkLst>
            <pc:docMk/>
            <pc:sldMk cId="45890459" sldId="624"/>
            <ac:picMk id="5" creationId="{4ABE9D82-37D6-BE49-9C13-87B1F1D02A85}"/>
          </ac:picMkLst>
        </pc:picChg>
      </pc:sldChg>
      <pc:sldChg chg="addSp modSp ord">
        <pc:chgData name="Roberta Tucker" userId="S::r.tucker@uwtsd.ac.uk::27ca61ee-ba03-4b92-a89a-1d5600e2200a" providerId="AD" clId="Web-{C191BCAB-7127-ED1F-1E6B-917A1D686D3D}" dt="2024-02-26T22:29:27.023" v="853" actId="20577"/>
        <pc:sldMkLst>
          <pc:docMk/>
          <pc:sldMk cId="3974179421" sldId="625"/>
        </pc:sldMkLst>
        <pc:spChg chg="add mod ord">
          <ac:chgData name="Roberta Tucker" userId="S::r.tucker@uwtsd.ac.uk::27ca61ee-ba03-4b92-a89a-1d5600e2200a" providerId="AD" clId="Web-{C191BCAB-7127-ED1F-1E6B-917A1D686D3D}" dt="2024-02-26T22:29:27.023" v="853" actId="20577"/>
          <ac:spMkLst>
            <pc:docMk/>
            <pc:sldMk cId="3974179421" sldId="625"/>
            <ac:spMk id="3" creationId="{46952BA8-EAC8-5910-D8C8-62DDBD961CA5}"/>
          </ac:spMkLst>
        </pc:spChg>
      </pc:sldChg>
      <pc:sldChg chg="del">
        <pc:chgData name="Roberta Tucker" userId="S::r.tucker@uwtsd.ac.uk::27ca61ee-ba03-4b92-a89a-1d5600e2200a" providerId="AD" clId="Web-{C191BCAB-7127-ED1F-1E6B-917A1D686D3D}" dt="2024-02-22T14:22:29.472" v="39"/>
        <pc:sldMkLst>
          <pc:docMk/>
          <pc:sldMk cId="726865028" sldId="632"/>
        </pc:sldMkLst>
      </pc:sldChg>
      <pc:sldChg chg="modSp ord">
        <pc:chgData name="Roberta Tucker" userId="S::r.tucker@uwtsd.ac.uk::27ca61ee-ba03-4b92-a89a-1d5600e2200a" providerId="AD" clId="Web-{C191BCAB-7127-ED1F-1E6B-917A1D686D3D}" dt="2024-02-28T23:10:21.540" v="1006" actId="20577"/>
        <pc:sldMkLst>
          <pc:docMk/>
          <pc:sldMk cId="4004566143" sldId="637"/>
        </pc:sldMkLst>
        <pc:spChg chg="mod">
          <ac:chgData name="Roberta Tucker" userId="S::r.tucker@uwtsd.ac.uk::27ca61ee-ba03-4b92-a89a-1d5600e2200a" providerId="AD" clId="Web-{C191BCAB-7127-ED1F-1E6B-917A1D686D3D}" dt="2024-02-28T23:10:21.540" v="1006" actId="20577"/>
          <ac:spMkLst>
            <pc:docMk/>
            <pc:sldMk cId="4004566143" sldId="637"/>
            <ac:spMk id="2" creationId="{E12EFBB5-0702-A5A6-35D9-C7E059124F1E}"/>
          </ac:spMkLst>
        </pc:spChg>
      </pc:sldChg>
      <pc:sldChg chg="addSp delSp modSp ord">
        <pc:chgData name="Roberta Tucker" userId="S::r.tucker@uwtsd.ac.uk::27ca61ee-ba03-4b92-a89a-1d5600e2200a" providerId="AD" clId="Web-{C191BCAB-7127-ED1F-1E6B-917A1D686D3D}" dt="2024-02-26T22:36:08.690" v="905"/>
        <pc:sldMkLst>
          <pc:docMk/>
          <pc:sldMk cId="2321712885" sldId="638"/>
        </pc:sldMkLst>
        <pc:spChg chg="mod">
          <ac:chgData name="Roberta Tucker" userId="S::r.tucker@uwtsd.ac.uk::27ca61ee-ba03-4b92-a89a-1d5600e2200a" providerId="AD" clId="Web-{C191BCAB-7127-ED1F-1E6B-917A1D686D3D}" dt="2024-02-22T15:14:28.730" v="50" actId="1076"/>
          <ac:spMkLst>
            <pc:docMk/>
            <pc:sldMk cId="2321712885" sldId="638"/>
            <ac:spMk id="8" creationId="{5F46F126-C9C0-B652-DBEF-9ED0A43CC008}"/>
          </ac:spMkLst>
        </pc:spChg>
        <pc:picChg chg="mod">
          <ac:chgData name="Roberta Tucker" userId="S::r.tucker@uwtsd.ac.uk::27ca61ee-ba03-4b92-a89a-1d5600e2200a" providerId="AD" clId="Web-{C191BCAB-7127-ED1F-1E6B-917A1D686D3D}" dt="2024-02-22T15:14:23.152" v="49" actId="1076"/>
          <ac:picMkLst>
            <pc:docMk/>
            <pc:sldMk cId="2321712885" sldId="638"/>
            <ac:picMk id="3" creationId="{10A5EBAC-43E2-3C2B-8CD9-186AE265947E}"/>
          </ac:picMkLst>
        </pc:picChg>
        <pc:picChg chg="add mod">
          <ac:chgData name="Roberta Tucker" userId="S::r.tucker@uwtsd.ac.uk::27ca61ee-ba03-4b92-a89a-1d5600e2200a" providerId="AD" clId="Web-{C191BCAB-7127-ED1F-1E6B-917A1D686D3D}" dt="2024-02-22T15:14:51.824" v="57"/>
          <ac:picMkLst>
            <pc:docMk/>
            <pc:sldMk cId="2321712885" sldId="638"/>
            <ac:picMk id="4" creationId="{4F1001DD-49C2-A40F-E569-1B7CA11AD8B0}"/>
          </ac:picMkLst>
        </pc:picChg>
        <pc:picChg chg="del">
          <ac:chgData name="Roberta Tucker" userId="S::r.tucker@uwtsd.ac.uk::27ca61ee-ba03-4b92-a89a-1d5600e2200a" providerId="AD" clId="Web-{C191BCAB-7127-ED1F-1E6B-917A1D686D3D}" dt="2024-02-22T14:14:44.585" v="36"/>
          <ac:picMkLst>
            <pc:docMk/>
            <pc:sldMk cId="2321712885" sldId="638"/>
            <ac:picMk id="10" creationId="{349B6283-BC3C-5244-DE50-2ED6BCF1C344}"/>
          </ac:picMkLst>
        </pc:picChg>
        <pc:cxnChg chg="mod ord">
          <ac:chgData name="Roberta Tucker" userId="S::r.tucker@uwtsd.ac.uk::27ca61ee-ba03-4b92-a89a-1d5600e2200a" providerId="AD" clId="Web-{C191BCAB-7127-ED1F-1E6B-917A1D686D3D}" dt="2024-02-22T15:14:36.871" v="52" actId="14100"/>
          <ac:cxnSpMkLst>
            <pc:docMk/>
            <pc:sldMk cId="2321712885" sldId="638"/>
            <ac:cxnSpMk id="9" creationId="{0BC0A02F-498A-D41B-BFB0-44730D8A34F9}"/>
          </ac:cxnSpMkLst>
        </pc:cxnChg>
      </pc:sldChg>
      <pc:sldChg chg="modSp">
        <pc:chgData name="Roberta Tucker" userId="S::r.tucker@uwtsd.ac.uk::27ca61ee-ba03-4b92-a89a-1d5600e2200a" providerId="AD" clId="Web-{C191BCAB-7127-ED1F-1E6B-917A1D686D3D}" dt="2024-02-26T22:48:38.602" v="982" actId="20577"/>
        <pc:sldMkLst>
          <pc:docMk/>
          <pc:sldMk cId="1661170" sldId="643"/>
        </pc:sldMkLst>
        <pc:spChg chg="mod">
          <ac:chgData name="Roberta Tucker" userId="S::r.tucker@uwtsd.ac.uk::27ca61ee-ba03-4b92-a89a-1d5600e2200a" providerId="AD" clId="Web-{C191BCAB-7127-ED1F-1E6B-917A1D686D3D}" dt="2024-02-26T22:48:38.602" v="982" actId="20577"/>
          <ac:spMkLst>
            <pc:docMk/>
            <pc:sldMk cId="1661170" sldId="643"/>
            <ac:spMk id="260" creationId="{E068F775-6E4B-88F2-E586-6966064219C2}"/>
          </ac:spMkLst>
        </pc:spChg>
      </pc:sldChg>
      <pc:sldChg chg="del">
        <pc:chgData name="Roberta Tucker" userId="S::r.tucker@uwtsd.ac.uk::27ca61ee-ba03-4b92-a89a-1d5600e2200a" providerId="AD" clId="Web-{C191BCAB-7127-ED1F-1E6B-917A1D686D3D}" dt="2024-02-22T15:11:48.351" v="47"/>
        <pc:sldMkLst>
          <pc:docMk/>
          <pc:sldMk cId="3367408968" sldId="646"/>
        </pc:sldMkLst>
      </pc:sldChg>
      <pc:sldChg chg="del">
        <pc:chgData name="Roberta Tucker" userId="S::r.tucker@uwtsd.ac.uk::27ca61ee-ba03-4b92-a89a-1d5600e2200a" providerId="AD" clId="Web-{C191BCAB-7127-ED1F-1E6B-917A1D686D3D}" dt="2024-02-26T22:12:23.744" v="136"/>
        <pc:sldMkLst>
          <pc:docMk/>
          <pc:sldMk cId="3688808980" sldId="653"/>
        </pc:sldMkLst>
      </pc:sldChg>
      <pc:sldChg chg="ord">
        <pc:chgData name="Roberta Tucker" userId="S::r.tucker@uwtsd.ac.uk::27ca61ee-ba03-4b92-a89a-1d5600e2200a" providerId="AD" clId="Web-{C191BCAB-7127-ED1F-1E6B-917A1D686D3D}" dt="2024-02-26T22:34:27.828" v="892"/>
        <pc:sldMkLst>
          <pc:docMk/>
          <pc:sldMk cId="3005247657" sldId="656"/>
        </pc:sldMkLst>
      </pc:sldChg>
      <pc:sldChg chg="ord">
        <pc:chgData name="Roberta Tucker" userId="S::r.tucker@uwtsd.ac.uk::27ca61ee-ba03-4b92-a89a-1d5600e2200a" providerId="AD" clId="Web-{C191BCAB-7127-ED1F-1E6B-917A1D686D3D}" dt="2024-02-26T22:34:32.188" v="893"/>
        <pc:sldMkLst>
          <pc:docMk/>
          <pc:sldMk cId="3610048854" sldId="658"/>
        </pc:sldMkLst>
      </pc:sldChg>
      <pc:sldChg chg="ord">
        <pc:chgData name="Roberta Tucker" userId="S::r.tucker@uwtsd.ac.uk::27ca61ee-ba03-4b92-a89a-1d5600e2200a" providerId="AD" clId="Web-{C191BCAB-7127-ED1F-1E6B-917A1D686D3D}" dt="2024-02-26T22:34:37.391" v="894"/>
        <pc:sldMkLst>
          <pc:docMk/>
          <pc:sldMk cId="827259507" sldId="660"/>
        </pc:sldMkLst>
      </pc:sldChg>
      <pc:sldChg chg="modSp">
        <pc:chgData name="Roberta Tucker" userId="S::r.tucker@uwtsd.ac.uk::27ca61ee-ba03-4b92-a89a-1d5600e2200a" providerId="AD" clId="Web-{C191BCAB-7127-ED1F-1E6B-917A1D686D3D}" dt="2024-02-26T23:01:53.922" v="1003" actId="20577"/>
        <pc:sldMkLst>
          <pc:docMk/>
          <pc:sldMk cId="3072335939" sldId="662"/>
        </pc:sldMkLst>
        <pc:spChg chg="mod">
          <ac:chgData name="Roberta Tucker" userId="S::r.tucker@uwtsd.ac.uk::27ca61ee-ba03-4b92-a89a-1d5600e2200a" providerId="AD" clId="Web-{C191BCAB-7127-ED1F-1E6B-917A1D686D3D}" dt="2024-02-26T22:50:44.825" v="990" actId="20577"/>
          <ac:spMkLst>
            <pc:docMk/>
            <pc:sldMk cId="3072335939" sldId="662"/>
            <ac:spMk id="24" creationId="{F861BE9F-F7EE-F10E-00C1-53A7C98E1348}"/>
          </ac:spMkLst>
        </pc:spChg>
        <pc:spChg chg="mod">
          <ac:chgData name="Roberta Tucker" userId="S::r.tucker@uwtsd.ac.uk::27ca61ee-ba03-4b92-a89a-1d5600e2200a" providerId="AD" clId="Web-{C191BCAB-7127-ED1F-1E6B-917A1D686D3D}" dt="2024-02-26T22:52:22.484" v="999" actId="20577"/>
          <ac:spMkLst>
            <pc:docMk/>
            <pc:sldMk cId="3072335939" sldId="662"/>
            <ac:spMk id="25" creationId="{00FEA080-256D-61E0-EB0E-04CD92558697}"/>
          </ac:spMkLst>
        </pc:spChg>
        <pc:spChg chg="mod">
          <ac:chgData name="Roberta Tucker" userId="S::r.tucker@uwtsd.ac.uk::27ca61ee-ba03-4b92-a89a-1d5600e2200a" providerId="AD" clId="Web-{C191BCAB-7127-ED1F-1E6B-917A1D686D3D}" dt="2024-02-26T23:01:53.922" v="1003" actId="20577"/>
          <ac:spMkLst>
            <pc:docMk/>
            <pc:sldMk cId="3072335939" sldId="662"/>
            <ac:spMk id="26" creationId="{BBD06A26-36C5-25D7-EC79-79A048EE0A7A}"/>
          </ac:spMkLst>
        </pc:spChg>
      </pc:sldChg>
      <pc:sldChg chg="modSp">
        <pc:chgData name="Roberta Tucker" userId="S::r.tucker@uwtsd.ac.uk::27ca61ee-ba03-4b92-a89a-1d5600e2200a" providerId="AD" clId="Web-{C191BCAB-7127-ED1F-1E6B-917A1D686D3D}" dt="2024-02-22T14:22:05.737" v="37" actId="1076"/>
        <pc:sldMkLst>
          <pc:docMk/>
          <pc:sldMk cId="559861829" sldId="666"/>
        </pc:sldMkLst>
        <pc:picChg chg="mod">
          <ac:chgData name="Roberta Tucker" userId="S::r.tucker@uwtsd.ac.uk::27ca61ee-ba03-4b92-a89a-1d5600e2200a" providerId="AD" clId="Web-{C191BCAB-7127-ED1F-1E6B-917A1D686D3D}" dt="2024-02-22T14:22:05.737" v="37" actId="1076"/>
          <ac:picMkLst>
            <pc:docMk/>
            <pc:sldMk cId="559861829" sldId="666"/>
            <ac:picMk id="13" creationId="{EE87DE7C-43DB-418A-8721-76E4A1433630}"/>
          </ac:picMkLst>
        </pc:picChg>
      </pc:sldChg>
      <pc:sldChg chg="addSp delSp modSp add del">
        <pc:chgData name="Roberta Tucker" userId="S::r.tucker@uwtsd.ac.uk::27ca61ee-ba03-4b92-a89a-1d5600e2200a" providerId="AD" clId="Web-{C191BCAB-7127-ED1F-1E6B-917A1D686D3D}" dt="2024-02-22T14:03:33.224" v="26" actId="14100"/>
        <pc:sldMkLst>
          <pc:docMk/>
          <pc:sldMk cId="1114402804" sldId="669"/>
        </pc:sldMkLst>
        <pc:spChg chg="add del mod">
          <ac:chgData name="Roberta Tucker" userId="S::r.tucker@uwtsd.ac.uk::27ca61ee-ba03-4b92-a89a-1d5600e2200a" providerId="AD" clId="Web-{C191BCAB-7127-ED1F-1E6B-917A1D686D3D}" dt="2024-02-22T14:03:28.239" v="24"/>
          <ac:spMkLst>
            <pc:docMk/>
            <pc:sldMk cId="1114402804" sldId="669"/>
            <ac:spMk id="3" creationId="{46E960DE-4701-6A60-BB77-28A1780DBF39}"/>
          </ac:spMkLst>
        </pc:spChg>
        <pc:picChg chg="add mod ord">
          <ac:chgData name="Roberta Tucker" userId="S::r.tucker@uwtsd.ac.uk::27ca61ee-ba03-4b92-a89a-1d5600e2200a" providerId="AD" clId="Web-{C191BCAB-7127-ED1F-1E6B-917A1D686D3D}" dt="2024-02-22T14:03:33.224" v="26" actId="14100"/>
          <ac:picMkLst>
            <pc:docMk/>
            <pc:sldMk cId="1114402804" sldId="669"/>
            <ac:picMk id="4" creationId="{A3F29494-8B35-F1AF-E5A0-2A2B3DB68EEF}"/>
          </ac:picMkLst>
        </pc:picChg>
        <pc:picChg chg="del">
          <ac:chgData name="Roberta Tucker" userId="S::r.tucker@uwtsd.ac.uk::27ca61ee-ba03-4b92-a89a-1d5600e2200a" providerId="AD" clId="Web-{C191BCAB-7127-ED1F-1E6B-917A1D686D3D}" dt="2024-02-22T14:02:43.316" v="4"/>
          <ac:picMkLst>
            <pc:docMk/>
            <pc:sldMk cId="1114402804" sldId="669"/>
            <ac:picMk id="6" creationId="{51D4DC8B-05B2-C1D7-053F-8441D199935A}"/>
          </ac:picMkLst>
        </pc:picChg>
      </pc:sldChg>
      <pc:sldChg chg="modSp">
        <pc:chgData name="Roberta Tucker" userId="S::r.tucker@uwtsd.ac.uk::27ca61ee-ba03-4b92-a89a-1d5600e2200a" providerId="AD" clId="Web-{C191BCAB-7127-ED1F-1E6B-917A1D686D3D}" dt="2024-02-22T14:03:06.958" v="23" actId="20577"/>
        <pc:sldMkLst>
          <pc:docMk/>
          <pc:sldMk cId="4241139159" sldId="670"/>
        </pc:sldMkLst>
        <pc:spChg chg="mod">
          <ac:chgData name="Roberta Tucker" userId="S::r.tucker@uwtsd.ac.uk::27ca61ee-ba03-4b92-a89a-1d5600e2200a" providerId="AD" clId="Web-{C191BCAB-7127-ED1F-1E6B-917A1D686D3D}" dt="2024-02-22T14:03:03.754" v="21" actId="20577"/>
          <ac:spMkLst>
            <pc:docMk/>
            <pc:sldMk cId="4241139159" sldId="670"/>
            <ac:spMk id="3" creationId="{EDE512D6-1B42-4E1C-AEE3-478A340AC162}"/>
          </ac:spMkLst>
        </pc:spChg>
        <pc:spChg chg="mod">
          <ac:chgData name="Roberta Tucker" userId="S::r.tucker@uwtsd.ac.uk::27ca61ee-ba03-4b92-a89a-1d5600e2200a" providerId="AD" clId="Web-{C191BCAB-7127-ED1F-1E6B-917A1D686D3D}" dt="2024-02-22T14:03:06.958" v="23" actId="20577"/>
          <ac:spMkLst>
            <pc:docMk/>
            <pc:sldMk cId="4241139159" sldId="670"/>
            <ac:spMk id="4" creationId="{88B348B4-1179-40C0-B903-717D79F0A399}"/>
          </ac:spMkLst>
        </pc:spChg>
      </pc:sldChg>
      <pc:sldChg chg="add">
        <pc:chgData name="Roberta Tucker" userId="S::r.tucker@uwtsd.ac.uk::27ca61ee-ba03-4b92-a89a-1d5600e2200a" providerId="AD" clId="Web-{C191BCAB-7127-ED1F-1E6B-917A1D686D3D}" dt="2024-02-26T22:12:38.822" v="138"/>
        <pc:sldMkLst>
          <pc:docMk/>
          <pc:sldMk cId="2243438494" sldId="672"/>
        </pc:sldMkLst>
      </pc:sldChg>
      <pc:sldChg chg="addSp modSp add addAnim delAnim">
        <pc:chgData name="Roberta Tucker" userId="S::r.tucker@uwtsd.ac.uk::27ca61ee-ba03-4b92-a89a-1d5600e2200a" providerId="AD" clId="Web-{C191BCAB-7127-ED1F-1E6B-917A1D686D3D}" dt="2024-02-26T22:14:36.388" v="150"/>
        <pc:sldMkLst>
          <pc:docMk/>
          <pc:sldMk cId="2688066044" sldId="676"/>
        </pc:sldMkLst>
        <pc:spChg chg="add ord">
          <ac:chgData name="Roberta Tucker" userId="S::r.tucker@uwtsd.ac.uk::27ca61ee-ba03-4b92-a89a-1d5600e2200a" providerId="AD" clId="Web-{C191BCAB-7127-ED1F-1E6B-917A1D686D3D}" dt="2024-02-26T22:14:36.388" v="150"/>
          <ac:spMkLst>
            <pc:docMk/>
            <pc:sldMk cId="2688066044" sldId="676"/>
            <ac:spMk id="3" creationId="{B5DA7074-EBE0-D640-8D88-3BC92AE74C3F}"/>
          </ac:spMkLst>
        </pc:spChg>
        <pc:spChg chg="add mod">
          <ac:chgData name="Roberta Tucker" userId="S::r.tucker@uwtsd.ac.uk::27ca61ee-ba03-4b92-a89a-1d5600e2200a" providerId="AD" clId="Web-{C191BCAB-7127-ED1F-1E6B-917A1D686D3D}" dt="2024-02-26T14:53:27.520" v="73" actId="1076"/>
          <ac:spMkLst>
            <pc:docMk/>
            <pc:sldMk cId="2688066044" sldId="676"/>
            <ac:spMk id="4" creationId="{CEF1F811-E102-BF5A-64F6-19436E413506}"/>
          </ac:spMkLst>
        </pc:spChg>
        <pc:picChg chg="mod">
          <ac:chgData name="Roberta Tucker" userId="S::r.tucker@uwtsd.ac.uk::27ca61ee-ba03-4b92-a89a-1d5600e2200a" providerId="AD" clId="Web-{C191BCAB-7127-ED1F-1E6B-917A1D686D3D}" dt="2024-02-26T14:54:42.915" v="83"/>
          <ac:picMkLst>
            <pc:docMk/>
            <pc:sldMk cId="2688066044" sldId="676"/>
            <ac:picMk id="2" creationId="{BE69025F-B2B0-346C-FC90-EA6E5B5E3FAA}"/>
          </ac:picMkLst>
        </pc:picChg>
      </pc:sldChg>
      <pc:sldChg chg="modSp add ord">
        <pc:chgData name="Roberta Tucker" userId="S::r.tucker@uwtsd.ac.uk::27ca61ee-ba03-4b92-a89a-1d5600e2200a" providerId="AD" clId="Web-{C191BCAB-7127-ED1F-1E6B-917A1D686D3D}" dt="2024-02-26T22:30:06.571" v="856" actId="20577"/>
        <pc:sldMkLst>
          <pc:docMk/>
          <pc:sldMk cId="1666427008" sldId="678"/>
        </pc:sldMkLst>
        <pc:spChg chg="mod">
          <ac:chgData name="Roberta Tucker" userId="S::r.tucker@uwtsd.ac.uk::27ca61ee-ba03-4b92-a89a-1d5600e2200a" providerId="AD" clId="Web-{C191BCAB-7127-ED1F-1E6B-917A1D686D3D}" dt="2024-02-26T22:30:06.571" v="856" actId="20577"/>
          <ac:spMkLst>
            <pc:docMk/>
            <pc:sldMk cId="1666427008" sldId="678"/>
            <ac:spMk id="4" creationId="{22DB71ED-723A-4B0D-132C-FAB4C361D515}"/>
          </ac:spMkLst>
        </pc:spChg>
      </pc:sldChg>
      <pc:sldChg chg="modSp del">
        <pc:chgData name="Roberta Tucker" userId="S::r.tucker@uwtsd.ac.uk::27ca61ee-ba03-4b92-a89a-1d5600e2200a" providerId="AD" clId="Web-{C191BCAB-7127-ED1F-1E6B-917A1D686D3D}" dt="2024-02-22T14:02:36.363" v="3"/>
        <pc:sldMkLst>
          <pc:docMk/>
          <pc:sldMk cId="3282573371" sldId="678"/>
        </pc:sldMkLst>
        <pc:picChg chg="mod">
          <ac:chgData name="Roberta Tucker" userId="S::r.tucker@uwtsd.ac.uk::27ca61ee-ba03-4b92-a89a-1d5600e2200a" providerId="AD" clId="Web-{C191BCAB-7127-ED1F-1E6B-917A1D686D3D}" dt="2024-02-22T14:02:23.160" v="1" actId="1076"/>
          <ac:picMkLst>
            <pc:docMk/>
            <pc:sldMk cId="3282573371" sldId="678"/>
            <ac:picMk id="6" creationId="{51D4DC8B-05B2-C1D7-053F-8441D199935A}"/>
          </ac:picMkLst>
        </pc:picChg>
      </pc:sldChg>
      <pc:sldChg chg="addSp delSp modSp add">
        <pc:chgData name="Roberta Tucker" userId="S::r.tucker@uwtsd.ac.uk::27ca61ee-ba03-4b92-a89a-1d5600e2200a" providerId="AD" clId="Web-{C191BCAB-7127-ED1F-1E6B-917A1D686D3D}" dt="2024-02-26T22:28:22.974" v="826" actId="14100"/>
        <pc:sldMkLst>
          <pc:docMk/>
          <pc:sldMk cId="4036645116" sldId="679"/>
        </pc:sldMkLst>
        <pc:spChg chg="del mod">
          <ac:chgData name="Roberta Tucker" userId="S::r.tucker@uwtsd.ac.uk::27ca61ee-ba03-4b92-a89a-1d5600e2200a" providerId="AD" clId="Web-{C191BCAB-7127-ED1F-1E6B-917A1D686D3D}" dt="2024-02-26T22:28:02.630" v="824"/>
          <ac:spMkLst>
            <pc:docMk/>
            <pc:sldMk cId="4036645116" sldId="679"/>
            <ac:spMk id="5" creationId="{AD6ADDE4-A610-BF29-5694-5FEA146DE5D1}"/>
          </ac:spMkLst>
        </pc:spChg>
        <pc:spChg chg="add ord">
          <ac:chgData name="Roberta Tucker" userId="S::r.tucker@uwtsd.ac.uk::27ca61ee-ba03-4b92-a89a-1d5600e2200a" providerId="AD" clId="Web-{C191BCAB-7127-ED1F-1E6B-917A1D686D3D}" dt="2024-02-26T22:14:49.607" v="152"/>
          <ac:spMkLst>
            <pc:docMk/>
            <pc:sldMk cId="4036645116" sldId="679"/>
            <ac:spMk id="10" creationId="{B5DA7074-EBE0-D640-8D88-3BC92AE74C3F}"/>
          </ac:spMkLst>
        </pc:spChg>
        <pc:graphicFrameChg chg="add mod modGraphic">
          <ac:chgData name="Roberta Tucker" userId="S::r.tucker@uwtsd.ac.uk::27ca61ee-ba03-4b92-a89a-1d5600e2200a" providerId="AD" clId="Web-{C191BCAB-7127-ED1F-1E6B-917A1D686D3D}" dt="2024-02-26T22:28:22.974" v="826" actId="14100"/>
          <ac:graphicFrameMkLst>
            <pc:docMk/>
            <pc:sldMk cId="4036645116" sldId="679"/>
            <ac:graphicFrameMk id="2" creationId="{07672B56-64A0-4F14-F608-0A9AE4B88724}"/>
          </ac:graphicFrameMkLst>
        </pc:graphicFrameChg>
      </pc:sldChg>
      <pc:sldChg chg="addSp delSp modSp add replId delAnim">
        <pc:chgData name="Roberta Tucker" userId="S::r.tucker@uwtsd.ac.uk::27ca61ee-ba03-4b92-a89a-1d5600e2200a" providerId="AD" clId="Web-{C191BCAB-7127-ED1F-1E6B-917A1D686D3D}" dt="2024-02-26T22:44:03.016" v="964" actId="14100"/>
        <pc:sldMkLst>
          <pc:docMk/>
          <pc:sldMk cId="1258765151" sldId="680"/>
        </pc:sldMkLst>
        <pc:spChg chg="del mod">
          <ac:chgData name="Roberta Tucker" userId="S::r.tucker@uwtsd.ac.uk::27ca61ee-ba03-4b92-a89a-1d5600e2200a" providerId="AD" clId="Web-{C191BCAB-7127-ED1F-1E6B-917A1D686D3D}" dt="2024-02-26T22:42:12.326" v="949"/>
          <ac:spMkLst>
            <pc:docMk/>
            <pc:sldMk cId="1258765151" sldId="680"/>
            <ac:spMk id="6" creationId="{0A49D13F-A02B-34DF-3E84-B90D79FF944D}"/>
          </ac:spMkLst>
        </pc:spChg>
        <pc:spChg chg="mod">
          <ac:chgData name="Roberta Tucker" userId="S::r.tucker@uwtsd.ac.uk::27ca61ee-ba03-4b92-a89a-1d5600e2200a" providerId="AD" clId="Web-{C191BCAB-7127-ED1F-1E6B-917A1D686D3D}" dt="2024-02-26T22:43:26.562" v="960" actId="20577"/>
          <ac:spMkLst>
            <pc:docMk/>
            <pc:sldMk cId="1258765151" sldId="680"/>
            <ac:spMk id="7" creationId="{09963C9A-4AA3-2840-322D-3E355CD0D21B}"/>
          </ac:spMkLst>
        </pc:spChg>
        <pc:spChg chg="del">
          <ac:chgData name="Roberta Tucker" userId="S::r.tucker@uwtsd.ac.uk::27ca61ee-ba03-4b92-a89a-1d5600e2200a" providerId="AD" clId="Web-{C191BCAB-7127-ED1F-1E6B-917A1D686D3D}" dt="2024-02-26T22:41:44.325" v="940"/>
          <ac:spMkLst>
            <pc:docMk/>
            <pc:sldMk cId="1258765151" sldId="680"/>
            <ac:spMk id="9" creationId="{440CDF15-188E-295A-BC3F-191117B99F87}"/>
          </ac:spMkLst>
        </pc:spChg>
        <pc:spChg chg="del mod">
          <ac:chgData name="Roberta Tucker" userId="S::r.tucker@uwtsd.ac.uk::27ca61ee-ba03-4b92-a89a-1d5600e2200a" providerId="AD" clId="Web-{C191BCAB-7127-ED1F-1E6B-917A1D686D3D}" dt="2024-02-26T22:41:47.466" v="943"/>
          <ac:spMkLst>
            <pc:docMk/>
            <pc:sldMk cId="1258765151" sldId="680"/>
            <ac:spMk id="12" creationId="{1E1E701C-C326-A839-5DF1-A86ACAED632F}"/>
          </ac:spMkLst>
        </pc:spChg>
        <pc:spChg chg="mod">
          <ac:chgData name="Roberta Tucker" userId="S::r.tucker@uwtsd.ac.uk::27ca61ee-ba03-4b92-a89a-1d5600e2200a" providerId="AD" clId="Web-{C191BCAB-7127-ED1F-1E6B-917A1D686D3D}" dt="2024-02-26T22:42:32.170" v="955" actId="14100"/>
          <ac:spMkLst>
            <pc:docMk/>
            <pc:sldMk cId="1258765151" sldId="680"/>
            <ac:spMk id="13" creationId="{19DB2B00-13B4-B842-3674-89A1C7AE29A1}"/>
          </ac:spMkLst>
        </pc:spChg>
        <pc:spChg chg="del mod">
          <ac:chgData name="Roberta Tucker" userId="S::r.tucker@uwtsd.ac.uk::27ca61ee-ba03-4b92-a89a-1d5600e2200a" providerId="AD" clId="Web-{C191BCAB-7127-ED1F-1E6B-917A1D686D3D}" dt="2024-02-26T22:42:04.013" v="946"/>
          <ac:spMkLst>
            <pc:docMk/>
            <pc:sldMk cId="1258765151" sldId="680"/>
            <ac:spMk id="14" creationId="{FB851727-AB6E-5A3E-5F60-8077BCEB67CD}"/>
          </ac:spMkLst>
        </pc:spChg>
        <pc:picChg chg="mod">
          <ac:chgData name="Roberta Tucker" userId="S::r.tucker@uwtsd.ac.uk::27ca61ee-ba03-4b92-a89a-1d5600e2200a" providerId="AD" clId="Web-{C191BCAB-7127-ED1F-1E6B-917A1D686D3D}" dt="2024-02-26T22:42:43.577" v="957" actId="1076"/>
          <ac:picMkLst>
            <pc:docMk/>
            <pc:sldMk cId="1258765151" sldId="680"/>
            <ac:picMk id="3" creationId="{FC3457F8-1884-E1A2-0083-2BEBAF5D7764}"/>
          </ac:picMkLst>
        </pc:picChg>
        <pc:picChg chg="add mod">
          <ac:chgData name="Roberta Tucker" userId="S::r.tucker@uwtsd.ac.uk::27ca61ee-ba03-4b92-a89a-1d5600e2200a" providerId="AD" clId="Web-{C191BCAB-7127-ED1F-1E6B-917A1D686D3D}" dt="2024-02-26T22:44:03.016" v="964" actId="14100"/>
          <ac:picMkLst>
            <pc:docMk/>
            <pc:sldMk cId="1258765151" sldId="680"/>
            <ac:picMk id="5" creationId="{D5615CE4-07C2-E5C1-FABF-0763AD26513C}"/>
          </ac:picMkLst>
        </pc:picChg>
        <pc:picChg chg="del">
          <ac:chgData name="Roberta Tucker" userId="S::r.tucker@uwtsd.ac.uk::27ca61ee-ba03-4b92-a89a-1d5600e2200a" providerId="AD" clId="Web-{C191BCAB-7127-ED1F-1E6B-917A1D686D3D}" dt="2024-02-26T22:41:42.169" v="939"/>
          <ac:picMkLst>
            <pc:docMk/>
            <pc:sldMk cId="1258765151" sldId="680"/>
            <ac:picMk id="8" creationId="{9E71E4B0-A9CB-A7B4-2522-B6C45A69362A}"/>
          </ac:picMkLst>
        </pc:picChg>
      </pc:sldChg>
      <pc:sldChg chg="addSp delSp modSp add ord replId">
        <pc:chgData name="Roberta Tucker" userId="S::r.tucker@uwtsd.ac.uk::27ca61ee-ba03-4b92-a89a-1d5600e2200a" providerId="AD" clId="Web-{C191BCAB-7127-ED1F-1E6B-917A1D686D3D}" dt="2024-02-28T23:18:13.192" v="1032"/>
        <pc:sldMkLst>
          <pc:docMk/>
          <pc:sldMk cId="2359755417" sldId="681"/>
        </pc:sldMkLst>
        <pc:spChg chg="mod">
          <ac:chgData name="Roberta Tucker" userId="S::r.tucker@uwtsd.ac.uk::27ca61ee-ba03-4b92-a89a-1d5600e2200a" providerId="AD" clId="Web-{C191BCAB-7127-ED1F-1E6B-917A1D686D3D}" dt="2024-02-28T23:18:02.535" v="1031" actId="20577"/>
          <ac:spMkLst>
            <pc:docMk/>
            <pc:sldMk cId="2359755417" sldId="681"/>
            <ac:spMk id="2" creationId="{E12EFBB5-0702-A5A6-35D9-C7E059124F1E}"/>
          </ac:spMkLst>
        </pc:spChg>
        <pc:spChg chg="mod">
          <ac:chgData name="Roberta Tucker" userId="S::r.tucker@uwtsd.ac.uk::27ca61ee-ba03-4b92-a89a-1d5600e2200a" providerId="AD" clId="Web-{C191BCAB-7127-ED1F-1E6B-917A1D686D3D}" dt="2024-02-28T23:15:20.016" v="1029" actId="20577"/>
          <ac:spMkLst>
            <pc:docMk/>
            <pc:sldMk cId="2359755417" sldId="681"/>
            <ac:spMk id="5" creationId="{A1E755BF-2D57-1362-F75B-39B2855C4F38}"/>
          </ac:spMkLst>
        </pc:spChg>
        <pc:spChg chg="del">
          <ac:chgData name="Roberta Tucker" userId="S::r.tucker@uwtsd.ac.uk::27ca61ee-ba03-4b92-a89a-1d5600e2200a" providerId="AD" clId="Web-{C191BCAB-7127-ED1F-1E6B-917A1D686D3D}" dt="2024-02-28T23:12:18.058" v="1025"/>
          <ac:spMkLst>
            <pc:docMk/>
            <pc:sldMk cId="2359755417" sldId="681"/>
            <ac:spMk id="6" creationId="{71143DAE-E178-A421-99D2-9D2C332A7009}"/>
          </ac:spMkLst>
        </pc:spChg>
        <pc:spChg chg="del">
          <ac:chgData name="Roberta Tucker" userId="S::r.tucker@uwtsd.ac.uk::27ca61ee-ba03-4b92-a89a-1d5600e2200a" providerId="AD" clId="Web-{C191BCAB-7127-ED1F-1E6B-917A1D686D3D}" dt="2024-02-28T23:11:57.839" v="1018"/>
          <ac:spMkLst>
            <pc:docMk/>
            <pc:sldMk cId="2359755417" sldId="681"/>
            <ac:spMk id="8" creationId="{5F46F126-C9C0-B652-DBEF-9ED0A43CC008}"/>
          </ac:spMkLst>
        </pc:spChg>
        <pc:picChg chg="del">
          <ac:chgData name="Roberta Tucker" userId="S::r.tucker@uwtsd.ac.uk::27ca61ee-ba03-4b92-a89a-1d5600e2200a" providerId="AD" clId="Web-{C191BCAB-7127-ED1F-1E6B-917A1D686D3D}" dt="2024-02-28T23:10:57.588" v="1010"/>
          <ac:picMkLst>
            <pc:docMk/>
            <pc:sldMk cId="2359755417" sldId="681"/>
            <ac:picMk id="3" creationId="{10A5EBAC-43E2-3C2B-8CD9-186AE265947E}"/>
          </ac:picMkLst>
        </pc:picChg>
        <pc:picChg chg="del">
          <ac:chgData name="Roberta Tucker" userId="S::r.tucker@uwtsd.ac.uk::27ca61ee-ba03-4b92-a89a-1d5600e2200a" providerId="AD" clId="Web-{C191BCAB-7127-ED1F-1E6B-917A1D686D3D}" dt="2024-02-28T23:11:53.995" v="1016"/>
          <ac:picMkLst>
            <pc:docMk/>
            <pc:sldMk cId="2359755417" sldId="681"/>
            <ac:picMk id="4" creationId="{4F1001DD-49C2-A40F-E569-1B7CA11AD8B0}"/>
          </ac:picMkLst>
        </pc:picChg>
        <pc:picChg chg="add del mod">
          <ac:chgData name="Roberta Tucker" userId="S::r.tucker@uwtsd.ac.uk::27ca61ee-ba03-4b92-a89a-1d5600e2200a" providerId="AD" clId="Web-{C191BCAB-7127-ED1F-1E6B-917A1D686D3D}" dt="2024-02-28T23:11:48.276" v="1013"/>
          <ac:picMkLst>
            <pc:docMk/>
            <pc:sldMk cId="2359755417" sldId="681"/>
            <ac:picMk id="10" creationId="{4F0280B7-05A0-79F0-9F33-57509545B90C}"/>
          </ac:picMkLst>
        </pc:picChg>
        <pc:picChg chg="add mod ord">
          <ac:chgData name="Roberta Tucker" userId="S::r.tucker@uwtsd.ac.uk::27ca61ee-ba03-4b92-a89a-1d5600e2200a" providerId="AD" clId="Web-{C191BCAB-7127-ED1F-1E6B-917A1D686D3D}" dt="2024-02-28T23:12:13.730" v="1024"/>
          <ac:picMkLst>
            <pc:docMk/>
            <pc:sldMk cId="2359755417" sldId="681"/>
            <ac:picMk id="12" creationId="{9D7428DA-13F2-BF61-F0EE-76C79A5AB2A2}"/>
          </ac:picMkLst>
        </pc:picChg>
        <pc:cxnChg chg="mod">
          <ac:chgData name="Roberta Tucker" userId="S::r.tucker@uwtsd.ac.uk::27ca61ee-ba03-4b92-a89a-1d5600e2200a" providerId="AD" clId="Web-{C191BCAB-7127-ED1F-1E6B-917A1D686D3D}" dt="2024-02-28T23:12:08.886" v="1023" actId="14100"/>
          <ac:cxnSpMkLst>
            <pc:docMk/>
            <pc:sldMk cId="2359755417" sldId="681"/>
            <ac:cxnSpMk id="7" creationId="{C03362AA-E5A0-541F-61D7-16BF18288A45}"/>
          </ac:cxnSpMkLst>
        </pc:cxnChg>
        <pc:cxnChg chg="del">
          <ac:chgData name="Roberta Tucker" userId="S::r.tucker@uwtsd.ac.uk::27ca61ee-ba03-4b92-a89a-1d5600e2200a" providerId="AD" clId="Web-{C191BCAB-7127-ED1F-1E6B-917A1D686D3D}" dt="2024-02-28T23:11:59.777" v="1019"/>
          <ac:cxnSpMkLst>
            <pc:docMk/>
            <pc:sldMk cId="2359755417" sldId="681"/>
            <ac:cxnSpMk id="9" creationId="{0BC0A02F-498A-D41B-BFB0-44730D8A34F9}"/>
          </ac:cxnSpMkLst>
        </pc:cxnChg>
      </pc:sldChg>
      <pc:sldMasterChg chg="add addSldLayout">
        <pc:chgData name="Roberta Tucker" userId="S::r.tucker@uwtsd.ac.uk::27ca61ee-ba03-4b92-a89a-1d5600e2200a" providerId="AD" clId="Web-{C191BCAB-7127-ED1F-1E6B-917A1D686D3D}" dt="2024-02-22T14:02:31.785" v="2"/>
        <pc:sldMasterMkLst>
          <pc:docMk/>
          <pc:sldMasterMk cId="503966888" sldId="2147483653"/>
        </pc:sldMasterMkLst>
        <pc:sldLayoutChg chg="add">
          <pc:chgData name="Roberta Tucker" userId="S::r.tucker@uwtsd.ac.uk::27ca61ee-ba03-4b92-a89a-1d5600e2200a" providerId="AD" clId="Web-{C191BCAB-7127-ED1F-1E6B-917A1D686D3D}" dt="2024-02-22T14:02:31.785" v="2"/>
          <pc:sldLayoutMkLst>
            <pc:docMk/>
            <pc:sldMasterMk cId="503966888" sldId="2147483653"/>
            <pc:sldLayoutMk cId="4216905086" sldId="2147483677"/>
          </pc:sldLayoutMkLst>
        </pc:sldLayoutChg>
      </pc:sldMasterChg>
      <pc:sldMasterChg chg="addSldLayout">
        <pc:chgData name="Roberta Tucker" userId="S::r.tucker@uwtsd.ac.uk::27ca61ee-ba03-4b92-a89a-1d5600e2200a" providerId="AD" clId="Web-{C191BCAB-7127-ED1F-1E6B-917A1D686D3D}" dt="2024-02-22T15:10:46.209" v="46"/>
        <pc:sldMasterMkLst>
          <pc:docMk/>
          <pc:sldMasterMk cId="1384196811" sldId="2147483658"/>
        </pc:sldMasterMkLst>
        <pc:sldLayoutChg chg="add">
          <pc:chgData name="Roberta Tucker" userId="S::r.tucker@uwtsd.ac.uk::27ca61ee-ba03-4b92-a89a-1d5600e2200a" providerId="AD" clId="Web-{C191BCAB-7127-ED1F-1E6B-917A1D686D3D}" dt="2024-02-22T15:10:46.209" v="46"/>
          <pc:sldLayoutMkLst>
            <pc:docMk/>
            <pc:sldMasterMk cId="1384196811" sldId="2147483658"/>
            <pc:sldLayoutMk cId="198998301" sldId="2147483730"/>
          </pc:sldLayoutMkLst>
        </pc:sldLayoutChg>
      </pc:sldMasterChg>
      <pc:sldMasterChg chg="modSldLayout">
        <pc:chgData name="Roberta Tucker" userId="S::r.tucker@uwtsd.ac.uk::27ca61ee-ba03-4b92-a89a-1d5600e2200a" providerId="AD" clId="Web-{C191BCAB-7127-ED1F-1E6B-917A1D686D3D}" dt="2024-02-22T14:02:31.785" v="2"/>
        <pc:sldMasterMkLst>
          <pc:docMk/>
          <pc:sldMasterMk cId="4019688148" sldId="2147483721"/>
        </pc:sldMasterMkLst>
        <pc:sldLayoutChg chg="replId">
          <pc:chgData name="Roberta Tucker" userId="S::r.tucker@uwtsd.ac.uk::27ca61ee-ba03-4b92-a89a-1d5600e2200a" providerId="AD" clId="Web-{C191BCAB-7127-ED1F-1E6B-917A1D686D3D}" dt="2024-02-22T14:02:31.785" v="2"/>
          <pc:sldLayoutMkLst>
            <pc:docMk/>
            <pc:sldMasterMk cId="4019688148" sldId="2147483721"/>
            <pc:sldLayoutMk cId="552455475" sldId="2147483760"/>
          </pc:sldLayoutMkLst>
        </pc:sldLayoutChg>
      </pc:sldMasterChg>
      <pc:sldMasterChg chg="modSldLayout">
        <pc:chgData name="Roberta Tucker" userId="S::r.tucker@uwtsd.ac.uk::27ca61ee-ba03-4b92-a89a-1d5600e2200a" providerId="AD" clId="Web-{C191BCAB-7127-ED1F-1E6B-917A1D686D3D}" dt="2024-02-22T15:10:46.209" v="46"/>
        <pc:sldMasterMkLst>
          <pc:docMk/>
          <pc:sldMasterMk cId="10660577" sldId="2147483749"/>
        </pc:sldMasterMkLst>
        <pc:sldLayoutChg chg="replId">
          <pc:chgData name="Roberta Tucker" userId="S::r.tucker@uwtsd.ac.uk::27ca61ee-ba03-4b92-a89a-1d5600e2200a" providerId="AD" clId="Web-{C191BCAB-7127-ED1F-1E6B-917A1D686D3D}" dt="2024-02-22T15:10:46.209" v="46"/>
          <pc:sldLayoutMkLst>
            <pc:docMk/>
            <pc:sldMasterMk cId="10660577" sldId="2147483749"/>
            <pc:sldLayoutMk cId="4171676759" sldId="2147483761"/>
          </pc:sldLayoutMkLst>
        </pc:sldLayoutChg>
      </pc:sldMasterChg>
    </pc:docChg>
  </pc:docChgLst>
  <pc:docChgLst>
    <pc:chgData name="Helen Williams (IEH)" userId="S::h.williams1@uwtsd.ac.uk::5fda09de-cffb-4005-9668-5a889ba0e302" providerId="AD" clId="Web-{3E31E13F-DE65-4281-A696-9364971849CE}"/>
    <pc:docChg chg="modSld">
      <pc:chgData name="Helen Williams (IEH)" userId="S::h.williams1@uwtsd.ac.uk::5fda09de-cffb-4005-9668-5a889ba0e302" providerId="AD" clId="Web-{3E31E13F-DE65-4281-A696-9364971849CE}" dt="2023-03-12T17:50:15.684" v="52" actId="14100"/>
      <pc:docMkLst>
        <pc:docMk/>
      </pc:docMkLst>
      <pc:sldChg chg="modSp">
        <pc:chgData name="Helen Williams (IEH)" userId="S::h.williams1@uwtsd.ac.uk::5fda09de-cffb-4005-9668-5a889ba0e302" providerId="AD" clId="Web-{3E31E13F-DE65-4281-A696-9364971849CE}" dt="2023-03-12T17:50:15.684" v="52" actId="14100"/>
        <pc:sldMkLst>
          <pc:docMk/>
          <pc:sldMk cId="734909371" sldId="621"/>
        </pc:sldMkLst>
        <pc:spChg chg="mod">
          <ac:chgData name="Helen Williams (IEH)" userId="S::h.williams1@uwtsd.ac.uk::5fda09de-cffb-4005-9668-5a889ba0e302" providerId="AD" clId="Web-{3E31E13F-DE65-4281-A696-9364971849CE}" dt="2023-03-12T17:50:15.684" v="52" actId="14100"/>
          <ac:spMkLst>
            <pc:docMk/>
            <pc:sldMk cId="734909371" sldId="621"/>
            <ac:spMk id="9" creationId="{0EE5A3E4-FA65-8FDA-8F56-7AB232008161}"/>
          </ac:spMkLst>
        </pc:spChg>
      </pc:sldChg>
      <pc:sldChg chg="addSp delSp modSp">
        <pc:chgData name="Helen Williams (IEH)" userId="S::h.williams1@uwtsd.ac.uk::5fda09de-cffb-4005-9668-5a889ba0e302" providerId="AD" clId="Web-{3E31E13F-DE65-4281-A696-9364971849CE}" dt="2023-03-12T17:45:36.245" v="14" actId="1076"/>
        <pc:sldMkLst>
          <pc:docMk/>
          <pc:sldMk cId="2321712885" sldId="638"/>
        </pc:sldMkLst>
        <pc:spChg chg="mod">
          <ac:chgData name="Helen Williams (IEH)" userId="S::h.williams1@uwtsd.ac.uk::5fda09de-cffb-4005-9668-5a889ba0e302" providerId="AD" clId="Web-{3E31E13F-DE65-4281-A696-9364971849CE}" dt="2023-03-12T17:45:29.448" v="12" actId="1076"/>
          <ac:spMkLst>
            <pc:docMk/>
            <pc:sldMk cId="2321712885" sldId="638"/>
            <ac:spMk id="6" creationId="{71143DAE-E178-A421-99D2-9D2C332A7009}"/>
          </ac:spMkLst>
        </pc:spChg>
        <pc:spChg chg="mod">
          <ac:chgData name="Helen Williams (IEH)" userId="S::h.williams1@uwtsd.ac.uk::5fda09de-cffb-4005-9668-5a889ba0e302" providerId="AD" clId="Web-{3E31E13F-DE65-4281-A696-9364971849CE}" dt="2023-03-12T17:45:36.245" v="14" actId="1076"/>
          <ac:spMkLst>
            <pc:docMk/>
            <pc:sldMk cId="2321712885" sldId="638"/>
            <ac:spMk id="8" creationId="{5F46F126-C9C0-B652-DBEF-9ED0A43CC008}"/>
          </ac:spMkLst>
        </pc:spChg>
        <pc:picChg chg="mod">
          <ac:chgData name="Helen Williams (IEH)" userId="S::h.williams1@uwtsd.ac.uk::5fda09de-cffb-4005-9668-5a889ba0e302" providerId="AD" clId="Web-{3E31E13F-DE65-4281-A696-9364971849CE}" dt="2023-03-12T17:45:33.464" v="13" actId="1076"/>
          <ac:picMkLst>
            <pc:docMk/>
            <pc:sldMk cId="2321712885" sldId="638"/>
            <ac:picMk id="3" creationId="{10A5EBAC-43E2-3C2B-8CD9-186AE265947E}"/>
          </ac:picMkLst>
        </pc:picChg>
        <pc:picChg chg="del">
          <ac:chgData name="Helen Williams (IEH)" userId="S::h.williams1@uwtsd.ac.uk::5fda09de-cffb-4005-9668-5a889ba0e302" providerId="AD" clId="Web-{3E31E13F-DE65-4281-A696-9364971849CE}" dt="2023-03-12T17:44:33.022" v="2"/>
          <ac:picMkLst>
            <pc:docMk/>
            <pc:sldMk cId="2321712885" sldId="638"/>
            <ac:picMk id="4" creationId="{740C4B65-D99C-698E-12EE-AF27DC705C16}"/>
          </ac:picMkLst>
        </pc:picChg>
        <pc:picChg chg="add mod ord">
          <ac:chgData name="Helen Williams (IEH)" userId="S::h.williams1@uwtsd.ac.uk::5fda09de-cffb-4005-9668-5a889ba0e302" providerId="AD" clId="Web-{3E31E13F-DE65-4281-A696-9364971849CE}" dt="2023-03-12T17:45:22.775" v="11" actId="1076"/>
          <ac:picMkLst>
            <pc:docMk/>
            <pc:sldMk cId="2321712885" sldId="638"/>
            <ac:picMk id="11" creationId="{5BEB4B2C-6EAE-3CAF-95D7-4DAB625F1E86}"/>
          </ac:picMkLst>
        </pc:picChg>
      </pc:sldChg>
      <pc:sldChg chg="addSp delSp modSp">
        <pc:chgData name="Helen Williams (IEH)" userId="S::h.williams1@uwtsd.ac.uk::5fda09de-cffb-4005-9668-5a889ba0e302" providerId="AD" clId="Web-{3E31E13F-DE65-4281-A696-9364971849CE}" dt="2023-03-12T17:46:42.015" v="22" actId="14100"/>
        <pc:sldMkLst>
          <pc:docMk/>
          <pc:sldMk cId="974149468" sldId="663"/>
        </pc:sldMkLst>
        <pc:picChg chg="add mod ord">
          <ac:chgData name="Helen Williams (IEH)" userId="S::h.williams1@uwtsd.ac.uk::5fda09de-cffb-4005-9668-5a889ba0e302" providerId="AD" clId="Web-{3E31E13F-DE65-4281-A696-9364971849CE}" dt="2023-03-12T17:46:35.842" v="21" actId="1076"/>
          <ac:picMkLst>
            <pc:docMk/>
            <pc:sldMk cId="974149468" sldId="663"/>
            <ac:picMk id="3" creationId="{D386392B-2136-4CB5-C075-14DE1AF79314}"/>
          </ac:picMkLst>
        </pc:picChg>
        <pc:picChg chg="del">
          <ac:chgData name="Helen Williams (IEH)" userId="S::h.williams1@uwtsd.ac.uk::5fda09de-cffb-4005-9668-5a889ba0e302" providerId="AD" clId="Web-{3E31E13F-DE65-4281-A696-9364971849CE}" dt="2023-03-12T17:46:00.106" v="15"/>
          <ac:picMkLst>
            <pc:docMk/>
            <pc:sldMk cId="974149468" sldId="663"/>
            <ac:picMk id="11" creationId="{73616F05-DCD3-3FCC-918E-FE1F9AEB4573}"/>
          </ac:picMkLst>
        </pc:picChg>
        <pc:cxnChg chg="mod">
          <ac:chgData name="Helen Williams (IEH)" userId="S::h.williams1@uwtsd.ac.uk::5fda09de-cffb-4005-9668-5a889ba0e302" providerId="AD" clId="Web-{3E31E13F-DE65-4281-A696-9364971849CE}" dt="2023-03-12T17:46:42.015" v="22" actId="14100"/>
          <ac:cxnSpMkLst>
            <pc:docMk/>
            <pc:sldMk cId="974149468" sldId="663"/>
            <ac:cxnSpMk id="7" creationId="{C03362AA-E5A0-541F-61D7-16BF18288A45}"/>
          </ac:cxnSpMkLst>
        </pc:cxnChg>
      </pc:sldChg>
      <pc:sldChg chg="addSp delSp modSp">
        <pc:chgData name="Helen Williams (IEH)" userId="S::h.williams1@uwtsd.ac.uk::5fda09de-cffb-4005-9668-5a889ba0e302" providerId="AD" clId="Web-{3E31E13F-DE65-4281-A696-9364971849CE}" dt="2023-03-12T17:47:18.329" v="30" actId="1076"/>
        <pc:sldMkLst>
          <pc:docMk/>
          <pc:sldMk cId="1728193235" sldId="664"/>
        </pc:sldMkLst>
        <pc:spChg chg="mod">
          <ac:chgData name="Helen Williams (IEH)" userId="S::h.williams1@uwtsd.ac.uk::5fda09de-cffb-4005-9668-5a889ba0e302" providerId="AD" clId="Web-{3E31E13F-DE65-4281-A696-9364971849CE}" dt="2023-03-12T17:47:18.329" v="30" actId="1076"/>
          <ac:spMkLst>
            <pc:docMk/>
            <pc:sldMk cId="1728193235" sldId="664"/>
            <ac:spMk id="6" creationId="{71143DAE-E178-A421-99D2-9D2C332A7009}"/>
          </ac:spMkLst>
        </pc:spChg>
        <pc:picChg chg="add mod ord">
          <ac:chgData name="Helen Williams (IEH)" userId="S::h.williams1@uwtsd.ac.uk::5fda09de-cffb-4005-9668-5a889ba0e302" providerId="AD" clId="Web-{3E31E13F-DE65-4281-A696-9364971849CE}" dt="2023-03-12T17:47:15.188" v="29"/>
          <ac:picMkLst>
            <pc:docMk/>
            <pc:sldMk cId="1728193235" sldId="664"/>
            <ac:picMk id="3" creationId="{F00773E0-3A67-B82D-21DE-DC8351764BFE}"/>
          </ac:picMkLst>
        </pc:picChg>
        <pc:picChg chg="del">
          <ac:chgData name="Helen Williams (IEH)" userId="S::h.williams1@uwtsd.ac.uk::5fda09de-cffb-4005-9668-5a889ba0e302" providerId="AD" clId="Web-{3E31E13F-DE65-4281-A696-9364971849CE}" dt="2023-03-12T17:46:54.046" v="23"/>
          <ac:picMkLst>
            <pc:docMk/>
            <pc:sldMk cId="1728193235" sldId="664"/>
            <ac:picMk id="4" creationId="{7E63493F-45ED-E17A-8DF7-DFA298544408}"/>
          </ac:picMkLst>
        </pc:picChg>
      </pc:sldChg>
      <pc:sldChg chg="addSp delSp modSp">
        <pc:chgData name="Helen Williams (IEH)" userId="S::h.williams1@uwtsd.ac.uk::5fda09de-cffb-4005-9668-5a889ba0e302" providerId="AD" clId="Web-{3E31E13F-DE65-4281-A696-9364971849CE}" dt="2023-03-12T17:48:03.769" v="38" actId="1076"/>
        <pc:sldMkLst>
          <pc:docMk/>
          <pc:sldMk cId="1670979873" sldId="665"/>
        </pc:sldMkLst>
        <pc:spChg chg="mod">
          <ac:chgData name="Helen Williams (IEH)" userId="S::h.williams1@uwtsd.ac.uk::5fda09de-cffb-4005-9668-5a889ba0e302" providerId="AD" clId="Web-{3E31E13F-DE65-4281-A696-9364971849CE}" dt="2023-03-12T17:47:54.253" v="37" actId="1076"/>
          <ac:spMkLst>
            <pc:docMk/>
            <pc:sldMk cId="1670979873" sldId="665"/>
            <ac:spMk id="6" creationId="{71143DAE-E178-A421-99D2-9D2C332A7009}"/>
          </ac:spMkLst>
        </pc:spChg>
        <pc:picChg chg="del">
          <ac:chgData name="Helen Williams (IEH)" userId="S::h.williams1@uwtsd.ac.uk::5fda09de-cffb-4005-9668-5a889ba0e302" providerId="AD" clId="Web-{3E31E13F-DE65-4281-A696-9364971849CE}" dt="2023-03-12T17:47:29.939" v="31"/>
          <ac:picMkLst>
            <pc:docMk/>
            <pc:sldMk cId="1670979873" sldId="665"/>
            <ac:picMk id="3" creationId="{AC53E484-99D3-0587-8EAD-1C428732A459}"/>
          </ac:picMkLst>
        </pc:picChg>
        <pc:picChg chg="add mod ord">
          <ac:chgData name="Helen Williams (IEH)" userId="S::h.williams1@uwtsd.ac.uk::5fda09de-cffb-4005-9668-5a889ba0e302" providerId="AD" clId="Web-{3E31E13F-DE65-4281-A696-9364971849CE}" dt="2023-03-12T17:47:51.019" v="36"/>
          <ac:picMkLst>
            <pc:docMk/>
            <pc:sldMk cId="1670979873" sldId="665"/>
            <ac:picMk id="4" creationId="{7DA1496B-784A-8054-A967-A87F26C4458C}"/>
          </ac:picMkLst>
        </pc:picChg>
        <pc:cxnChg chg="mod">
          <ac:chgData name="Helen Williams (IEH)" userId="S::h.williams1@uwtsd.ac.uk::5fda09de-cffb-4005-9668-5a889ba0e302" providerId="AD" clId="Web-{3E31E13F-DE65-4281-A696-9364971849CE}" dt="2023-03-12T17:48:03.769" v="38" actId="1076"/>
          <ac:cxnSpMkLst>
            <pc:docMk/>
            <pc:sldMk cId="1670979873" sldId="665"/>
            <ac:cxnSpMk id="7" creationId="{C03362AA-E5A0-541F-61D7-16BF18288A45}"/>
          </ac:cxnSpMkLst>
        </pc:cxnChg>
      </pc:sldChg>
      <pc:sldChg chg="addSp delSp modSp">
        <pc:chgData name="Helen Williams (IEH)" userId="S::h.williams1@uwtsd.ac.uk::5fda09de-cffb-4005-9668-5a889ba0e302" providerId="AD" clId="Web-{3E31E13F-DE65-4281-A696-9364971849CE}" dt="2023-03-12T17:48:57.210" v="49" actId="1076"/>
        <pc:sldMkLst>
          <pc:docMk/>
          <pc:sldMk cId="559861829" sldId="666"/>
        </pc:sldMkLst>
        <pc:spChg chg="mod">
          <ac:chgData name="Helen Williams (IEH)" userId="S::h.williams1@uwtsd.ac.uk::5fda09de-cffb-4005-9668-5a889ba0e302" providerId="AD" clId="Web-{3E31E13F-DE65-4281-A696-9364971849CE}" dt="2023-03-12T17:48:50.929" v="48" actId="1076"/>
          <ac:spMkLst>
            <pc:docMk/>
            <pc:sldMk cId="559861829" sldId="666"/>
            <ac:spMk id="6" creationId="{71143DAE-E178-A421-99D2-9D2C332A7009}"/>
          </ac:spMkLst>
        </pc:spChg>
        <pc:picChg chg="add mod ord">
          <ac:chgData name="Helen Williams (IEH)" userId="S::h.williams1@uwtsd.ac.uk::5fda09de-cffb-4005-9668-5a889ba0e302" providerId="AD" clId="Web-{3E31E13F-DE65-4281-A696-9364971849CE}" dt="2023-03-12T17:48:57.210" v="49" actId="1076"/>
          <ac:picMkLst>
            <pc:docMk/>
            <pc:sldMk cId="559861829" sldId="666"/>
            <ac:picMk id="3" creationId="{2C368B2C-4BF2-BCD5-6108-CC0A368A3E8E}"/>
          </ac:picMkLst>
        </pc:picChg>
        <pc:picChg chg="del">
          <ac:chgData name="Helen Williams (IEH)" userId="S::h.williams1@uwtsd.ac.uk::5fda09de-cffb-4005-9668-5a889ba0e302" providerId="AD" clId="Web-{3E31E13F-DE65-4281-A696-9364971849CE}" dt="2023-03-12T17:48:15.067" v="39"/>
          <ac:picMkLst>
            <pc:docMk/>
            <pc:sldMk cId="559861829" sldId="666"/>
            <ac:picMk id="4" creationId="{78098027-3D58-EE91-161C-E9E956201ECE}"/>
          </ac:picMkLst>
        </pc:picChg>
      </pc:sldChg>
    </pc:docChg>
  </pc:docChgLst>
  <pc:docChgLst>
    <pc:chgData name="Roberta Tucker" userId="S::r.tucker@uwtsd.ac.uk::27ca61ee-ba03-4b92-a89a-1d5600e2200a" providerId="AD" clId="Web-{1DDAF311-2ABD-BE22-E1B5-D695099900B8}"/>
    <pc:docChg chg="addSld modSld">
      <pc:chgData name="Roberta Tucker" userId="S::r.tucker@uwtsd.ac.uk::27ca61ee-ba03-4b92-a89a-1d5600e2200a" providerId="AD" clId="Web-{1DDAF311-2ABD-BE22-E1B5-D695099900B8}" dt="2023-02-25T18:05:08.812" v="484"/>
      <pc:docMkLst>
        <pc:docMk/>
      </pc:docMkLst>
      <pc:sldChg chg="modSp">
        <pc:chgData name="Roberta Tucker" userId="S::r.tucker@uwtsd.ac.uk::27ca61ee-ba03-4b92-a89a-1d5600e2200a" providerId="AD" clId="Web-{1DDAF311-2ABD-BE22-E1B5-D695099900B8}" dt="2023-02-24T16:47:26.751" v="394" actId="20577"/>
        <pc:sldMkLst>
          <pc:docMk/>
          <pc:sldMk cId="3774943221" sldId="575"/>
        </pc:sldMkLst>
        <pc:spChg chg="mod">
          <ac:chgData name="Roberta Tucker" userId="S::r.tucker@uwtsd.ac.uk::27ca61ee-ba03-4b92-a89a-1d5600e2200a" providerId="AD" clId="Web-{1DDAF311-2ABD-BE22-E1B5-D695099900B8}" dt="2023-02-24T16:47:26.751" v="394" actId="20577"/>
          <ac:spMkLst>
            <pc:docMk/>
            <pc:sldMk cId="3774943221" sldId="575"/>
            <ac:spMk id="16" creationId="{86CF345D-AC42-DCF4-3EFD-2F6908192505}"/>
          </ac:spMkLst>
        </pc:spChg>
      </pc:sldChg>
      <pc:sldChg chg="addSp delSp modSp">
        <pc:chgData name="Roberta Tucker" userId="S::r.tucker@uwtsd.ac.uk::27ca61ee-ba03-4b92-a89a-1d5600e2200a" providerId="AD" clId="Web-{1DDAF311-2ABD-BE22-E1B5-D695099900B8}" dt="2023-02-24T16:00:27.169" v="201" actId="1076"/>
        <pc:sldMkLst>
          <pc:docMk/>
          <pc:sldMk cId="3120378126" sldId="576"/>
        </pc:sldMkLst>
        <pc:spChg chg="add mod">
          <ac:chgData name="Roberta Tucker" userId="S::r.tucker@uwtsd.ac.uk::27ca61ee-ba03-4b92-a89a-1d5600e2200a" providerId="AD" clId="Web-{1DDAF311-2ABD-BE22-E1B5-D695099900B8}" dt="2023-02-24T16:00:27.169" v="201" actId="1076"/>
          <ac:spMkLst>
            <pc:docMk/>
            <pc:sldMk cId="3120378126" sldId="576"/>
            <ac:spMk id="3" creationId="{940BB0C6-D221-3DF2-A6FD-6F8828A006DE}"/>
          </ac:spMkLst>
        </pc:spChg>
        <pc:cxnChg chg="del">
          <ac:chgData name="Roberta Tucker" userId="S::r.tucker@uwtsd.ac.uk::27ca61ee-ba03-4b92-a89a-1d5600e2200a" providerId="AD" clId="Web-{1DDAF311-2ABD-BE22-E1B5-D695099900B8}" dt="2023-02-24T16:00:22.950" v="200"/>
          <ac:cxnSpMkLst>
            <pc:docMk/>
            <pc:sldMk cId="3120378126" sldId="576"/>
            <ac:cxnSpMk id="4" creationId="{BC2C1687-BCDB-8D01-187F-5359CAE20BDB}"/>
          </ac:cxnSpMkLst>
        </pc:cxnChg>
      </pc:sldChg>
      <pc:sldChg chg="delAnim modAnim">
        <pc:chgData name="Roberta Tucker" userId="S::r.tucker@uwtsd.ac.uk::27ca61ee-ba03-4b92-a89a-1d5600e2200a" providerId="AD" clId="Web-{1DDAF311-2ABD-BE22-E1B5-D695099900B8}" dt="2023-02-25T18:04:59.155" v="482"/>
        <pc:sldMkLst>
          <pc:docMk/>
          <pc:sldMk cId="4010400238" sldId="590"/>
        </pc:sldMkLst>
      </pc:sldChg>
      <pc:sldChg chg="delSp delAnim">
        <pc:chgData name="Roberta Tucker" userId="S::r.tucker@uwtsd.ac.uk::27ca61ee-ba03-4b92-a89a-1d5600e2200a" providerId="AD" clId="Web-{1DDAF311-2ABD-BE22-E1B5-D695099900B8}" dt="2023-02-24T16:07:23.214" v="284"/>
        <pc:sldMkLst>
          <pc:docMk/>
          <pc:sldMk cId="1971958183" sldId="591"/>
        </pc:sldMkLst>
        <pc:picChg chg="del">
          <ac:chgData name="Roberta Tucker" userId="S::r.tucker@uwtsd.ac.uk::27ca61ee-ba03-4b92-a89a-1d5600e2200a" providerId="AD" clId="Web-{1DDAF311-2ABD-BE22-E1B5-D695099900B8}" dt="2023-02-24T16:07:23.214" v="284"/>
          <ac:picMkLst>
            <pc:docMk/>
            <pc:sldMk cId="1971958183" sldId="591"/>
            <ac:picMk id="5" creationId="{6B3939B6-583E-AFF1-F2D6-079578F9C6AD}"/>
          </ac:picMkLst>
        </pc:picChg>
      </pc:sldChg>
      <pc:sldChg chg="modSp">
        <pc:chgData name="Roberta Tucker" userId="S::r.tucker@uwtsd.ac.uk::27ca61ee-ba03-4b92-a89a-1d5600e2200a" providerId="AD" clId="Web-{1DDAF311-2ABD-BE22-E1B5-D695099900B8}" dt="2023-02-24T16:47:50.330" v="404" actId="20577"/>
        <pc:sldMkLst>
          <pc:docMk/>
          <pc:sldMk cId="1730925432" sldId="597"/>
        </pc:sldMkLst>
        <pc:spChg chg="mod">
          <ac:chgData name="Roberta Tucker" userId="S::r.tucker@uwtsd.ac.uk::27ca61ee-ba03-4b92-a89a-1d5600e2200a" providerId="AD" clId="Web-{1DDAF311-2ABD-BE22-E1B5-D695099900B8}" dt="2023-02-24T16:47:50.330" v="404" actId="20577"/>
          <ac:spMkLst>
            <pc:docMk/>
            <pc:sldMk cId="1730925432" sldId="597"/>
            <ac:spMk id="16" creationId="{86CF345D-AC42-DCF4-3EFD-2F6908192505}"/>
          </ac:spMkLst>
        </pc:spChg>
      </pc:sldChg>
      <pc:sldChg chg="addSp delSp modSp">
        <pc:chgData name="Roberta Tucker" userId="S::r.tucker@uwtsd.ac.uk::27ca61ee-ba03-4b92-a89a-1d5600e2200a" providerId="AD" clId="Web-{1DDAF311-2ABD-BE22-E1B5-D695099900B8}" dt="2023-02-24T16:02:27.345" v="228" actId="14100"/>
        <pc:sldMkLst>
          <pc:docMk/>
          <pc:sldMk cId="3175182876" sldId="598"/>
        </pc:sldMkLst>
        <pc:spChg chg="add mod">
          <ac:chgData name="Roberta Tucker" userId="S::r.tucker@uwtsd.ac.uk::27ca61ee-ba03-4b92-a89a-1d5600e2200a" providerId="AD" clId="Web-{1DDAF311-2ABD-BE22-E1B5-D695099900B8}" dt="2023-02-24T16:02:27.345" v="228" actId="14100"/>
          <ac:spMkLst>
            <pc:docMk/>
            <pc:sldMk cId="3175182876" sldId="598"/>
            <ac:spMk id="4" creationId="{31CD7AA5-CBC1-8257-4086-485F15C9C351}"/>
          </ac:spMkLst>
        </pc:spChg>
        <pc:cxnChg chg="del">
          <ac:chgData name="Roberta Tucker" userId="S::r.tucker@uwtsd.ac.uk::27ca61ee-ba03-4b92-a89a-1d5600e2200a" providerId="AD" clId="Web-{1DDAF311-2ABD-BE22-E1B5-D695099900B8}" dt="2023-02-24T16:02:10.172" v="224"/>
          <ac:cxnSpMkLst>
            <pc:docMk/>
            <pc:sldMk cId="3175182876" sldId="598"/>
            <ac:cxnSpMk id="9" creationId="{BB6C4208-BE82-5AD3-755F-0BE8A0B2A077}"/>
          </ac:cxnSpMkLst>
        </pc:cxnChg>
      </pc:sldChg>
      <pc:sldChg chg="addSp delSp modSp">
        <pc:chgData name="Roberta Tucker" userId="S::r.tucker@uwtsd.ac.uk::27ca61ee-ba03-4b92-a89a-1d5600e2200a" providerId="AD" clId="Web-{1DDAF311-2ABD-BE22-E1B5-D695099900B8}" dt="2023-02-24T16:02:46.080" v="234" actId="1076"/>
        <pc:sldMkLst>
          <pc:docMk/>
          <pc:sldMk cId="2671549780" sldId="600"/>
        </pc:sldMkLst>
        <pc:spChg chg="add mod">
          <ac:chgData name="Roberta Tucker" userId="S::r.tucker@uwtsd.ac.uk::27ca61ee-ba03-4b92-a89a-1d5600e2200a" providerId="AD" clId="Web-{1DDAF311-2ABD-BE22-E1B5-D695099900B8}" dt="2023-02-24T16:02:46.080" v="234" actId="1076"/>
          <ac:spMkLst>
            <pc:docMk/>
            <pc:sldMk cId="2671549780" sldId="600"/>
            <ac:spMk id="4" creationId="{841FBBFF-68B4-030D-D585-30B4E64B4185}"/>
          </ac:spMkLst>
        </pc:spChg>
        <pc:cxnChg chg="del">
          <ac:chgData name="Roberta Tucker" userId="S::r.tucker@uwtsd.ac.uk::27ca61ee-ba03-4b92-a89a-1d5600e2200a" providerId="AD" clId="Web-{1DDAF311-2ABD-BE22-E1B5-D695099900B8}" dt="2023-02-24T16:02:35.267" v="229"/>
          <ac:cxnSpMkLst>
            <pc:docMk/>
            <pc:sldMk cId="2671549780" sldId="600"/>
            <ac:cxnSpMk id="9" creationId="{BB6C4208-BE82-5AD3-755F-0BE8A0B2A077}"/>
          </ac:cxnSpMkLst>
        </pc:cxnChg>
      </pc:sldChg>
      <pc:sldChg chg="addSp delSp modSp">
        <pc:chgData name="Roberta Tucker" userId="S::r.tucker@uwtsd.ac.uk::27ca61ee-ba03-4b92-a89a-1d5600e2200a" providerId="AD" clId="Web-{1DDAF311-2ABD-BE22-E1B5-D695099900B8}" dt="2023-02-24T16:01:48.140" v="220" actId="1076"/>
        <pc:sldMkLst>
          <pc:docMk/>
          <pc:sldMk cId="2989652041" sldId="602"/>
        </pc:sldMkLst>
        <pc:spChg chg="add mod">
          <ac:chgData name="Roberta Tucker" userId="S::r.tucker@uwtsd.ac.uk::27ca61ee-ba03-4b92-a89a-1d5600e2200a" providerId="AD" clId="Web-{1DDAF311-2ABD-BE22-E1B5-D695099900B8}" dt="2023-02-24T16:01:48.140" v="220" actId="1076"/>
          <ac:spMkLst>
            <pc:docMk/>
            <pc:sldMk cId="2989652041" sldId="602"/>
            <ac:spMk id="3" creationId="{52BC3505-C356-E7C8-A777-A9A5508FB33A}"/>
          </ac:spMkLst>
        </pc:spChg>
        <pc:spChg chg="mod">
          <ac:chgData name="Roberta Tucker" userId="S::r.tucker@uwtsd.ac.uk::27ca61ee-ba03-4b92-a89a-1d5600e2200a" providerId="AD" clId="Web-{1DDAF311-2ABD-BE22-E1B5-D695099900B8}" dt="2023-02-24T16:01:45.640" v="219" actId="1076"/>
          <ac:spMkLst>
            <pc:docMk/>
            <pc:sldMk cId="2989652041" sldId="602"/>
            <ac:spMk id="4" creationId="{7F30C2F8-39E2-5ADB-50E0-CD8FD0181AE1}"/>
          </ac:spMkLst>
        </pc:spChg>
        <pc:cxnChg chg="del">
          <ac:chgData name="Roberta Tucker" userId="S::r.tucker@uwtsd.ac.uk::27ca61ee-ba03-4b92-a89a-1d5600e2200a" providerId="AD" clId="Web-{1DDAF311-2ABD-BE22-E1B5-D695099900B8}" dt="2023-02-24T16:01:33.530" v="214"/>
          <ac:cxnSpMkLst>
            <pc:docMk/>
            <pc:sldMk cId="2989652041" sldId="602"/>
            <ac:cxnSpMk id="9" creationId="{BB6C4208-BE82-5AD3-755F-0BE8A0B2A077}"/>
          </ac:cxnSpMkLst>
        </pc:cxnChg>
      </pc:sldChg>
      <pc:sldChg chg="modSp">
        <pc:chgData name="Roberta Tucker" userId="S::r.tucker@uwtsd.ac.uk::27ca61ee-ba03-4b92-a89a-1d5600e2200a" providerId="AD" clId="Web-{1DDAF311-2ABD-BE22-E1B5-D695099900B8}" dt="2023-02-24T16:02:03.797" v="222" actId="20577"/>
        <pc:sldMkLst>
          <pc:docMk/>
          <pc:sldMk cId="75391772" sldId="608"/>
        </pc:sldMkLst>
        <pc:spChg chg="mod">
          <ac:chgData name="Roberta Tucker" userId="S::r.tucker@uwtsd.ac.uk::27ca61ee-ba03-4b92-a89a-1d5600e2200a" providerId="AD" clId="Web-{1DDAF311-2ABD-BE22-E1B5-D695099900B8}" dt="2023-02-24T16:02:03.797" v="222" actId="20577"/>
          <ac:spMkLst>
            <pc:docMk/>
            <pc:sldMk cId="75391772" sldId="608"/>
            <ac:spMk id="9" creationId="{0C4A1E10-28D7-27FE-E073-58E1AF5220B8}"/>
          </ac:spMkLst>
        </pc:spChg>
      </pc:sldChg>
      <pc:sldChg chg="modSp">
        <pc:chgData name="Roberta Tucker" userId="S::r.tucker@uwtsd.ac.uk::27ca61ee-ba03-4b92-a89a-1d5600e2200a" providerId="AD" clId="Web-{1DDAF311-2ABD-BE22-E1B5-D695099900B8}" dt="2023-02-24T16:49:57.130" v="406" actId="20577"/>
        <pc:sldMkLst>
          <pc:docMk/>
          <pc:sldMk cId="1383988288" sldId="610"/>
        </pc:sldMkLst>
        <pc:spChg chg="mod">
          <ac:chgData name="Roberta Tucker" userId="S::r.tucker@uwtsd.ac.uk::27ca61ee-ba03-4b92-a89a-1d5600e2200a" providerId="AD" clId="Web-{1DDAF311-2ABD-BE22-E1B5-D695099900B8}" dt="2023-02-24T16:49:57.130" v="406" actId="20577"/>
          <ac:spMkLst>
            <pc:docMk/>
            <pc:sldMk cId="1383988288" sldId="610"/>
            <ac:spMk id="13" creationId="{54DA2EF5-1A1B-3D7F-8E82-399ECBCCC879}"/>
          </ac:spMkLst>
        </pc:spChg>
      </pc:sldChg>
      <pc:sldChg chg="addSp delSp modSp">
        <pc:chgData name="Roberta Tucker" userId="S::r.tucker@uwtsd.ac.uk::27ca61ee-ba03-4b92-a89a-1d5600e2200a" providerId="AD" clId="Web-{1DDAF311-2ABD-BE22-E1B5-D695099900B8}" dt="2023-02-24T16:01:28.515" v="213" actId="1076"/>
        <pc:sldMkLst>
          <pc:docMk/>
          <pc:sldMk cId="3415935184" sldId="611"/>
        </pc:sldMkLst>
        <pc:spChg chg="add mod">
          <ac:chgData name="Roberta Tucker" userId="S::r.tucker@uwtsd.ac.uk::27ca61ee-ba03-4b92-a89a-1d5600e2200a" providerId="AD" clId="Web-{1DDAF311-2ABD-BE22-E1B5-D695099900B8}" dt="2023-02-24T16:01:28.515" v="213" actId="1076"/>
          <ac:spMkLst>
            <pc:docMk/>
            <pc:sldMk cId="3415935184" sldId="611"/>
            <ac:spMk id="4" creationId="{97AD0194-28BC-1043-5EFB-D74F29E17ADD}"/>
          </ac:spMkLst>
        </pc:spChg>
        <pc:cxnChg chg="del">
          <ac:chgData name="Roberta Tucker" userId="S::r.tucker@uwtsd.ac.uk::27ca61ee-ba03-4b92-a89a-1d5600e2200a" providerId="AD" clId="Web-{1DDAF311-2ABD-BE22-E1B5-D695099900B8}" dt="2023-02-24T16:01:16.327" v="210"/>
          <ac:cxnSpMkLst>
            <pc:docMk/>
            <pc:sldMk cId="3415935184" sldId="611"/>
            <ac:cxnSpMk id="9" creationId="{BB6C4208-BE82-5AD3-755F-0BE8A0B2A077}"/>
          </ac:cxnSpMkLst>
        </pc:cxnChg>
      </pc:sldChg>
      <pc:sldChg chg="addSp delSp modSp">
        <pc:chgData name="Roberta Tucker" userId="S::r.tucker@uwtsd.ac.uk::27ca61ee-ba03-4b92-a89a-1d5600e2200a" providerId="AD" clId="Web-{1DDAF311-2ABD-BE22-E1B5-D695099900B8}" dt="2023-02-24T16:00:43.685" v="206" actId="14100"/>
        <pc:sldMkLst>
          <pc:docMk/>
          <pc:sldMk cId="89638129" sldId="612"/>
        </pc:sldMkLst>
        <pc:spChg chg="add mod">
          <ac:chgData name="Roberta Tucker" userId="S::r.tucker@uwtsd.ac.uk::27ca61ee-ba03-4b92-a89a-1d5600e2200a" providerId="AD" clId="Web-{1DDAF311-2ABD-BE22-E1B5-D695099900B8}" dt="2023-02-24T16:00:43.685" v="206" actId="14100"/>
          <ac:spMkLst>
            <pc:docMk/>
            <pc:sldMk cId="89638129" sldId="612"/>
            <ac:spMk id="4" creationId="{B80790B7-3598-2785-8A83-8B5A5301BCEA}"/>
          </ac:spMkLst>
        </pc:spChg>
        <pc:cxnChg chg="del">
          <ac:chgData name="Roberta Tucker" userId="S::r.tucker@uwtsd.ac.uk::27ca61ee-ba03-4b92-a89a-1d5600e2200a" providerId="AD" clId="Web-{1DDAF311-2ABD-BE22-E1B5-D695099900B8}" dt="2023-02-24T16:00:32.278" v="202"/>
          <ac:cxnSpMkLst>
            <pc:docMk/>
            <pc:sldMk cId="89638129" sldId="612"/>
            <ac:cxnSpMk id="9" creationId="{BB6C4208-BE82-5AD3-755F-0BE8A0B2A077}"/>
          </ac:cxnSpMkLst>
        </pc:cxnChg>
      </pc:sldChg>
      <pc:sldChg chg="addSp delSp modSp">
        <pc:chgData name="Roberta Tucker" userId="S::r.tucker@uwtsd.ac.uk::27ca61ee-ba03-4b92-a89a-1d5600e2200a" providerId="AD" clId="Web-{1DDAF311-2ABD-BE22-E1B5-D695099900B8}" dt="2023-02-24T16:00:11.668" v="197" actId="1076"/>
        <pc:sldMkLst>
          <pc:docMk/>
          <pc:sldMk cId="2832162372" sldId="613"/>
        </pc:sldMkLst>
        <pc:spChg chg="add mod">
          <ac:chgData name="Roberta Tucker" userId="S::r.tucker@uwtsd.ac.uk::27ca61ee-ba03-4b92-a89a-1d5600e2200a" providerId="AD" clId="Web-{1DDAF311-2ABD-BE22-E1B5-D695099900B8}" dt="2023-02-24T16:00:11.668" v="197" actId="1076"/>
          <ac:spMkLst>
            <pc:docMk/>
            <pc:sldMk cId="2832162372" sldId="613"/>
            <ac:spMk id="3" creationId="{B1A4C07C-2CCA-0813-CB1B-249B2F71DD23}"/>
          </ac:spMkLst>
        </pc:spChg>
        <pc:cxnChg chg="del">
          <ac:chgData name="Roberta Tucker" userId="S::r.tucker@uwtsd.ac.uk::27ca61ee-ba03-4b92-a89a-1d5600e2200a" providerId="AD" clId="Web-{1DDAF311-2ABD-BE22-E1B5-D695099900B8}" dt="2023-02-24T16:00:04.356" v="196"/>
          <ac:cxnSpMkLst>
            <pc:docMk/>
            <pc:sldMk cId="2832162372" sldId="613"/>
            <ac:cxnSpMk id="4" creationId="{BC2C1687-BCDB-8D01-187F-5359CAE20BDB}"/>
          </ac:cxnSpMkLst>
        </pc:cxnChg>
      </pc:sldChg>
      <pc:sldChg chg="addSp delSp modSp">
        <pc:chgData name="Roberta Tucker" userId="S::r.tucker@uwtsd.ac.uk::27ca61ee-ba03-4b92-a89a-1d5600e2200a" providerId="AD" clId="Web-{1DDAF311-2ABD-BE22-E1B5-D695099900B8}" dt="2023-02-24T15:59:48.824" v="192" actId="1076"/>
        <pc:sldMkLst>
          <pc:docMk/>
          <pc:sldMk cId="3964108775" sldId="614"/>
        </pc:sldMkLst>
        <pc:spChg chg="add mod">
          <ac:chgData name="Roberta Tucker" userId="S::r.tucker@uwtsd.ac.uk::27ca61ee-ba03-4b92-a89a-1d5600e2200a" providerId="AD" clId="Web-{1DDAF311-2ABD-BE22-E1B5-D695099900B8}" dt="2023-02-24T15:59:48.824" v="192" actId="1076"/>
          <ac:spMkLst>
            <pc:docMk/>
            <pc:sldMk cId="3964108775" sldId="614"/>
            <ac:spMk id="4" creationId="{0852CBFC-0EDC-990A-5E60-685ADA06D033}"/>
          </ac:spMkLst>
        </pc:spChg>
        <pc:cxnChg chg="del">
          <ac:chgData name="Roberta Tucker" userId="S::r.tucker@uwtsd.ac.uk::27ca61ee-ba03-4b92-a89a-1d5600e2200a" providerId="AD" clId="Web-{1DDAF311-2ABD-BE22-E1B5-D695099900B8}" dt="2023-02-24T15:59:37.105" v="191"/>
          <ac:cxnSpMkLst>
            <pc:docMk/>
            <pc:sldMk cId="3964108775" sldId="614"/>
            <ac:cxnSpMk id="9" creationId="{BB6C4208-BE82-5AD3-755F-0BE8A0B2A077}"/>
          </ac:cxnSpMkLst>
        </pc:cxnChg>
      </pc:sldChg>
      <pc:sldChg chg="addSp delSp modSp">
        <pc:chgData name="Roberta Tucker" userId="S::r.tucker@uwtsd.ac.uk::27ca61ee-ba03-4b92-a89a-1d5600e2200a" providerId="AD" clId="Web-{1DDAF311-2ABD-BE22-E1B5-D695099900B8}" dt="2023-02-24T15:59:03.635" v="183" actId="1076"/>
        <pc:sldMkLst>
          <pc:docMk/>
          <pc:sldMk cId="313685727" sldId="617"/>
        </pc:sldMkLst>
        <pc:spChg chg="add mod">
          <ac:chgData name="Roberta Tucker" userId="S::r.tucker@uwtsd.ac.uk::27ca61ee-ba03-4b92-a89a-1d5600e2200a" providerId="AD" clId="Web-{1DDAF311-2ABD-BE22-E1B5-D695099900B8}" dt="2023-02-24T15:59:03.635" v="183" actId="1076"/>
          <ac:spMkLst>
            <pc:docMk/>
            <pc:sldMk cId="313685727" sldId="617"/>
            <ac:spMk id="3" creationId="{D736B708-AEDF-CB39-29B7-174EBBF9512E}"/>
          </ac:spMkLst>
        </pc:spChg>
        <pc:cxnChg chg="del">
          <ac:chgData name="Roberta Tucker" userId="S::r.tucker@uwtsd.ac.uk::27ca61ee-ba03-4b92-a89a-1d5600e2200a" providerId="AD" clId="Web-{1DDAF311-2ABD-BE22-E1B5-D695099900B8}" dt="2023-02-24T15:58:58.306" v="182"/>
          <ac:cxnSpMkLst>
            <pc:docMk/>
            <pc:sldMk cId="313685727" sldId="617"/>
            <ac:cxnSpMk id="4" creationId="{BC2C1687-BCDB-8D01-187F-5359CAE20BDB}"/>
          </ac:cxnSpMkLst>
        </pc:cxnChg>
      </pc:sldChg>
      <pc:sldChg chg="addSp delSp modSp">
        <pc:chgData name="Roberta Tucker" userId="S::r.tucker@uwtsd.ac.uk::27ca61ee-ba03-4b92-a89a-1d5600e2200a" providerId="AD" clId="Web-{1DDAF311-2ABD-BE22-E1B5-D695099900B8}" dt="2023-02-24T15:59:21.995" v="188" actId="1076"/>
        <pc:sldMkLst>
          <pc:docMk/>
          <pc:sldMk cId="1983263797" sldId="618"/>
        </pc:sldMkLst>
        <pc:spChg chg="add mod">
          <ac:chgData name="Roberta Tucker" userId="S::r.tucker@uwtsd.ac.uk::27ca61ee-ba03-4b92-a89a-1d5600e2200a" providerId="AD" clId="Web-{1DDAF311-2ABD-BE22-E1B5-D695099900B8}" dt="2023-02-24T15:59:21.995" v="188" actId="1076"/>
          <ac:spMkLst>
            <pc:docMk/>
            <pc:sldMk cId="1983263797" sldId="618"/>
            <ac:spMk id="4" creationId="{573257B3-0BD0-ED6B-1515-A909BF428ECE}"/>
          </ac:spMkLst>
        </pc:spChg>
        <pc:cxnChg chg="del">
          <ac:chgData name="Roberta Tucker" userId="S::r.tucker@uwtsd.ac.uk::27ca61ee-ba03-4b92-a89a-1d5600e2200a" providerId="AD" clId="Web-{1DDAF311-2ABD-BE22-E1B5-D695099900B8}" dt="2023-02-24T15:59:17.354" v="187"/>
          <ac:cxnSpMkLst>
            <pc:docMk/>
            <pc:sldMk cId="1983263797" sldId="618"/>
            <ac:cxnSpMk id="9" creationId="{BB6C4208-BE82-5AD3-755F-0BE8A0B2A077}"/>
          </ac:cxnSpMkLst>
        </pc:cxnChg>
      </pc:sldChg>
      <pc:sldChg chg="delAnim">
        <pc:chgData name="Roberta Tucker" userId="S::r.tucker@uwtsd.ac.uk::27ca61ee-ba03-4b92-a89a-1d5600e2200a" providerId="AD" clId="Web-{1DDAF311-2ABD-BE22-E1B5-D695099900B8}" dt="2023-02-25T18:03:45.920" v="479"/>
        <pc:sldMkLst>
          <pc:docMk/>
          <pc:sldMk cId="2142313826" sldId="622"/>
        </pc:sldMkLst>
      </pc:sldChg>
      <pc:sldChg chg="delAnim">
        <pc:chgData name="Roberta Tucker" userId="S::r.tucker@uwtsd.ac.uk::27ca61ee-ba03-4b92-a89a-1d5600e2200a" providerId="AD" clId="Web-{1DDAF311-2ABD-BE22-E1B5-D695099900B8}" dt="2023-02-25T18:03:50.607" v="480"/>
        <pc:sldMkLst>
          <pc:docMk/>
          <pc:sldMk cId="3149877421" sldId="623"/>
        </pc:sldMkLst>
      </pc:sldChg>
      <pc:sldChg chg="delAnim modAnim">
        <pc:chgData name="Roberta Tucker" userId="S::r.tucker@uwtsd.ac.uk::27ca61ee-ba03-4b92-a89a-1d5600e2200a" providerId="AD" clId="Web-{1DDAF311-2ABD-BE22-E1B5-D695099900B8}" dt="2023-02-25T18:05:08.812" v="484"/>
        <pc:sldMkLst>
          <pc:docMk/>
          <pc:sldMk cId="427570142" sldId="625"/>
        </pc:sldMkLst>
      </pc:sldChg>
      <pc:sldChg chg="addSp delSp modSp addAnim">
        <pc:chgData name="Roberta Tucker" userId="S::r.tucker@uwtsd.ac.uk::27ca61ee-ba03-4b92-a89a-1d5600e2200a" providerId="AD" clId="Web-{1DDAF311-2ABD-BE22-E1B5-D695099900B8}" dt="2023-02-24T16:29:15.648" v="367" actId="1076"/>
        <pc:sldMkLst>
          <pc:docMk/>
          <pc:sldMk cId="1558283037" sldId="636"/>
        </pc:sldMkLst>
        <pc:spChg chg="mod">
          <ac:chgData name="Roberta Tucker" userId="S::r.tucker@uwtsd.ac.uk::27ca61ee-ba03-4b92-a89a-1d5600e2200a" providerId="AD" clId="Web-{1DDAF311-2ABD-BE22-E1B5-D695099900B8}" dt="2023-02-24T16:05:38.273" v="258" actId="14100"/>
          <ac:spMkLst>
            <pc:docMk/>
            <pc:sldMk cId="1558283037" sldId="636"/>
            <ac:spMk id="14" creationId="{8DD9E961-394A-EA7B-E5FA-ADB166A6499A}"/>
          </ac:spMkLst>
        </pc:spChg>
        <pc:picChg chg="mod">
          <ac:chgData name="Roberta Tucker" userId="S::r.tucker@uwtsd.ac.uk::27ca61ee-ba03-4b92-a89a-1d5600e2200a" providerId="AD" clId="Web-{1DDAF311-2ABD-BE22-E1B5-D695099900B8}" dt="2023-02-24T16:29:12.867" v="366" actId="14100"/>
          <ac:picMkLst>
            <pc:docMk/>
            <pc:sldMk cId="1558283037" sldId="636"/>
            <ac:picMk id="5" creationId="{5645C716-6020-58D7-2047-443BDF988C94}"/>
          </ac:picMkLst>
        </pc:picChg>
        <pc:picChg chg="add mod">
          <ac:chgData name="Roberta Tucker" userId="S::r.tucker@uwtsd.ac.uk::27ca61ee-ba03-4b92-a89a-1d5600e2200a" providerId="AD" clId="Web-{1DDAF311-2ABD-BE22-E1B5-D695099900B8}" dt="2023-02-24T16:29:09.351" v="365" actId="1076"/>
          <ac:picMkLst>
            <pc:docMk/>
            <pc:sldMk cId="1558283037" sldId="636"/>
            <ac:picMk id="6" creationId="{4147B2FB-CBF0-7688-C803-D65551370808}"/>
          </ac:picMkLst>
        </pc:picChg>
        <pc:picChg chg="del">
          <ac:chgData name="Roberta Tucker" userId="S::r.tucker@uwtsd.ac.uk::27ca61ee-ba03-4b92-a89a-1d5600e2200a" providerId="AD" clId="Web-{1DDAF311-2ABD-BE22-E1B5-D695099900B8}" dt="2023-02-24T16:05:17.257" v="252"/>
          <ac:picMkLst>
            <pc:docMk/>
            <pc:sldMk cId="1558283037" sldId="636"/>
            <ac:picMk id="8" creationId="{2970DAD8-7343-E69F-2B1A-14E7D9F28063}"/>
          </ac:picMkLst>
        </pc:picChg>
        <pc:picChg chg="del mod">
          <ac:chgData name="Roberta Tucker" userId="S::r.tucker@uwtsd.ac.uk::27ca61ee-ba03-4b92-a89a-1d5600e2200a" providerId="AD" clId="Web-{1DDAF311-2ABD-BE22-E1B5-D695099900B8}" dt="2023-02-24T16:29:00.007" v="362"/>
          <ac:picMkLst>
            <pc:docMk/>
            <pc:sldMk cId="1558283037" sldId="636"/>
            <ac:picMk id="9" creationId="{C6E5F70A-5A7E-472E-F778-74A6C4C7B4C5}"/>
          </ac:picMkLst>
        </pc:picChg>
        <pc:picChg chg="add mod">
          <ac:chgData name="Roberta Tucker" userId="S::r.tucker@uwtsd.ac.uk::27ca61ee-ba03-4b92-a89a-1d5600e2200a" providerId="AD" clId="Web-{1DDAF311-2ABD-BE22-E1B5-D695099900B8}" dt="2023-02-24T16:29:15.648" v="367" actId="1076"/>
          <ac:picMkLst>
            <pc:docMk/>
            <pc:sldMk cId="1558283037" sldId="636"/>
            <ac:picMk id="11" creationId="{AC1B6CA4-CB34-CB8C-9F15-1DDEAE765F78}"/>
          </ac:picMkLst>
        </pc:picChg>
      </pc:sldChg>
      <pc:sldChg chg="addSp delSp modSp addAnim delAnim">
        <pc:chgData name="Roberta Tucker" userId="S::r.tucker@uwtsd.ac.uk::27ca61ee-ba03-4b92-a89a-1d5600e2200a" providerId="AD" clId="Web-{1DDAF311-2ABD-BE22-E1B5-D695099900B8}" dt="2023-02-24T16:28:56.210" v="361" actId="1076"/>
        <pc:sldMkLst>
          <pc:docMk/>
          <pc:sldMk cId="1780823317" sldId="637"/>
        </pc:sldMkLst>
        <pc:spChg chg="mod ord">
          <ac:chgData name="Roberta Tucker" userId="S::r.tucker@uwtsd.ac.uk::27ca61ee-ba03-4b92-a89a-1d5600e2200a" providerId="AD" clId="Web-{1DDAF311-2ABD-BE22-E1B5-D695099900B8}" dt="2023-02-24T16:28:56.210" v="361" actId="1076"/>
          <ac:spMkLst>
            <pc:docMk/>
            <pc:sldMk cId="1780823317" sldId="637"/>
            <ac:spMk id="6" creationId="{1B3F93C4-B2BD-429A-C70C-9D555A9F37B7}"/>
          </ac:spMkLst>
        </pc:spChg>
        <pc:spChg chg="mod">
          <ac:chgData name="Roberta Tucker" userId="S::r.tucker@uwtsd.ac.uk::27ca61ee-ba03-4b92-a89a-1d5600e2200a" providerId="AD" clId="Web-{1DDAF311-2ABD-BE22-E1B5-D695099900B8}" dt="2023-02-24T15:55:14.252" v="161" actId="1076"/>
          <ac:spMkLst>
            <pc:docMk/>
            <pc:sldMk cId="1780823317" sldId="637"/>
            <ac:spMk id="14" creationId="{8DD9E961-394A-EA7B-E5FA-ADB166A6499A}"/>
          </ac:spMkLst>
        </pc:spChg>
        <pc:picChg chg="mod">
          <ac:chgData name="Roberta Tucker" userId="S::r.tucker@uwtsd.ac.uk::27ca61ee-ba03-4b92-a89a-1d5600e2200a" providerId="AD" clId="Web-{1DDAF311-2ABD-BE22-E1B5-D695099900B8}" dt="2023-02-24T16:28:37.022" v="357" actId="1076"/>
          <ac:picMkLst>
            <pc:docMk/>
            <pc:sldMk cId="1780823317" sldId="637"/>
            <ac:picMk id="5" creationId="{5645C716-6020-58D7-2047-443BDF988C94}"/>
          </ac:picMkLst>
        </pc:picChg>
        <pc:picChg chg="del">
          <ac:chgData name="Roberta Tucker" userId="S::r.tucker@uwtsd.ac.uk::27ca61ee-ba03-4b92-a89a-1d5600e2200a" providerId="AD" clId="Web-{1DDAF311-2ABD-BE22-E1B5-D695099900B8}" dt="2023-02-24T16:04:27.255" v="239"/>
          <ac:picMkLst>
            <pc:docMk/>
            <pc:sldMk cId="1780823317" sldId="637"/>
            <ac:picMk id="8" creationId="{2970DAD8-7343-E69F-2B1A-14E7D9F28063}"/>
          </ac:picMkLst>
        </pc:picChg>
        <pc:picChg chg="del mod">
          <ac:chgData name="Roberta Tucker" userId="S::r.tucker@uwtsd.ac.uk::27ca61ee-ba03-4b92-a89a-1d5600e2200a" providerId="AD" clId="Web-{1DDAF311-2ABD-BE22-E1B5-D695099900B8}" dt="2023-02-24T16:28:22.318" v="352"/>
          <ac:picMkLst>
            <pc:docMk/>
            <pc:sldMk cId="1780823317" sldId="637"/>
            <ac:picMk id="9" creationId="{C6E5F70A-5A7E-472E-F778-74A6C4C7B4C5}"/>
          </ac:picMkLst>
        </pc:picChg>
        <pc:picChg chg="add mod">
          <ac:chgData name="Roberta Tucker" userId="S::r.tucker@uwtsd.ac.uk::27ca61ee-ba03-4b92-a89a-1d5600e2200a" providerId="AD" clId="Web-{1DDAF311-2ABD-BE22-E1B5-D695099900B8}" dt="2023-02-24T16:06:04.696" v="266" actId="1076"/>
          <ac:picMkLst>
            <pc:docMk/>
            <pc:sldMk cId="1780823317" sldId="637"/>
            <ac:picMk id="10" creationId="{9A1F66C5-5F42-8923-1808-3A90ECDD43E7}"/>
          </ac:picMkLst>
        </pc:picChg>
        <pc:picChg chg="add mod">
          <ac:chgData name="Roberta Tucker" userId="S::r.tucker@uwtsd.ac.uk::27ca61ee-ba03-4b92-a89a-1d5600e2200a" providerId="AD" clId="Web-{1DDAF311-2ABD-BE22-E1B5-D695099900B8}" dt="2023-02-24T16:28:45.210" v="359" actId="1076"/>
          <ac:picMkLst>
            <pc:docMk/>
            <pc:sldMk cId="1780823317" sldId="637"/>
            <ac:picMk id="11" creationId="{FF0A25CD-D5B0-4A78-097E-497E82AD838A}"/>
          </ac:picMkLst>
        </pc:picChg>
      </pc:sldChg>
      <pc:sldChg chg="addSp delSp modSp">
        <pc:chgData name="Roberta Tucker" userId="S::r.tucker@uwtsd.ac.uk::27ca61ee-ba03-4b92-a89a-1d5600e2200a" providerId="AD" clId="Web-{1DDAF311-2ABD-BE22-E1B5-D695099900B8}" dt="2023-02-24T17:00:57.943" v="478" actId="20577"/>
        <pc:sldMkLst>
          <pc:docMk/>
          <pc:sldMk cId="1745130160" sldId="638"/>
        </pc:sldMkLst>
        <pc:spChg chg="add mod">
          <ac:chgData name="Roberta Tucker" userId="S::r.tucker@uwtsd.ac.uk::27ca61ee-ba03-4b92-a89a-1d5600e2200a" providerId="AD" clId="Web-{1DDAF311-2ABD-BE22-E1B5-D695099900B8}" dt="2023-02-24T16:50:10.114" v="407" actId="688"/>
          <ac:spMkLst>
            <pc:docMk/>
            <pc:sldMk cId="1745130160" sldId="638"/>
            <ac:spMk id="2" creationId="{1A3006A8-511B-CC6D-DEE0-B0A7DE037203}"/>
          </ac:spMkLst>
        </pc:spChg>
        <pc:spChg chg="mod">
          <ac:chgData name="Roberta Tucker" userId="S::r.tucker@uwtsd.ac.uk::27ca61ee-ba03-4b92-a89a-1d5600e2200a" providerId="AD" clId="Web-{1DDAF311-2ABD-BE22-E1B5-D695099900B8}" dt="2023-02-24T17:00:57.943" v="478" actId="20577"/>
          <ac:spMkLst>
            <pc:docMk/>
            <pc:sldMk cId="1745130160" sldId="638"/>
            <ac:spMk id="5" creationId="{7A20DBBD-7DDA-8D56-CE80-75679AFC79A9}"/>
          </ac:spMkLst>
        </pc:spChg>
        <pc:cxnChg chg="del mod">
          <ac:chgData name="Roberta Tucker" userId="S::r.tucker@uwtsd.ac.uk::27ca61ee-ba03-4b92-a89a-1d5600e2200a" providerId="AD" clId="Web-{1DDAF311-2ABD-BE22-E1B5-D695099900B8}" dt="2023-02-24T15:58:20.258" v="174"/>
          <ac:cxnSpMkLst>
            <pc:docMk/>
            <pc:sldMk cId="1745130160" sldId="638"/>
            <ac:cxnSpMk id="4" creationId="{BC2C1687-BCDB-8D01-187F-5359CAE20BDB}"/>
          </ac:cxnSpMkLst>
        </pc:cxnChg>
      </pc:sldChg>
      <pc:sldChg chg="addSp delSp modSp">
        <pc:chgData name="Roberta Tucker" userId="S::r.tucker@uwtsd.ac.uk::27ca61ee-ba03-4b92-a89a-1d5600e2200a" providerId="AD" clId="Web-{1DDAF311-2ABD-BE22-E1B5-D695099900B8}" dt="2023-02-24T16:50:19.411" v="409" actId="688"/>
        <pc:sldMkLst>
          <pc:docMk/>
          <pc:sldMk cId="2315216456" sldId="639"/>
        </pc:sldMkLst>
        <pc:spChg chg="mod">
          <ac:chgData name="Roberta Tucker" userId="S::r.tucker@uwtsd.ac.uk::27ca61ee-ba03-4b92-a89a-1d5600e2200a" providerId="AD" clId="Web-{1DDAF311-2ABD-BE22-E1B5-D695099900B8}" dt="2023-02-24T15:58:40.259" v="178" actId="1076"/>
          <ac:spMkLst>
            <pc:docMk/>
            <pc:sldMk cId="2315216456" sldId="639"/>
            <ac:spMk id="3" creationId="{976291AA-75F5-DB79-1BB0-8C1F1978BD68}"/>
          </ac:spMkLst>
        </pc:spChg>
        <pc:spChg chg="add mod">
          <ac:chgData name="Roberta Tucker" userId="S::r.tucker@uwtsd.ac.uk::27ca61ee-ba03-4b92-a89a-1d5600e2200a" providerId="AD" clId="Web-{1DDAF311-2ABD-BE22-E1B5-D695099900B8}" dt="2023-02-24T16:50:19.411" v="409" actId="688"/>
          <ac:spMkLst>
            <pc:docMk/>
            <pc:sldMk cId="2315216456" sldId="639"/>
            <ac:spMk id="4" creationId="{83BEC93A-6713-2E59-8632-2B70C317433D}"/>
          </ac:spMkLst>
        </pc:spChg>
        <pc:cxnChg chg="del">
          <ac:chgData name="Roberta Tucker" userId="S::r.tucker@uwtsd.ac.uk::27ca61ee-ba03-4b92-a89a-1d5600e2200a" providerId="AD" clId="Web-{1DDAF311-2ABD-BE22-E1B5-D695099900B8}" dt="2023-02-24T15:58:34.602" v="177"/>
          <ac:cxnSpMkLst>
            <pc:docMk/>
            <pc:sldMk cId="2315216456" sldId="639"/>
            <ac:cxnSpMk id="9" creationId="{BB6C4208-BE82-5AD3-755F-0BE8A0B2A077}"/>
          </ac:cxnSpMkLst>
        </pc:cxnChg>
      </pc:sldChg>
      <pc:sldChg chg="addSp delSp modSp add replId delAnim">
        <pc:chgData name="Roberta Tucker" userId="S::r.tucker@uwtsd.ac.uk::27ca61ee-ba03-4b92-a89a-1d5600e2200a" providerId="AD" clId="Web-{1DDAF311-2ABD-BE22-E1B5-D695099900B8}" dt="2023-02-24T16:25:05.421" v="332" actId="1076"/>
        <pc:sldMkLst>
          <pc:docMk/>
          <pc:sldMk cId="2549120356" sldId="640"/>
        </pc:sldMkLst>
        <pc:spChg chg="add mod">
          <ac:chgData name="Roberta Tucker" userId="S::r.tucker@uwtsd.ac.uk::27ca61ee-ba03-4b92-a89a-1d5600e2200a" providerId="AD" clId="Web-{1DDAF311-2ABD-BE22-E1B5-D695099900B8}" dt="2023-02-24T16:25:05.421" v="332" actId="1076"/>
          <ac:spMkLst>
            <pc:docMk/>
            <pc:sldMk cId="2549120356" sldId="640"/>
            <ac:spMk id="2" creationId="{32F8A943-4815-802F-28C6-17083A989EA9}"/>
          </ac:spMkLst>
        </pc:spChg>
        <pc:spChg chg="mod">
          <ac:chgData name="Roberta Tucker" userId="S::r.tucker@uwtsd.ac.uk::27ca61ee-ba03-4b92-a89a-1d5600e2200a" providerId="AD" clId="Web-{1DDAF311-2ABD-BE22-E1B5-D695099900B8}" dt="2023-02-24T16:22:34.666" v="316" actId="1076"/>
          <ac:spMkLst>
            <pc:docMk/>
            <pc:sldMk cId="2549120356" sldId="640"/>
            <ac:spMk id="3" creationId="{BE81BD22-F041-4643-2E57-645D07B4F719}"/>
          </ac:spMkLst>
        </pc:spChg>
        <pc:picChg chg="del">
          <ac:chgData name="Roberta Tucker" userId="S::r.tucker@uwtsd.ac.uk::27ca61ee-ba03-4b92-a89a-1d5600e2200a" providerId="AD" clId="Web-{1DDAF311-2ABD-BE22-E1B5-D695099900B8}" dt="2023-02-24T15:46:17.375" v="1"/>
          <ac:picMkLst>
            <pc:docMk/>
            <pc:sldMk cId="2549120356" sldId="640"/>
            <ac:picMk id="5" creationId="{6B3939B6-583E-AFF1-F2D6-079578F9C6AD}"/>
          </ac:picMkLst>
        </pc:picChg>
        <pc:picChg chg="add del mod">
          <ac:chgData name="Roberta Tucker" userId="S::r.tucker@uwtsd.ac.uk::27ca61ee-ba03-4b92-a89a-1d5600e2200a" providerId="AD" clId="Web-{1DDAF311-2ABD-BE22-E1B5-D695099900B8}" dt="2023-02-24T15:49:51.851" v="27"/>
          <ac:picMkLst>
            <pc:docMk/>
            <pc:sldMk cId="2549120356" sldId="640"/>
            <ac:picMk id="6" creationId="{1E473968-B56D-6683-69E0-B4B4FBDC30CD}"/>
          </ac:picMkLst>
        </pc:picChg>
        <pc:picChg chg="mod">
          <ac:chgData name="Roberta Tucker" userId="S::r.tucker@uwtsd.ac.uk::27ca61ee-ba03-4b92-a89a-1d5600e2200a" providerId="AD" clId="Web-{1DDAF311-2ABD-BE22-E1B5-D695099900B8}" dt="2023-02-24T15:49:39.694" v="25" actId="1076"/>
          <ac:picMkLst>
            <pc:docMk/>
            <pc:sldMk cId="2549120356" sldId="640"/>
            <ac:picMk id="7" creationId="{C0973F85-2F34-7624-B554-E2AF666BABE5}"/>
          </ac:picMkLst>
        </pc:picChg>
        <pc:picChg chg="add del">
          <ac:chgData name="Roberta Tucker" userId="S::r.tucker@uwtsd.ac.uk::27ca61ee-ba03-4b92-a89a-1d5600e2200a" providerId="AD" clId="Web-{1DDAF311-2ABD-BE22-E1B5-D695099900B8}" dt="2023-02-24T15:49:21.631" v="24"/>
          <ac:picMkLst>
            <pc:docMk/>
            <pc:sldMk cId="2549120356" sldId="640"/>
            <ac:picMk id="8" creationId="{474A8DF0-BA78-35BF-DCE2-3EBC2E8F7D34}"/>
          </ac:picMkLst>
        </pc:picChg>
        <pc:picChg chg="add mod">
          <ac:chgData name="Roberta Tucker" userId="S::r.tucker@uwtsd.ac.uk::27ca61ee-ba03-4b92-a89a-1d5600e2200a" providerId="AD" clId="Web-{1DDAF311-2ABD-BE22-E1B5-D695099900B8}" dt="2023-02-24T16:22:11.837" v="312" actId="14100"/>
          <ac:picMkLst>
            <pc:docMk/>
            <pc:sldMk cId="2549120356" sldId="640"/>
            <ac:picMk id="9" creationId="{DD35DF69-C4A9-592B-C357-803AEDEF4DE8}"/>
          </ac:picMkLst>
        </pc:picChg>
      </pc:sldChg>
      <pc:sldChg chg="modSp add replId">
        <pc:chgData name="Roberta Tucker" userId="S::r.tucker@uwtsd.ac.uk::27ca61ee-ba03-4b92-a89a-1d5600e2200a" providerId="AD" clId="Web-{1DDAF311-2ABD-BE22-E1B5-D695099900B8}" dt="2023-02-24T16:27:12.738" v="350" actId="1076"/>
        <pc:sldMkLst>
          <pc:docMk/>
          <pc:sldMk cId="4011094902" sldId="641"/>
        </pc:sldMkLst>
        <pc:spChg chg="mod">
          <ac:chgData name="Roberta Tucker" userId="S::r.tucker@uwtsd.ac.uk::27ca61ee-ba03-4b92-a89a-1d5600e2200a" providerId="AD" clId="Web-{1DDAF311-2ABD-BE22-E1B5-D695099900B8}" dt="2023-02-24T16:27:10.894" v="349" actId="20577"/>
          <ac:spMkLst>
            <pc:docMk/>
            <pc:sldMk cId="4011094902" sldId="641"/>
            <ac:spMk id="2" creationId="{32F8A943-4815-802F-28C6-17083A989EA9}"/>
          </ac:spMkLst>
        </pc:spChg>
        <pc:spChg chg="mod">
          <ac:chgData name="Roberta Tucker" userId="S::r.tucker@uwtsd.ac.uk::27ca61ee-ba03-4b92-a89a-1d5600e2200a" providerId="AD" clId="Web-{1DDAF311-2ABD-BE22-E1B5-D695099900B8}" dt="2023-02-24T16:24:00.153" v="324" actId="14100"/>
          <ac:spMkLst>
            <pc:docMk/>
            <pc:sldMk cId="4011094902" sldId="641"/>
            <ac:spMk id="3" creationId="{BE81BD22-F041-4643-2E57-645D07B4F719}"/>
          </ac:spMkLst>
        </pc:spChg>
        <pc:picChg chg="mod">
          <ac:chgData name="Roberta Tucker" userId="S::r.tucker@uwtsd.ac.uk::27ca61ee-ba03-4b92-a89a-1d5600e2200a" providerId="AD" clId="Web-{1DDAF311-2ABD-BE22-E1B5-D695099900B8}" dt="2023-02-24T16:27:12.738" v="350" actId="1076"/>
          <ac:picMkLst>
            <pc:docMk/>
            <pc:sldMk cId="4011094902" sldId="641"/>
            <ac:picMk id="9" creationId="{DD35DF69-C4A9-592B-C357-803AEDEF4DE8}"/>
          </ac:picMkLst>
        </pc:picChg>
      </pc:sldChg>
    </pc:docChg>
  </pc:docChgLst>
  <pc:docChgLst>
    <pc:chgData name="Roberta Tucker" userId="S::r.tucker@uwtsd.ac.uk::27ca61ee-ba03-4b92-a89a-1d5600e2200a" providerId="AD" clId="Web-{B159D4B2-2B84-5B0F-93A5-4CDC0CCE7A0D}"/>
    <pc:docChg chg="delSld">
      <pc:chgData name="Roberta Tucker" userId="S::r.tucker@uwtsd.ac.uk::27ca61ee-ba03-4b92-a89a-1d5600e2200a" providerId="AD" clId="Web-{B159D4B2-2B84-5B0F-93A5-4CDC0CCE7A0D}" dt="2023-03-12T13:36:01.217" v="32"/>
      <pc:docMkLst>
        <pc:docMk/>
      </pc:docMkLst>
      <pc:sldChg chg="del">
        <pc:chgData name="Roberta Tucker" userId="S::r.tucker@uwtsd.ac.uk::27ca61ee-ba03-4b92-a89a-1d5600e2200a" providerId="AD" clId="Web-{B159D4B2-2B84-5B0F-93A5-4CDC0CCE7A0D}" dt="2023-03-12T13:34:05.121" v="0"/>
        <pc:sldMkLst>
          <pc:docMk/>
          <pc:sldMk cId="3159488521" sldId="525"/>
        </pc:sldMkLst>
      </pc:sldChg>
      <pc:sldChg chg="del">
        <pc:chgData name="Roberta Tucker" userId="S::r.tucker@uwtsd.ac.uk::27ca61ee-ba03-4b92-a89a-1d5600e2200a" providerId="AD" clId="Web-{B159D4B2-2B84-5B0F-93A5-4CDC0CCE7A0D}" dt="2023-03-12T13:36:01.217" v="32"/>
        <pc:sldMkLst>
          <pc:docMk/>
          <pc:sldMk cId="680070414" sldId="570"/>
        </pc:sldMkLst>
      </pc:sldChg>
      <pc:sldChg chg="del">
        <pc:chgData name="Roberta Tucker" userId="S::r.tucker@uwtsd.ac.uk::27ca61ee-ba03-4b92-a89a-1d5600e2200a" providerId="AD" clId="Web-{B159D4B2-2B84-5B0F-93A5-4CDC0CCE7A0D}" dt="2023-03-12T13:34:38.138" v="11"/>
        <pc:sldMkLst>
          <pc:docMk/>
          <pc:sldMk cId="1164912406" sldId="578"/>
        </pc:sldMkLst>
      </pc:sldChg>
      <pc:sldChg chg="del">
        <pc:chgData name="Roberta Tucker" userId="S::r.tucker@uwtsd.ac.uk::27ca61ee-ba03-4b92-a89a-1d5600e2200a" providerId="AD" clId="Web-{B159D4B2-2B84-5B0F-93A5-4CDC0CCE7A0D}" dt="2023-03-12T13:34:25.653" v="8"/>
        <pc:sldMkLst>
          <pc:docMk/>
          <pc:sldMk cId="2781481360" sldId="580"/>
        </pc:sldMkLst>
      </pc:sldChg>
      <pc:sldChg chg="del">
        <pc:chgData name="Roberta Tucker" userId="S::r.tucker@uwtsd.ac.uk::27ca61ee-ba03-4b92-a89a-1d5600e2200a" providerId="AD" clId="Web-{B159D4B2-2B84-5B0F-93A5-4CDC0CCE7A0D}" dt="2023-03-12T13:34:30.028" v="9"/>
        <pc:sldMkLst>
          <pc:docMk/>
          <pc:sldMk cId="1239359948" sldId="581"/>
        </pc:sldMkLst>
      </pc:sldChg>
      <pc:sldChg chg="del">
        <pc:chgData name="Roberta Tucker" userId="S::r.tucker@uwtsd.ac.uk::27ca61ee-ba03-4b92-a89a-1d5600e2200a" providerId="AD" clId="Web-{B159D4B2-2B84-5B0F-93A5-4CDC0CCE7A0D}" dt="2023-03-12T13:34:33.888" v="10"/>
        <pc:sldMkLst>
          <pc:docMk/>
          <pc:sldMk cId="1811178780" sldId="582"/>
        </pc:sldMkLst>
      </pc:sldChg>
      <pc:sldChg chg="del">
        <pc:chgData name="Roberta Tucker" userId="S::r.tucker@uwtsd.ac.uk::27ca61ee-ba03-4b92-a89a-1d5600e2200a" providerId="AD" clId="Web-{B159D4B2-2B84-5B0F-93A5-4CDC0CCE7A0D}" dt="2023-03-12T13:35:02.216" v="17"/>
        <pc:sldMkLst>
          <pc:docMk/>
          <pc:sldMk cId="1444321943" sldId="583"/>
        </pc:sldMkLst>
      </pc:sldChg>
      <pc:sldChg chg="del">
        <pc:chgData name="Roberta Tucker" userId="S::r.tucker@uwtsd.ac.uk::27ca61ee-ba03-4b92-a89a-1d5600e2200a" providerId="AD" clId="Web-{B159D4B2-2B84-5B0F-93A5-4CDC0CCE7A0D}" dt="2023-03-12T13:34:42.497" v="12"/>
        <pc:sldMkLst>
          <pc:docMk/>
          <pc:sldMk cId="1241950102" sldId="587"/>
        </pc:sldMkLst>
      </pc:sldChg>
      <pc:sldChg chg="del">
        <pc:chgData name="Roberta Tucker" userId="S::r.tucker@uwtsd.ac.uk::27ca61ee-ba03-4b92-a89a-1d5600e2200a" providerId="AD" clId="Web-{B159D4B2-2B84-5B0F-93A5-4CDC0CCE7A0D}" dt="2023-03-12T13:34:47.435" v="13"/>
        <pc:sldMkLst>
          <pc:docMk/>
          <pc:sldMk cId="3946911979" sldId="588"/>
        </pc:sldMkLst>
      </pc:sldChg>
      <pc:sldChg chg="del">
        <pc:chgData name="Roberta Tucker" userId="S::r.tucker@uwtsd.ac.uk::27ca61ee-ba03-4b92-a89a-1d5600e2200a" providerId="AD" clId="Web-{B159D4B2-2B84-5B0F-93A5-4CDC0CCE7A0D}" dt="2023-03-12T13:34:22.856" v="7"/>
        <pc:sldMkLst>
          <pc:docMk/>
          <pc:sldMk cId="3876337100" sldId="594"/>
        </pc:sldMkLst>
      </pc:sldChg>
      <pc:sldChg chg="del">
        <pc:chgData name="Roberta Tucker" userId="S::r.tucker@uwtsd.ac.uk::27ca61ee-ba03-4b92-a89a-1d5600e2200a" providerId="AD" clId="Web-{B159D4B2-2B84-5B0F-93A5-4CDC0CCE7A0D}" dt="2023-03-12T13:35:49.076" v="29"/>
        <pc:sldMkLst>
          <pc:docMk/>
          <pc:sldMk cId="2414623610" sldId="597"/>
        </pc:sldMkLst>
      </pc:sldChg>
      <pc:sldChg chg="del">
        <pc:chgData name="Roberta Tucker" userId="S::r.tucker@uwtsd.ac.uk::27ca61ee-ba03-4b92-a89a-1d5600e2200a" providerId="AD" clId="Web-{B159D4B2-2B84-5B0F-93A5-4CDC0CCE7A0D}" dt="2023-03-12T13:35:18.045" v="21"/>
        <pc:sldMkLst>
          <pc:docMk/>
          <pc:sldMk cId="4010245926" sldId="603"/>
        </pc:sldMkLst>
      </pc:sldChg>
      <pc:sldChg chg="del">
        <pc:chgData name="Roberta Tucker" userId="S::r.tucker@uwtsd.ac.uk::27ca61ee-ba03-4b92-a89a-1d5600e2200a" providerId="AD" clId="Web-{B159D4B2-2B84-5B0F-93A5-4CDC0CCE7A0D}" dt="2023-03-12T13:34:59.044" v="16"/>
        <pc:sldMkLst>
          <pc:docMk/>
          <pc:sldMk cId="2932438261" sldId="609"/>
        </pc:sldMkLst>
      </pc:sldChg>
      <pc:sldChg chg="del">
        <pc:chgData name="Roberta Tucker" userId="S::r.tucker@uwtsd.ac.uk::27ca61ee-ba03-4b92-a89a-1d5600e2200a" providerId="AD" clId="Web-{B159D4B2-2B84-5B0F-93A5-4CDC0CCE7A0D}" dt="2023-03-12T13:34:14.559" v="4"/>
        <pc:sldMkLst>
          <pc:docMk/>
          <pc:sldMk cId="480906824" sldId="611"/>
        </pc:sldMkLst>
      </pc:sldChg>
      <pc:sldChg chg="del">
        <pc:chgData name="Roberta Tucker" userId="S::r.tucker@uwtsd.ac.uk::27ca61ee-ba03-4b92-a89a-1d5600e2200a" providerId="AD" clId="Web-{B159D4B2-2B84-5B0F-93A5-4CDC0CCE7A0D}" dt="2023-03-12T13:34:20.200" v="6"/>
        <pc:sldMkLst>
          <pc:docMk/>
          <pc:sldMk cId="2269223790" sldId="612"/>
        </pc:sldMkLst>
      </pc:sldChg>
      <pc:sldChg chg="del">
        <pc:chgData name="Roberta Tucker" userId="S::r.tucker@uwtsd.ac.uk::27ca61ee-ba03-4b92-a89a-1d5600e2200a" providerId="AD" clId="Web-{B159D4B2-2B84-5B0F-93A5-4CDC0CCE7A0D}" dt="2023-03-12T13:34:07.059" v="1"/>
        <pc:sldMkLst>
          <pc:docMk/>
          <pc:sldMk cId="540921214" sldId="613"/>
        </pc:sldMkLst>
      </pc:sldChg>
      <pc:sldChg chg="del">
        <pc:chgData name="Roberta Tucker" userId="S::r.tucker@uwtsd.ac.uk::27ca61ee-ba03-4b92-a89a-1d5600e2200a" providerId="AD" clId="Web-{B159D4B2-2B84-5B0F-93A5-4CDC0CCE7A0D}" dt="2023-03-12T13:34:11.622" v="3"/>
        <pc:sldMkLst>
          <pc:docMk/>
          <pc:sldMk cId="186353443" sldId="616"/>
        </pc:sldMkLst>
      </pc:sldChg>
      <pc:sldChg chg="del">
        <pc:chgData name="Roberta Tucker" userId="S::r.tucker@uwtsd.ac.uk::27ca61ee-ba03-4b92-a89a-1d5600e2200a" providerId="AD" clId="Web-{B159D4B2-2B84-5B0F-93A5-4CDC0CCE7A0D}" dt="2023-03-12T13:34:08.731" v="2"/>
        <pc:sldMkLst>
          <pc:docMk/>
          <pc:sldMk cId="3835266125" sldId="617"/>
        </pc:sldMkLst>
      </pc:sldChg>
      <pc:sldChg chg="del">
        <pc:chgData name="Roberta Tucker" userId="S::r.tucker@uwtsd.ac.uk::27ca61ee-ba03-4b92-a89a-1d5600e2200a" providerId="AD" clId="Web-{B159D4B2-2B84-5B0F-93A5-4CDC0CCE7A0D}" dt="2023-03-12T13:34:17.731" v="5"/>
        <pc:sldMkLst>
          <pc:docMk/>
          <pc:sldMk cId="3756729263" sldId="619"/>
        </pc:sldMkLst>
      </pc:sldChg>
      <pc:sldChg chg="del">
        <pc:chgData name="Roberta Tucker" userId="S::r.tucker@uwtsd.ac.uk::27ca61ee-ba03-4b92-a89a-1d5600e2200a" providerId="AD" clId="Web-{B159D4B2-2B84-5B0F-93A5-4CDC0CCE7A0D}" dt="2023-03-12T13:34:54.888" v="15"/>
        <pc:sldMkLst>
          <pc:docMk/>
          <pc:sldMk cId="2169157571" sldId="622"/>
        </pc:sldMkLst>
      </pc:sldChg>
      <pc:sldChg chg="del">
        <pc:chgData name="Roberta Tucker" userId="S::r.tucker@uwtsd.ac.uk::27ca61ee-ba03-4b92-a89a-1d5600e2200a" providerId="AD" clId="Web-{B159D4B2-2B84-5B0F-93A5-4CDC0CCE7A0D}" dt="2023-03-12T13:35:22.670" v="22"/>
        <pc:sldMkLst>
          <pc:docMk/>
          <pc:sldMk cId="3023184023" sldId="626"/>
        </pc:sldMkLst>
      </pc:sldChg>
      <pc:sldChg chg="del">
        <pc:chgData name="Roberta Tucker" userId="S::r.tucker@uwtsd.ac.uk::27ca61ee-ba03-4b92-a89a-1d5600e2200a" providerId="AD" clId="Web-{B159D4B2-2B84-5B0F-93A5-4CDC0CCE7A0D}" dt="2023-03-12T13:35:25.857" v="23"/>
        <pc:sldMkLst>
          <pc:docMk/>
          <pc:sldMk cId="2821290711" sldId="627"/>
        </pc:sldMkLst>
      </pc:sldChg>
      <pc:sldChg chg="del">
        <pc:chgData name="Roberta Tucker" userId="S::r.tucker@uwtsd.ac.uk::27ca61ee-ba03-4b92-a89a-1d5600e2200a" providerId="AD" clId="Web-{B159D4B2-2B84-5B0F-93A5-4CDC0CCE7A0D}" dt="2023-03-12T13:35:30.170" v="24"/>
        <pc:sldMkLst>
          <pc:docMk/>
          <pc:sldMk cId="1486956555" sldId="628"/>
        </pc:sldMkLst>
      </pc:sldChg>
      <pc:sldChg chg="del">
        <pc:chgData name="Roberta Tucker" userId="S::r.tucker@uwtsd.ac.uk::27ca61ee-ba03-4b92-a89a-1d5600e2200a" providerId="AD" clId="Web-{B159D4B2-2B84-5B0F-93A5-4CDC0CCE7A0D}" dt="2023-03-12T13:35:34.186" v="25"/>
        <pc:sldMkLst>
          <pc:docMk/>
          <pc:sldMk cId="2454655421" sldId="629"/>
        </pc:sldMkLst>
      </pc:sldChg>
      <pc:sldChg chg="del">
        <pc:chgData name="Roberta Tucker" userId="S::r.tucker@uwtsd.ac.uk::27ca61ee-ba03-4b92-a89a-1d5600e2200a" providerId="AD" clId="Web-{B159D4B2-2B84-5B0F-93A5-4CDC0CCE7A0D}" dt="2023-03-12T13:35:38.201" v="26"/>
        <pc:sldMkLst>
          <pc:docMk/>
          <pc:sldMk cId="2392446396" sldId="630"/>
        </pc:sldMkLst>
      </pc:sldChg>
      <pc:sldChg chg="del">
        <pc:chgData name="Roberta Tucker" userId="S::r.tucker@uwtsd.ac.uk::27ca61ee-ba03-4b92-a89a-1d5600e2200a" providerId="AD" clId="Web-{B159D4B2-2B84-5B0F-93A5-4CDC0CCE7A0D}" dt="2023-03-12T13:35:41.592" v="27"/>
        <pc:sldMkLst>
          <pc:docMk/>
          <pc:sldMk cId="2502951216" sldId="631"/>
        </pc:sldMkLst>
      </pc:sldChg>
      <pc:sldChg chg="del">
        <pc:chgData name="Roberta Tucker" userId="S::r.tucker@uwtsd.ac.uk::27ca61ee-ba03-4b92-a89a-1d5600e2200a" providerId="AD" clId="Web-{B159D4B2-2B84-5B0F-93A5-4CDC0CCE7A0D}" dt="2023-03-12T13:35:58.577" v="31"/>
        <pc:sldMkLst>
          <pc:docMk/>
          <pc:sldMk cId="2075106698" sldId="644"/>
        </pc:sldMkLst>
      </pc:sldChg>
      <pc:sldChg chg="del">
        <pc:chgData name="Roberta Tucker" userId="S::r.tucker@uwtsd.ac.uk::27ca61ee-ba03-4b92-a89a-1d5600e2200a" providerId="AD" clId="Web-{B159D4B2-2B84-5B0F-93A5-4CDC0CCE7A0D}" dt="2023-03-12T13:34:49.029" v="14"/>
        <pc:sldMkLst>
          <pc:docMk/>
          <pc:sldMk cId="2267419569" sldId="648"/>
        </pc:sldMkLst>
      </pc:sldChg>
      <pc:sldChg chg="del">
        <pc:chgData name="Roberta Tucker" userId="S::r.tucker@uwtsd.ac.uk::27ca61ee-ba03-4b92-a89a-1d5600e2200a" providerId="AD" clId="Web-{B159D4B2-2B84-5B0F-93A5-4CDC0CCE7A0D}" dt="2023-03-12T13:35:53.077" v="30"/>
        <pc:sldMkLst>
          <pc:docMk/>
          <pc:sldMk cId="2084902293" sldId="649"/>
        </pc:sldMkLst>
      </pc:sldChg>
      <pc:sldChg chg="del">
        <pc:chgData name="Roberta Tucker" userId="S::r.tucker@uwtsd.ac.uk::27ca61ee-ba03-4b92-a89a-1d5600e2200a" providerId="AD" clId="Web-{B159D4B2-2B84-5B0F-93A5-4CDC0CCE7A0D}" dt="2023-03-12T13:35:05.763" v="18"/>
        <pc:sldMkLst>
          <pc:docMk/>
          <pc:sldMk cId="1871097651" sldId="655"/>
        </pc:sldMkLst>
      </pc:sldChg>
      <pc:sldChg chg="del">
        <pc:chgData name="Roberta Tucker" userId="S::r.tucker@uwtsd.ac.uk::27ca61ee-ba03-4b92-a89a-1d5600e2200a" providerId="AD" clId="Web-{B159D4B2-2B84-5B0F-93A5-4CDC0CCE7A0D}" dt="2023-03-12T13:35:08.904" v="19"/>
        <pc:sldMkLst>
          <pc:docMk/>
          <pc:sldMk cId="2420101931" sldId="657"/>
        </pc:sldMkLst>
      </pc:sldChg>
      <pc:sldChg chg="del">
        <pc:chgData name="Roberta Tucker" userId="S::r.tucker@uwtsd.ac.uk::27ca61ee-ba03-4b92-a89a-1d5600e2200a" providerId="AD" clId="Web-{B159D4B2-2B84-5B0F-93A5-4CDC0CCE7A0D}" dt="2023-03-12T13:35:14.216" v="20"/>
        <pc:sldMkLst>
          <pc:docMk/>
          <pc:sldMk cId="2660159343" sldId="659"/>
        </pc:sldMkLst>
      </pc:sldChg>
      <pc:sldChg chg="del">
        <pc:chgData name="Roberta Tucker" userId="S::r.tucker@uwtsd.ac.uk::27ca61ee-ba03-4b92-a89a-1d5600e2200a" providerId="AD" clId="Web-{B159D4B2-2B84-5B0F-93A5-4CDC0CCE7A0D}" dt="2023-03-12T13:35:44.873" v="28"/>
        <pc:sldMkLst>
          <pc:docMk/>
          <pc:sldMk cId="580109323" sldId="661"/>
        </pc:sldMkLst>
      </pc:sldChg>
    </pc:docChg>
  </pc:docChgLst>
  <pc:docChgLst>
    <pc:chgData name="Roberta Tucker" userId="S::r.tucker@uwtsd.ac.uk::27ca61ee-ba03-4b92-a89a-1d5600e2200a" providerId="AD" clId="Web-{D5841E55-3431-46F8-BFAF-7829BB894D18}"/>
    <pc:docChg chg="addSld delSld modSld sldOrd">
      <pc:chgData name="Roberta Tucker" userId="S::r.tucker@uwtsd.ac.uk::27ca61ee-ba03-4b92-a89a-1d5600e2200a" providerId="AD" clId="Web-{D5841E55-3431-46F8-BFAF-7829BB894D18}" dt="2023-01-13T15:03:13.953" v="300"/>
      <pc:docMkLst>
        <pc:docMk/>
      </pc:docMkLst>
      <pc:sldChg chg="addSp delSp modSp ord">
        <pc:chgData name="Roberta Tucker" userId="S::r.tucker@uwtsd.ac.uk::27ca61ee-ba03-4b92-a89a-1d5600e2200a" providerId="AD" clId="Web-{D5841E55-3431-46F8-BFAF-7829BB894D18}" dt="2023-01-13T09:40:12.871" v="58" actId="14100"/>
        <pc:sldMkLst>
          <pc:docMk/>
          <pc:sldMk cId="1514206992" sldId="274"/>
        </pc:sldMkLst>
        <pc:spChg chg="mod">
          <ac:chgData name="Roberta Tucker" userId="S::r.tucker@uwtsd.ac.uk::27ca61ee-ba03-4b92-a89a-1d5600e2200a" providerId="AD" clId="Web-{D5841E55-3431-46F8-BFAF-7829BB894D18}" dt="2023-01-13T09:39:55.526" v="54" actId="1076"/>
          <ac:spMkLst>
            <pc:docMk/>
            <pc:sldMk cId="1514206992" sldId="274"/>
            <ac:spMk id="7" creationId="{00000000-0000-0000-0000-000000000000}"/>
          </ac:spMkLst>
        </pc:spChg>
        <pc:graphicFrameChg chg="del mod">
          <ac:chgData name="Roberta Tucker" userId="S::r.tucker@uwtsd.ac.uk::27ca61ee-ba03-4b92-a89a-1d5600e2200a" providerId="AD" clId="Web-{D5841E55-3431-46F8-BFAF-7829BB894D18}" dt="2023-01-13T09:39:33.540" v="42"/>
          <ac:graphicFrameMkLst>
            <pc:docMk/>
            <pc:sldMk cId="1514206992" sldId="274"/>
            <ac:graphicFrameMk id="14" creationId="{284DDAF5-0D54-A050-74B7-CBF5DF35F3D3}"/>
          </ac:graphicFrameMkLst>
        </pc:graphicFrameChg>
        <pc:picChg chg="del">
          <ac:chgData name="Roberta Tucker" userId="S::r.tucker@uwtsd.ac.uk::27ca61ee-ba03-4b92-a89a-1d5600e2200a" providerId="AD" clId="Web-{D5841E55-3431-46F8-BFAF-7829BB894D18}" dt="2023-01-13T09:39:36.884" v="44"/>
          <ac:picMkLst>
            <pc:docMk/>
            <pc:sldMk cId="1514206992" sldId="274"/>
            <ac:picMk id="15" creationId="{B6C16C81-842A-89EA-7F10-B713B74A898D}"/>
          </ac:picMkLst>
        </pc:picChg>
        <pc:picChg chg="del">
          <ac:chgData name="Roberta Tucker" userId="S::r.tucker@uwtsd.ac.uk::27ca61ee-ba03-4b92-a89a-1d5600e2200a" providerId="AD" clId="Web-{D5841E55-3431-46F8-BFAF-7829BB894D18}" dt="2023-01-13T09:39:38.431" v="45"/>
          <ac:picMkLst>
            <pc:docMk/>
            <pc:sldMk cId="1514206992" sldId="274"/>
            <ac:picMk id="16" creationId="{146EDB9A-3BE6-6C34-9E85-CC7103A613E0}"/>
          </ac:picMkLst>
        </pc:picChg>
        <pc:picChg chg="del">
          <ac:chgData name="Roberta Tucker" userId="S::r.tucker@uwtsd.ac.uk::27ca61ee-ba03-4b92-a89a-1d5600e2200a" providerId="AD" clId="Web-{D5841E55-3431-46F8-BFAF-7829BB894D18}" dt="2023-01-13T09:39:35.400" v="43"/>
          <ac:picMkLst>
            <pc:docMk/>
            <pc:sldMk cId="1514206992" sldId="274"/>
            <ac:picMk id="17" creationId="{D7D94A29-A2C4-59AA-602A-7C681AD433EC}"/>
          </ac:picMkLst>
        </pc:picChg>
        <pc:picChg chg="del">
          <ac:chgData name="Roberta Tucker" userId="S::r.tucker@uwtsd.ac.uk::27ca61ee-ba03-4b92-a89a-1d5600e2200a" providerId="AD" clId="Web-{D5841E55-3431-46F8-BFAF-7829BB894D18}" dt="2023-01-13T09:39:39.666" v="46"/>
          <ac:picMkLst>
            <pc:docMk/>
            <pc:sldMk cId="1514206992" sldId="274"/>
            <ac:picMk id="18" creationId="{27EE8792-1EE5-1EE2-B352-83226D3BB242}"/>
          </ac:picMkLst>
        </pc:picChg>
        <pc:picChg chg="del">
          <ac:chgData name="Roberta Tucker" userId="S::r.tucker@uwtsd.ac.uk::27ca61ee-ba03-4b92-a89a-1d5600e2200a" providerId="AD" clId="Web-{D5841E55-3431-46F8-BFAF-7829BB894D18}" dt="2023-01-13T09:39:44.182" v="49"/>
          <ac:picMkLst>
            <pc:docMk/>
            <pc:sldMk cId="1514206992" sldId="274"/>
            <ac:picMk id="19" creationId="{0470A35A-28F4-1D2C-D152-D05CA08B4AF6}"/>
          </ac:picMkLst>
        </pc:picChg>
        <pc:picChg chg="del">
          <ac:chgData name="Roberta Tucker" userId="S::r.tucker@uwtsd.ac.uk::27ca61ee-ba03-4b92-a89a-1d5600e2200a" providerId="AD" clId="Web-{D5841E55-3431-46F8-BFAF-7829BB894D18}" dt="2023-01-13T09:39:42.556" v="48"/>
          <ac:picMkLst>
            <pc:docMk/>
            <pc:sldMk cId="1514206992" sldId="274"/>
            <ac:picMk id="20" creationId="{26E51018-4A48-C033-23DD-55BAE543F3ED}"/>
          </ac:picMkLst>
        </pc:picChg>
        <pc:picChg chg="del">
          <ac:chgData name="Roberta Tucker" userId="S::r.tucker@uwtsd.ac.uk::27ca61ee-ba03-4b92-a89a-1d5600e2200a" providerId="AD" clId="Web-{D5841E55-3431-46F8-BFAF-7829BB894D18}" dt="2023-01-13T09:39:46.682" v="51"/>
          <ac:picMkLst>
            <pc:docMk/>
            <pc:sldMk cId="1514206992" sldId="274"/>
            <ac:picMk id="21" creationId="{8A77C9D7-AF70-66AB-979E-59142208A127}"/>
          </ac:picMkLst>
        </pc:picChg>
        <pc:picChg chg="del">
          <ac:chgData name="Roberta Tucker" userId="S::r.tucker@uwtsd.ac.uk::27ca61ee-ba03-4b92-a89a-1d5600e2200a" providerId="AD" clId="Web-{D5841E55-3431-46F8-BFAF-7829BB894D18}" dt="2023-01-13T09:39:41.041" v="47"/>
          <ac:picMkLst>
            <pc:docMk/>
            <pc:sldMk cId="1514206992" sldId="274"/>
            <ac:picMk id="22" creationId="{59165BB4-F0E5-426B-3DFA-433650E03E8C}"/>
          </ac:picMkLst>
        </pc:picChg>
        <pc:picChg chg="add mod">
          <ac:chgData name="Roberta Tucker" userId="S::r.tucker@uwtsd.ac.uk::27ca61ee-ba03-4b92-a89a-1d5600e2200a" providerId="AD" clId="Web-{D5841E55-3431-46F8-BFAF-7829BB894D18}" dt="2023-01-13T09:40:12.871" v="58" actId="14100"/>
          <ac:picMkLst>
            <pc:docMk/>
            <pc:sldMk cId="1514206992" sldId="274"/>
            <ac:picMk id="49" creationId="{EFE630CF-82C4-E79B-CC05-EC451B2386A2}"/>
          </ac:picMkLst>
        </pc:picChg>
      </pc:sldChg>
      <pc:sldChg chg="del">
        <pc:chgData name="Roberta Tucker" userId="S::r.tucker@uwtsd.ac.uk::27ca61ee-ba03-4b92-a89a-1d5600e2200a" providerId="AD" clId="Web-{D5841E55-3431-46F8-BFAF-7829BB894D18}" dt="2023-01-13T09:30:57.304" v="1"/>
        <pc:sldMkLst>
          <pc:docMk/>
          <pc:sldMk cId="1925729167" sldId="285"/>
        </pc:sldMkLst>
      </pc:sldChg>
      <pc:sldChg chg="ord">
        <pc:chgData name="Roberta Tucker" userId="S::r.tucker@uwtsd.ac.uk::27ca61ee-ba03-4b92-a89a-1d5600e2200a" providerId="AD" clId="Web-{D5841E55-3431-46F8-BFAF-7829BB894D18}" dt="2023-01-13T15:03:13.953" v="300"/>
        <pc:sldMkLst>
          <pc:docMk/>
          <pc:sldMk cId="2378840427" sldId="289"/>
        </pc:sldMkLst>
      </pc:sldChg>
      <pc:sldChg chg="modSp del ord">
        <pc:chgData name="Roberta Tucker" userId="S::r.tucker@uwtsd.ac.uk::27ca61ee-ba03-4b92-a89a-1d5600e2200a" providerId="AD" clId="Web-{D5841E55-3431-46F8-BFAF-7829BB894D18}" dt="2023-01-13T09:41:33.517" v="81"/>
        <pc:sldMkLst>
          <pc:docMk/>
          <pc:sldMk cId="3978130981" sldId="492"/>
        </pc:sldMkLst>
        <pc:graphicFrameChg chg="modGraphic">
          <ac:chgData name="Roberta Tucker" userId="S::r.tucker@uwtsd.ac.uk::27ca61ee-ba03-4b92-a89a-1d5600e2200a" providerId="AD" clId="Web-{D5841E55-3431-46F8-BFAF-7829BB894D18}" dt="2023-01-13T09:40:54.624" v="60"/>
          <ac:graphicFrameMkLst>
            <pc:docMk/>
            <pc:sldMk cId="3978130981" sldId="492"/>
            <ac:graphicFrameMk id="3" creationId="{A3CC5903-63ED-0F5B-467E-F73EA5D0860C}"/>
          </ac:graphicFrameMkLst>
        </pc:graphicFrameChg>
      </pc:sldChg>
      <pc:sldChg chg="modSp del ord">
        <pc:chgData name="Roberta Tucker" userId="S::r.tucker@uwtsd.ac.uk::27ca61ee-ba03-4b92-a89a-1d5600e2200a" providerId="AD" clId="Web-{D5841E55-3431-46F8-BFAF-7829BB894D18}" dt="2023-01-13T10:24:15.349" v="160"/>
        <pc:sldMkLst>
          <pc:docMk/>
          <pc:sldMk cId="1132328707" sldId="493"/>
        </pc:sldMkLst>
        <pc:spChg chg="mod">
          <ac:chgData name="Roberta Tucker" userId="S::r.tucker@uwtsd.ac.uk::27ca61ee-ba03-4b92-a89a-1d5600e2200a" providerId="AD" clId="Web-{D5841E55-3431-46F8-BFAF-7829BB894D18}" dt="2023-01-13T10:23:10.284" v="148" actId="1076"/>
          <ac:spMkLst>
            <pc:docMk/>
            <pc:sldMk cId="1132328707" sldId="493"/>
            <ac:spMk id="2" creationId="{24890A54-F451-820B-D0B6-B8B3774A0CD9}"/>
          </ac:spMkLst>
        </pc:spChg>
      </pc:sldChg>
      <pc:sldChg chg="modSp">
        <pc:chgData name="Roberta Tucker" userId="S::r.tucker@uwtsd.ac.uk::27ca61ee-ba03-4b92-a89a-1d5600e2200a" providerId="AD" clId="Web-{D5841E55-3431-46F8-BFAF-7829BB894D18}" dt="2023-01-13T13:51:32.829" v="296" actId="20577"/>
        <pc:sldMkLst>
          <pc:docMk/>
          <pc:sldMk cId="2815014263" sldId="506"/>
        </pc:sldMkLst>
        <pc:spChg chg="mod">
          <ac:chgData name="Roberta Tucker" userId="S::r.tucker@uwtsd.ac.uk::27ca61ee-ba03-4b92-a89a-1d5600e2200a" providerId="AD" clId="Web-{D5841E55-3431-46F8-BFAF-7829BB894D18}" dt="2023-01-13T13:51:32.829" v="296" actId="20577"/>
          <ac:spMkLst>
            <pc:docMk/>
            <pc:sldMk cId="2815014263" sldId="506"/>
            <ac:spMk id="2" creationId="{2A68C011-3656-225F-C9E9-677709A1BD6F}"/>
          </ac:spMkLst>
        </pc:spChg>
      </pc:sldChg>
      <pc:sldChg chg="del">
        <pc:chgData name="Roberta Tucker" userId="S::r.tucker@uwtsd.ac.uk::27ca61ee-ba03-4b92-a89a-1d5600e2200a" providerId="AD" clId="Web-{D5841E55-3431-46F8-BFAF-7829BB894D18}" dt="2023-01-13T12:44:28.448" v="182"/>
        <pc:sldMkLst>
          <pc:docMk/>
          <pc:sldMk cId="3459154396" sldId="508"/>
        </pc:sldMkLst>
      </pc:sldChg>
      <pc:sldChg chg="addSp delSp modSp">
        <pc:chgData name="Roberta Tucker" userId="S::r.tucker@uwtsd.ac.uk::27ca61ee-ba03-4b92-a89a-1d5600e2200a" providerId="AD" clId="Web-{D5841E55-3431-46F8-BFAF-7829BB894D18}" dt="2023-01-13T13:06:13.964" v="242"/>
        <pc:sldMkLst>
          <pc:docMk/>
          <pc:sldMk cId="2833262614" sldId="539"/>
        </pc:sldMkLst>
        <pc:spChg chg="del">
          <ac:chgData name="Roberta Tucker" userId="S::r.tucker@uwtsd.ac.uk::27ca61ee-ba03-4b92-a89a-1d5600e2200a" providerId="AD" clId="Web-{D5841E55-3431-46F8-BFAF-7829BB894D18}" dt="2023-01-13T12:46:42.967" v="183"/>
          <ac:spMkLst>
            <pc:docMk/>
            <pc:sldMk cId="2833262614" sldId="539"/>
            <ac:spMk id="7" creationId="{B5F30E72-888C-478F-66BC-2551592943DB}"/>
          </ac:spMkLst>
        </pc:spChg>
        <pc:spChg chg="mod">
          <ac:chgData name="Roberta Tucker" userId="S::r.tucker@uwtsd.ac.uk::27ca61ee-ba03-4b92-a89a-1d5600e2200a" providerId="AD" clId="Web-{D5841E55-3431-46F8-BFAF-7829BB894D18}" dt="2023-01-13T13:04:25.274" v="223" actId="1076"/>
          <ac:spMkLst>
            <pc:docMk/>
            <pc:sldMk cId="2833262614" sldId="539"/>
            <ac:spMk id="12" creationId="{45808C8C-4121-0C72-F517-D16C103453D5}"/>
          </ac:spMkLst>
        </pc:spChg>
        <pc:spChg chg="mod">
          <ac:chgData name="Roberta Tucker" userId="S::r.tucker@uwtsd.ac.uk::27ca61ee-ba03-4b92-a89a-1d5600e2200a" providerId="AD" clId="Web-{D5841E55-3431-46F8-BFAF-7829BB894D18}" dt="2023-01-13T13:02:25.349" v="210" actId="1076"/>
          <ac:spMkLst>
            <pc:docMk/>
            <pc:sldMk cId="2833262614" sldId="539"/>
            <ac:spMk id="16" creationId="{B876D59F-3DE3-DF44-4442-9F0A970DDF3E}"/>
          </ac:spMkLst>
        </pc:spChg>
        <pc:spChg chg="add mod">
          <ac:chgData name="Roberta Tucker" userId="S::r.tucker@uwtsd.ac.uk::27ca61ee-ba03-4b92-a89a-1d5600e2200a" providerId="AD" clId="Web-{D5841E55-3431-46F8-BFAF-7829BB894D18}" dt="2023-01-13T13:04:33.931" v="225" actId="1076"/>
          <ac:spMkLst>
            <pc:docMk/>
            <pc:sldMk cId="2833262614" sldId="539"/>
            <ac:spMk id="19" creationId="{DBD4E5FD-8B3F-AE1F-6F4C-D54B42A5CDD5}"/>
          </ac:spMkLst>
        </pc:spChg>
        <pc:graphicFrameChg chg="del">
          <ac:chgData name="Roberta Tucker" userId="S::r.tucker@uwtsd.ac.uk::27ca61ee-ba03-4b92-a89a-1d5600e2200a" providerId="AD" clId="Web-{D5841E55-3431-46F8-BFAF-7829BB894D18}" dt="2023-01-13T12:46:47.732" v="184"/>
          <ac:graphicFrameMkLst>
            <pc:docMk/>
            <pc:sldMk cId="2833262614" sldId="539"/>
            <ac:graphicFrameMk id="3" creationId="{08C85193-DF96-D715-013E-BE5798CE17CE}"/>
          </ac:graphicFrameMkLst>
        </pc:graphicFrameChg>
        <pc:graphicFrameChg chg="mod modGraphic">
          <ac:chgData name="Roberta Tucker" userId="S::r.tucker@uwtsd.ac.uk::27ca61ee-ba03-4b92-a89a-1d5600e2200a" providerId="AD" clId="Web-{D5841E55-3431-46F8-BFAF-7829BB894D18}" dt="2023-01-13T13:06:07.949" v="241"/>
          <ac:graphicFrameMkLst>
            <pc:docMk/>
            <pc:sldMk cId="2833262614" sldId="539"/>
            <ac:graphicFrameMk id="6" creationId="{BEE48E74-54FD-B752-3AE2-0F05E64889D9}"/>
          </ac:graphicFrameMkLst>
        </pc:graphicFrameChg>
        <pc:graphicFrameChg chg="mod modGraphic">
          <ac:chgData name="Roberta Tucker" userId="S::r.tucker@uwtsd.ac.uk::27ca61ee-ba03-4b92-a89a-1d5600e2200a" providerId="AD" clId="Web-{D5841E55-3431-46F8-BFAF-7829BB894D18}" dt="2023-01-13T13:05:51.667" v="238"/>
          <ac:graphicFrameMkLst>
            <pc:docMk/>
            <pc:sldMk cId="2833262614" sldId="539"/>
            <ac:graphicFrameMk id="8" creationId="{6C7F30B9-0AEF-4F9F-3070-820A82B77D80}"/>
          </ac:graphicFrameMkLst>
        </pc:graphicFrameChg>
        <pc:graphicFrameChg chg="add mod modGraphic">
          <ac:chgData name="Roberta Tucker" userId="S::r.tucker@uwtsd.ac.uk::27ca61ee-ba03-4b92-a89a-1d5600e2200a" providerId="AD" clId="Web-{D5841E55-3431-46F8-BFAF-7829BB894D18}" dt="2023-01-13T13:06:13.964" v="242"/>
          <ac:graphicFrameMkLst>
            <pc:docMk/>
            <pc:sldMk cId="2833262614" sldId="539"/>
            <ac:graphicFrameMk id="21" creationId="{0B71B86F-8848-C095-02D5-5784B555B26D}"/>
          </ac:graphicFrameMkLst>
        </pc:graphicFrameChg>
        <pc:picChg chg="del">
          <ac:chgData name="Roberta Tucker" userId="S::r.tucker@uwtsd.ac.uk::27ca61ee-ba03-4b92-a89a-1d5600e2200a" providerId="AD" clId="Web-{D5841E55-3431-46F8-BFAF-7829BB894D18}" dt="2023-01-13T12:46:49.076" v="185"/>
          <ac:picMkLst>
            <pc:docMk/>
            <pc:sldMk cId="2833262614" sldId="539"/>
            <ac:picMk id="5" creationId="{5FD41C7C-A5E5-1D93-B7AC-0BCDD6009FBA}"/>
          </ac:picMkLst>
        </pc:picChg>
        <pc:picChg chg="mod">
          <ac:chgData name="Roberta Tucker" userId="S::r.tucker@uwtsd.ac.uk::27ca61ee-ba03-4b92-a89a-1d5600e2200a" providerId="AD" clId="Web-{D5841E55-3431-46F8-BFAF-7829BB894D18}" dt="2023-01-13T13:05:28.010" v="235" actId="1076"/>
          <ac:picMkLst>
            <pc:docMk/>
            <pc:sldMk cId="2833262614" sldId="539"/>
            <ac:picMk id="10" creationId="{B089063E-D9EA-8081-01E2-6306E58F2D3E}"/>
          </ac:picMkLst>
        </pc:picChg>
        <pc:picChg chg="mod">
          <ac:chgData name="Roberta Tucker" userId="S::r.tucker@uwtsd.ac.uk::27ca61ee-ba03-4b92-a89a-1d5600e2200a" providerId="AD" clId="Web-{D5841E55-3431-46F8-BFAF-7829BB894D18}" dt="2023-01-13T13:02:32.975" v="212" actId="14100"/>
          <ac:picMkLst>
            <pc:docMk/>
            <pc:sldMk cId="2833262614" sldId="539"/>
            <ac:picMk id="14" creationId="{2A9A0B18-51DF-2904-CCD9-3ABBB8D82205}"/>
          </ac:picMkLst>
        </pc:picChg>
        <pc:picChg chg="add mod">
          <ac:chgData name="Roberta Tucker" userId="S::r.tucker@uwtsd.ac.uk::27ca61ee-ba03-4b92-a89a-1d5600e2200a" providerId="AD" clId="Web-{D5841E55-3431-46F8-BFAF-7829BB894D18}" dt="2023-01-13T13:05:22.307" v="234" actId="1076"/>
          <ac:picMkLst>
            <pc:docMk/>
            <pc:sldMk cId="2833262614" sldId="539"/>
            <ac:picMk id="17" creationId="{62E5D6D3-C80A-37D2-1329-0B59F284DC24}"/>
          </ac:picMkLst>
        </pc:picChg>
        <pc:cxnChg chg="add mod">
          <ac:chgData name="Roberta Tucker" userId="S::r.tucker@uwtsd.ac.uk::27ca61ee-ba03-4b92-a89a-1d5600e2200a" providerId="AD" clId="Web-{D5841E55-3431-46F8-BFAF-7829BB894D18}" dt="2023-01-13T13:05:14.713" v="233"/>
          <ac:cxnSpMkLst>
            <pc:docMk/>
            <pc:sldMk cId="2833262614" sldId="539"/>
            <ac:cxnSpMk id="22" creationId="{333089AE-5CF0-E334-2A27-BFB8E59EC962}"/>
          </ac:cxnSpMkLst>
        </pc:cxnChg>
      </pc:sldChg>
      <pc:sldChg chg="addSp modSp">
        <pc:chgData name="Roberta Tucker" userId="S::r.tucker@uwtsd.ac.uk::27ca61ee-ba03-4b92-a89a-1d5600e2200a" providerId="AD" clId="Web-{D5841E55-3431-46F8-BFAF-7829BB894D18}" dt="2023-01-13T13:47:56.076" v="284"/>
        <pc:sldMkLst>
          <pc:docMk/>
          <pc:sldMk cId="886765173" sldId="540"/>
        </pc:sldMkLst>
        <pc:spChg chg="mod">
          <ac:chgData name="Roberta Tucker" userId="S::r.tucker@uwtsd.ac.uk::27ca61ee-ba03-4b92-a89a-1d5600e2200a" providerId="AD" clId="Web-{D5841E55-3431-46F8-BFAF-7829BB894D18}" dt="2023-01-13T13:47:22.729" v="279" actId="1076"/>
          <ac:spMkLst>
            <pc:docMk/>
            <pc:sldMk cId="886765173" sldId="540"/>
            <ac:spMk id="7" creationId="{B5F30E72-888C-478F-66BC-2551592943DB}"/>
          </ac:spMkLst>
        </pc:spChg>
        <pc:spChg chg="mod">
          <ac:chgData name="Roberta Tucker" userId="S::r.tucker@uwtsd.ac.uk::27ca61ee-ba03-4b92-a89a-1d5600e2200a" providerId="AD" clId="Web-{D5841E55-3431-46F8-BFAF-7829BB894D18}" dt="2023-01-13T13:46:28.803" v="266" actId="1076"/>
          <ac:spMkLst>
            <pc:docMk/>
            <pc:sldMk cId="886765173" sldId="540"/>
            <ac:spMk id="12" creationId="{45808C8C-4121-0C72-F517-D16C103453D5}"/>
          </ac:spMkLst>
        </pc:spChg>
        <pc:spChg chg="add mod">
          <ac:chgData name="Roberta Tucker" userId="S::r.tucker@uwtsd.ac.uk::27ca61ee-ba03-4b92-a89a-1d5600e2200a" providerId="AD" clId="Web-{D5841E55-3431-46F8-BFAF-7829BB894D18}" dt="2023-01-13T13:45:55.378" v="258" actId="1076"/>
          <ac:spMkLst>
            <pc:docMk/>
            <pc:sldMk cId="886765173" sldId="540"/>
            <ac:spMk id="14" creationId="{FFBA690C-E121-BE77-8497-5F3D9523AA47}"/>
          </ac:spMkLst>
        </pc:spChg>
        <pc:graphicFrameChg chg="mod modGraphic">
          <ac:chgData name="Roberta Tucker" userId="S::r.tucker@uwtsd.ac.uk::27ca61ee-ba03-4b92-a89a-1d5600e2200a" providerId="AD" clId="Web-{D5841E55-3431-46F8-BFAF-7829BB894D18}" dt="2023-01-13T13:47:42.637" v="282"/>
          <ac:graphicFrameMkLst>
            <pc:docMk/>
            <pc:sldMk cId="886765173" sldId="540"/>
            <ac:graphicFrameMk id="3" creationId="{08C85193-DF96-D715-013E-BE5798CE17CE}"/>
          </ac:graphicFrameMkLst>
        </pc:graphicFrameChg>
        <pc:graphicFrameChg chg="mod modGraphic">
          <ac:chgData name="Roberta Tucker" userId="S::r.tucker@uwtsd.ac.uk::27ca61ee-ba03-4b92-a89a-1d5600e2200a" providerId="AD" clId="Web-{D5841E55-3431-46F8-BFAF-7829BB894D18}" dt="2023-01-13T13:47:48.950" v="283"/>
          <ac:graphicFrameMkLst>
            <pc:docMk/>
            <pc:sldMk cId="886765173" sldId="540"/>
            <ac:graphicFrameMk id="6" creationId="{BEE48E74-54FD-B752-3AE2-0F05E64889D9}"/>
          </ac:graphicFrameMkLst>
        </pc:graphicFrameChg>
        <pc:graphicFrameChg chg="add mod modGraphic">
          <ac:chgData name="Roberta Tucker" userId="S::r.tucker@uwtsd.ac.uk::27ca61ee-ba03-4b92-a89a-1d5600e2200a" providerId="AD" clId="Web-{D5841E55-3431-46F8-BFAF-7829BB894D18}" dt="2023-01-13T13:47:56.076" v="284"/>
          <ac:graphicFrameMkLst>
            <pc:docMk/>
            <pc:sldMk cId="886765173" sldId="540"/>
            <ac:graphicFrameMk id="18" creationId="{44049A03-9477-2B76-7913-34CE9ECF04E4}"/>
          </ac:graphicFrameMkLst>
        </pc:graphicFrameChg>
        <pc:picChg chg="mod">
          <ac:chgData name="Roberta Tucker" userId="S::r.tucker@uwtsd.ac.uk::27ca61ee-ba03-4b92-a89a-1d5600e2200a" providerId="AD" clId="Web-{D5841E55-3431-46F8-BFAF-7829BB894D18}" dt="2023-01-13T13:47:12.510" v="277" actId="14100"/>
          <ac:picMkLst>
            <pc:docMk/>
            <pc:sldMk cId="886765173" sldId="540"/>
            <ac:picMk id="4" creationId="{C0B59F14-6ACD-2FD9-A4E7-A6C6A30E2F51}"/>
          </ac:picMkLst>
        </pc:picChg>
        <pc:picChg chg="add mod">
          <ac:chgData name="Roberta Tucker" userId="S::r.tucker@uwtsd.ac.uk::27ca61ee-ba03-4b92-a89a-1d5600e2200a" providerId="AD" clId="Web-{D5841E55-3431-46F8-BFAF-7829BB894D18}" dt="2023-01-13T13:45:58.566" v="259" actId="14100"/>
          <ac:picMkLst>
            <pc:docMk/>
            <pc:sldMk cId="886765173" sldId="540"/>
            <ac:picMk id="8" creationId="{28BEA33B-CDDE-3D57-0CFB-5B8F4957D629}"/>
          </ac:picMkLst>
        </pc:picChg>
        <pc:picChg chg="mod">
          <ac:chgData name="Roberta Tucker" userId="S::r.tucker@uwtsd.ac.uk::27ca61ee-ba03-4b92-a89a-1d5600e2200a" providerId="AD" clId="Web-{D5841E55-3431-46F8-BFAF-7829BB894D18}" dt="2023-01-13T13:47:09.041" v="276" actId="14100"/>
          <ac:picMkLst>
            <pc:docMk/>
            <pc:sldMk cId="886765173" sldId="540"/>
            <ac:picMk id="17" creationId="{92AEBAE4-41F5-4AC1-1D40-B215E5D0B4A6}"/>
          </ac:picMkLst>
        </pc:picChg>
        <pc:cxnChg chg="add mod">
          <ac:chgData name="Roberta Tucker" userId="S::r.tucker@uwtsd.ac.uk::27ca61ee-ba03-4b92-a89a-1d5600e2200a" providerId="AD" clId="Web-{D5841E55-3431-46F8-BFAF-7829BB894D18}" dt="2023-01-13T13:46:59.790" v="275"/>
          <ac:cxnSpMkLst>
            <pc:docMk/>
            <pc:sldMk cId="886765173" sldId="540"/>
            <ac:cxnSpMk id="19" creationId="{464646FF-6ECB-A24A-FA8C-3D1E6F3994EB}"/>
          </ac:cxnSpMkLst>
        </pc:cxnChg>
      </pc:sldChg>
      <pc:sldChg chg="delSp modSp del">
        <pc:chgData name="Roberta Tucker" userId="S::r.tucker@uwtsd.ac.uk::27ca61ee-ba03-4b92-a89a-1d5600e2200a" providerId="AD" clId="Web-{D5841E55-3431-46F8-BFAF-7829BB894D18}" dt="2023-01-13T13:48:21.812" v="285"/>
        <pc:sldMkLst>
          <pc:docMk/>
          <pc:sldMk cId="829827087" sldId="542"/>
        </pc:sldMkLst>
        <pc:spChg chg="del">
          <ac:chgData name="Roberta Tucker" userId="S::r.tucker@uwtsd.ac.uk::27ca61ee-ba03-4b92-a89a-1d5600e2200a" providerId="AD" clId="Web-{D5841E55-3431-46F8-BFAF-7829BB894D18}" dt="2023-01-13T12:47:00.655" v="186"/>
          <ac:spMkLst>
            <pc:docMk/>
            <pc:sldMk cId="829827087" sldId="542"/>
            <ac:spMk id="7" creationId="{B5F30E72-888C-478F-66BC-2551592943DB}"/>
          </ac:spMkLst>
        </pc:spChg>
        <pc:spChg chg="del mod">
          <ac:chgData name="Roberta Tucker" userId="S::r.tucker@uwtsd.ac.uk::27ca61ee-ba03-4b92-a89a-1d5600e2200a" providerId="AD" clId="Web-{D5841E55-3431-46F8-BFAF-7829BB894D18}" dt="2023-01-13T13:45:20.203" v="252"/>
          <ac:spMkLst>
            <pc:docMk/>
            <pc:sldMk cId="829827087" sldId="542"/>
            <ac:spMk id="12" creationId="{45808C8C-4121-0C72-F517-D16C103453D5}"/>
          </ac:spMkLst>
        </pc:spChg>
        <pc:graphicFrameChg chg="del">
          <ac:chgData name="Roberta Tucker" userId="S::r.tucker@uwtsd.ac.uk::27ca61ee-ba03-4b92-a89a-1d5600e2200a" providerId="AD" clId="Web-{D5841E55-3431-46F8-BFAF-7829BB894D18}" dt="2023-01-13T12:47:03.123" v="187"/>
          <ac:graphicFrameMkLst>
            <pc:docMk/>
            <pc:sldMk cId="829827087" sldId="542"/>
            <ac:graphicFrameMk id="3" creationId="{08C85193-DF96-D715-013E-BE5798CE17CE}"/>
          </ac:graphicFrameMkLst>
        </pc:graphicFrameChg>
        <pc:graphicFrameChg chg="del">
          <ac:chgData name="Roberta Tucker" userId="S::r.tucker@uwtsd.ac.uk::27ca61ee-ba03-4b92-a89a-1d5600e2200a" providerId="AD" clId="Web-{D5841E55-3431-46F8-BFAF-7829BB894D18}" dt="2023-01-13T13:45:24.344" v="253"/>
          <ac:graphicFrameMkLst>
            <pc:docMk/>
            <pc:sldMk cId="829827087" sldId="542"/>
            <ac:graphicFrameMk id="6" creationId="{BEE48E74-54FD-B752-3AE2-0F05E64889D9}"/>
          </ac:graphicFrameMkLst>
        </pc:graphicFrameChg>
        <pc:picChg chg="del">
          <ac:chgData name="Roberta Tucker" userId="S::r.tucker@uwtsd.ac.uk::27ca61ee-ba03-4b92-a89a-1d5600e2200a" providerId="AD" clId="Web-{D5841E55-3431-46F8-BFAF-7829BB894D18}" dt="2023-01-13T12:47:04.436" v="188"/>
          <ac:picMkLst>
            <pc:docMk/>
            <pc:sldMk cId="829827087" sldId="542"/>
            <ac:picMk id="4" creationId="{D8A317C3-9A67-882B-62E2-B392F6894015}"/>
          </ac:picMkLst>
        </pc:picChg>
        <pc:picChg chg="del mod">
          <ac:chgData name="Roberta Tucker" userId="S::r.tucker@uwtsd.ac.uk::27ca61ee-ba03-4b92-a89a-1d5600e2200a" providerId="AD" clId="Web-{D5841E55-3431-46F8-BFAF-7829BB894D18}" dt="2023-01-13T12:58:14.187" v="199"/>
          <ac:picMkLst>
            <pc:docMk/>
            <pc:sldMk cId="829827087" sldId="542"/>
            <ac:picMk id="5" creationId="{EFD6825A-2B2F-0643-90AD-1C0CAE512136}"/>
          </ac:picMkLst>
        </pc:picChg>
      </pc:sldChg>
      <pc:sldChg chg="del">
        <pc:chgData name="Roberta Tucker" userId="S::r.tucker@uwtsd.ac.uk::27ca61ee-ba03-4b92-a89a-1d5600e2200a" providerId="AD" clId="Web-{D5841E55-3431-46F8-BFAF-7829BB894D18}" dt="2023-01-13T09:30:41.037" v="0"/>
        <pc:sldMkLst>
          <pc:docMk/>
          <pc:sldMk cId="3774674601" sldId="544"/>
        </pc:sldMkLst>
      </pc:sldChg>
      <pc:sldChg chg="modSp">
        <pc:chgData name="Roberta Tucker" userId="S::r.tucker@uwtsd.ac.uk::27ca61ee-ba03-4b92-a89a-1d5600e2200a" providerId="AD" clId="Web-{D5841E55-3431-46F8-BFAF-7829BB894D18}" dt="2023-01-13T13:49:34.959" v="294" actId="1076"/>
        <pc:sldMkLst>
          <pc:docMk/>
          <pc:sldMk cId="1123636263" sldId="545"/>
        </pc:sldMkLst>
        <pc:spChg chg="mod">
          <ac:chgData name="Roberta Tucker" userId="S::r.tucker@uwtsd.ac.uk::27ca61ee-ba03-4b92-a89a-1d5600e2200a" providerId="AD" clId="Web-{D5841E55-3431-46F8-BFAF-7829BB894D18}" dt="2023-01-13T13:49:34.959" v="294" actId="1076"/>
          <ac:spMkLst>
            <pc:docMk/>
            <pc:sldMk cId="1123636263" sldId="545"/>
            <ac:spMk id="7" creationId="{B5F30E72-888C-478F-66BC-2551592943DB}"/>
          </ac:spMkLst>
        </pc:spChg>
      </pc:sldChg>
      <pc:sldChg chg="modSp add replId">
        <pc:chgData name="Roberta Tucker" userId="S::r.tucker@uwtsd.ac.uk::27ca61ee-ba03-4b92-a89a-1d5600e2200a" providerId="AD" clId="Web-{D5841E55-3431-46F8-BFAF-7829BB894D18}" dt="2023-01-13T13:50:40.043" v="295" actId="1076"/>
        <pc:sldMkLst>
          <pc:docMk/>
          <pc:sldMk cId="3139088817" sldId="547"/>
        </pc:sldMkLst>
        <pc:spChg chg="mod">
          <ac:chgData name="Roberta Tucker" userId="S::r.tucker@uwtsd.ac.uk::27ca61ee-ba03-4b92-a89a-1d5600e2200a" providerId="AD" clId="Web-{D5841E55-3431-46F8-BFAF-7829BB894D18}" dt="2023-01-13T09:34:37.162" v="17" actId="20577"/>
          <ac:spMkLst>
            <pc:docMk/>
            <pc:sldMk cId="3139088817" sldId="547"/>
            <ac:spMk id="2" creationId="{BD754FA5-2DEB-49E1-1FB5-633B9D062E52}"/>
          </ac:spMkLst>
        </pc:spChg>
        <pc:spChg chg="mod">
          <ac:chgData name="Roberta Tucker" userId="S::r.tucker@uwtsd.ac.uk::27ca61ee-ba03-4b92-a89a-1d5600e2200a" providerId="AD" clId="Web-{D5841E55-3431-46F8-BFAF-7829BB894D18}" dt="2023-01-13T13:50:40.043" v="295" actId="1076"/>
          <ac:spMkLst>
            <pc:docMk/>
            <pc:sldMk cId="3139088817" sldId="547"/>
            <ac:spMk id="7" creationId="{B5F30E72-888C-478F-66BC-2551592943DB}"/>
          </ac:spMkLst>
        </pc:spChg>
      </pc:sldChg>
      <pc:sldChg chg="addSp delSp modSp add ord replId">
        <pc:chgData name="Roberta Tucker" userId="S::r.tucker@uwtsd.ac.uk::27ca61ee-ba03-4b92-a89a-1d5600e2200a" providerId="AD" clId="Web-{D5841E55-3431-46F8-BFAF-7829BB894D18}" dt="2023-01-13T09:42:35.990" v="101" actId="1076"/>
        <pc:sldMkLst>
          <pc:docMk/>
          <pc:sldMk cId="1542753028" sldId="548"/>
        </pc:sldMkLst>
        <pc:spChg chg="mod">
          <ac:chgData name="Roberta Tucker" userId="S::r.tucker@uwtsd.ac.uk::27ca61ee-ba03-4b92-a89a-1d5600e2200a" providerId="AD" clId="Web-{D5841E55-3431-46F8-BFAF-7829BB894D18}" dt="2023-01-13T09:41:25.047" v="79" actId="20577"/>
          <ac:spMkLst>
            <pc:docMk/>
            <pc:sldMk cId="1542753028" sldId="548"/>
            <ac:spMk id="2" creationId="{BD754FA5-2DEB-49E1-1FB5-633B9D062E52}"/>
          </ac:spMkLst>
        </pc:spChg>
        <pc:spChg chg="del mod">
          <ac:chgData name="Roberta Tucker" userId="S::r.tucker@uwtsd.ac.uk::27ca61ee-ba03-4b92-a89a-1d5600e2200a" providerId="AD" clId="Web-{D5841E55-3431-46F8-BFAF-7829BB894D18}" dt="2023-01-13T09:41:11.328" v="64"/>
          <ac:spMkLst>
            <pc:docMk/>
            <pc:sldMk cId="1542753028" sldId="548"/>
            <ac:spMk id="7" creationId="{B5F30E72-888C-478F-66BC-2551592943DB}"/>
          </ac:spMkLst>
        </pc:spChg>
        <pc:graphicFrameChg chg="add mod modGraphic">
          <ac:chgData name="Roberta Tucker" userId="S::r.tucker@uwtsd.ac.uk::27ca61ee-ba03-4b92-a89a-1d5600e2200a" providerId="AD" clId="Web-{D5841E55-3431-46F8-BFAF-7829BB894D18}" dt="2023-01-13T09:42:35.990" v="101" actId="1076"/>
          <ac:graphicFrameMkLst>
            <pc:docMk/>
            <pc:sldMk cId="1542753028" sldId="548"/>
            <ac:graphicFrameMk id="4" creationId="{C2900268-CB93-94DE-D01E-39783A50A81B}"/>
          </ac:graphicFrameMkLst>
        </pc:graphicFrameChg>
      </pc:sldChg>
      <pc:sldChg chg="modSp add replId">
        <pc:chgData name="Roberta Tucker" userId="S::r.tucker@uwtsd.ac.uk::27ca61ee-ba03-4b92-a89a-1d5600e2200a" providerId="AD" clId="Web-{D5841E55-3431-46F8-BFAF-7829BB894D18}" dt="2023-01-13T10:11:35.970" v="140"/>
        <pc:sldMkLst>
          <pc:docMk/>
          <pc:sldMk cId="4000359240" sldId="549"/>
        </pc:sldMkLst>
        <pc:spChg chg="mod">
          <ac:chgData name="Roberta Tucker" userId="S::r.tucker@uwtsd.ac.uk::27ca61ee-ba03-4b92-a89a-1d5600e2200a" providerId="AD" clId="Web-{D5841E55-3431-46F8-BFAF-7829BB894D18}" dt="2023-01-13T10:08:12.840" v="109" actId="20577"/>
          <ac:spMkLst>
            <pc:docMk/>
            <pc:sldMk cId="4000359240" sldId="549"/>
            <ac:spMk id="2" creationId="{BD754FA5-2DEB-49E1-1FB5-633B9D062E52}"/>
          </ac:spMkLst>
        </pc:spChg>
        <pc:graphicFrameChg chg="mod modGraphic">
          <ac:chgData name="Roberta Tucker" userId="S::r.tucker@uwtsd.ac.uk::27ca61ee-ba03-4b92-a89a-1d5600e2200a" providerId="AD" clId="Web-{D5841E55-3431-46F8-BFAF-7829BB894D18}" dt="2023-01-13T10:11:35.970" v="140"/>
          <ac:graphicFrameMkLst>
            <pc:docMk/>
            <pc:sldMk cId="4000359240" sldId="549"/>
            <ac:graphicFrameMk id="4" creationId="{C2900268-CB93-94DE-D01E-39783A50A81B}"/>
          </ac:graphicFrameMkLst>
        </pc:graphicFrameChg>
      </pc:sldChg>
      <pc:sldChg chg="addSp delSp modSp add replId">
        <pc:chgData name="Roberta Tucker" userId="S::r.tucker@uwtsd.ac.uk::27ca61ee-ba03-4b92-a89a-1d5600e2200a" providerId="AD" clId="Web-{D5841E55-3431-46F8-BFAF-7829BB894D18}" dt="2023-01-13T10:29:05.403" v="181" actId="1076"/>
        <pc:sldMkLst>
          <pc:docMk/>
          <pc:sldMk cId="468520818" sldId="550"/>
        </pc:sldMkLst>
        <pc:spChg chg="mod">
          <ac:chgData name="Roberta Tucker" userId="S::r.tucker@uwtsd.ac.uk::27ca61ee-ba03-4b92-a89a-1d5600e2200a" providerId="AD" clId="Web-{D5841E55-3431-46F8-BFAF-7829BB894D18}" dt="2023-01-13T10:23:50.145" v="158" actId="1076"/>
          <ac:spMkLst>
            <pc:docMk/>
            <pc:sldMk cId="468520818" sldId="550"/>
            <ac:spMk id="2" creationId="{BD754FA5-2DEB-49E1-1FB5-633B9D062E52}"/>
          </ac:spMkLst>
        </pc:spChg>
        <pc:graphicFrameChg chg="del">
          <ac:chgData name="Roberta Tucker" userId="S::r.tucker@uwtsd.ac.uk::27ca61ee-ba03-4b92-a89a-1d5600e2200a" providerId="AD" clId="Web-{D5841E55-3431-46F8-BFAF-7829BB894D18}" dt="2023-01-13T10:23:18.925" v="150"/>
          <ac:graphicFrameMkLst>
            <pc:docMk/>
            <pc:sldMk cId="468520818" sldId="550"/>
            <ac:graphicFrameMk id="4" creationId="{C2900268-CB93-94DE-D01E-39783A50A81B}"/>
          </ac:graphicFrameMkLst>
        </pc:graphicFrameChg>
        <pc:graphicFrameChg chg="add mod modGraphic">
          <ac:chgData name="Roberta Tucker" userId="S::r.tucker@uwtsd.ac.uk::27ca61ee-ba03-4b92-a89a-1d5600e2200a" providerId="AD" clId="Web-{D5841E55-3431-46F8-BFAF-7829BB894D18}" dt="2023-01-13T10:29:05.403" v="181" actId="1076"/>
          <ac:graphicFrameMkLst>
            <pc:docMk/>
            <pc:sldMk cId="468520818" sldId="550"/>
            <ac:graphicFrameMk id="5" creationId="{E6D48083-C4D2-4158-CC1E-8F9CD8FE781A}"/>
          </ac:graphicFrameMkLst>
        </pc:graphicFrameChg>
      </pc:sldChg>
      <pc:sldChg chg="modSp add">
        <pc:chgData name="Roberta Tucker" userId="S::r.tucker@uwtsd.ac.uk::27ca61ee-ba03-4b92-a89a-1d5600e2200a" providerId="AD" clId="Web-{D5841E55-3431-46F8-BFAF-7829BB894D18}" dt="2023-01-13T15:01:02.055" v="299" actId="20577"/>
        <pc:sldMkLst>
          <pc:docMk/>
          <pc:sldMk cId="1703709410" sldId="551"/>
        </pc:sldMkLst>
        <pc:spChg chg="mod">
          <ac:chgData name="Roberta Tucker" userId="S::r.tucker@uwtsd.ac.uk::27ca61ee-ba03-4b92-a89a-1d5600e2200a" providerId="AD" clId="Web-{D5841E55-3431-46F8-BFAF-7829BB894D18}" dt="2023-01-13T15:01:02.055" v="299" actId="20577"/>
          <ac:spMkLst>
            <pc:docMk/>
            <pc:sldMk cId="1703709410" sldId="551"/>
            <ac:spMk id="2" creationId="{2A68C011-3656-225F-C9E9-677709A1BD6F}"/>
          </ac:spMkLst>
        </pc:spChg>
      </pc:sldChg>
      <pc:sldMasterChg chg="addSldLayout">
        <pc:chgData name="Roberta Tucker" userId="S::r.tucker@uwtsd.ac.uk::27ca61ee-ba03-4b92-a89a-1d5600e2200a" providerId="AD" clId="Web-{D5841E55-3431-46F8-BFAF-7829BB894D18}" dt="2023-01-13T15:00:48.740" v="297"/>
        <pc:sldMasterMkLst>
          <pc:docMk/>
          <pc:sldMasterMk cId="10660577" sldId="2147483749"/>
        </pc:sldMasterMkLst>
        <pc:sldLayoutChg chg="add">
          <pc:chgData name="Roberta Tucker" userId="S::r.tucker@uwtsd.ac.uk::27ca61ee-ba03-4b92-a89a-1d5600e2200a" providerId="AD" clId="Web-{D5841E55-3431-46F8-BFAF-7829BB894D18}" dt="2023-01-13T15:00:48.740" v="297"/>
          <pc:sldLayoutMkLst>
            <pc:docMk/>
            <pc:sldMasterMk cId="10660577" sldId="2147483749"/>
            <pc:sldLayoutMk cId="3364083949" sldId="2147483723"/>
          </pc:sldLayoutMkLst>
        </pc:sldLayoutChg>
        <pc:sldLayoutChg chg="add">
          <pc:chgData name="Roberta Tucker" userId="S::r.tucker@uwtsd.ac.uk::27ca61ee-ba03-4b92-a89a-1d5600e2200a" providerId="AD" clId="Web-{D5841E55-3431-46F8-BFAF-7829BB894D18}" dt="2023-01-13T15:00:48.740" v="297"/>
          <pc:sldLayoutMkLst>
            <pc:docMk/>
            <pc:sldMasterMk cId="10660577" sldId="2147483749"/>
            <pc:sldLayoutMk cId="122029610" sldId="2147483735"/>
          </pc:sldLayoutMkLst>
        </pc:sldLayoutChg>
      </pc:sldMasterChg>
    </pc:docChg>
  </pc:docChgLst>
  <pc:docChgLst>
    <pc:chgData name="Roberta Tucker" userId="S::r.tucker@uwtsd.ac.uk::27ca61ee-ba03-4b92-a89a-1d5600e2200a" providerId="AD" clId="Web-{ACBB46C8-45EA-8B74-D97F-C9E59C5933B6}"/>
    <pc:docChg chg="addSld delSld modSld addMainMaster modMainMaster">
      <pc:chgData name="Roberta Tucker" userId="S::r.tucker@uwtsd.ac.uk::27ca61ee-ba03-4b92-a89a-1d5600e2200a" providerId="AD" clId="Web-{ACBB46C8-45EA-8B74-D97F-C9E59C5933B6}" dt="2022-12-12T12:26:08.094" v="49"/>
      <pc:docMkLst>
        <pc:docMk/>
      </pc:docMkLst>
      <pc:sldChg chg="del">
        <pc:chgData name="Roberta Tucker" userId="S::r.tucker@uwtsd.ac.uk::27ca61ee-ba03-4b92-a89a-1d5600e2200a" providerId="AD" clId="Web-{ACBB46C8-45EA-8B74-D97F-C9E59C5933B6}" dt="2022-12-12T12:23:11.338" v="1"/>
        <pc:sldMkLst>
          <pc:docMk/>
          <pc:sldMk cId="1112707648" sldId="294"/>
        </pc:sldMkLst>
      </pc:sldChg>
      <pc:sldChg chg="modSp">
        <pc:chgData name="Roberta Tucker" userId="S::r.tucker@uwtsd.ac.uk::27ca61ee-ba03-4b92-a89a-1d5600e2200a" providerId="AD" clId="Web-{ACBB46C8-45EA-8B74-D97F-C9E59C5933B6}" dt="2022-12-12T12:25:57.531" v="48" actId="20577"/>
        <pc:sldMkLst>
          <pc:docMk/>
          <pc:sldMk cId="2437550428" sldId="516"/>
        </pc:sldMkLst>
        <pc:spChg chg="mod">
          <ac:chgData name="Roberta Tucker" userId="S::r.tucker@uwtsd.ac.uk::27ca61ee-ba03-4b92-a89a-1d5600e2200a" providerId="AD" clId="Web-{ACBB46C8-45EA-8B74-D97F-C9E59C5933B6}" dt="2022-12-12T12:25:57.531" v="48" actId="20577"/>
          <ac:spMkLst>
            <pc:docMk/>
            <pc:sldMk cId="2437550428" sldId="516"/>
            <ac:spMk id="4" creationId="{88B348B4-1179-40C0-B903-717D79F0A399}"/>
          </ac:spMkLst>
        </pc:spChg>
      </pc:sldChg>
      <pc:sldChg chg="del">
        <pc:chgData name="Roberta Tucker" userId="S::r.tucker@uwtsd.ac.uk::27ca61ee-ba03-4b92-a89a-1d5600e2200a" providerId="AD" clId="Web-{ACBB46C8-45EA-8B74-D97F-C9E59C5933B6}" dt="2022-12-12T12:25:41.937" v="44"/>
        <pc:sldMkLst>
          <pc:docMk/>
          <pc:sldMk cId="2330824331" sldId="517"/>
        </pc:sldMkLst>
      </pc:sldChg>
      <pc:sldChg chg="add">
        <pc:chgData name="Roberta Tucker" userId="S::r.tucker@uwtsd.ac.uk::27ca61ee-ba03-4b92-a89a-1d5600e2200a" providerId="AD" clId="Web-{ACBB46C8-45EA-8B74-D97F-C9E59C5933B6}" dt="2022-12-12T12:23:05.385" v="0"/>
        <pc:sldMkLst>
          <pc:docMk/>
          <pc:sldMk cId="528674255" sldId="520"/>
        </pc:sldMkLst>
      </pc:sldChg>
      <pc:sldChg chg="modSp add">
        <pc:chgData name="Roberta Tucker" userId="S::r.tucker@uwtsd.ac.uk::27ca61ee-ba03-4b92-a89a-1d5600e2200a" providerId="AD" clId="Web-{ACBB46C8-45EA-8B74-D97F-C9E59C5933B6}" dt="2022-12-12T12:24:31.778" v="36" actId="20577"/>
        <pc:sldMkLst>
          <pc:docMk/>
          <pc:sldMk cId="2485985612" sldId="521"/>
        </pc:sldMkLst>
        <pc:spChg chg="mod">
          <ac:chgData name="Roberta Tucker" userId="S::r.tucker@uwtsd.ac.uk::27ca61ee-ba03-4b92-a89a-1d5600e2200a" providerId="AD" clId="Web-{ACBB46C8-45EA-8B74-D97F-C9E59C5933B6}" dt="2022-12-12T12:24:31.778" v="36" actId="20577"/>
          <ac:spMkLst>
            <pc:docMk/>
            <pc:sldMk cId="2485985612" sldId="521"/>
            <ac:spMk id="8" creationId="{57ED6D5D-E07C-2A2E-1770-B082DB384717}"/>
          </ac:spMkLst>
        </pc:spChg>
      </pc:sldChg>
      <pc:sldChg chg="modSp add">
        <pc:chgData name="Roberta Tucker" userId="S::r.tucker@uwtsd.ac.uk::27ca61ee-ba03-4b92-a89a-1d5600e2200a" providerId="AD" clId="Web-{ACBB46C8-45EA-8B74-D97F-C9E59C5933B6}" dt="2022-12-12T12:25:34.296" v="43" actId="20577"/>
        <pc:sldMkLst>
          <pc:docMk/>
          <pc:sldMk cId="2118689029" sldId="522"/>
        </pc:sldMkLst>
        <pc:spChg chg="mod">
          <ac:chgData name="Roberta Tucker" userId="S::r.tucker@uwtsd.ac.uk::27ca61ee-ba03-4b92-a89a-1d5600e2200a" providerId="AD" clId="Web-{ACBB46C8-45EA-8B74-D97F-C9E59C5933B6}" dt="2022-12-12T12:25:34.296" v="43" actId="20577"/>
          <ac:spMkLst>
            <pc:docMk/>
            <pc:sldMk cId="2118689029" sldId="522"/>
            <ac:spMk id="8" creationId="{57ED6D5D-E07C-2A2E-1770-B082DB384717}"/>
          </ac:spMkLst>
        </pc:spChg>
      </pc:sldChg>
      <pc:sldChg chg="add replId">
        <pc:chgData name="Roberta Tucker" userId="S::r.tucker@uwtsd.ac.uk::27ca61ee-ba03-4b92-a89a-1d5600e2200a" providerId="AD" clId="Web-{ACBB46C8-45EA-8B74-D97F-C9E59C5933B6}" dt="2022-12-12T12:26:08.094" v="49"/>
        <pc:sldMkLst>
          <pc:docMk/>
          <pc:sldMk cId="966104582" sldId="523"/>
        </pc:sldMkLst>
      </pc:sldChg>
      <pc:sldMasterChg chg="add addSldLayout">
        <pc:chgData name="Roberta Tucker" userId="S::r.tucker@uwtsd.ac.uk::27ca61ee-ba03-4b92-a89a-1d5600e2200a" providerId="AD" clId="Web-{ACBB46C8-45EA-8B74-D97F-C9E59C5933B6}" dt="2022-12-12T12:23:05.385" v="0"/>
        <pc:sldMasterMkLst>
          <pc:docMk/>
          <pc:sldMasterMk cId="2923642609" sldId="2147483648"/>
        </pc:sldMasterMkLst>
        <pc:sldLayoutChg chg="add">
          <pc:chgData name="Roberta Tucker" userId="S::r.tucker@uwtsd.ac.uk::27ca61ee-ba03-4b92-a89a-1d5600e2200a" providerId="AD" clId="Web-{ACBB46C8-45EA-8B74-D97F-C9E59C5933B6}" dt="2022-12-12T12:23:05.385" v="0"/>
          <pc:sldLayoutMkLst>
            <pc:docMk/>
            <pc:sldMasterMk cId="2923642609" sldId="2147483648"/>
            <pc:sldLayoutMk cId="640410910" sldId="2147483649"/>
          </pc:sldLayoutMkLst>
        </pc:sldLayoutChg>
      </pc:sldMasterChg>
      <pc:sldMasterChg chg="add addSldLayout">
        <pc:chgData name="Roberta Tucker" userId="S::r.tucker@uwtsd.ac.uk::27ca61ee-ba03-4b92-a89a-1d5600e2200a" providerId="AD" clId="Web-{ACBB46C8-45EA-8B74-D97F-C9E59C5933B6}" dt="2022-12-12T12:23:25.385" v="2"/>
        <pc:sldMasterMkLst>
          <pc:docMk/>
          <pc:sldMasterMk cId="537362470" sldId="2147483656"/>
        </pc:sldMasterMkLst>
        <pc:sldLayoutChg chg="add">
          <pc:chgData name="Roberta Tucker" userId="S::r.tucker@uwtsd.ac.uk::27ca61ee-ba03-4b92-a89a-1d5600e2200a" providerId="AD" clId="Web-{ACBB46C8-45EA-8B74-D97F-C9E59C5933B6}" dt="2022-12-12T12:23:25.385" v="2"/>
          <pc:sldLayoutMkLst>
            <pc:docMk/>
            <pc:sldMasterMk cId="537362470" sldId="2147483656"/>
            <pc:sldLayoutMk cId="3130719715" sldId="2147483734"/>
          </pc:sldLayoutMkLst>
        </pc:sldLayoutChg>
      </pc:sldMasterChg>
      <pc:sldMasterChg chg="replId">
        <pc:chgData name="Roberta Tucker" userId="S::r.tucker@uwtsd.ac.uk::27ca61ee-ba03-4b92-a89a-1d5600e2200a" providerId="AD" clId="Web-{ACBB46C8-45EA-8B74-D97F-C9E59C5933B6}" dt="2022-12-12T12:23:05.385" v="0"/>
        <pc:sldMasterMkLst>
          <pc:docMk/>
          <pc:sldMasterMk cId="3860510708" sldId="2147483722"/>
        </pc:sldMasterMkLst>
      </pc:sldMasterChg>
    </pc:docChg>
  </pc:docChgLst>
  <pc:docChgLst>
    <pc:chgData clId="Web-{76A89318-4F12-9541-75FF-E4282D3FF9BA}"/>
    <pc:docChg chg="modSld">
      <pc:chgData name="" userId="" providerId="" clId="Web-{76A89318-4F12-9541-75FF-E4282D3FF9BA}" dt="2023-02-21T09:20:47.219" v="0" actId="20577"/>
      <pc:docMkLst>
        <pc:docMk/>
      </pc:docMkLst>
      <pc:sldChg chg="modSp">
        <pc:chgData name="" userId="" providerId="" clId="Web-{76A89318-4F12-9541-75FF-E4282D3FF9BA}" dt="2023-02-21T09:20:47.219" v="0" actId="20577"/>
        <pc:sldMkLst>
          <pc:docMk/>
          <pc:sldMk cId="2865792335" sldId="593"/>
        </pc:sldMkLst>
        <pc:spChg chg="mod">
          <ac:chgData name="" userId="" providerId="" clId="Web-{76A89318-4F12-9541-75FF-E4282D3FF9BA}" dt="2023-02-21T09:20:47.219" v="0" actId="20577"/>
          <ac:spMkLst>
            <pc:docMk/>
            <pc:sldMk cId="2865792335" sldId="593"/>
            <ac:spMk id="5" creationId="{DA2E92BE-0CD5-E6B0-AA52-858B51EC3AD5}"/>
          </ac:spMkLst>
        </pc:spChg>
      </pc:sldChg>
    </pc:docChg>
  </pc:docChgLst>
  <pc:docChgLst>
    <pc:chgData name="Roberta Tucker" userId="S::r.tucker@uwtsd.ac.uk::27ca61ee-ba03-4b92-a89a-1d5600e2200a" providerId="AD" clId="Web-{4C19BED0-A89D-14AA-6651-2C6D635E0571}"/>
    <pc:docChg chg="delSld">
      <pc:chgData name="Roberta Tucker" userId="S::r.tucker@uwtsd.ac.uk::27ca61ee-ba03-4b92-a89a-1d5600e2200a" providerId="AD" clId="Web-{4C19BED0-A89D-14AA-6651-2C6D635E0571}" dt="2023-02-27T12:56:24.299" v="0"/>
      <pc:docMkLst>
        <pc:docMk/>
      </pc:docMkLst>
      <pc:sldChg chg="del">
        <pc:chgData name="Roberta Tucker" userId="S::r.tucker@uwtsd.ac.uk::27ca61ee-ba03-4b92-a89a-1d5600e2200a" providerId="AD" clId="Web-{4C19BED0-A89D-14AA-6651-2C6D635E0571}" dt="2023-02-27T12:56:24.299" v="0"/>
        <pc:sldMkLst>
          <pc:docMk/>
          <pc:sldMk cId="3200094862" sldId="633"/>
        </pc:sldMkLst>
      </pc:sldChg>
    </pc:docChg>
  </pc:docChgLst>
  <pc:docChgLst>
    <pc:chgData name="Roberta Tucker" userId="S::r.tucker@uwtsd.ac.uk::27ca61ee-ba03-4b92-a89a-1d5600e2200a" providerId="AD" clId="Web-{CED7C185-160D-0D58-EC24-0CCB969973CF}"/>
    <pc:docChg chg="addSld delSld modSld sldOrd">
      <pc:chgData name="Roberta Tucker" userId="S::r.tucker@uwtsd.ac.uk::27ca61ee-ba03-4b92-a89a-1d5600e2200a" providerId="AD" clId="Web-{CED7C185-160D-0D58-EC24-0CCB969973CF}" dt="2023-01-12T15:20:43.865" v="2155" actId="14100"/>
      <pc:docMkLst>
        <pc:docMk/>
      </pc:docMkLst>
      <pc:sldChg chg="modSp">
        <pc:chgData name="Roberta Tucker" userId="S::r.tucker@uwtsd.ac.uk::27ca61ee-ba03-4b92-a89a-1d5600e2200a" providerId="AD" clId="Web-{CED7C185-160D-0D58-EC24-0CCB969973CF}" dt="2023-01-12T14:58:29.159" v="1954" actId="20577"/>
        <pc:sldMkLst>
          <pc:docMk/>
          <pc:sldMk cId="1925729167" sldId="285"/>
        </pc:sldMkLst>
        <pc:spChg chg="mod">
          <ac:chgData name="Roberta Tucker" userId="S::r.tucker@uwtsd.ac.uk::27ca61ee-ba03-4b92-a89a-1d5600e2200a" providerId="AD" clId="Web-{CED7C185-160D-0D58-EC24-0CCB969973CF}" dt="2023-01-12T14:58:29.159" v="1954" actId="20577"/>
          <ac:spMkLst>
            <pc:docMk/>
            <pc:sldMk cId="1925729167" sldId="285"/>
            <ac:spMk id="3" creationId="{00000000-0000-0000-0000-000000000000}"/>
          </ac:spMkLst>
        </pc:spChg>
      </pc:sldChg>
      <pc:sldChg chg="del ord">
        <pc:chgData name="Roberta Tucker" userId="S::r.tucker@uwtsd.ac.uk::27ca61ee-ba03-4b92-a89a-1d5600e2200a" providerId="AD" clId="Web-{CED7C185-160D-0D58-EC24-0CCB969973CF}" dt="2023-01-11T13:50:19.773" v="342"/>
        <pc:sldMkLst>
          <pc:docMk/>
          <pc:sldMk cId="556659101" sldId="480"/>
        </pc:sldMkLst>
      </pc:sldChg>
      <pc:sldChg chg="del ord">
        <pc:chgData name="Roberta Tucker" userId="S::r.tucker@uwtsd.ac.uk::27ca61ee-ba03-4b92-a89a-1d5600e2200a" providerId="AD" clId="Web-{CED7C185-160D-0D58-EC24-0CCB969973CF}" dt="2023-01-11T13:45:13.187" v="325"/>
        <pc:sldMkLst>
          <pc:docMk/>
          <pc:sldMk cId="2514307340" sldId="482"/>
        </pc:sldMkLst>
      </pc:sldChg>
      <pc:sldChg chg="addSp delSp modSp del ord delAnim">
        <pc:chgData name="Roberta Tucker" userId="S::r.tucker@uwtsd.ac.uk::27ca61ee-ba03-4b92-a89a-1d5600e2200a" providerId="AD" clId="Web-{CED7C185-160D-0D58-EC24-0CCB969973CF}" dt="2023-01-11T12:17:57.343" v="228"/>
        <pc:sldMkLst>
          <pc:docMk/>
          <pc:sldMk cId="2335586198" sldId="495"/>
        </pc:sldMkLst>
        <pc:picChg chg="add mod">
          <ac:chgData name="Roberta Tucker" userId="S::r.tucker@uwtsd.ac.uk::27ca61ee-ba03-4b92-a89a-1d5600e2200a" providerId="AD" clId="Web-{CED7C185-160D-0D58-EC24-0CCB969973CF}" dt="2023-01-11T12:17:39.358" v="224" actId="1076"/>
          <ac:picMkLst>
            <pc:docMk/>
            <pc:sldMk cId="2335586198" sldId="495"/>
            <ac:picMk id="3" creationId="{83F24BBA-6968-05B9-A5E2-17292F90BC3A}"/>
          </ac:picMkLst>
        </pc:picChg>
        <pc:picChg chg="del">
          <ac:chgData name="Roberta Tucker" userId="S::r.tucker@uwtsd.ac.uk::27ca61ee-ba03-4b92-a89a-1d5600e2200a" providerId="AD" clId="Web-{CED7C185-160D-0D58-EC24-0CCB969973CF}" dt="2023-01-11T12:17:23.873" v="218"/>
          <ac:picMkLst>
            <pc:docMk/>
            <pc:sldMk cId="2335586198" sldId="495"/>
            <ac:picMk id="4" creationId="{AA27EA74-EA31-5E07-5036-9955C63F593A}"/>
          </ac:picMkLst>
        </pc:picChg>
      </pc:sldChg>
      <pc:sldChg chg="del ord">
        <pc:chgData name="Roberta Tucker" userId="S::r.tucker@uwtsd.ac.uk::27ca61ee-ba03-4b92-a89a-1d5600e2200a" providerId="AD" clId="Web-{CED7C185-160D-0D58-EC24-0CCB969973CF}" dt="2023-01-11T13:05:11.191" v="282"/>
        <pc:sldMkLst>
          <pc:docMk/>
          <pc:sldMk cId="565421583" sldId="496"/>
        </pc:sldMkLst>
      </pc:sldChg>
      <pc:sldChg chg="addSp delSp modSp del ord">
        <pc:chgData name="Roberta Tucker" userId="S::r.tucker@uwtsd.ac.uk::27ca61ee-ba03-4b92-a89a-1d5600e2200a" providerId="AD" clId="Web-{CED7C185-160D-0D58-EC24-0CCB969973CF}" dt="2023-01-11T12:11:42.270" v="187"/>
        <pc:sldMkLst>
          <pc:docMk/>
          <pc:sldMk cId="1654975904" sldId="510"/>
        </pc:sldMkLst>
        <pc:spChg chg="del mod">
          <ac:chgData name="Roberta Tucker" userId="S::r.tucker@uwtsd.ac.uk::27ca61ee-ba03-4b92-a89a-1d5600e2200a" providerId="AD" clId="Web-{CED7C185-160D-0D58-EC24-0CCB969973CF}" dt="2023-01-11T11:45:40.993" v="100"/>
          <ac:spMkLst>
            <pc:docMk/>
            <pc:sldMk cId="1654975904" sldId="510"/>
            <ac:spMk id="3" creationId="{B82DAC3D-30A6-A2DB-E9C6-2D86DD41F32B}"/>
          </ac:spMkLst>
        </pc:spChg>
        <pc:spChg chg="add mod">
          <ac:chgData name="Roberta Tucker" userId="S::r.tucker@uwtsd.ac.uk::27ca61ee-ba03-4b92-a89a-1d5600e2200a" providerId="AD" clId="Web-{CED7C185-160D-0D58-EC24-0CCB969973CF}" dt="2023-01-11T11:49:22.296" v="137" actId="1076"/>
          <ac:spMkLst>
            <pc:docMk/>
            <pc:sldMk cId="1654975904" sldId="510"/>
            <ac:spMk id="4" creationId="{A85A5F4E-FDB7-7FE4-9FB2-BFD5C67C1255}"/>
          </ac:spMkLst>
        </pc:spChg>
        <pc:spChg chg="add mod">
          <ac:chgData name="Roberta Tucker" userId="S::r.tucker@uwtsd.ac.uk::27ca61ee-ba03-4b92-a89a-1d5600e2200a" providerId="AD" clId="Web-{CED7C185-160D-0D58-EC24-0CCB969973CF}" dt="2023-01-11T11:49:18.608" v="136" actId="1076"/>
          <ac:spMkLst>
            <pc:docMk/>
            <pc:sldMk cId="1654975904" sldId="510"/>
            <ac:spMk id="5" creationId="{A745C1A8-6628-8921-9DF9-564509217F76}"/>
          </ac:spMkLst>
        </pc:spChg>
        <pc:spChg chg="add del mod">
          <ac:chgData name="Roberta Tucker" userId="S::r.tucker@uwtsd.ac.uk::27ca61ee-ba03-4b92-a89a-1d5600e2200a" providerId="AD" clId="Web-{CED7C185-160D-0D58-EC24-0CCB969973CF}" dt="2023-01-11T11:45:44.462" v="101"/>
          <ac:spMkLst>
            <pc:docMk/>
            <pc:sldMk cId="1654975904" sldId="510"/>
            <ac:spMk id="7" creationId="{12E299E6-635E-12BB-03B0-22366EB375E8}"/>
          </ac:spMkLst>
        </pc:spChg>
        <pc:picChg chg="add mod">
          <ac:chgData name="Roberta Tucker" userId="S::r.tucker@uwtsd.ac.uk::27ca61ee-ba03-4b92-a89a-1d5600e2200a" providerId="AD" clId="Web-{CED7C185-160D-0D58-EC24-0CCB969973CF}" dt="2023-01-11T11:49:15.811" v="135" actId="1076"/>
          <ac:picMkLst>
            <pc:docMk/>
            <pc:sldMk cId="1654975904" sldId="510"/>
            <ac:picMk id="8" creationId="{61C9D8E7-4B14-1C4F-AFDC-8375241A29E2}"/>
          </ac:picMkLst>
        </pc:picChg>
        <pc:picChg chg="add mod">
          <ac:chgData name="Roberta Tucker" userId="S::r.tucker@uwtsd.ac.uk::27ca61ee-ba03-4b92-a89a-1d5600e2200a" providerId="AD" clId="Web-{CED7C185-160D-0D58-EC24-0CCB969973CF}" dt="2023-01-11T11:51:31.534" v="139" actId="1076"/>
          <ac:picMkLst>
            <pc:docMk/>
            <pc:sldMk cId="1654975904" sldId="510"/>
            <ac:picMk id="9" creationId="{A7E4638F-97B2-C76A-6004-609A35D9F5E5}"/>
          </ac:picMkLst>
        </pc:picChg>
      </pc:sldChg>
      <pc:sldChg chg="del">
        <pc:chgData name="Roberta Tucker" userId="S::r.tucker@uwtsd.ac.uk::27ca61ee-ba03-4b92-a89a-1d5600e2200a" providerId="AD" clId="Web-{CED7C185-160D-0D58-EC24-0CCB969973CF}" dt="2023-01-11T11:14:39.161" v="34"/>
        <pc:sldMkLst>
          <pc:docMk/>
          <pc:sldMk cId="2955532752" sldId="511"/>
        </pc:sldMkLst>
      </pc:sldChg>
      <pc:sldChg chg="del">
        <pc:chgData name="Roberta Tucker" userId="S::r.tucker@uwtsd.ac.uk::27ca61ee-ba03-4b92-a89a-1d5600e2200a" providerId="AD" clId="Web-{CED7C185-160D-0D58-EC24-0CCB969973CF}" dt="2023-01-11T10:03:04.706" v="0"/>
        <pc:sldMkLst>
          <pc:docMk/>
          <pc:sldMk cId="4239307461" sldId="514"/>
        </pc:sldMkLst>
      </pc:sldChg>
      <pc:sldChg chg="addSp delSp modSp add mod replId setBg">
        <pc:chgData name="Roberta Tucker" userId="S::r.tucker@uwtsd.ac.uk::27ca61ee-ba03-4b92-a89a-1d5600e2200a" providerId="AD" clId="Web-{CED7C185-160D-0D58-EC24-0CCB969973CF}" dt="2023-01-11T11:59:35.672" v="144" actId="1076"/>
        <pc:sldMkLst>
          <pc:docMk/>
          <pc:sldMk cId="916661443" sldId="531"/>
        </pc:sldMkLst>
        <pc:spChg chg="mod">
          <ac:chgData name="Roberta Tucker" userId="S::r.tucker@uwtsd.ac.uk::27ca61ee-ba03-4b92-a89a-1d5600e2200a" providerId="AD" clId="Web-{CED7C185-160D-0D58-EC24-0CCB969973CF}" dt="2023-01-11T11:58:58.999" v="141"/>
          <ac:spMkLst>
            <pc:docMk/>
            <pc:sldMk cId="916661443" sldId="531"/>
            <ac:spMk id="2" creationId="{BD754FA5-2DEB-49E1-1FB5-633B9D062E52}"/>
          </ac:spMkLst>
        </pc:spChg>
        <pc:spChg chg="del mod">
          <ac:chgData name="Roberta Tucker" userId="S::r.tucker@uwtsd.ac.uk::27ca61ee-ba03-4b92-a89a-1d5600e2200a" providerId="AD" clId="Web-{CED7C185-160D-0D58-EC24-0CCB969973CF}" dt="2023-01-11T10:38:07.668" v="6"/>
          <ac:spMkLst>
            <pc:docMk/>
            <pc:sldMk cId="916661443" sldId="531"/>
            <ac:spMk id="3" creationId="{B82DAC3D-30A6-A2DB-E9C6-2D86DD41F32B}"/>
          </ac:spMkLst>
        </pc:spChg>
        <pc:spChg chg="add del mod">
          <ac:chgData name="Roberta Tucker" userId="S::r.tucker@uwtsd.ac.uk::27ca61ee-ba03-4b92-a89a-1d5600e2200a" providerId="AD" clId="Web-{CED7C185-160D-0D58-EC24-0CCB969973CF}" dt="2023-01-11T11:00:07.592" v="14"/>
          <ac:spMkLst>
            <pc:docMk/>
            <pc:sldMk cId="916661443" sldId="531"/>
            <ac:spMk id="5" creationId="{001CAA9E-3CFE-13C2-E381-E895673268B3}"/>
          </ac:spMkLst>
        </pc:spChg>
        <pc:spChg chg="add">
          <ac:chgData name="Roberta Tucker" userId="S::r.tucker@uwtsd.ac.uk::27ca61ee-ba03-4b92-a89a-1d5600e2200a" providerId="AD" clId="Web-{CED7C185-160D-0D58-EC24-0CCB969973CF}" dt="2023-01-11T11:58:58.999" v="141"/>
          <ac:spMkLst>
            <pc:docMk/>
            <pc:sldMk cId="916661443" sldId="531"/>
            <ac:spMk id="8" creationId="{A8384FB5-9ADC-4DDC-881B-597D56F5B15D}"/>
          </ac:spMkLst>
        </pc:spChg>
        <pc:spChg chg="add">
          <ac:chgData name="Roberta Tucker" userId="S::r.tucker@uwtsd.ac.uk::27ca61ee-ba03-4b92-a89a-1d5600e2200a" providerId="AD" clId="Web-{CED7C185-160D-0D58-EC24-0CCB969973CF}" dt="2023-01-11T11:58:58.999" v="141"/>
          <ac:spMkLst>
            <pc:docMk/>
            <pc:sldMk cId="916661443" sldId="531"/>
            <ac:spMk id="10" creationId="{1199E1B1-A8C0-4FE8-A5A8-1CB41D69F857}"/>
          </ac:spMkLst>
        </pc:spChg>
        <pc:spChg chg="add">
          <ac:chgData name="Roberta Tucker" userId="S::r.tucker@uwtsd.ac.uk::27ca61ee-ba03-4b92-a89a-1d5600e2200a" providerId="AD" clId="Web-{CED7C185-160D-0D58-EC24-0CCB969973CF}" dt="2023-01-11T11:58:58.999" v="141"/>
          <ac:spMkLst>
            <pc:docMk/>
            <pc:sldMk cId="916661443" sldId="531"/>
            <ac:spMk id="12" creationId="{84A8DE83-DE75-4B41-9DB4-A7EC0B0DEC0B}"/>
          </ac:spMkLst>
        </pc:spChg>
        <pc:spChg chg="add">
          <ac:chgData name="Roberta Tucker" userId="S::r.tucker@uwtsd.ac.uk::27ca61ee-ba03-4b92-a89a-1d5600e2200a" providerId="AD" clId="Web-{CED7C185-160D-0D58-EC24-0CCB969973CF}" dt="2023-01-11T11:58:58.999" v="141"/>
          <ac:spMkLst>
            <pc:docMk/>
            <pc:sldMk cId="916661443" sldId="531"/>
            <ac:spMk id="14" creationId="{A7009A0A-BEF5-4EAC-AF15-E4F9F002E239}"/>
          </ac:spMkLst>
        </pc:spChg>
        <pc:picChg chg="add mod">
          <ac:chgData name="Roberta Tucker" userId="S::r.tucker@uwtsd.ac.uk::27ca61ee-ba03-4b92-a89a-1d5600e2200a" providerId="AD" clId="Web-{CED7C185-160D-0D58-EC24-0CCB969973CF}" dt="2023-01-11T11:59:35.672" v="144" actId="1076"/>
          <ac:picMkLst>
            <pc:docMk/>
            <pc:sldMk cId="916661443" sldId="531"/>
            <ac:picMk id="3" creationId="{57F4CB5D-A6C5-1CED-1379-B8041ACD8E4E}"/>
          </ac:picMkLst>
        </pc:picChg>
      </pc:sldChg>
      <pc:sldChg chg="addSp delSp modSp add mod replId setBg">
        <pc:chgData name="Roberta Tucker" userId="S::r.tucker@uwtsd.ac.uk::27ca61ee-ba03-4b92-a89a-1d5600e2200a" providerId="AD" clId="Web-{CED7C185-160D-0D58-EC24-0CCB969973CF}" dt="2023-01-11T12:07:16.450" v="171" actId="20577"/>
        <pc:sldMkLst>
          <pc:docMk/>
          <pc:sldMk cId="23422309" sldId="532"/>
        </pc:sldMkLst>
        <pc:spChg chg="mod">
          <ac:chgData name="Roberta Tucker" userId="S::r.tucker@uwtsd.ac.uk::27ca61ee-ba03-4b92-a89a-1d5600e2200a" providerId="AD" clId="Web-{CED7C185-160D-0D58-EC24-0CCB969973CF}" dt="2023-01-11T12:07:16.450" v="171" actId="20577"/>
          <ac:spMkLst>
            <pc:docMk/>
            <pc:sldMk cId="23422309" sldId="532"/>
            <ac:spMk id="2" creationId="{BD754FA5-2DEB-49E1-1FB5-633B9D062E52}"/>
          </ac:spMkLst>
        </pc:spChg>
        <pc:spChg chg="add">
          <ac:chgData name="Roberta Tucker" userId="S::r.tucker@uwtsd.ac.uk::27ca61ee-ba03-4b92-a89a-1d5600e2200a" providerId="AD" clId="Web-{CED7C185-160D-0D58-EC24-0CCB969973CF}" dt="2023-01-11T11:59:16.875" v="142"/>
          <ac:spMkLst>
            <pc:docMk/>
            <pc:sldMk cId="23422309" sldId="532"/>
            <ac:spMk id="9" creationId="{A8384FB5-9ADC-4DDC-881B-597D56F5B15D}"/>
          </ac:spMkLst>
        </pc:spChg>
        <pc:spChg chg="add">
          <ac:chgData name="Roberta Tucker" userId="S::r.tucker@uwtsd.ac.uk::27ca61ee-ba03-4b92-a89a-1d5600e2200a" providerId="AD" clId="Web-{CED7C185-160D-0D58-EC24-0CCB969973CF}" dt="2023-01-11T11:59:16.875" v="142"/>
          <ac:spMkLst>
            <pc:docMk/>
            <pc:sldMk cId="23422309" sldId="532"/>
            <ac:spMk id="11" creationId="{1199E1B1-A8C0-4FE8-A5A8-1CB41D69F857}"/>
          </ac:spMkLst>
        </pc:spChg>
        <pc:spChg chg="add">
          <ac:chgData name="Roberta Tucker" userId="S::r.tucker@uwtsd.ac.uk::27ca61ee-ba03-4b92-a89a-1d5600e2200a" providerId="AD" clId="Web-{CED7C185-160D-0D58-EC24-0CCB969973CF}" dt="2023-01-11T11:59:16.875" v="142"/>
          <ac:spMkLst>
            <pc:docMk/>
            <pc:sldMk cId="23422309" sldId="532"/>
            <ac:spMk id="13" creationId="{84A8DE83-DE75-4B41-9DB4-A7EC0B0DEC0B}"/>
          </ac:spMkLst>
        </pc:spChg>
        <pc:spChg chg="add">
          <ac:chgData name="Roberta Tucker" userId="S::r.tucker@uwtsd.ac.uk::27ca61ee-ba03-4b92-a89a-1d5600e2200a" providerId="AD" clId="Web-{CED7C185-160D-0D58-EC24-0CCB969973CF}" dt="2023-01-11T11:59:16.875" v="142"/>
          <ac:spMkLst>
            <pc:docMk/>
            <pc:sldMk cId="23422309" sldId="532"/>
            <ac:spMk id="15" creationId="{A7009A0A-BEF5-4EAC-AF15-E4F9F002E239}"/>
          </ac:spMkLst>
        </pc:spChg>
        <pc:picChg chg="del">
          <ac:chgData name="Roberta Tucker" userId="S::r.tucker@uwtsd.ac.uk::27ca61ee-ba03-4b92-a89a-1d5600e2200a" providerId="AD" clId="Web-{CED7C185-160D-0D58-EC24-0CCB969973CF}" dt="2023-01-11T11:09:46.404" v="22"/>
          <ac:picMkLst>
            <pc:docMk/>
            <pc:sldMk cId="23422309" sldId="532"/>
            <ac:picMk id="3" creationId="{57F4CB5D-A6C5-1CED-1379-B8041ACD8E4E}"/>
          </ac:picMkLst>
        </pc:picChg>
        <pc:picChg chg="add mod">
          <ac:chgData name="Roberta Tucker" userId="S::r.tucker@uwtsd.ac.uk::27ca61ee-ba03-4b92-a89a-1d5600e2200a" providerId="AD" clId="Web-{CED7C185-160D-0D58-EC24-0CCB969973CF}" dt="2023-01-11T11:59:42.594" v="146" actId="1076"/>
          <ac:picMkLst>
            <pc:docMk/>
            <pc:sldMk cId="23422309" sldId="532"/>
            <ac:picMk id="4" creationId="{F5829BA9-A5DC-E8BC-41EE-59C72FE48D21}"/>
          </ac:picMkLst>
        </pc:picChg>
      </pc:sldChg>
      <pc:sldChg chg="addSp delSp modSp add replId">
        <pc:chgData name="Roberta Tucker" userId="S::r.tucker@uwtsd.ac.uk::27ca61ee-ba03-4b92-a89a-1d5600e2200a" providerId="AD" clId="Web-{CED7C185-160D-0D58-EC24-0CCB969973CF}" dt="2023-01-11T12:10:45.675" v="186" actId="1076"/>
        <pc:sldMkLst>
          <pc:docMk/>
          <pc:sldMk cId="2152880574" sldId="533"/>
        </pc:sldMkLst>
        <pc:spChg chg="add mod">
          <ac:chgData name="Roberta Tucker" userId="S::r.tucker@uwtsd.ac.uk::27ca61ee-ba03-4b92-a89a-1d5600e2200a" providerId="AD" clId="Web-{CED7C185-160D-0D58-EC24-0CCB969973CF}" dt="2023-01-11T12:00:45.596" v="154" actId="1076"/>
          <ac:spMkLst>
            <pc:docMk/>
            <pc:sldMk cId="2152880574" sldId="533"/>
            <ac:spMk id="6" creationId="{19F1097F-3BA1-8B2E-5BCF-83089DE5DD02}"/>
          </ac:spMkLst>
        </pc:spChg>
        <pc:spChg chg="add mod">
          <ac:chgData name="Roberta Tucker" userId="S::r.tucker@uwtsd.ac.uk::27ca61ee-ba03-4b92-a89a-1d5600e2200a" providerId="AD" clId="Web-{CED7C185-160D-0D58-EC24-0CCB969973CF}" dt="2023-01-11T12:10:45.675" v="186" actId="1076"/>
          <ac:spMkLst>
            <pc:docMk/>
            <pc:sldMk cId="2152880574" sldId="533"/>
            <ac:spMk id="8" creationId="{EC5E57A1-644C-695B-0280-0CFAD39FEFF8}"/>
          </ac:spMkLst>
        </pc:spChg>
        <pc:spChg chg="add">
          <ac:chgData name="Roberta Tucker" userId="S::r.tucker@uwtsd.ac.uk::27ca61ee-ba03-4b92-a89a-1d5600e2200a" providerId="AD" clId="Web-{CED7C185-160D-0D58-EC24-0CCB969973CF}" dt="2023-01-11T12:01:32.081" v="162"/>
          <ac:spMkLst>
            <pc:docMk/>
            <pc:sldMk cId="2152880574" sldId="533"/>
            <ac:spMk id="14" creationId="{F788BCFF-E654-4D89-2227-402DD14AC4C4}"/>
          </ac:spMkLst>
        </pc:spChg>
        <pc:spChg chg="add mod">
          <ac:chgData name="Roberta Tucker" userId="S::r.tucker@uwtsd.ac.uk::27ca61ee-ba03-4b92-a89a-1d5600e2200a" providerId="AD" clId="Web-{CED7C185-160D-0D58-EC24-0CCB969973CF}" dt="2023-01-11T12:02:02.473" v="168" actId="1076"/>
          <ac:spMkLst>
            <pc:docMk/>
            <pc:sldMk cId="2152880574" sldId="533"/>
            <ac:spMk id="18" creationId="{3782192F-C55E-2334-6EB2-C27B88858A47}"/>
          </ac:spMkLst>
        </pc:spChg>
        <pc:picChg chg="add mod">
          <ac:chgData name="Roberta Tucker" userId="S::r.tucker@uwtsd.ac.uk::27ca61ee-ba03-4b92-a89a-1d5600e2200a" providerId="AD" clId="Web-{CED7C185-160D-0D58-EC24-0CCB969973CF}" dt="2023-01-11T12:01:16.534" v="161" actId="1076"/>
          <ac:picMkLst>
            <pc:docMk/>
            <pc:sldMk cId="2152880574" sldId="533"/>
            <ac:picMk id="3" creationId="{FF8DDB30-B3FB-7984-4212-A702E691515F}"/>
          </ac:picMkLst>
        </pc:picChg>
        <pc:picChg chg="del">
          <ac:chgData name="Roberta Tucker" userId="S::r.tucker@uwtsd.ac.uk::27ca61ee-ba03-4b92-a89a-1d5600e2200a" providerId="AD" clId="Web-{CED7C185-160D-0D58-EC24-0CCB969973CF}" dt="2023-01-11T12:00:06.266" v="148"/>
          <ac:picMkLst>
            <pc:docMk/>
            <pc:sldMk cId="2152880574" sldId="533"/>
            <ac:picMk id="4" creationId="{F5829BA9-A5DC-E8BC-41EE-59C72FE48D21}"/>
          </ac:picMkLst>
        </pc:picChg>
        <pc:picChg chg="add mod">
          <ac:chgData name="Roberta Tucker" userId="S::r.tucker@uwtsd.ac.uk::27ca61ee-ba03-4b92-a89a-1d5600e2200a" providerId="AD" clId="Web-{CED7C185-160D-0D58-EC24-0CCB969973CF}" dt="2023-01-11T12:01:14.768" v="160" actId="1076"/>
          <ac:picMkLst>
            <pc:docMk/>
            <pc:sldMk cId="2152880574" sldId="533"/>
            <ac:picMk id="12" creationId="{C33ECAA5-B894-20B1-5503-D8C5113521F2}"/>
          </ac:picMkLst>
        </pc:picChg>
        <pc:picChg chg="add del">
          <ac:chgData name="Roberta Tucker" userId="S::r.tucker@uwtsd.ac.uk::27ca61ee-ba03-4b92-a89a-1d5600e2200a" providerId="AD" clId="Web-{CED7C185-160D-0D58-EC24-0CCB969973CF}" dt="2023-01-11T12:01:51.848" v="166"/>
          <ac:picMkLst>
            <pc:docMk/>
            <pc:sldMk cId="2152880574" sldId="533"/>
            <ac:picMk id="17" creationId="{5E4B6E5F-64B8-01B5-9851-679D74202470}"/>
          </ac:picMkLst>
        </pc:picChg>
      </pc:sldChg>
      <pc:sldChg chg="addSp delSp modSp add replId">
        <pc:chgData name="Roberta Tucker" userId="S::r.tucker@uwtsd.ac.uk::27ca61ee-ba03-4b92-a89a-1d5600e2200a" providerId="AD" clId="Web-{CED7C185-160D-0D58-EC24-0CCB969973CF}" dt="2023-01-11T12:14:46.931" v="191" actId="14100"/>
        <pc:sldMkLst>
          <pc:docMk/>
          <pc:sldMk cId="2336948858" sldId="534"/>
        </pc:sldMkLst>
        <pc:spChg chg="mod">
          <ac:chgData name="Roberta Tucker" userId="S::r.tucker@uwtsd.ac.uk::27ca61ee-ba03-4b92-a89a-1d5600e2200a" providerId="AD" clId="Web-{CED7C185-160D-0D58-EC24-0CCB969973CF}" dt="2023-01-11T12:07:35.013" v="174" actId="20577"/>
          <ac:spMkLst>
            <pc:docMk/>
            <pc:sldMk cId="2336948858" sldId="534"/>
            <ac:spMk id="2" creationId="{BD754FA5-2DEB-49E1-1FB5-633B9D062E52}"/>
          </ac:spMkLst>
        </pc:spChg>
        <pc:spChg chg="mod">
          <ac:chgData name="Roberta Tucker" userId="S::r.tucker@uwtsd.ac.uk::27ca61ee-ba03-4b92-a89a-1d5600e2200a" providerId="AD" clId="Web-{CED7C185-160D-0D58-EC24-0CCB969973CF}" dt="2023-01-11T12:08:03.686" v="176" actId="20577"/>
          <ac:spMkLst>
            <pc:docMk/>
            <pc:sldMk cId="2336948858" sldId="534"/>
            <ac:spMk id="6" creationId="{19F1097F-3BA1-8B2E-5BCF-83089DE5DD02}"/>
          </ac:spMkLst>
        </pc:spChg>
        <pc:spChg chg="mod">
          <ac:chgData name="Roberta Tucker" userId="S::r.tucker@uwtsd.ac.uk::27ca61ee-ba03-4b92-a89a-1d5600e2200a" providerId="AD" clId="Web-{CED7C185-160D-0D58-EC24-0CCB969973CF}" dt="2023-01-11T12:10:25.533" v="181" actId="1076"/>
          <ac:spMkLst>
            <pc:docMk/>
            <pc:sldMk cId="2336948858" sldId="534"/>
            <ac:spMk id="8" creationId="{EC5E57A1-644C-695B-0280-0CFAD39FEFF8}"/>
          </ac:spMkLst>
        </pc:spChg>
        <pc:picChg chg="add mod">
          <ac:chgData name="Roberta Tucker" userId="S::r.tucker@uwtsd.ac.uk::27ca61ee-ba03-4b92-a89a-1d5600e2200a" providerId="AD" clId="Web-{CED7C185-160D-0D58-EC24-0CCB969973CF}" dt="2023-01-11T12:14:46.931" v="191" actId="14100"/>
          <ac:picMkLst>
            <pc:docMk/>
            <pc:sldMk cId="2336948858" sldId="534"/>
            <ac:picMk id="4" creationId="{2BB2B874-5DA7-558F-46DE-8194684EDC0D}"/>
          </ac:picMkLst>
        </pc:picChg>
        <pc:picChg chg="del">
          <ac:chgData name="Roberta Tucker" userId="S::r.tucker@uwtsd.ac.uk::27ca61ee-ba03-4b92-a89a-1d5600e2200a" providerId="AD" clId="Web-{CED7C185-160D-0D58-EC24-0CCB969973CF}" dt="2023-01-11T12:13:32.304" v="188"/>
          <ac:picMkLst>
            <pc:docMk/>
            <pc:sldMk cId="2336948858" sldId="534"/>
            <ac:picMk id="12" creationId="{C33ECAA5-B894-20B1-5503-D8C5113521F2}"/>
          </ac:picMkLst>
        </pc:picChg>
      </pc:sldChg>
      <pc:sldChg chg="addSp delSp modSp add replId">
        <pc:chgData name="Roberta Tucker" userId="S::r.tucker@uwtsd.ac.uk::27ca61ee-ba03-4b92-a89a-1d5600e2200a" providerId="AD" clId="Web-{CED7C185-160D-0D58-EC24-0CCB969973CF}" dt="2023-01-12T14:39:19.722" v="1786" actId="14100"/>
        <pc:sldMkLst>
          <pc:docMk/>
          <pc:sldMk cId="343991447" sldId="535"/>
        </pc:sldMkLst>
        <pc:spChg chg="mod">
          <ac:chgData name="Roberta Tucker" userId="S::r.tucker@uwtsd.ac.uk::27ca61ee-ba03-4b92-a89a-1d5600e2200a" providerId="AD" clId="Web-{CED7C185-160D-0D58-EC24-0CCB969973CF}" dt="2023-01-11T12:16:35.278" v="210" actId="20577"/>
          <ac:spMkLst>
            <pc:docMk/>
            <pc:sldMk cId="343991447" sldId="535"/>
            <ac:spMk id="2" creationId="{BD754FA5-2DEB-49E1-1FB5-633B9D062E52}"/>
          </ac:spMkLst>
        </pc:spChg>
        <pc:spChg chg="add mod">
          <ac:chgData name="Roberta Tucker" userId="S::r.tucker@uwtsd.ac.uk::27ca61ee-ba03-4b92-a89a-1d5600e2200a" providerId="AD" clId="Web-{CED7C185-160D-0D58-EC24-0CCB969973CF}" dt="2023-01-12T14:39:08.660" v="1782" actId="20577"/>
          <ac:spMkLst>
            <pc:docMk/>
            <pc:sldMk cId="343991447" sldId="535"/>
            <ac:spMk id="3" creationId="{3D8AC58D-59BC-9EFE-11DC-4C86FBFBF365}"/>
          </ac:spMkLst>
        </pc:spChg>
        <pc:spChg chg="add del mod">
          <ac:chgData name="Roberta Tucker" userId="S::r.tucker@uwtsd.ac.uk::27ca61ee-ba03-4b92-a89a-1d5600e2200a" providerId="AD" clId="Web-{CED7C185-160D-0D58-EC24-0CCB969973CF}" dt="2023-01-11T13:04:39.549" v="275"/>
          <ac:spMkLst>
            <pc:docMk/>
            <pc:sldMk cId="343991447" sldId="535"/>
            <ac:spMk id="4" creationId="{4889D631-0E56-7CA7-CCE5-7FEC3163E182}"/>
          </ac:spMkLst>
        </pc:spChg>
        <pc:spChg chg="add mod">
          <ac:chgData name="Roberta Tucker" userId="S::r.tucker@uwtsd.ac.uk::27ca61ee-ba03-4b92-a89a-1d5600e2200a" providerId="AD" clId="Web-{CED7C185-160D-0D58-EC24-0CCB969973CF}" dt="2023-01-11T13:04:58.878" v="280" actId="688"/>
          <ac:spMkLst>
            <pc:docMk/>
            <pc:sldMk cId="343991447" sldId="535"/>
            <ac:spMk id="5" creationId="{455B7FA2-EB4C-B261-7D87-961FD9E8234A}"/>
          </ac:spMkLst>
        </pc:spChg>
        <pc:spChg chg="del mod">
          <ac:chgData name="Roberta Tucker" userId="S::r.tucker@uwtsd.ac.uk::27ca61ee-ba03-4b92-a89a-1d5600e2200a" providerId="AD" clId="Web-{CED7C185-160D-0D58-EC24-0CCB969973CF}" dt="2023-01-11T12:16:39.528" v="212"/>
          <ac:spMkLst>
            <pc:docMk/>
            <pc:sldMk cId="343991447" sldId="535"/>
            <ac:spMk id="6" creationId="{19F1097F-3BA1-8B2E-5BCF-83089DE5DD02}"/>
          </ac:spMkLst>
        </pc:spChg>
        <pc:spChg chg="del">
          <ac:chgData name="Roberta Tucker" userId="S::r.tucker@uwtsd.ac.uk::27ca61ee-ba03-4b92-a89a-1d5600e2200a" providerId="AD" clId="Web-{CED7C185-160D-0D58-EC24-0CCB969973CF}" dt="2023-01-11T12:16:45.856" v="215"/>
          <ac:spMkLst>
            <pc:docMk/>
            <pc:sldMk cId="343991447" sldId="535"/>
            <ac:spMk id="8" creationId="{EC5E57A1-644C-695B-0280-0CFAD39FEFF8}"/>
          </ac:spMkLst>
        </pc:spChg>
        <pc:spChg chg="del">
          <ac:chgData name="Roberta Tucker" userId="S::r.tucker@uwtsd.ac.uk::27ca61ee-ba03-4b92-a89a-1d5600e2200a" providerId="AD" clId="Web-{CED7C185-160D-0D58-EC24-0CCB969973CF}" dt="2023-01-11T12:16:43.559" v="214"/>
          <ac:spMkLst>
            <pc:docMk/>
            <pc:sldMk cId="343991447" sldId="535"/>
            <ac:spMk id="14" creationId="{F788BCFF-E654-4D89-2227-402DD14AC4C4}"/>
          </ac:spMkLst>
        </pc:spChg>
        <pc:spChg chg="del">
          <ac:chgData name="Roberta Tucker" userId="S::r.tucker@uwtsd.ac.uk::27ca61ee-ba03-4b92-a89a-1d5600e2200a" providerId="AD" clId="Web-{CED7C185-160D-0D58-EC24-0CCB969973CF}" dt="2023-01-11T12:16:52.591" v="216"/>
          <ac:spMkLst>
            <pc:docMk/>
            <pc:sldMk cId="343991447" sldId="535"/>
            <ac:spMk id="18" creationId="{3782192F-C55E-2334-6EB2-C27B88858A47}"/>
          </ac:spMkLst>
        </pc:spChg>
        <pc:picChg chg="del">
          <ac:chgData name="Roberta Tucker" userId="S::r.tucker@uwtsd.ac.uk::27ca61ee-ba03-4b92-a89a-1d5600e2200a" providerId="AD" clId="Web-{CED7C185-160D-0D58-EC24-0CCB969973CF}" dt="2023-01-11T12:16:42.012" v="213"/>
          <ac:picMkLst>
            <pc:docMk/>
            <pc:sldMk cId="343991447" sldId="535"/>
            <ac:picMk id="3" creationId="{FF8DDB30-B3FB-7984-4212-A702E691515F}"/>
          </ac:picMkLst>
        </pc:picChg>
        <pc:picChg chg="del">
          <ac:chgData name="Roberta Tucker" userId="S::r.tucker@uwtsd.ac.uk::27ca61ee-ba03-4b92-a89a-1d5600e2200a" providerId="AD" clId="Web-{CED7C185-160D-0D58-EC24-0CCB969973CF}" dt="2023-01-11T12:16:54.169" v="217"/>
          <ac:picMkLst>
            <pc:docMk/>
            <pc:sldMk cId="343991447" sldId="535"/>
            <ac:picMk id="4" creationId="{2BB2B874-5DA7-558F-46DE-8194684EDC0D}"/>
          </ac:picMkLst>
        </pc:picChg>
        <pc:picChg chg="add mod">
          <ac:chgData name="Roberta Tucker" userId="S::r.tucker@uwtsd.ac.uk::27ca61ee-ba03-4b92-a89a-1d5600e2200a" providerId="AD" clId="Web-{CED7C185-160D-0D58-EC24-0CCB969973CF}" dt="2023-01-12T14:39:19.722" v="1786" actId="14100"/>
          <ac:picMkLst>
            <pc:docMk/>
            <pc:sldMk cId="343991447" sldId="535"/>
            <ac:picMk id="4" creationId="{953D8745-7BE8-41F3-FBFE-FE6CA3BD2642}"/>
          </ac:picMkLst>
        </pc:picChg>
        <pc:picChg chg="add mod">
          <ac:chgData name="Roberta Tucker" userId="S::r.tucker@uwtsd.ac.uk::27ca61ee-ba03-4b92-a89a-1d5600e2200a" providerId="AD" clId="Web-{CED7C185-160D-0D58-EC24-0CCB969973CF}" dt="2023-01-11T12:17:54.093" v="227" actId="1076"/>
          <ac:picMkLst>
            <pc:docMk/>
            <pc:sldMk cId="343991447" sldId="535"/>
            <ac:picMk id="7" creationId="{B65CCCCB-FFBB-BD0F-5EA9-CBA163AAC6D8}"/>
          </ac:picMkLst>
        </pc:picChg>
      </pc:sldChg>
      <pc:sldChg chg="addSp delSp modSp add replId">
        <pc:chgData name="Roberta Tucker" userId="S::r.tucker@uwtsd.ac.uk::27ca61ee-ba03-4b92-a89a-1d5600e2200a" providerId="AD" clId="Web-{CED7C185-160D-0D58-EC24-0CCB969973CF}" dt="2023-01-12T14:39:36.363" v="1790"/>
        <pc:sldMkLst>
          <pc:docMk/>
          <pc:sldMk cId="2658731488" sldId="536"/>
        </pc:sldMkLst>
        <pc:spChg chg="mod">
          <ac:chgData name="Roberta Tucker" userId="S::r.tucker@uwtsd.ac.uk::27ca61ee-ba03-4b92-a89a-1d5600e2200a" providerId="AD" clId="Web-{CED7C185-160D-0D58-EC24-0CCB969973CF}" dt="2023-01-11T13:05:44.223" v="285" actId="20577"/>
          <ac:spMkLst>
            <pc:docMk/>
            <pc:sldMk cId="2658731488" sldId="536"/>
            <ac:spMk id="2" creationId="{BD754FA5-2DEB-49E1-1FB5-633B9D062E52}"/>
          </ac:spMkLst>
        </pc:spChg>
        <pc:spChg chg="del mod">
          <ac:chgData name="Roberta Tucker" userId="S::r.tucker@uwtsd.ac.uk::27ca61ee-ba03-4b92-a89a-1d5600e2200a" providerId="AD" clId="Web-{CED7C185-160D-0D58-EC24-0CCB969973CF}" dt="2023-01-12T14:39:34.441" v="1789"/>
          <ac:spMkLst>
            <pc:docMk/>
            <pc:sldMk cId="2658731488" sldId="536"/>
            <ac:spMk id="3" creationId="{3D8AC58D-59BC-9EFE-11DC-4C86FBFBF365}"/>
          </ac:spMkLst>
        </pc:spChg>
        <pc:picChg chg="add">
          <ac:chgData name="Roberta Tucker" userId="S::r.tucker@uwtsd.ac.uk::27ca61ee-ba03-4b92-a89a-1d5600e2200a" providerId="AD" clId="Web-{CED7C185-160D-0D58-EC24-0CCB969973CF}" dt="2023-01-12T14:39:36.363" v="1790"/>
          <ac:picMkLst>
            <pc:docMk/>
            <pc:sldMk cId="2658731488" sldId="536"/>
            <ac:picMk id="6" creationId="{1A4C5853-72A0-F12F-2237-B9909619B36C}"/>
          </ac:picMkLst>
        </pc:picChg>
      </pc:sldChg>
      <pc:sldChg chg="addSp delSp modSp add replId addAnim">
        <pc:chgData name="Roberta Tucker" userId="S::r.tucker@uwtsd.ac.uk::27ca61ee-ba03-4b92-a89a-1d5600e2200a" providerId="AD" clId="Web-{CED7C185-160D-0D58-EC24-0CCB969973CF}" dt="2023-01-11T14:13:54.750" v="422" actId="20577"/>
        <pc:sldMkLst>
          <pc:docMk/>
          <pc:sldMk cId="3504481060" sldId="537"/>
        </pc:sldMkLst>
        <pc:spChg chg="add del mod">
          <ac:chgData name="Roberta Tucker" userId="S::r.tucker@uwtsd.ac.uk::27ca61ee-ba03-4b92-a89a-1d5600e2200a" providerId="AD" clId="Web-{CED7C185-160D-0D58-EC24-0CCB969973CF}" dt="2023-01-11T14:13:48.078" v="420" actId="20577"/>
          <ac:spMkLst>
            <pc:docMk/>
            <pc:sldMk cId="3504481060" sldId="537"/>
            <ac:spMk id="2" creationId="{BD754FA5-2DEB-49E1-1FB5-633B9D062E52}"/>
          </ac:spMkLst>
        </pc:spChg>
        <pc:spChg chg="del">
          <ac:chgData name="Roberta Tucker" userId="S::r.tucker@uwtsd.ac.uk::27ca61ee-ba03-4b92-a89a-1d5600e2200a" providerId="AD" clId="Web-{CED7C185-160D-0D58-EC24-0CCB969973CF}" dt="2023-01-11T13:10:25.932" v="291"/>
          <ac:spMkLst>
            <pc:docMk/>
            <pc:sldMk cId="3504481060" sldId="537"/>
            <ac:spMk id="3" creationId="{3D8AC58D-59BC-9EFE-11DC-4C86FBFBF365}"/>
          </ac:spMkLst>
        </pc:spChg>
        <pc:spChg chg="del">
          <ac:chgData name="Roberta Tucker" userId="S::r.tucker@uwtsd.ac.uk::27ca61ee-ba03-4b92-a89a-1d5600e2200a" providerId="AD" clId="Web-{CED7C185-160D-0D58-EC24-0CCB969973CF}" dt="2023-01-11T13:10:23.901" v="290"/>
          <ac:spMkLst>
            <pc:docMk/>
            <pc:sldMk cId="3504481060" sldId="537"/>
            <ac:spMk id="5" creationId="{455B7FA2-EB4C-B261-7D87-961FD9E8234A}"/>
          </ac:spMkLst>
        </pc:spChg>
        <pc:spChg chg="add mod">
          <ac:chgData name="Roberta Tucker" userId="S::r.tucker@uwtsd.ac.uk::27ca61ee-ba03-4b92-a89a-1d5600e2200a" providerId="AD" clId="Web-{CED7C185-160D-0D58-EC24-0CCB969973CF}" dt="2023-01-11T13:43:44.825" v="309" actId="1076"/>
          <ac:spMkLst>
            <pc:docMk/>
            <pc:sldMk cId="3504481060" sldId="537"/>
            <ac:spMk id="6" creationId="{6C3F4CBC-5D21-C5C0-A15E-54CEA9A72BF1}"/>
          </ac:spMkLst>
        </pc:spChg>
        <pc:spChg chg="add mod">
          <ac:chgData name="Roberta Tucker" userId="S::r.tucker@uwtsd.ac.uk::27ca61ee-ba03-4b92-a89a-1d5600e2200a" providerId="AD" clId="Web-{CED7C185-160D-0D58-EC24-0CCB969973CF}" dt="2023-01-11T14:13:54.750" v="422" actId="20577"/>
          <ac:spMkLst>
            <pc:docMk/>
            <pc:sldMk cId="3504481060" sldId="537"/>
            <ac:spMk id="8" creationId="{6D4B9BB4-4E15-6E64-E82C-85EEAB45B40D}"/>
          </ac:spMkLst>
        </pc:spChg>
        <pc:spChg chg="add del mod">
          <ac:chgData name="Roberta Tucker" userId="S::r.tucker@uwtsd.ac.uk::27ca61ee-ba03-4b92-a89a-1d5600e2200a" providerId="AD" clId="Web-{CED7C185-160D-0D58-EC24-0CCB969973CF}" dt="2023-01-11T13:58:52.350" v="354"/>
          <ac:spMkLst>
            <pc:docMk/>
            <pc:sldMk cId="3504481060" sldId="537"/>
            <ac:spMk id="12" creationId="{F343DA53-C535-86C1-058B-FB67F7822491}"/>
          </ac:spMkLst>
        </pc:spChg>
        <pc:picChg chg="add mod">
          <ac:chgData name="Roberta Tucker" userId="S::r.tucker@uwtsd.ac.uk::27ca61ee-ba03-4b92-a89a-1d5600e2200a" providerId="AD" clId="Web-{CED7C185-160D-0D58-EC24-0CCB969973CF}" dt="2023-01-11T13:43:39.700" v="308" actId="14100"/>
          <ac:picMkLst>
            <pc:docMk/>
            <pc:sldMk cId="3504481060" sldId="537"/>
            <ac:picMk id="4" creationId="{A9A5E7AA-B4DF-F656-6337-E2833A06DC92}"/>
          </ac:picMkLst>
        </pc:picChg>
        <pc:picChg chg="del">
          <ac:chgData name="Roberta Tucker" userId="S::r.tucker@uwtsd.ac.uk::27ca61ee-ba03-4b92-a89a-1d5600e2200a" providerId="AD" clId="Web-{CED7C185-160D-0D58-EC24-0CCB969973CF}" dt="2023-01-11T13:10:21.995" v="289"/>
          <ac:picMkLst>
            <pc:docMk/>
            <pc:sldMk cId="3504481060" sldId="537"/>
            <ac:picMk id="7" creationId="{B65CCCCB-FFBB-BD0F-5EA9-CBA163AAC6D8}"/>
          </ac:picMkLst>
        </pc:picChg>
        <pc:picChg chg="add mod">
          <ac:chgData name="Roberta Tucker" userId="S::r.tucker@uwtsd.ac.uk::27ca61ee-ba03-4b92-a89a-1d5600e2200a" providerId="AD" clId="Web-{CED7C185-160D-0D58-EC24-0CCB969973CF}" dt="2023-01-11T14:13:50.656" v="421" actId="1076"/>
          <ac:picMkLst>
            <pc:docMk/>
            <pc:sldMk cId="3504481060" sldId="537"/>
            <ac:picMk id="16" creationId="{61D41B92-ECE7-D7F0-6CC1-F7208B684D2C}"/>
          </ac:picMkLst>
        </pc:picChg>
      </pc:sldChg>
      <pc:sldChg chg="addSp modSp add replId">
        <pc:chgData name="Roberta Tucker" userId="S::r.tucker@uwtsd.ac.uk::27ca61ee-ba03-4b92-a89a-1d5600e2200a" providerId="AD" clId="Web-{CED7C185-160D-0D58-EC24-0CCB969973CF}" dt="2023-01-11T14:13:20.296" v="404" actId="20577"/>
        <pc:sldMkLst>
          <pc:docMk/>
          <pc:sldMk cId="2818107592" sldId="538"/>
        </pc:sldMkLst>
        <pc:spChg chg="mod">
          <ac:chgData name="Roberta Tucker" userId="S::r.tucker@uwtsd.ac.uk::27ca61ee-ba03-4b92-a89a-1d5600e2200a" providerId="AD" clId="Web-{CED7C185-160D-0D58-EC24-0CCB969973CF}" dt="2023-01-11T14:13:01.327" v="401" actId="20577"/>
          <ac:spMkLst>
            <pc:docMk/>
            <pc:sldMk cId="2818107592" sldId="538"/>
            <ac:spMk id="2" creationId="{BD754FA5-2DEB-49E1-1FB5-633B9D062E52}"/>
          </ac:spMkLst>
        </pc:spChg>
        <pc:spChg chg="mod">
          <ac:chgData name="Roberta Tucker" userId="S::r.tucker@uwtsd.ac.uk::27ca61ee-ba03-4b92-a89a-1d5600e2200a" providerId="AD" clId="Web-{CED7C185-160D-0D58-EC24-0CCB969973CF}" dt="2023-01-11T14:13:20.296" v="404" actId="20577"/>
          <ac:spMkLst>
            <pc:docMk/>
            <pc:sldMk cId="2818107592" sldId="538"/>
            <ac:spMk id="8" creationId="{6D4B9BB4-4E15-6E64-E82C-85EEAB45B40D}"/>
          </ac:spMkLst>
        </pc:spChg>
        <pc:picChg chg="add mod">
          <ac:chgData name="Roberta Tucker" userId="S::r.tucker@uwtsd.ac.uk::27ca61ee-ba03-4b92-a89a-1d5600e2200a" providerId="AD" clId="Web-{CED7C185-160D-0D58-EC24-0CCB969973CF}" dt="2023-01-11T14:13:03.811" v="402" actId="1076"/>
          <ac:picMkLst>
            <pc:docMk/>
            <pc:sldMk cId="2818107592" sldId="538"/>
            <ac:picMk id="3" creationId="{3D63ABB5-6B0D-FDB5-F854-DCF57E0B5F37}"/>
          </ac:picMkLst>
        </pc:picChg>
      </pc:sldChg>
      <pc:sldChg chg="addSp delSp modSp add replId delAnim">
        <pc:chgData name="Roberta Tucker" userId="S::r.tucker@uwtsd.ac.uk::27ca61ee-ba03-4b92-a89a-1d5600e2200a" providerId="AD" clId="Web-{CED7C185-160D-0D58-EC24-0CCB969973CF}" dt="2023-01-12T13:34:31.512" v="1075"/>
        <pc:sldMkLst>
          <pc:docMk/>
          <pc:sldMk cId="2833262614" sldId="539"/>
        </pc:sldMkLst>
        <pc:spChg chg="mod">
          <ac:chgData name="Roberta Tucker" userId="S::r.tucker@uwtsd.ac.uk::27ca61ee-ba03-4b92-a89a-1d5600e2200a" providerId="AD" clId="Web-{CED7C185-160D-0D58-EC24-0CCB969973CF}" dt="2023-01-12T13:01:38.835" v="497" actId="20577"/>
          <ac:spMkLst>
            <pc:docMk/>
            <pc:sldMk cId="2833262614" sldId="539"/>
            <ac:spMk id="2" creationId="{BD754FA5-2DEB-49E1-1FB5-633B9D062E52}"/>
          </ac:spMkLst>
        </pc:spChg>
        <pc:spChg chg="add del mod">
          <ac:chgData name="Roberta Tucker" userId="S::r.tucker@uwtsd.ac.uk::27ca61ee-ba03-4b92-a89a-1d5600e2200a" providerId="AD" clId="Web-{CED7C185-160D-0D58-EC24-0CCB969973CF}" dt="2023-01-12T13:09:11.769" v="594"/>
          <ac:spMkLst>
            <pc:docMk/>
            <pc:sldMk cId="2833262614" sldId="539"/>
            <ac:spMk id="4" creationId="{6DA95B52-F7DB-B801-844D-748CF4849CFD}"/>
          </ac:spMkLst>
        </pc:spChg>
        <pc:spChg chg="del">
          <ac:chgData name="Roberta Tucker" userId="S::r.tucker@uwtsd.ac.uk::27ca61ee-ba03-4b92-a89a-1d5600e2200a" providerId="AD" clId="Web-{CED7C185-160D-0D58-EC24-0CCB969973CF}" dt="2023-01-11T15:44:22.542" v="427"/>
          <ac:spMkLst>
            <pc:docMk/>
            <pc:sldMk cId="2833262614" sldId="539"/>
            <ac:spMk id="6" creationId="{6C3F4CBC-5D21-C5C0-A15E-54CEA9A72BF1}"/>
          </ac:spMkLst>
        </pc:spChg>
        <pc:spChg chg="add mod">
          <ac:chgData name="Roberta Tucker" userId="S::r.tucker@uwtsd.ac.uk::27ca61ee-ba03-4b92-a89a-1d5600e2200a" providerId="AD" clId="Web-{CED7C185-160D-0D58-EC24-0CCB969973CF}" dt="2023-01-12T13:08:47.315" v="583" actId="20577"/>
          <ac:spMkLst>
            <pc:docMk/>
            <pc:sldMk cId="2833262614" sldId="539"/>
            <ac:spMk id="7" creationId="{B5F30E72-888C-478F-66BC-2551592943DB}"/>
          </ac:spMkLst>
        </pc:spChg>
        <pc:spChg chg="del mod">
          <ac:chgData name="Roberta Tucker" userId="S::r.tucker@uwtsd.ac.uk::27ca61ee-ba03-4b92-a89a-1d5600e2200a" providerId="AD" clId="Web-{CED7C185-160D-0D58-EC24-0CCB969973CF}" dt="2023-01-11T15:44:18.682" v="425"/>
          <ac:spMkLst>
            <pc:docMk/>
            <pc:sldMk cId="2833262614" sldId="539"/>
            <ac:spMk id="8" creationId="{6D4B9BB4-4E15-6E64-E82C-85EEAB45B40D}"/>
          </ac:spMkLst>
        </pc:spChg>
        <pc:spChg chg="add mod">
          <ac:chgData name="Roberta Tucker" userId="S::r.tucker@uwtsd.ac.uk::27ca61ee-ba03-4b92-a89a-1d5600e2200a" providerId="AD" clId="Web-{CED7C185-160D-0D58-EC24-0CCB969973CF}" dt="2023-01-12T13:08:50.815" v="586" actId="20577"/>
          <ac:spMkLst>
            <pc:docMk/>
            <pc:sldMk cId="2833262614" sldId="539"/>
            <ac:spMk id="12" creationId="{45808C8C-4121-0C72-F517-D16C103453D5}"/>
          </ac:spMkLst>
        </pc:spChg>
        <pc:spChg chg="add mod">
          <ac:chgData name="Roberta Tucker" userId="S::r.tucker@uwtsd.ac.uk::27ca61ee-ba03-4b92-a89a-1d5600e2200a" providerId="AD" clId="Web-{CED7C185-160D-0D58-EC24-0CCB969973CF}" dt="2023-01-12T13:08:55.518" v="589" actId="20577"/>
          <ac:spMkLst>
            <pc:docMk/>
            <pc:sldMk cId="2833262614" sldId="539"/>
            <ac:spMk id="16" creationId="{B876D59F-3DE3-DF44-4442-9F0A970DDF3E}"/>
          </ac:spMkLst>
        </pc:spChg>
        <pc:graphicFrameChg chg="add mod modGraphic">
          <ac:chgData name="Roberta Tucker" userId="S::r.tucker@uwtsd.ac.uk::27ca61ee-ba03-4b92-a89a-1d5600e2200a" providerId="AD" clId="Web-{CED7C185-160D-0D58-EC24-0CCB969973CF}" dt="2023-01-12T13:18:12.799" v="907"/>
          <ac:graphicFrameMkLst>
            <pc:docMk/>
            <pc:sldMk cId="2833262614" sldId="539"/>
            <ac:graphicFrameMk id="3" creationId="{08C85193-DF96-D715-013E-BE5798CE17CE}"/>
          </ac:graphicFrameMkLst>
        </pc:graphicFrameChg>
        <pc:graphicFrameChg chg="add mod modGraphic">
          <ac:chgData name="Roberta Tucker" userId="S::r.tucker@uwtsd.ac.uk::27ca61ee-ba03-4b92-a89a-1d5600e2200a" providerId="AD" clId="Web-{CED7C185-160D-0D58-EC24-0CCB969973CF}" dt="2023-01-12T13:18:05.845" v="895"/>
          <ac:graphicFrameMkLst>
            <pc:docMk/>
            <pc:sldMk cId="2833262614" sldId="539"/>
            <ac:graphicFrameMk id="6" creationId="{BEE48E74-54FD-B752-3AE2-0F05E64889D9}"/>
          </ac:graphicFrameMkLst>
        </pc:graphicFrameChg>
        <pc:graphicFrameChg chg="add mod modGraphic">
          <ac:chgData name="Roberta Tucker" userId="S::r.tucker@uwtsd.ac.uk::27ca61ee-ba03-4b92-a89a-1d5600e2200a" providerId="AD" clId="Web-{CED7C185-160D-0D58-EC24-0CCB969973CF}" dt="2023-01-12T13:17:59.642" v="883"/>
          <ac:graphicFrameMkLst>
            <pc:docMk/>
            <pc:sldMk cId="2833262614" sldId="539"/>
            <ac:graphicFrameMk id="8" creationId="{6C7F30B9-0AEF-4F9F-3070-820A82B77D80}"/>
          </ac:graphicFrameMkLst>
        </pc:graphicFrameChg>
        <pc:picChg chg="del">
          <ac:chgData name="Roberta Tucker" userId="S::r.tucker@uwtsd.ac.uk::27ca61ee-ba03-4b92-a89a-1d5600e2200a" providerId="AD" clId="Web-{CED7C185-160D-0D58-EC24-0CCB969973CF}" dt="2023-01-11T15:44:24.760" v="428"/>
          <ac:picMkLst>
            <pc:docMk/>
            <pc:sldMk cId="2833262614" sldId="539"/>
            <ac:picMk id="3" creationId="{3D63ABB5-6B0D-FDB5-F854-DCF57E0B5F37}"/>
          </ac:picMkLst>
        </pc:picChg>
        <pc:picChg chg="del">
          <ac:chgData name="Roberta Tucker" userId="S::r.tucker@uwtsd.ac.uk::27ca61ee-ba03-4b92-a89a-1d5600e2200a" providerId="AD" clId="Web-{CED7C185-160D-0D58-EC24-0CCB969973CF}" dt="2023-01-11T15:44:20.667" v="426"/>
          <ac:picMkLst>
            <pc:docMk/>
            <pc:sldMk cId="2833262614" sldId="539"/>
            <ac:picMk id="4" creationId="{A9A5E7AA-B4DF-F656-6337-E2833A06DC92}"/>
          </ac:picMkLst>
        </pc:picChg>
        <pc:picChg chg="add del mod">
          <ac:chgData name="Roberta Tucker" userId="S::r.tucker@uwtsd.ac.uk::27ca61ee-ba03-4b92-a89a-1d5600e2200a" providerId="AD" clId="Web-{CED7C185-160D-0D58-EC24-0CCB969973CF}" dt="2023-01-12T13:34:31.512" v="1075"/>
          <ac:picMkLst>
            <pc:docMk/>
            <pc:sldMk cId="2833262614" sldId="539"/>
            <ac:picMk id="5" creationId="{5FD41C7C-A5E5-1D93-B7AC-0BCDD6009FBA}"/>
          </ac:picMkLst>
        </pc:picChg>
        <pc:picChg chg="add del mod">
          <ac:chgData name="Roberta Tucker" userId="S::r.tucker@uwtsd.ac.uk::27ca61ee-ba03-4b92-a89a-1d5600e2200a" providerId="AD" clId="Web-{CED7C185-160D-0D58-EC24-0CCB969973CF}" dt="2023-01-12T13:34:28.480" v="1074"/>
          <ac:picMkLst>
            <pc:docMk/>
            <pc:sldMk cId="2833262614" sldId="539"/>
            <ac:picMk id="10" creationId="{B089063E-D9EA-8081-01E2-6306E58F2D3E}"/>
          </ac:picMkLst>
        </pc:picChg>
        <pc:picChg chg="add mod">
          <ac:chgData name="Roberta Tucker" userId="S::r.tucker@uwtsd.ac.uk::27ca61ee-ba03-4b92-a89a-1d5600e2200a" providerId="AD" clId="Web-{CED7C185-160D-0D58-EC24-0CCB969973CF}" dt="2023-01-11T15:47:41.659" v="474" actId="14100"/>
          <ac:picMkLst>
            <pc:docMk/>
            <pc:sldMk cId="2833262614" sldId="539"/>
            <ac:picMk id="14" creationId="{2A9A0B18-51DF-2904-CCD9-3ABBB8D82205}"/>
          </ac:picMkLst>
        </pc:picChg>
      </pc:sldChg>
      <pc:sldChg chg="addSp delSp modSp add replId">
        <pc:chgData name="Roberta Tucker" userId="S::r.tucker@uwtsd.ac.uk::27ca61ee-ba03-4b92-a89a-1d5600e2200a" providerId="AD" clId="Web-{CED7C185-160D-0D58-EC24-0CCB969973CF}" dt="2023-01-12T14:36:20.702" v="1769" actId="1076"/>
        <pc:sldMkLst>
          <pc:docMk/>
          <pc:sldMk cId="886765173" sldId="540"/>
        </pc:sldMkLst>
        <pc:spChg chg="mod">
          <ac:chgData name="Roberta Tucker" userId="S::r.tucker@uwtsd.ac.uk::27ca61ee-ba03-4b92-a89a-1d5600e2200a" providerId="AD" clId="Web-{CED7C185-160D-0D58-EC24-0CCB969973CF}" dt="2023-01-12T14:36:20.702" v="1769" actId="1076"/>
          <ac:spMkLst>
            <pc:docMk/>
            <pc:sldMk cId="886765173" sldId="540"/>
            <ac:spMk id="7" creationId="{B5F30E72-888C-478F-66BC-2551592943DB}"/>
          </ac:spMkLst>
        </pc:spChg>
        <pc:spChg chg="mod">
          <ac:chgData name="Roberta Tucker" userId="S::r.tucker@uwtsd.ac.uk::27ca61ee-ba03-4b92-a89a-1d5600e2200a" providerId="AD" clId="Web-{CED7C185-160D-0D58-EC24-0CCB969973CF}" dt="2023-01-12T14:36:08.889" v="1766" actId="1076"/>
          <ac:spMkLst>
            <pc:docMk/>
            <pc:sldMk cId="886765173" sldId="540"/>
            <ac:spMk id="12" creationId="{45808C8C-4121-0C72-F517-D16C103453D5}"/>
          </ac:spMkLst>
        </pc:spChg>
        <pc:spChg chg="del mod">
          <ac:chgData name="Roberta Tucker" userId="S::r.tucker@uwtsd.ac.uk::27ca61ee-ba03-4b92-a89a-1d5600e2200a" providerId="AD" clId="Web-{CED7C185-160D-0D58-EC24-0CCB969973CF}" dt="2023-01-12T14:35:27.373" v="1757"/>
          <ac:spMkLst>
            <pc:docMk/>
            <pc:sldMk cId="886765173" sldId="540"/>
            <ac:spMk id="16" creationId="{B876D59F-3DE3-DF44-4442-9F0A970DDF3E}"/>
          </ac:spMkLst>
        </pc:spChg>
        <pc:graphicFrameChg chg="mod modGraphic">
          <ac:chgData name="Roberta Tucker" userId="S::r.tucker@uwtsd.ac.uk::27ca61ee-ba03-4b92-a89a-1d5600e2200a" providerId="AD" clId="Web-{CED7C185-160D-0D58-EC24-0CCB969973CF}" dt="2023-01-12T14:36:14.905" v="1768" actId="1076"/>
          <ac:graphicFrameMkLst>
            <pc:docMk/>
            <pc:sldMk cId="886765173" sldId="540"/>
            <ac:graphicFrameMk id="3" creationId="{08C85193-DF96-D715-013E-BE5798CE17CE}"/>
          </ac:graphicFrameMkLst>
        </pc:graphicFrameChg>
        <pc:graphicFrameChg chg="mod modGraphic">
          <ac:chgData name="Roberta Tucker" userId="S::r.tucker@uwtsd.ac.uk::27ca61ee-ba03-4b92-a89a-1d5600e2200a" providerId="AD" clId="Web-{CED7C185-160D-0D58-EC24-0CCB969973CF}" dt="2023-01-12T14:36:03.233" v="1765" actId="1076"/>
          <ac:graphicFrameMkLst>
            <pc:docMk/>
            <pc:sldMk cId="886765173" sldId="540"/>
            <ac:graphicFrameMk id="6" creationId="{BEE48E74-54FD-B752-3AE2-0F05E64889D9}"/>
          </ac:graphicFrameMkLst>
        </pc:graphicFrameChg>
        <pc:graphicFrameChg chg="del mod modGraphic">
          <ac:chgData name="Roberta Tucker" userId="S::r.tucker@uwtsd.ac.uk::27ca61ee-ba03-4b92-a89a-1d5600e2200a" providerId="AD" clId="Web-{CED7C185-160D-0D58-EC24-0CCB969973CF}" dt="2023-01-12T14:35:56.248" v="1763"/>
          <ac:graphicFrameMkLst>
            <pc:docMk/>
            <pc:sldMk cId="886765173" sldId="540"/>
            <ac:graphicFrameMk id="8" creationId="{6C7F30B9-0AEF-4F9F-3070-820A82B77D80}"/>
          </ac:graphicFrameMkLst>
        </pc:graphicFrameChg>
        <pc:picChg chg="add mod">
          <ac:chgData name="Roberta Tucker" userId="S::r.tucker@uwtsd.ac.uk::27ca61ee-ba03-4b92-a89a-1d5600e2200a" providerId="AD" clId="Web-{CED7C185-160D-0D58-EC24-0CCB969973CF}" dt="2023-01-12T14:36:10.921" v="1767" actId="1076"/>
          <ac:picMkLst>
            <pc:docMk/>
            <pc:sldMk cId="886765173" sldId="540"/>
            <ac:picMk id="4" creationId="{C0B59F14-6ACD-2FD9-A4E7-A6C6A30E2F51}"/>
          </ac:picMkLst>
        </pc:picChg>
        <pc:picChg chg="del">
          <ac:chgData name="Roberta Tucker" userId="S::r.tucker@uwtsd.ac.uk::27ca61ee-ba03-4b92-a89a-1d5600e2200a" providerId="AD" clId="Web-{CED7C185-160D-0D58-EC24-0CCB969973CF}" dt="2023-01-12T13:23:48.917" v="1060"/>
          <ac:picMkLst>
            <pc:docMk/>
            <pc:sldMk cId="886765173" sldId="540"/>
            <ac:picMk id="5" creationId="{5FD41C7C-A5E5-1D93-B7AC-0BCDD6009FBA}"/>
          </ac:picMkLst>
        </pc:picChg>
        <pc:picChg chg="del">
          <ac:chgData name="Roberta Tucker" userId="S::r.tucker@uwtsd.ac.uk::27ca61ee-ba03-4b92-a89a-1d5600e2200a" providerId="AD" clId="Web-{CED7C185-160D-0D58-EC24-0CCB969973CF}" dt="2023-01-12T13:23:56.995" v="1063"/>
          <ac:picMkLst>
            <pc:docMk/>
            <pc:sldMk cId="886765173" sldId="540"/>
            <ac:picMk id="10" creationId="{B089063E-D9EA-8081-01E2-6306E58F2D3E}"/>
          </ac:picMkLst>
        </pc:picChg>
        <pc:picChg chg="del">
          <ac:chgData name="Roberta Tucker" userId="S::r.tucker@uwtsd.ac.uk::27ca61ee-ba03-4b92-a89a-1d5600e2200a" providerId="AD" clId="Web-{CED7C185-160D-0D58-EC24-0CCB969973CF}" dt="2023-01-12T13:31:01.428" v="1067"/>
          <ac:picMkLst>
            <pc:docMk/>
            <pc:sldMk cId="886765173" sldId="540"/>
            <ac:picMk id="14" creationId="{2A9A0B18-51DF-2904-CCD9-3ABBB8D82205}"/>
          </ac:picMkLst>
        </pc:picChg>
        <pc:picChg chg="add mod">
          <ac:chgData name="Roberta Tucker" userId="S::r.tucker@uwtsd.ac.uk::27ca61ee-ba03-4b92-a89a-1d5600e2200a" providerId="AD" clId="Web-{CED7C185-160D-0D58-EC24-0CCB969973CF}" dt="2023-01-12T14:35:59.858" v="1764" actId="1076"/>
          <ac:picMkLst>
            <pc:docMk/>
            <pc:sldMk cId="886765173" sldId="540"/>
            <ac:picMk id="17" creationId="{92AEBAE4-41F5-4AC1-1D40-B215E5D0B4A6}"/>
          </ac:picMkLst>
        </pc:picChg>
        <pc:picChg chg="add del mod">
          <ac:chgData name="Roberta Tucker" userId="S::r.tucker@uwtsd.ac.uk::27ca61ee-ba03-4b92-a89a-1d5600e2200a" providerId="AD" clId="Web-{CED7C185-160D-0D58-EC24-0CCB969973CF}" dt="2023-01-12T14:35:14.700" v="1754"/>
          <ac:picMkLst>
            <pc:docMk/>
            <pc:sldMk cId="886765173" sldId="540"/>
            <ac:picMk id="18" creationId="{B74CD791-4688-803C-F255-29676DE682D3}"/>
          </ac:picMkLst>
        </pc:picChg>
      </pc:sldChg>
      <pc:sldChg chg="addSp delSp modSp add replId">
        <pc:chgData name="Roberta Tucker" userId="S::r.tucker@uwtsd.ac.uk::27ca61ee-ba03-4b92-a89a-1d5600e2200a" providerId="AD" clId="Web-{CED7C185-160D-0D58-EC24-0CCB969973CF}" dt="2023-01-12T14:37:15.813" v="1779" actId="20577"/>
        <pc:sldMkLst>
          <pc:docMk/>
          <pc:sldMk cId="1593388175" sldId="541"/>
        </pc:sldMkLst>
        <pc:spChg chg="mod">
          <ac:chgData name="Roberta Tucker" userId="S::r.tucker@uwtsd.ac.uk::27ca61ee-ba03-4b92-a89a-1d5600e2200a" providerId="AD" clId="Web-{CED7C185-160D-0D58-EC24-0CCB969973CF}" dt="2023-01-12T14:37:15.813" v="1779" actId="20577"/>
          <ac:spMkLst>
            <pc:docMk/>
            <pc:sldMk cId="1593388175" sldId="541"/>
            <ac:spMk id="2" creationId="{BD754FA5-2DEB-49E1-1FB5-633B9D062E52}"/>
          </ac:spMkLst>
        </pc:spChg>
        <pc:spChg chg="mod">
          <ac:chgData name="Roberta Tucker" userId="S::r.tucker@uwtsd.ac.uk::27ca61ee-ba03-4b92-a89a-1d5600e2200a" providerId="AD" clId="Web-{CED7C185-160D-0D58-EC24-0CCB969973CF}" dt="2023-01-12T14:05:57.061" v="1520" actId="1076"/>
          <ac:spMkLst>
            <pc:docMk/>
            <pc:sldMk cId="1593388175" sldId="541"/>
            <ac:spMk id="7" creationId="{B5F30E72-888C-478F-66BC-2551592943DB}"/>
          </ac:spMkLst>
        </pc:spChg>
        <pc:spChg chg="mod">
          <ac:chgData name="Roberta Tucker" userId="S::r.tucker@uwtsd.ac.uk::27ca61ee-ba03-4b92-a89a-1d5600e2200a" providerId="AD" clId="Web-{CED7C185-160D-0D58-EC24-0CCB969973CF}" dt="2023-01-12T14:06:09.061" v="1522" actId="1076"/>
          <ac:spMkLst>
            <pc:docMk/>
            <pc:sldMk cId="1593388175" sldId="541"/>
            <ac:spMk id="12" creationId="{45808C8C-4121-0C72-F517-D16C103453D5}"/>
          </ac:spMkLst>
        </pc:spChg>
        <pc:spChg chg="mod">
          <ac:chgData name="Roberta Tucker" userId="S::r.tucker@uwtsd.ac.uk::27ca61ee-ba03-4b92-a89a-1d5600e2200a" providerId="AD" clId="Web-{CED7C185-160D-0D58-EC24-0CCB969973CF}" dt="2023-01-12T14:06:21.452" v="1524" actId="1076"/>
          <ac:spMkLst>
            <pc:docMk/>
            <pc:sldMk cId="1593388175" sldId="541"/>
            <ac:spMk id="16" creationId="{B876D59F-3DE3-DF44-4442-9F0A970DDF3E}"/>
          </ac:spMkLst>
        </pc:spChg>
        <pc:graphicFrameChg chg="mod modGraphic">
          <ac:chgData name="Roberta Tucker" userId="S::r.tucker@uwtsd.ac.uk::27ca61ee-ba03-4b92-a89a-1d5600e2200a" providerId="AD" clId="Web-{CED7C185-160D-0D58-EC24-0CCB969973CF}" dt="2023-01-12T14:07:30.563" v="1564"/>
          <ac:graphicFrameMkLst>
            <pc:docMk/>
            <pc:sldMk cId="1593388175" sldId="541"/>
            <ac:graphicFrameMk id="3" creationId="{08C85193-DF96-D715-013E-BE5798CE17CE}"/>
          </ac:graphicFrameMkLst>
        </pc:graphicFrameChg>
        <pc:graphicFrameChg chg="mod modGraphic">
          <ac:chgData name="Roberta Tucker" userId="S::r.tucker@uwtsd.ac.uk::27ca61ee-ba03-4b92-a89a-1d5600e2200a" providerId="AD" clId="Web-{CED7C185-160D-0D58-EC24-0CCB969973CF}" dt="2023-01-12T14:07:35.501" v="1568"/>
          <ac:graphicFrameMkLst>
            <pc:docMk/>
            <pc:sldMk cId="1593388175" sldId="541"/>
            <ac:graphicFrameMk id="6" creationId="{BEE48E74-54FD-B752-3AE2-0F05E64889D9}"/>
          </ac:graphicFrameMkLst>
        </pc:graphicFrameChg>
        <pc:graphicFrameChg chg="mod modGraphic">
          <ac:chgData name="Roberta Tucker" userId="S::r.tucker@uwtsd.ac.uk::27ca61ee-ba03-4b92-a89a-1d5600e2200a" providerId="AD" clId="Web-{CED7C185-160D-0D58-EC24-0CCB969973CF}" dt="2023-01-12T14:06:55.375" v="1542"/>
          <ac:graphicFrameMkLst>
            <pc:docMk/>
            <pc:sldMk cId="1593388175" sldId="541"/>
            <ac:graphicFrameMk id="8" creationId="{6C7F30B9-0AEF-4F9F-3070-820A82B77D80}"/>
          </ac:graphicFrameMkLst>
        </pc:graphicFrameChg>
        <pc:picChg chg="del">
          <ac:chgData name="Roberta Tucker" userId="S::r.tucker@uwtsd.ac.uk::27ca61ee-ba03-4b92-a89a-1d5600e2200a" providerId="AD" clId="Web-{CED7C185-160D-0D58-EC24-0CCB969973CF}" dt="2023-01-12T13:34:36.824" v="1076"/>
          <ac:picMkLst>
            <pc:docMk/>
            <pc:sldMk cId="1593388175" sldId="541"/>
            <ac:picMk id="4" creationId="{C0B59F14-6ACD-2FD9-A4E7-A6C6A30E2F51}"/>
          </ac:picMkLst>
        </pc:picChg>
        <pc:picChg chg="add del mod">
          <ac:chgData name="Roberta Tucker" userId="S::r.tucker@uwtsd.ac.uk::27ca61ee-ba03-4b92-a89a-1d5600e2200a" providerId="AD" clId="Web-{CED7C185-160D-0D58-EC24-0CCB969973CF}" dt="2023-01-12T13:40:38.709" v="1095"/>
          <ac:picMkLst>
            <pc:docMk/>
            <pc:sldMk cId="1593388175" sldId="541"/>
            <ac:picMk id="5" creationId="{CEDF2EED-8CF1-FAB0-7C4F-F32E8381E0BC}"/>
          </ac:picMkLst>
        </pc:picChg>
        <pc:picChg chg="add mod">
          <ac:chgData name="Roberta Tucker" userId="S::r.tucker@uwtsd.ac.uk::27ca61ee-ba03-4b92-a89a-1d5600e2200a" providerId="AD" clId="Web-{CED7C185-160D-0D58-EC24-0CCB969973CF}" dt="2023-01-12T13:47:43.485" v="1113" actId="14100"/>
          <ac:picMkLst>
            <pc:docMk/>
            <pc:sldMk cId="1593388175" sldId="541"/>
            <ac:picMk id="10" creationId="{759982F2-97EB-CC6A-AADE-1FF2608CA89B}"/>
          </ac:picMkLst>
        </pc:picChg>
        <pc:picChg chg="add mod">
          <ac:chgData name="Roberta Tucker" userId="S::r.tucker@uwtsd.ac.uk::27ca61ee-ba03-4b92-a89a-1d5600e2200a" providerId="AD" clId="Web-{CED7C185-160D-0D58-EC24-0CCB969973CF}" dt="2023-01-12T13:47:40.345" v="1112" actId="14100"/>
          <ac:picMkLst>
            <pc:docMk/>
            <pc:sldMk cId="1593388175" sldId="541"/>
            <ac:picMk id="14" creationId="{555F0D74-25FA-8B10-208B-B047CC4E1F90}"/>
          </ac:picMkLst>
        </pc:picChg>
        <pc:picChg chg="del">
          <ac:chgData name="Roberta Tucker" userId="S::r.tucker@uwtsd.ac.uk::27ca61ee-ba03-4b92-a89a-1d5600e2200a" providerId="AD" clId="Web-{CED7C185-160D-0D58-EC24-0CCB969973CF}" dt="2023-01-12T13:34:38.512" v="1077"/>
          <ac:picMkLst>
            <pc:docMk/>
            <pc:sldMk cId="1593388175" sldId="541"/>
            <ac:picMk id="17" creationId="{92AEBAE4-41F5-4AC1-1D40-B215E5D0B4A6}"/>
          </ac:picMkLst>
        </pc:picChg>
        <pc:picChg chg="del">
          <ac:chgData name="Roberta Tucker" userId="S::r.tucker@uwtsd.ac.uk::27ca61ee-ba03-4b92-a89a-1d5600e2200a" providerId="AD" clId="Web-{CED7C185-160D-0D58-EC24-0CCB969973CF}" dt="2023-01-12T13:34:40.512" v="1078"/>
          <ac:picMkLst>
            <pc:docMk/>
            <pc:sldMk cId="1593388175" sldId="541"/>
            <ac:picMk id="18" creationId="{B74CD791-4688-803C-F255-29676DE682D3}"/>
          </ac:picMkLst>
        </pc:picChg>
        <pc:picChg chg="add mod">
          <ac:chgData name="Roberta Tucker" userId="S::r.tucker@uwtsd.ac.uk::27ca61ee-ba03-4b92-a89a-1d5600e2200a" providerId="AD" clId="Web-{CED7C185-160D-0D58-EC24-0CCB969973CF}" dt="2023-01-12T13:56:37.515" v="1116" actId="14100"/>
          <ac:picMkLst>
            <pc:docMk/>
            <pc:sldMk cId="1593388175" sldId="541"/>
            <ac:picMk id="19" creationId="{2223F966-7C5B-2D3B-468C-3BAC12E987AD}"/>
          </ac:picMkLst>
        </pc:picChg>
      </pc:sldChg>
      <pc:sldChg chg="addSp delSp modSp add replId">
        <pc:chgData name="Roberta Tucker" userId="S::r.tucker@uwtsd.ac.uk::27ca61ee-ba03-4b92-a89a-1d5600e2200a" providerId="AD" clId="Web-{CED7C185-160D-0D58-EC24-0CCB969973CF}" dt="2023-01-12T14:35:45.607" v="1760" actId="1076"/>
        <pc:sldMkLst>
          <pc:docMk/>
          <pc:sldMk cId="829827087" sldId="542"/>
        </pc:sldMkLst>
        <pc:spChg chg="mod">
          <ac:chgData name="Roberta Tucker" userId="S::r.tucker@uwtsd.ac.uk::27ca61ee-ba03-4b92-a89a-1d5600e2200a" providerId="AD" clId="Web-{CED7C185-160D-0D58-EC24-0CCB969973CF}" dt="2023-01-12T14:35:45.607" v="1760" actId="1076"/>
          <ac:spMkLst>
            <pc:docMk/>
            <pc:sldMk cId="829827087" sldId="542"/>
            <ac:spMk id="7" creationId="{B5F30E72-888C-478F-66BC-2551592943DB}"/>
          </ac:spMkLst>
        </pc:spChg>
        <pc:spChg chg="mod">
          <ac:chgData name="Roberta Tucker" userId="S::r.tucker@uwtsd.ac.uk::27ca61ee-ba03-4b92-a89a-1d5600e2200a" providerId="AD" clId="Web-{CED7C185-160D-0D58-EC24-0CCB969973CF}" dt="2023-01-12T14:35:05.325" v="1751" actId="1076"/>
          <ac:spMkLst>
            <pc:docMk/>
            <pc:sldMk cId="829827087" sldId="542"/>
            <ac:spMk id="12" creationId="{45808C8C-4121-0C72-F517-D16C103453D5}"/>
          </ac:spMkLst>
        </pc:spChg>
        <pc:spChg chg="del mod">
          <ac:chgData name="Roberta Tucker" userId="S::r.tucker@uwtsd.ac.uk::27ca61ee-ba03-4b92-a89a-1d5600e2200a" providerId="AD" clId="Web-{CED7C185-160D-0D58-EC24-0CCB969973CF}" dt="2023-01-12T14:26:24.515" v="1595"/>
          <ac:spMkLst>
            <pc:docMk/>
            <pc:sldMk cId="829827087" sldId="542"/>
            <ac:spMk id="16" creationId="{B876D59F-3DE3-DF44-4442-9F0A970DDF3E}"/>
          </ac:spMkLst>
        </pc:spChg>
        <pc:spChg chg="add mod">
          <ac:chgData name="Roberta Tucker" userId="S::r.tucker@uwtsd.ac.uk::27ca61ee-ba03-4b92-a89a-1d5600e2200a" providerId="AD" clId="Web-{CED7C185-160D-0D58-EC24-0CCB969973CF}" dt="2023-01-12T14:35:23.513" v="1756" actId="1076"/>
          <ac:spMkLst>
            <pc:docMk/>
            <pc:sldMk cId="829827087" sldId="542"/>
            <ac:spMk id="21" creationId="{2F668A59-CD03-73BB-67F5-138B5C23FCF8}"/>
          </ac:spMkLst>
        </pc:spChg>
        <pc:graphicFrameChg chg="mod modGraphic">
          <ac:chgData name="Roberta Tucker" userId="S::r.tucker@uwtsd.ac.uk::27ca61ee-ba03-4b92-a89a-1d5600e2200a" providerId="AD" clId="Web-{CED7C185-160D-0D58-EC24-0CCB969973CF}" dt="2023-01-12T14:33:29.073" v="1740"/>
          <ac:graphicFrameMkLst>
            <pc:docMk/>
            <pc:sldMk cId="829827087" sldId="542"/>
            <ac:graphicFrameMk id="3" creationId="{08C85193-DF96-D715-013E-BE5798CE17CE}"/>
          </ac:graphicFrameMkLst>
        </pc:graphicFrameChg>
        <pc:graphicFrameChg chg="mod modGraphic">
          <ac:chgData name="Roberta Tucker" userId="S::r.tucker@uwtsd.ac.uk::27ca61ee-ba03-4b92-a89a-1d5600e2200a" providerId="AD" clId="Web-{CED7C185-160D-0D58-EC24-0CCB969973CF}" dt="2023-01-12T14:35:08.763" v="1752" actId="1076"/>
          <ac:graphicFrameMkLst>
            <pc:docMk/>
            <pc:sldMk cId="829827087" sldId="542"/>
            <ac:graphicFrameMk id="6" creationId="{BEE48E74-54FD-B752-3AE2-0F05E64889D9}"/>
          </ac:graphicFrameMkLst>
        </pc:graphicFrameChg>
        <pc:graphicFrameChg chg="del">
          <ac:chgData name="Roberta Tucker" userId="S::r.tucker@uwtsd.ac.uk::27ca61ee-ba03-4b92-a89a-1d5600e2200a" providerId="AD" clId="Web-{CED7C185-160D-0D58-EC24-0CCB969973CF}" dt="2023-01-12T14:26:26.202" v="1596"/>
          <ac:graphicFrameMkLst>
            <pc:docMk/>
            <pc:sldMk cId="829827087" sldId="542"/>
            <ac:graphicFrameMk id="8" creationId="{6C7F30B9-0AEF-4F9F-3070-820A82B77D80}"/>
          </ac:graphicFrameMkLst>
        </pc:graphicFrameChg>
        <pc:graphicFrameChg chg="add mod">
          <ac:chgData name="Roberta Tucker" userId="S::r.tucker@uwtsd.ac.uk::27ca61ee-ba03-4b92-a89a-1d5600e2200a" providerId="AD" clId="Web-{CED7C185-160D-0D58-EC24-0CCB969973CF}" dt="2023-01-12T14:35:40.373" v="1759" actId="1076"/>
          <ac:graphicFrameMkLst>
            <pc:docMk/>
            <pc:sldMk cId="829827087" sldId="542"/>
            <ac:graphicFrameMk id="23" creationId="{4E07EA33-AC52-5ABA-A485-8BC11EF72AD9}"/>
          </ac:graphicFrameMkLst>
        </pc:graphicFrameChg>
        <pc:picChg chg="add mod">
          <ac:chgData name="Roberta Tucker" userId="S::r.tucker@uwtsd.ac.uk::27ca61ee-ba03-4b92-a89a-1d5600e2200a" providerId="AD" clId="Web-{CED7C185-160D-0D58-EC24-0CCB969973CF}" dt="2023-01-12T14:33:10.228" v="1735" actId="14100"/>
          <ac:picMkLst>
            <pc:docMk/>
            <pc:sldMk cId="829827087" sldId="542"/>
            <ac:picMk id="4" creationId="{D8A317C3-9A67-882B-62E2-B392F6894015}"/>
          </ac:picMkLst>
        </pc:picChg>
        <pc:picChg chg="add mod">
          <ac:chgData name="Roberta Tucker" userId="S::r.tucker@uwtsd.ac.uk::27ca61ee-ba03-4b92-a89a-1d5600e2200a" providerId="AD" clId="Web-{CED7C185-160D-0D58-EC24-0CCB969973CF}" dt="2023-01-12T14:34:48.090" v="1748" actId="1076"/>
          <ac:picMkLst>
            <pc:docMk/>
            <pc:sldMk cId="829827087" sldId="542"/>
            <ac:picMk id="5" creationId="{EFD6825A-2B2F-0643-90AD-1C0CAE512136}"/>
          </ac:picMkLst>
        </pc:picChg>
        <pc:picChg chg="del">
          <ac:chgData name="Roberta Tucker" userId="S::r.tucker@uwtsd.ac.uk::27ca61ee-ba03-4b92-a89a-1d5600e2200a" providerId="AD" clId="Web-{CED7C185-160D-0D58-EC24-0CCB969973CF}" dt="2023-01-12T14:26:27.483" v="1597"/>
          <ac:picMkLst>
            <pc:docMk/>
            <pc:sldMk cId="829827087" sldId="542"/>
            <ac:picMk id="10" creationId="{759982F2-97EB-CC6A-AADE-1FF2608CA89B}"/>
          </ac:picMkLst>
        </pc:picChg>
        <pc:picChg chg="del mod">
          <ac:chgData name="Roberta Tucker" userId="S::r.tucker@uwtsd.ac.uk::27ca61ee-ba03-4b92-a89a-1d5600e2200a" providerId="AD" clId="Web-{CED7C185-160D-0D58-EC24-0CCB969973CF}" dt="2023-01-12T14:33:34.557" v="1741"/>
          <ac:picMkLst>
            <pc:docMk/>
            <pc:sldMk cId="829827087" sldId="542"/>
            <ac:picMk id="14" creationId="{555F0D74-25FA-8B10-208B-B047CC4E1F90}"/>
          </ac:picMkLst>
        </pc:picChg>
        <pc:picChg chg="add mod">
          <ac:chgData name="Roberta Tucker" userId="S::r.tucker@uwtsd.ac.uk::27ca61ee-ba03-4b92-a89a-1d5600e2200a" providerId="AD" clId="Web-{CED7C185-160D-0D58-EC24-0CCB969973CF}" dt="2023-01-12T14:35:11.825" v="1753" actId="14100"/>
          <ac:picMkLst>
            <pc:docMk/>
            <pc:sldMk cId="829827087" sldId="542"/>
            <ac:picMk id="18" creationId="{DEBDCD19-5D30-9841-ACCB-E453C69C2DD5}"/>
          </ac:picMkLst>
        </pc:picChg>
        <pc:picChg chg="del mod">
          <ac:chgData name="Roberta Tucker" userId="S::r.tucker@uwtsd.ac.uk::27ca61ee-ba03-4b92-a89a-1d5600e2200a" providerId="AD" clId="Web-{CED7C185-160D-0D58-EC24-0CCB969973CF}" dt="2023-01-12T14:31:17.913" v="1732"/>
          <ac:picMkLst>
            <pc:docMk/>
            <pc:sldMk cId="829827087" sldId="542"/>
            <ac:picMk id="19" creationId="{2223F966-7C5B-2D3B-468C-3BAC12E987AD}"/>
          </ac:picMkLst>
        </pc:picChg>
      </pc:sldChg>
      <pc:sldChg chg="addSp delSp modSp add replId">
        <pc:chgData name="Roberta Tucker" userId="S::r.tucker@uwtsd.ac.uk::27ca61ee-ba03-4b92-a89a-1d5600e2200a" providerId="AD" clId="Web-{CED7C185-160D-0D58-EC24-0CCB969973CF}" dt="2023-01-12T15:17:44.236" v="2121" actId="1076"/>
        <pc:sldMkLst>
          <pc:docMk/>
          <pc:sldMk cId="4172003288" sldId="543"/>
        </pc:sldMkLst>
        <pc:spChg chg="mod">
          <ac:chgData name="Roberta Tucker" userId="S::r.tucker@uwtsd.ac.uk::27ca61ee-ba03-4b92-a89a-1d5600e2200a" providerId="AD" clId="Web-{CED7C185-160D-0D58-EC24-0CCB969973CF}" dt="2023-01-12T14:53:19.229" v="1923" actId="20577"/>
          <ac:spMkLst>
            <pc:docMk/>
            <pc:sldMk cId="4172003288" sldId="543"/>
            <ac:spMk id="2" creationId="{BD754FA5-2DEB-49E1-1FB5-633B9D062E52}"/>
          </ac:spMkLst>
        </pc:spChg>
        <pc:spChg chg="mod">
          <ac:chgData name="Roberta Tucker" userId="S::r.tucker@uwtsd.ac.uk::27ca61ee-ba03-4b92-a89a-1d5600e2200a" providerId="AD" clId="Web-{CED7C185-160D-0D58-EC24-0CCB969973CF}" dt="2023-01-12T15:17:44.236" v="2121" actId="1076"/>
          <ac:spMkLst>
            <pc:docMk/>
            <pc:sldMk cId="4172003288" sldId="543"/>
            <ac:spMk id="7" creationId="{B5F30E72-888C-478F-66BC-2551592943DB}"/>
          </ac:spMkLst>
        </pc:spChg>
        <pc:spChg chg="add mod">
          <ac:chgData name="Roberta Tucker" userId="S::r.tucker@uwtsd.ac.uk::27ca61ee-ba03-4b92-a89a-1d5600e2200a" providerId="AD" clId="Web-{CED7C185-160D-0D58-EC24-0CCB969973CF}" dt="2023-01-12T15:17:39.704" v="2119" actId="1076"/>
          <ac:spMkLst>
            <pc:docMk/>
            <pc:sldMk cId="4172003288" sldId="543"/>
            <ac:spMk id="8" creationId="{3A5C8780-AAFE-C157-F1CD-794A0094AC07}"/>
          </ac:spMkLst>
        </pc:spChg>
        <pc:spChg chg="del mod">
          <ac:chgData name="Roberta Tucker" userId="S::r.tucker@uwtsd.ac.uk::27ca61ee-ba03-4b92-a89a-1d5600e2200a" providerId="AD" clId="Web-{CED7C185-160D-0D58-EC24-0CCB969973CF}" dt="2023-01-12T14:48:37.628" v="1889"/>
          <ac:spMkLst>
            <pc:docMk/>
            <pc:sldMk cId="4172003288" sldId="543"/>
            <ac:spMk id="12" creationId="{45808C8C-4121-0C72-F517-D16C103453D5}"/>
          </ac:spMkLst>
        </pc:spChg>
        <pc:spChg chg="add mod">
          <ac:chgData name="Roberta Tucker" userId="S::r.tucker@uwtsd.ac.uk::27ca61ee-ba03-4b92-a89a-1d5600e2200a" providerId="AD" clId="Web-{CED7C185-160D-0D58-EC24-0CCB969973CF}" dt="2023-01-12T15:16:18.843" v="2101" actId="20577"/>
          <ac:spMkLst>
            <pc:docMk/>
            <pc:sldMk cId="4172003288" sldId="543"/>
            <ac:spMk id="19" creationId="{235DE09D-D17B-098D-58B5-343421F1A7D7}"/>
          </ac:spMkLst>
        </pc:spChg>
        <pc:spChg chg="add mod">
          <ac:chgData name="Roberta Tucker" userId="S::r.tucker@uwtsd.ac.uk::27ca61ee-ba03-4b92-a89a-1d5600e2200a" providerId="AD" clId="Web-{CED7C185-160D-0D58-EC24-0CCB969973CF}" dt="2023-01-12T15:16:10.827" v="2099" actId="1076"/>
          <ac:spMkLst>
            <pc:docMk/>
            <pc:sldMk cId="4172003288" sldId="543"/>
            <ac:spMk id="20" creationId="{7FDC865F-D29B-1CE1-399C-595F1D50394C}"/>
          </ac:spMkLst>
        </pc:spChg>
        <pc:spChg chg="del">
          <ac:chgData name="Roberta Tucker" userId="S::r.tucker@uwtsd.ac.uk::27ca61ee-ba03-4b92-a89a-1d5600e2200a" providerId="AD" clId="Web-{CED7C185-160D-0D58-EC24-0CCB969973CF}" dt="2023-01-12T14:41:19.772" v="1844"/>
          <ac:spMkLst>
            <pc:docMk/>
            <pc:sldMk cId="4172003288" sldId="543"/>
            <ac:spMk id="21" creationId="{2F668A59-CD03-73BB-67F5-138B5C23FCF8}"/>
          </ac:spMkLst>
        </pc:spChg>
        <pc:spChg chg="add mod">
          <ac:chgData name="Roberta Tucker" userId="S::r.tucker@uwtsd.ac.uk::27ca61ee-ba03-4b92-a89a-1d5600e2200a" providerId="AD" clId="Web-{CED7C185-160D-0D58-EC24-0CCB969973CF}" dt="2023-01-12T15:16:05.499" v="2098" actId="20577"/>
          <ac:spMkLst>
            <pc:docMk/>
            <pc:sldMk cId="4172003288" sldId="543"/>
            <ac:spMk id="22" creationId="{59F0789B-412C-DF65-204E-EC33DF5D5273}"/>
          </ac:spMkLst>
        </pc:spChg>
        <pc:spChg chg="add del mod">
          <ac:chgData name="Roberta Tucker" userId="S::r.tucker@uwtsd.ac.uk::27ca61ee-ba03-4b92-a89a-1d5600e2200a" providerId="AD" clId="Web-{CED7C185-160D-0D58-EC24-0CCB969973CF}" dt="2023-01-12T15:12:41.118" v="2067"/>
          <ac:spMkLst>
            <pc:docMk/>
            <pc:sldMk cId="4172003288" sldId="543"/>
            <ac:spMk id="24" creationId="{09C8173D-C787-BBC5-9A5E-8B57413581D4}"/>
          </ac:spMkLst>
        </pc:spChg>
        <pc:spChg chg="add del mod">
          <ac:chgData name="Roberta Tucker" userId="S::r.tucker@uwtsd.ac.uk::27ca61ee-ba03-4b92-a89a-1d5600e2200a" providerId="AD" clId="Web-{CED7C185-160D-0D58-EC24-0CCB969973CF}" dt="2023-01-12T15:12:49.744" v="2070"/>
          <ac:spMkLst>
            <pc:docMk/>
            <pc:sldMk cId="4172003288" sldId="543"/>
            <ac:spMk id="25" creationId="{A291BE49-A0D1-D4CA-AE4C-360EFDF9D60F}"/>
          </ac:spMkLst>
        </pc:spChg>
        <pc:spChg chg="add mod">
          <ac:chgData name="Roberta Tucker" userId="S::r.tucker@uwtsd.ac.uk::27ca61ee-ba03-4b92-a89a-1d5600e2200a" providerId="AD" clId="Web-{CED7C185-160D-0D58-EC24-0CCB969973CF}" dt="2023-01-12T15:15:58.155" v="2096" actId="1076"/>
          <ac:spMkLst>
            <pc:docMk/>
            <pc:sldMk cId="4172003288" sldId="543"/>
            <ac:spMk id="26" creationId="{C18F605F-FA58-786A-A604-7B2F1F8A4916}"/>
          </ac:spMkLst>
        </pc:spChg>
        <pc:graphicFrameChg chg="del">
          <ac:chgData name="Roberta Tucker" userId="S::r.tucker@uwtsd.ac.uk::27ca61ee-ba03-4b92-a89a-1d5600e2200a" providerId="AD" clId="Web-{CED7C185-160D-0D58-EC24-0CCB969973CF}" dt="2023-01-12T14:40:31.584" v="1795"/>
          <ac:graphicFrameMkLst>
            <pc:docMk/>
            <pc:sldMk cId="4172003288" sldId="543"/>
            <ac:graphicFrameMk id="3" creationId="{08C85193-DF96-D715-013E-BE5798CE17CE}"/>
          </ac:graphicFrameMkLst>
        </pc:graphicFrameChg>
        <pc:graphicFrameChg chg="del">
          <ac:chgData name="Roberta Tucker" userId="S::r.tucker@uwtsd.ac.uk::27ca61ee-ba03-4b92-a89a-1d5600e2200a" providerId="AD" clId="Web-{CED7C185-160D-0D58-EC24-0CCB969973CF}" dt="2023-01-12T14:40:34.177" v="1796"/>
          <ac:graphicFrameMkLst>
            <pc:docMk/>
            <pc:sldMk cId="4172003288" sldId="543"/>
            <ac:graphicFrameMk id="6" creationId="{BEE48E74-54FD-B752-3AE2-0F05E64889D9}"/>
          </ac:graphicFrameMkLst>
        </pc:graphicFrameChg>
        <pc:graphicFrameChg chg="del">
          <ac:chgData name="Roberta Tucker" userId="S::r.tucker@uwtsd.ac.uk::27ca61ee-ba03-4b92-a89a-1d5600e2200a" providerId="AD" clId="Web-{CED7C185-160D-0D58-EC24-0CCB969973CF}" dt="2023-01-12T14:40:37.068" v="1797"/>
          <ac:graphicFrameMkLst>
            <pc:docMk/>
            <pc:sldMk cId="4172003288" sldId="543"/>
            <ac:graphicFrameMk id="23" creationId="{4E07EA33-AC52-5ABA-A485-8BC11EF72AD9}"/>
          </ac:graphicFrameMkLst>
        </pc:graphicFrameChg>
        <pc:picChg chg="del">
          <ac:chgData name="Roberta Tucker" userId="S::r.tucker@uwtsd.ac.uk::27ca61ee-ba03-4b92-a89a-1d5600e2200a" providerId="AD" clId="Web-{CED7C185-160D-0D58-EC24-0CCB969973CF}" dt="2023-01-12T14:40:17.302" v="1792"/>
          <ac:picMkLst>
            <pc:docMk/>
            <pc:sldMk cId="4172003288" sldId="543"/>
            <ac:picMk id="4" creationId="{D8A317C3-9A67-882B-62E2-B392F6894015}"/>
          </ac:picMkLst>
        </pc:picChg>
        <pc:picChg chg="del">
          <ac:chgData name="Roberta Tucker" userId="S::r.tucker@uwtsd.ac.uk::27ca61ee-ba03-4b92-a89a-1d5600e2200a" providerId="AD" clId="Web-{CED7C185-160D-0D58-EC24-0CCB969973CF}" dt="2023-01-12T14:40:20.880" v="1793"/>
          <ac:picMkLst>
            <pc:docMk/>
            <pc:sldMk cId="4172003288" sldId="543"/>
            <ac:picMk id="5" creationId="{EFD6825A-2B2F-0643-90AD-1C0CAE512136}"/>
          </ac:picMkLst>
        </pc:picChg>
        <pc:picChg chg="add mod">
          <ac:chgData name="Roberta Tucker" userId="S::r.tucker@uwtsd.ac.uk::27ca61ee-ba03-4b92-a89a-1d5600e2200a" providerId="AD" clId="Web-{CED7C185-160D-0D58-EC24-0CCB969973CF}" dt="2023-01-12T15:17:41.298" v="2120" actId="1076"/>
          <ac:picMkLst>
            <pc:docMk/>
            <pc:sldMk cId="4172003288" sldId="543"/>
            <ac:picMk id="14" creationId="{2C4C9B82-BE4E-0E73-511D-4815B445E897}"/>
          </ac:picMkLst>
        </pc:picChg>
        <pc:picChg chg="add del mod">
          <ac:chgData name="Roberta Tucker" userId="S::r.tucker@uwtsd.ac.uk::27ca61ee-ba03-4b92-a89a-1d5600e2200a" providerId="AD" clId="Web-{CED7C185-160D-0D58-EC24-0CCB969973CF}" dt="2023-01-12T15:05:59.858" v="1979"/>
          <ac:picMkLst>
            <pc:docMk/>
            <pc:sldMk cId="4172003288" sldId="543"/>
            <ac:picMk id="16" creationId="{8238243A-15C5-A534-0450-7F4D319A5C50}"/>
          </ac:picMkLst>
        </pc:picChg>
        <pc:picChg chg="add mod">
          <ac:chgData name="Roberta Tucker" userId="S::r.tucker@uwtsd.ac.uk::27ca61ee-ba03-4b92-a89a-1d5600e2200a" providerId="AD" clId="Web-{CED7C185-160D-0D58-EC24-0CCB969973CF}" dt="2023-01-12T15:17:36.923" v="2118" actId="1076"/>
          <ac:picMkLst>
            <pc:docMk/>
            <pc:sldMk cId="4172003288" sldId="543"/>
            <ac:picMk id="17" creationId="{2CFFE572-D8C2-F2D7-1DC1-66838FF3D8EA}"/>
          </ac:picMkLst>
        </pc:picChg>
        <pc:picChg chg="del">
          <ac:chgData name="Roberta Tucker" userId="S::r.tucker@uwtsd.ac.uk::27ca61ee-ba03-4b92-a89a-1d5600e2200a" providerId="AD" clId="Web-{CED7C185-160D-0D58-EC24-0CCB969973CF}" dt="2023-01-12T14:40:22.052" v="1794"/>
          <ac:picMkLst>
            <pc:docMk/>
            <pc:sldMk cId="4172003288" sldId="543"/>
            <ac:picMk id="18" creationId="{DEBDCD19-5D30-9841-ACCB-E453C69C2DD5}"/>
          </ac:picMkLst>
        </pc:picChg>
        <pc:picChg chg="add mod">
          <ac:chgData name="Roberta Tucker" userId="S::r.tucker@uwtsd.ac.uk::27ca61ee-ba03-4b92-a89a-1d5600e2200a" providerId="AD" clId="Web-{CED7C185-160D-0D58-EC24-0CCB969973CF}" dt="2023-01-12T15:15:49.858" v="2094" actId="1076"/>
          <ac:picMkLst>
            <pc:docMk/>
            <pc:sldMk cId="4172003288" sldId="543"/>
            <ac:picMk id="27" creationId="{C1F2BFA7-3CAB-2D0B-603C-F4D14CAFD0CC}"/>
          </ac:picMkLst>
        </pc:picChg>
        <pc:picChg chg="add mod">
          <ac:chgData name="Roberta Tucker" userId="S::r.tucker@uwtsd.ac.uk::27ca61ee-ba03-4b92-a89a-1d5600e2200a" providerId="AD" clId="Web-{CED7C185-160D-0D58-EC24-0CCB969973CF}" dt="2023-01-12T15:15:52.717" v="2095" actId="1076"/>
          <ac:picMkLst>
            <pc:docMk/>
            <pc:sldMk cId="4172003288" sldId="543"/>
            <ac:picMk id="28" creationId="{4BA92158-D916-7E84-C9D7-CCA8556F390B}"/>
          </ac:picMkLst>
        </pc:picChg>
      </pc:sldChg>
      <pc:sldChg chg="addSp delSp modSp add del replId">
        <pc:chgData name="Roberta Tucker" userId="S::r.tucker@uwtsd.ac.uk::27ca61ee-ba03-4b92-a89a-1d5600e2200a" providerId="AD" clId="Web-{CED7C185-160D-0D58-EC24-0CCB969973CF}" dt="2023-01-12T15:16:42.812" v="2104"/>
        <pc:sldMkLst>
          <pc:docMk/>
          <pc:sldMk cId="3774674601" sldId="544"/>
        </pc:sldMkLst>
        <pc:spChg chg="mod">
          <ac:chgData name="Roberta Tucker" userId="S::r.tucker@uwtsd.ac.uk::27ca61ee-ba03-4b92-a89a-1d5600e2200a" providerId="AD" clId="Web-{CED7C185-160D-0D58-EC24-0CCB969973CF}" dt="2023-01-12T14:53:07.228" v="1915" actId="20577"/>
          <ac:spMkLst>
            <pc:docMk/>
            <pc:sldMk cId="3774674601" sldId="544"/>
            <ac:spMk id="2" creationId="{BD754FA5-2DEB-49E1-1FB5-633B9D062E52}"/>
          </ac:spMkLst>
        </pc:spChg>
        <pc:spChg chg="add del mod">
          <ac:chgData name="Roberta Tucker" userId="S::r.tucker@uwtsd.ac.uk::27ca61ee-ba03-4b92-a89a-1d5600e2200a" providerId="AD" clId="Web-{CED7C185-160D-0D58-EC24-0CCB969973CF}" dt="2023-01-12T14:57:37.079" v="1945"/>
          <ac:spMkLst>
            <pc:docMk/>
            <pc:sldMk cId="3774674601" sldId="544"/>
            <ac:spMk id="3" creationId="{B87E44EB-D250-48FE-887A-51410E306916}"/>
          </ac:spMkLst>
        </pc:spChg>
        <pc:spChg chg="mod">
          <ac:chgData name="Roberta Tucker" userId="S::r.tucker@uwtsd.ac.uk::27ca61ee-ba03-4b92-a89a-1d5600e2200a" providerId="AD" clId="Web-{CED7C185-160D-0D58-EC24-0CCB969973CF}" dt="2023-01-12T15:08:30.721" v="1998" actId="1076"/>
          <ac:spMkLst>
            <pc:docMk/>
            <pc:sldMk cId="3774674601" sldId="544"/>
            <ac:spMk id="7" creationId="{B5F30E72-888C-478F-66BC-2551592943DB}"/>
          </ac:spMkLst>
        </pc:spChg>
        <pc:spChg chg="mod">
          <ac:chgData name="Roberta Tucker" userId="S::r.tucker@uwtsd.ac.uk::27ca61ee-ba03-4b92-a89a-1d5600e2200a" providerId="AD" clId="Web-{CED7C185-160D-0D58-EC24-0CCB969973CF}" dt="2023-01-12T15:08:38.081" v="2001" actId="1076"/>
          <ac:spMkLst>
            <pc:docMk/>
            <pc:sldMk cId="3774674601" sldId="544"/>
            <ac:spMk id="8" creationId="{3A5C8780-AAFE-C157-F1CD-794A0094AC07}"/>
          </ac:spMkLst>
        </pc:spChg>
        <pc:spChg chg="add del mod">
          <ac:chgData name="Roberta Tucker" userId="S::r.tucker@uwtsd.ac.uk::27ca61ee-ba03-4b92-a89a-1d5600e2200a" providerId="AD" clId="Web-{CED7C185-160D-0D58-EC24-0CCB969973CF}" dt="2023-01-12T15:10:17.099" v="2023"/>
          <ac:spMkLst>
            <pc:docMk/>
            <pc:sldMk cId="3774674601" sldId="544"/>
            <ac:spMk id="10" creationId="{A4B0CF9A-C2DB-CC0D-B7B1-C2E0FEED1AB6}"/>
          </ac:spMkLst>
        </pc:spChg>
        <pc:picChg chg="add del mod">
          <ac:chgData name="Roberta Tucker" userId="S::r.tucker@uwtsd.ac.uk::27ca61ee-ba03-4b92-a89a-1d5600e2200a" providerId="AD" clId="Web-{CED7C185-160D-0D58-EC24-0CCB969973CF}" dt="2023-01-12T15:08:24.346" v="1996"/>
          <ac:picMkLst>
            <pc:docMk/>
            <pc:sldMk cId="3774674601" sldId="544"/>
            <ac:picMk id="4" creationId="{26B56400-AA4F-40C2-C480-275FC9CBE805}"/>
          </ac:picMkLst>
        </pc:picChg>
        <pc:picChg chg="add del mod">
          <ac:chgData name="Roberta Tucker" userId="S::r.tucker@uwtsd.ac.uk::27ca61ee-ba03-4b92-a89a-1d5600e2200a" providerId="AD" clId="Web-{CED7C185-160D-0D58-EC24-0CCB969973CF}" dt="2023-01-12T15:10:15.099" v="2022"/>
          <ac:picMkLst>
            <pc:docMk/>
            <pc:sldMk cId="3774674601" sldId="544"/>
            <ac:picMk id="6" creationId="{6DCB907D-F0B4-AFF8-BE5B-0A7EFEF77E35}"/>
          </ac:picMkLst>
        </pc:picChg>
        <pc:picChg chg="add mod">
          <ac:chgData name="Roberta Tucker" userId="S::r.tucker@uwtsd.ac.uk::27ca61ee-ba03-4b92-a89a-1d5600e2200a" providerId="AD" clId="Web-{CED7C185-160D-0D58-EC24-0CCB969973CF}" dt="2023-01-12T15:10:21.724" v="2024" actId="1076"/>
          <ac:picMkLst>
            <pc:docMk/>
            <pc:sldMk cId="3774674601" sldId="544"/>
            <ac:picMk id="12" creationId="{5A664E79-8CD1-3433-28B4-795A6B0F8BF6}"/>
          </ac:picMkLst>
        </pc:picChg>
        <pc:picChg chg="mod">
          <ac:chgData name="Roberta Tucker" userId="S::r.tucker@uwtsd.ac.uk::27ca61ee-ba03-4b92-a89a-1d5600e2200a" providerId="AD" clId="Web-{CED7C185-160D-0D58-EC24-0CCB969973CF}" dt="2023-01-12T15:08:34.987" v="2000" actId="1076"/>
          <ac:picMkLst>
            <pc:docMk/>
            <pc:sldMk cId="3774674601" sldId="544"/>
            <ac:picMk id="14" creationId="{2C4C9B82-BE4E-0E73-511D-4815B445E897}"/>
          </ac:picMkLst>
        </pc:picChg>
        <pc:picChg chg="del">
          <ac:chgData name="Roberta Tucker" userId="S::r.tucker@uwtsd.ac.uk::27ca61ee-ba03-4b92-a89a-1d5600e2200a" providerId="AD" clId="Web-{CED7C185-160D-0D58-EC24-0CCB969973CF}" dt="2023-01-12T14:57:38.939" v="1946"/>
          <ac:picMkLst>
            <pc:docMk/>
            <pc:sldMk cId="3774674601" sldId="544"/>
            <ac:picMk id="16" creationId="{8238243A-15C5-A534-0450-7F4D319A5C50}"/>
          </ac:picMkLst>
        </pc:picChg>
      </pc:sldChg>
      <pc:sldChg chg="delSp modSp add replId">
        <pc:chgData name="Roberta Tucker" userId="S::r.tucker@uwtsd.ac.uk::27ca61ee-ba03-4b92-a89a-1d5600e2200a" providerId="AD" clId="Web-{CED7C185-160D-0D58-EC24-0CCB969973CF}" dt="2023-01-12T14:59:48.629" v="1978" actId="1076"/>
        <pc:sldMkLst>
          <pc:docMk/>
          <pc:sldMk cId="1123636263" sldId="545"/>
        </pc:sldMkLst>
        <pc:spChg chg="mod">
          <ac:chgData name="Roberta Tucker" userId="S::r.tucker@uwtsd.ac.uk::27ca61ee-ba03-4b92-a89a-1d5600e2200a" providerId="AD" clId="Web-{CED7C185-160D-0D58-EC24-0CCB969973CF}" dt="2023-01-12T14:59:11.285" v="1971" actId="20577"/>
          <ac:spMkLst>
            <pc:docMk/>
            <pc:sldMk cId="1123636263" sldId="545"/>
            <ac:spMk id="2" creationId="{BD754FA5-2DEB-49E1-1FB5-633B9D062E52}"/>
          </ac:spMkLst>
        </pc:spChg>
        <pc:spChg chg="mod">
          <ac:chgData name="Roberta Tucker" userId="S::r.tucker@uwtsd.ac.uk::27ca61ee-ba03-4b92-a89a-1d5600e2200a" providerId="AD" clId="Web-{CED7C185-160D-0D58-EC24-0CCB969973CF}" dt="2023-01-12T14:59:48.629" v="1978" actId="1076"/>
          <ac:spMkLst>
            <pc:docMk/>
            <pc:sldMk cId="1123636263" sldId="545"/>
            <ac:spMk id="7" creationId="{B5F30E72-888C-478F-66BC-2551592943DB}"/>
          </ac:spMkLst>
        </pc:spChg>
        <pc:spChg chg="del">
          <ac:chgData name="Roberta Tucker" userId="S::r.tucker@uwtsd.ac.uk::27ca61ee-ba03-4b92-a89a-1d5600e2200a" providerId="AD" clId="Web-{CED7C185-160D-0D58-EC24-0CCB969973CF}" dt="2023-01-12T14:58:54.300" v="1957"/>
          <ac:spMkLst>
            <pc:docMk/>
            <pc:sldMk cId="1123636263" sldId="545"/>
            <ac:spMk id="8" creationId="{3A5C8780-AAFE-C157-F1CD-794A0094AC07}"/>
          </ac:spMkLst>
        </pc:spChg>
        <pc:picChg chg="del">
          <ac:chgData name="Roberta Tucker" userId="S::r.tucker@uwtsd.ac.uk::27ca61ee-ba03-4b92-a89a-1d5600e2200a" providerId="AD" clId="Web-{CED7C185-160D-0D58-EC24-0CCB969973CF}" dt="2023-01-12T14:58:55.612" v="1958"/>
          <ac:picMkLst>
            <pc:docMk/>
            <pc:sldMk cId="1123636263" sldId="545"/>
            <ac:picMk id="4" creationId="{26B56400-AA4F-40C2-C480-275FC9CBE805}"/>
          </ac:picMkLst>
        </pc:picChg>
        <pc:picChg chg="del">
          <ac:chgData name="Roberta Tucker" userId="S::r.tucker@uwtsd.ac.uk::27ca61ee-ba03-4b92-a89a-1d5600e2200a" providerId="AD" clId="Web-{CED7C185-160D-0D58-EC24-0CCB969973CF}" dt="2023-01-12T14:58:49.550" v="1956"/>
          <ac:picMkLst>
            <pc:docMk/>
            <pc:sldMk cId="1123636263" sldId="545"/>
            <ac:picMk id="14" creationId="{2C4C9B82-BE4E-0E73-511D-4815B445E897}"/>
          </ac:picMkLst>
        </pc:picChg>
      </pc:sldChg>
      <pc:sldChg chg="addSp delSp modSp add replId">
        <pc:chgData name="Roberta Tucker" userId="S::r.tucker@uwtsd.ac.uk::27ca61ee-ba03-4b92-a89a-1d5600e2200a" providerId="AD" clId="Web-{CED7C185-160D-0D58-EC24-0CCB969973CF}" dt="2023-01-12T15:20:43.865" v="2155" actId="14100"/>
        <pc:sldMkLst>
          <pc:docMk/>
          <pc:sldMk cId="2377562991" sldId="546"/>
        </pc:sldMkLst>
        <pc:spChg chg="add del mod">
          <ac:chgData name="Roberta Tucker" userId="S::r.tucker@uwtsd.ac.uk::27ca61ee-ba03-4b92-a89a-1d5600e2200a" providerId="AD" clId="Web-{CED7C185-160D-0D58-EC24-0CCB969973CF}" dt="2023-01-12T15:19:26.895" v="2146"/>
          <ac:spMkLst>
            <pc:docMk/>
            <pc:sldMk cId="2377562991" sldId="546"/>
            <ac:spMk id="5" creationId="{3DB9CC5C-B0C5-5B8F-009A-36154402D2E0}"/>
          </ac:spMkLst>
        </pc:spChg>
        <pc:spChg chg="add del mod">
          <ac:chgData name="Roberta Tucker" userId="S::r.tucker@uwtsd.ac.uk::27ca61ee-ba03-4b92-a89a-1d5600e2200a" providerId="AD" clId="Web-{CED7C185-160D-0D58-EC24-0CCB969973CF}" dt="2023-01-12T15:19:23.848" v="2144"/>
          <ac:spMkLst>
            <pc:docMk/>
            <pc:sldMk cId="2377562991" sldId="546"/>
            <ac:spMk id="6" creationId="{686A9505-2CC1-2476-7EB7-F7B14A1D6DFE}"/>
          </ac:spMkLst>
        </pc:spChg>
        <pc:spChg chg="mod">
          <ac:chgData name="Roberta Tucker" userId="S::r.tucker@uwtsd.ac.uk::27ca61ee-ba03-4b92-a89a-1d5600e2200a" providerId="AD" clId="Web-{CED7C185-160D-0D58-EC24-0CCB969973CF}" dt="2023-01-12T15:17:29.454" v="2116" actId="1076"/>
          <ac:spMkLst>
            <pc:docMk/>
            <pc:sldMk cId="2377562991" sldId="546"/>
            <ac:spMk id="7" creationId="{B5F30E72-888C-478F-66BC-2551592943DB}"/>
          </ac:spMkLst>
        </pc:spChg>
        <pc:spChg chg="mod">
          <ac:chgData name="Roberta Tucker" userId="S::r.tucker@uwtsd.ac.uk::27ca61ee-ba03-4b92-a89a-1d5600e2200a" providerId="AD" clId="Web-{CED7C185-160D-0D58-EC24-0CCB969973CF}" dt="2023-01-12T15:17:24.157" v="2114" actId="1076"/>
          <ac:spMkLst>
            <pc:docMk/>
            <pc:sldMk cId="2377562991" sldId="546"/>
            <ac:spMk id="8" creationId="{3A5C8780-AAFE-C157-F1CD-794A0094AC07}"/>
          </ac:spMkLst>
        </pc:spChg>
        <pc:spChg chg="mod">
          <ac:chgData name="Roberta Tucker" userId="S::r.tucker@uwtsd.ac.uk::27ca61ee-ba03-4b92-a89a-1d5600e2200a" providerId="AD" clId="Web-{CED7C185-160D-0D58-EC24-0CCB969973CF}" dt="2023-01-12T15:20:43.865" v="2155" actId="14100"/>
          <ac:spMkLst>
            <pc:docMk/>
            <pc:sldMk cId="2377562991" sldId="546"/>
            <ac:spMk id="19" creationId="{235DE09D-D17B-098D-58B5-343421F1A7D7}"/>
          </ac:spMkLst>
        </pc:spChg>
        <pc:spChg chg="mod">
          <ac:chgData name="Roberta Tucker" userId="S::r.tucker@uwtsd.ac.uk::27ca61ee-ba03-4b92-a89a-1d5600e2200a" providerId="AD" clId="Web-{CED7C185-160D-0D58-EC24-0CCB969973CF}" dt="2023-01-12T15:20:07.896" v="2149" actId="20577"/>
          <ac:spMkLst>
            <pc:docMk/>
            <pc:sldMk cId="2377562991" sldId="546"/>
            <ac:spMk id="22" creationId="{59F0789B-412C-DF65-204E-EC33DF5D5273}"/>
          </ac:spMkLst>
        </pc:spChg>
        <pc:picChg chg="add mod">
          <ac:chgData name="Roberta Tucker" userId="S::r.tucker@uwtsd.ac.uk::27ca61ee-ba03-4b92-a89a-1d5600e2200a" providerId="AD" clId="Web-{CED7C185-160D-0D58-EC24-0CCB969973CF}" dt="2023-01-12T15:17:21.298" v="2113" actId="1076"/>
          <ac:picMkLst>
            <pc:docMk/>
            <pc:sldMk cId="2377562991" sldId="546"/>
            <ac:picMk id="4" creationId="{F53410AC-DCAA-939F-F0AC-9516B94726F6}"/>
          </ac:picMkLst>
        </pc:picChg>
        <pc:picChg chg="add mod">
          <ac:chgData name="Roberta Tucker" userId="S::r.tucker@uwtsd.ac.uk::27ca61ee-ba03-4b92-a89a-1d5600e2200a" providerId="AD" clId="Web-{CED7C185-160D-0D58-EC24-0CCB969973CF}" dt="2023-01-12T15:19:33.504" v="2147" actId="1076"/>
          <ac:picMkLst>
            <pc:docMk/>
            <pc:sldMk cId="2377562991" sldId="546"/>
            <ac:picMk id="10" creationId="{90AC51A7-6B69-D83C-A7B8-2C2E73981257}"/>
          </ac:picMkLst>
        </pc:picChg>
        <pc:picChg chg="mod">
          <ac:chgData name="Roberta Tucker" userId="S::r.tucker@uwtsd.ac.uk::27ca61ee-ba03-4b92-a89a-1d5600e2200a" providerId="AD" clId="Web-{CED7C185-160D-0D58-EC24-0CCB969973CF}" dt="2023-01-12T15:17:25.813" v="2115" actId="1076"/>
          <ac:picMkLst>
            <pc:docMk/>
            <pc:sldMk cId="2377562991" sldId="546"/>
            <ac:picMk id="14" creationId="{2C4C9B82-BE4E-0E73-511D-4815B445E897}"/>
          </ac:picMkLst>
        </pc:picChg>
        <pc:picChg chg="del">
          <ac:chgData name="Roberta Tucker" userId="S::r.tucker@uwtsd.ac.uk::27ca61ee-ba03-4b92-a89a-1d5600e2200a" providerId="AD" clId="Web-{CED7C185-160D-0D58-EC24-0CCB969973CF}" dt="2023-01-12T15:16:51.719" v="2106"/>
          <ac:picMkLst>
            <pc:docMk/>
            <pc:sldMk cId="2377562991" sldId="546"/>
            <ac:picMk id="17" creationId="{2CFFE572-D8C2-F2D7-1DC1-66838FF3D8EA}"/>
          </ac:picMkLst>
        </pc:picChg>
        <pc:picChg chg="del">
          <ac:chgData name="Roberta Tucker" userId="S::r.tucker@uwtsd.ac.uk::27ca61ee-ba03-4b92-a89a-1d5600e2200a" providerId="AD" clId="Web-{CED7C185-160D-0D58-EC24-0CCB969973CF}" dt="2023-01-12T15:19:22.582" v="2143"/>
          <ac:picMkLst>
            <pc:docMk/>
            <pc:sldMk cId="2377562991" sldId="546"/>
            <ac:picMk id="27" creationId="{C1F2BFA7-3CAB-2D0B-603C-F4D14CAFD0CC}"/>
          </ac:picMkLst>
        </pc:picChg>
        <pc:picChg chg="del">
          <ac:chgData name="Roberta Tucker" userId="S::r.tucker@uwtsd.ac.uk::27ca61ee-ba03-4b92-a89a-1d5600e2200a" providerId="AD" clId="Web-{CED7C185-160D-0D58-EC24-0CCB969973CF}" dt="2023-01-12T15:19:25.082" v="2145"/>
          <ac:picMkLst>
            <pc:docMk/>
            <pc:sldMk cId="2377562991" sldId="546"/>
            <ac:picMk id="28" creationId="{4BA92158-D916-7E84-C9D7-CCA8556F390B}"/>
          </ac:picMkLst>
        </pc:picChg>
      </pc:sldChg>
    </pc:docChg>
  </pc:docChgLst>
  <pc:docChgLst>
    <pc:chgData name="Roberta Tucker" userId="S::r.tucker@uwtsd.ac.uk::27ca61ee-ba03-4b92-a89a-1d5600e2200a" providerId="AD" clId="Web-{7FBF0D6C-33F6-641B-7E3D-090B72DA90EE}"/>
    <pc:docChg chg="addSld delSld modSld sldOrd">
      <pc:chgData name="Roberta Tucker" userId="S::r.tucker@uwtsd.ac.uk::27ca61ee-ba03-4b92-a89a-1d5600e2200a" providerId="AD" clId="Web-{7FBF0D6C-33F6-641B-7E3D-090B72DA90EE}" dt="2023-02-27T12:34:45.742" v="2539" actId="1076"/>
      <pc:docMkLst>
        <pc:docMk/>
      </pc:docMkLst>
      <pc:sldChg chg="modSp">
        <pc:chgData name="Roberta Tucker" userId="S::r.tucker@uwtsd.ac.uk::27ca61ee-ba03-4b92-a89a-1d5600e2200a" providerId="AD" clId="Web-{7FBF0D6C-33F6-641B-7E3D-090B72DA90EE}" dt="2023-02-27T12:01:17.715" v="2232" actId="1076"/>
        <pc:sldMkLst>
          <pc:docMk/>
          <pc:sldMk cId="4215338442" sldId="529"/>
        </pc:sldMkLst>
        <pc:spChg chg="mod">
          <ac:chgData name="Roberta Tucker" userId="S::r.tucker@uwtsd.ac.uk::27ca61ee-ba03-4b92-a89a-1d5600e2200a" providerId="AD" clId="Web-{7FBF0D6C-33F6-641B-7E3D-090B72DA90EE}" dt="2023-02-27T12:01:17.715" v="2232" actId="1076"/>
          <ac:spMkLst>
            <pc:docMk/>
            <pc:sldMk cId="4215338442" sldId="529"/>
            <ac:spMk id="2" creationId="{59B6F813-2152-B5B1-2D75-AA777F36E4C7}"/>
          </ac:spMkLst>
        </pc:spChg>
      </pc:sldChg>
      <pc:sldChg chg="modSp">
        <pc:chgData name="Roberta Tucker" userId="S::r.tucker@uwtsd.ac.uk::27ca61ee-ba03-4b92-a89a-1d5600e2200a" providerId="AD" clId="Web-{7FBF0D6C-33F6-641B-7E3D-090B72DA90EE}" dt="2023-02-27T12:06:26.530" v="2291" actId="1076"/>
        <pc:sldMkLst>
          <pc:docMk/>
          <pc:sldMk cId="680070414" sldId="570"/>
        </pc:sldMkLst>
        <pc:spChg chg="mod">
          <ac:chgData name="Roberta Tucker" userId="S::r.tucker@uwtsd.ac.uk::27ca61ee-ba03-4b92-a89a-1d5600e2200a" providerId="AD" clId="Web-{7FBF0D6C-33F6-641B-7E3D-090B72DA90EE}" dt="2023-02-27T12:06:26.530" v="2291" actId="1076"/>
          <ac:spMkLst>
            <pc:docMk/>
            <pc:sldMk cId="680070414" sldId="570"/>
            <ac:spMk id="3" creationId="{20B9F5AF-01C3-F93E-4766-CF5659815EFF}"/>
          </ac:spMkLst>
        </pc:spChg>
      </pc:sldChg>
      <pc:sldChg chg="addSp delSp modSp addAnim delAnim">
        <pc:chgData name="Roberta Tucker" userId="S::r.tucker@uwtsd.ac.uk::27ca61ee-ba03-4b92-a89a-1d5600e2200a" providerId="AD" clId="Web-{7FBF0D6C-33F6-641B-7E3D-090B72DA90EE}" dt="2023-02-27T12:32:40.062" v="2522" actId="20577"/>
        <pc:sldMkLst>
          <pc:docMk/>
          <pc:sldMk cId="1209648716" sldId="577"/>
        </pc:sldMkLst>
        <pc:spChg chg="add del mod">
          <ac:chgData name="Roberta Tucker" userId="S::r.tucker@uwtsd.ac.uk::27ca61ee-ba03-4b92-a89a-1d5600e2200a" providerId="AD" clId="Web-{7FBF0D6C-33F6-641B-7E3D-090B72DA90EE}" dt="2023-02-27T10:37:58.023" v="1152"/>
          <ac:spMkLst>
            <pc:docMk/>
            <pc:sldMk cId="1209648716" sldId="577"/>
            <ac:spMk id="3" creationId="{0FC0D608-53BA-2078-3829-37D43D599E95}"/>
          </ac:spMkLst>
        </pc:spChg>
        <pc:spChg chg="del">
          <ac:chgData name="Roberta Tucker" userId="S::r.tucker@uwtsd.ac.uk::27ca61ee-ba03-4b92-a89a-1d5600e2200a" providerId="AD" clId="Web-{7FBF0D6C-33F6-641B-7E3D-090B72DA90EE}" dt="2023-02-27T10:34:42.621" v="1088"/>
          <ac:spMkLst>
            <pc:docMk/>
            <pc:sldMk cId="1209648716" sldId="577"/>
            <ac:spMk id="14" creationId="{0C6372BE-E044-2406-8A32-7B8ABFAEECB7}"/>
          </ac:spMkLst>
        </pc:spChg>
        <pc:spChg chg="mod">
          <ac:chgData name="Roberta Tucker" userId="S::r.tucker@uwtsd.ac.uk::27ca61ee-ba03-4b92-a89a-1d5600e2200a" providerId="AD" clId="Web-{7FBF0D6C-33F6-641B-7E3D-090B72DA90EE}" dt="2023-02-27T12:32:40.062" v="2522" actId="20577"/>
          <ac:spMkLst>
            <pc:docMk/>
            <pc:sldMk cId="1209648716" sldId="577"/>
            <ac:spMk id="16" creationId="{2D726ED7-6234-2E2E-AF67-73E53A6493F2}"/>
          </ac:spMkLst>
        </pc:spChg>
        <pc:spChg chg="del">
          <ac:chgData name="Roberta Tucker" userId="S::r.tucker@uwtsd.ac.uk::27ca61ee-ba03-4b92-a89a-1d5600e2200a" providerId="AD" clId="Web-{7FBF0D6C-33F6-641B-7E3D-090B72DA90EE}" dt="2023-02-27T10:32:46.036" v="955"/>
          <ac:spMkLst>
            <pc:docMk/>
            <pc:sldMk cId="1209648716" sldId="577"/>
            <ac:spMk id="18" creationId="{12D84576-5BC5-D0E3-C3A8-C38ADCAE210C}"/>
          </ac:spMkLst>
        </pc:spChg>
        <pc:spChg chg="del">
          <ac:chgData name="Roberta Tucker" userId="S::r.tucker@uwtsd.ac.uk::27ca61ee-ba03-4b92-a89a-1d5600e2200a" providerId="AD" clId="Web-{7FBF0D6C-33F6-641B-7E3D-090B72DA90EE}" dt="2023-02-27T10:32:43.786" v="954"/>
          <ac:spMkLst>
            <pc:docMk/>
            <pc:sldMk cId="1209648716" sldId="577"/>
            <ac:spMk id="20" creationId="{957E3272-0898-D7CE-F428-378489EC492D}"/>
          </ac:spMkLst>
        </pc:spChg>
        <pc:spChg chg="del">
          <ac:chgData name="Roberta Tucker" userId="S::r.tucker@uwtsd.ac.uk::27ca61ee-ba03-4b92-a89a-1d5600e2200a" providerId="AD" clId="Web-{7FBF0D6C-33F6-641B-7E3D-090B72DA90EE}" dt="2023-02-27T10:43:31.012" v="1167"/>
          <ac:spMkLst>
            <pc:docMk/>
            <pc:sldMk cId="1209648716" sldId="577"/>
            <ac:spMk id="26" creationId="{A0012B66-DF1E-DE61-A96E-2B694EAC03B6}"/>
          </ac:spMkLst>
        </pc:spChg>
        <pc:spChg chg="del">
          <ac:chgData name="Roberta Tucker" userId="S::r.tucker@uwtsd.ac.uk::27ca61ee-ba03-4b92-a89a-1d5600e2200a" providerId="AD" clId="Web-{7FBF0D6C-33F6-641B-7E3D-090B72DA90EE}" dt="2023-02-27T10:43:33.793" v="1168"/>
          <ac:spMkLst>
            <pc:docMk/>
            <pc:sldMk cId="1209648716" sldId="577"/>
            <ac:spMk id="27" creationId="{E5FD09C6-F5CD-65A8-C42A-A2E5B0036C4B}"/>
          </ac:spMkLst>
        </pc:spChg>
        <pc:spChg chg="del mod">
          <ac:chgData name="Roberta Tucker" userId="S::r.tucker@uwtsd.ac.uk::27ca61ee-ba03-4b92-a89a-1d5600e2200a" providerId="AD" clId="Web-{7FBF0D6C-33F6-641B-7E3D-090B72DA90EE}" dt="2023-02-27T10:32:42.176" v="953"/>
          <ac:spMkLst>
            <pc:docMk/>
            <pc:sldMk cId="1209648716" sldId="577"/>
            <ac:spMk id="29" creationId="{0A5AE162-1833-E8AA-CF02-A8CFE1729C5C}"/>
          </ac:spMkLst>
        </pc:spChg>
        <pc:spChg chg="mod">
          <ac:chgData name="Roberta Tucker" userId="S::r.tucker@uwtsd.ac.uk::27ca61ee-ba03-4b92-a89a-1d5600e2200a" providerId="AD" clId="Web-{7FBF0D6C-33F6-641B-7E3D-090B72DA90EE}" dt="2023-02-27T10:43:52.451" v="1170" actId="14100"/>
          <ac:spMkLst>
            <pc:docMk/>
            <pc:sldMk cId="1209648716" sldId="577"/>
            <ac:spMk id="31" creationId="{C23CB54B-892E-CB0C-B43C-9D2B444CEB51}"/>
          </ac:spMkLst>
        </pc:spChg>
      </pc:sldChg>
      <pc:sldChg chg="modSp">
        <pc:chgData name="Roberta Tucker" userId="S::r.tucker@uwtsd.ac.uk::27ca61ee-ba03-4b92-a89a-1d5600e2200a" providerId="AD" clId="Web-{7FBF0D6C-33F6-641B-7E3D-090B72DA90EE}" dt="2023-02-25T19:25:57.143" v="843"/>
        <pc:sldMkLst>
          <pc:docMk/>
          <pc:sldMk cId="4116886116" sldId="579"/>
        </pc:sldMkLst>
        <pc:spChg chg="mod">
          <ac:chgData name="Roberta Tucker" userId="S::r.tucker@uwtsd.ac.uk::27ca61ee-ba03-4b92-a89a-1d5600e2200a" providerId="AD" clId="Web-{7FBF0D6C-33F6-641B-7E3D-090B72DA90EE}" dt="2023-02-25T19:25:57.143" v="843"/>
          <ac:spMkLst>
            <pc:docMk/>
            <pc:sldMk cId="4116886116" sldId="579"/>
            <ac:spMk id="8" creationId="{E2180A0E-1944-161C-031D-3BE48E066BC9}"/>
          </ac:spMkLst>
        </pc:spChg>
      </pc:sldChg>
      <pc:sldChg chg="del">
        <pc:chgData name="Roberta Tucker" userId="S::r.tucker@uwtsd.ac.uk::27ca61ee-ba03-4b92-a89a-1d5600e2200a" providerId="AD" clId="Web-{7FBF0D6C-33F6-641B-7E3D-090B72DA90EE}" dt="2023-02-27T11:08:39.993" v="1340"/>
        <pc:sldMkLst>
          <pc:docMk/>
          <pc:sldMk cId="2613706798" sldId="585"/>
        </pc:sldMkLst>
      </pc:sldChg>
      <pc:sldChg chg="del">
        <pc:chgData name="Roberta Tucker" userId="S::r.tucker@uwtsd.ac.uk::27ca61ee-ba03-4b92-a89a-1d5600e2200a" providerId="AD" clId="Web-{7FBF0D6C-33F6-641B-7E3D-090B72DA90EE}" dt="2023-02-27T11:40:10.342" v="1903"/>
        <pc:sldMkLst>
          <pc:docMk/>
          <pc:sldMk cId="561063672" sldId="586"/>
        </pc:sldMkLst>
      </pc:sldChg>
      <pc:sldChg chg="del">
        <pc:chgData name="Roberta Tucker" userId="S::r.tucker@uwtsd.ac.uk::27ca61ee-ba03-4b92-a89a-1d5600e2200a" providerId="AD" clId="Web-{7FBF0D6C-33F6-641B-7E3D-090B72DA90EE}" dt="2023-02-27T11:40:13.482" v="1904"/>
        <pc:sldMkLst>
          <pc:docMk/>
          <pc:sldMk cId="1926762637" sldId="587"/>
        </pc:sldMkLst>
      </pc:sldChg>
      <pc:sldChg chg="del ord">
        <pc:chgData name="Roberta Tucker" userId="S::r.tucker@uwtsd.ac.uk::27ca61ee-ba03-4b92-a89a-1d5600e2200a" providerId="AD" clId="Web-{7FBF0D6C-33F6-641B-7E3D-090B72DA90EE}" dt="2023-02-27T11:40:07.841" v="1902"/>
        <pc:sldMkLst>
          <pc:docMk/>
          <pc:sldMk cId="3755205697" sldId="588"/>
        </pc:sldMkLst>
      </pc:sldChg>
      <pc:sldChg chg="modSp addAnim delAnim modAnim">
        <pc:chgData name="Roberta Tucker" userId="S::r.tucker@uwtsd.ac.uk::27ca61ee-ba03-4b92-a89a-1d5600e2200a" providerId="AD" clId="Web-{7FBF0D6C-33F6-641B-7E3D-090B72DA90EE}" dt="2023-02-25T19:27:40.650" v="861"/>
        <pc:sldMkLst>
          <pc:docMk/>
          <pc:sldMk cId="4010400238" sldId="590"/>
        </pc:sldMkLst>
        <pc:picChg chg="mod">
          <ac:chgData name="Roberta Tucker" userId="S::r.tucker@uwtsd.ac.uk::27ca61ee-ba03-4b92-a89a-1d5600e2200a" providerId="AD" clId="Web-{7FBF0D6C-33F6-641B-7E3D-090B72DA90EE}" dt="2023-02-25T19:27:13.133" v="850" actId="1076"/>
          <ac:picMkLst>
            <pc:docMk/>
            <pc:sldMk cId="4010400238" sldId="590"/>
            <ac:picMk id="6" creationId="{2AF889FA-CA45-38BF-E226-CC3A3E7049D4}"/>
          </ac:picMkLst>
        </pc:picChg>
        <pc:picChg chg="mod">
          <ac:chgData name="Roberta Tucker" userId="S::r.tucker@uwtsd.ac.uk::27ca61ee-ba03-4b92-a89a-1d5600e2200a" providerId="AD" clId="Web-{7FBF0D6C-33F6-641B-7E3D-090B72DA90EE}" dt="2023-02-25T19:27:16.430" v="851" actId="1076"/>
          <ac:picMkLst>
            <pc:docMk/>
            <pc:sldMk cId="4010400238" sldId="590"/>
            <ac:picMk id="8" creationId="{2970DAD8-7343-E69F-2B1A-14E7D9F28063}"/>
          </ac:picMkLst>
        </pc:picChg>
      </pc:sldChg>
      <pc:sldChg chg="addSp delSp modSp ord addAnim delAnim modAnim">
        <pc:chgData name="Roberta Tucker" userId="S::r.tucker@uwtsd.ac.uk::27ca61ee-ba03-4b92-a89a-1d5600e2200a" providerId="AD" clId="Web-{7FBF0D6C-33F6-641B-7E3D-090B72DA90EE}" dt="2023-02-27T11:06:50.440" v="1333"/>
        <pc:sldMkLst>
          <pc:docMk/>
          <pc:sldMk cId="1971958183" sldId="591"/>
        </pc:sldMkLst>
        <pc:spChg chg="mod">
          <ac:chgData name="Roberta Tucker" userId="S::r.tucker@uwtsd.ac.uk::27ca61ee-ba03-4b92-a89a-1d5600e2200a" providerId="AD" clId="Web-{7FBF0D6C-33F6-641B-7E3D-090B72DA90EE}" dt="2023-02-27T10:57:13.827" v="1235" actId="14100"/>
          <ac:spMkLst>
            <pc:docMk/>
            <pc:sldMk cId="1971958183" sldId="591"/>
            <ac:spMk id="3" creationId="{BE81BD22-F041-4643-2E57-645D07B4F719}"/>
          </ac:spMkLst>
        </pc:spChg>
        <pc:spChg chg="add mod">
          <ac:chgData name="Roberta Tucker" userId="S::r.tucker@uwtsd.ac.uk::27ca61ee-ba03-4b92-a89a-1d5600e2200a" providerId="AD" clId="Web-{7FBF0D6C-33F6-641B-7E3D-090B72DA90EE}" dt="2023-02-27T10:58:58.505" v="1254" actId="1076"/>
          <ac:spMkLst>
            <pc:docMk/>
            <pc:sldMk cId="1971958183" sldId="591"/>
            <ac:spMk id="20" creationId="{67D3A005-F909-9A23-FE1C-B4EF35BDDD19}"/>
          </ac:spMkLst>
        </pc:spChg>
        <pc:spChg chg="add mod">
          <ac:chgData name="Roberta Tucker" userId="S::r.tucker@uwtsd.ac.uk::27ca61ee-ba03-4b92-a89a-1d5600e2200a" providerId="AD" clId="Web-{7FBF0D6C-33F6-641B-7E3D-090B72DA90EE}" dt="2023-02-27T10:59:05.709" v="1257" actId="688"/>
          <ac:spMkLst>
            <pc:docMk/>
            <pc:sldMk cId="1971958183" sldId="591"/>
            <ac:spMk id="22" creationId="{C0EEF376-9CEC-E13A-F232-3F31A6777057}"/>
          </ac:spMkLst>
        </pc:spChg>
        <pc:spChg chg="add mod">
          <ac:chgData name="Roberta Tucker" userId="S::r.tucker@uwtsd.ac.uk::27ca61ee-ba03-4b92-a89a-1d5600e2200a" providerId="AD" clId="Web-{7FBF0D6C-33F6-641B-7E3D-090B72DA90EE}" dt="2023-02-27T10:59:35.195" v="1264" actId="14100"/>
          <ac:spMkLst>
            <pc:docMk/>
            <pc:sldMk cId="1971958183" sldId="591"/>
            <ac:spMk id="24" creationId="{23BA72C2-B21E-A91B-1A59-07EED6FF04CB}"/>
          </ac:spMkLst>
        </pc:spChg>
        <pc:spChg chg="add mod">
          <ac:chgData name="Roberta Tucker" userId="S::r.tucker@uwtsd.ac.uk::27ca61ee-ba03-4b92-a89a-1d5600e2200a" providerId="AD" clId="Web-{7FBF0D6C-33F6-641B-7E3D-090B72DA90EE}" dt="2023-02-27T10:59:56.790" v="1269" actId="1076"/>
          <ac:spMkLst>
            <pc:docMk/>
            <pc:sldMk cId="1971958183" sldId="591"/>
            <ac:spMk id="26" creationId="{9D017054-884E-55F1-16CB-19FE53FF7DE0}"/>
          </ac:spMkLst>
        </pc:spChg>
        <pc:spChg chg="add mod">
          <ac:chgData name="Roberta Tucker" userId="S::r.tucker@uwtsd.ac.uk::27ca61ee-ba03-4b92-a89a-1d5600e2200a" providerId="AD" clId="Web-{7FBF0D6C-33F6-641B-7E3D-090B72DA90EE}" dt="2023-02-27T11:00:32.558" v="1274" actId="14100"/>
          <ac:spMkLst>
            <pc:docMk/>
            <pc:sldMk cId="1971958183" sldId="591"/>
            <ac:spMk id="28" creationId="{E1DE8D19-0347-7A61-3596-C71B31D69C16}"/>
          </ac:spMkLst>
        </pc:spChg>
        <pc:spChg chg="add mod">
          <ac:chgData name="Roberta Tucker" userId="S::r.tucker@uwtsd.ac.uk::27ca61ee-ba03-4b92-a89a-1d5600e2200a" providerId="AD" clId="Web-{7FBF0D6C-33F6-641B-7E3D-090B72DA90EE}" dt="2023-02-27T11:00:51.168" v="1278" actId="1076"/>
          <ac:spMkLst>
            <pc:docMk/>
            <pc:sldMk cId="1971958183" sldId="591"/>
            <ac:spMk id="30" creationId="{5DE14B63-3419-4EF6-B208-5AD2E91CF9F4}"/>
          </ac:spMkLst>
        </pc:spChg>
        <pc:spChg chg="add mod">
          <ac:chgData name="Roberta Tucker" userId="S::r.tucker@uwtsd.ac.uk::27ca61ee-ba03-4b92-a89a-1d5600e2200a" providerId="AD" clId="Web-{7FBF0D6C-33F6-641B-7E3D-090B72DA90EE}" dt="2023-02-27T11:02:01.876" v="1290" actId="1076"/>
          <ac:spMkLst>
            <pc:docMk/>
            <pc:sldMk cId="1971958183" sldId="591"/>
            <ac:spMk id="32" creationId="{919B8A7B-74F1-39FB-F279-485A29393EC3}"/>
          </ac:spMkLst>
        </pc:spChg>
        <pc:picChg chg="add del">
          <ac:chgData name="Roberta Tucker" userId="S::r.tucker@uwtsd.ac.uk::27ca61ee-ba03-4b92-a89a-1d5600e2200a" providerId="AD" clId="Web-{7FBF0D6C-33F6-641B-7E3D-090B72DA90EE}" dt="2023-02-27T10:44:36.813" v="1177"/>
          <ac:picMkLst>
            <pc:docMk/>
            <pc:sldMk cId="1971958183" sldId="591"/>
            <ac:picMk id="5" creationId="{5272900F-51DD-6B9B-6D8C-E4D683259BB4}"/>
          </ac:picMkLst>
        </pc:picChg>
        <pc:picChg chg="add mod">
          <ac:chgData name="Roberta Tucker" userId="S::r.tucker@uwtsd.ac.uk::27ca61ee-ba03-4b92-a89a-1d5600e2200a" providerId="AD" clId="Web-{7FBF0D6C-33F6-641B-7E3D-090B72DA90EE}" dt="2023-02-27T10:57:26.906" v="1240" actId="1076"/>
          <ac:picMkLst>
            <pc:docMk/>
            <pc:sldMk cId="1971958183" sldId="591"/>
            <ac:picMk id="6" creationId="{110CD850-083F-4AF0-E4DA-F92D7DA41831}"/>
          </ac:picMkLst>
        </pc:picChg>
        <pc:picChg chg="add mod">
          <ac:chgData name="Roberta Tucker" userId="S::r.tucker@uwtsd.ac.uk::27ca61ee-ba03-4b92-a89a-1d5600e2200a" providerId="AD" clId="Web-{7FBF0D6C-33F6-641B-7E3D-090B72DA90EE}" dt="2023-02-27T10:56:37.325" v="1225" actId="1076"/>
          <ac:picMkLst>
            <pc:docMk/>
            <pc:sldMk cId="1971958183" sldId="591"/>
            <ac:picMk id="8" creationId="{2BFE8E21-1D2B-B6F7-1121-E37DF74E3DAC}"/>
          </ac:picMkLst>
        </pc:picChg>
        <pc:picChg chg="add mod ord">
          <ac:chgData name="Roberta Tucker" userId="S::r.tucker@uwtsd.ac.uk::27ca61ee-ba03-4b92-a89a-1d5600e2200a" providerId="AD" clId="Web-{7FBF0D6C-33F6-641B-7E3D-090B72DA90EE}" dt="2023-02-27T11:01:42.078" v="1286" actId="1076"/>
          <ac:picMkLst>
            <pc:docMk/>
            <pc:sldMk cId="1971958183" sldId="591"/>
            <ac:picMk id="9" creationId="{40B583EB-813D-B2D6-F22C-6132423781E1}"/>
          </ac:picMkLst>
        </pc:picChg>
        <pc:picChg chg="add mod ord">
          <ac:chgData name="Roberta Tucker" userId="S::r.tucker@uwtsd.ac.uk::27ca61ee-ba03-4b92-a89a-1d5600e2200a" providerId="AD" clId="Web-{7FBF0D6C-33F6-641B-7E3D-090B72DA90EE}" dt="2023-02-27T11:01:22.373" v="1282"/>
          <ac:picMkLst>
            <pc:docMk/>
            <pc:sldMk cId="1971958183" sldId="591"/>
            <ac:picMk id="10" creationId="{28660A36-7F40-3618-372D-C67AD90BBBD6}"/>
          </ac:picMkLst>
        </pc:picChg>
        <pc:picChg chg="add mod ord">
          <ac:chgData name="Roberta Tucker" userId="S::r.tucker@uwtsd.ac.uk::27ca61ee-ba03-4b92-a89a-1d5600e2200a" providerId="AD" clId="Web-{7FBF0D6C-33F6-641B-7E3D-090B72DA90EE}" dt="2023-02-27T11:01:30.233" v="1283"/>
          <ac:picMkLst>
            <pc:docMk/>
            <pc:sldMk cId="1971958183" sldId="591"/>
            <ac:picMk id="11" creationId="{9CFA5C37-BE11-5301-2025-0C875AF03EB8}"/>
          </ac:picMkLst>
        </pc:picChg>
        <pc:picChg chg="add del mod">
          <ac:chgData name="Roberta Tucker" userId="S::r.tucker@uwtsd.ac.uk::27ca61ee-ba03-4b92-a89a-1d5600e2200a" providerId="AD" clId="Web-{7FBF0D6C-33F6-641B-7E3D-090B72DA90EE}" dt="2023-02-27T10:52:53.468" v="1214"/>
          <ac:picMkLst>
            <pc:docMk/>
            <pc:sldMk cId="1971958183" sldId="591"/>
            <ac:picMk id="12" creationId="{FF626454-1323-4C79-88B8-A2C3024CC49A}"/>
          </ac:picMkLst>
        </pc:picChg>
        <pc:picChg chg="add mod">
          <ac:chgData name="Roberta Tucker" userId="S::r.tucker@uwtsd.ac.uk::27ca61ee-ba03-4b92-a89a-1d5600e2200a" providerId="AD" clId="Web-{7FBF0D6C-33F6-641B-7E3D-090B72DA90EE}" dt="2023-02-27T10:57:46.220" v="1245" actId="1076"/>
          <ac:picMkLst>
            <pc:docMk/>
            <pc:sldMk cId="1971958183" sldId="591"/>
            <ac:picMk id="13" creationId="{8E5C28A7-CE18-92AB-B3B1-D4832B32DD40}"/>
          </ac:picMkLst>
        </pc:picChg>
        <pc:picChg chg="add mod">
          <ac:chgData name="Roberta Tucker" userId="S::r.tucker@uwtsd.ac.uk::27ca61ee-ba03-4b92-a89a-1d5600e2200a" providerId="AD" clId="Web-{7FBF0D6C-33F6-641B-7E3D-090B72DA90EE}" dt="2023-02-27T10:57:05.905" v="1233" actId="14100"/>
          <ac:picMkLst>
            <pc:docMk/>
            <pc:sldMk cId="1971958183" sldId="591"/>
            <ac:picMk id="14" creationId="{D7CA4E5C-F6C2-ADA8-AB22-3F95D0F663E3}"/>
          </ac:picMkLst>
        </pc:picChg>
        <pc:picChg chg="add mod">
          <ac:chgData name="Roberta Tucker" userId="S::r.tucker@uwtsd.ac.uk::27ca61ee-ba03-4b92-a89a-1d5600e2200a" providerId="AD" clId="Web-{7FBF0D6C-33F6-641B-7E3D-090B72DA90EE}" dt="2023-02-27T10:57:37.329" v="1243" actId="1076"/>
          <ac:picMkLst>
            <pc:docMk/>
            <pc:sldMk cId="1971958183" sldId="591"/>
            <ac:picMk id="15" creationId="{3AC882FD-E957-1C3B-6692-CFBC1137D11D}"/>
          </ac:picMkLst>
        </pc:picChg>
        <pc:picChg chg="add mod">
          <ac:chgData name="Roberta Tucker" userId="S::r.tucker@uwtsd.ac.uk::27ca61ee-ba03-4b92-a89a-1d5600e2200a" providerId="AD" clId="Web-{7FBF0D6C-33F6-641B-7E3D-090B72DA90EE}" dt="2023-02-27T10:56:52.482" v="1230" actId="1076"/>
          <ac:picMkLst>
            <pc:docMk/>
            <pc:sldMk cId="1971958183" sldId="591"/>
            <ac:picMk id="16" creationId="{238CD68E-0BA4-F0A8-0D70-6B6F834FF45B}"/>
          </ac:picMkLst>
        </pc:picChg>
        <pc:picChg chg="add del mod">
          <ac:chgData name="Roberta Tucker" userId="S::r.tucker@uwtsd.ac.uk::27ca61ee-ba03-4b92-a89a-1d5600e2200a" providerId="AD" clId="Web-{7FBF0D6C-33F6-641B-7E3D-090B72DA90EE}" dt="2023-02-27T10:58:18.565" v="1248"/>
          <ac:picMkLst>
            <pc:docMk/>
            <pc:sldMk cId="1971958183" sldId="591"/>
            <ac:picMk id="17" creationId="{7F83E989-EADF-C502-24AE-4315ECE1E50F}"/>
          </ac:picMkLst>
        </pc:picChg>
        <pc:picChg chg="add del mod">
          <ac:chgData name="Roberta Tucker" userId="S::r.tucker@uwtsd.ac.uk::27ca61ee-ba03-4b92-a89a-1d5600e2200a" providerId="AD" clId="Web-{7FBF0D6C-33F6-641B-7E3D-090B72DA90EE}" dt="2023-02-27T10:58:31.785" v="1250"/>
          <ac:picMkLst>
            <pc:docMk/>
            <pc:sldMk cId="1971958183" sldId="591"/>
            <ac:picMk id="18" creationId="{AEF928C4-B78C-F398-4CFA-3108EF5B53EF}"/>
          </ac:picMkLst>
        </pc:picChg>
        <pc:picChg chg="add mod">
          <ac:chgData name="Roberta Tucker" userId="S::r.tucker@uwtsd.ac.uk::27ca61ee-ba03-4b92-a89a-1d5600e2200a" providerId="AD" clId="Web-{7FBF0D6C-33F6-641B-7E3D-090B72DA90EE}" dt="2023-02-27T11:05:27.138" v="1294" actId="14100"/>
          <ac:picMkLst>
            <pc:docMk/>
            <pc:sldMk cId="1971958183" sldId="591"/>
            <ac:picMk id="33" creationId="{725CE861-A1AE-45A9-0B09-7A1737B0630F}"/>
          </ac:picMkLst>
        </pc:picChg>
      </pc:sldChg>
      <pc:sldChg chg="del">
        <pc:chgData name="Roberta Tucker" userId="S::r.tucker@uwtsd.ac.uk::27ca61ee-ba03-4b92-a89a-1d5600e2200a" providerId="AD" clId="Web-{7FBF0D6C-33F6-641B-7E3D-090B72DA90EE}" dt="2023-02-25T19:03:52.284" v="583"/>
        <pc:sldMkLst>
          <pc:docMk/>
          <pc:sldMk cId="369245445" sldId="592"/>
        </pc:sldMkLst>
      </pc:sldChg>
      <pc:sldChg chg="modSp">
        <pc:chgData name="Roberta Tucker" userId="S::r.tucker@uwtsd.ac.uk::27ca61ee-ba03-4b92-a89a-1d5600e2200a" providerId="AD" clId="Web-{7FBF0D6C-33F6-641B-7E3D-090B72DA90EE}" dt="2023-02-27T12:16:47.240" v="2350"/>
        <pc:sldMkLst>
          <pc:docMk/>
          <pc:sldMk cId="3595496741" sldId="605"/>
        </pc:sldMkLst>
        <pc:graphicFrameChg chg="mod modGraphic">
          <ac:chgData name="Roberta Tucker" userId="S::r.tucker@uwtsd.ac.uk::27ca61ee-ba03-4b92-a89a-1d5600e2200a" providerId="AD" clId="Web-{7FBF0D6C-33F6-641B-7E3D-090B72DA90EE}" dt="2023-02-27T12:16:47.240" v="2350"/>
          <ac:graphicFrameMkLst>
            <pc:docMk/>
            <pc:sldMk cId="3595496741" sldId="605"/>
            <ac:graphicFrameMk id="2" creationId="{B8361043-587C-D5AC-AD58-2714CE15B0E0}"/>
          </ac:graphicFrameMkLst>
        </pc:graphicFrameChg>
      </pc:sldChg>
      <pc:sldChg chg="modSp">
        <pc:chgData name="Roberta Tucker" userId="S::r.tucker@uwtsd.ac.uk::27ca61ee-ba03-4b92-a89a-1d5600e2200a" providerId="AD" clId="Web-{7FBF0D6C-33F6-641B-7E3D-090B72DA90EE}" dt="2023-02-27T12:26:46.635" v="2494" actId="20577"/>
        <pc:sldMkLst>
          <pc:docMk/>
          <pc:sldMk cId="75391772" sldId="608"/>
        </pc:sldMkLst>
        <pc:spChg chg="mod">
          <ac:chgData name="Roberta Tucker" userId="S::r.tucker@uwtsd.ac.uk::27ca61ee-ba03-4b92-a89a-1d5600e2200a" providerId="AD" clId="Web-{7FBF0D6C-33F6-641B-7E3D-090B72DA90EE}" dt="2023-02-25T19:26:04.706" v="844"/>
          <ac:spMkLst>
            <pc:docMk/>
            <pc:sldMk cId="75391772" sldId="608"/>
            <ac:spMk id="8" creationId="{E2180A0E-1944-161C-031D-3BE48E066BC9}"/>
          </ac:spMkLst>
        </pc:spChg>
        <pc:spChg chg="mod">
          <ac:chgData name="Roberta Tucker" userId="S::r.tucker@uwtsd.ac.uk::27ca61ee-ba03-4b92-a89a-1d5600e2200a" providerId="AD" clId="Web-{7FBF0D6C-33F6-641B-7E3D-090B72DA90EE}" dt="2023-02-27T12:26:46.635" v="2494" actId="20577"/>
          <ac:spMkLst>
            <pc:docMk/>
            <pc:sldMk cId="75391772" sldId="608"/>
            <ac:spMk id="13" creationId="{54DA2EF5-1A1B-3D7F-8E82-399ECBCCC879}"/>
          </ac:spMkLst>
        </pc:spChg>
      </pc:sldChg>
      <pc:sldChg chg="modSp">
        <pc:chgData name="Roberta Tucker" userId="S::r.tucker@uwtsd.ac.uk::27ca61ee-ba03-4b92-a89a-1d5600e2200a" providerId="AD" clId="Web-{7FBF0D6C-33F6-641B-7E3D-090B72DA90EE}" dt="2023-02-27T12:28:04.905" v="2501" actId="1076"/>
        <pc:sldMkLst>
          <pc:docMk/>
          <pc:sldMk cId="693398134" sldId="609"/>
        </pc:sldMkLst>
        <pc:spChg chg="mod">
          <ac:chgData name="Roberta Tucker" userId="S::r.tucker@uwtsd.ac.uk::27ca61ee-ba03-4b92-a89a-1d5600e2200a" providerId="AD" clId="Web-{7FBF0D6C-33F6-641B-7E3D-090B72DA90EE}" dt="2023-02-27T12:28:04.905" v="2501" actId="1076"/>
          <ac:spMkLst>
            <pc:docMk/>
            <pc:sldMk cId="693398134" sldId="609"/>
            <ac:spMk id="13" creationId="{54DA2EF5-1A1B-3D7F-8E82-399ECBCCC879}"/>
          </ac:spMkLst>
        </pc:spChg>
      </pc:sldChg>
      <pc:sldChg chg="modSp">
        <pc:chgData name="Roberta Tucker" userId="S::r.tucker@uwtsd.ac.uk::27ca61ee-ba03-4b92-a89a-1d5600e2200a" providerId="AD" clId="Web-{7FBF0D6C-33F6-641B-7E3D-090B72DA90EE}" dt="2023-02-27T12:28:31.563" v="2510" actId="1076"/>
        <pc:sldMkLst>
          <pc:docMk/>
          <pc:sldMk cId="1383988288" sldId="610"/>
        </pc:sldMkLst>
        <pc:spChg chg="mod">
          <ac:chgData name="Roberta Tucker" userId="S::r.tucker@uwtsd.ac.uk::27ca61ee-ba03-4b92-a89a-1d5600e2200a" providerId="AD" clId="Web-{7FBF0D6C-33F6-641B-7E3D-090B72DA90EE}" dt="2023-02-27T12:28:31.563" v="2510" actId="1076"/>
          <ac:spMkLst>
            <pc:docMk/>
            <pc:sldMk cId="1383988288" sldId="610"/>
            <ac:spMk id="13" creationId="{54DA2EF5-1A1B-3D7F-8E82-399ECBCCC879}"/>
          </ac:spMkLst>
        </pc:spChg>
      </pc:sldChg>
      <pc:sldChg chg="modSp">
        <pc:chgData name="Roberta Tucker" userId="S::r.tucker@uwtsd.ac.uk::27ca61ee-ba03-4b92-a89a-1d5600e2200a" providerId="AD" clId="Web-{7FBF0D6C-33F6-641B-7E3D-090B72DA90EE}" dt="2023-02-25T19:26:29.661" v="846" actId="20577"/>
        <pc:sldMkLst>
          <pc:docMk/>
          <pc:sldMk cId="3431529318" sldId="615"/>
        </pc:sldMkLst>
        <pc:spChg chg="mod">
          <ac:chgData name="Roberta Tucker" userId="S::r.tucker@uwtsd.ac.uk::27ca61ee-ba03-4b92-a89a-1d5600e2200a" providerId="AD" clId="Web-{7FBF0D6C-33F6-641B-7E3D-090B72DA90EE}" dt="2023-02-25T19:26:29.661" v="846" actId="20577"/>
          <ac:spMkLst>
            <pc:docMk/>
            <pc:sldMk cId="3431529318" sldId="615"/>
            <ac:spMk id="12" creationId="{A2FB37CC-4D15-5D8D-14A6-5BEC6B2F55E8}"/>
          </ac:spMkLst>
        </pc:spChg>
      </pc:sldChg>
      <pc:sldChg chg="modSp">
        <pc:chgData name="Roberta Tucker" userId="S::r.tucker@uwtsd.ac.uk::27ca61ee-ba03-4b92-a89a-1d5600e2200a" providerId="AD" clId="Web-{7FBF0D6C-33F6-641B-7E3D-090B72DA90EE}" dt="2023-02-25T19:26:39.365" v="848" actId="20577"/>
        <pc:sldMkLst>
          <pc:docMk/>
          <pc:sldMk cId="1761119406" sldId="616"/>
        </pc:sldMkLst>
        <pc:spChg chg="mod">
          <ac:chgData name="Roberta Tucker" userId="S::r.tucker@uwtsd.ac.uk::27ca61ee-ba03-4b92-a89a-1d5600e2200a" providerId="AD" clId="Web-{7FBF0D6C-33F6-641B-7E3D-090B72DA90EE}" dt="2023-02-25T19:26:39.365" v="848" actId="20577"/>
          <ac:spMkLst>
            <pc:docMk/>
            <pc:sldMk cId="1761119406" sldId="616"/>
            <ac:spMk id="13" creationId="{907A2889-2330-B9D0-F667-570528E7D288}"/>
          </ac:spMkLst>
        </pc:spChg>
      </pc:sldChg>
      <pc:sldChg chg="modSp">
        <pc:chgData name="Roberta Tucker" userId="S::r.tucker@uwtsd.ac.uk::27ca61ee-ba03-4b92-a89a-1d5600e2200a" providerId="AD" clId="Web-{7FBF0D6C-33F6-641B-7E3D-090B72DA90EE}" dt="2023-02-27T12:29:21.801" v="2512" actId="20577"/>
        <pc:sldMkLst>
          <pc:docMk/>
          <pc:sldMk cId="3149877421" sldId="623"/>
        </pc:sldMkLst>
        <pc:spChg chg="mod">
          <ac:chgData name="Roberta Tucker" userId="S::r.tucker@uwtsd.ac.uk::27ca61ee-ba03-4b92-a89a-1d5600e2200a" providerId="AD" clId="Web-{7FBF0D6C-33F6-641B-7E3D-090B72DA90EE}" dt="2023-02-27T12:29:21.801" v="2512" actId="20577"/>
          <ac:spMkLst>
            <pc:docMk/>
            <pc:sldMk cId="3149877421" sldId="623"/>
            <ac:spMk id="11" creationId="{7EE74FAF-E66D-63D1-6491-DCAA6C2EC7AB}"/>
          </ac:spMkLst>
        </pc:spChg>
      </pc:sldChg>
      <pc:sldChg chg="addSp delSp modSp">
        <pc:chgData name="Roberta Tucker" userId="S::r.tucker@uwtsd.ac.uk::27ca61ee-ba03-4b92-a89a-1d5600e2200a" providerId="AD" clId="Web-{7FBF0D6C-33F6-641B-7E3D-090B72DA90EE}" dt="2023-02-25T19:17:39.745" v="682"/>
        <pc:sldMkLst>
          <pc:docMk/>
          <pc:sldMk cId="2716646095" sldId="624"/>
        </pc:sldMkLst>
        <pc:spChg chg="add del mod">
          <ac:chgData name="Roberta Tucker" userId="S::r.tucker@uwtsd.ac.uk::27ca61ee-ba03-4b92-a89a-1d5600e2200a" providerId="AD" clId="Web-{7FBF0D6C-33F6-641B-7E3D-090B72DA90EE}" dt="2023-02-25T19:17:39.745" v="682"/>
          <ac:spMkLst>
            <pc:docMk/>
            <pc:sldMk cId="2716646095" sldId="624"/>
            <ac:spMk id="2" creationId="{4A91F98F-69E2-D730-CFB3-CD401DF2DDF7}"/>
          </ac:spMkLst>
        </pc:spChg>
      </pc:sldChg>
      <pc:sldChg chg="modSp addAnim delAnim modAnim">
        <pc:chgData name="Roberta Tucker" userId="S::r.tucker@uwtsd.ac.uk::27ca61ee-ba03-4b92-a89a-1d5600e2200a" providerId="AD" clId="Web-{7FBF0D6C-33F6-641B-7E3D-090B72DA90EE}" dt="2023-02-25T19:27:49.448" v="867"/>
        <pc:sldMkLst>
          <pc:docMk/>
          <pc:sldMk cId="427570142" sldId="625"/>
        </pc:sldMkLst>
        <pc:picChg chg="mod">
          <ac:chgData name="Roberta Tucker" userId="S::r.tucker@uwtsd.ac.uk::27ca61ee-ba03-4b92-a89a-1d5600e2200a" providerId="AD" clId="Web-{7FBF0D6C-33F6-641B-7E3D-090B72DA90EE}" dt="2023-02-25T19:27:24.415" v="853" actId="1076"/>
          <ac:picMkLst>
            <pc:docMk/>
            <pc:sldMk cId="427570142" sldId="625"/>
            <ac:picMk id="6" creationId="{2AF889FA-CA45-38BF-E226-CC3A3E7049D4}"/>
          </ac:picMkLst>
        </pc:picChg>
        <pc:picChg chg="mod">
          <ac:chgData name="Roberta Tucker" userId="S::r.tucker@uwtsd.ac.uk::27ca61ee-ba03-4b92-a89a-1d5600e2200a" providerId="AD" clId="Web-{7FBF0D6C-33F6-641B-7E3D-090B72DA90EE}" dt="2023-02-25T19:27:30.384" v="855" actId="1076"/>
          <ac:picMkLst>
            <pc:docMk/>
            <pc:sldMk cId="427570142" sldId="625"/>
            <ac:picMk id="8" creationId="{2970DAD8-7343-E69F-2B1A-14E7D9F28063}"/>
          </ac:picMkLst>
        </pc:picChg>
      </pc:sldChg>
      <pc:sldChg chg="addAnim modAnim">
        <pc:chgData name="Roberta Tucker" userId="S::r.tucker@uwtsd.ac.uk::27ca61ee-ba03-4b92-a89a-1d5600e2200a" providerId="AD" clId="Web-{7FBF0D6C-33F6-641B-7E3D-090B72DA90EE}" dt="2023-02-25T18:30:54.854" v="13"/>
        <pc:sldMkLst>
          <pc:docMk/>
          <pc:sldMk cId="1558283037" sldId="636"/>
        </pc:sldMkLst>
      </pc:sldChg>
      <pc:sldChg chg="addAnim delAnim modAnim">
        <pc:chgData name="Roberta Tucker" userId="S::r.tucker@uwtsd.ac.uk::27ca61ee-ba03-4b92-a89a-1d5600e2200a" providerId="AD" clId="Web-{7FBF0D6C-33F6-641B-7E3D-090B72DA90EE}" dt="2023-02-25T18:31:04.792" v="16"/>
        <pc:sldMkLst>
          <pc:docMk/>
          <pc:sldMk cId="1780823317" sldId="637"/>
        </pc:sldMkLst>
      </pc:sldChg>
      <pc:sldChg chg="modSp">
        <pc:chgData name="Roberta Tucker" userId="S::r.tucker@uwtsd.ac.uk::27ca61ee-ba03-4b92-a89a-1d5600e2200a" providerId="AD" clId="Web-{7FBF0D6C-33F6-641B-7E3D-090B72DA90EE}" dt="2023-02-25T18:29:47.771" v="3" actId="20577"/>
        <pc:sldMkLst>
          <pc:docMk/>
          <pc:sldMk cId="1745130160" sldId="638"/>
        </pc:sldMkLst>
        <pc:spChg chg="mod">
          <ac:chgData name="Roberta Tucker" userId="S::r.tucker@uwtsd.ac.uk::27ca61ee-ba03-4b92-a89a-1d5600e2200a" providerId="AD" clId="Web-{7FBF0D6C-33F6-641B-7E3D-090B72DA90EE}" dt="2023-02-25T18:29:47.771" v="3" actId="20577"/>
          <ac:spMkLst>
            <pc:docMk/>
            <pc:sldMk cId="1745130160" sldId="638"/>
            <ac:spMk id="5" creationId="{7A20DBBD-7DDA-8D56-CE80-75679AFC79A9}"/>
          </ac:spMkLst>
        </pc:spChg>
      </pc:sldChg>
      <pc:sldChg chg="modSp">
        <pc:chgData name="Roberta Tucker" userId="S::r.tucker@uwtsd.ac.uk::27ca61ee-ba03-4b92-a89a-1d5600e2200a" providerId="AD" clId="Web-{7FBF0D6C-33F6-641B-7E3D-090B72DA90EE}" dt="2023-02-25T18:30:29.040" v="11" actId="20577"/>
        <pc:sldMkLst>
          <pc:docMk/>
          <pc:sldMk cId="2315216456" sldId="639"/>
        </pc:sldMkLst>
        <pc:spChg chg="mod">
          <ac:chgData name="Roberta Tucker" userId="S::r.tucker@uwtsd.ac.uk::27ca61ee-ba03-4b92-a89a-1d5600e2200a" providerId="AD" clId="Web-{7FBF0D6C-33F6-641B-7E3D-090B72DA90EE}" dt="2023-02-25T18:30:29.040" v="11" actId="20577"/>
          <ac:spMkLst>
            <pc:docMk/>
            <pc:sldMk cId="2315216456" sldId="639"/>
            <ac:spMk id="3" creationId="{976291AA-75F5-DB79-1BB0-8C1F1978BD68}"/>
          </ac:spMkLst>
        </pc:spChg>
      </pc:sldChg>
      <pc:sldChg chg="modSp add replId">
        <pc:chgData name="Roberta Tucker" userId="S::r.tucker@uwtsd.ac.uk::27ca61ee-ba03-4b92-a89a-1d5600e2200a" providerId="AD" clId="Web-{7FBF0D6C-33F6-641B-7E3D-090B72DA90EE}" dt="2023-02-25T18:33:02.770" v="63" actId="20577"/>
        <pc:sldMkLst>
          <pc:docMk/>
          <pc:sldMk cId="2803949304" sldId="642"/>
        </pc:sldMkLst>
        <pc:spChg chg="mod">
          <ac:chgData name="Roberta Tucker" userId="S::r.tucker@uwtsd.ac.uk::27ca61ee-ba03-4b92-a89a-1d5600e2200a" providerId="AD" clId="Web-{7FBF0D6C-33F6-641B-7E3D-090B72DA90EE}" dt="2023-02-25T18:33:02.770" v="63" actId="20577"/>
          <ac:spMkLst>
            <pc:docMk/>
            <pc:sldMk cId="2803949304" sldId="642"/>
            <ac:spMk id="2" creationId="{65D99740-FD02-2E4D-FA50-8AC039B6FAF0}"/>
          </ac:spMkLst>
        </pc:spChg>
      </pc:sldChg>
      <pc:sldChg chg="modSp add replId">
        <pc:chgData name="Roberta Tucker" userId="S::r.tucker@uwtsd.ac.uk::27ca61ee-ba03-4b92-a89a-1d5600e2200a" providerId="AD" clId="Web-{7FBF0D6C-33F6-641B-7E3D-090B72DA90EE}" dt="2023-02-25T18:33:41.601" v="70" actId="20577"/>
        <pc:sldMkLst>
          <pc:docMk/>
          <pc:sldMk cId="3806498770" sldId="643"/>
        </pc:sldMkLst>
        <pc:spChg chg="mod">
          <ac:chgData name="Roberta Tucker" userId="S::r.tucker@uwtsd.ac.uk::27ca61ee-ba03-4b92-a89a-1d5600e2200a" providerId="AD" clId="Web-{7FBF0D6C-33F6-641B-7E3D-090B72DA90EE}" dt="2023-02-25T18:33:41.601" v="70" actId="20577"/>
          <ac:spMkLst>
            <pc:docMk/>
            <pc:sldMk cId="3806498770" sldId="643"/>
            <ac:spMk id="2" creationId="{65D99740-FD02-2E4D-FA50-8AC039B6FAF0}"/>
          </ac:spMkLst>
        </pc:spChg>
      </pc:sldChg>
      <pc:sldChg chg="modSp add replId">
        <pc:chgData name="Roberta Tucker" userId="S::r.tucker@uwtsd.ac.uk::27ca61ee-ba03-4b92-a89a-1d5600e2200a" providerId="AD" clId="Web-{7FBF0D6C-33F6-641B-7E3D-090B72DA90EE}" dt="2023-02-27T12:32:19.092" v="2518" actId="1076"/>
        <pc:sldMkLst>
          <pc:docMk/>
          <pc:sldMk cId="1450210440" sldId="644"/>
        </pc:sldMkLst>
        <pc:spChg chg="mod">
          <ac:chgData name="Roberta Tucker" userId="S::r.tucker@uwtsd.ac.uk::27ca61ee-ba03-4b92-a89a-1d5600e2200a" providerId="AD" clId="Web-{7FBF0D6C-33F6-641B-7E3D-090B72DA90EE}" dt="2023-02-25T18:34:42.230" v="80" actId="1076"/>
          <ac:spMkLst>
            <pc:docMk/>
            <pc:sldMk cId="1450210440" sldId="644"/>
            <ac:spMk id="2" creationId="{1A3006A8-511B-CC6D-DEE0-B0A7DE037203}"/>
          </ac:spMkLst>
        </pc:spChg>
        <pc:spChg chg="mod">
          <ac:chgData name="Roberta Tucker" userId="S::r.tucker@uwtsd.ac.uk::27ca61ee-ba03-4b92-a89a-1d5600e2200a" providerId="AD" clId="Web-{7FBF0D6C-33F6-641B-7E3D-090B72DA90EE}" dt="2023-02-27T12:32:19.092" v="2518" actId="1076"/>
          <ac:spMkLst>
            <pc:docMk/>
            <pc:sldMk cId="1450210440" sldId="644"/>
            <ac:spMk id="5" creationId="{7A20DBBD-7DDA-8D56-CE80-75679AFC79A9}"/>
          </ac:spMkLst>
        </pc:spChg>
      </pc:sldChg>
      <pc:sldChg chg="modSp add replId">
        <pc:chgData name="Roberta Tucker" userId="S::r.tucker@uwtsd.ac.uk::27ca61ee-ba03-4b92-a89a-1d5600e2200a" providerId="AD" clId="Web-{7FBF0D6C-33F6-641B-7E3D-090B72DA90EE}" dt="2023-02-27T12:32:14.061" v="2517" actId="1076"/>
        <pc:sldMkLst>
          <pc:docMk/>
          <pc:sldMk cId="2937284288" sldId="645"/>
        </pc:sldMkLst>
        <pc:spChg chg="mod">
          <ac:chgData name="Roberta Tucker" userId="S::r.tucker@uwtsd.ac.uk::27ca61ee-ba03-4b92-a89a-1d5600e2200a" providerId="AD" clId="Web-{7FBF0D6C-33F6-641B-7E3D-090B72DA90EE}" dt="2023-02-27T12:32:14.061" v="2517" actId="1076"/>
          <ac:spMkLst>
            <pc:docMk/>
            <pc:sldMk cId="2937284288" sldId="645"/>
            <ac:spMk id="3" creationId="{976291AA-75F5-DB79-1BB0-8C1F1978BD68}"/>
          </ac:spMkLst>
        </pc:spChg>
        <pc:spChg chg="mod">
          <ac:chgData name="Roberta Tucker" userId="S::r.tucker@uwtsd.ac.uk::27ca61ee-ba03-4b92-a89a-1d5600e2200a" providerId="AD" clId="Web-{7FBF0D6C-33F6-641B-7E3D-090B72DA90EE}" dt="2023-02-25T18:34:59.950" v="85" actId="14100"/>
          <ac:spMkLst>
            <pc:docMk/>
            <pc:sldMk cId="2937284288" sldId="645"/>
            <ac:spMk id="4" creationId="{83BEC93A-6713-2E59-8632-2B70C317433D}"/>
          </ac:spMkLst>
        </pc:spChg>
      </pc:sldChg>
      <pc:sldChg chg="addSp delSp modSp add delAnim">
        <pc:chgData name="Roberta Tucker" userId="S::r.tucker@uwtsd.ac.uk::27ca61ee-ba03-4b92-a89a-1d5600e2200a" providerId="AD" clId="Web-{7FBF0D6C-33F6-641B-7E3D-090B72DA90EE}" dt="2023-02-25T19:10:27.614" v="635" actId="14100"/>
        <pc:sldMkLst>
          <pc:docMk/>
          <pc:sldMk cId="1504322890" sldId="646"/>
        </pc:sldMkLst>
        <pc:spChg chg="del">
          <ac:chgData name="Roberta Tucker" userId="S::r.tucker@uwtsd.ac.uk::27ca61ee-ba03-4b92-a89a-1d5600e2200a" providerId="AD" clId="Web-{7FBF0D6C-33F6-641B-7E3D-090B72DA90EE}" dt="2023-02-25T18:41:51.684" v="278"/>
          <ac:spMkLst>
            <pc:docMk/>
            <pc:sldMk cId="1504322890" sldId="646"/>
            <ac:spMk id="2" creationId="{0C2A2FC0-300B-9319-DA99-AE623C8C158C}"/>
          </ac:spMkLst>
        </pc:spChg>
        <pc:spChg chg="mod">
          <ac:chgData name="Roberta Tucker" userId="S::r.tucker@uwtsd.ac.uk::27ca61ee-ba03-4b92-a89a-1d5600e2200a" providerId="AD" clId="Web-{7FBF0D6C-33F6-641B-7E3D-090B72DA90EE}" dt="2023-02-25T19:09:53.815" v="628" actId="20577"/>
          <ac:spMkLst>
            <pc:docMk/>
            <pc:sldMk cId="1504322890" sldId="646"/>
            <ac:spMk id="5" creationId="{73F8CD35-5CD0-2D33-D8BA-93D0B531F9EB}"/>
          </ac:spMkLst>
        </pc:spChg>
        <pc:spChg chg="mod">
          <ac:chgData name="Roberta Tucker" userId="S::r.tucker@uwtsd.ac.uk::27ca61ee-ba03-4b92-a89a-1d5600e2200a" providerId="AD" clId="Web-{7FBF0D6C-33F6-641B-7E3D-090B72DA90EE}" dt="2023-02-25T19:09:57.612" v="629" actId="20577"/>
          <ac:spMkLst>
            <pc:docMk/>
            <pc:sldMk cId="1504322890" sldId="646"/>
            <ac:spMk id="6" creationId="{74AD0519-9BF0-2658-A52D-E5356F668333}"/>
          </ac:spMkLst>
        </pc:spChg>
        <pc:spChg chg="mod">
          <ac:chgData name="Roberta Tucker" userId="S::r.tucker@uwtsd.ac.uk::27ca61ee-ba03-4b92-a89a-1d5600e2200a" providerId="AD" clId="Web-{7FBF0D6C-33F6-641B-7E3D-090B72DA90EE}" dt="2023-02-25T19:10:10.019" v="631" actId="20577"/>
          <ac:spMkLst>
            <pc:docMk/>
            <pc:sldMk cId="1504322890" sldId="646"/>
            <ac:spMk id="7" creationId="{83734D1D-F481-A778-ED61-1267BC4CFE0D}"/>
          </ac:spMkLst>
        </pc:spChg>
        <pc:spChg chg="mod">
          <ac:chgData name="Roberta Tucker" userId="S::r.tucker@uwtsd.ac.uk::27ca61ee-ba03-4b92-a89a-1d5600e2200a" providerId="AD" clId="Web-{7FBF0D6C-33F6-641B-7E3D-090B72DA90EE}" dt="2023-02-25T19:10:02.378" v="630" actId="20577"/>
          <ac:spMkLst>
            <pc:docMk/>
            <pc:sldMk cId="1504322890" sldId="646"/>
            <ac:spMk id="8" creationId="{0A53F750-D5B8-D942-F5C0-4113FE7DAB1E}"/>
          </ac:spMkLst>
        </pc:spChg>
        <pc:spChg chg="mod">
          <ac:chgData name="Roberta Tucker" userId="S::r.tucker@uwtsd.ac.uk::27ca61ee-ba03-4b92-a89a-1d5600e2200a" providerId="AD" clId="Web-{7FBF0D6C-33F6-641B-7E3D-090B72DA90EE}" dt="2023-02-25T19:10:18.411" v="633" actId="20577"/>
          <ac:spMkLst>
            <pc:docMk/>
            <pc:sldMk cId="1504322890" sldId="646"/>
            <ac:spMk id="9" creationId="{F87D052F-D461-A785-DB68-8C7310247EAA}"/>
          </ac:spMkLst>
        </pc:spChg>
        <pc:spChg chg="mod">
          <ac:chgData name="Roberta Tucker" userId="S::r.tucker@uwtsd.ac.uk::27ca61ee-ba03-4b92-a89a-1d5600e2200a" providerId="AD" clId="Web-{7FBF0D6C-33F6-641B-7E3D-090B72DA90EE}" dt="2023-02-25T19:09:49.002" v="626" actId="20577"/>
          <ac:spMkLst>
            <pc:docMk/>
            <pc:sldMk cId="1504322890" sldId="646"/>
            <ac:spMk id="10" creationId="{D9C93DBB-FDB1-165D-2264-E9427612AF24}"/>
          </ac:spMkLst>
        </pc:spChg>
        <pc:spChg chg="mod">
          <ac:chgData name="Roberta Tucker" userId="S::r.tucker@uwtsd.ac.uk::27ca61ee-ba03-4b92-a89a-1d5600e2200a" providerId="AD" clId="Web-{7FBF0D6C-33F6-641B-7E3D-090B72DA90EE}" dt="2023-02-25T19:10:27.614" v="635" actId="14100"/>
          <ac:spMkLst>
            <pc:docMk/>
            <pc:sldMk cId="1504322890" sldId="646"/>
            <ac:spMk id="11" creationId="{B1B03765-8BD8-8E3A-AF2D-2EA6B936F173}"/>
          </ac:spMkLst>
        </pc:spChg>
        <pc:spChg chg="mod">
          <ac:chgData name="Roberta Tucker" userId="S::r.tucker@uwtsd.ac.uk::27ca61ee-ba03-4b92-a89a-1d5600e2200a" providerId="AD" clId="Web-{7FBF0D6C-33F6-641B-7E3D-090B72DA90EE}" dt="2023-02-25T19:10:13.832" v="632" actId="20577"/>
          <ac:spMkLst>
            <pc:docMk/>
            <pc:sldMk cId="1504322890" sldId="646"/>
            <ac:spMk id="12" creationId="{9C90678B-6145-65EC-5133-658BBC3E3AB2}"/>
          </ac:spMkLst>
        </pc:spChg>
        <pc:spChg chg="del">
          <ac:chgData name="Roberta Tucker" userId="S::r.tucker@uwtsd.ac.uk::27ca61ee-ba03-4b92-a89a-1d5600e2200a" providerId="AD" clId="Web-{7FBF0D6C-33F6-641B-7E3D-090B72DA90EE}" dt="2023-02-25T18:41:46.777" v="277"/>
          <ac:spMkLst>
            <pc:docMk/>
            <pc:sldMk cId="1504322890" sldId="646"/>
            <ac:spMk id="13" creationId="{973A3E08-BDA0-86B1-C5AB-47FD49034A1B}"/>
          </ac:spMkLst>
        </pc:spChg>
        <pc:spChg chg="add del mod">
          <ac:chgData name="Roberta Tucker" userId="S::r.tucker@uwtsd.ac.uk::27ca61ee-ba03-4b92-a89a-1d5600e2200a" providerId="AD" clId="Web-{7FBF0D6C-33F6-641B-7E3D-090B72DA90EE}" dt="2023-02-25T18:42:21.170" v="282"/>
          <ac:spMkLst>
            <pc:docMk/>
            <pc:sldMk cId="1504322890" sldId="646"/>
            <ac:spMk id="14" creationId="{6B1C566E-26E6-DB81-C56D-DF43E5719739}"/>
          </ac:spMkLst>
        </pc:spChg>
        <pc:spChg chg="mod">
          <ac:chgData name="Roberta Tucker" userId="S::r.tucker@uwtsd.ac.uk::27ca61ee-ba03-4b92-a89a-1d5600e2200a" providerId="AD" clId="Web-{7FBF0D6C-33F6-641B-7E3D-090B72DA90EE}" dt="2023-02-25T19:01:43.083" v="574" actId="1076"/>
          <ac:spMkLst>
            <pc:docMk/>
            <pc:sldMk cId="1504322890" sldId="646"/>
            <ac:spMk id="15" creationId="{D6D7917B-DA52-AD8A-9FDF-1CD866004A5D}"/>
          </ac:spMkLst>
        </pc:spChg>
        <pc:spChg chg="mod">
          <ac:chgData name="Roberta Tucker" userId="S::r.tucker@uwtsd.ac.uk::27ca61ee-ba03-4b92-a89a-1d5600e2200a" providerId="AD" clId="Web-{7FBF0D6C-33F6-641B-7E3D-090B72DA90EE}" dt="2023-02-25T19:01:30.347" v="571" actId="1076"/>
          <ac:spMkLst>
            <pc:docMk/>
            <pc:sldMk cId="1504322890" sldId="646"/>
            <ac:spMk id="17" creationId="{1BC79C7B-B829-77C4-AA12-3CB4BD53DF1A}"/>
          </ac:spMkLst>
        </pc:spChg>
        <pc:spChg chg="mod">
          <ac:chgData name="Roberta Tucker" userId="S::r.tucker@uwtsd.ac.uk::27ca61ee-ba03-4b92-a89a-1d5600e2200a" providerId="AD" clId="Web-{7FBF0D6C-33F6-641B-7E3D-090B72DA90EE}" dt="2023-02-25T18:48:07.945" v="304"/>
          <ac:spMkLst>
            <pc:docMk/>
            <pc:sldMk cId="1504322890" sldId="646"/>
            <ac:spMk id="18" creationId="{A8BF196C-9DBE-076C-35A1-43DBFCDF35CC}"/>
          </ac:spMkLst>
        </pc:spChg>
        <pc:spChg chg="mod">
          <ac:chgData name="Roberta Tucker" userId="S::r.tucker@uwtsd.ac.uk::27ca61ee-ba03-4b92-a89a-1d5600e2200a" providerId="AD" clId="Web-{7FBF0D6C-33F6-641B-7E3D-090B72DA90EE}" dt="2023-02-25T19:03:32.283" v="580" actId="1076"/>
          <ac:spMkLst>
            <pc:docMk/>
            <pc:sldMk cId="1504322890" sldId="646"/>
            <ac:spMk id="19" creationId="{DB155131-C428-8185-A6C4-0EECF1B1651E}"/>
          </ac:spMkLst>
        </pc:spChg>
        <pc:spChg chg="mod">
          <ac:chgData name="Roberta Tucker" userId="S::r.tucker@uwtsd.ac.uk::27ca61ee-ba03-4b92-a89a-1d5600e2200a" providerId="AD" clId="Web-{7FBF0D6C-33F6-641B-7E3D-090B72DA90EE}" dt="2023-02-25T18:47:15.598" v="297"/>
          <ac:spMkLst>
            <pc:docMk/>
            <pc:sldMk cId="1504322890" sldId="646"/>
            <ac:spMk id="20" creationId="{573218FB-1093-9349-1049-F430B8D85A05}"/>
          </ac:spMkLst>
        </pc:spChg>
        <pc:spChg chg="mod">
          <ac:chgData name="Roberta Tucker" userId="S::r.tucker@uwtsd.ac.uk::27ca61ee-ba03-4b92-a89a-1d5600e2200a" providerId="AD" clId="Web-{7FBF0D6C-33F6-641B-7E3D-090B72DA90EE}" dt="2023-02-25T19:01:23.503" v="570" actId="1076"/>
          <ac:spMkLst>
            <pc:docMk/>
            <pc:sldMk cId="1504322890" sldId="646"/>
            <ac:spMk id="21" creationId="{3FF1ECD1-16D8-45E4-56AA-B7BF97852EE3}"/>
          </ac:spMkLst>
        </pc:spChg>
        <pc:spChg chg="mod">
          <ac:chgData name="Roberta Tucker" userId="S::r.tucker@uwtsd.ac.uk::27ca61ee-ba03-4b92-a89a-1d5600e2200a" providerId="AD" clId="Web-{7FBF0D6C-33F6-641B-7E3D-090B72DA90EE}" dt="2023-02-25T18:47:57.023" v="301"/>
          <ac:spMkLst>
            <pc:docMk/>
            <pc:sldMk cId="1504322890" sldId="646"/>
            <ac:spMk id="22" creationId="{5C65200F-494C-4EC5-AF20-2E183F5EA678}"/>
          </ac:spMkLst>
        </pc:spChg>
        <pc:spChg chg="mod">
          <ac:chgData name="Roberta Tucker" userId="S::r.tucker@uwtsd.ac.uk::27ca61ee-ba03-4b92-a89a-1d5600e2200a" providerId="AD" clId="Web-{7FBF0D6C-33F6-641B-7E3D-090B72DA90EE}" dt="2023-02-25T18:55:10.554" v="490" actId="1076"/>
          <ac:spMkLst>
            <pc:docMk/>
            <pc:sldMk cId="1504322890" sldId="646"/>
            <ac:spMk id="23" creationId="{CDA3D586-ACCC-427A-EC31-FCC1D4647422}"/>
          </ac:spMkLst>
        </pc:spChg>
        <pc:spChg chg="add mod">
          <ac:chgData name="Roberta Tucker" userId="S::r.tucker@uwtsd.ac.uk::27ca61ee-ba03-4b92-a89a-1d5600e2200a" providerId="AD" clId="Web-{7FBF0D6C-33F6-641B-7E3D-090B72DA90EE}" dt="2023-02-25T19:03:09.938" v="577" actId="20577"/>
          <ac:spMkLst>
            <pc:docMk/>
            <pc:sldMk cId="1504322890" sldId="646"/>
            <ac:spMk id="26" creationId="{4AD1E6C4-F452-18E7-8044-FA542152DDFC}"/>
          </ac:spMkLst>
        </pc:spChg>
        <pc:picChg chg="del">
          <ac:chgData name="Roberta Tucker" userId="S::r.tucker@uwtsd.ac.uk::27ca61ee-ba03-4b92-a89a-1d5600e2200a" providerId="AD" clId="Web-{7FBF0D6C-33F6-641B-7E3D-090B72DA90EE}" dt="2023-02-25T18:45:44.185" v="285"/>
          <ac:picMkLst>
            <pc:docMk/>
            <pc:sldMk cId="1504322890" sldId="646"/>
            <ac:picMk id="4" creationId="{799281D3-D9D4-9763-FEEB-9016546B368E}"/>
          </ac:picMkLst>
        </pc:picChg>
        <pc:picChg chg="add ord">
          <ac:chgData name="Roberta Tucker" userId="S::r.tucker@uwtsd.ac.uk::27ca61ee-ba03-4b92-a89a-1d5600e2200a" providerId="AD" clId="Web-{7FBF0D6C-33F6-641B-7E3D-090B72DA90EE}" dt="2023-02-25T18:42:04.357" v="280"/>
          <ac:picMkLst>
            <pc:docMk/>
            <pc:sldMk cId="1504322890" sldId="646"/>
            <ac:picMk id="24" creationId="{14DAD5AD-C9D2-02C3-F3D3-5DD25261C576}"/>
          </ac:picMkLst>
        </pc:picChg>
        <pc:picChg chg="add mod">
          <ac:chgData name="Roberta Tucker" userId="S::r.tucker@uwtsd.ac.uk::27ca61ee-ba03-4b92-a89a-1d5600e2200a" providerId="AD" clId="Web-{7FBF0D6C-33F6-641B-7E3D-090B72DA90EE}" dt="2023-02-25T19:03:21.298" v="579" actId="1076"/>
          <ac:picMkLst>
            <pc:docMk/>
            <pc:sldMk cId="1504322890" sldId="646"/>
            <ac:picMk id="27" creationId="{89E9A784-20FB-B880-4531-8A691A768EB0}"/>
          </ac:picMkLst>
        </pc:picChg>
      </pc:sldChg>
      <pc:sldChg chg="modSp add replId">
        <pc:chgData name="Roberta Tucker" userId="S::r.tucker@uwtsd.ac.uk::27ca61ee-ba03-4b92-a89a-1d5600e2200a" providerId="AD" clId="Web-{7FBF0D6C-33F6-641B-7E3D-090B72DA90EE}" dt="2023-02-25T19:09:37.314" v="625" actId="1076"/>
        <pc:sldMkLst>
          <pc:docMk/>
          <pc:sldMk cId="206202440" sldId="647"/>
        </pc:sldMkLst>
        <pc:spChg chg="mod">
          <ac:chgData name="Roberta Tucker" userId="S::r.tucker@uwtsd.ac.uk::27ca61ee-ba03-4b92-a89a-1d5600e2200a" providerId="AD" clId="Web-{7FBF0D6C-33F6-641B-7E3D-090B72DA90EE}" dt="2023-02-25T19:05:34.776" v="593" actId="20577"/>
          <ac:spMkLst>
            <pc:docMk/>
            <pc:sldMk cId="206202440" sldId="647"/>
            <ac:spMk id="5" creationId="{73F8CD35-5CD0-2D33-D8BA-93D0B531F9EB}"/>
          </ac:spMkLst>
        </pc:spChg>
        <pc:spChg chg="mod">
          <ac:chgData name="Roberta Tucker" userId="S::r.tucker@uwtsd.ac.uk::27ca61ee-ba03-4b92-a89a-1d5600e2200a" providerId="AD" clId="Web-{7FBF0D6C-33F6-641B-7E3D-090B72DA90EE}" dt="2023-02-25T19:06:16.685" v="597" actId="20577"/>
          <ac:spMkLst>
            <pc:docMk/>
            <pc:sldMk cId="206202440" sldId="647"/>
            <ac:spMk id="6" creationId="{74AD0519-9BF0-2658-A52D-E5356F668333}"/>
          </ac:spMkLst>
        </pc:spChg>
        <pc:spChg chg="mod">
          <ac:chgData name="Roberta Tucker" userId="S::r.tucker@uwtsd.ac.uk::27ca61ee-ba03-4b92-a89a-1d5600e2200a" providerId="AD" clId="Web-{7FBF0D6C-33F6-641B-7E3D-090B72DA90EE}" dt="2023-02-25T19:07:46.145" v="608" actId="20577"/>
          <ac:spMkLst>
            <pc:docMk/>
            <pc:sldMk cId="206202440" sldId="647"/>
            <ac:spMk id="7" creationId="{83734D1D-F481-A778-ED61-1267BC4CFE0D}"/>
          </ac:spMkLst>
        </pc:spChg>
        <pc:spChg chg="mod">
          <ac:chgData name="Roberta Tucker" userId="S::r.tucker@uwtsd.ac.uk::27ca61ee-ba03-4b92-a89a-1d5600e2200a" providerId="AD" clId="Web-{7FBF0D6C-33F6-641B-7E3D-090B72DA90EE}" dt="2023-02-25T19:07:15.315" v="604" actId="20577"/>
          <ac:spMkLst>
            <pc:docMk/>
            <pc:sldMk cId="206202440" sldId="647"/>
            <ac:spMk id="8" creationId="{0A53F750-D5B8-D942-F5C0-4113FE7DAB1E}"/>
          </ac:spMkLst>
        </pc:spChg>
        <pc:spChg chg="mod">
          <ac:chgData name="Roberta Tucker" userId="S::r.tucker@uwtsd.ac.uk::27ca61ee-ba03-4b92-a89a-1d5600e2200a" providerId="AD" clId="Web-{7FBF0D6C-33F6-641B-7E3D-090B72DA90EE}" dt="2023-02-25T19:08:35.977" v="615" actId="20577"/>
          <ac:spMkLst>
            <pc:docMk/>
            <pc:sldMk cId="206202440" sldId="647"/>
            <ac:spMk id="9" creationId="{F87D052F-D461-A785-DB68-8C7310247EAA}"/>
          </ac:spMkLst>
        </pc:spChg>
        <pc:spChg chg="mod">
          <ac:chgData name="Roberta Tucker" userId="S::r.tucker@uwtsd.ac.uk::27ca61ee-ba03-4b92-a89a-1d5600e2200a" providerId="AD" clId="Web-{7FBF0D6C-33F6-641B-7E3D-090B72DA90EE}" dt="2023-02-25T19:05:08.977" v="590" actId="20577"/>
          <ac:spMkLst>
            <pc:docMk/>
            <pc:sldMk cId="206202440" sldId="647"/>
            <ac:spMk id="10" creationId="{D9C93DBB-FDB1-165D-2264-E9427612AF24}"/>
          </ac:spMkLst>
        </pc:spChg>
        <pc:spChg chg="mod">
          <ac:chgData name="Roberta Tucker" userId="S::r.tucker@uwtsd.ac.uk::27ca61ee-ba03-4b92-a89a-1d5600e2200a" providerId="AD" clId="Web-{7FBF0D6C-33F6-641B-7E3D-090B72DA90EE}" dt="2023-02-25T19:09:09.734" v="621" actId="14100"/>
          <ac:spMkLst>
            <pc:docMk/>
            <pc:sldMk cId="206202440" sldId="647"/>
            <ac:spMk id="11" creationId="{B1B03765-8BD8-8E3A-AF2D-2EA6B936F173}"/>
          </ac:spMkLst>
        </pc:spChg>
        <pc:spChg chg="mod">
          <ac:chgData name="Roberta Tucker" userId="S::r.tucker@uwtsd.ac.uk::27ca61ee-ba03-4b92-a89a-1d5600e2200a" providerId="AD" clId="Web-{7FBF0D6C-33F6-641B-7E3D-090B72DA90EE}" dt="2023-02-25T19:08:09.834" v="611" actId="20577"/>
          <ac:spMkLst>
            <pc:docMk/>
            <pc:sldMk cId="206202440" sldId="647"/>
            <ac:spMk id="12" creationId="{9C90678B-6145-65EC-5133-658BBC3E3AB2}"/>
          </ac:spMkLst>
        </pc:spChg>
        <pc:spChg chg="mod">
          <ac:chgData name="Roberta Tucker" userId="S::r.tucker@uwtsd.ac.uk::27ca61ee-ba03-4b92-a89a-1d5600e2200a" providerId="AD" clId="Web-{7FBF0D6C-33F6-641B-7E3D-090B72DA90EE}" dt="2023-02-25T19:09:37.314" v="625" actId="1076"/>
          <ac:spMkLst>
            <pc:docMk/>
            <pc:sldMk cId="206202440" sldId="647"/>
            <ac:spMk id="19" creationId="{DB155131-C428-8185-A6C4-0EECF1B1651E}"/>
          </ac:spMkLst>
        </pc:spChg>
        <pc:spChg chg="mod">
          <ac:chgData name="Roberta Tucker" userId="S::r.tucker@uwtsd.ac.uk::27ca61ee-ba03-4b92-a89a-1d5600e2200a" providerId="AD" clId="Web-{7FBF0D6C-33F6-641B-7E3D-090B72DA90EE}" dt="2023-02-25T19:04:34.991" v="587" actId="20577"/>
          <ac:spMkLst>
            <pc:docMk/>
            <pc:sldMk cId="206202440" sldId="647"/>
            <ac:spMk id="26" creationId="{4AD1E6C4-F452-18E7-8044-FA542152DDFC}"/>
          </ac:spMkLst>
        </pc:spChg>
        <pc:picChg chg="mod">
          <ac:chgData name="Roberta Tucker" userId="S::r.tucker@uwtsd.ac.uk::27ca61ee-ba03-4b92-a89a-1d5600e2200a" providerId="AD" clId="Web-{7FBF0D6C-33F6-641B-7E3D-090B72DA90EE}" dt="2023-02-25T19:09:33.798" v="624" actId="1076"/>
          <ac:picMkLst>
            <pc:docMk/>
            <pc:sldMk cId="206202440" sldId="647"/>
            <ac:picMk id="27" creationId="{89E9A784-20FB-B880-4531-8A691A768EB0}"/>
          </ac:picMkLst>
        </pc:picChg>
      </pc:sldChg>
      <pc:sldChg chg="modSp add replId">
        <pc:chgData name="Roberta Tucker" userId="S::r.tucker@uwtsd.ac.uk::27ca61ee-ba03-4b92-a89a-1d5600e2200a" providerId="AD" clId="Web-{7FBF0D6C-33F6-641B-7E3D-090B72DA90EE}" dt="2023-02-27T10:29:25.195" v="943" actId="20577"/>
        <pc:sldMkLst>
          <pc:docMk/>
          <pc:sldMk cId="3038046315" sldId="648"/>
        </pc:sldMkLst>
        <pc:spChg chg="mod">
          <ac:chgData name="Roberta Tucker" userId="S::r.tucker@uwtsd.ac.uk::27ca61ee-ba03-4b92-a89a-1d5600e2200a" providerId="AD" clId="Web-{7FBF0D6C-33F6-641B-7E3D-090B72DA90EE}" dt="2023-02-27T10:29:25.195" v="943" actId="20577"/>
          <ac:spMkLst>
            <pc:docMk/>
            <pc:sldMk cId="3038046315" sldId="648"/>
            <ac:spMk id="2" creationId="{65D99740-FD02-2E4D-FA50-8AC039B6FAF0}"/>
          </ac:spMkLst>
        </pc:spChg>
      </pc:sldChg>
      <pc:sldChg chg="modSp add replId">
        <pc:chgData name="Roberta Tucker" userId="S::r.tucker@uwtsd.ac.uk::27ca61ee-ba03-4b92-a89a-1d5600e2200a" providerId="AD" clId="Web-{7FBF0D6C-33F6-641B-7E3D-090B72DA90EE}" dt="2023-02-27T10:29:32.774" v="946" actId="20577"/>
        <pc:sldMkLst>
          <pc:docMk/>
          <pc:sldMk cId="2111570175" sldId="649"/>
        </pc:sldMkLst>
        <pc:spChg chg="mod">
          <ac:chgData name="Roberta Tucker" userId="S::r.tucker@uwtsd.ac.uk::27ca61ee-ba03-4b92-a89a-1d5600e2200a" providerId="AD" clId="Web-{7FBF0D6C-33F6-641B-7E3D-090B72DA90EE}" dt="2023-02-27T10:29:32.774" v="946" actId="20577"/>
          <ac:spMkLst>
            <pc:docMk/>
            <pc:sldMk cId="2111570175" sldId="649"/>
            <ac:spMk id="2" creationId="{65D99740-FD02-2E4D-FA50-8AC039B6FAF0}"/>
          </ac:spMkLst>
        </pc:spChg>
      </pc:sldChg>
      <pc:sldChg chg="modSp add replId">
        <pc:chgData name="Roberta Tucker" userId="S::r.tucker@uwtsd.ac.uk::27ca61ee-ba03-4b92-a89a-1d5600e2200a" providerId="AD" clId="Web-{7FBF0D6C-33F6-641B-7E3D-090B72DA90EE}" dt="2023-02-25T19:16:53.507" v="675" actId="20577"/>
        <pc:sldMkLst>
          <pc:docMk/>
          <pc:sldMk cId="315960822" sldId="650"/>
        </pc:sldMkLst>
        <pc:spChg chg="mod">
          <ac:chgData name="Roberta Tucker" userId="S::r.tucker@uwtsd.ac.uk::27ca61ee-ba03-4b92-a89a-1d5600e2200a" providerId="AD" clId="Web-{7FBF0D6C-33F6-641B-7E3D-090B72DA90EE}" dt="2023-02-25T19:16:53.507" v="675" actId="20577"/>
          <ac:spMkLst>
            <pc:docMk/>
            <pc:sldMk cId="315960822" sldId="650"/>
            <ac:spMk id="2" creationId="{65D99740-FD02-2E4D-FA50-8AC039B6FAF0}"/>
          </ac:spMkLst>
        </pc:spChg>
      </pc:sldChg>
      <pc:sldChg chg="modSp add replId">
        <pc:chgData name="Roberta Tucker" userId="S::r.tucker@uwtsd.ac.uk::27ca61ee-ba03-4b92-a89a-1d5600e2200a" providerId="AD" clId="Web-{7FBF0D6C-33F6-641B-7E3D-090B72DA90EE}" dt="2023-02-25T19:17:17.493" v="678" actId="20577"/>
        <pc:sldMkLst>
          <pc:docMk/>
          <pc:sldMk cId="1553424420" sldId="651"/>
        </pc:sldMkLst>
        <pc:spChg chg="mod">
          <ac:chgData name="Roberta Tucker" userId="S::r.tucker@uwtsd.ac.uk::27ca61ee-ba03-4b92-a89a-1d5600e2200a" providerId="AD" clId="Web-{7FBF0D6C-33F6-641B-7E3D-090B72DA90EE}" dt="2023-02-25T19:17:17.493" v="678" actId="20577"/>
          <ac:spMkLst>
            <pc:docMk/>
            <pc:sldMk cId="1553424420" sldId="651"/>
            <ac:spMk id="2" creationId="{65D99740-FD02-2E4D-FA50-8AC039B6FAF0}"/>
          </ac:spMkLst>
        </pc:spChg>
      </pc:sldChg>
      <pc:sldChg chg="modSp add replId">
        <pc:chgData name="Roberta Tucker" userId="S::r.tucker@uwtsd.ac.uk::27ca61ee-ba03-4b92-a89a-1d5600e2200a" providerId="AD" clId="Web-{7FBF0D6C-33F6-641B-7E3D-090B72DA90EE}" dt="2023-02-25T19:19:20.330" v="728" actId="20577"/>
        <pc:sldMkLst>
          <pc:docMk/>
          <pc:sldMk cId="272013718" sldId="652"/>
        </pc:sldMkLst>
        <pc:spChg chg="mod">
          <ac:chgData name="Roberta Tucker" userId="S::r.tucker@uwtsd.ac.uk::27ca61ee-ba03-4b92-a89a-1d5600e2200a" providerId="AD" clId="Web-{7FBF0D6C-33F6-641B-7E3D-090B72DA90EE}" dt="2023-02-25T19:19:20.330" v="728" actId="20577"/>
          <ac:spMkLst>
            <pc:docMk/>
            <pc:sldMk cId="272013718" sldId="652"/>
            <ac:spMk id="2" creationId="{65D99740-FD02-2E4D-FA50-8AC039B6FAF0}"/>
          </ac:spMkLst>
        </pc:spChg>
      </pc:sldChg>
      <pc:sldChg chg="modSp add replId">
        <pc:chgData name="Roberta Tucker" userId="S::r.tucker@uwtsd.ac.uk::27ca61ee-ba03-4b92-a89a-1d5600e2200a" providerId="AD" clId="Web-{7FBF0D6C-33F6-641B-7E3D-090B72DA90EE}" dt="2023-02-25T19:19:30.893" v="732" actId="20577"/>
        <pc:sldMkLst>
          <pc:docMk/>
          <pc:sldMk cId="945505276" sldId="653"/>
        </pc:sldMkLst>
        <pc:spChg chg="mod">
          <ac:chgData name="Roberta Tucker" userId="S::r.tucker@uwtsd.ac.uk::27ca61ee-ba03-4b92-a89a-1d5600e2200a" providerId="AD" clId="Web-{7FBF0D6C-33F6-641B-7E3D-090B72DA90EE}" dt="2023-02-25T19:19:30.893" v="732" actId="20577"/>
          <ac:spMkLst>
            <pc:docMk/>
            <pc:sldMk cId="945505276" sldId="653"/>
            <ac:spMk id="2" creationId="{65D99740-FD02-2E4D-FA50-8AC039B6FAF0}"/>
          </ac:spMkLst>
        </pc:spChg>
      </pc:sldChg>
      <pc:sldChg chg="modSp add replId">
        <pc:chgData name="Roberta Tucker" userId="S::r.tucker@uwtsd.ac.uk::27ca61ee-ba03-4b92-a89a-1d5600e2200a" providerId="AD" clId="Web-{7FBF0D6C-33F6-641B-7E3D-090B72DA90EE}" dt="2023-02-25T19:23:38.617" v="826" actId="20577"/>
        <pc:sldMkLst>
          <pc:docMk/>
          <pc:sldMk cId="1754489226" sldId="654"/>
        </pc:sldMkLst>
        <pc:spChg chg="mod">
          <ac:chgData name="Roberta Tucker" userId="S::r.tucker@uwtsd.ac.uk::27ca61ee-ba03-4b92-a89a-1d5600e2200a" providerId="AD" clId="Web-{7FBF0D6C-33F6-641B-7E3D-090B72DA90EE}" dt="2023-02-25T19:23:38.617" v="826" actId="20577"/>
          <ac:spMkLst>
            <pc:docMk/>
            <pc:sldMk cId="1754489226" sldId="654"/>
            <ac:spMk id="2" creationId="{65D99740-FD02-2E4D-FA50-8AC039B6FAF0}"/>
          </ac:spMkLst>
        </pc:spChg>
      </pc:sldChg>
      <pc:sldChg chg="modSp add replId">
        <pc:chgData name="Roberta Tucker" userId="S::r.tucker@uwtsd.ac.uk::27ca61ee-ba03-4b92-a89a-1d5600e2200a" providerId="AD" clId="Web-{7FBF0D6C-33F6-641B-7E3D-090B72DA90EE}" dt="2023-02-25T19:24:08.276" v="836" actId="20577"/>
        <pc:sldMkLst>
          <pc:docMk/>
          <pc:sldMk cId="3607723099" sldId="655"/>
        </pc:sldMkLst>
        <pc:spChg chg="mod">
          <ac:chgData name="Roberta Tucker" userId="S::r.tucker@uwtsd.ac.uk::27ca61ee-ba03-4b92-a89a-1d5600e2200a" providerId="AD" clId="Web-{7FBF0D6C-33F6-641B-7E3D-090B72DA90EE}" dt="2023-02-25T19:24:08.276" v="836" actId="20577"/>
          <ac:spMkLst>
            <pc:docMk/>
            <pc:sldMk cId="3607723099" sldId="655"/>
            <ac:spMk id="2" creationId="{65D99740-FD02-2E4D-FA50-8AC039B6FAF0}"/>
          </ac:spMkLst>
        </pc:spChg>
      </pc:sldChg>
      <pc:sldChg chg="modSp add replId">
        <pc:chgData name="Roberta Tucker" userId="S::r.tucker@uwtsd.ac.uk::27ca61ee-ba03-4b92-a89a-1d5600e2200a" providerId="AD" clId="Web-{7FBF0D6C-33F6-641B-7E3D-090B72DA90EE}" dt="2023-02-25T19:21:35.562" v="774" actId="20577"/>
        <pc:sldMkLst>
          <pc:docMk/>
          <pc:sldMk cId="2894948762" sldId="656"/>
        </pc:sldMkLst>
        <pc:spChg chg="mod">
          <ac:chgData name="Roberta Tucker" userId="S::r.tucker@uwtsd.ac.uk::27ca61ee-ba03-4b92-a89a-1d5600e2200a" providerId="AD" clId="Web-{7FBF0D6C-33F6-641B-7E3D-090B72DA90EE}" dt="2023-02-25T19:21:35.562" v="774" actId="20577"/>
          <ac:spMkLst>
            <pc:docMk/>
            <pc:sldMk cId="2894948762" sldId="656"/>
            <ac:spMk id="2" creationId="{65D99740-FD02-2E4D-FA50-8AC039B6FAF0}"/>
          </ac:spMkLst>
        </pc:spChg>
      </pc:sldChg>
      <pc:sldChg chg="modSp add replId">
        <pc:chgData name="Roberta Tucker" userId="S::r.tucker@uwtsd.ac.uk::27ca61ee-ba03-4b92-a89a-1d5600e2200a" providerId="AD" clId="Web-{7FBF0D6C-33F6-641B-7E3D-090B72DA90EE}" dt="2023-02-25T19:22:13.658" v="779" actId="20577"/>
        <pc:sldMkLst>
          <pc:docMk/>
          <pc:sldMk cId="898230259" sldId="657"/>
        </pc:sldMkLst>
        <pc:spChg chg="mod">
          <ac:chgData name="Roberta Tucker" userId="S::r.tucker@uwtsd.ac.uk::27ca61ee-ba03-4b92-a89a-1d5600e2200a" providerId="AD" clId="Web-{7FBF0D6C-33F6-641B-7E3D-090B72DA90EE}" dt="2023-02-25T19:22:13.658" v="779" actId="20577"/>
          <ac:spMkLst>
            <pc:docMk/>
            <pc:sldMk cId="898230259" sldId="657"/>
            <ac:spMk id="2" creationId="{65D99740-FD02-2E4D-FA50-8AC039B6FAF0}"/>
          </ac:spMkLst>
        </pc:spChg>
      </pc:sldChg>
      <pc:sldChg chg="modSp add replId">
        <pc:chgData name="Roberta Tucker" userId="S::r.tucker@uwtsd.ac.uk::27ca61ee-ba03-4b92-a89a-1d5600e2200a" providerId="AD" clId="Web-{7FBF0D6C-33F6-641B-7E3D-090B72DA90EE}" dt="2023-02-25T19:29:21.955" v="895" actId="20577"/>
        <pc:sldMkLst>
          <pc:docMk/>
          <pc:sldMk cId="30494743" sldId="658"/>
        </pc:sldMkLst>
        <pc:spChg chg="mod">
          <ac:chgData name="Roberta Tucker" userId="S::r.tucker@uwtsd.ac.uk::27ca61ee-ba03-4b92-a89a-1d5600e2200a" providerId="AD" clId="Web-{7FBF0D6C-33F6-641B-7E3D-090B72DA90EE}" dt="2023-02-25T19:29:21.955" v="895" actId="20577"/>
          <ac:spMkLst>
            <pc:docMk/>
            <pc:sldMk cId="30494743" sldId="658"/>
            <ac:spMk id="2" creationId="{65D99740-FD02-2E4D-FA50-8AC039B6FAF0}"/>
          </ac:spMkLst>
        </pc:spChg>
      </pc:sldChg>
      <pc:sldChg chg="modSp add replId">
        <pc:chgData name="Roberta Tucker" userId="S::r.tucker@uwtsd.ac.uk::27ca61ee-ba03-4b92-a89a-1d5600e2200a" providerId="AD" clId="Web-{7FBF0D6C-33F6-641B-7E3D-090B72DA90EE}" dt="2023-02-25T19:29:52.144" v="899" actId="20577"/>
        <pc:sldMkLst>
          <pc:docMk/>
          <pc:sldMk cId="3490361109" sldId="659"/>
        </pc:sldMkLst>
        <pc:spChg chg="mod">
          <ac:chgData name="Roberta Tucker" userId="S::r.tucker@uwtsd.ac.uk::27ca61ee-ba03-4b92-a89a-1d5600e2200a" providerId="AD" clId="Web-{7FBF0D6C-33F6-641B-7E3D-090B72DA90EE}" dt="2023-02-25T19:29:52.144" v="899" actId="20577"/>
          <ac:spMkLst>
            <pc:docMk/>
            <pc:sldMk cId="3490361109" sldId="659"/>
            <ac:spMk id="2" creationId="{65D99740-FD02-2E4D-FA50-8AC039B6FAF0}"/>
          </ac:spMkLst>
        </pc:spChg>
      </pc:sldChg>
      <pc:sldChg chg="addSp delSp modSp add replId">
        <pc:chgData name="Roberta Tucker" userId="S::r.tucker@uwtsd.ac.uk::27ca61ee-ba03-4b92-a89a-1d5600e2200a" providerId="AD" clId="Web-{7FBF0D6C-33F6-641B-7E3D-090B72DA90EE}" dt="2023-02-27T12:34:02.396" v="2528" actId="20577"/>
        <pc:sldMkLst>
          <pc:docMk/>
          <pc:sldMk cId="1249281217" sldId="660"/>
        </pc:sldMkLst>
        <pc:spChg chg="mod">
          <ac:chgData name="Roberta Tucker" userId="S::r.tucker@uwtsd.ac.uk::27ca61ee-ba03-4b92-a89a-1d5600e2200a" providerId="AD" clId="Web-{7FBF0D6C-33F6-641B-7E3D-090B72DA90EE}" dt="2023-02-27T12:34:02.396" v="2528" actId="20577"/>
          <ac:spMkLst>
            <pc:docMk/>
            <pc:sldMk cId="1249281217" sldId="660"/>
            <ac:spMk id="16" creationId="{2D726ED7-6234-2E2E-AF67-73E53A6493F2}"/>
          </ac:spMkLst>
        </pc:spChg>
        <pc:spChg chg="del">
          <ac:chgData name="Roberta Tucker" userId="S::r.tucker@uwtsd.ac.uk::27ca61ee-ba03-4b92-a89a-1d5600e2200a" providerId="AD" clId="Web-{7FBF0D6C-33F6-641B-7E3D-090B72DA90EE}" dt="2023-02-27T10:43:10.433" v="1163"/>
          <ac:spMkLst>
            <pc:docMk/>
            <pc:sldMk cId="1249281217" sldId="660"/>
            <ac:spMk id="26" creationId="{A0012B66-DF1E-DE61-A96E-2B694EAC03B6}"/>
          </ac:spMkLst>
        </pc:spChg>
        <pc:spChg chg="del">
          <ac:chgData name="Roberta Tucker" userId="S::r.tucker@uwtsd.ac.uk::27ca61ee-ba03-4b92-a89a-1d5600e2200a" providerId="AD" clId="Web-{7FBF0D6C-33F6-641B-7E3D-090B72DA90EE}" dt="2023-02-27T10:43:13.886" v="1164"/>
          <ac:spMkLst>
            <pc:docMk/>
            <pc:sldMk cId="1249281217" sldId="660"/>
            <ac:spMk id="27" creationId="{E5FD09C6-F5CD-65A8-C42A-A2E5B0036C4B}"/>
          </ac:spMkLst>
        </pc:spChg>
        <pc:spChg chg="mod">
          <ac:chgData name="Roberta Tucker" userId="S::r.tucker@uwtsd.ac.uk::27ca61ee-ba03-4b92-a89a-1d5600e2200a" providerId="AD" clId="Web-{7FBF0D6C-33F6-641B-7E3D-090B72DA90EE}" dt="2023-02-27T10:42:13.679" v="1162" actId="20577"/>
          <ac:spMkLst>
            <pc:docMk/>
            <pc:sldMk cId="1249281217" sldId="660"/>
            <ac:spMk id="31" creationId="{C23CB54B-892E-CB0C-B43C-9D2B444CEB51}"/>
          </ac:spMkLst>
        </pc:spChg>
        <pc:picChg chg="add mod ord">
          <ac:chgData name="Roberta Tucker" userId="S::r.tucker@uwtsd.ac.uk::27ca61ee-ba03-4b92-a89a-1d5600e2200a" providerId="AD" clId="Web-{7FBF0D6C-33F6-641B-7E3D-090B72DA90EE}" dt="2023-02-27T10:39:32.560" v="1160"/>
          <ac:picMkLst>
            <pc:docMk/>
            <pc:sldMk cId="1249281217" sldId="660"/>
            <ac:picMk id="3" creationId="{5FFFAB49-A3B1-128E-71EB-2F912C96EBBD}"/>
          </ac:picMkLst>
        </pc:picChg>
        <pc:picChg chg="del">
          <ac:chgData name="Roberta Tucker" userId="S::r.tucker@uwtsd.ac.uk::27ca61ee-ba03-4b92-a89a-1d5600e2200a" providerId="AD" clId="Web-{7FBF0D6C-33F6-641B-7E3D-090B72DA90EE}" dt="2023-02-27T10:39:04.043" v="1155"/>
          <ac:picMkLst>
            <pc:docMk/>
            <pc:sldMk cId="1249281217" sldId="660"/>
            <ac:picMk id="25" creationId="{38460D95-01B1-9A97-68E9-A511DD2E73D9}"/>
          </ac:picMkLst>
        </pc:picChg>
      </pc:sldChg>
      <pc:sldChg chg="modSp add replId">
        <pc:chgData name="Roberta Tucker" userId="S::r.tucker@uwtsd.ac.uk::27ca61ee-ba03-4b92-a89a-1d5600e2200a" providerId="AD" clId="Web-{7FBF0D6C-33F6-641B-7E3D-090B72DA90EE}" dt="2023-02-27T11:07:46.209" v="1339" actId="14100"/>
        <pc:sldMkLst>
          <pc:docMk/>
          <pc:sldMk cId="1567257605" sldId="661"/>
        </pc:sldMkLst>
        <pc:spChg chg="mod">
          <ac:chgData name="Roberta Tucker" userId="S::r.tucker@uwtsd.ac.uk::27ca61ee-ba03-4b92-a89a-1d5600e2200a" providerId="AD" clId="Web-{7FBF0D6C-33F6-641B-7E3D-090B72DA90EE}" dt="2023-02-27T11:07:46.209" v="1339" actId="14100"/>
          <ac:spMkLst>
            <pc:docMk/>
            <pc:sldMk cId="1567257605" sldId="661"/>
            <ac:spMk id="3" creationId="{BE81BD22-F041-4643-2E57-645D07B4F719}"/>
          </ac:spMkLst>
        </pc:spChg>
      </pc:sldChg>
      <pc:sldChg chg="add del replId">
        <pc:chgData name="Roberta Tucker" userId="S::r.tucker@uwtsd.ac.uk::27ca61ee-ba03-4b92-a89a-1d5600e2200a" providerId="AD" clId="Web-{7FBF0D6C-33F6-641B-7E3D-090B72DA90EE}" dt="2023-02-27T11:12:03.615" v="1411"/>
        <pc:sldMkLst>
          <pc:docMk/>
          <pc:sldMk cId="2999585858" sldId="662"/>
        </pc:sldMkLst>
      </pc:sldChg>
      <pc:sldChg chg="add del replId">
        <pc:chgData name="Roberta Tucker" userId="S::r.tucker@uwtsd.ac.uk::27ca61ee-ba03-4b92-a89a-1d5600e2200a" providerId="AD" clId="Web-{7FBF0D6C-33F6-641B-7E3D-090B72DA90EE}" dt="2023-02-27T11:12:05.850" v="1412"/>
        <pc:sldMkLst>
          <pc:docMk/>
          <pc:sldMk cId="1372423022" sldId="663"/>
        </pc:sldMkLst>
      </pc:sldChg>
      <pc:sldChg chg="addSp delSp modSp add replId delAnim">
        <pc:chgData name="Roberta Tucker" userId="S::r.tucker@uwtsd.ac.uk::27ca61ee-ba03-4b92-a89a-1d5600e2200a" providerId="AD" clId="Web-{7FBF0D6C-33F6-641B-7E3D-090B72DA90EE}" dt="2023-02-27T12:34:30.553" v="2534" actId="1076"/>
        <pc:sldMkLst>
          <pc:docMk/>
          <pc:sldMk cId="3210031898" sldId="664"/>
        </pc:sldMkLst>
        <pc:spChg chg="add del mod">
          <ac:chgData name="Roberta Tucker" userId="S::r.tucker@uwtsd.ac.uk::27ca61ee-ba03-4b92-a89a-1d5600e2200a" providerId="AD" clId="Web-{7FBF0D6C-33F6-641B-7E3D-090B72DA90EE}" dt="2023-02-27T11:16:35.460" v="1513"/>
          <ac:spMkLst>
            <pc:docMk/>
            <pc:sldMk cId="3210031898" sldId="664"/>
            <ac:spMk id="2" creationId="{1E2E5DFF-12F5-AC2C-46AE-0B71197A2D78}"/>
          </ac:spMkLst>
        </pc:spChg>
        <pc:spChg chg="mod">
          <ac:chgData name="Roberta Tucker" userId="S::r.tucker@uwtsd.ac.uk::27ca61ee-ba03-4b92-a89a-1d5600e2200a" providerId="AD" clId="Web-{7FBF0D6C-33F6-641B-7E3D-090B72DA90EE}" dt="2023-02-27T11:17:30.885" v="1523" actId="14100"/>
          <ac:spMkLst>
            <pc:docMk/>
            <pc:sldMk cId="3210031898" sldId="664"/>
            <ac:spMk id="3" creationId="{BE81BD22-F041-4643-2E57-645D07B4F719}"/>
          </ac:spMkLst>
        </pc:spChg>
        <pc:spChg chg="add del mod">
          <ac:chgData name="Roberta Tucker" userId="S::r.tucker@uwtsd.ac.uk::27ca61ee-ba03-4b92-a89a-1d5600e2200a" providerId="AD" clId="Web-{7FBF0D6C-33F6-641B-7E3D-090B72DA90EE}" dt="2023-02-27T11:16:53.945" v="1516"/>
          <ac:spMkLst>
            <pc:docMk/>
            <pc:sldMk cId="3210031898" sldId="664"/>
            <ac:spMk id="5" creationId="{7DA3842F-7AA7-EE4A-1607-D722CA2AD409}"/>
          </ac:spMkLst>
        </pc:spChg>
        <pc:spChg chg="add del mod">
          <ac:chgData name="Roberta Tucker" userId="S::r.tucker@uwtsd.ac.uk::27ca61ee-ba03-4b92-a89a-1d5600e2200a" providerId="AD" clId="Web-{7FBF0D6C-33F6-641B-7E3D-090B72DA90EE}" dt="2023-02-27T11:17:11.477" v="1519"/>
          <ac:spMkLst>
            <pc:docMk/>
            <pc:sldMk cId="3210031898" sldId="664"/>
            <ac:spMk id="12" creationId="{6D415910-6BF3-7508-966D-D59702808325}"/>
          </ac:spMkLst>
        </pc:spChg>
        <pc:spChg chg="del">
          <ac:chgData name="Roberta Tucker" userId="S::r.tucker@uwtsd.ac.uk::27ca61ee-ba03-4b92-a89a-1d5600e2200a" providerId="AD" clId="Web-{7FBF0D6C-33F6-641B-7E3D-090B72DA90EE}" dt="2023-02-27T11:10:23.093" v="1400"/>
          <ac:spMkLst>
            <pc:docMk/>
            <pc:sldMk cId="3210031898" sldId="664"/>
            <ac:spMk id="20" creationId="{67D3A005-F909-9A23-FE1C-B4EF35BDDD19}"/>
          </ac:spMkLst>
        </pc:spChg>
        <pc:spChg chg="del">
          <ac:chgData name="Roberta Tucker" userId="S::r.tucker@uwtsd.ac.uk::27ca61ee-ba03-4b92-a89a-1d5600e2200a" providerId="AD" clId="Web-{7FBF0D6C-33F6-641B-7E3D-090B72DA90EE}" dt="2023-02-27T11:10:31.688" v="1403"/>
          <ac:spMkLst>
            <pc:docMk/>
            <pc:sldMk cId="3210031898" sldId="664"/>
            <ac:spMk id="22" creationId="{C0EEF376-9CEC-E13A-F232-3F31A6777057}"/>
          </ac:spMkLst>
        </pc:spChg>
        <pc:spChg chg="del">
          <ac:chgData name="Roberta Tucker" userId="S::r.tucker@uwtsd.ac.uk::27ca61ee-ba03-4b92-a89a-1d5600e2200a" providerId="AD" clId="Web-{7FBF0D6C-33F6-641B-7E3D-090B72DA90EE}" dt="2023-02-27T11:10:33.672" v="1404"/>
          <ac:spMkLst>
            <pc:docMk/>
            <pc:sldMk cId="3210031898" sldId="664"/>
            <ac:spMk id="24" creationId="{23BA72C2-B21E-A91B-1A59-07EED6FF04CB}"/>
          </ac:spMkLst>
        </pc:spChg>
        <pc:spChg chg="del">
          <ac:chgData name="Roberta Tucker" userId="S::r.tucker@uwtsd.ac.uk::27ca61ee-ba03-4b92-a89a-1d5600e2200a" providerId="AD" clId="Web-{7FBF0D6C-33F6-641B-7E3D-090B72DA90EE}" dt="2023-02-27T11:10:37.016" v="1405"/>
          <ac:spMkLst>
            <pc:docMk/>
            <pc:sldMk cId="3210031898" sldId="664"/>
            <ac:spMk id="26" creationId="{9D017054-884E-55F1-16CB-19FE53FF7DE0}"/>
          </ac:spMkLst>
        </pc:spChg>
        <pc:spChg chg="del">
          <ac:chgData name="Roberta Tucker" userId="S::r.tucker@uwtsd.ac.uk::27ca61ee-ba03-4b92-a89a-1d5600e2200a" providerId="AD" clId="Web-{7FBF0D6C-33F6-641B-7E3D-090B72DA90EE}" dt="2023-02-27T11:10:37.376" v="1406"/>
          <ac:spMkLst>
            <pc:docMk/>
            <pc:sldMk cId="3210031898" sldId="664"/>
            <ac:spMk id="28" creationId="{E1DE8D19-0347-7A61-3596-C71B31D69C16}"/>
          </ac:spMkLst>
        </pc:spChg>
        <pc:spChg chg="del">
          <ac:chgData name="Roberta Tucker" userId="S::r.tucker@uwtsd.ac.uk::27ca61ee-ba03-4b92-a89a-1d5600e2200a" providerId="AD" clId="Web-{7FBF0D6C-33F6-641B-7E3D-090B72DA90EE}" dt="2023-02-27T11:10:42.235" v="1408"/>
          <ac:spMkLst>
            <pc:docMk/>
            <pc:sldMk cId="3210031898" sldId="664"/>
            <ac:spMk id="30" creationId="{5DE14B63-3419-4EF6-B208-5AD2E91CF9F4}"/>
          </ac:spMkLst>
        </pc:spChg>
        <pc:spChg chg="del">
          <ac:chgData name="Roberta Tucker" userId="S::r.tucker@uwtsd.ac.uk::27ca61ee-ba03-4b92-a89a-1d5600e2200a" providerId="AD" clId="Web-{7FBF0D6C-33F6-641B-7E3D-090B72DA90EE}" dt="2023-02-27T11:10:38.891" v="1407"/>
          <ac:spMkLst>
            <pc:docMk/>
            <pc:sldMk cId="3210031898" sldId="664"/>
            <ac:spMk id="32" creationId="{919B8A7B-74F1-39FB-F279-485A29393EC3}"/>
          </ac:spMkLst>
        </pc:spChg>
        <pc:spChg chg="add mod">
          <ac:chgData name="Roberta Tucker" userId="S::r.tucker@uwtsd.ac.uk::27ca61ee-ba03-4b92-a89a-1d5600e2200a" providerId="AD" clId="Web-{7FBF0D6C-33F6-641B-7E3D-090B72DA90EE}" dt="2023-02-27T12:34:30.553" v="2534" actId="1076"/>
          <ac:spMkLst>
            <pc:docMk/>
            <pc:sldMk cId="3210031898" sldId="664"/>
            <ac:spMk id="6208" creationId="{0D9E6536-B9AA-0EDB-193E-309921D54671}"/>
          </ac:spMkLst>
        </pc:spChg>
        <pc:graphicFrameChg chg="add mod modGraphic">
          <ac:chgData name="Roberta Tucker" userId="S::r.tucker@uwtsd.ac.uk::27ca61ee-ba03-4b92-a89a-1d5600e2200a" providerId="AD" clId="Web-{7FBF0D6C-33F6-641B-7E3D-090B72DA90EE}" dt="2023-02-27T11:37:01.252" v="1822" actId="20577"/>
          <ac:graphicFrameMkLst>
            <pc:docMk/>
            <pc:sldMk cId="3210031898" sldId="664"/>
            <ac:graphicFrameMk id="17" creationId="{C2BA78AE-0AF3-371C-4B48-0C4302E5077B}"/>
          </ac:graphicFrameMkLst>
        </pc:graphicFrameChg>
        <pc:picChg chg="del">
          <ac:chgData name="Roberta Tucker" userId="S::r.tucker@uwtsd.ac.uk::27ca61ee-ba03-4b92-a89a-1d5600e2200a" providerId="AD" clId="Web-{7FBF0D6C-33F6-641B-7E3D-090B72DA90EE}" dt="2023-02-27T11:29:51.820" v="1785"/>
          <ac:picMkLst>
            <pc:docMk/>
            <pc:sldMk cId="3210031898" sldId="664"/>
            <ac:picMk id="4" creationId="{62C12048-9EEC-ED59-A247-0AA3AAC3EF74}"/>
          </ac:picMkLst>
        </pc:picChg>
        <pc:picChg chg="del">
          <ac:chgData name="Roberta Tucker" userId="S::r.tucker@uwtsd.ac.uk::27ca61ee-ba03-4b92-a89a-1d5600e2200a" providerId="AD" clId="Web-{7FBF0D6C-33F6-641B-7E3D-090B72DA90EE}" dt="2023-02-27T11:09:59.686" v="1390"/>
          <ac:picMkLst>
            <pc:docMk/>
            <pc:sldMk cId="3210031898" sldId="664"/>
            <ac:picMk id="6" creationId="{110CD850-083F-4AF0-E4DA-F92D7DA41831}"/>
          </ac:picMkLst>
        </pc:picChg>
        <pc:picChg chg="add del mod">
          <ac:chgData name="Roberta Tucker" userId="S::r.tucker@uwtsd.ac.uk::27ca61ee-ba03-4b92-a89a-1d5600e2200a" providerId="AD" clId="Web-{7FBF0D6C-33F6-641B-7E3D-090B72DA90EE}" dt="2023-02-27T11:29:28.225" v="1781" actId="1076"/>
          <ac:picMkLst>
            <pc:docMk/>
            <pc:sldMk cId="3210031898" sldId="664"/>
            <ac:picMk id="7" creationId="{C0973F85-2F34-7624-B554-E2AF666BABE5}"/>
          </ac:picMkLst>
        </pc:picChg>
        <pc:picChg chg="del">
          <ac:chgData name="Roberta Tucker" userId="S::r.tucker@uwtsd.ac.uk::27ca61ee-ba03-4b92-a89a-1d5600e2200a" providerId="AD" clId="Web-{7FBF0D6C-33F6-641B-7E3D-090B72DA90EE}" dt="2023-02-27T11:10:01.264" v="1391"/>
          <ac:picMkLst>
            <pc:docMk/>
            <pc:sldMk cId="3210031898" sldId="664"/>
            <ac:picMk id="8" creationId="{2BFE8E21-1D2B-B6F7-1121-E37DF74E3DAC}"/>
          </ac:picMkLst>
        </pc:picChg>
        <pc:picChg chg="del">
          <ac:chgData name="Roberta Tucker" userId="S::r.tucker@uwtsd.ac.uk::27ca61ee-ba03-4b92-a89a-1d5600e2200a" providerId="AD" clId="Web-{7FBF0D6C-33F6-641B-7E3D-090B72DA90EE}" dt="2023-02-27T11:10:09.858" v="1398"/>
          <ac:picMkLst>
            <pc:docMk/>
            <pc:sldMk cId="3210031898" sldId="664"/>
            <ac:picMk id="9" creationId="{40B583EB-813D-B2D6-F22C-6132423781E1}"/>
          </ac:picMkLst>
        </pc:picChg>
        <pc:picChg chg="del">
          <ac:chgData name="Roberta Tucker" userId="S::r.tucker@uwtsd.ac.uk::27ca61ee-ba03-4b92-a89a-1d5600e2200a" providerId="AD" clId="Web-{7FBF0D6C-33F6-641B-7E3D-090B72DA90EE}" dt="2023-02-27T11:10:07.202" v="1396"/>
          <ac:picMkLst>
            <pc:docMk/>
            <pc:sldMk cId="3210031898" sldId="664"/>
            <ac:picMk id="10" creationId="{28660A36-7F40-3618-372D-C67AD90BBBD6}"/>
          </ac:picMkLst>
        </pc:picChg>
        <pc:picChg chg="del">
          <ac:chgData name="Roberta Tucker" userId="S::r.tucker@uwtsd.ac.uk::27ca61ee-ba03-4b92-a89a-1d5600e2200a" providerId="AD" clId="Web-{7FBF0D6C-33F6-641B-7E3D-090B72DA90EE}" dt="2023-02-27T11:10:10.343" v="1399"/>
          <ac:picMkLst>
            <pc:docMk/>
            <pc:sldMk cId="3210031898" sldId="664"/>
            <ac:picMk id="11" creationId="{9CFA5C37-BE11-5301-2025-0C875AF03EB8}"/>
          </ac:picMkLst>
        </pc:picChg>
        <pc:picChg chg="del">
          <ac:chgData name="Roberta Tucker" userId="S::r.tucker@uwtsd.ac.uk::27ca61ee-ba03-4b92-a89a-1d5600e2200a" providerId="AD" clId="Web-{7FBF0D6C-33F6-641B-7E3D-090B72DA90EE}" dt="2023-02-27T11:10:07.030" v="1395"/>
          <ac:picMkLst>
            <pc:docMk/>
            <pc:sldMk cId="3210031898" sldId="664"/>
            <ac:picMk id="13" creationId="{8E5C28A7-CE18-92AB-B3B1-D4832B32DD40}"/>
          </ac:picMkLst>
        </pc:picChg>
        <pc:picChg chg="del">
          <ac:chgData name="Roberta Tucker" userId="S::r.tucker@uwtsd.ac.uk::27ca61ee-ba03-4b92-a89a-1d5600e2200a" providerId="AD" clId="Web-{7FBF0D6C-33F6-641B-7E3D-090B72DA90EE}" dt="2023-02-27T11:10:02.217" v="1393"/>
          <ac:picMkLst>
            <pc:docMk/>
            <pc:sldMk cId="3210031898" sldId="664"/>
            <ac:picMk id="14" creationId="{D7CA4E5C-F6C2-ADA8-AB22-3F95D0F663E3}"/>
          </ac:picMkLst>
        </pc:picChg>
        <pc:picChg chg="del">
          <ac:chgData name="Roberta Tucker" userId="S::r.tucker@uwtsd.ac.uk::27ca61ee-ba03-4b92-a89a-1d5600e2200a" providerId="AD" clId="Web-{7FBF0D6C-33F6-641B-7E3D-090B72DA90EE}" dt="2023-02-27T11:10:03.811" v="1394"/>
          <ac:picMkLst>
            <pc:docMk/>
            <pc:sldMk cId="3210031898" sldId="664"/>
            <ac:picMk id="15" creationId="{3AC882FD-E957-1C3B-6692-CFBC1137D11D}"/>
          </ac:picMkLst>
        </pc:picChg>
        <pc:picChg chg="del">
          <ac:chgData name="Roberta Tucker" userId="S::r.tucker@uwtsd.ac.uk::27ca61ee-ba03-4b92-a89a-1d5600e2200a" providerId="AD" clId="Web-{7FBF0D6C-33F6-641B-7E3D-090B72DA90EE}" dt="2023-02-27T11:10:01.420" v="1392"/>
          <ac:picMkLst>
            <pc:docMk/>
            <pc:sldMk cId="3210031898" sldId="664"/>
            <ac:picMk id="16" creationId="{238CD68E-0BA4-F0A8-0D70-6B6F834FF45B}"/>
          </ac:picMkLst>
        </pc:picChg>
        <pc:picChg chg="del">
          <ac:chgData name="Roberta Tucker" userId="S::r.tucker@uwtsd.ac.uk::27ca61ee-ba03-4b92-a89a-1d5600e2200a" providerId="AD" clId="Web-{7FBF0D6C-33F6-641B-7E3D-090B72DA90EE}" dt="2023-02-27T11:10:07.358" v="1397"/>
          <ac:picMkLst>
            <pc:docMk/>
            <pc:sldMk cId="3210031898" sldId="664"/>
            <ac:picMk id="33" creationId="{725CE861-A1AE-45A9-0B09-7A1737B0630F}"/>
          </ac:picMkLst>
        </pc:picChg>
        <pc:picChg chg="add mod">
          <ac:chgData name="Roberta Tucker" userId="S::r.tucker@uwtsd.ac.uk::27ca61ee-ba03-4b92-a89a-1d5600e2200a" providerId="AD" clId="Web-{7FBF0D6C-33F6-641B-7E3D-090B72DA90EE}" dt="2023-02-27T11:37:33.926" v="1825" actId="1076"/>
          <ac:picMkLst>
            <pc:docMk/>
            <pc:sldMk cId="3210031898" sldId="664"/>
            <ac:picMk id="6207" creationId="{77A778E9-BF00-59D6-9061-A1235D6AF9FB}"/>
          </ac:picMkLst>
        </pc:picChg>
      </pc:sldChg>
      <pc:sldChg chg="addSp modSp add replId">
        <pc:chgData name="Roberta Tucker" userId="S::r.tucker@uwtsd.ac.uk::27ca61ee-ba03-4b92-a89a-1d5600e2200a" providerId="AD" clId="Web-{7FBF0D6C-33F6-641B-7E3D-090B72DA90EE}" dt="2023-02-27T12:34:45.742" v="2539" actId="1076"/>
        <pc:sldMkLst>
          <pc:docMk/>
          <pc:sldMk cId="3261537622" sldId="665"/>
        </pc:sldMkLst>
        <pc:spChg chg="mod">
          <ac:chgData name="Roberta Tucker" userId="S::r.tucker@uwtsd.ac.uk::27ca61ee-ba03-4b92-a89a-1d5600e2200a" providerId="AD" clId="Web-{7FBF0D6C-33F6-641B-7E3D-090B72DA90EE}" dt="2023-02-27T11:31:13.215" v="1792" actId="20577"/>
          <ac:spMkLst>
            <pc:docMk/>
            <pc:sldMk cId="3261537622" sldId="665"/>
            <ac:spMk id="3" creationId="{BE81BD22-F041-4643-2E57-645D07B4F719}"/>
          </ac:spMkLst>
        </pc:spChg>
        <pc:spChg chg="add mod">
          <ac:chgData name="Roberta Tucker" userId="S::r.tucker@uwtsd.ac.uk::27ca61ee-ba03-4b92-a89a-1d5600e2200a" providerId="AD" clId="Web-{7FBF0D6C-33F6-641B-7E3D-090B72DA90EE}" dt="2023-02-27T12:34:45.742" v="2539" actId="1076"/>
          <ac:spMkLst>
            <pc:docMk/>
            <pc:sldMk cId="3261537622" sldId="665"/>
            <ac:spMk id="680" creationId="{16C391CD-EC3D-59D0-F9A0-A7BD55DDC708}"/>
          </ac:spMkLst>
        </pc:spChg>
        <pc:graphicFrameChg chg="mod modGraphic">
          <ac:chgData name="Roberta Tucker" userId="S::r.tucker@uwtsd.ac.uk::27ca61ee-ba03-4b92-a89a-1d5600e2200a" providerId="AD" clId="Web-{7FBF0D6C-33F6-641B-7E3D-090B72DA90EE}" dt="2023-02-27T11:39:59.591" v="1901" actId="1076"/>
          <ac:graphicFrameMkLst>
            <pc:docMk/>
            <pc:sldMk cId="3261537622" sldId="665"/>
            <ac:graphicFrameMk id="17" creationId="{C2BA78AE-0AF3-371C-4B48-0C4302E5077B}"/>
          </ac:graphicFrameMkLst>
        </pc:graphicFrameChg>
        <pc:picChg chg="add mod">
          <ac:chgData name="Roberta Tucker" userId="S::r.tucker@uwtsd.ac.uk::27ca61ee-ba03-4b92-a89a-1d5600e2200a" providerId="AD" clId="Web-{7FBF0D6C-33F6-641B-7E3D-090B72DA90EE}" dt="2023-02-27T11:39:01.837" v="1897"/>
          <ac:picMkLst>
            <pc:docMk/>
            <pc:sldMk cId="3261537622" sldId="665"/>
            <ac:picMk id="678" creationId="{60E331E0-1FFE-E26E-04D3-D5897FB95E40}"/>
          </ac:picMkLst>
        </pc:picChg>
      </pc:sldChg>
      <pc:sldChg chg="modSp add replId">
        <pc:chgData name="Roberta Tucker" userId="S::r.tucker@uwtsd.ac.uk::27ca61ee-ba03-4b92-a89a-1d5600e2200a" providerId="AD" clId="Web-{7FBF0D6C-33F6-641B-7E3D-090B72DA90EE}" dt="2023-02-27T11:42:30.803" v="1944" actId="20577"/>
        <pc:sldMkLst>
          <pc:docMk/>
          <pc:sldMk cId="4249072432" sldId="666"/>
        </pc:sldMkLst>
        <pc:spChg chg="mod">
          <ac:chgData name="Roberta Tucker" userId="S::r.tucker@uwtsd.ac.uk::27ca61ee-ba03-4b92-a89a-1d5600e2200a" providerId="AD" clId="Web-{7FBF0D6C-33F6-641B-7E3D-090B72DA90EE}" dt="2023-02-27T11:42:30.803" v="1944" actId="20577"/>
          <ac:spMkLst>
            <pc:docMk/>
            <pc:sldMk cId="4249072432" sldId="666"/>
            <ac:spMk id="2" creationId="{65D99740-FD02-2E4D-FA50-8AC039B6FAF0}"/>
          </ac:spMkLst>
        </pc:spChg>
      </pc:sldChg>
      <pc:sldChg chg="modSp add replId">
        <pc:chgData name="Roberta Tucker" userId="S::r.tucker@uwtsd.ac.uk::27ca61ee-ba03-4b92-a89a-1d5600e2200a" providerId="AD" clId="Web-{7FBF0D6C-33F6-641B-7E3D-090B72DA90EE}" dt="2023-02-27T11:45:37.939" v="1948" actId="20577"/>
        <pc:sldMkLst>
          <pc:docMk/>
          <pc:sldMk cId="2629428532" sldId="667"/>
        </pc:sldMkLst>
        <pc:spChg chg="mod">
          <ac:chgData name="Roberta Tucker" userId="S::r.tucker@uwtsd.ac.uk::27ca61ee-ba03-4b92-a89a-1d5600e2200a" providerId="AD" clId="Web-{7FBF0D6C-33F6-641B-7E3D-090B72DA90EE}" dt="2023-02-27T11:45:37.939" v="1948" actId="20577"/>
          <ac:spMkLst>
            <pc:docMk/>
            <pc:sldMk cId="2629428532" sldId="667"/>
            <ac:spMk id="2" creationId="{65D99740-FD02-2E4D-FA50-8AC039B6FAF0}"/>
          </ac:spMkLst>
        </pc:spChg>
      </pc:sldChg>
      <pc:sldChg chg="add del replId">
        <pc:chgData name="Roberta Tucker" userId="S::r.tucker@uwtsd.ac.uk::27ca61ee-ba03-4b92-a89a-1d5600e2200a" providerId="AD" clId="Web-{7FBF0D6C-33F6-641B-7E3D-090B72DA90EE}" dt="2023-02-27T11:47:43.275" v="2011"/>
        <pc:sldMkLst>
          <pc:docMk/>
          <pc:sldMk cId="826833597" sldId="668"/>
        </pc:sldMkLst>
      </pc:sldChg>
      <pc:sldChg chg="delSp modSp add replId modNotes">
        <pc:chgData name="Roberta Tucker" userId="S::r.tucker@uwtsd.ac.uk::27ca61ee-ba03-4b92-a89a-1d5600e2200a" providerId="AD" clId="Web-{7FBF0D6C-33F6-641B-7E3D-090B72DA90EE}" dt="2023-02-27T11:55:59.071" v="2226"/>
        <pc:sldMkLst>
          <pc:docMk/>
          <pc:sldMk cId="1750242950" sldId="668"/>
        </pc:sldMkLst>
        <pc:spChg chg="mod">
          <ac:chgData name="Roberta Tucker" userId="S::r.tucker@uwtsd.ac.uk::27ca61ee-ba03-4b92-a89a-1d5600e2200a" providerId="AD" clId="Web-{7FBF0D6C-33F6-641B-7E3D-090B72DA90EE}" dt="2023-02-27T11:51:35.539" v="2186" actId="20577"/>
          <ac:spMkLst>
            <pc:docMk/>
            <pc:sldMk cId="1750242950" sldId="668"/>
            <ac:spMk id="2" creationId="{65D99740-FD02-2E4D-FA50-8AC039B6FAF0}"/>
          </ac:spMkLst>
        </pc:spChg>
        <pc:picChg chg="del">
          <ac:chgData name="Roberta Tucker" userId="S::r.tucker@uwtsd.ac.uk::27ca61ee-ba03-4b92-a89a-1d5600e2200a" providerId="AD" clId="Web-{7FBF0D6C-33F6-641B-7E3D-090B72DA90EE}" dt="2023-02-27T11:51:18.085" v="2182"/>
          <ac:picMkLst>
            <pc:docMk/>
            <pc:sldMk cId="1750242950" sldId="668"/>
            <ac:picMk id="4" creationId="{62C12048-9EEC-ED59-A247-0AA3AAC3EF74}"/>
          </ac:picMkLst>
        </pc:picChg>
      </pc:sldChg>
      <pc:sldChg chg="modSp add replId modNotes">
        <pc:chgData name="Roberta Tucker" userId="S::r.tucker@uwtsd.ac.uk::27ca61ee-ba03-4b92-a89a-1d5600e2200a" providerId="AD" clId="Web-{7FBF0D6C-33F6-641B-7E3D-090B72DA90EE}" dt="2023-02-27T11:56:03.508" v="2227"/>
        <pc:sldMkLst>
          <pc:docMk/>
          <pc:sldMk cId="2900530742" sldId="669"/>
        </pc:sldMkLst>
        <pc:spChg chg="mod">
          <ac:chgData name="Roberta Tucker" userId="S::r.tucker@uwtsd.ac.uk::27ca61ee-ba03-4b92-a89a-1d5600e2200a" providerId="AD" clId="Web-{7FBF0D6C-33F6-641B-7E3D-090B72DA90EE}" dt="2023-02-27T11:55:05.052" v="2203" actId="20577"/>
          <ac:spMkLst>
            <pc:docMk/>
            <pc:sldMk cId="2900530742" sldId="669"/>
            <ac:spMk id="2" creationId="{65D99740-FD02-2E4D-FA50-8AC039B6FAF0}"/>
          </ac:spMkLst>
        </pc:spChg>
      </pc:sldChg>
      <pc:sldChg chg="modSp add replId">
        <pc:chgData name="Roberta Tucker" userId="S::r.tucker@uwtsd.ac.uk::27ca61ee-ba03-4b92-a89a-1d5600e2200a" providerId="AD" clId="Web-{7FBF0D6C-33F6-641B-7E3D-090B72DA90EE}" dt="2023-02-27T12:10:35.733" v="2331" actId="20577"/>
        <pc:sldMkLst>
          <pc:docMk/>
          <pc:sldMk cId="1841469495" sldId="670"/>
        </pc:sldMkLst>
        <pc:spChg chg="mod">
          <ac:chgData name="Roberta Tucker" userId="S::r.tucker@uwtsd.ac.uk::27ca61ee-ba03-4b92-a89a-1d5600e2200a" providerId="AD" clId="Web-{7FBF0D6C-33F6-641B-7E3D-090B72DA90EE}" dt="2023-02-27T12:08:06.318" v="2294" actId="20577"/>
          <ac:spMkLst>
            <pc:docMk/>
            <pc:sldMk cId="1841469495" sldId="670"/>
            <ac:spMk id="2" creationId="{BD754FA5-2DEB-49E1-1FB5-633B9D062E52}"/>
          </ac:spMkLst>
        </pc:spChg>
        <pc:spChg chg="mod">
          <ac:chgData name="Roberta Tucker" userId="S::r.tucker@uwtsd.ac.uk::27ca61ee-ba03-4b92-a89a-1d5600e2200a" providerId="AD" clId="Web-{7FBF0D6C-33F6-641B-7E3D-090B72DA90EE}" dt="2023-02-27T12:10:35.733" v="2331" actId="20577"/>
          <ac:spMkLst>
            <pc:docMk/>
            <pc:sldMk cId="1841469495" sldId="670"/>
            <ac:spMk id="3" creationId="{20B9F5AF-01C3-F93E-4766-CF5659815EFF}"/>
          </ac:spMkLst>
        </pc:spChg>
      </pc:sldChg>
      <pc:sldChg chg="addSp delSp modSp add replId">
        <pc:chgData name="Roberta Tucker" userId="S::r.tucker@uwtsd.ac.uk::27ca61ee-ba03-4b92-a89a-1d5600e2200a" providerId="AD" clId="Web-{7FBF0D6C-33F6-641B-7E3D-090B72DA90EE}" dt="2023-02-27T12:15:28.360" v="2347" actId="20577"/>
        <pc:sldMkLst>
          <pc:docMk/>
          <pc:sldMk cId="3245239660" sldId="671"/>
        </pc:sldMkLst>
        <pc:spChg chg="mod">
          <ac:chgData name="Roberta Tucker" userId="S::r.tucker@uwtsd.ac.uk::27ca61ee-ba03-4b92-a89a-1d5600e2200a" providerId="AD" clId="Web-{7FBF0D6C-33F6-641B-7E3D-090B72DA90EE}" dt="2023-02-27T12:14:29.700" v="2343" actId="20577"/>
          <ac:spMkLst>
            <pc:docMk/>
            <pc:sldMk cId="3245239660" sldId="671"/>
            <ac:spMk id="3" creationId="{B4ACD2A6-E273-2C42-2116-ED34ADF366E9}"/>
          </ac:spMkLst>
        </pc:spChg>
        <pc:spChg chg="mod">
          <ac:chgData name="Roberta Tucker" userId="S::r.tucker@uwtsd.ac.uk::27ca61ee-ba03-4b92-a89a-1d5600e2200a" providerId="AD" clId="Web-{7FBF0D6C-33F6-641B-7E3D-090B72DA90EE}" dt="2023-02-27T12:14:55.717" v="2345" actId="20577"/>
          <ac:spMkLst>
            <pc:docMk/>
            <pc:sldMk cId="3245239660" sldId="671"/>
            <ac:spMk id="6" creationId="{A02A0EC9-6091-7173-C163-3C1FFD1064E4}"/>
          </ac:spMkLst>
        </pc:spChg>
        <pc:spChg chg="mod">
          <ac:chgData name="Roberta Tucker" userId="S::r.tucker@uwtsd.ac.uk::27ca61ee-ba03-4b92-a89a-1d5600e2200a" providerId="AD" clId="Web-{7FBF0D6C-33F6-641B-7E3D-090B72DA90EE}" dt="2023-02-27T12:15:28.360" v="2347" actId="20577"/>
          <ac:spMkLst>
            <pc:docMk/>
            <pc:sldMk cId="3245239660" sldId="671"/>
            <ac:spMk id="8" creationId="{27AAC20E-FCB0-C173-BB08-F1D0F16D8B9C}"/>
          </ac:spMkLst>
        </pc:spChg>
        <pc:spChg chg="mod">
          <ac:chgData name="Roberta Tucker" userId="S::r.tucker@uwtsd.ac.uk::27ca61ee-ba03-4b92-a89a-1d5600e2200a" providerId="AD" clId="Web-{7FBF0D6C-33F6-641B-7E3D-090B72DA90EE}" dt="2023-02-27T12:13:53.042" v="2341" actId="20577"/>
          <ac:spMkLst>
            <pc:docMk/>
            <pc:sldMk cId="3245239660" sldId="671"/>
            <ac:spMk id="13" creationId="{80021D62-F25C-B69D-5F92-DCBD81927F57}"/>
          </ac:spMkLst>
        </pc:spChg>
        <pc:picChg chg="add mod ord">
          <ac:chgData name="Roberta Tucker" userId="S::r.tucker@uwtsd.ac.uk::27ca61ee-ba03-4b92-a89a-1d5600e2200a" providerId="AD" clId="Web-{7FBF0D6C-33F6-641B-7E3D-090B72DA90EE}" dt="2023-02-27T12:13:35.681" v="2338" actId="14100"/>
          <ac:picMkLst>
            <pc:docMk/>
            <pc:sldMk cId="3245239660" sldId="671"/>
            <ac:picMk id="4" creationId="{E84F9670-918F-6FCC-1980-AB8F5620DFDE}"/>
          </ac:picMkLst>
        </pc:picChg>
        <pc:picChg chg="del">
          <ac:chgData name="Roberta Tucker" userId="S::r.tucker@uwtsd.ac.uk::27ca61ee-ba03-4b92-a89a-1d5600e2200a" providerId="AD" clId="Web-{7FBF0D6C-33F6-641B-7E3D-090B72DA90EE}" dt="2023-02-27T12:12:51.397" v="2333"/>
          <ac:picMkLst>
            <pc:docMk/>
            <pc:sldMk cId="3245239660" sldId="671"/>
            <ac:picMk id="5" creationId="{7B32E9B7-0F32-1299-33F0-D832B867077F}"/>
          </ac:picMkLst>
        </pc:picChg>
      </pc:sldChg>
      <pc:sldChg chg="addSp delSp modSp add del replId">
        <pc:chgData name="Roberta Tucker" userId="S::r.tucker@uwtsd.ac.uk::27ca61ee-ba03-4b92-a89a-1d5600e2200a" providerId="AD" clId="Web-{7FBF0D6C-33F6-641B-7E3D-090B72DA90EE}" dt="2023-02-27T12:24:25.673" v="2491"/>
        <pc:sldMkLst>
          <pc:docMk/>
          <pc:sldMk cId="1380791129" sldId="672"/>
        </pc:sldMkLst>
        <pc:graphicFrameChg chg="mod modGraphic">
          <ac:chgData name="Roberta Tucker" userId="S::r.tucker@uwtsd.ac.uk::27ca61ee-ba03-4b92-a89a-1d5600e2200a" providerId="AD" clId="Web-{7FBF0D6C-33F6-641B-7E3D-090B72DA90EE}" dt="2023-02-27T12:19:32.718" v="2393"/>
          <ac:graphicFrameMkLst>
            <pc:docMk/>
            <pc:sldMk cId="1380791129" sldId="672"/>
            <ac:graphicFrameMk id="2" creationId="{B8361043-587C-D5AC-AD58-2714CE15B0E0}"/>
          </ac:graphicFrameMkLst>
        </pc:graphicFrameChg>
        <pc:graphicFrameChg chg="add del mod modGraphic">
          <ac:chgData name="Roberta Tucker" userId="S::r.tucker@uwtsd.ac.uk::27ca61ee-ba03-4b92-a89a-1d5600e2200a" providerId="AD" clId="Web-{7FBF0D6C-33F6-641B-7E3D-090B72DA90EE}" dt="2023-02-27T12:17:45.024" v="2358"/>
          <ac:graphicFrameMkLst>
            <pc:docMk/>
            <pc:sldMk cId="1380791129" sldId="672"/>
            <ac:graphicFrameMk id="5" creationId="{31BD0C1B-1A42-BA83-A2F3-5B337BD20615}"/>
          </ac:graphicFrameMkLst>
        </pc:graphicFrameChg>
      </pc:sldChg>
      <pc:sldChg chg="delSp modSp add del replId">
        <pc:chgData name="Roberta Tucker" userId="S::r.tucker@uwtsd.ac.uk::27ca61ee-ba03-4b92-a89a-1d5600e2200a" providerId="AD" clId="Web-{7FBF0D6C-33F6-641B-7E3D-090B72DA90EE}" dt="2023-02-27T12:24:22.345" v="2490"/>
        <pc:sldMkLst>
          <pc:docMk/>
          <pc:sldMk cId="1656790694" sldId="673"/>
        </pc:sldMkLst>
        <pc:graphicFrameChg chg="del mod modGraphic">
          <ac:chgData name="Roberta Tucker" userId="S::r.tucker@uwtsd.ac.uk::27ca61ee-ba03-4b92-a89a-1d5600e2200a" providerId="AD" clId="Web-{7FBF0D6C-33F6-641B-7E3D-090B72DA90EE}" dt="2023-02-27T12:24:19.767" v="2489"/>
          <ac:graphicFrameMkLst>
            <pc:docMk/>
            <pc:sldMk cId="1656790694" sldId="673"/>
            <ac:graphicFrameMk id="2" creationId="{B8361043-587C-D5AC-AD58-2714CE15B0E0}"/>
          </ac:graphicFrameMkLst>
        </pc:graphicFrameChg>
      </pc:sldChg>
    </pc:docChg>
  </pc:docChgLst>
  <pc:docChgLst>
    <pc:chgData name="Helen Williams (IEH)" userId="S::h.williams1@uwtsd.ac.uk::5fda09de-cffb-4005-9668-5a889ba0e302" providerId="AD" clId="Web-{B80F8486-FAF7-4030-A985-9413CA77A8F3}"/>
    <pc:docChg chg="modSld">
      <pc:chgData name="Helen Williams (IEH)" userId="S::h.williams1@uwtsd.ac.uk::5fda09de-cffb-4005-9668-5a889ba0e302" providerId="AD" clId="Web-{B80F8486-FAF7-4030-A985-9413CA77A8F3}" dt="2023-03-13T08:49:20.384" v="2" actId="20577"/>
      <pc:docMkLst>
        <pc:docMk/>
      </pc:docMkLst>
      <pc:sldChg chg="modSp">
        <pc:chgData name="Helen Williams (IEH)" userId="S::h.williams1@uwtsd.ac.uk::5fda09de-cffb-4005-9668-5a889ba0e302" providerId="AD" clId="Web-{B80F8486-FAF7-4030-A985-9413CA77A8F3}" dt="2023-03-13T08:49:20.384" v="2" actId="20577"/>
        <pc:sldMkLst>
          <pc:docMk/>
          <pc:sldMk cId="1757781400" sldId="598"/>
        </pc:sldMkLst>
        <pc:spChg chg="mod">
          <ac:chgData name="Helen Williams (IEH)" userId="S::h.williams1@uwtsd.ac.uk::5fda09de-cffb-4005-9668-5a889ba0e302" providerId="AD" clId="Web-{B80F8486-FAF7-4030-A985-9413CA77A8F3}" dt="2023-03-13T08:49:20.384" v="2" actId="20577"/>
          <ac:spMkLst>
            <pc:docMk/>
            <pc:sldMk cId="1757781400" sldId="598"/>
            <ac:spMk id="5" creationId="{0B019432-F0E9-E765-2264-935D414F17CB}"/>
          </ac:spMkLst>
        </pc:spChg>
      </pc:sldChg>
    </pc:docChg>
  </pc:docChgLst>
  <pc:docChgLst>
    <pc:chgData name="Helen Williams (IEH)" userId="S::h.williams1@uwtsd.ac.uk::5fda09de-cffb-4005-9668-5a889ba0e302" providerId="AD" clId="Web-{B9837897-5F25-4E36-8F76-CCEC69AC787E}"/>
    <pc:docChg chg="addSld delSld modSld">
      <pc:chgData name="Helen Williams (IEH)" userId="S::h.williams1@uwtsd.ac.uk::5fda09de-cffb-4005-9668-5a889ba0e302" providerId="AD" clId="Web-{B9837897-5F25-4E36-8F76-CCEC69AC787E}" dt="2023-03-12T17:39:19.701" v="191" actId="1076"/>
      <pc:docMkLst>
        <pc:docMk/>
      </pc:docMkLst>
      <pc:sldChg chg="modSp">
        <pc:chgData name="Helen Williams (IEH)" userId="S::h.williams1@uwtsd.ac.uk::5fda09de-cffb-4005-9668-5a889ba0e302" providerId="AD" clId="Web-{B9837897-5F25-4E36-8F76-CCEC69AC787E}" dt="2023-03-12T17:25:33.762" v="136" actId="20577"/>
        <pc:sldMkLst>
          <pc:docMk/>
          <pc:sldMk cId="2437550428" sldId="516"/>
        </pc:sldMkLst>
        <pc:spChg chg="mod">
          <ac:chgData name="Helen Williams (IEH)" userId="S::h.williams1@uwtsd.ac.uk::5fda09de-cffb-4005-9668-5a889ba0e302" providerId="AD" clId="Web-{B9837897-5F25-4E36-8F76-CCEC69AC787E}" dt="2023-03-12T17:25:33.762" v="136" actId="20577"/>
          <ac:spMkLst>
            <pc:docMk/>
            <pc:sldMk cId="2437550428" sldId="516"/>
            <ac:spMk id="2" creationId="{6047E3D5-B129-455A-8D61-5DE355CFB91F}"/>
          </ac:spMkLst>
        </pc:spChg>
      </pc:sldChg>
      <pc:sldChg chg="modSp">
        <pc:chgData name="Helen Williams (IEH)" userId="S::h.williams1@uwtsd.ac.uk::5fda09de-cffb-4005-9668-5a889ba0e302" providerId="AD" clId="Web-{B9837897-5F25-4E36-8F76-CCEC69AC787E}" dt="2023-03-12T17:39:19.701" v="191" actId="1076"/>
        <pc:sldMkLst>
          <pc:docMk/>
          <pc:sldMk cId="4215338442" sldId="529"/>
        </pc:sldMkLst>
        <pc:spChg chg="mod">
          <ac:chgData name="Helen Williams (IEH)" userId="S::h.williams1@uwtsd.ac.uk::5fda09de-cffb-4005-9668-5a889ba0e302" providerId="AD" clId="Web-{B9837897-5F25-4E36-8F76-CCEC69AC787E}" dt="2023-03-12T17:39:19.701" v="191" actId="1076"/>
          <ac:spMkLst>
            <pc:docMk/>
            <pc:sldMk cId="4215338442" sldId="529"/>
            <ac:spMk id="2" creationId="{59B6F813-2152-B5B1-2D75-AA777F36E4C7}"/>
          </ac:spMkLst>
        </pc:spChg>
      </pc:sldChg>
      <pc:sldChg chg="modSp">
        <pc:chgData name="Helen Williams (IEH)" userId="S::h.williams1@uwtsd.ac.uk::5fda09de-cffb-4005-9668-5a889ba0e302" providerId="AD" clId="Web-{B9837897-5F25-4E36-8F76-CCEC69AC787E}" dt="2023-03-12T17:30:40.175" v="176" actId="1076"/>
        <pc:sldMkLst>
          <pc:docMk/>
          <pc:sldMk cId="1921808494" sldId="600"/>
        </pc:sldMkLst>
        <pc:spChg chg="mod">
          <ac:chgData name="Helen Williams (IEH)" userId="S::h.williams1@uwtsd.ac.uk::5fda09de-cffb-4005-9668-5a889ba0e302" providerId="AD" clId="Web-{B9837897-5F25-4E36-8F76-CCEC69AC787E}" dt="2023-03-12T17:03:39.782" v="14" actId="20577"/>
          <ac:spMkLst>
            <pc:docMk/>
            <pc:sldMk cId="1921808494" sldId="600"/>
            <ac:spMk id="2" creationId="{C3D97BE0-59BA-8895-F8E9-C92E89954A66}"/>
          </ac:spMkLst>
        </pc:spChg>
        <pc:spChg chg="mod">
          <ac:chgData name="Helen Williams (IEH)" userId="S::h.williams1@uwtsd.ac.uk::5fda09de-cffb-4005-9668-5a889ba0e302" providerId="AD" clId="Web-{B9837897-5F25-4E36-8F76-CCEC69AC787E}" dt="2023-03-12T17:30:40.175" v="176" actId="1076"/>
          <ac:spMkLst>
            <pc:docMk/>
            <pc:sldMk cId="1921808494" sldId="600"/>
            <ac:spMk id="6" creationId="{0A49D13F-A02B-34DF-3E84-B90D79FF944D}"/>
          </ac:spMkLst>
        </pc:spChg>
      </pc:sldChg>
      <pc:sldChg chg="modSp">
        <pc:chgData name="Helen Williams (IEH)" userId="S::h.williams1@uwtsd.ac.uk::5fda09de-cffb-4005-9668-5a889ba0e302" providerId="AD" clId="Web-{B9837897-5F25-4E36-8F76-CCEC69AC787E}" dt="2023-03-12T17:28:20" v="150" actId="20577"/>
        <pc:sldMkLst>
          <pc:docMk/>
          <pc:sldMk cId="3062202845" sldId="615"/>
        </pc:sldMkLst>
        <pc:spChg chg="mod">
          <ac:chgData name="Helen Williams (IEH)" userId="S::h.williams1@uwtsd.ac.uk::5fda09de-cffb-4005-9668-5a889ba0e302" providerId="AD" clId="Web-{B9837897-5F25-4E36-8F76-CCEC69AC787E}" dt="2023-03-12T17:28:20" v="150" actId="20577"/>
          <ac:spMkLst>
            <pc:docMk/>
            <pc:sldMk cId="3062202845" sldId="615"/>
            <ac:spMk id="5" creationId="{902B1459-6C90-72F0-5D03-8D9AAEAF744A}"/>
          </ac:spMkLst>
        </pc:spChg>
      </pc:sldChg>
      <pc:sldChg chg="modSp">
        <pc:chgData name="Helen Williams (IEH)" userId="S::h.williams1@uwtsd.ac.uk::5fda09de-cffb-4005-9668-5a889ba0e302" providerId="AD" clId="Web-{B9837897-5F25-4E36-8F76-CCEC69AC787E}" dt="2023-03-12T17:27:13.092" v="140" actId="20577"/>
        <pc:sldMkLst>
          <pc:docMk/>
          <pc:sldMk cId="429190091" sldId="618"/>
        </pc:sldMkLst>
        <pc:spChg chg="mod">
          <ac:chgData name="Helen Williams (IEH)" userId="S::h.williams1@uwtsd.ac.uk::5fda09de-cffb-4005-9668-5a889ba0e302" providerId="AD" clId="Web-{B9837897-5F25-4E36-8F76-CCEC69AC787E}" dt="2023-03-12T17:27:13.092" v="140" actId="20577"/>
          <ac:spMkLst>
            <pc:docMk/>
            <pc:sldMk cId="429190091" sldId="618"/>
            <ac:spMk id="7" creationId="{8BE318DD-1B24-2117-16BA-B0A757D28B3E}"/>
          </ac:spMkLst>
        </pc:spChg>
      </pc:sldChg>
      <pc:sldChg chg="modSp">
        <pc:chgData name="Helen Williams (IEH)" userId="S::h.williams1@uwtsd.ac.uk::5fda09de-cffb-4005-9668-5a889ba0e302" providerId="AD" clId="Web-{B9837897-5F25-4E36-8F76-CCEC69AC787E}" dt="2023-03-12T17:28:56.735" v="153" actId="20577"/>
        <pc:sldMkLst>
          <pc:docMk/>
          <pc:sldMk cId="2977088705" sldId="620"/>
        </pc:sldMkLst>
        <pc:spChg chg="mod">
          <ac:chgData name="Helen Williams (IEH)" userId="S::h.williams1@uwtsd.ac.uk::5fda09de-cffb-4005-9668-5a889ba0e302" providerId="AD" clId="Web-{B9837897-5F25-4E36-8F76-CCEC69AC787E}" dt="2023-03-12T17:28:56.735" v="153" actId="20577"/>
          <ac:spMkLst>
            <pc:docMk/>
            <pc:sldMk cId="2977088705" sldId="620"/>
            <ac:spMk id="7" creationId="{4D23CFF6-1985-38BB-2FD2-4473A0925BD1}"/>
          </ac:spMkLst>
        </pc:spChg>
      </pc:sldChg>
      <pc:sldChg chg="modSp">
        <pc:chgData name="Helen Williams (IEH)" userId="S::h.williams1@uwtsd.ac.uk::5fda09de-cffb-4005-9668-5a889ba0e302" providerId="AD" clId="Web-{B9837897-5F25-4E36-8F76-CCEC69AC787E}" dt="2023-03-12T17:30:17.424" v="175" actId="14100"/>
        <pc:sldMkLst>
          <pc:docMk/>
          <pc:sldMk cId="734909371" sldId="621"/>
        </pc:sldMkLst>
        <pc:spChg chg="mod">
          <ac:chgData name="Helen Williams (IEH)" userId="S::h.williams1@uwtsd.ac.uk::5fda09de-cffb-4005-9668-5a889ba0e302" providerId="AD" clId="Web-{B9837897-5F25-4E36-8F76-CCEC69AC787E}" dt="2023-03-12T17:30:17.424" v="175" actId="14100"/>
          <ac:spMkLst>
            <pc:docMk/>
            <pc:sldMk cId="734909371" sldId="621"/>
            <ac:spMk id="5" creationId="{937962F9-0184-9FB0-CB93-E89EEDE24DCE}"/>
          </ac:spMkLst>
        </pc:spChg>
        <pc:spChg chg="mod">
          <ac:chgData name="Helen Williams (IEH)" userId="S::h.williams1@uwtsd.ac.uk::5fda09de-cffb-4005-9668-5a889ba0e302" providerId="AD" clId="Web-{B9837897-5F25-4E36-8F76-CCEC69AC787E}" dt="2023-03-12T17:00:28.435" v="3" actId="20577"/>
          <ac:spMkLst>
            <pc:docMk/>
            <pc:sldMk cId="734909371" sldId="621"/>
            <ac:spMk id="7" creationId="{D6E1E708-E9FE-48B9-A2F0-D849A5811BBE}"/>
          </ac:spMkLst>
        </pc:spChg>
      </pc:sldChg>
      <pc:sldChg chg="modSp">
        <pc:chgData name="Helen Williams (IEH)" userId="S::h.williams1@uwtsd.ac.uk::5fda09de-cffb-4005-9668-5a889ba0e302" providerId="AD" clId="Web-{B9837897-5F25-4E36-8F76-CCEC69AC787E}" dt="2023-03-12T17:06:13.364" v="37" actId="20577"/>
        <pc:sldMkLst>
          <pc:docMk/>
          <pc:sldMk cId="1792833050" sldId="623"/>
        </pc:sldMkLst>
        <pc:spChg chg="mod">
          <ac:chgData name="Helen Williams (IEH)" userId="S::h.williams1@uwtsd.ac.uk::5fda09de-cffb-4005-9668-5a889ba0e302" providerId="AD" clId="Web-{B9837897-5F25-4E36-8F76-CCEC69AC787E}" dt="2023-03-12T17:06:13.364" v="37" actId="20577"/>
          <ac:spMkLst>
            <pc:docMk/>
            <pc:sldMk cId="1792833050" sldId="623"/>
            <ac:spMk id="2" creationId="{65D99740-FD02-2E4D-FA50-8AC039B6FAF0}"/>
          </ac:spMkLst>
        </pc:spChg>
      </pc:sldChg>
      <pc:sldChg chg="modSp">
        <pc:chgData name="Helen Williams (IEH)" userId="S::h.williams1@uwtsd.ac.uk::5fda09de-cffb-4005-9668-5a889ba0e302" providerId="AD" clId="Web-{B9837897-5F25-4E36-8F76-CCEC69AC787E}" dt="2023-03-12T17:36:18.806" v="181" actId="20577"/>
        <pc:sldMkLst>
          <pc:docMk/>
          <pc:sldMk cId="3974179421" sldId="625"/>
        </pc:sldMkLst>
        <pc:spChg chg="mod">
          <ac:chgData name="Helen Williams (IEH)" userId="S::h.williams1@uwtsd.ac.uk::5fda09de-cffb-4005-9668-5a889ba0e302" providerId="AD" clId="Web-{B9837897-5F25-4E36-8F76-CCEC69AC787E}" dt="2023-03-12T17:36:18.806" v="181" actId="20577"/>
          <ac:spMkLst>
            <pc:docMk/>
            <pc:sldMk cId="3974179421" sldId="625"/>
            <ac:spMk id="4" creationId="{F1969D8F-D693-4336-9E30-4283F9A32270}"/>
          </ac:spMkLst>
        </pc:spChg>
      </pc:sldChg>
      <pc:sldChg chg="modSp">
        <pc:chgData name="Helen Williams (IEH)" userId="S::h.williams1@uwtsd.ac.uk::5fda09de-cffb-4005-9668-5a889ba0e302" providerId="AD" clId="Web-{B9837897-5F25-4E36-8F76-CCEC69AC787E}" dt="2023-03-12T17:04:13.111" v="28" actId="20577"/>
        <pc:sldMkLst>
          <pc:docMk/>
          <pc:sldMk cId="1520975983" sldId="633"/>
        </pc:sldMkLst>
        <pc:spChg chg="mod">
          <ac:chgData name="Helen Williams (IEH)" userId="S::h.williams1@uwtsd.ac.uk::5fda09de-cffb-4005-9668-5a889ba0e302" providerId="AD" clId="Web-{B9837897-5F25-4E36-8F76-CCEC69AC787E}" dt="2023-03-12T17:04:13.111" v="28" actId="20577"/>
          <ac:spMkLst>
            <pc:docMk/>
            <pc:sldMk cId="1520975983" sldId="633"/>
            <ac:spMk id="5" creationId="{A460C0A7-B978-4D32-6359-841E51BC965F}"/>
          </ac:spMkLst>
        </pc:spChg>
      </pc:sldChg>
      <pc:sldChg chg="modSp">
        <pc:chgData name="Helen Williams (IEH)" userId="S::h.williams1@uwtsd.ac.uk::5fda09de-cffb-4005-9668-5a889ba0e302" providerId="AD" clId="Web-{B9837897-5F25-4E36-8F76-CCEC69AC787E}" dt="2023-03-12T17:04:55.112" v="34" actId="20577"/>
        <pc:sldMkLst>
          <pc:docMk/>
          <pc:sldMk cId="1210479524" sldId="634"/>
        </pc:sldMkLst>
        <pc:spChg chg="mod">
          <ac:chgData name="Helen Williams (IEH)" userId="S::h.williams1@uwtsd.ac.uk::5fda09de-cffb-4005-9668-5a889ba0e302" providerId="AD" clId="Web-{B9837897-5F25-4E36-8F76-CCEC69AC787E}" dt="2023-03-12T17:04:55.112" v="34" actId="20577"/>
          <ac:spMkLst>
            <pc:docMk/>
            <pc:sldMk cId="1210479524" sldId="634"/>
            <ac:spMk id="12" creationId="{D0425F62-86CC-D1CC-30AC-9D5907BE9521}"/>
          </ac:spMkLst>
        </pc:spChg>
      </pc:sldChg>
      <pc:sldChg chg="addSp delSp modSp delAnim">
        <pc:chgData name="Helen Williams (IEH)" userId="S::h.williams1@uwtsd.ac.uk::5fda09de-cffb-4005-9668-5a889ba0e302" providerId="AD" clId="Web-{B9837897-5F25-4E36-8F76-CCEC69AC787E}" dt="2023-03-12T17:15:50.203" v="82" actId="1076"/>
        <pc:sldMkLst>
          <pc:docMk/>
          <pc:sldMk cId="2321712885" sldId="638"/>
        </pc:sldMkLst>
        <pc:spChg chg="mod">
          <ac:chgData name="Helen Williams (IEH)" userId="S::h.williams1@uwtsd.ac.uk::5fda09de-cffb-4005-9668-5a889ba0e302" providerId="AD" clId="Web-{B9837897-5F25-4E36-8F76-CCEC69AC787E}" dt="2023-03-12T17:15:50.203" v="82" actId="1076"/>
          <ac:spMkLst>
            <pc:docMk/>
            <pc:sldMk cId="2321712885" sldId="638"/>
            <ac:spMk id="6" creationId="{71143DAE-E178-A421-99D2-9D2C332A7009}"/>
          </ac:spMkLst>
        </pc:spChg>
        <pc:spChg chg="mod ord">
          <ac:chgData name="Helen Williams (IEH)" userId="S::h.williams1@uwtsd.ac.uk::5fda09de-cffb-4005-9668-5a889ba0e302" providerId="AD" clId="Web-{B9837897-5F25-4E36-8F76-CCEC69AC787E}" dt="2023-03-12T17:13:41.357" v="69" actId="1076"/>
          <ac:spMkLst>
            <pc:docMk/>
            <pc:sldMk cId="2321712885" sldId="638"/>
            <ac:spMk id="8" creationId="{5F46F126-C9C0-B652-DBEF-9ED0A43CC008}"/>
          </ac:spMkLst>
        </pc:spChg>
        <pc:picChg chg="add mod modCrop">
          <ac:chgData name="Helen Williams (IEH)" userId="S::h.williams1@uwtsd.ac.uk::5fda09de-cffb-4005-9668-5a889ba0e302" providerId="AD" clId="Web-{B9837897-5F25-4E36-8F76-CCEC69AC787E}" dt="2023-03-12T17:14:07.248" v="75" actId="1076"/>
          <ac:picMkLst>
            <pc:docMk/>
            <pc:sldMk cId="2321712885" sldId="638"/>
            <ac:picMk id="3" creationId="{10A5EBAC-43E2-3C2B-8CD9-186AE265947E}"/>
          </ac:picMkLst>
        </pc:picChg>
        <pc:picChg chg="add mod ord">
          <ac:chgData name="Helen Williams (IEH)" userId="S::h.williams1@uwtsd.ac.uk::5fda09de-cffb-4005-9668-5a889ba0e302" providerId="AD" clId="Web-{B9837897-5F25-4E36-8F76-CCEC69AC787E}" dt="2023-03-12T17:15:45.297" v="81" actId="1076"/>
          <ac:picMkLst>
            <pc:docMk/>
            <pc:sldMk cId="2321712885" sldId="638"/>
            <ac:picMk id="4" creationId="{740C4B65-D99C-698E-12EE-AF27DC705C16}"/>
          </ac:picMkLst>
        </pc:picChg>
        <pc:picChg chg="add mod">
          <ac:chgData name="Helen Williams (IEH)" userId="S::h.williams1@uwtsd.ac.uk::5fda09de-cffb-4005-9668-5a889ba0e302" providerId="AD" clId="Web-{B9837897-5F25-4E36-8F76-CCEC69AC787E}" dt="2023-03-12T17:15:34.484" v="80" actId="1076"/>
          <ac:picMkLst>
            <pc:docMk/>
            <pc:sldMk cId="2321712885" sldId="638"/>
            <ac:picMk id="10" creationId="{349B6283-BC3C-5244-DE50-2ED6BCF1C344}"/>
          </ac:picMkLst>
        </pc:picChg>
        <pc:picChg chg="del">
          <ac:chgData name="Helen Williams (IEH)" userId="S::h.williams1@uwtsd.ac.uk::5fda09de-cffb-4005-9668-5a889ba0e302" providerId="AD" clId="Web-{B9837897-5F25-4E36-8F76-CCEC69AC787E}" dt="2023-03-12T17:10:24.416" v="43"/>
          <ac:picMkLst>
            <pc:docMk/>
            <pc:sldMk cId="2321712885" sldId="638"/>
            <ac:picMk id="11" creationId="{0D33ED6D-3471-2FA9-79D6-99841317A226}"/>
          </ac:picMkLst>
        </pc:picChg>
        <pc:cxnChg chg="mod">
          <ac:chgData name="Helen Williams (IEH)" userId="S::h.williams1@uwtsd.ac.uk::5fda09de-cffb-4005-9668-5a889ba0e302" providerId="AD" clId="Web-{B9837897-5F25-4E36-8F76-CCEC69AC787E}" dt="2023-03-12T17:13:28.404" v="66" actId="14100"/>
          <ac:cxnSpMkLst>
            <pc:docMk/>
            <pc:sldMk cId="2321712885" sldId="638"/>
            <ac:cxnSpMk id="7" creationId="{C03362AA-E5A0-541F-61D7-16BF18288A45}"/>
          </ac:cxnSpMkLst>
        </pc:cxnChg>
        <pc:cxnChg chg="mod">
          <ac:chgData name="Helen Williams (IEH)" userId="S::h.williams1@uwtsd.ac.uk::5fda09de-cffb-4005-9668-5a889ba0e302" providerId="AD" clId="Web-{B9837897-5F25-4E36-8F76-CCEC69AC787E}" dt="2023-03-12T17:15:31.687" v="79" actId="1076"/>
          <ac:cxnSpMkLst>
            <pc:docMk/>
            <pc:sldMk cId="2321712885" sldId="638"/>
            <ac:cxnSpMk id="9" creationId="{0BC0A02F-498A-D41B-BFB0-44730D8A34F9}"/>
          </ac:cxnSpMkLst>
        </pc:cxnChg>
      </pc:sldChg>
      <pc:sldChg chg="del">
        <pc:chgData name="Helen Williams (IEH)" userId="S::h.williams1@uwtsd.ac.uk::5fda09de-cffb-4005-9668-5a889ba0e302" providerId="AD" clId="Web-{B9837897-5F25-4E36-8F76-CCEC69AC787E}" dt="2023-03-12T17:17:22.611" v="84"/>
        <pc:sldMkLst>
          <pc:docMk/>
          <pc:sldMk cId="3853541936" sldId="639"/>
        </pc:sldMkLst>
      </pc:sldChg>
      <pc:sldChg chg="del">
        <pc:chgData name="Helen Williams (IEH)" userId="S::h.williams1@uwtsd.ac.uk::5fda09de-cffb-4005-9668-5a889ba0e302" providerId="AD" clId="Web-{B9837897-5F25-4E36-8F76-CCEC69AC787E}" dt="2023-03-12T17:18:16.503" v="86"/>
        <pc:sldMkLst>
          <pc:docMk/>
          <pc:sldMk cId="212107999" sldId="640"/>
        </pc:sldMkLst>
      </pc:sldChg>
      <pc:sldChg chg="del">
        <pc:chgData name="Helen Williams (IEH)" userId="S::h.williams1@uwtsd.ac.uk::5fda09de-cffb-4005-9668-5a889ba0e302" providerId="AD" clId="Web-{B9837897-5F25-4E36-8F76-CCEC69AC787E}" dt="2023-03-12T17:19:33.302" v="92"/>
        <pc:sldMkLst>
          <pc:docMk/>
          <pc:sldMk cId="844081647" sldId="641"/>
        </pc:sldMkLst>
      </pc:sldChg>
      <pc:sldChg chg="del">
        <pc:chgData name="Helen Williams (IEH)" userId="S::h.williams1@uwtsd.ac.uk::5fda09de-cffb-4005-9668-5a889ba0e302" providerId="AD" clId="Web-{B9837897-5F25-4E36-8F76-CCEC69AC787E}" dt="2023-03-12T17:37:59.308" v="189"/>
        <pc:sldMkLst>
          <pc:docMk/>
          <pc:sldMk cId="2265438095" sldId="642"/>
        </pc:sldMkLst>
      </pc:sldChg>
      <pc:sldChg chg="modSp">
        <pc:chgData name="Helen Williams (IEH)" userId="S::h.williams1@uwtsd.ac.uk::5fda09de-cffb-4005-9668-5a889ba0e302" providerId="AD" clId="Web-{B9837897-5F25-4E36-8F76-CCEC69AC787E}" dt="2023-03-12T17:24:58.761" v="134" actId="20577"/>
        <pc:sldMkLst>
          <pc:docMk/>
          <pc:sldMk cId="1385694906" sldId="645"/>
        </pc:sldMkLst>
        <pc:spChg chg="mod">
          <ac:chgData name="Helen Williams (IEH)" userId="S::h.williams1@uwtsd.ac.uk::5fda09de-cffb-4005-9668-5a889ba0e302" providerId="AD" clId="Web-{B9837897-5F25-4E36-8F76-CCEC69AC787E}" dt="2023-03-12T17:24:58.761" v="134" actId="20577"/>
          <ac:spMkLst>
            <pc:docMk/>
            <pc:sldMk cId="1385694906" sldId="645"/>
            <ac:spMk id="5" creationId="{92155D63-7601-CCE6-8C73-C0203DFB57F6}"/>
          </ac:spMkLst>
        </pc:spChg>
      </pc:sldChg>
      <pc:sldChg chg="modSp">
        <pc:chgData name="Helen Williams (IEH)" userId="S::h.williams1@uwtsd.ac.uk::5fda09de-cffb-4005-9668-5a889ba0e302" providerId="AD" clId="Web-{B9837897-5F25-4E36-8F76-CCEC69AC787E}" dt="2023-03-12T17:24:15.245" v="124" actId="20577"/>
        <pc:sldMkLst>
          <pc:docMk/>
          <pc:sldMk cId="3367408968" sldId="646"/>
        </pc:sldMkLst>
        <pc:spChg chg="mod">
          <ac:chgData name="Helen Williams (IEH)" userId="S::h.williams1@uwtsd.ac.uk::5fda09de-cffb-4005-9668-5a889ba0e302" providerId="AD" clId="Web-{B9837897-5F25-4E36-8F76-CCEC69AC787E}" dt="2023-03-12T17:24:15.245" v="124" actId="20577"/>
          <ac:spMkLst>
            <pc:docMk/>
            <pc:sldMk cId="3367408968" sldId="646"/>
            <ac:spMk id="4" creationId="{1E62ACD8-7B41-3FBD-106A-4FAF5C8DDE5D}"/>
          </ac:spMkLst>
        </pc:spChg>
      </pc:sldChg>
      <pc:sldChg chg="modSp">
        <pc:chgData name="Helen Williams (IEH)" userId="S::h.williams1@uwtsd.ac.uk::5fda09de-cffb-4005-9668-5a889ba0e302" providerId="AD" clId="Web-{B9837897-5F25-4E36-8F76-CCEC69AC787E}" dt="2023-03-12T17:22:47.446" v="116" actId="20577"/>
        <pc:sldMkLst>
          <pc:docMk/>
          <pc:sldMk cId="3072335939" sldId="662"/>
        </pc:sldMkLst>
        <pc:spChg chg="mod">
          <ac:chgData name="Helen Williams (IEH)" userId="S::h.williams1@uwtsd.ac.uk::5fda09de-cffb-4005-9668-5a889ba0e302" providerId="AD" clId="Web-{B9837897-5F25-4E36-8F76-CCEC69AC787E}" dt="2023-03-12T17:22:47.446" v="116" actId="20577"/>
          <ac:spMkLst>
            <pc:docMk/>
            <pc:sldMk cId="3072335939" sldId="662"/>
            <ac:spMk id="24" creationId="{F861BE9F-F7EE-F10E-00C1-53A7C98E1348}"/>
          </ac:spMkLst>
        </pc:spChg>
      </pc:sldChg>
      <pc:sldChg chg="add">
        <pc:chgData name="Helen Williams (IEH)" userId="S::h.williams1@uwtsd.ac.uk::5fda09de-cffb-4005-9668-5a889ba0e302" providerId="AD" clId="Web-{B9837897-5F25-4E36-8F76-CCEC69AC787E}" dt="2023-03-12T17:16:49.955" v="83"/>
        <pc:sldMkLst>
          <pc:docMk/>
          <pc:sldMk cId="974149468" sldId="663"/>
        </pc:sldMkLst>
      </pc:sldChg>
      <pc:sldChg chg="modSp add">
        <pc:chgData name="Helen Williams (IEH)" userId="S::h.williams1@uwtsd.ac.uk::5fda09de-cffb-4005-9668-5a889ba0e302" providerId="AD" clId="Web-{B9837897-5F25-4E36-8F76-CCEC69AC787E}" dt="2023-03-12T17:37:38.121" v="188" actId="20577"/>
        <pc:sldMkLst>
          <pc:docMk/>
          <pc:sldMk cId="1728193235" sldId="664"/>
        </pc:sldMkLst>
        <pc:spChg chg="mod">
          <ac:chgData name="Helen Williams (IEH)" userId="S::h.williams1@uwtsd.ac.uk::5fda09de-cffb-4005-9668-5a889ba0e302" providerId="AD" clId="Web-{B9837897-5F25-4E36-8F76-CCEC69AC787E}" dt="2023-03-12T17:37:38.121" v="188" actId="20577"/>
          <ac:spMkLst>
            <pc:docMk/>
            <pc:sldMk cId="1728193235" sldId="664"/>
            <ac:spMk id="10" creationId="{E8580DD5-D2AB-BC62-5C01-7CFB66D10FA2}"/>
          </ac:spMkLst>
        </pc:spChg>
        <pc:cxnChg chg="mod">
          <ac:chgData name="Helen Williams (IEH)" userId="S::h.williams1@uwtsd.ac.uk::5fda09de-cffb-4005-9668-5a889ba0e302" providerId="AD" clId="Web-{B9837897-5F25-4E36-8F76-CCEC69AC787E}" dt="2023-03-12T17:18:31.582" v="90" actId="1076"/>
          <ac:cxnSpMkLst>
            <pc:docMk/>
            <pc:sldMk cId="1728193235" sldId="664"/>
            <ac:cxnSpMk id="7" creationId="{C03362AA-E5A0-541F-61D7-16BF18288A45}"/>
          </ac:cxnSpMkLst>
        </pc:cxnChg>
      </pc:sldChg>
      <pc:sldChg chg="add">
        <pc:chgData name="Helen Williams (IEH)" userId="S::h.williams1@uwtsd.ac.uk::5fda09de-cffb-4005-9668-5a889ba0e302" providerId="AD" clId="Web-{B9837897-5F25-4E36-8F76-CCEC69AC787E}" dt="2023-03-12T17:19:16.348" v="91"/>
        <pc:sldMkLst>
          <pc:docMk/>
          <pc:sldMk cId="1670979873" sldId="665"/>
        </pc:sldMkLst>
      </pc:sldChg>
      <pc:sldChg chg="modSp add">
        <pc:chgData name="Helen Williams (IEH)" userId="S::h.williams1@uwtsd.ac.uk::5fda09de-cffb-4005-9668-5a889ba0e302" providerId="AD" clId="Web-{B9837897-5F25-4E36-8F76-CCEC69AC787E}" dt="2023-03-12T17:21:19.694" v="99" actId="20577"/>
        <pc:sldMkLst>
          <pc:docMk/>
          <pc:sldMk cId="559861829" sldId="666"/>
        </pc:sldMkLst>
        <pc:spChg chg="mod">
          <ac:chgData name="Helen Williams (IEH)" userId="S::h.williams1@uwtsd.ac.uk::5fda09de-cffb-4005-9668-5a889ba0e302" providerId="AD" clId="Web-{B9837897-5F25-4E36-8F76-CCEC69AC787E}" dt="2023-03-12T17:21:19.694" v="99" actId="20577"/>
          <ac:spMkLst>
            <pc:docMk/>
            <pc:sldMk cId="559861829" sldId="666"/>
            <ac:spMk id="5" creationId="{A1E755BF-2D57-1362-F75B-39B2855C4F38}"/>
          </ac:spMkLst>
        </pc:spChg>
        <pc:picChg chg="mod modCrop">
          <ac:chgData name="Helen Williams (IEH)" userId="S::h.williams1@uwtsd.ac.uk::5fda09de-cffb-4005-9668-5a889ba0e302" providerId="AD" clId="Web-{B9837897-5F25-4E36-8F76-CCEC69AC787E}" dt="2023-03-12T17:21:08.304" v="97"/>
          <ac:picMkLst>
            <pc:docMk/>
            <pc:sldMk cId="559861829" sldId="666"/>
            <ac:picMk id="13" creationId="{EE87DE7C-43DB-418A-8721-76E4A1433630}"/>
          </ac:picMkLst>
        </pc:picChg>
        <pc:cxnChg chg="mod">
          <ac:chgData name="Helen Williams (IEH)" userId="S::h.williams1@uwtsd.ac.uk::5fda09de-cffb-4005-9668-5a889ba0e302" providerId="AD" clId="Web-{B9837897-5F25-4E36-8F76-CCEC69AC787E}" dt="2023-03-12T17:20:41.459" v="95" actId="14100"/>
          <ac:cxnSpMkLst>
            <pc:docMk/>
            <pc:sldMk cId="559861829" sldId="666"/>
            <ac:cxnSpMk id="7" creationId="{C03362AA-E5A0-541F-61D7-16BF18288A45}"/>
          </ac:cxnSpMkLst>
        </pc:cxnChg>
      </pc:sldChg>
      <pc:sldChg chg="new del">
        <pc:chgData name="Helen Williams (IEH)" userId="S::h.williams1@uwtsd.ac.uk::5fda09de-cffb-4005-9668-5a889ba0e302" providerId="AD" clId="Web-{B9837897-5F25-4E36-8F76-CCEC69AC787E}" dt="2023-03-12T17:23:46.994" v="118"/>
        <pc:sldMkLst>
          <pc:docMk/>
          <pc:sldMk cId="2813292574" sldId="667"/>
        </pc:sldMkLst>
      </pc:sldChg>
    </pc:docChg>
  </pc:docChgLst>
  <pc:docChgLst>
    <pc:chgData name="Diane B. Thomas" userId="S::d.b.thomas@uwtsd.ac.uk::66b41853-b18c-4bbb-817e-013f34445414" providerId="AD" clId="Web-{4D4AD443-804D-4653-898A-E2875B86FA9F}"/>
    <pc:docChg chg="modSld">
      <pc:chgData name="Diane B. Thomas" userId="S::d.b.thomas@uwtsd.ac.uk::66b41853-b18c-4bbb-817e-013f34445414" providerId="AD" clId="Web-{4D4AD443-804D-4653-898A-E2875B86FA9F}" dt="2023-01-13T18:57:11.497" v="19" actId="20577"/>
      <pc:docMkLst>
        <pc:docMk/>
      </pc:docMkLst>
      <pc:sldChg chg="modSp">
        <pc:chgData name="Diane B. Thomas" userId="S::d.b.thomas@uwtsd.ac.uk::66b41853-b18c-4bbb-817e-013f34445414" providerId="AD" clId="Web-{4D4AD443-804D-4653-898A-E2875B86FA9F}" dt="2023-01-13T18:57:11.497" v="19" actId="20577"/>
        <pc:sldMkLst>
          <pc:docMk/>
          <pc:sldMk cId="2378840427" sldId="289"/>
        </pc:sldMkLst>
        <pc:spChg chg="mod">
          <ac:chgData name="Diane B. Thomas" userId="S::d.b.thomas@uwtsd.ac.uk::66b41853-b18c-4bbb-817e-013f34445414" providerId="AD" clId="Web-{4D4AD443-804D-4653-898A-E2875B86FA9F}" dt="2023-01-13T18:57:11.497" v="19" actId="20577"/>
          <ac:spMkLst>
            <pc:docMk/>
            <pc:sldMk cId="2378840427" sldId="289"/>
            <ac:spMk id="3" creationId="{00000000-0000-0000-0000-000000000000}"/>
          </ac:spMkLst>
        </pc:spChg>
      </pc:sldChg>
      <pc:sldChg chg="modSp">
        <pc:chgData name="Diane B. Thomas" userId="S::d.b.thomas@uwtsd.ac.uk::66b41853-b18c-4bbb-817e-013f34445414" providerId="AD" clId="Web-{4D4AD443-804D-4653-898A-E2875B86FA9F}" dt="2023-01-13T18:54:44.911" v="1"/>
        <pc:sldMkLst>
          <pc:docMk/>
          <pc:sldMk cId="1542753028" sldId="548"/>
        </pc:sldMkLst>
        <pc:graphicFrameChg chg="mod modGraphic">
          <ac:chgData name="Diane B. Thomas" userId="S::d.b.thomas@uwtsd.ac.uk::66b41853-b18c-4bbb-817e-013f34445414" providerId="AD" clId="Web-{4D4AD443-804D-4653-898A-E2875B86FA9F}" dt="2023-01-13T18:54:44.911" v="1"/>
          <ac:graphicFrameMkLst>
            <pc:docMk/>
            <pc:sldMk cId="1542753028" sldId="548"/>
            <ac:graphicFrameMk id="4" creationId="{C2900268-CB93-94DE-D01E-39783A50A81B}"/>
          </ac:graphicFrameMkLst>
        </pc:graphicFrameChg>
      </pc:sldChg>
      <pc:sldChg chg="modSp">
        <pc:chgData name="Diane B. Thomas" userId="S::d.b.thomas@uwtsd.ac.uk::66b41853-b18c-4bbb-817e-013f34445414" providerId="AD" clId="Web-{4D4AD443-804D-4653-898A-E2875B86FA9F}" dt="2023-01-13T18:55:19.210" v="7"/>
        <pc:sldMkLst>
          <pc:docMk/>
          <pc:sldMk cId="4000359240" sldId="549"/>
        </pc:sldMkLst>
        <pc:graphicFrameChg chg="mod modGraphic">
          <ac:chgData name="Diane B. Thomas" userId="S::d.b.thomas@uwtsd.ac.uk::66b41853-b18c-4bbb-817e-013f34445414" providerId="AD" clId="Web-{4D4AD443-804D-4653-898A-E2875B86FA9F}" dt="2023-01-13T18:55:19.210" v="7"/>
          <ac:graphicFrameMkLst>
            <pc:docMk/>
            <pc:sldMk cId="4000359240" sldId="549"/>
            <ac:graphicFrameMk id="4" creationId="{C2900268-CB93-94DE-D01E-39783A50A81B}"/>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17FEE4-47BF-4ED2-8F8D-7DF9CD0F6ADA}" type="doc">
      <dgm:prSet loTypeId="urn:microsoft.com/office/officeart/2005/8/layout/hList3" loCatId="list" qsTypeId="urn:microsoft.com/office/officeart/2005/8/quickstyle/simple3" qsCatId="simple" csTypeId="urn:microsoft.com/office/officeart/2005/8/colors/colorful1" csCatId="colorful" phldr="1"/>
      <dgm:spPr/>
      <dgm:t>
        <a:bodyPr/>
        <a:lstStyle/>
        <a:p>
          <a:endParaRPr lang="en-US"/>
        </a:p>
      </dgm:t>
    </dgm:pt>
    <dgm:pt modelId="{E7E5D7DD-7561-4CAB-8B56-CAC85FCD40DC}">
      <dgm:prSet phldrT="[Text]" phldr="0"/>
      <dgm:spPr/>
      <dgm:t>
        <a:bodyPr/>
        <a:lstStyle/>
        <a:p>
          <a:pPr rtl="0"/>
          <a:r>
            <a:rPr lang="en-US" b="0" dirty="0" err="1">
              <a:solidFill>
                <a:srgbClr val="333333"/>
              </a:solidFill>
            </a:rPr>
            <a:t>Cipio</a:t>
          </a:r>
          <a:r>
            <a:rPr lang="en-US" b="0" dirty="0">
              <a:solidFill>
                <a:srgbClr val="333333"/>
              </a:solidFill>
            </a:rPr>
            <a:t> </a:t>
          </a:r>
          <a:r>
            <a:rPr lang="en-US" b="0" dirty="0" err="1">
              <a:solidFill>
                <a:srgbClr val="333333"/>
              </a:solidFill>
            </a:rPr>
            <a:t>eich</a:t>
          </a:r>
          <a:r>
            <a:rPr lang="en-US" b="0" dirty="0">
              <a:latin typeface="Calibri Light"/>
              <a:ea typeface="Calibri Light"/>
              <a:cs typeface="Calibri Light"/>
            </a:rPr>
            <a:t> </a:t>
          </a:r>
          <a:r>
            <a:rPr lang="en-US" b="0" dirty="0" err="1">
              <a:solidFill>
                <a:schemeClr val="tx1"/>
              </a:solidFill>
              <a:latin typeface="Calibri Light"/>
              <a:ea typeface="Calibri Light"/>
              <a:cs typeface="Calibri Light"/>
            </a:rPr>
            <a:t>profiadau</a:t>
          </a:r>
          <a:endParaRPr lang="en-US" b="0" dirty="0">
            <a:solidFill>
              <a:schemeClr val="tx1"/>
            </a:solidFill>
            <a:latin typeface="Calibri Light"/>
            <a:ea typeface="Calibri Light"/>
            <a:cs typeface="Calibri Light"/>
          </a:endParaRPr>
        </a:p>
      </dgm:t>
    </dgm:pt>
    <dgm:pt modelId="{FE67AC06-2C00-439B-91BA-F6AAE5DBED3D}" type="parTrans" cxnId="{6A8C7898-538F-4D1C-8B81-90C28ED9334C}">
      <dgm:prSet/>
      <dgm:spPr/>
      <dgm:t>
        <a:bodyPr/>
        <a:lstStyle/>
        <a:p>
          <a:endParaRPr lang="en-US"/>
        </a:p>
      </dgm:t>
    </dgm:pt>
    <dgm:pt modelId="{956F0014-5F1E-4A3C-A610-8DA2F28FBD69}" type="sibTrans" cxnId="{6A8C7898-538F-4D1C-8B81-90C28ED9334C}">
      <dgm:prSet/>
      <dgm:spPr/>
      <dgm:t>
        <a:bodyPr/>
        <a:lstStyle/>
        <a:p>
          <a:endParaRPr lang="en-US"/>
        </a:p>
      </dgm:t>
    </dgm:pt>
    <dgm:pt modelId="{906A0F9B-8915-4FAD-BBE4-347D0194C55E}">
      <dgm:prSet phldrT="[Text]" phldr="0"/>
      <dgm:spPr/>
      <dgm:t>
        <a:bodyPr/>
        <a:lstStyle/>
        <a:p>
          <a:pPr rtl="0"/>
          <a:r>
            <a:rPr lang="en-US" dirty="0">
              <a:latin typeface="Calibri Light" panose="020F0302020204030204"/>
            </a:rPr>
            <a:t>Efallai eich bod wedi cadw gwybodaeth mewn nifer o fannau gwahanol ac mewn fformatau gwahanol. Gallwch chi ychwanegu hyn i gyd i'ch PDP gan ddefnyddio's teclyn uwchlwytho yn eich PDP, neu gan ddefnyddio'r ap, Pebblepocket, sydd ar gael ar gyfer dyfeisiau Android ac Apple. Mae ein canllaw cyflym yn dangos nodweddion yr ap, a sut i'w ddefynyddio. </a:t>
          </a:r>
          <a:endParaRPr lang="en-US" dirty="0"/>
        </a:p>
      </dgm:t>
    </dgm:pt>
    <dgm:pt modelId="{4EAB8403-7045-4FCF-8FF9-12A1818E00D1}" type="parTrans" cxnId="{C4FC3193-2585-4A08-A690-8262924A78DD}">
      <dgm:prSet/>
      <dgm:spPr/>
      <dgm:t>
        <a:bodyPr/>
        <a:lstStyle/>
        <a:p>
          <a:endParaRPr lang="en-US"/>
        </a:p>
      </dgm:t>
    </dgm:pt>
    <dgm:pt modelId="{F1DB6EB5-601C-4D09-8E4F-D9A3BB173330}" type="sibTrans" cxnId="{C4FC3193-2585-4A08-A690-8262924A78DD}">
      <dgm:prSet/>
      <dgm:spPr/>
      <dgm:t>
        <a:bodyPr/>
        <a:lstStyle/>
        <a:p>
          <a:endParaRPr lang="en-US"/>
        </a:p>
      </dgm:t>
    </dgm:pt>
    <dgm:pt modelId="{181F5BB7-C0B8-4962-AFFA-E63DAE5A4F5E}">
      <dgm:prSet phldr="0"/>
      <dgm:spPr/>
      <dgm:t>
        <a:bodyPr/>
        <a:lstStyle/>
        <a:p>
          <a:pPr rtl="0"/>
          <a:r>
            <a:rPr lang="en-US" dirty="0">
              <a:latin typeface="Segoe UI"/>
              <a:cs typeface="Segoe UI"/>
            </a:rPr>
            <a:t>Gallwch hefyd gysylltu eich PDP i ddyfeisiau allanol fel Google Drive neu Dropbox, a chael mynediad i, a defnyddio'r ffeiliau yr ydych eisoes wedi arbed yno.</a:t>
          </a:r>
        </a:p>
      </dgm:t>
    </dgm:pt>
    <dgm:pt modelId="{7D5E534D-5477-4F5A-B49D-6F06CF4CEDDE}" type="parTrans" cxnId="{3FEB4A9A-4592-4DDD-9CE5-E9BB85EDB04B}">
      <dgm:prSet/>
      <dgm:spPr/>
    </dgm:pt>
    <dgm:pt modelId="{6FB03912-CA26-4F30-8794-3602CEB4AEE4}" type="sibTrans" cxnId="{3FEB4A9A-4592-4DDD-9CE5-E9BB85EDB04B}">
      <dgm:prSet/>
      <dgm:spPr/>
    </dgm:pt>
    <dgm:pt modelId="{E033910E-C26F-4F19-95B2-9D3A915781B4}">
      <dgm:prSet phldr="0"/>
      <dgm:spPr/>
      <dgm:t>
        <a:bodyPr/>
        <a:lstStyle/>
        <a:p>
          <a:pPr rtl="0"/>
          <a:r>
            <a:rPr lang="en-US" dirty="0">
              <a:latin typeface="Calibri Light"/>
              <a:ea typeface="Calibri Light"/>
              <a:cs typeface="Calibri Light"/>
            </a:rPr>
            <a:t>Mae eich dyddiau gwaith yn llawn profiadau gwahanol, ac mae nifer ohonynt yn brofiadau dysgu sy'n gallu eich sbarduno i ystyried, ac o basib newid eich arfer. Gallai'r rhain fod yn rhan o'ch arferion o ddydd i ddydd, trafodaeth gyda chydweithwyr, neu fynd i hyfforddiant ffurfiol. Gall eich PDP eich helpu chi i fframio's profiadau hyn.</a:t>
          </a:r>
        </a:p>
      </dgm:t>
    </dgm:pt>
    <dgm:pt modelId="{1C8D3DD5-05B8-46AC-90C3-B2FEC76CAA3C}" type="parTrans" cxnId="{FA67275E-B635-4479-988F-EB5D4A5ECDDB}">
      <dgm:prSet/>
      <dgm:spPr/>
    </dgm:pt>
    <dgm:pt modelId="{D9F8B6D1-81B3-4280-8CCE-7E1C7835F97E}" type="sibTrans" cxnId="{FA67275E-B635-4479-988F-EB5D4A5ECDDB}">
      <dgm:prSet/>
      <dgm:spPr/>
    </dgm:pt>
    <dgm:pt modelId="{665A037E-92B4-4446-9C2C-C8B8849CEDEA}" type="pres">
      <dgm:prSet presAssocID="{5317FEE4-47BF-4ED2-8F8D-7DF9CD0F6ADA}" presName="composite" presStyleCnt="0">
        <dgm:presLayoutVars>
          <dgm:chMax val="1"/>
          <dgm:dir/>
          <dgm:resizeHandles val="exact"/>
        </dgm:presLayoutVars>
      </dgm:prSet>
      <dgm:spPr/>
    </dgm:pt>
    <dgm:pt modelId="{2FE39A48-EFAC-4808-B02D-5C3E1C80943A}" type="pres">
      <dgm:prSet presAssocID="{E7E5D7DD-7561-4CAB-8B56-CAC85FCD40DC}" presName="roof" presStyleLbl="dkBgShp" presStyleIdx="0" presStyleCnt="2"/>
      <dgm:spPr/>
    </dgm:pt>
    <dgm:pt modelId="{0EDEA255-511B-4FBE-9409-F3629CDA4261}" type="pres">
      <dgm:prSet presAssocID="{E7E5D7DD-7561-4CAB-8B56-CAC85FCD40DC}" presName="pillars" presStyleCnt="0"/>
      <dgm:spPr/>
    </dgm:pt>
    <dgm:pt modelId="{058CDF75-0E21-447C-B893-786D1F9B0E05}" type="pres">
      <dgm:prSet presAssocID="{E7E5D7DD-7561-4CAB-8B56-CAC85FCD40DC}" presName="pillar1" presStyleLbl="node1" presStyleIdx="0" presStyleCnt="3">
        <dgm:presLayoutVars>
          <dgm:bulletEnabled val="1"/>
        </dgm:presLayoutVars>
      </dgm:prSet>
      <dgm:spPr/>
    </dgm:pt>
    <dgm:pt modelId="{D653A308-79D8-4EDE-AD0B-24077C2649AF}" type="pres">
      <dgm:prSet presAssocID="{906A0F9B-8915-4FAD-BBE4-347D0194C55E}" presName="pillarX" presStyleLbl="node1" presStyleIdx="1" presStyleCnt="3">
        <dgm:presLayoutVars>
          <dgm:bulletEnabled val="1"/>
        </dgm:presLayoutVars>
      </dgm:prSet>
      <dgm:spPr/>
    </dgm:pt>
    <dgm:pt modelId="{B9F71B2F-B8EE-4C9D-80DF-A2A0F69633E8}" type="pres">
      <dgm:prSet presAssocID="{181F5BB7-C0B8-4962-AFFA-E63DAE5A4F5E}" presName="pillarX" presStyleLbl="node1" presStyleIdx="2" presStyleCnt="3">
        <dgm:presLayoutVars>
          <dgm:bulletEnabled val="1"/>
        </dgm:presLayoutVars>
      </dgm:prSet>
      <dgm:spPr/>
    </dgm:pt>
    <dgm:pt modelId="{F1498340-55C0-4043-AD2F-2422788D19FE}" type="pres">
      <dgm:prSet presAssocID="{E7E5D7DD-7561-4CAB-8B56-CAC85FCD40DC}" presName="base" presStyleLbl="dkBgShp" presStyleIdx="1" presStyleCnt="2"/>
      <dgm:spPr/>
    </dgm:pt>
  </dgm:ptLst>
  <dgm:cxnLst>
    <dgm:cxn modelId="{3B992114-1D88-42F9-A721-FBC58856C618}" type="presOf" srcId="{181F5BB7-C0B8-4962-AFFA-E63DAE5A4F5E}" destId="{B9F71B2F-B8EE-4C9D-80DF-A2A0F69633E8}" srcOrd="0" destOrd="0" presId="urn:microsoft.com/office/officeart/2005/8/layout/hList3"/>
    <dgm:cxn modelId="{B22E983F-9850-4998-9E4D-DF9600AD759D}" type="presOf" srcId="{E7E5D7DD-7561-4CAB-8B56-CAC85FCD40DC}" destId="{2FE39A48-EFAC-4808-B02D-5C3E1C80943A}" srcOrd="0" destOrd="0" presId="urn:microsoft.com/office/officeart/2005/8/layout/hList3"/>
    <dgm:cxn modelId="{FA67275E-B635-4479-988F-EB5D4A5ECDDB}" srcId="{E7E5D7DD-7561-4CAB-8B56-CAC85FCD40DC}" destId="{E033910E-C26F-4F19-95B2-9D3A915781B4}" srcOrd="0" destOrd="0" parTransId="{1C8D3DD5-05B8-46AC-90C3-B2FEC76CAA3C}" sibTransId="{D9F8B6D1-81B3-4280-8CCE-7E1C7835F97E}"/>
    <dgm:cxn modelId="{C4FC3193-2585-4A08-A690-8262924A78DD}" srcId="{E7E5D7DD-7561-4CAB-8B56-CAC85FCD40DC}" destId="{906A0F9B-8915-4FAD-BBE4-347D0194C55E}" srcOrd="1" destOrd="0" parTransId="{4EAB8403-7045-4FCF-8FF9-12A1818E00D1}" sibTransId="{F1DB6EB5-601C-4D09-8E4F-D9A3BB173330}"/>
    <dgm:cxn modelId="{6A8C7898-538F-4D1C-8B81-90C28ED9334C}" srcId="{5317FEE4-47BF-4ED2-8F8D-7DF9CD0F6ADA}" destId="{E7E5D7DD-7561-4CAB-8B56-CAC85FCD40DC}" srcOrd="0" destOrd="0" parTransId="{FE67AC06-2C00-439B-91BA-F6AAE5DBED3D}" sibTransId="{956F0014-5F1E-4A3C-A610-8DA2F28FBD69}"/>
    <dgm:cxn modelId="{3FEB4A9A-4592-4DDD-9CE5-E9BB85EDB04B}" srcId="{E7E5D7DD-7561-4CAB-8B56-CAC85FCD40DC}" destId="{181F5BB7-C0B8-4962-AFFA-E63DAE5A4F5E}" srcOrd="2" destOrd="0" parTransId="{7D5E534D-5477-4F5A-B49D-6F06CF4CEDDE}" sibTransId="{6FB03912-CA26-4F30-8794-3602CEB4AEE4}"/>
    <dgm:cxn modelId="{406BA0A7-569B-41B9-A403-B6E6EAAD129B}" type="presOf" srcId="{5317FEE4-47BF-4ED2-8F8D-7DF9CD0F6ADA}" destId="{665A037E-92B4-4446-9C2C-C8B8849CEDEA}" srcOrd="0" destOrd="0" presId="urn:microsoft.com/office/officeart/2005/8/layout/hList3"/>
    <dgm:cxn modelId="{EB90B3AA-1B02-4638-AD68-42ABAC6E9436}" type="presOf" srcId="{906A0F9B-8915-4FAD-BBE4-347D0194C55E}" destId="{D653A308-79D8-4EDE-AD0B-24077C2649AF}" srcOrd="0" destOrd="0" presId="urn:microsoft.com/office/officeart/2005/8/layout/hList3"/>
    <dgm:cxn modelId="{635BFEC9-E508-47EA-8CE6-6548111B068F}" type="presOf" srcId="{E033910E-C26F-4F19-95B2-9D3A915781B4}" destId="{058CDF75-0E21-447C-B893-786D1F9B0E05}" srcOrd="0" destOrd="0" presId="urn:microsoft.com/office/officeart/2005/8/layout/hList3"/>
    <dgm:cxn modelId="{E0710CF9-CD92-4923-A454-1AA6C0FEFEC6}" type="presParOf" srcId="{665A037E-92B4-4446-9C2C-C8B8849CEDEA}" destId="{2FE39A48-EFAC-4808-B02D-5C3E1C80943A}" srcOrd="0" destOrd="0" presId="urn:microsoft.com/office/officeart/2005/8/layout/hList3"/>
    <dgm:cxn modelId="{631747FA-01C6-44CC-BBC7-6D9BAF32A9A1}" type="presParOf" srcId="{665A037E-92B4-4446-9C2C-C8B8849CEDEA}" destId="{0EDEA255-511B-4FBE-9409-F3629CDA4261}" srcOrd="1" destOrd="0" presId="urn:microsoft.com/office/officeart/2005/8/layout/hList3"/>
    <dgm:cxn modelId="{3E62BD43-416A-40D0-922A-B27914C6479A}" type="presParOf" srcId="{0EDEA255-511B-4FBE-9409-F3629CDA4261}" destId="{058CDF75-0E21-447C-B893-786D1F9B0E05}" srcOrd="0" destOrd="0" presId="urn:microsoft.com/office/officeart/2005/8/layout/hList3"/>
    <dgm:cxn modelId="{CC4F701F-7748-4A88-9E3C-82E3ED8D423E}" type="presParOf" srcId="{0EDEA255-511B-4FBE-9409-F3629CDA4261}" destId="{D653A308-79D8-4EDE-AD0B-24077C2649AF}" srcOrd="1" destOrd="0" presId="urn:microsoft.com/office/officeart/2005/8/layout/hList3"/>
    <dgm:cxn modelId="{0C8FFD33-AB98-4D9F-B5B7-7A52AA5957E4}" type="presParOf" srcId="{0EDEA255-511B-4FBE-9409-F3629CDA4261}" destId="{B9F71B2F-B8EE-4C9D-80DF-A2A0F69633E8}" srcOrd="2" destOrd="0" presId="urn:microsoft.com/office/officeart/2005/8/layout/hList3"/>
    <dgm:cxn modelId="{1BF26ADA-0557-4A67-BE3F-89ED63E58A4D}" type="presParOf" srcId="{665A037E-92B4-4446-9C2C-C8B8849CEDEA}" destId="{F1498340-55C0-4043-AD2F-2422788D19FE}"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E39A48-EFAC-4808-B02D-5C3E1C80943A}">
      <dsp:nvSpPr>
        <dsp:cNvPr id="0" name=""/>
        <dsp:cNvSpPr/>
      </dsp:nvSpPr>
      <dsp:spPr>
        <a:xfrm>
          <a:off x="0" y="0"/>
          <a:ext cx="11650073" cy="1573769"/>
        </a:xfrm>
        <a:prstGeom prst="rect">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txBody>
        <a:bodyPr spcFirstLastPara="0" vert="horz" wrap="square" lIns="247650" tIns="247650" rIns="247650" bIns="247650" numCol="1" spcCol="1270" anchor="ctr" anchorCtr="0">
          <a:noAutofit/>
        </a:bodyPr>
        <a:lstStyle/>
        <a:p>
          <a:pPr marL="0" lvl="0" indent="0" algn="ctr" defTabSz="2889250" rtl="0">
            <a:lnSpc>
              <a:spcPct val="90000"/>
            </a:lnSpc>
            <a:spcBef>
              <a:spcPct val="0"/>
            </a:spcBef>
            <a:spcAft>
              <a:spcPct val="35000"/>
            </a:spcAft>
            <a:buNone/>
          </a:pPr>
          <a:r>
            <a:rPr lang="en-US" sz="6500" b="0" kern="1200" dirty="0" err="1">
              <a:solidFill>
                <a:srgbClr val="333333"/>
              </a:solidFill>
            </a:rPr>
            <a:t>Cipio</a:t>
          </a:r>
          <a:r>
            <a:rPr lang="en-US" sz="6500" b="0" kern="1200" dirty="0">
              <a:solidFill>
                <a:srgbClr val="333333"/>
              </a:solidFill>
            </a:rPr>
            <a:t> </a:t>
          </a:r>
          <a:r>
            <a:rPr lang="en-US" sz="6500" b="0" kern="1200" dirty="0" err="1">
              <a:solidFill>
                <a:srgbClr val="333333"/>
              </a:solidFill>
            </a:rPr>
            <a:t>eich</a:t>
          </a:r>
          <a:r>
            <a:rPr lang="en-US" sz="6500" b="0" kern="1200" dirty="0">
              <a:latin typeface="Calibri Light"/>
              <a:ea typeface="Calibri Light"/>
              <a:cs typeface="Calibri Light"/>
            </a:rPr>
            <a:t> </a:t>
          </a:r>
          <a:r>
            <a:rPr lang="en-US" sz="6500" b="0" kern="1200" dirty="0" err="1">
              <a:solidFill>
                <a:schemeClr val="tx1"/>
              </a:solidFill>
              <a:latin typeface="Calibri Light"/>
              <a:ea typeface="Calibri Light"/>
              <a:cs typeface="Calibri Light"/>
            </a:rPr>
            <a:t>profiadau</a:t>
          </a:r>
          <a:endParaRPr lang="en-US" sz="6500" b="0" kern="1200" dirty="0">
            <a:solidFill>
              <a:schemeClr val="tx1"/>
            </a:solidFill>
            <a:latin typeface="Calibri Light"/>
            <a:ea typeface="Calibri Light"/>
            <a:cs typeface="Calibri Light"/>
          </a:endParaRPr>
        </a:p>
      </dsp:txBody>
      <dsp:txXfrm>
        <a:off x="0" y="0"/>
        <a:ext cx="11650073" cy="1573769"/>
      </dsp:txXfrm>
    </dsp:sp>
    <dsp:sp modelId="{058CDF75-0E21-447C-B893-786D1F9B0E05}">
      <dsp:nvSpPr>
        <dsp:cNvPr id="0" name=""/>
        <dsp:cNvSpPr/>
      </dsp:nvSpPr>
      <dsp:spPr>
        <a:xfrm>
          <a:off x="5688" y="1573769"/>
          <a:ext cx="3879565" cy="3304915"/>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Calibri Light"/>
              <a:ea typeface="Calibri Light"/>
              <a:cs typeface="Calibri Light"/>
            </a:rPr>
            <a:t>Mae eich dyddiau gwaith yn llawn profiadau gwahanol, ac mae nifer ohonynt yn brofiadau dysgu sy'n gallu eich sbarduno i ystyried, ac o basib newid eich arfer. Gallai'r rhain fod yn rhan o'ch arferion o ddydd i ddydd, trafodaeth gyda chydweithwyr, neu fynd i hyfforddiant ffurfiol. Gall eich PDP eich helpu chi i fframio's profiadau hyn.</a:t>
          </a:r>
        </a:p>
      </dsp:txBody>
      <dsp:txXfrm>
        <a:off x="5688" y="1573769"/>
        <a:ext cx="3879565" cy="3304915"/>
      </dsp:txXfrm>
    </dsp:sp>
    <dsp:sp modelId="{D653A308-79D8-4EDE-AD0B-24077C2649AF}">
      <dsp:nvSpPr>
        <dsp:cNvPr id="0" name=""/>
        <dsp:cNvSpPr/>
      </dsp:nvSpPr>
      <dsp:spPr>
        <a:xfrm>
          <a:off x="3885253" y="1573769"/>
          <a:ext cx="3879565" cy="3304915"/>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Calibri Light" panose="020F0302020204030204"/>
            </a:rPr>
            <a:t>Efallai eich bod wedi cadw gwybodaeth mewn nifer o fannau gwahanol ac mewn fformatau gwahanol. Gallwch chi ychwanegu hyn i gyd i'ch PDP gan ddefnyddio's teclyn uwchlwytho yn eich PDP, neu gan ddefnyddio'r ap, Pebblepocket, sydd ar gael ar gyfer dyfeisiau Android ac Apple. Mae ein canllaw cyflym yn dangos nodweddion yr ap, a sut i'w ddefynyddio. </a:t>
          </a:r>
          <a:endParaRPr lang="en-US" sz="2000" kern="1200" dirty="0"/>
        </a:p>
      </dsp:txBody>
      <dsp:txXfrm>
        <a:off x="3885253" y="1573769"/>
        <a:ext cx="3879565" cy="3304915"/>
      </dsp:txXfrm>
    </dsp:sp>
    <dsp:sp modelId="{B9F71B2F-B8EE-4C9D-80DF-A2A0F69633E8}">
      <dsp:nvSpPr>
        <dsp:cNvPr id="0" name=""/>
        <dsp:cNvSpPr/>
      </dsp:nvSpPr>
      <dsp:spPr>
        <a:xfrm>
          <a:off x="7764819" y="1573769"/>
          <a:ext cx="3879565" cy="3304915"/>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Segoe UI"/>
              <a:cs typeface="Segoe UI"/>
            </a:rPr>
            <a:t>Gallwch hefyd gysylltu eich PDP i ddyfeisiau allanol fel Google Drive neu Dropbox, a chael mynediad i, a defnyddio'r ffeiliau yr ydych eisoes wedi arbed yno.</a:t>
          </a:r>
        </a:p>
      </dsp:txBody>
      <dsp:txXfrm>
        <a:off x="7764819" y="1573769"/>
        <a:ext cx="3879565" cy="3304915"/>
      </dsp:txXfrm>
    </dsp:sp>
    <dsp:sp modelId="{F1498340-55C0-4043-AD2F-2422788D19FE}">
      <dsp:nvSpPr>
        <dsp:cNvPr id="0" name=""/>
        <dsp:cNvSpPr/>
      </dsp:nvSpPr>
      <dsp:spPr>
        <a:xfrm>
          <a:off x="0" y="4878685"/>
          <a:ext cx="11650073" cy="367212"/>
        </a:xfrm>
        <a:prstGeom prst="rect">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6E285A-1626-4BB0-A458-3E5589E2C09B}" type="datetimeFigureOut">
              <a:rPr lang="en-US" smtClean="0"/>
              <a:t>2/28/2024</a:t>
            </a:fld>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1764103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a:xfrm>
            <a:off x="407988" y="1219200"/>
            <a:ext cx="5853112" cy="3292475"/>
          </a:xfrm>
          <a:prstGeom prst="rect">
            <a:avLst/>
          </a:prstGeom>
          <a:noFill/>
          <a:ln w="12700">
            <a:solidFill>
              <a:prstClr val="black"/>
            </a:solidFill>
          </a:ln>
        </p:spPr>
      </p:sp>
      <p:sp>
        <p:nvSpPr>
          <p:cNvPr id="3" name="Dalfan Nodiadau 2"/>
          <p:cNvSpPr>
            <a:spLocks noGrp="1"/>
          </p:cNvSpPr>
          <p:nvPr>
            <p:ph type="body" idx="1"/>
          </p:nvPr>
        </p:nvSpPr>
        <p:spPr/>
        <p:txBody>
          <a:bodyPr/>
          <a:lstStyle/>
          <a:p>
            <a:r>
              <a:rPr lang="en-GB" noProof="0"/>
              <a:t>Emphasise the need to contract EWC should they require help. </a:t>
            </a:r>
          </a:p>
          <a:p>
            <a:endParaRPr lang="en-GB" noProof="0"/>
          </a:p>
          <a:p>
            <a:pPr marL="0" marR="0" lvl="0" indent="0" algn="l" defTabSz="914400" rtl="0" eaLnBrk="1" fontAlgn="auto" latinLnBrk="0" hangingPunct="1">
              <a:lnSpc>
                <a:spcPct val="100000"/>
              </a:lnSpc>
              <a:spcBef>
                <a:spcPts val="0"/>
              </a:spcBef>
              <a:spcAft>
                <a:spcPts val="0"/>
              </a:spcAft>
              <a:buClrTx/>
              <a:buSzTx/>
              <a:buFontTx/>
              <a:buNone/>
              <a:tabLst/>
              <a:defRPr/>
            </a:pPr>
            <a:r>
              <a:rPr lang="cy-GB" err="1"/>
              <a:t>Highlight</a:t>
            </a:r>
            <a:r>
              <a:rPr lang="cy-GB"/>
              <a:t>: </a:t>
            </a:r>
            <a:r>
              <a:rPr lang="cy-GB" err="1"/>
              <a:t>They</a:t>
            </a:r>
            <a:r>
              <a:rPr lang="cy-GB"/>
              <a:t> </a:t>
            </a:r>
            <a:r>
              <a:rPr lang="cy-GB" err="1"/>
              <a:t>should</a:t>
            </a:r>
            <a:r>
              <a:rPr lang="cy-GB"/>
              <a:t> </a:t>
            </a:r>
            <a:r>
              <a:rPr lang="cy-GB" err="1"/>
              <a:t>make</a:t>
            </a:r>
            <a:r>
              <a:rPr lang="cy-GB"/>
              <a:t> a </a:t>
            </a:r>
            <a:r>
              <a:rPr lang="cy-GB" err="1"/>
              <a:t>note</a:t>
            </a:r>
            <a:r>
              <a:rPr lang="cy-GB"/>
              <a:t> of </a:t>
            </a:r>
            <a:r>
              <a:rPr lang="cy-GB" err="1"/>
              <a:t>their</a:t>
            </a:r>
            <a:r>
              <a:rPr lang="cy-GB"/>
              <a:t> ‘</a:t>
            </a:r>
            <a:r>
              <a:rPr lang="cy-GB" err="1"/>
              <a:t>Username</a:t>
            </a:r>
            <a:r>
              <a:rPr lang="cy-GB"/>
              <a:t>’ </a:t>
            </a:r>
            <a:r>
              <a:rPr lang="cy-GB" err="1"/>
              <a:t>and</a:t>
            </a:r>
            <a:r>
              <a:rPr lang="cy-GB"/>
              <a:t> ‘</a:t>
            </a:r>
            <a:r>
              <a:rPr lang="cy-GB" err="1"/>
              <a:t>Password</a:t>
            </a:r>
            <a:r>
              <a:rPr lang="cy-GB"/>
              <a:t>’. </a:t>
            </a:r>
            <a:r>
              <a:rPr lang="cy-GB" err="1"/>
              <a:t>They</a:t>
            </a:r>
            <a:r>
              <a:rPr lang="cy-GB"/>
              <a:t> </a:t>
            </a:r>
            <a:r>
              <a:rPr lang="cy-GB" err="1"/>
              <a:t>will</a:t>
            </a:r>
            <a:r>
              <a:rPr lang="cy-GB"/>
              <a:t> </a:t>
            </a:r>
            <a:r>
              <a:rPr lang="cy-GB" err="1"/>
              <a:t>need</a:t>
            </a:r>
            <a:r>
              <a:rPr lang="cy-GB"/>
              <a:t> </a:t>
            </a:r>
            <a:r>
              <a:rPr lang="cy-GB" err="1"/>
              <a:t>them</a:t>
            </a:r>
            <a:r>
              <a:rPr lang="cy-GB"/>
              <a:t> </a:t>
            </a:r>
            <a:r>
              <a:rPr lang="cy-GB" err="1"/>
              <a:t>until</a:t>
            </a:r>
            <a:r>
              <a:rPr lang="cy-GB"/>
              <a:t> the </a:t>
            </a:r>
            <a:r>
              <a:rPr lang="cy-GB" err="1"/>
              <a:t>end</a:t>
            </a:r>
            <a:r>
              <a:rPr lang="cy-GB"/>
              <a:t> of </a:t>
            </a:r>
            <a:r>
              <a:rPr lang="cy-GB" err="1"/>
              <a:t>their</a:t>
            </a:r>
            <a:r>
              <a:rPr lang="cy-GB"/>
              <a:t> 3rd </a:t>
            </a:r>
            <a:r>
              <a:rPr lang="cy-GB" err="1"/>
              <a:t>year</a:t>
            </a:r>
            <a:r>
              <a:rPr lang="cy-GB"/>
              <a:t>. </a:t>
            </a:r>
          </a:p>
          <a:p>
            <a:endParaRPr lang="en-GB" noProof="0"/>
          </a:p>
        </p:txBody>
      </p:sp>
      <p:sp>
        <p:nvSpPr>
          <p:cNvPr id="4" name="Dalfan Rhif y Sleid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C8073-CAD2-48BF-B8DB-FCAF7D6ED01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6627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1DFCFF7-21C1-4482-AF2B-175F76C2F8AA}" type="slidenum">
              <a:rPr lang="en-GB" smtClean="0"/>
              <a:t>10</a:t>
            </a:fld>
            <a:endParaRPr lang="en-GB"/>
          </a:p>
        </p:txBody>
      </p:sp>
    </p:spTree>
    <p:extLst>
      <p:ext uri="{BB962C8B-B14F-4D97-AF65-F5344CB8AC3E}">
        <p14:creationId xmlns:p14="http://schemas.microsoft.com/office/powerpoint/2010/main" val="30564534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1DFCFF7-21C1-4482-AF2B-175F76C2F8AA}" type="slidenum">
              <a:rPr lang="en-GB" smtClean="0"/>
              <a:t>12</a:t>
            </a:fld>
            <a:endParaRPr lang="en-GB"/>
          </a:p>
        </p:txBody>
      </p:sp>
    </p:spTree>
    <p:extLst>
      <p:ext uri="{BB962C8B-B14F-4D97-AF65-F5344CB8AC3E}">
        <p14:creationId xmlns:p14="http://schemas.microsoft.com/office/powerpoint/2010/main" val="3318043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1DFCFF7-21C1-4482-AF2B-175F76C2F8AA}" type="slidenum">
              <a:rPr lang="en-GB" smtClean="0"/>
              <a:t>13</a:t>
            </a:fld>
            <a:endParaRPr lang="en-GB"/>
          </a:p>
        </p:txBody>
      </p:sp>
    </p:spTree>
    <p:extLst>
      <p:ext uri="{BB962C8B-B14F-4D97-AF65-F5344CB8AC3E}">
        <p14:creationId xmlns:p14="http://schemas.microsoft.com/office/powerpoint/2010/main" val="1718173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Students to find their </a:t>
            </a:r>
            <a:r>
              <a:rPr lang="en-GB" err="1"/>
              <a:t>Sharepoint</a:t>
            </a:r>
            <a:r>
              <a:rPr lang="en-GB"/>
              <a:t> folder on Moodle by going to: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Moodle &gt; </a:t>
            </a:r>
            <a:r>
              <a:rPr lang="en-GB" b="0" i="0" err="1">
                <a:solidFill>
                  <a:srgbClr val="1D2125"/>
                </a:solidFill>
                <a:effectLst/>
                <a:latin typeface="-apple-system"/>
              </a:rPr>
              <a:t>Llwybr</a:t>
            </a:r>
            <a:r>
              <a:rPr lang="en-GB" b="0" i="0">
                <a:solidFill>
                  <a:srgbClr val="1D2125"/>
                </a:solidFill>
                <a:effectLst/>
                <a:latin typeface="-apple-system"/>
              </a:rPr>
              <a:t> </a:t>
            </a:r>
            <a:r>
              <a:rPr lang="en-GB" b="0" i="0" err="1">
                <a:solidFill>
                  <a:srgbClr val="1D2125"/>
                </a:solidFill>
                <a:effectLst/>
                <a:latin typeface="-apple-system"/>
              </a:rPr>
              <a:t>Proffesiynol</a:t>
            </a:r>
            <a:r>
              <a:rPr lang="en-GB" b="0" i="0">
                <a:solidFill>
                  <a:srgbClr val="1D2125"/>
                </a:solidFill>
                <a:effectLst/>
                <a:latin typeface="-apple-system"/>
              </a:rPr>
              <a:t> TAR (SAC) / PGCE Professional Pathway (QTS) &gt; </a:t>
            </a:r>
            <a:r>
              <a:rPr lang="en-GB" b="0" i="0" err="1">
                <a:solidFill>
                  <a:srgbClr val="1D2125"/>
                </a:solidFill>
                <a:effectLst/>
                <a:latin typeface="-apple-system"/>
              </a:rPr>
              <a:t>Rhwydwaith</a:t>
            </a:r>
            <a:r>
              <a:rPr lang="en-GB" b="0" i="0">
                <a:solidFill>
                  <a:srgbClr val="1D2125"/>
                </a:solidFill>
                <a:effectLst/>
                <a:latin typeface="-apple-system"/>
              </a:rPr>
              <a:t> / Network</a:t>
            </a:r>
          </a:p>
          <a:p>
            <a:endParaRPr lang="en-GB"/>
          </a:p>
        </p:txBody>
      </p:sp>
      <p:sp>
        <p:nvSpPr>
          <p:cNvPr id="4" name="Slide Number Placeholder 3"/>
          <p:cNvSpPr>
            <a:spLocks noGrp="1"/>
          </p:cNvSpPr>
          <p:nvPr>
            <p:ph type="sldNum" sz="quarter" idx="5"/>
          </p:nvPr>
        </p:nvSpPr>
        <p:spPr/>
        <p:txBody>
          <a:bodyPr/>
          <a:lstStyle/>
          <a:p>
            <a:fld id="{41DFCFF7-21C1-4482-AF2B-175F76C2F8AA}" type="slidenum">
              <a:rPr lang="en-GB" smtClean="0"/>
              <a:t>14</a:t>
            </a:fld>
            <a:endParaRPr lang="en-GB"/>
          </a:p>
        </p:txBody>
      </p:sp>
    </p:spTree>
    <p:extLst>
      <p:ext uri="{BB962C8B-B14F-4D97-AF65-F5344CB8AC3E}">
        <p14:creationId xmlns:p14="http://schemas.microsoft.com/office/powerpoint/2010/main" val="2532312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a:xfrm>
            <a:off x="407988" y="1219200"/>
            <a:ext cx="5853112" cy="3292475"/>
          </a:xfrm>
          <a:prstGeom prst="rect">
            <a:avLst/>
          </a:prstGeom>
          <a:noFill/>
          <a:ln w="12700">
            <a:solidFill>
              <a:prstClr val="black"/>
            </a:solidFill>
          </a:ln>
        </p:spPr>
      </p:sp>
      <p:sp>
        <p:nvSpPr>
          <p:cNvPr id="3" name="Dalfan Nodiadau 2"/>
          <p:cNvSpPr>
            <a:spLocks noGrp="1"/>
          </p:cNvSpPr>
          <p:nvPr>
            <p:ph type="body" idx="1"/>
          </p:nvPr>
        </p:nvSpPr>
        <p:spPr/>
        <p:txBody>
          <a:bodyPr/>
          <a:lstStyle/>
          <a:p>
            <a:r>
              <a:rPr lang="en-GB" noProof="0"/>
              <a:t>Emphasise the need to contract EWC should they require help. </a:t>
            </a:r>
          </a:p>
          <a:p>
            <a:endParaRPr lang="en-GB" noProof="0"/>
          </a:p>
          <a:p>
            <a:pPr marL="0" marR="0" lvl="0" indent="0" algn="l" defTabSz="914400" rtl="0" eaLnBrk="1" fontAlgn="auto" latinLnBrk="0" hangingPunct="1">
              <a:lnSpc>
                <a:spcPct val="100000"/>
              </a:lnSpc>
              <a:spcBef>
                <a:spcPts val="0"/>
              </a:spcBef>
              <a:spcAft>
                <a:spcPts val="0"/>
              </a:spcAft>
              <a:buClrTx/>
              <a:buSzTx/>
              <a:buFontTx/>
              <a:buNone/>
              <a:tabLst/>
              <a:defRPr/>
            </a:pPr>
            <a:r>
              <a:rPr lang="cy-GB" err="1"/>
              <a:t>Highlight</a:t>
            </a:r>
            <a:r>
              <a:rPr lang="cy-GB"/>
              <a:t>: </a:t>
            </a:r>
            <a:r>
              <a:rPr lang="cy-GB" err="1"/>
              <a:t>They</a:t>
            </a:r>
            <a:r>
              <a:rPr lang="cy-GB"/>
              <a:t> </a:t>
            </a:r>
            <a:r>
              <a:rPr lang="cy-GB" err="1"/>
              <a:t>should</a:t>
            </a:r>
            <a:r>
              <a:rPr lang="cy-GB"/>
              <a:t> </a:t>
            </a:r>
            <a:r>
              <a:rPr lang="cy-GB" err="1"/>
              <a:t>make</a:t>
            </a:r>
            <a:r>
              <a:rPr lang="cy-GB"/>
              <a:t> a </a:t>
            </a:r>
            <a:r>
              <a:rPr lang="cy-GB" err="1"/>
              <a:t>note</a:t>
            </a:r>
            <a:r>
              <a:rPr lang="cy-GB"/>
              <a:t> of </a:t>
            </a:r>
            <a:r>
              <a:rPr lang="cy-GB" err="1"/>
              <a:t>their</a:t>
            </a:r>
            <a:r>
              <a:rPr lang="cy-GB"/>
              <a:t> ‘</a:t>
            </a:r>
            <a:r>
              <a:rPr lang="cy-GB" err="1"/>
              <a:t>Username</a:t>
            </a:r>
            <a:r>
              <a:rPr lang="cy-GB"/>
              <a:t>’ </a:t>
            </a:r>
            <a:r>
              <a:rPr lang="cy-GB" err="1"/>
              <a:t>and</a:t>
            </a:r>
            <a:r>
              <a:rPr lang="cy-GB"/>
              <a:t> ‘</a:t>
            </a:r>
            <a:r>
              <a:rPr lang="cy-GB" err="1"/>
              <a:t>Password</a:t>
            </a:r>
            <a:r>
              <a:rPr lang="cy-GB"/>
              <a:t>’. </a:t>
            </a:r>
            <a:r>
              <a:rPr lang="cy-GB" err="1"/>
              <a:t>They</a:t>
            </a:r>
            <a:r>
              <a:rPr lang="cy-GB"/>
              <a:t> </a:t>
            </a:r>
            <a:r>
              <a:rPr lang="cy-GB" err="1"/>
              <a:t>will</a:t>
            </a:r>
            <a:r>
              <a:rPr lang="cy-GB"/>
              <a:t> </a:t>
            </a:r>
            <a:r>
              <a:rPr lang="cy-GB" err="1"/>
              <a:t>need</a:t>
            </a:r>
            <a:r>
              <a:rPr lang="cy-GB"/>
              <a:t> </a:t>
            </a:r>
            <a:r>
              <a:rPr lang="cy-GB" err="1"/>
              <a:t>them</a:t>
            </a:r>
            <a:r>
              <a:rPr lang="cy-GB"/>
              <a:t> </a:t>
            </a:r>
            <a:r>
              <a:rPr lang="cy-GB" err="1"/>
              <a:t>until</a:t>
            </a:r>
            <a:r>
              <a:rPr lang="cy-GB"/>
              <a:t> the </a:t>
            </a:r>
            <a:r>
              <a:rPr lang="cy-GB" err="1"/>
              <a:t>end</a:t>
            </a:r>
            <a:r>
              <a:rPr lang="cy-GB"/>
              <a:t> of </a:t>
            </a:r>
            <a:r>
              <a:rPr lang="cy-GB" err="1"/>
              <a:t>their</a:t>
            </a:r>
            <a:r>
              <a:rPr lang="cy-GB"/>
              <a:t> 3rd </a:t>
            </a:r>
            <a:r>
              <a:rPr lang="cy-GB" err="1"/>
              <a:t>year</a:t>
            </a:r>
            <a:r>
              <a:rPr lang="cy-GB"/>
              <a:t>. </a:t>
            </a:r>
          </a:p>
          <a:p>
            <a:endParaRPr lang="en-GB" noProof="0"/>
          </a:p>
        </p:txBody>
      </p:sp>
      <p:sp>
        <p:nvSpPr>
          <p:cNvPr id="4" name="Dalfan Rhif y Sleid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C8073-CAD2-48BF-B8DB-FCAF7D6ED01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4380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a:xfrm>
            <a:off x="407988" y="1219200"/>
            <a:ext cx="5853112" cy="3292475"/>
          </a:xfrm>
          <a:prstGeom prst="rect">
            <a:avLst/>
          </a:prstGeom>
          <a:noFill/>
          <a:ln w="12700">
            <a:solidFill>
              <a:prstClr val="black"/>
            </a:solidFill>
          </a:ln>
        </p:spPr>
      </p:sp>
      <p:sp>
        <p:nvSpPr>
          <p:cNvPr id="3" name="Dalfan Nodiadau 2"/>
          <p:cNvSpPr>
            <a:spLocks noGrp="1"/>
          </p:cNvSpPr>
          <p:nvPr>
            <p:ph type="body" idx="1"/>
          </p:nvPr>
        </p:nvSpPr>
        <p:spPr/>
        <p:txBody>
          <a:bodyPr/>
          <a:lstStyle/>
          <a:p>
            <a:r>
              <a:rPr lang="en-GB" noProof="0"/>
              <a:t>Emphasise the need to contract EWC should they require help. </a:t>
            </a:r>
          </a:p>
          <a:p>
            <a:endParaRPr lang="en-GB" noProof="0"/>
          </a:p>
          <a:p>
            <a:pPr marL="0" marR="0" lvl="0" indent="0" algn="l" defTabSz="914400" rtl="0" eaLnBrk="1" fontAlgn="auto" latinLnBrk="0" hangingPunct="1">
              <a:lnSpc>
                <a:spcPct val="100000"/>
              </a:lnSpc>
              <a:spcBef>
                <a:spcPts val="0"/>
              </a:spcBef>
              <a:spcAft>
                <a:spcPts val="0"/>
              </a:spcAft>
              <a:buClrTx/>
              <a:buSzTx/>
              <a:buFontTx/>
              <a:buNone/>
              <a:tabLst/>
              <a:defRPr/>
            </a:pPr>
            <a:r>
              <a:rPr lang="cy-GB" err="1"/>
              <a:t>Highlight</a:t>
            </a:r>
            <a:r>
              <a:rPr lang="cy-GB"/>
              <a:t>: </a:t>
            </a:r>
            <a:r>
              <a:rPr lang="cy-GB" err="1"/>
              <a:t>They</a:t>
            </a:r>
            <a:r>
              <a:rPr lang="cy-GB"/>
              <a:t> </a:t>
            </a:r>
            <a:r>
              <a:rPr lang="cy-GB" err="1"/>
              <a:t>should</a:t>
            </a:r>
            <a:r>
              <a:rPr lang="cy-GB"/>
              <a:t> </a:t>
            </a:r>
            <a:r>
              <a:rPr lang="cy-GB" err="1"/>
              <a:t>make</a:t>
            </a:r>
            <a:r>
              <a:rPr lang="cy-GB"/>
              <a:t> a </a:t>
            </a:r>
            <a:r>
              <a:rPr lang="cy-GB" err="1"/>
              <a:t>note</a:t>
            </a:r>
            <a:r>
              <a:rPr lang="cy-GB"/>
              <a:t> of </a:t>
            </a:r>
            <a:r>
              <a:rPr lang="cy-GB" err="1"/>
              <a:t>their</a:t>
            </a:r>
            <a:r>
              <a:rPr lang="cy-GB"/>
              <a:t> ‘</a:t>
            </a:r>
            <a:r>
              <a:rPr lang="cy-GB" err="1"/>
              <a:t>Username</a:t>
            </a:r>
            <a:r>
              <a:rPr lang="cy-GB"/>
              <a:t>’ </a:t>
            </a:r>
            <a:r>
              <a:rPr lang="cy-GB" err="1"/>
              <a:t>and</a:t>
            </a:r>
            <a:r>
              <a:rPr lang="cy-GB"/>
              <a:t> ‘</a:t>
            </a:r>
            <a:r>
              <a:rPr lang="cy-GB" err="1"/>
              <a:t>Password</a:t>
            </a:r>
            <a:r>
              <a:rPr lang="cy-GB"/>
              <a:t>’. </a:t>
            </a:r>
            <a:r>
              <a:rPr lang="cy-GB" err="1"/>
              <a:t>They</a:t>
            </a:r>
            <a:r>
              <a:rPr lang="cy-GB"/>
              <a:t> </a:t>
            </a:r>
            <a:r>
              <a:rPr lang="cy-GB" err="1"/>
              <a:t>will</a:t>
            </a:r>
            <a:r>
              <a:rPr lang="cy-GB"/>
              <a:t> </a:t>
            </a:r>
            <a:r>
              <a:rPr lang="cy-GB" err="1"/>
              <a:t>need</a:t>
            </a:r>
            <a:r>
              <a:rPr lang="cy-GB"/>
              <a:t> </a:t>
            </a:r>
            <a:r>
              <a:rPr lang="cy-GB" err="1"/>
              <a:t>them</a:t>
            </a:r>
            <a:r>
              <a:rPr lang="cy-GB"/>
              <a:t> </a:t>
            </a:r>
            <a:r>
              <a:rPr lang="cy-GB" err="1"/>
              <a:t>until</a:t>
            </a:r>
            <a:r>
              <a:rPr lang="cy-GB"/>
              <a:t> the </a:t>
            </a:r>
            <a:r>
              <a:rPr lang="cy-GB" err="1"/>
              <a:t>end</a:t>
            </a:r>
            <a:r>
              <a:rPr lang="cy-GB"/>
              <a:t> of </a:t>
            </a:r>
            <a:r>
              <a:rPr lang="cy-GB" err="1"/>
              <a:t>their</a:t>
            </a:r>
            <a:r>
              <a:rPr lang="cy-GB"/>
              <a:t> 3rd </a:t>
            </a:r>
            <a:r>
              <a:rPr lang="cy-GB" err="1"/>
              <a:t>year</a:t>
            </a:r>
            <a:r>
              <a:rPr lang="cy-GB"/>
              <a:t>. </a:t>
            </a:r>
          </a:p>
          <a:p>
            <a:endParaRPr lang="en-GB" noProof="0"/>
          </a:p>
        </p:txBody>
      </p:sp>
      <p:sp>
        <p:nvSpPr>
          <p:cNvPr id="4" name="Dalfan Rhif y Sleid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C8073-CAD2-48BF-B8DB-FCAF7D6ED01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5259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a:xfrm>
            <a:off x="407988" y="1219200"/>
            <a:ext cx="5853112" cy="3292475"/>
          </a:xfrm>
          <a:prstGeom prst="rect">
            <a:avLst/>
          </a:prstGeom>
          <a:noFill/>
          <a:ln w="12700">
            <a:solidFill>
              <a:prstClr val="black"/>
            </a:solidFill>
          </a:ln>
        </p:spPr>
      </p:sp>
      <p:sp>
        <p:nvSpPr>
          <p:cNvPr id="3" name="Dalfan Nodiadau 2"/>
          <p:cNvSpPr>
            <a:spLocks noGrp="1"/>
          </p:cNvSpPr>
          <p:nvPr>
            <p:ph type="body" idx="1"/>
          </p:nvPr>
        </p:nvSpPr>
        <p:spPr/>
        <p:txBody>
          <a:bodyPr/>
          <a:lstStyle/>
          <a:p>
            <a:r>
              <a:rPr lang="en-GB" noProof="0"/>
              <a:t>Emphasise the need to contract EWC should they require help. </a:t>
            </a:r>
          </a:p>
          <a:p>
            <a:endParaRPr lang="en-GB" noProof="0"/>
          </a:p>
          <a:p>
            <a:pPr marL="0" marR="0" lvl="0" indent="0" algn="l" defTabSz="914400" rtl="0" eaLnBrk="1" fontAlgn="auto" latinLnBrk="0" hangingPunct="1">
              <a:lnSpc>
                <a:spcPct val="100000"/>
              </a:lnSpc>
              <a:spcBef>
                <a:spcPts val="0"/>
              </a:spcBef>
              <a:spcAft>
                <a:spcPts val="0"/>
              </a:spcAft>
              <a:buClrTx/>
              <a:buSzTx/>
              <a:buFontTx/>
              <a:buNone/>
              <a:tabLst/>
              <a:defRPr/>
            </a:pPr>
            <a:r>
              <a:rPr lang="cy-GB" err="1"/>
              <a:t>Highlight</a:t>
            </a:r>
            <a:r>
              <a:rPr lang="cy-GB"/>
              <a:t>: </a:t>
            </a:r>
            <a:r>
              <a:rPr lang="cy-GB" err="1"/>
              <a:t>They</a:t>
            </a:r>
            <a:r>
              <a:rPr lang="cy-GB"/>
              <a:t> </a:t>
            </a:r>
            <a:r>
              <a:rPr lang="cy-GB" err="1"/>
              <a:t>should</a:t>
            </a:r>
            <a:r>
              <a:rPr lang="cy-GB"/>
              <a:t> </a:t>
            </a:r>
            <a:r>
              <a:rPr lang="cy-GB" err="1"/>
              <a:t>make</a:t>
            </a:r>
            <a:r>
              <a:rPr lang="cy-GB"/>
              <a:t> a </a:t>
            </a:r>
            <a:r>
              <a:rPr lang="cy-GB" err="1"/>
              <a:t>note</a:t>
            </a:r>
            <a:r>
              <a:rPr lang="cy-GB"/>
              <a:t> of </a:t>
            </a:r>
            <a:r>
              <a:rPr lang="cy-GB" err="1"/>
              <a:t>their</a:t>
            </a:r>
            <a:r>
              <a:rPr lang="cy-GB"/>
              <a:t> ‘</a:t>
            </a:r>
            <a:r>
              <a:rPr lang="cy-GB" err="1"/>
              <a:t>Username</a:t>
            </a:r>
            <a:r>
              <a:rPr lang="cy-GB"/>
              <a:t>’ </a:t>
            </a:r>
            <a:r>
              <a:rPr lang="cy-GB" err="1"/>
              <a:t>and</a:t>
            </a:r>
            <a:r>
              <a:rPr lang="cy-GB"/>
              <a:t> ‘</a:t>
            </a:r>
            <a:r>
              <a:rPr lang="cy-GB" err="1"/>
              <a:t>Password</a:t>
            </a:r>
            <a:r>
              <a:rPr lang="cy-GB"/>
              <a:t>’. </a:t>
            </a:r>
            <a:r>
              <a:rPr lang="cy-GB" err="1"/>
              <a:t>They</a:t>
            </a:r>
            <a:r>
              <a:rPr lang="cy-GB"/>
              <a:t> </a:t>
            </a:r>
            <a:r>
              <a:rPr lang="cy-GB" err="1"/>
              <a:t>will</a:t>
            </a:r>
            <a:r>
              <a:rPr lang="cy-GB"/>
              <a:t> </a:t>
            </a:r>
            <a:r>
              <a:rPr lang="cy-GB" err="1"/>
              <a:t>need</a:t>
            </a:r>
            <a:r>
              <a:rPr lang="cy-GB"/>
              <a:t> </a:t>
            </a:r>
            <a:r>
              <a:rPr lang="cy-GB" err="1"/>
              <a:t>them</a:t>
            </a:r>
            <a:r>
              <a:rPr lang="cy-GB"/>
              <a:t> </a:t>
            </a:r>
            <a:r>
              <a:rPr lang="cy-GB" err="1"/>
              <a:t>until</a:t>
            </a:r>
            <a:r>
              <a:rPr lang="cy-GB"/>
              <a:t> the </a:t>
            </a:r>
            <a:r>
              <a:rPr lang="cy-GB" err="1"/>
              <a:t>end</a:t>
            </a:r>
            <a:r>
              <a:rPr lang="cy-GB"/>
              <a:t> of </a:t>
            </a:r>
            <a:r>
              <a:rPr lang="cy-GB" err="1"/>
              <a:t>their</a:t>
            </a:r>
            <a:r>
              <a:rPr lang="cy-GB"/>
              <a:t> 3rd </a:t>
            </a:r>
            <a:r>
              <a:rPr lang="cy-GB" err="1"/>
              <a:t>year</a:t>
            </a:r>
            <a:r>
              <a:rPr lang="cy-GB"/>
              <a:t>. </a:t>
            </a:r>
          </a:p>
          <a:p>
            <a:endParaRPr lang="en-GB" noProof="0"/>
          </a:p>
        </p:txBody>
      </p:sp>
      <p:sp>
        <p:nvSpPr>
          <p:cNvPr id="4" name="Dalfan Rhif y Sleid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C8073-CAD2-48BF-B8DB-FCAF7D6ED01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2713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ea typeface="Calibri"/>
                <a:cs typeface="Calibri"/>
              </a:rPr>
              <a:t>Ask the students to have a discussion about the answers. Generate a discussion around their suggestions.</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18</a:t>
            </a:fld>
            <a:endParaRPr lang="en-US"/>
          </a:p>
        </p:txBody>
      </p:sp>
    </p:spTree>
    <p:extLst>
      <p:ext uri="{BB962C8B-B14F-4D97-AF65-F5344CB8AC3E}">
        <p14:creationId xmlns:p14="http://schemas.microsoft.com/office/powerpoint/2010/main" val="21340843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t>Learning Journal</a:t>
            </a:r>
          </a:p>
          <a:p>
            <a:pPr marL="171450" indent="-171450">
              <a:buFont typeface="Arial" panose="020B0604020202020204" pitchFamily="34" charset="0"/>
              <a:buChar char="•"/>
            </a:pPr>
            <a:r>
              <a:rPr lang="en-GB"/>
              <a:t>Wider reflections, interactions and conversations</a:t>
            </a:r>
          </a:p>
          <a:p>
            <a:pPr marL="171450" indent="-171450">
              <a:buFont typeface="Arial" panose="020B0604020202020204" pitchFamily="34" charset="0"/>
              <a:buChar char="•"/>
            </a:pPr>
            <a:r>
              <a:rPr lang="en-GB"/>
              <a:t>Professional document however not ‘Formal’ Anonymise pupil names. Write professionally.</a:t>
            </a:r>
          </a:p>
          <a:p>
            <a:pPr marL="171450" indent="-171450">
              <a:buFont typeface="Arial" panose="020B0604020202020204" pitchFamily="34" charset="0"/>
              <a:buChar char="•"/>
            </a:pPr>
            <a:r>
              <a:rPr lang="en-GB"/>
              <a:t>Two-way purposeful dialogue</a:t>
            </a:r>
          </a:p>
          <a:p>
            <a:pPr marL="171450" indent="-171450">
              <a:buFont typeface="Arial" panose="020B0604020202020204" pitchFamily="34" charset="0"/>
              <a:buChar char="•"/>
            </a:pPr>
            <a:r>
              <a:rPr lang="en-GB"/>
              <a:t>Reflections should focus on pupil learning as well as standards</a:t>
            </a:r>
          </a:p>
          <a:p>
            <a:pPr marL="171450" indent="-171450">
              <a:buFont typeface="Arial" panose="020B0604020202020204" pitchFamily="34" charset="0"/>
              <a:buChar char="•"/>
            </a:pPr>
            <a:r>
              <a:rPr lang="en-GB"/>
              <a:t>Will be periodically inspected by Uni Tutors</a:t>
            </a:r>
          </a:p>
          <a:p>
            <a:pPr marL="171450" indent="-171450">
              <a:buFont typeface="Arial" panose="020B0604020202020204" pitchFamily="34" charset="0"/>
              <a:buChar char="•"/>
            </a:pPr>
            <a:r>
              <a:rPr lang="en-GB"/>
              <a:t>Is NOT a to do list.</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C8073-CAD2-48BF-B8DB-FCAF7D6ED01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43182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t>Learning Journal</a:t>
            </a:r>
          </a:p>
          <a:p>
            <a:pPr marL="171450" indent="-171450">
              <a:buFont typeface="Arial" panose="020B0604020202020204" pitchFamily="34" charset="0"/>
              <a:buChar char="•"/>
            </a:pPr>
            <a:r>
              <a:rPr lang="en-GB"/>
              <a:t>Wider reflections, interactions and conversations</a:t>
            </a:r>
          </a:p>
          <a:p>
            <a:pPr marL="171450" indent="-171450">
              <a:buFont typeface="Arial" panose="020B0604020202020204" pitchFamily="34" charset="0"/>
              <a:buChar char="•"/>
            </a:pPr>
            <a:r>
              <a:rPr lang="en-GB"/>
              <a:t>Professional document however not ‘Formal’ Anonymise pupil names. Write professionally.</a:t>
            </a:r>
          </a:p>
          <a:p>
            <a:pPr marL="171450" indent="-171450">
              <a:buFont typeface="Arial" panose="020B0604020202020204" pitchFamily="34" charset="0"/>
              <a:buChar char="•"/>
            </a:pPr>
            <a:r>
              <a:rPr lang="en-GB"/>
              <a:t>Two-way purposeful dialogue</a:t>
            </a:r>
          </a:p>
          <a:p>
            <a:pPr marL="171450" indent="-171450">
              <a:buFont typeface="Arial" panose="020B0604020202020204" pitchFamily="34" charset="0"/>
              <a:buChar char="•"/>
            </a:pPr>
            <a:r>
              <a:rPr lang="en-GB"/>
              <a:t>Reflections should focus on pupil learning as well as standards</a:t>
            </a:r>
          </a:p>
          <a:p>
            <a:pPr marL="171450" indent="-171450">
              <a:buFont typeface="Arial" panose="020B0604020202020204" pitchFamily="34" charset="0"/>
              <a:buChar char="•"/>
            </a:pPr>
            <a:r>
              <a:rPr lang="en-GB"/>
              <a:t>Will be periodically inspected by Uni Tutors</a:t>
            </a:r>
          </a:p>
          <a:p>
            <a:pPr marL="171450" indent="-171450">
              <a:buFont typeface="Arial" panose="020B0604020202020204" pitchFamily="34" charset="0"/>
              <a:buChar char="•"/>
            </a:pPr>
            <a:r>
              <a:rPr lang="en-GB"/>
              <a:t>Is NOT a to do list.</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C8073-CAD2-48BF-B8DB-FCAF7D6ED01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17927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Make sure they have all seen this resource and have looked at it</a:t>
            </a:r>
          </a:p>
        </p:txBody>
      </p:sp>
      <p:sp>
        <p:nvSpPr>
          <p:cNvPr id="4" name="Slide Number Placeholder 3"/>
          <p:cNvSpPr>
            <a:spLocks noGrp="1"/>
          </p:cNvSpPr>
          <p:nvPr>
            <p:ph type="sldNum" sz="quarter" idx="5"/>
          </p:nvPr>
        </p:nvSpPr>
        <p:spPr/>
        <p:txBody>
          <a:bodyPr/>
          <a:lstStyle/>
          <a:p>
            <a:fld id="{41DFCFF7-21C1-4482-AF2B-175F76C2F8AA}" type="slidenum">
              <a:rPr lang="en-US"/>
              <a:t>31</a:t>
            </a:fld>
            <a:endParaRPr lang="en-US"/>
          </a:p>
        </p:txBody>
      </p:sp>
    </p:spTree>
    <p:extLst>
      <p:ext uri="{BB962C8B-B14F-4D97-AF65-F5344CB8AC3E}">
        <p14:creationId xmlns:p14="http://schemas.microsoft.com/office/powerpoint/2010/main" val="27064704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41DFCFF7-21C1-4482-AF2B-175F76C2F8AA}" type="slidenum">
              <a:rPr lang="en-US"/>
              <a:t>32</a:t>
            </a:fld>
            <a:endParaRPr lang="en-US"/>
          </a:p>
        </p:txBody>
      </p:sp>
    </p:spTree>
    <p:extLst>
      <p:ext uri="{BB962C8B-B14F-4D97-AF65-F5344CB8AC3E}">
        <p14:creationId xmlns:p14="http://schemas.microsoft.com/office/powerpoint/2010/main" val="38786918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34</a:t>
            </a:fld>
            <a:endParaRPr lang="en-US"/>
          </a:p>
        </p:txBody>
      </p:sp>
    </p:spTree>
    <p:extLst>
      <p:ext uri="{BB962C8B-B14F-4D97-AF65-F5344CB8AC3E}">
        <p14:creationId xmlns:p14="http://schemas.microsoft.com/office/powerpoint/2010/main" val="2230976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7486A-D0EC-5049-857E-9D4C4DD0B13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3711A45-A8A7-3A4A-9C49-AEC06EA92E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790886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6D517-8042-6F43-974D-B680A14F5D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BEF289-D06E-5046-BD0E-9A35F229D0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67739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6ED55-F3DE-754A-9181-C1AE142E0796}"/>
              </a:ext>
            </a:extLst>
          </p:cNvPr>
          <p:cNvSpPr>
            <a:spLocks noGrp="1"/>
          </p:cNvSpPr>
          <p:nvPr>
            <p:ph type="title" hasCustomPrompt="1"/>
          </p:nvPr>
        </p:nvSpPr>
        <p:spPr>
          <a:xfrm>
            <a:off x="831850" y="1709739"/>
            <a:ext cx="5068617" cy="2852737"/>
          </a:xfrm>
        </p:spPr>
        <p:txBody>
          <a:bodyPr anchor="t"/>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67AD93C-EE08-9F45-A5F5-0EB8DB35ACA7}"/>
              </a:ext>
            </a:extLst>
          </p:cNvPr>
          <p:cNvSpPr>
            <a:spLocks noGrp="1"/>
          </p:cNvSpPr>
          <p:nvPr>
            <p:ph type="body" idx="1"/>
          </p:nvPr>
        </p:nvSpPr>
        <p:spPr>
          <a:xfrm>
            <a:off x="831851" y="4589464"/>
            <a:ext cx="10515600" cy="113061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Text Placeholder 9">
            <a:extLst>
              <a:ext uri="{FF2B5EF4-FFF2-40B4-BE49-F238E27FC236}">
                <a16:creationId xmlns:a16="http://schemas.microsoft.com/office/drawing/2014/main" id="{0110D6CA-5054-4881-A3DD-362F1691537D}"/>
              </a:ext>
            </a:extLst>
          </p:cNvPr>
          <p:cNvSpPr>
            <a:spLocks noGrp="1"/>
          </p:cNvSpPr>
          <p:nvPr>
            <p:ph type="body" sz="quarter" idx="10"/>
          </p:nvPr>
        </p:nvSpPr>
        <p:spPr>
          <a:xfrm>
            <a:off x="6096000" y="1709739"/>
            <a:ext cx="5251451" cy="2852737"/>
          </a:xfrm>
        </p:spPr>
        <p:txBody>
          <a:bodyPr anchor="t">
            <a:noAutofit/>
          </a:bodyPr>
          <a:lstStyle>
            <a:lvl1pPr marL="0" indent="0">
              <a:buNone/>
              <a:defRPr sz="6000">
                <a:latin typeface="+mj-lt"/>
              </a:defRPr>
            </a:lvl1pPr>
          </a:lstStyle>
          <a:p>
            <a:pPr lvl="0"/>
            <a:r>
              <a:rPr lang="en-US"/>
              <a:t>Click to edit Master text styles</a:t>
            </a:r>
          </a:p>
        </p:txBody>
      </p:sp>
    </p:spTree>
    <p:extLst>
      <p:ext uri="{BB962C8B-B14F-4D97-AF65-F5344CB8AC3E}">
        <p14:creationId xmlns:p14="http://schemas.microsoft.com/office/powerpoint/2010/main" val="3609745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BF7F5-86DA-7A4E-B23A-C51D07D0104F}"/>
              </a:ext>
            </a:extLst>
          </p:cNvPr>
          <p:cNvSpPr>
            <a:spLocks noGrp="1"/>
          </p:cNvSpPr>
          <p:nvPr>
            <p:ph type="title"/>
          </p:nvPr>
        </p:nvSpPr>
        <p:spPr>
          <a:xfrm>
            <a:off x="838200" y="365126"/>
            <a:ext cx="5156200" cy="1325563"/>
          </a:xfrm>
        </p:spPr>
        <p:txBody>
          <a:bodyPr anchor="t">
            <a:no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4D368D20-9F11-AD40-A1F9-B00075B9B943}"/>
              </a:ext>
            </a:extLst>
          </p:cNvPr>
          <p:cNvSpPr>
            <a:spLocks noGrp="1"/>
          </p:cNvSpPr>
          <p:nvPr>
            <p:ph sz="half" idx="1"/>
          </p:nvPr>
        </p:nvSpPr>
        <p:spPr>
          <a:xfrm>
            <a:off x="838200" y="1825626"/>
            <a:ext cx="5156200" cy="38487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AABF07-3DF8-DB49-99A4-4E21D58D7EAC}"/>
              </a:ext>
            </a:extLst>
          </p:cNvPr>
          <p:cNvSpPr>
            <a:spLocks noGrp="1"/>
          </p:cNvSpPr>
          <p:nvPr>
            <p:ph sz="half" idx="2"/>
          </p:nvPr>
        </p:nvSpPr>
        <p:spPr>
          <a:xfrm>
            <a:off x="6197600" y="1825626"/>
            <a:ext cx="5156200" cy="38487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1D087133-F2AD-498D-B591-37E744092F0C}"/>
              </a:ext>
            </a:extLst>
          </p:cNvPr>
          <p:cNvSpPr>
            <a:spLocks noGrp="1"/>
          </p:cNvSpPr>
          <p:nvPr>
            <p:ph type="body" sz="quarter" idx="10"/>
          </p:nvPr>
        </p:nvSpPr>
        <p:spPr>
          <a:xfrm>
            <a:off x="6197600" y="365126"/>
            <a:ext cx="5156200" cy="1325563"/>
          </a:xfrm>
        </p:spPr>
        <p:txBody>
          <a:bodyPr>
            <a:noAutofit/>
          </a:bodyPr>
          <a:lstStyle>
            <a:lvl1pPr marL="0" indent="0">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724859019"/>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C10B3-62D6-7343-9FA5-9A10B8AE8F73}"/>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2A07669-4B7A-1F41-82E0-CE9879AA35FA}"/>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7B33D5F-B4C4-2548-893D-74979F2F1545}"/>
              </a:ext>
            </a:extLst>
          </p:cNvPr>
          <p:cNvSpPr>
            <a:spLocks noGrp="1"/>
          </p:cNvSpPr>
          <p:nvPr>
            <p:ph sz="half" idx="2"/>
          </p:nvPr>
        </p:nvSpPr>
        <p:spPr>
          <a:xfrm>
            <a:off x="840318" y="2505076"/>
            <a:ext cx="5158316" cy="33928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74E56C1-4F14-9C4E-9EF0-74B497B3DA14}"/>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9AC3D23-81AB-A740-9E74-0B7945AADAE3}"/>
              </a:ext>
            </a:extLst>
          </p:cNvPr>
          <p:cNvSpPr>
            <a:spLocks noGrp="1"/>
          </p:cNvSpPr>
          <p:nvPr>
            <p:ph sz="quarter" idx="4"/>
          </p:nvPr>
        </p:nvSpPr>
        <p:spPr>
          <a:xfrm>
            <a:off x="6172200" y="2505076"/>
            <a:ext cx="5183717" cy="33928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2455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59D8F-6176-F243-99D1-8966E0D34C89}"/>
              </a:ext>
            </a:extLst>
          </p:cNvPr>
          <p:cNvSpPr>
            <a:spLocks noGrp="1"/>
          </p:cNvSpPr>
          <p:nvPr>
            <p:ph type="title"/>
          </p:nvPr>
        </p:nvSpPr>
        <p:spPr>
          <a:xfrm>
            <a:off x="838200" y="365125"/>
            <a:ext cx="10899987" cy="1082675"/>
          </a:xfrm>
        </p:spPr>
        <p:txBody>
          <a:bodyPr/>
          <a:lstStyle/>
          <a:p>
            <a:r>
              <a:rPr lang="en-US"/>
              <a:t>Click to edit Master title style</a:t>
            </a:r>
          </a:p>
        </p:txBody>
      </p:sp>
    </p:spTree>
    <p:extLst>
      <p:ext uri="{BB962C8B-B14F-4D97-AF65-F5344CB8AC3E}">
        <p14:creationId xmlns:p14="http://schemas.microsoft.com/office/powerpoint/2010/main" val="178571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B15D5-0CCB-5448-AC2C-19DD5EF41516}"/>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150D475-C9BA-A14D-84F6-45D1490D2DE4}"/>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F75B3CA-29B8-4743-9F7D-EBD98B9BF6A0}"/>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12058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568D5-5618-6948-8024-44166F5EC12F}"/>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FF4970A-963F-A347-BCB0-87A61AA27C6A}"/>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208E893-37C6-DE4C-9D4D-E87037D4255C}"/>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59439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F18DB-51CB-4CBD-B83B-CF7B06427721}"/>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92407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2"/>
            <a:ext cx="2743200" cy="365125"/>
          </a:xfrm>
          <a:prstGeom prst="rect">
            <a:avLst/>
          </a:prstGeom>
        </p:spPr>
        <p:txBody>
          <a:bodyPr/>
          <a:lstStyle/>
          <a:p>
            <a:fld id="{5C958B5D-2B71-F94E-8A2A-2F1F5E391DA3}" type="datetimeFigureOut">
              <a:rPr lang="en-US" smtClean="0"/>
              <a:t>2/28/2024</a:t>
            </a:fld>
            <a:endParaRPr lang="en-US"/>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63960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D288ADB-2A57-46BC-81B5-B7DC124F8A76}" type="datetimeFigureOut">
              <a:rPr lang="en-GB" smtClean="0">
                <a:solidFill>
                  <a:prstClr val="black">
                    <a:tint val="75000"/>
                  </a:prstClr>
                </a:solidFill>
              </a:rPr>
              <a:pPr/>
              <a:t>28/02/2024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83FA1F3-6F63-48DD-A36D-9370E259448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98801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28/02/2024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426043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a:t>Add text</a:t>
            </a:r>
          </a:p>
        </p:txBody>
      </p:sp>
    </p:spTree>
    <p:extLst>
      <p:ext uri="{BB962C8B-B14F-4D97-AF65-F5344CB8AC3E}">
        <p14:creationId xmlns:p14="http://schemas.microsoft.com/office/powerpoint/2010/main" val="2213143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40887263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40887263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4088726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40887263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a:t>
            </a:r>
          </a:p>
        </p:txBody>
      </p:sp>
    </p:spTree>
    <p:extLst>
      <p:ext uri="{BB962C8B-B14F-4D97-AF65-F5344CB8AC3E}">
        <p14:creationId xmlns:p14="http://schemas.microsoft.com/office/powerpoint/2010/main" val="285711634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spli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
        <p:nvSpPr>
          <p:cNvPr id="4" name="Text Placeholder 2">
            <a:extLst>
              <a:ext uri="{FF2B5EF4-FFF2-40B4-BE49-F238E27FC236}">
                <a16:creationId xmlns:a16="http://schemas.microsoft.com/office/drawing/2014/main" id="{266F50A3-3F45-C749-8B72-B1A7848A1E13}"/>
              </a:ext>
            </a:extLst>
          </p:cNvPr>
          <p:cNvSpPr>
            <a:spLocks noGrp="1"/>
          </p:cNvSpPr>
          <p:nvPr>
            <p:ph idx="10" hasCustomPrompt="1"/>
          </p:nvPr>
        </p:nvSpPr>
        <p:spPr>
          <a:xfrm>
            <a:off x="6264774"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47977519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11481847"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41716767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288ADB-2A57-46BC-81B5-B7DC124F8A76}"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3FA1F3-6F63-48DD-A36D-9370E2594484}" type="slidenum">
              <a:rPr lang="en-GB" smtClean="0"/>
              <a:t>‹#›</a:t>
            </a:fld>
            <a:endParaRPr lang="en-GB"/>
          </a:p>
        </p:txBody>
      </p:sp>
    </p:spTree>
    <p:extLst>
      <p:ext uri="{BB962C8B-B14F-4D97-AF65-F5344CB8AC3E}">
        <p14:creationId xmlns:p14="http://schemas.microsoft.com/office/powerpoint/2010/main" val="3404605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59D8F-6176-F243-99D1-8966E0D34C89}"/>
              </a:ext>
            </a:extLst>
          </p:cNvPr>
          <p:cNvSpPr>
            <a:spLocks noGrp="1"/>
          </p:cNvSpPr>
          <p:nvPr>
            <p:ph type="title"/>
          </p:nvPr>
        </p:nvSpPr>
        <p:spPr>
          <a:xfrm>
            <a:off x="838200" y="365125"/>
            <a:ext cx="10899987" cy="1082675"/>
          </a:xfrm>
        </p:spPr>
        <p:txBody>
          <a:bodyPr/>
          <a:lstStyle/>
          <a:p>
            <a:r>
              <a:rPr lang="en-US"/>
              <a:t>Click to edit Master title style</a:t>
            </a:r>
          </a:p>
        </p:txBody>
      </p:sp>
    </p:spTree>
    <p:extLst>
      <p:ext uri="{BB962C8B-B14F-4D97-AF65-F5344CB8AC3E}">
        <p14:creationId xmlns:p14="http://schemas.microsoft.com/office/powerpoint/2010/main" val="336408394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01002332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squar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square" lIns="0" tIns="0" rIns="0" bIns="0" rtlCol="0" anchor="t" anchorCtr="0">
            <a:noAutofit/>
          </a:bodyPr>
          <a:lstStyle>
            <a:lvl1pPr>
              <a:defRPr sz="2400" b="0">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11481847"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55672342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pli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
        <p:nvSpPr>
          <p:cNvPr id="4" name="Text Placeholder 2">
            <a:extLst>
              <a:ext uri="{FF2B5EF4-FFF2-40B4-BE49-F238E27FC236}">
                <a16:creationId xmlns:a16="http://schemas.microsoft.com/office/drawing/2014/main" id="{266F50A3-3F45-C749-8B72-B1A7848A1E13}"/>
              </a:ext>
            </a:extLst>
          </p:cNvPr>
          <p:cNvSpPr>
            <a:spLocks noGrp="1"/>
          </p:cNvSpPr>
          <p:nvPr>
            <p:ph idx="10" hasCustomPrompt="1"/>
          </p:nvPr>
        </p:nvSpPr>
        <p:spPr>
          <a:xfrm>
            <a:off x="6264774"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63894671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p:nvPr>
        </p:nvSpPr>
        <p:spPr>
          <a:xfrm>
            <a:off x="358219" y="1461331"/>
            <a:ext cx="11481847" cy="3940228"/>
          </a:xfrm>
          <a:prstGeom prst="rect">
            <a:avLst/>
          </a:prstGeom>
        </p:spPr>
        <p:txBody>
          <a:bodyPr vert="horz" lIns="91440" tIns="45720" rIns="91440" bIns="45720" numCol="2" rtlCol="0">
            <a:normAutofit/>
          </a:bodyPr>
          <a:lstStyle>
            <a:lvl1pPr>
              <a:lnSpc>
                <a:spcPct val="150000"/>
              </a:lnSpc>
              <a:defRPr/>
            </a:lvl1pPr>
          </a:lstStyle>
          <a:p>
            <a:pPr lvl="0"/>
            <a:r>
              <a:rPr lang="en-GB"/>
              <a:t>Click to edit Master text styles</a:t>
            </a:r>
          </a:p>
        </p:txBody>
      </p:sp>
    </p:spTree>
    <p:extLst>
      <p:ext uri="{BB962C8B-B14F-4D97-AF65-F5344CB8AC3E}">
        <p14:creationId xmlns:p14="http://schemas.microsoft.com/office/powerpoint/2010/main" val="409578903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p:nvPr>
        </p:nvSpPr>
        <p:spPr>
          <a:xfrm>
            <a:off x="358219" y="1461331"/>
            <a:ext cx="11481847" cy="3940228"/>
          </a:xfrm>
          <a:prstGeom prst="rect">
            <a:avLst/>
          </a:prstGeom>
        </p:spPr>
        <p:txBody>
          <a:bodyPr vert="horz" lIns="91440" tIns="45720" rIns="91440" bIns="45720" numCol="3" rtlCol="0">
            <a:normAutofit/>
          </a:bodyPr>
          <a:lstStyle>
            <a:lvl1pPr>
              <a:lnSpc>
                <a:spcPct val="150000"/>
              </a:lnSpc>
              <a:defRPr/>
            </a:lvl1pPr>
          </a:lstStyle>
          <a:p>
            <a:pPr lvl="0"/>
            <a:r>
              <a:rPr lang="en-GB"/>
              <a:t>Click to edit Master text styles</a:t>
            </a:r>
          </a:p>
        </p:txBody>
      </p:sp>
    </p:spTree>
    <p:extLst>
      <p:ext uri="{BB962C8B-B14F-4D97-AF65-F5344CB8AC3E}">
        <p14:creationId xmlns:p14="http://schemas.microsoft.com/office/powerpoint/2010/main" val="155969537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8665962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266540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2"/>
            <a:ext cx="2743200" cy="365125"/>
          </a:xfrm>
          <a:prstGeom prst="rect">
            <a:avLst/>
          </a:prstGeom>
        </p:spPr>
        <p:txBody>
          <a:bodyPr/>
          <a:lstStyle/>
          <a:p>
            <a:fld id="{5C958B5D-2B71-F94E-8A2A-2F1F5E391DA3}" type="datetimeFigureOut">
              <a:rPr lang="en-US" smtClean="0"/>
              <a:t>2/28/2024</a:t>
            </a:fld>
            <a:endParaRPr lang="en-US"/>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2142172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D288ADB-2A57-46BC-81B5-B7DC124F8A76}" type="datetimeFigureOut">
              <a:rPr lang="en-GB" smtClean="0">
                <a:solidFill>
                  <a:prstClr val="black">
                    <a:tint val="75000"/>
                  </a:prstClr>
                </a:solidFill>
              </a:rPr>
              <a:pPr/>
              <a:t>28/02/2024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83FA1F3-6F63-48DD-A36D-9370E259448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47765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F18DB-51CB-4CBD-B83B-CF7B06427721}"/>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5642465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F18DB-51CB-4CBD-B83B-CF7B06427721}"/>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61879566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28/02/2024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590798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1185929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2">
    <p:spTree>
      <p:nvGrpSpPr>
        <p:cNvPr id="1" name=""/>
        <p:cNvGrpSpPr/>
        <p:nvPr/>
      </p:nvGrpSpPr>
      <p:grpSpPr>
        <a:xfrm>
          <a:off x="0" y="0"/>
          <a:ext cx="0" cy="0"/>
          <a:chOff x="0" y="0"/>
          <a:chExt cx="0" cy="0"/>
        </a:xfrm>
      </p:grpSpPr>
      <p:sp>
        <p:nvSpPr>
          <p:cNvPr id="5" name="Freeform 4"/>
          <p:cNvSpPr/>
          <p:nvPr userDrawn="1"/>
        </p:nvSpPr>
        <p:spPr>
          <a:xfrm>
            <a:off x="-1"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gradFill flip="none" rotWithShape="1">
            <a:gsLst>
              <a:gs pos="0">
                <a:schemeClr val="tx1">
                  <a:lumMod val="95000"/>
                  <a:lumOff val="5000"/>
                </a:schemeClr>
              </a:gs>
              <a:gs pos="100000">
                <a:schemeClr val="tx1">
                  <a:lumMod val="75000"/>
                  <a:lumOff val="25000"/>
                </a:schemeClr>
              </a:gs>
            </a:gsLst>
            <a:lin ang="18900000" scaled="1"/>
            <a:tileRect/>
          </a:gradFill>
          <a:ln>
            <a:no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701" tIns="141701" rIns="141701" bIns="141701" numCol="1" spcCol="1270" anchor="ctr" anchorCtr="0">
            <a:noAutofit/>
          </a:bodyPr>
          <a:lstStyle/>
          <a:p>
            <a:pPr lvl="0" algn="ctr" defTabSz="733425">
              <a:spcBef>
                <a:spcPct val="0"/>
              </a:spcBef>
              <a:spcAft>
                <a:spcPct val="35000"/>
              </a:spcAft>
            </a:pPr>
            <a:endParaRPr lang="en-US" sz="825" b="1" kern="1200"/>
          </a:p>
        </p:txBody>
      </p:sp>
    </p:spTree>
    <p:extLst>
      <p:ext uri="{BB962C8B-B14F-4D97-AF65-F5344CB8AC3E}">
        <p14:creationId xmlns:p14="http://schemas.microsoft.com/office/powerpoint/2010/main" val="19899830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2/28/2024</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21" Type="http://schemas.openxmlformats.org/officeDocument/2006/relationships/slideLayout" Target="../slideLayouts/slideLayout39.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slideLayout" Target="../slideLayouts/slideLayout38.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24" Type="http://schemas.openxmlformats.org/officeDocument/2006/relationships/theme" Target="../theme/theme2.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23" Type="http://schemas.openxmlformats.org/officeDocument/2006/relationships/slideLayout" Target="../slideLayouts/slideLayout41.xml"/><Relationship Id="rId10" Type="http://schemas.openxmlformats.org/officeDocument/2006/relationships/slideLayout" Target="../slideLayouts/slideLayout28.xml"/><Relationship Id="rId19" Type="http://schemas.openxmlformats.org/officeDocument/2006/relationships/slideLayout" Target="../slideLayouts/slideLayout37.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 Id="rId22" Type="http://schemas.openxmlformats.org/officeDocument/2006/relationships/slideLayout" Target="../slideLayouts/slideLayout40.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4"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4.xml"/><Relationship Id="rId1"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image" Target="../media/image9.png"/><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image" Target="../media/image10.png"/><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7.xml"/><Relationship Id="rId1" Type="http://schemas.openxmlformats.org/officeDocument/2006/relationships/slideLayout" Target="../slideLayouts/slideLayout69.xml"/><Relationship Id="rId4" Type="http://schemas.openxmlformats.org/officeDocument/2006/relationships/image" Target="../media/image1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411850-6C3B-9F4C-84D1-67A574BD573B}"/>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8EAEBB9-9889-CD41-8612-7257E0121D3C}"/>
              </a:ext>
            </a:extLst>
          </p:cNvPr>
          <p:cNvSpPr>
            <a:spLocks noGrp="1"/>
          </p:cNvSpPr>
          <p:nvPr>
            <p:ph type="body" idx="1"/>
          </p:nvPr>
        </p:nvSpPr>
        <p:spPr>
          <a:xfrm>
            <a:off x="838200" y="1825625"/>
            <a:ext cx="10515600" cy="393001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a:extLst>
              <a:ext uri="{FF2B5EF4-FFF2-40B4-BE49-F238E27FC236}">
                <a16:creationId xmlns:a16="http://schemas.microsoft.com/office/drawing/2014/main" id="{8D0CBFC1-B54C-42EC-AED9-D0B1B3D068E5}"/>
              </a:ext>
            </a:extLst>
          </p:cNvPr>
          <p:cNvPicPr>
            <a:picLocks noChangeAspect="1"/>
          </p:cNvPicPr>
          <p:nvPr userDrawn="1"/>
        </p:nvPicPr>
        <p:blipFill rotWithShape="1">
          <a:blip r:embed="rId20"/>
          <a:srcRect t="87160" b="3910"/>
          <a:stretch/>
        </p:blipFill>
        <p:spPr>
          <a:xfrm>
            <a:off x="0" y="6124754"/>
            <a:ext cx="12192000" cy="733245"/>
          </a:xfrm>
          <a:prstGeom prst="rect">
            <a:avLst/>
          </a:prstGeom>
        </p:spPr>
      </p:pic>
    </p:spTree>
    <p:extLst>
      <p:ext uri="{BB962C8B-B14F-4D97-AF65-F5344CB8AC3E}">
        <p14:creationId xmlns:p14="http://schemas.microsoft.com/office/powerpoint/2010/main" val="40196881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760" r:id="rId5"/>
    <p:sldLayoutId id="2147483678" r:id="rId6"/>
    <p:sldLayoutId id="2147483753" r:id="rId7"/>
    <p:sldLayoutId id="2147483754" r:id="rId8"/>
    <p:sldLayoutId id="2147483756" r:id="rId9"/>
    <p:sldLayoutId id="2147483717" r:id="rId10"/>
    <p:sldLayoutId id="2147483757" r:id="rId11"/>
    <p:sldLayoutId id="2147483715" r:id="rId12"/>
    <p:sldLayoutId id="2147483716" r:id="rId13"/>
    <p:sldLayoutId id="2147483720" r:id="rId14"/>
    <p:sldLayoutId id="2147483752" r:id="rId15"/>
    <p:sldLayoutId id="2147483751" r:id="rId16"/>
    <p:sldLayoutId id="2147483750" r:id="rId17"/>
    <p:sldLayoutId id="214748372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3" r:id="rId1"/>
    <p:sldLayoutId id="2147483748" r:id="rId2"/>
    <p:sldLayoutId id="2147483747" r:id="rId3"/>
    <p:sldLayoutId id="2147483746" r:id="rId4"/>
    <p:sldLayoutId id="2147483745" r:id="rId5"/>
    <p:sldLayoutId id="2147483744" r:id="rId6"/>
    <p:sldLayoutId id="2147483743" r:id="rId7"/>
    <p:sldLayoutId id="2147483742" r:id="rId8"/>
    <p:sldLayoutId id="2147483741" r:id="rId9"/>
    <p:sldLayoutId id="2147483740" r:id="rId10"/>
    <p:sldLayoutId id="2147483739" r:id="rId11"/>
    <p:sldLayoutId id="2147483738" r:id="rId12"/>
    <p:sldLayoutId id="2147483737" r:id="rId13"/>
    <p:sldLayoutId id="2147483736" r:id="rId14"/>
    <p:sldLayoutId id="2147483735" r:id="rId15"/>
    <p:sldLayoutId id="2147483662" r:id="rId16"/>
    <p:sldLayoutId id="2147483660" r:id="rId17"/>
    <p:sldLayoutId id="2147483665" r:id="rId18"/>
    <p:sldLayoutId id="2147483661" r:id="rId19"/>
    <p:sldLayoutId id="2147483729" r:id="rId20"/>
    <p:sldLayoutId id="2147483761" r:id="rId21"/>
    <p:sldLayoutId id="2147483719" r:id="rId22"/>
    <p:sldLayoutId id="2147483723"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2/28/2024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9" name="Picture 8" descr="Logo&#10;&#10;Description automatically generated">
            <a:extLst>
              <a:ext uri="{FF2B5EF4-FFF2-40B4-BE49-F238E27FC236}">
                <a16:creationId xmlns:a16="http://schemas.microsoft.com/office/drawing/2014/main" id="{A2E05995-1A0A-EE46-B8A7-948610CE7D51}"/>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square" lIns="0" tIns="0" rIns="0" bIns="0" rtlCol="0" anchor="t" anchorCtr="0">
            <a:noAutofit/>
          </a:bodyPr>
          <a:lstStyle/>
          <a:p>
            <a:pPr lvl="0"/>
            <a:r>
              <a:rPr lang="en-GB"/>
              <a:t>Click to edit Master text styles</a:t>
            </a:r>
          </a:p>
        </p:txBody>
      </p:sp>
      <p:pic>
        <p:nvPicPr>
          <p:cNvPr id="3" name="Picture 2" descr="A picture containing chart&#10;&#10;Description automatically generated">
            <a:extLst>
              <a:ext uri="{FF2B5EF4-FFF2-40B4-BE49-F238E27FC236}">
                <a16:creationId xmlns:a16="http://schemas.microsoft.com/office/drawing/2014/main" id="{3972F5A7-F5D8-5E4D-A41B-C078E72B92C6}"/>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73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8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pic>
        <p:nvPicPr>
          <p:cNvPr id="4" name="Picture 3" descr="Graphical user interface, text, application&#10;&#10;Description automatically generated">
            <a:extLst>
              <a:ext uri="{FF2B5EF4-FFF2-40B4-BE49-F238E27FC236}">
                <a16:creationId xmlns:a16="http://schemas.microsoft.com/office/drawing/2014/main" id="{8CDF4B5A-5BC9-DF46-98BB-700999D8212C}"/>
              </a:ext>
            </a:extLst>
          </p:cNvPr>
          <p:cNvPicPr>
            <a:picLocks noChangeAspect="1"/>
          </p:cNvPicPr>
          <p:nvPr userDrawn="1"/>
        </p:nvPicPr>
        <p:blipFill>
          <a:blip r:embed="rId15"/>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755" r:id="rId1"/>
    <p:sldLayoutId id="2147483708" r:id="rId2"/>
    <p:sldLayoutId id="2147483706" r:id="rId3"/>
    <p:sldLayoutId id="2147483707" r:id="rId4"/>
    <p:sldLayoutId id="2147483726" r:id="rId5"/>
    <p:sldLayoutId id="2147483727" r:id="rId6"/>
    <p:sldLayoutId id="2147483728" r:id="rId7"/>
    <p:sldLayoutId id="2147483758" r:id="rId8"/>
    <p:sldLayoutId id="2147483759" r:id="rId9"/>
    <p:sldLayoutId id="2147483731" r:id="rId10"/>
    <p:sldLayoutId id="2147483732" r:id="rId11"/>
    <p:sldLayoutId id="2147483733" r:id="rId12"/>
    <p:sldLayoutId id="2147483730" r:id="rId13"/>
  </p:sldLayoutIdLst>
  <p:txStyles>
    <p:title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Graphical user interface, text&#10;&#10;Description automatically generated">
            <a:extLst>
              <a:ext uri="{FF2B5EF4-FFF2-40B4-BE49-F238E27FC236}">
                <a16:creationId xmlns:a16="http://schemas.microsoft.com/office/drawing/2014/main" id="{056FD3AA-5FD2-724E-9C7C-28EF2AD43E97}"/>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design&#10;&#10;Description automatically generated">
            <a:extLst>
              <a:ext uri="{FF2B5EF4-FFF2-40B4-BE49-F238E27FC236}">
                <a16:creationId xmlns:a16="http://schemas.microsoft.com/office/drawing/2014/main" id="{CC492D47-54C1-BB3E-CB50-4BB081C9E022}"/>
              </a:ext>
            </a:extLst>
          </p:cNvPr>
          <p:cNvPicPr>
            <a:picLocks noChangeAspect="1"/>
          </p:cNvPicPr>
          <p:nvPr userDrawn="1"/>
        </p:nvPicPr>
        <p:blipFill>
          <a:blip r:embed="rId3"/>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73D5F808-62E1-700B-EA14-EED274781E41}"/>
              </a:ext>
            </a:extLst>
          </p:cNvPr>
          <p:cNvPicPr>
            <a:picLocks noChangeAspect="1"/>
          </p:cNvPicPr>
          <p:nvPr userDrawn="1"/>
        </p:nvPicPr>
        <p:blipFill rotWithShape="1">
          <a:blip r:embed="rId4"/>
          <a:srcRect l="51836" r="-5866"/>
          <a:stretch/>
        </p:blipFill>
        <p:spPr>
          <a:xfrm>
            <a:off x="2715490" y="354831"/>
            <a:ext cx="2126683" cy="688878"/>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9.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35.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4.xml"/></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49.xml"/><Relationship Id="rId4" Type="http://schemas.openxmlformats.org/officeDocument/2006/relationships/image" Target="../media/image22.jpe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53.xml"/></Relationships>
</file>

<file path=ppt/slides/_rels/slide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53.xml"/><Relationship Id="rId1" Type="http://schemas.openxmlformats.org/officeDocument/2006/relationships/video" Target="https://www.youtube.com/embed/3hoOrwDb6J8?feature=oembed" TargetMode="Externa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hyperlink" Target="mailto:datblygiadproffesiynol@CGA.wales" TargetMode="External"/><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26.jpeg"/><Relationship Id="rId4" Type="http://schemas.openxmlformats.org/officeDocument/2006/relationships/hyperlink" Target="https://v3.pebblepad.co.uk/spa/#/public/kwhG4Zk4W9Z8wyHgfqyxstydmW"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6.xml"/><Relationship Id="rId4" Type="http://schemas.openxmlformats.org/officeDocument/2006/relationships/hyperlink" Target="file:///\\file\public\N.%20Induction%20%26%20EPD%20Funding\PLP\Development%20of%20enhanced%20PLP\Development%20Pebblepad%26MTL\Uni%20of%20S%20Wales\2021%20student%20mailout\professionaldevelopment@ewc.wale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54.xml"/><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3.xml"/></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54.xml"/><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54.xml"/><Relationship Id="rId5" Type="http://schemas.openxmlformats.org/officeDocument/2006/relationships/image" Target="../media/image36.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6.xml"/><Relationship Id="rId1" Type="http://schemas.openxmlformats.org/officeDocument/2006/relationships/slideLayout" Target="../slideLayouts/slideLayout45.xml"/></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49.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53.xml"/></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53.xml"/><Relationship Id="rId4" Type="http://schemas.openxmlformats.org/officeDocument/2006/relationships/image" Target="../media/image45.jpeg"/></Relationships>
</file>

<file path=ppt/slides/_rels/slide2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5.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5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49.xml"/><Relationship Id="rId5" Type="http://schemas.openxmlformats.org/officeDocument/2006/relationships/image" Target="../media/image49.png"/><Relationship Id="rId4" Type="http://schemas.openxmlformats.org/officeDocument/2006/relationships/image" Target="../media/image46.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49.xml"/><Relationship Id="rId5" Type="http://schemas.openxmlformats.org/officeDocument/2006/relationships/image" Target="../media/image45.jpeg"/><Relationship Id="rId4" Type="http://schemas.openxmlformats.org/officeDocument/2006/relationships/image" Target="../media/image49.png"/></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53.xml"/><Relationship Id="rId4" Type="http://schemas.openxmlformats.org/officeDocument/2006/relationships/image" Target="../media/image52.png"/></Relationships>
</file>

<file path=ppt/slides/_rels/slide2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0.jpeg"/><Relationship Id="rId1" Type="http://schemas.openxmlformats.org/officeDocument/2006/relationships/slideLayout" Target="../slideLayouts/slideLayout53.xml"/></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0.jpeg"/><Relationship Id="rId1" Type="http://schemas.openxmlformats.org/officeDocument/2006/relationships/slideLayout" Target="../slideLayouts/slideLayout53.xml"/></Relationships>
</file>

<file path=ppt/slides/_rels/slide28.xml.rels><?xml version="1.0" encoding="UTF-8" standalone="yes"?>
<Relationships xmlns="http://schemas.openxmlformats.org/package/2006/relationships"><Relationship Id="rId3" Type="http://schemas.openxmlformats.org/officeDocument/2006/relationships/image" Target="../media/image55.emf"/><Relationship Id="rId2" Type="http://schemas.openxmlformats.org/officeDocument/2006/relationships/image" Target="../media/image50.jpeg"/><Relationship Id="rId1" Type="http://schemas.openxmlformats.org/officeDocument/2006/relationships/slideLayout" Target="../slideLayouts/slideLayout53.xml"/><Relationship Id="rId4" Type="http://schemas.openxmlformats.org/officeDocument/2006/relationships/image" Target="../media/image5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3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45.xml"/><Relationship Id="rId5" Type="http://schemas.openxmlformats.org/officeDocument/2006/relationships/image" Target="../media/image60.png"/><Relationship Id="rId4" Type="http://schemas.openxmlformats.org/officeDocument/2006/relationships/image" Target="../media/image59.png"/></Relationships>
</file>

<file path=ppt/slides/_rels/slide32.xml.rels><?xml version="1.0" encoding="UTF-8" standalone="yes"?>
<Relationships xmlns="http://schemas.openxmlformats.org/package/2006/relationships"><Relationship Id="rId8" Type="http://schemas.openxmlformats.org/officeDocument/2006/relationships/hyperlink" Target="https://sway.office.com/5r5zRoMIDUIGjBTr?ref=Link&amp;loc=mysways" TargetMode="External"/><Relationship Id="rId13" Type="http://schemas.openxmlformats.org/officeDocument/2006/relationships/image" Target="../media/image63.png"/><Relationship Id="rId18" Type="http://schemas.openxmlformats.org/officeDocument/2006/relationships/image" Target="../media/image68.png"/><Relationship Id="rId26" Type="http://schemas.openxmlformats.org/officeDocument/2006/relationships/image" Target="../media/image76.png"/><Relationship Id="rId3" Type="http://schemas.openxmlformats.org/officeDocument/2006/relationships/hyperlink" Target="https://sway.office.com/a0N834sHWfXgxWg7?ref=Link&amp;loc=mysways" TargetMode="External"/><Relationship Id="rId21" Type="http://schemas.openxmlformats.org/officeDocument/2006/relationships/image" Target="../media/image71.png"/><Relationship Id="rId7" Type="http://schemas.openxmlformats.org/officeDocument/2006/relationships/hyperlink" Target="https://sway.office.com/uokk5oHjA5inCEeJ?ref=Link&amp;loc=mysways" TargetMode="External"/><Relationship Id="rId12" Type="http://schemas.openxmlformats.org/officeDocument/2006/relationships/image" Target="../media/image62.jpeg"/><Relationship Id="rId17" Type="http://schemas.openxmlformats.org/officeDocument/2006/relationships/image" Target="../media/image67.png"/><Relationship Id="rId25" Type="http://schemas.openxmlformats.org/officeDocument/2006/relationships/image" Target="../media/image75.png"/><Relationship Id="rId2" Type="http://schemas.openxmlformats.org/officeDocument/2006/relationships/notesSlide" Target="../notesSlides/notesSlide13.xml"/><Relationship Id="rId16" Type="http://schemas.openxmlformats.org/officeDocument/2006/relationships/image" Target="../media/image66.png"/><Relationship Id="rId20" Type="http://schemas.openxmlformats.org/officeDocument/2006/relationships/image" Target="../media/image70.png"/><Relationship Id="rId29" Type="http://schemas.openxmlformats.org/officeDocument/2006/relationships/image" Target="../media/image78.png"/><Relationship Id="rId1" Type="http://schemas.openxmlformats.org/officeDocument/2006/relationships/slideLayout" Target="../slideLayouts/slideLayout57.xml"/><Relationship Id="rId6" Type="http://schemas.openxmlformats.org/officeDocument/2006/relationships/hyperlink" Target="https://sway.office.com/4k4Rgz5Pfx8nrQiR?ref=Link&amp;loc=mysways" TargetMode="External"/><Relationship Id="rId11" Type="http://schemas.openxmlformats.org/officeDocument/2006/relationships/hyperlink" Target="https://www.uwtsd.ac.uk/cy/" TargetMode="External"/><Relationship Id="rId24" Type="http://schemas.openxmlformats.org/officeDocument/2006/relationships/image" Target="../media/image74.png"/><Relationship Id="rId5" Type="http://schemas.openxmlformats.org/officeDocument/2006/relationships/hyperlink" Target="https://sway.office.com/1yi6ahxZApt6y9ug?ref=Link&amp;loc=mysways" TargetMode="External"/><Relationship Id="rId15" Type="http://schemas.openxmlformats.org/officeDocument/2006/relationships/image" Target="../media/image65.png"/><Relationship Id="rId23" Type="http://schemas.openxmlformats.org/officeDocument/2006/relationships/image" Target="../media/image73.png"/><Relationship Id="rId28" Type="http://schemas.openxmlformats.org/officeDocument/2006/relationships/image" Target="../media/image77.jpeg"/><Relationship Id="rId10" Type="http://schemas.openxmlformats.org/officeDocument/2006/relationships/image" Target="../media/image61.png"/><Relationship Id="rId19" Type="http://schemas.openxmlformats.org/officeDocument/2006/relationships/image" Target="../media/image69.png"/><Relationship Id="rId4" Type="http://schemas.openxmlformats.org/officeDocument/2006/relationships/hyperlink" Target="https://sway.office.com/pOd4d2NsIddaySqy?ref=Link&amp;loc=mysways" TargetMode="External"/><Relationship Id="rId9" Type="http://schemas.openxmlformats.org/officeDocument/2006/relationships/hyperlink" Target="https://sway.office.com/toZph7VrpqSjSmsm?ref=Link&amp;loc=mysways" TargetMode="External"/><Relationship Id="rId14" Type="http://schemas.openxmlformats.org/officeDocument/2006/relationships/image" Target="../media/image64.png"/><Relationship Id="rId22" Type="http://schemas.openxmlformats.org/officeDocument/2006/relationships/image" Target="../media/image72.png"/><Relationship Id="rId27" Type="http://schemas.openxmlformats.org/officeDocument/2006/relationships/hyperlink" Target="https://moodle.uwtsd.ac.uk/login/login.php?errorcode=4" TargetMode="External"/><Relationship Id="rId30" Type="http://schemas.openxmlformats.org/officeDocument/2006/relationships/image" Target="../media/image79.png"/></Relationships>
</file>

<file path=ppt/slides/_rels/slide33.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0.jpeg"/><Relationship Id="rId7" Type="http://schemas.openxmlformats.org/officeDocument/2006/relationships/image" Target="../media/image84.png"/><Relationship Id="rId2" Type="http://schemas.openxmlformats.org/officeDocument/2006/relationships/notesSlide" Target="../notesSlides/notesSlide14.xml"/><Relationship Id="rId1" Type="http://schemas.openxmlformats.org/officeDocument/2006/relationships/slideLayout" Target="../slideLayouts/slideLayout50.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 Id="rId9" Type="http://schemas.openxmlformats.org/officeDocument/2006/relationships/image" Target="../media/image86.png"/></Relationships>
</file>

<file path=ppt/slides/_rels/slide34.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4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group of people standing in different poses&#10;&#10;Description automatically generated">
            <a:extLst>
              <a:ext uri="{FF2B5EF4-FFF2-40B4-BE49-F238E27FC236}">
                <a16:creationId xmlns:a16="http://schemas.microsoft.com/office/drawing/2014/main" id="{A3F29494-8B35-F1AF-E5A0-2A2B3DB68EEF}"/>
              </a:ext>
            </a:extLst>
          </p:cNvPr>
          <p:cNvPicPr>
            <a:picLocks noGrp="1" noChangeAspect="1"/>
          </p:cNvPicPr>
          <p:nvPr>
            <p:ph idx="1"/>
          </p:nvPr>
        </p:nvPicPr>
        <p:blipFill>
          <a:blip r:embed="rId2"/>
          <a:stretch>
            <a:fillRect/>
          </a:stretch>
        </p:blipFill>
        <p:spPr>
          <a:xfrm>
            <a:off x="5473267" y="1315210"/>
            <a:ext cx="6475958" cy="4601134"/>
          </a:xfrm>
        </p:spPr>
      </p:pic>
    </p:spTree>
    <p:extLst>
      <p:ext uri="{BB962C8B-B14F-4D97-AF65-F5344CB8AC3E}">
        <p14:creationId xmlns:p14="http://schemas.microsoft.com/office/powerpoint/2010/main" val="1114402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a:xfrm>
            <a:off x="1470790" y="599163"/>
            <a:ext cx="9490744" cy="640080"/>
          </a:xfrm>
        </p:spPr>
        <p:txBody>
          <a:bodyPr>
            <a:noAutofit/>
          </a:bodyPr>
          <a:lstStyle/>
          <a:p>
            <a:r>
              <a:rPr lang="en-GB" sz="4000">
                <a:solidFill>
                  <a:schemeClr val="bg2">
                    <a:lumMod val="25000"/>
                  </a:schemeClr>
                </a:solidFill>
                <a:latin typeface="+mn-lt"/>
              </a:rPr>
              <a:t>LLWYBR TAR/QTS PATHWAY  </a:t>
            </a:r>
            <a:br>
              <a:rPr lang="en-US"/>
            </a:br>
            <a:endParaRPr lang="en-US"/>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a:xfrm>
            <a:off x="648863" y="1864988"/>
            <a:ext cx="11125408" cy="1244065"/>
          </a:xfrm>
        </p:spPr>
        <p:txBody>
          <a:bodyPr vert="horz" lIns="91440" tIns="45720" rIns="91440" bIns="45720" rtlCol="0" anchor="t">
            <a:normAutofit fontScale="70000" lnSpcReduction="20000"/>
          </a:bodyPr>
          <a:lstStyle/>
          <a:p>
            <a:r>
              <a:rPr lang="en-GB" sz="6000" dirty="0">
                <a:ea typeface="+mj-lt"/>
                <a:cs typeface="+mj-lt"/>
              </a:rPr>
              <a:t>'PDP'</a:t>
            </a:r>
            <a:endParaRPr lang="en-US" sz="6000" dirty="0">
              <a:ea typeface="+mj-lt"/>
              <a:cs typeface="+mj-lt"/>
            </a:endParaRPr>
          </a:p>
          <a:p>
            <a:r>
              <a:rPr lang="en-GB" sz="6000" dirty="0"/>
              <a:t>'PLP</a:t>
            </a:r>
            <a:r>
              <a:rPr lang="cy-GB" sz="6000" dirty="0"/>
              <a:t>'</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a:xfrm>
            <a:off x="2745218" y="3682208"/>
            <a:ext cx="6858000" cy="640080"/>
          </a:xfrm>
        </p:spPr>
        <p:txBody>
          <a:bodyPr vert="horz" lIns="91440" tIns="45720" rIns="91440" bIns="45720" rtlCol="0" anchor="t">
            <a:noAutofit/>
          </a:bodyPr>
          <a:lstStyle/>
          <a:p>
            <a:r>
              <a:rPr lang="en-US" sz="2800" dirty="0">
                <a:solidFill>
                  <a:schemeClr val="bg2">
                    <a:lumMod val="25000"/>
                  </a:schemeClr>
                </a:solidFill>
              </a:rPr>
              <a:t>29.02.24</a:t>
            </a:r>
            <a:endParaRPr lang="en-US" dirty="0">
              <a:solidFill>
                <a:schemeClr val="bg2">
                  <a:lumMod val="25000"/>
                </a:schemeClr>
              </a:solidFill>
            </a:endParaRPr>
          </a:p>
          <a:p>
            <a:endParaRPr lang="en-US" sz="2800">
              <a:solidFill>
                <a:schemeClr val="bg2">
                  <a:lumMod val="25000"/>
                </a:schemeClr>
              </a:solidFill>
            </a:endParaRPr>
          </a:p>
          <a:p>
            <a:endParaRPr lang="en-US"/>
          </a:p>
        </p:txBody>
      </p:sp>
      <p:pic>
        <p:nvPicPr>
          <p:cNvPr id="12" name="Graphic 11" descr="Person wearing yellow">
            <a:extLst>
              <a:ext uri="{FF2B5EF4-FFF2-40B4-BE49-F238E27FC236}">
                <a16:creationId xmlns:a16="http://schemas.microsoft.com/office/drawing/2014/main" id="{937FAC84-23F1-401F-A313-68AD63D601F8}"/>
              </a:ext>
            </a:extLst>
          </p:cNvPr>
          <p:cNvPicPr>
            <a:picLocks noChangeAspect="1"/>
          </p:cNvPicPr>
          <p:nvPr/>
        </p:nvPicPr>
        <p:blipFill>
          <a:blip r:embed="rId2"/>
          <a:srcRect/>
          <a:stretch/>
        </p:blipFill>
        <p:spPr>
          <a:xfrm>
            <a:off x="2149623" y="3335370"/>
            <a:ext cx="2245482" cy="1569452"/>
          </a:xfrm>
          <a:prstGeom prst="rect">
            <a:avLst/>
          </a:prstGeom>
        </p:spPr>
      </p:pic>
      <p:pic>
        <p:nvPicPr>
          <p:cNvPr id="8" name="Graphic 7" descr="Doctor finger on chin">
            <a:extLst>
              <a:ext uri="{FF2B5EF4-FFF2-40B4-BE49-F238E27FC236}">
                <a16:creationId xmlns:a16="http://schemas.microsoft.com/office/drawing/2014/main" id="{F3A63EAE-D921-4D74-B1C8-6D0E847DFDDE}"/>
              </a:ext>
            </a:extLst>
          </p:cNvPr>
          <p:cNvPicPr>
            <a:picLocks noChangeAspect="1"/>
          </p:cNvPicPr>
          <p:nvPr/>
        </p:nvPicPr>
        <p:blipFill>
          <a:blip r:embed="rId3"/>
          <a:srcRect/>
          <a:stretch/>
        </p:blipFill>
        <p:spPr>
          <a:xfrm>
            <a:off x="4395607" y="4442198"/>
            <a:ext cx="452374" cy="1709233"/>
          </a:xfrm>
          <a:prstGeom prst="rect">
            <a:avLst/>
          </a:prstGeom>
        </p:spPr>
      </p:pic>
      <p:pic>
        <p:nvPicPr>
          <p:cNvPr id="10" name="Graphic 9" descr="Person checking the window">
            <a:extLst>
              <a:ext uri="{FF2B5EF4-FFF2-40B4-BE49-F238E27FC236}">
                <a16:creationId xmlns:a16="http://schemas.microsoft.com/office/drawing/2014/main" id="{8A4FC9B1-AAE5-49E7-9209-B1CD7DC8CD92}"/>
              </a:ext>
            </a:extLst>
          </p:cNvPr>
          <p:cNvPicPr>
            <a:picLocks noChangeAspect="1"/>
          </p:cNvPicPr>
          <p:nvPr/>
        </p:nvPicPr>
        <p:blipFill>
          <a:blip r:embed="rId4"/>
          <a:srcRect/>
          <a:stretch/>
        </p:blipFill>
        <p:spPr>
          <a:xfrm>
            <a:off x="7782161" y="3428224"/>
            <a:ext cx="2245482" cy="1569452"/>
          </a:xfrm>
          <a:prstGeom prst="rect">
            <a:avLst/>
          </a:prstGeom>
        </p:spPr>
      </p:pic>
      <p:pic>
        <p:nvPicPr>
          <p:cNvPr id="6" name="Graphic 5" descr="Businessman shrugging">
            <a:extLst>
              <a:ext uri="{FF2B5EF4-FFF2-40B4-BE49-F238E27FC236}">
                <a16:creationId xmlns:a16="http://schemas.microsoft.com/office/drawing/2014/main" id="{A1CF0450-3738-4D52-BF18-A90C1F16AC64}"/>
              </a:ext>
            </a:extLst>
          </p:cNvPr>
          <p:cNvPicPr>
            <a:picLocks noChangeAspect="1"/>
          </p:cNvPicPr>
          <p:nvPr/>
        </p:nvPicPr>
        <p:blipFill>
          <a:blip r:embed="rId5"/>
          <a:srcRect/>
          <a:stretch/>
        </p:blipFill>
        <p:spPr>
          <a:xfrm>
            <a:off x="6869204" y="4406234"/>
            <a:ext cx="998046" cy="1748841"/>
          </a:xfrm>
          <a:prstGeom prst="rect">
            <a:avLst/>
          </a:prstGeom>
        </p:spPr>
      </p:pic>
      <p:pic>
        <p:nvPicPr>
          <p:cNvPr id="7" name="Picture 6" descr="Teacher with students conducting scientific experiment">
            <a:extLst>
              <a:ext uri="{FF2B5EF4-FFF2-40B4-BE49-F238E27FC236}">
                <a16:creationId xmlns:a16="http://schemas.microsoft.com/office/drawing/2014/main" id="{093C3DD7-C3D9-3B5E-CDC2-D250206CF40E}"/>
              </a:ext>
            </a:extLst>
          </p:cNvPr>
          <p:cNvPicPr>
            <a:picLocks noChangeAspect="1"/>
          </p:cNvPicPr>
          <p:nvPr/>
        </p:nvPicPr>
        <p:blipFill>
          <a:blip r:embed="rId6"/>
          <a:stretch>
            <a:fillRect/>
          </a:stretch>
        </p:blipFill>
        <p:spPr>
          <a:xfrm flipH="1">
            <a:off x="5517318" y="5720842"/>
            <a:ext cx="1301912" cy="862644"/>
          </a:xfrm>
          <a:prstGeom prst="rect">
            <a:avLst/>
          </a:prstGeom>
        </p:spPr>
      </p:pic>
      <p:pic>
        <p:nvPicPr>
          <p:cNvPr id="11" name="Picture 10" descr="School students in class doing schoolwork">
            <a:extLst>
              <a:ext uri="{FF2B5EF4-FFF2-40B4-BE49-F238E27FC236}">
                <a16:creationId xmlns:a16="http://schemas.microsoft.com/office/drawing/2014/main" id="{5E041B3A-1BED-6DE2-7523-479A48F11DC8}"/>
              </a:ext>
            </a:extLst>
          </p:cNvPr>
          <p:cNvPicPr>
            <a:picLocks noChangeAspect="1"/>
          </p:cNvPicPr>
          <p:nvPr/>
        </p:nvPicPr>
        <p:blipFill>
          <a:blip r:embed="rId7"/>
          <a:stretch>
            <a:fillRect/>
          </a:stretch>
        </p:blipFill>
        <p:spPr>
          <a:xfrm flipH="1">
            <a:off x="5524309" y="4788290"/>
            <a:ext cx="1294282" cy="862644"/>
          </a:xfrm>
          <a:prstGeom prst="rect">
            <a:avLst/>
          </a:prstGeom>
        </p:spPr>
      </p:pic>
    </p:spTree>
    <p:extLst>
      <p:ext uri="{BB962C8B-B14F-4D97-AF65-F5344CB8AC3E}">
        <p14:creationId xmlns:p14="http://schemas.microsoft.com/office/powerpoint/2010/main" val="4241139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eacher Education Courses | University of Wales Trinity Saint David">
            <a:extLst>
              <a:ext uri="{FF2B5EF4-FFF2-40B4-BE49-F238E27FC236}">
                <a16:creationId xmlns:a16="http://schemas.microsoft.com/office/drawing/2014/main" id="{B8F8CC77-F27D-28BB-B7E3-2A488A9AD4B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4164" y="1556390"/>
            <a:ext cx="4949107" cy="3579854"/>
          </a:xfrm>
          <a:prstGeom prst="rect">
            <a:avLst/>
          </a:prstGeom>
          <a:solidFill>
            <a:schemeClr val="bg1"/>
          </a:solidFill>
        </p:spPr>
      </p:pic>
      <p:sp>
        <p:nvSpPr>
          <p:cNvPr id="8" name="Subtitle 2">
            <a:extLst>
              <a:ext uri="{FF2B5EF4-FFF2-40B4-BE49-F238E27FC236}">
                <a16:creationId xmlns:a16="http://schemas.microsoft.com/office/drawing/2014/main" id="{57ED6D5D-E07C-2A2E-1770-B082DB384717}"/>
              </a:ext>
            </a:extLst>
          </p:cNvPr>
          <p:cNvSpPr txBox="1">
            <a:spLocks/>
          </p:cNvSpPr>
          <p:nvPr/>
        </p:nvSpPr>
        <p:spPr>
          <a:xfrm>
            <a:off x="6398133" y="1139355"/>
            <a:ext cx="5465572" cy="5129499"/>
          </a:xfrm>
          <a:prstGeom prst="rect">
            <a:avLst/>
          </a:prstGeom>
        </p:spPr>
        <p:txBody>
          <a:bodyPr vert="horz" wrap="square" lIns="0" tIns="0" rIns="0" bIns="0" rtlCol="0" anchor="t" anchorCtr="0">
            <a:noAutofit/>
          </a:bodyPr>
          <a:lstStyle>
            <a:lvl1pPr marL="0" indent="0" algn="l" defTabSz="914400" rtl="0" eaLnBrk="1" latinLnBrk="0" hangingPunct="1">
              <a:lnSpc>
                <a:spcPct val="150000"/>
              </a:lnSpc>
              <a:spcBef>
                <a:spcPts val="1000"/>
              </a:spcBef>
              <a:buFont typeface="Arial" panose="020B0604020202020204" pitchFamily="34" charset="0"/>
              <a:buNone/>
              <a:defRPr sz="28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GB" sz="3200">
              <a:solidFill>
                <a:schemeClr val="tx1"/>
              </a:solidFill>
            </a:endParaRPr>
          </a:p>
          <a:p>
            <a:pPr algn="ctr"/>
            <a:endParaRPr lang="en-GB" sz="3200">
              <a:solidFill>
                <a:schemeClr val="tx1"/>
              </a:solidFill>
              <a:latin typeface="Arial"/>
              <a:cs typeface="Arial"/>
            </a:endParaRPr>
          </a:p>
          <a:p>
            <a:pPr algn="ctr"/>
            <a:endParaRPr lang="en-GB" sz="3200">
              <a:solidFill>
                <a:schemeClr val="tx1"/>
              </a:solidFill>
              <a:latin typeface="Arial"/>
              <a:cs typeface="Arial"/>
            </a:endParaRPr>
          </a:p>
          <a:p>
            <a:pPr algn="ctr"/>
            <a:r>
              <a:rPr lang="en-GB" sz="3200" dirty="0">
                <a:solidFill>
                  <a:srgbClr val="00B050"/>
                </a:solidFill>
                <a:latin typeface="Arial"/>
                <a:cs typeface="Arial"/>
              </a:rPr>
              <a:t>BD: </a:t>
            </a:r>
            <a:r>
              <a:rPr lang="en-GB" sz="2500" dirty="0" err="1">
                <a:solidFill>
                  <a:srgbClr val="00B050"/>
                </a:solidFill>
                <a:latin typeface="Arial"/>
                <a:cs typeface="Arial"/>
              </a:rPr>
              <a:t>i</a:t>
            </a:r>
            <a:r>
              <a:rPr lang="en-GB" sz="2500" dirty="0">
                <a:solidFill>
                  <a:srgbClr val="00B050"/>
                </a:solidFill>
                <a:latin typeface="Arial"/>
                <a:cs typeface="Arial"/>
              </a:rPr>
              <a:t> </a:t>
            </a:r>
            <a:r>
              <a:rPr lang="en-GB" sz="2500" dirty="0" err="1">
                <a:solidFill>
                  <a:srgbClr val="00B050"/>
                </a:solidFill>
                <a:latin typeface="Arial"/>
                <a:cs typeface="Arial"/>
              </a:rPr>
              <a:t>gael</a:t>
            </a:r>
            <a:r>
              <a:rPr lang="en-GB" sz="2500" dirty="0">
                <a:solidFill>
                  <a:srgbClr val="00B050"/>
                </a:solidFill>
                <a:latin typeface="Arial"/>
                <a:cs typeface="Arial"/>
              </a:rPr>
              <a:t> </a:t>
            </a:r>
            <a:r>
              <a:rPr lang="en-GB" sz="2500" dirty="0" err="1">
                <a:solidFill>
                  <a:srgbClr val="00B050"/>
                </a:solidFill>
                <a:latin typeface="Arial"/>
                <a:cs typeface="Arial"/>
              </a:rPr>
              <a:t>trosolwg</a:t>
            </a:r>
            <a:r>
              <a:rPr lang="en-GB" sz="2500" dirty="0">
                <a:solidFill>
                  <a:srgbClr val="00B050"/>
                </a:solidFill>
                <a:latin typeface="Arial"/>
                <a:cs typeface="Arial"/>
              </a:rPr>
              <a:t> o </a:t>
            </a:r>
            <a:r>
              <a:rPr lang="en-GB" sz="2500" dirty="0" err="1">
                <a:solidFill>
                  <a:srgbClr val="00B050"/>
                </a:solidFill>
                <a:latin typeface="Arial"/>
                <a:cs typeface="Arial"/>
              </a:rPr>
              <a:t>ymarfer</a:t>
            </a:r>
            <a:r>
              <a:rPr lang="en-GB" sz="2500" dirty="0">
                <a:solidFill>
                  <a:srgbClr val="00B050"/>
                </a:solidFill>
                <a:latin typeface="Arial"/>
                <a:cs typeface="Arial"/>
              </a:rPr>
              <a:t> </a:t>
            </a:r>
            <a:r>
              <a:rPr lang="en-GB" sz="2500" dirty="0" err="1">
                <a:solidFill>
                  <a:srgbClr val="00B050"/>
                </a:solidFill>
                <a:latin typeface="Arial"/>
                <a:cs typeface="Arial"/>
              </a:rPr>
              <a:t>adfyfyriol</a:t>
            </a:r>
            <a:r>
              <a:rPr lang="en-GB" sz="2500" dirty="0">
                <a:solidFill>
                  <a:srgbClr val="00B050"/>
                </a:solidFill>
                <a:latin typeface="Arial"/>
                <a:cs typeface="Arial"/>
              </a:rPr>
              <a:t> </a:t>
            </a:r>
            <a:r>
              <a:rPr lang="en-GB" sz="2500" dirty="0" err="1">
                <a:solidFill>
                  <a:srgbClr val="00B050"/>
                </a:solidFill>
                <a:latin typeface="Arial"/>
                <a:cs typeface="Arial"/>
              </a:rPr>
              <a:t>ar</a:t>
            </a:r>
            <a:r>
              <a:rPr lang="en-GB" sz="2500" dirty="0">
                <a:solidFill>
                  <a:srgbClr val="00B050"/>
                </a:solidFill>
                <a:latin typeface="Arial"/>
                <a:cs typeface="Arial"/>
              </a:rPr>
              <a:t> draws y </a:t>
            </a:r>
            <a:r>
              <a:rPr lang="en-GB" sz="2500" dirty="0" err="1">
                <a:solidFill>
                  <a:srgbClr val="00B050"/>
                </a:solidFill>
                <a:latin typeface="Arial"/>
                <a:cs typeface="Arial"/>
              </a:rPr>
              <a:t>cwrs</a:t>
            </a:r>
            <a:r>
              <a:rPr lang="en-GB" sz="2500" dirty="0">
                <a:solidFill>
                  <a:srgbClr val="00B050"/>
                </a:solidFill>
                <a:latin typeface="Arial"/>
                <a:cs typeface="Arial"/>
              </a:rPr>
              <a:t> a </a:t>
            </a:r>
            <a:r>
              <a:rPr lang="en-GB" sz="2500" dirty="0" err="1">
                <a:solidFill>
                  <a:srgbClr val="00B050"/>
                </a:solidFill>
                <a:latin typeface="Arial"/>
                <a:cs typeface="Arial"/>
              </a:rPr>
              <a:t>sut</a:t>
            </a:r>
            <a:r>
              <a:rPr lang="en-GB" sz="2500" dirty="0">
                <a:solidFill>
                  <a:srgbClr val="00B050"/>
                </a:solidFill>
                <a:latin typeface="Arial"/>
                <a:cs typeface="Arial"/>
              </a:rPr>
              <a:t> </a:t>
            </a:r>
            <a:r>
              <a:rPr lang="en-GB" sz="2500" dirty="0" err="1">
                <a:solidFill>
                  <a:srgbClr val="00B050"/>
                </a:solidFill>
                <a:latin typeface="Arial"/>
                <a:cs typeface="Arial"/>
              </a:rPr>
              <a:t>i</a:t>
            </a:r>
            <a:r>
              <a:rPr lang="en-GB" sz="2500" dirty="0">
                <a:solidFill>
                  <a:srgbClr val="00B050"/>
                </a:solidFill>
                <a:latin typeface="Arial"/>
                <a:cs typeface="Arial"/>
              </a:rPr>
              <a:t> </a:t>
            </a:r>
            <a:r>
              <a:rPr lang="en-GB" sz="2500" dirty="0" err="1">
                <a:solidFill>
                  <a:srgbClr val="00B050"/>
                </a:solidFill>
                <a:latin typeface="Arial"/>
                <a:cs typeface="Arial"/>
              </a:rPr>
              <a:t>ddefnyddio'ch</a:t>
            </a:r>
            <a:r>
              <a:rPr lang="en-GB" sz="2500" dirty="0">
                <a:solidFill>
                  <a:srgbClr val="00B050"/>
                </a:solidFill>
                <a:latin typeface="Arial"/>
                <a:cs typeface="Arial"/>
              </a:rPr>
              <a:t> </a:t>
            </a:r>
            <a:r>
              <a:rPr lang="en-GB" sz="2500" dirty="0" err="1">
                <a:solidFill>
                  <a:srgbClr val="00B050"/>
                </a:solidFill>
                <a:latin typeface="Arial"/>
                <a:cs typeface="Arial"/>
              </a:rPr>
              <a:t>Pasbort</a:t>
            </a:r>
            <a:r>
              <a:rPr lang="en-GB" sz="2500" dirty="0">
                <a:solidFill>
                  <a:srgbClr val="00B050"/>
                </a:solidFill>
                <a:latin typeface="Arial"/>
                <a:cs typeface="Arial"/>
              </a:rPr>
              <a:t> </a:t>
            </a:r>
            <a:r>
              <a:rPr lang="en-GB" sz="2500" dirty="0" err="1">
                <a:solidFill>
                  <a:srgbClr val="00B050"/>
                </a:solidFill>
                <a:latin typeface="Arial"/>
                <a:cs typeface="Arial"/>
              </a:rPr>
              <a:t>Dysgu</a:t>
            </a:r>
            <a:r>
              <a:rPr lang="en-GB" sz="2500" dirty="0">
                <a:solidFill>
                  <a:srgbClr val="00B050"/>
                </a:solidFill>
                <a:latin typeface="Arial"/>
                <a:cs typeface="Arial"/>
              </a:rPr>
              <a:t> </a:t>
            </a:r>
            <a:r>
              <a:rPr lang="en-GB" sz="2500" dirty="0" err="1">
                <a:solidFill>
                  <a:srgbClr val="00B050"/>
                </a:solidFill>
                <a:latin typeface="Arial"/>
                <a:cs typeface="Arial"/>
              </a:rPr>
              <a:t>Proffesiynol</a:t>
            </a:r>
            <a:endParaRPr lang="en-GB" sz="2500" b="0" dirty="0" err="1">
              <a:solidFill>
                <a:srgbClr val="000000"/>
              </a:solidFill>
              <a:latin typeface="Arial"/>
              <a:cs typeface="Arial"/>
            </a:endParaRPr>
          </a:p>
          <a:p>
            <a:pPr algn="ctr"/>
            <a:endParaRPr lang="en-GB" sz="3200" dirty="0">
              <a:solidFill>
                <a:srgbClr val="00B050"/>
              </a:solidFill>
            </a:endParaRPr>
          </a:p>
          <a:p>
            <a:pPr algn="ctr"/>
            <a:endParaRPr lang="en-GB" sz="3200">
              <a:solidFill>
                <a:schemeClr val="tx1"/>
              </a:solidFill>
              <a:latin typeface="Arial"/>
              <a:cs typeface="Arial"/>
            </a:endParaRPr>
          </a:p>
          <a:p>
            <a:pPr algn="ctr"/>
            <a:endParaRPr lang="en-GB">
              <a:solidFill>
                <a:schemeClr val="tx1"/>
              </a:solidFill>
            </a:endParaRPr>
          </a:p>
          <a:p>
            <a:pPr algn="ctr"/>
            <a:endParaRPr lang="en-GB">
              <a:solidFill>
                <a:schemeClr val="tx1"/>
              </a:solidFill>
            </a:endParaRPr>
          </a:p>
          <a:p>
            <a:pPr algn="ctr"/>
            <a:endParaRPr lang="en-GB">
              <a:solidFill>
                <a:schemeClr val="tx1"/>
              </a:solidFill>
            </a:endParaRPr>
          </a:p>
        </p:txBody>
      </p:sp>
      <p:sp>
        <p:nvSpPr>
          <p:cNvPr id="9" name="Title 1">
            <a:extLst>
              <a:ext uri="{FF2B5EF4-FFF2-40B4-BE49-F238E27FC236}">
                <a16:creationId xmlns:a16="http://schemas.microsoft.com/office/drawing/2014/main" id="{692DA600-8D01-FC6B-936A-266F26A023C7}"/>
              </a:ext>
            </a:extLst>
          </p:cNvPr>
          <p:cNvSpPr txBox="1">
            <a:spLocks/>
          </p:cNvSpPr>
          <p:nvPr/>
        </p:nvSpPr>
        <p:spPr>
          <a:xfrm>
            <a:off x="6620920" y="-88365"/>
            <a:ext cx="5242866" cy="895350"/>
          </a:xfrm>
          <a:prstGeom prst="rect">
            <a:avLst/>
          </a:prstGeom>
        </p:spPr>
        <p:txBody>
          <a:bodyPr lIns="91440" tIns="45720" rIns="91440" bIns="4572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endParaRPr lang="en-GB" sz="6600" b="1" u="sng">
              <a:solidFill>
                <a:srgbClr val="00B050"/>
              </a:solidFill>
              <a:ea typeface="+mj-lt"/>
              <a:cs typeface="+mj-lt"/>
            </a:endParaRPr>
          </a:p>
        </p:txBody>
      </p:sp>
      <p:pic>
        <p:nvPicPr>
          <p:cNvPr id="2" name="Picture 1" descr="A group of cartoon people&#10;&#10;Description automatically generated">
            <a:extLst>
              <a:ext uri="{FF2B5EF4-FFF2-40B4-BE49-F238E27FC236}">
                <a16:creationId xmlns:a16="http://schemas.microsoft.com/office/drawing/2014/main" id="{B1DD2BB0-B236-5556-EC1D-DB4A51C6EB2B}"/>
              </a:ext>
            </a:extLst>
          </p:cNvPr>
          <p:cNvPicPr>
            <a:picLocks noChangeAspect="1"/>
          </p:cNvPicPr>
          <p:nvPr/>
        </p:nvPicPr>
        <p:blipFill>
          <a:blip r:embed="rId3"/>
          <a:stretch>
            <a:fillRect/>
          </a:stretch>
        </p:blipFill>
        <p:spPr>
          <a:xfrm>
            <a:off x="6622211" y="354165"/>
            <a:ext cx="5367067" cy="3173557"/>
          </a:xfrm>
          <a:prstGeom prst="rect">
            <a:avLst/>
          </a:prstGeom>
        </p:spPr>
      </p:pic>
    </p:spTree>
    <p:extLst>
      <p:ext uri="{BB962C8B-B14F-4D97-AF65-F5344CB8AC3E}">
        <p14:creationId xmlns:p14="http://schemas.microsoft.com/office/powerpoint/2010/main" val="2910819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37A8B4B-2EB9-9017-8680-58EC77B6EF31}"/>
              </a:ext>
            </a:extLst>
          </p:cNvPr>
          <p:cNvSpPr txBox="1"/>
          <p:nvPr/>
        </p:nvSpPr>
        <p:spPr>
          <a:xfrm>
            <a:off x="10404" y="1495"/>
            <a:ext cx="12199522" cy="5738904"/>
          </a:xfrm>
          <a:prstGeom prst="rect">
            <a:avLst/>
          </a:prstGeom>
          <a:solidFill>
            <a:srgbClr val="DCF6F7"/>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0B019432-F0E9-E765-2264-935D414F17CB}"/>
              </a:ext>
            </a:extLst>
          </p:cNvPr>
          <p:cNvSpPr txBox="1"/>
          <p:nvPr/>
        </p:nvSpPr>
        <p:spPr>
          <a:xfrm>
            <a:off x="165260" y="148220"/>
            <a:ext cx="11577562" cy="6109365"/>
          </a:xfrm>
          <a:prstGeom prst="rect">
            <a:avLst/>
          </a:prstGeom>
          <a:noFill/>
        </p:spPr>
        <p:txBody>
          <a:bodyPr wrap="square" lIns="91440" tIns="45720" rIns="91440" bIns="45720" anchor="t">
            <a:spAutoFit/>
          </a:bodyPr>
          <a:lstStyle/>
          <a:p>
            <a:r>
              <a:rPr lang="en-GB" sz="3200" b="1" spc="-8" dirty="0" err="1">
                <a:solidFill>
                  <a:srgbClr val="00B050"/>
                </a:solidFill>
                <a:latin typeface="Calibri"/>
                <a:cs typeface="Calibri"/>
              </a:rPr>
              <a:t>Erbyn</a:t>
            </a:r>
            <a:r>
              <a:rPr lang="en-GB" sz="3200" b="1" spc="-8" dirty="0">
                <a:solidFill>
                  <a:srgbClr val="00B050"/>
                </a:solidFill>
                <a:latin typeface="Calibri"/>
                <a:cs typeface="Calibri"/>
              </a:rPr>
              <a:t> </a:t>
            </a:r>
            <a:r>
              <a:rPr lang="en-GB" sz="3200" b="1" spc="-8" dirty="0" err="1">
                <a:solidFill>
                  <a:srgbClr val="00B050"/>
                </a:solidFill>
                <a:latin typeface="Calibri"/>
                <a:cs typeface="Calibri"/>
              </a:rPr>
              <a:t>diwedd</a:t>
            </a:r>
            <a:r>
              <a:rPr lang="en-GB" sz="3200" b="1" spc="-8" dirty="0">
                <a:solidFill>
                  <a:srgbClr val="00B050"/>
                </a:solidFill>
                <a:latin typeface="Calibri"/>
                <a:cs typeface="Calibri"/>
              </a:rPr>
              <a:t> y </a:t>
            </a:r>
            <a:r>
              <a:rPr lang="en-GB" sz="3200" b="1" spc="-8" dirty="0" err="1">
                <a:solidFill>
                  <a:srgbClr val="00B050"/>
                </a:solidFill>
                <a:latin typeface="Calibri"/>
                <a:cs typeface="Calibri"/>
              </a:rPr>
              <a:t>sesiwn</a:t>
            </a:r>
            <a:r>
              <a:rPr lang="en-GB" sz="3200" b="1" spc="-8" dirty="0">
                <a:solidFill>
                  <a:srgbClr val="00B050"/>
                </a:solidFill>
                <a:latin typeface="Calibri"/>
                <a:cs typeface="Calibri"/>
              </a:rPr>
              <a:t>, </a:t>
            </a:r>
            <a:r>
              <a:rPr lang="en-GB" sz="3200" b="1" spc="-8" dirty="0" err="1">
                <a:solidFill>
                  <a:srgbClr val="00B050"/>
                </a:solidFill>
                <a:latin typeface="Calibri"/>
                <a:cs typeface="Calibri"/>
              </a:rPr>
              <a:t>byddwch</a:t>
            </a:r>
            <a:r>
              <a:rPr lang="en-GB" sz="3200" b="1" spc="-8" dirty="0">
                <a:solidFill>
                  <a:srgbClr val="00B050"/>
                </a:solidFill>
                <a:latin typeface="Calibri"/>
                <a:cs typeface="Calibri"/>
              </a:rPr>
              <a:t>...</a:t>
            </a:r>
            <a:endParaRPr lang="en-GB" sz="3200" spc="-8" dirty="0">
              <a:ea typeface="+mn-lt"/>
              <a:cs typeface="+mn-lt"/>
            </a:endParaRPr>
          </a:p>
          <a:p>
            <a:endParaRPr lang="en-GB" sz="2800" b="1" spc="-8">
              <a:solidFill>
                <a:srgbClr val="00B050"/>
              </a:solidFill>
              <a:cs typeface="Calibri"/>
            </a:endParaRPr>
          </a:p>
          <a:p>
            <a:endParaRPr lang="en-GB" sz="2800" b="1" spc="-8">
              <a:solidFill>
                <a:srgbClr val="00B050"/>
              </a:solidFill>
              <a:ea typeface="+mn-lt"/>
              <a:cs typeface="+mn-lt"/>
            </a:endParaRPr>
          </a:p>
          <a:p>
            <a:pPr marL="352425" indent="-342900">
              <a:lnSpc>
                <a:spcPct val="150000"/>
              </a:lnSpc>
              <a:spcBef>
                <a:spcPts val="1515"/>
              </a:spcBef>
              <a:buFont typeface="Arial"/>
              <a:buChar char="•"/>
            </a:pPr>
            <a:r>
              <a:rPr lang="en-US" sz="2800" b="1" dirty="0" err="1">
                <a:solidFill>
                  <a:srgbClr val="002060"/>
                </a:solidFill>
                <a:ea typeface="+mn-lt"/>
                <a:cs typeface="+mn-lt"/>
              </a:rPr>
              <a:t>gwybod</a:t>
            </a:r>
            <a:r>
              <a:rPr lang="en-US" sz="2800" b="1" dirty="0">
                <a:solidFill>
                  <a:srgbClr val="002060"/>
                </a:solidFill>
                <a:ea typeface="+mn-lt"/>
                <a:cs typeface="+mn-lt"/>
              </a:rPr>
              <a:t> pa </a:t>
            </a:r>
            <a:r>
              <a:rPr lang="en-US" sz="2800" b="1" dirty="0" err="1">
                <a:solidFill>
                  <a:srgbClr val="002060"/>
                </a:solidFill>
                <a:ea typeface="+mn-lt"/>
                <a:cs typeface="+mn-lt"/>
              </a:rPr>
              <a:t>ddogfennau</a:t>
            </a:r>
            <a:r>
              <a:rPr lang="en-US" sz="2800" b="1" dirty="0">
                <a:solidFill>
                  <a:srgbClr val="002060"/>
                </a:solidFill>
                <a:ea typeface="+mn-lt"/>
                <a:cs typeface="+mn-lt"/>
              </a:rPr>
              <a:t> </a:t>
            </a:r>
            <a:r>
              <a:rPr lang="en-US" sz="2800" b="1" dirty="0" err="1">
                <a:solidFill>
                  <a:srgbClr val="002060"/>
                </a:solidFill>
                <a:ea typeface="+mn-lt"/>
                <a:cs typeface="+mn-lt"/>
              </a:rPr>
              <a:t>adfyfyrio</a:t>
            </a:r>
            <a:r>
              <a:rPr lang="en-US" sz="2800" b="1" dirty="0">
                <a:solidFill>
                  <a:srgbClr val="002060"/>
                </a:solidFill>
                <a:ea typeface="+mn-lt"/>
                <a:cs typeface="+mn-lt"/>
              </a:rPr>
              <a:t> </a:t>
            </a:r>
            <a:r>
              <a:rPr lang="en-US" sz="2800" b="1" dirty="0" err="1">
                <a:solidFill>
                  <a:srgbClr val="002060"/>
                </a:solidFill>
                <a:ea typeface="+mn-lt"/>
                <a:cs typeface="+mn-lt"/>
              </a:rPr>
              <a:t>sydd</a:t>
            </a:r>
            <a:r>
              <a:rPr lang="en-US" sz="2800" b="1" dirty="0">
                <a:solidFill>
                  <a:srgbClr val="002060"/>
                </a:solidFill>
                <a:ea typeface="+mn-lt"/>
                <a:cs typeface="+mn-lt"/>
              </a:rPr>
              <a:t> </a:t>
            </a:r>
          </a:p>
          <a:p>
            <a:pPr marL="9525">
              <a:lnSpc>
                <a:spcPct val="150000"/>
              </a:lnSpc>
              <a:spcBef>
                <a:spcPts val="1515"/>
              </a:spcBef>
            </a:pPr>
            <a:r>
              <a:rPr lang="en-US" sz="2800" b="1" dirty="0">
                <a:solidFill>
                  <a:srgbClr val="002060"/>
                </a:solidFill>
                <a:ea typeface="+mn-lt"/>
                <a:cs typeface="+mn-lt"/>
              </a:rPr>
              <a:t>    </a:t>
            </a:r>
            <a:r>
              <a:rPr lang="en-US" sz="2800" b="1" dirty="0" err="1">
                <a:solidFill>
                  <a:srgbClr val="002060"/>
                </a:solidFill>
                <a:ea typeface="+mn-lt"/>
                <a:cs typeface="+mn-lt"/>
              </a:rPr>
              <a:t>eu</a:t>
            </a:r>
            <a:r>
              <a:rPr lang="en-US" sz="2800" b="1" dirty="0">
                <a:solidFill>
                  <a:srgbClr val="002060"/>
                </a:solidFill>
                <a:ea typeface="+mn-lt"/>
                <a:cs typeface="+mn-lt"/>
              </a:rPr>
              <a:t> </a:t>
            </a:r>
            <a:r>
              <a:rPr lang="en-US" sz="2800" b="1" dirty="0" err="1">
                <a:solidFill>
                  <a:srgbClr val="002060"/>
                </a:solidFill>
                <a:ea typeface="+mn-lt"/>
                <a:cs typeface="+mn-lt"/>
              </a:rPr>
              <a:t>hangen</a:t>
            </a:r>
            <a:r>
              <a:rPr lang="en-US" sz="2800" b="1" dirty="0">
                <a:solidFill>
                  <a:srgbClr val="002060"/>
                </a:solidFill>
                <a:ea typeface="+mn-lt"/>
                <a:cs typeface="+mn-lt"/>
              </a:rPr>
              <a:t> </a:t>
            </a:r>
            <a:r>
              <a:rPr lang="en-US" sz="2800" b="1" dirty="0" err="1">
                <a:solidFill>
                  <a:srgbClr val="002060"/>
                </a:solidFill>
                <a:ea typeface="+mn-lt"/>
                <a:cs typeface="+mn-lt"/>
              </a:rPr>
              <a:t>arnoch</a:t>
            </a:r>
            <a:r>
              <a:rPr lang="en-US" sz="2800" b="1" dirty="0">
                <a:solidFill>
                  <a:srgbClr val="002060"/>
                </a:solidFill>
                <a:ea typeface="+mn-lt"/>
                <a:cs typeface="+mn-lt"/>
              </a:rPr>
              <a:t> </a:t>
            </a:r>
            <a:r>
              <a:rPr lang="en-US" sz="2800" b="1" dirty="0" err="1">
                <a:solidFill>
                  <a:srgbClr val="002060"/>
                </a:solidFill>
                <a:ea typeface="+mn-lt"/>
                <a:cs typeface="+mn-lt"/>
              </a:rPr>
              <a:t>i'w</a:t>
            </a:r>
            <a:r>
              <a:rPr lang="en-US" sz="2800" b="1" dirty="0">
                <a:solidFill>
                  <a:srgbClr val="002060"/>
                </a:solidFill>
                <a:ea typeface="+mn-lt"/>
                <a:cs typeface="+mn-lt"/>
              </a:rPr>
              <a:t> </a:t>
            </a:r>
            <a:r>
              <a:rPr lang="en-US" sz="2800" b="1" dirty="0" err="1">
                <a:solidFill>
                  <a:srgbClr val="002060"/>
                </a:solidFill>
                <a:ea typeface="+mn-lt"/>
                <a:cs typeface="+mn-lt"/>
              </a:rPr>
              <a:t>cwblhau'n</a:t>
            </a:r>
            <a:r>
              <a:rPr lang="en-US" sz="2800" b="1" dirty="0">
                <a:solidFill>
                  <a:srgbClr val="002060"/>
                </a:solidFill>
                <a:ea typeface="+mn-lt"/>
                <a:cs typeface="+mn-lt"/>
              </a:rPr>
              <a:t> </a:t>
            </a:r>
            <a:r>
              <a:rPr lang="en-US" sz="2800" b="1" dirty="0" err="1">
                <a:solidFill>
                  <a:srgbClr val="002060"/>
                </a:solidFill>
                <a:ea typeface="+mn-lt"/>
                <a:cs typeface="+mn-lt"/>
              </a:rPr>
              <a:t>wythnosol</a:t>
            </a:r>
            <a:r>
              <a:rPr lang="en-US" sz="2800" b="1" dirty="0">
                <a:solidFill>
                  <a:srgbClr val="002060"/>
                </a:solidFill>
                <a:ea typeface="+mn-lt"/>
                <a:cs typeface="+mn-lt"/>
              </a:rPr>
              <a:t> </a:t>
            </a:r>
            <a:r>
              <a:rPr lang="en-US" sz="2800" b="1" dirty="0" err="1">
                <a:solidFill>
                  <a:srgbClr val="002060"/>
                </a:solidFill>
                <a:ea typeface="+mn-lt"/>
                <a:cs typeface="+mn-lt"/>
              </a:rPr>
              <a:t>ar</a:t>
            </a:r>
            <a:r>
              <a:rPr lang="en-US" sz="2800" b="1" dirty="0">
                <a:solidFill>
                  <a:srgbClr val="002060"/>
                </a:solidFill>
                <a:ea typeface="+mn-lt"/>
                <a:cs typeface="+mn-lt"/>
              </a:rPr>
              <a:t> PAP.</a:t>
            </a:r>
            <a:endParaRPr lang="en-US" dirty="0">
              <a:solidFill>
                <a:srgbClr val="002060"/>
              </a:solidFill>
              <a:cs typeface="Calibri" panose="020F0502020204030204"/>
            </a:endParaRPr>
          </a:p>
          <a:p>
            <a:pPr marL="352425" indent="-342900">
              <a:lnSpc>
                <a:spcPct val="150000"/>
              </a:lnSpc>
              <a:spcBef>
                <a:spcPts val="1515"/>
              </a:spcBef>
              <a:buFont typeface="Arial"/>
              <a:buChar char="•"/>
            </a:pPr>
            <a:r>
              <a:rPr lang="en-US" sz="2800" b="1" dirty="0" err="1">
                <a:solidFill>
                  <a:srgbClr val="002060"/>
                </a:solidFill>
                <a:ea typeface="+mn-lt"/>
                <a:cs typeface="+mn-lt"/>
              </a:rPr>
              <a:t>gwybod</a:t>
            </a:r>
            <a:r>
              <a:rPr lang="en-US" sz="2800" b="1" dirty="0">
                <a:solidFill>
                  <a:srgbClr val="002060"/>
                </a:solidFill>
                <a:ea typeface="+mn-lt"/>
                <a:cs typeface="+mn-lt"/>
              </a:rPr>
              <a:t> </a:t>
            </a:r>
            <a:r>
              <a:rPr lang="en-US" sz="2800" b="1" dirty="0" err="1">
                <a:solidFill>
                  <a:srgbClr val="002060"/>
                </a:solidFill>
                <a:ea typeface="+mn-lt"/>
                <a:cs typeface="+mn-lt"/>
              </a:rPr>
              <a:t>beth</a:t>
            </a:r>
            <a:r>
              <a:rPr lang="en-US" sz="2800" b="1" dirty="0">
                <a:solidFill>
                  <a:srgbClr val="002060"/>
                </a:solidFill>
                <a:ea typeface="+mn-lt"/>
                <a:cs typeface="+mn-lt"/>
              </a:rPr>
              <a:t> </a:t>
            </a:r>
            <a:r>
              <a:rPr lang="en-US" sz="2800" b="1" dirty="0" err="1">
                <a:solidFill>
                  <a:srgbClr val="002060"/>
                </a:solidFill>
                <a:ea typeface="+mn-lt"/>
                <a:cs typeface="+mn-lt"/>
              </a:rPr>
              <a:t>yw'r</a:t>
            </a:r>
            <a:r>
              <a:rPr lang="en-US" sz="2800" b="1" dirty="0">
                <a:solidFill>
                  <a:srgbClr val="002060"/>
                </a:solidFill>
                <a:ea typeface="+mn-lt"/>
                <a:cs typeface="+mn-lt"/>
              </a:rPr>
              <a:t> </a:t>
            </a:r>
            <a:r>
              <a:rPr lang="en-US" sz="2800" b="1" dirty="0" err="1">
                <a:solidFill>
                  <a:srgbClr val="002060"/>
                </a:solidFill>
                <a:ea typeface="+mn-lt"/>
                <a:cs typeface="+mn-lt"/>
              </a:rPr>
              <a:t>Pebblepad</a:t>
            </a:r>
            <a:r>
              <a:rPr lang="en-US" sz="2800" b="1" dirty="0">
                <a:solidFill>
                  <a:srgbClr val="002060"/>
                </a:solidFill>
                <a:ea typeface="+mn-lt"/>
                <a:cs typeface="+mn-lt"/>
              </a:rPr>
              <a:t> </a:t>
            </a:r>
            <a:r>
              <a:rPr lang="en-US" sz="2800" b="1" dirty="0" err="1">
                <a:solidFill>
                  <a:srgbClr val="002060"/>
                </a:solidFill>
                <a:ea typeface="+mn-lt"/>
                <a:cs typeface="+mn-lt"/>
              </a:rPr>
              <a:t>a'r</a:t>
            </a:r>
            <a:r>
              <a:rPr lang="en-US" sz="2800" b="1" dirty="0">
                <a:solidFill>
                  <a:srgbClr val="002060"/>
                </a:solidFill>
                <a:ea typeface="+mn-lt"/>
                <a:cs typeface="+mn-lt"/>
              </a:rPr>
              <a:t> </a:t>
            </a:r>
            <a:r>
              <a:rPr lang="en-US" sz="2800" b="1" dirty="0" err="1">
                <a:solidFill>
                  <a:srgbClr val="002060"/>
                </a:solidFill>
                <a:ea typeface="+mn-lt"/>
                <a:cs typeface="+mn-lt"/>
              </a:rPr>
              <a:t>Pasbort</a:t>
            </a:r>
            <a:r>
              <a:rPr lang="en-US" sz="2800" b="1" dirty="0">
                <a:solidFill>
                  <a:srgbClr val="002060"/>
                </a:solidFill>
                <a:ea typeface="+mn-lt"/>
                <a:cs typeface="+mn-lt"/>
              </a:rPr>
              <a:t> </a:t>
            </a:r>
            <a:r>
              <a:rPr lang="en-US" sz="2800" b="1" dirty="0" err="1">
                <a:solidFill>
                  <a:srgbClr val="002060"/>
                </a:solidFill>
                <a:ea typeface="+mn-lt"/>
                <a:cs typeface="+mn-lt"/>
              </a:rPr>
              <a:t>Dysgu</a:t>
            </a:r>
            <a:r>
              <a:rPr lang="en-US" sz="2800" b="1" dirty="0">
                <a:solidFill>
                  <a:srgbClr val="002060"/>
                </a:solidFill>
                <a:ea typeface="+mn-lt"/>
                <a:cs typeface="+mn-lt"/>
              </a:rPr>
              <a:t> </a:t>
            </a:r>
            <a:r>
              <a:rPr lang="en-US" sz="2800" b="1" dirty="0" err="1">
                <a:solidFill>
                  <a:srgbClr val="002060"/>
                </a:solidFill>
                <a:ea typeface="+mn-lt"/>
                <a:cs typeface="+mn-lt"/>
              </a:rPr>
              <a:t>Proffesiynol</a:t>
            </a:r>
            <a:r>
              <a:rPr lang="en-US" sz="2800" b="1" dirty="0">
                <a:solidFill>
                  <a:srgbClr val="002060"/>
                </a:solidFill>
                <a:ea typeface="+mn-lt"/>
                <a:cs typeface="+mn-lt"/>
              </a:rPr>
              <a:t>.</a:t>
            </a:r>
            <a:endParaRPr lang="en-US" sz="2800" b="1" dirty="0">
              <a:solidFill>
                <a:srgbClr val="002060"/>
              </a:solidFill>
              <a:cs typeface="Calibri"/>
            </a:endParaRPr>
          </a:p>
          <a:p>
            <a:pPr marL="352425" indent="-342900">
              <a:lnSpc>
                <a:spcPct val="150000"/>
              </a:lnSpc>
              <a:spcBef>
                <a:spcPts val="1515"/>
              </a:spcBef>
              <a:buFont typeface="Arial"/>
              <a:buChar char="•"/>
            </a:pPr>
            <a:r>
              <a:rPr lang="en-US" sz="2800" b="1" dirty="0" err="1">
                <a:solidFill>
                  <a:srgbClr val="002060"/>
                </a:solidFill>
                <a:ea typeface="+mn-lt"/>
                <a:cs typeface="+mn-lt"/>
              </a:rPr>
              <a:t>gwybod</a:t>
            </a:r>
            <a:r>
              <a:rPr lang="en-US" sz="2800" b="1" dirty="0">
                <a:solidFill>
                  <a:srgbClr val="002060"/>
                </a:solidFill>
                <a:ea typeface="+mn-lt"/>
                <a:cs typeface="+mn-lt"/>
              </a:rPr>
              <a:t> </a:t>
            </a:r>
            <a:r>
              <a:rPr lang="en-US" sz="2800" b="1" dirty="0" err="1">
                <a:solidFill>
                  <a:srgbClr val="002060"/>
                </a:solidFill>
                <a:ea typeface="+mn-lt"/>
                <a:cs typeface="+mn-lt"/>
              </a:rPr>
              <a:t>lle</a:t>
            </a:r>
            <a:r>
              <a:rPr lang="en-US" sz="2800" b="1" dirty="0">
                <a:solidFill>
                  <a:srgbClr val="002060"/>
                </a:solidFill>
                <a:ea typeface="+mn-lt"/>
                <a:cs typeface="+mn-lt"/>
              </a:rPr>
              <a:t> </a:t>
            </a:r>
            <a:r>
              <a:rPr lang="en-US" sz="2800" b="1" dirty="0" err="1">
                <a:solidFill>
                  <a:srgbClr val="002060"/>
                </a:solidFill>
                <a:ea typeface="+mn-lt"/>
                <a:cs typeface="+mn-lt"/>
              </a:rPr>
              <a:t>i</a:t>
            </a:r>
            <a:r>
              <a:rPr lang="en-US" sz="2800" b="1" dirty="0">
                <a:solidFill>
                  <a:srgbClr val="002060"/>
                </a:solidFill>
                <a:ea typeface="+mn-lt"/>
                <a:cs typeface="+mn-lt"/>
              </a:rPr>
              <a:t> </a:t>
            </a:r>
            <a:r>
              <a:rPr lang="en-US" sz="2800" b="1" dirty="0" err="1">
                <a:solidFill>
                  <a:srgbClr val="002060"/>
                </a:solidFill>
                <a:ea typeface="+mn-lt"/>
                <a:cs typeface="+mn-lt"/>
              </a:rPr>
              <a:t>ddod</a:t>
            </a:r>
            <a:r>
              <a:rPr lang="en-US" sz="2800" b="1" dirty="0">
                <a:solidFill>
                  <a:srgbClr val="002060"/>
                </a:solidFill>
                <a:ea typeface="+mn-lt"/>
                <a:cs typeface="+mn-lt"/>
              </a:rPr>
              <a:t> o </a:t>
            </a:r>
            <a:r>
              <a:rPr lang="en-US" sz="2800" b="1" dirty="0" err="1">
                <a:solidFill>
                  <a:srgbClr val="002060"/>
                </a:solidFill>
                <a:ea typeface="+mn-lt"/>
                <a:cs typeface="+mn-lt"/>
              </a:rPr>
              <a:t>hyd</a:t>
            </a:r>
            <a:r>
              <a:rPr lang="en-US" sz="2800" b="1" dirty="0">
                <a:solidFill>
                  <a:srgbClr val="002060"/>
                </a:solidFill>
                <a:ea typeface="+mn-lt"/>
                <a:cs typeface="+mn-lt"/>
              </a:rPr>
              <a:t> </a:t>
            </a:r>
            <a:r>
              <a:rPr lang="en-US" sz="2800" b="1" dirty="0" err="1">
                <a:solidFill>
                  <a:srgbClr val="002060"/>
                </a:solidFill>
                <a:ea typeface="+mn-lt"/>
                <a:cs typeface="+mn-lt"/>
              </a:rPr>
              <a:t>i</a:t>
            </a:r>
            <a:r>
              <a:rPr lang="en-US" sz="2800" b="1" dirty="0">
                <a:solidFill>
                  <a:srgbClr val="002060"/>
                </a:solidFill>
                <a:ea typeface="+mn-lt"/>
                <a:cs typeface="+mn-lt"/>
              </a:rPr>
              <a:t> </a:t>
            </a:r>
            <a:r>
              <a:rPr lang="en-US" sz="2800" b="1" dirty="0" err="1">
                <a:solidFill>
                  <a:srgbClr val="002060"/>
                </a:solidFill>
                <a:ea typeface="+mn-lt"/>
                <a:cs typeface="+mn-lt"/>
              </a:rPr>
              <a:t>ganllawiau</a:t>
            </a:r>
            <a:r>
              <a:rPr lang="en-US" sz="2800" b="1" dirty="0">
                <a:solidFill>
                  <a:srgbClr val="002060"/>
                </a:solidFill>
                <a:ea typeface="+mn-lt"/>
                <a:cs typeface="+mn-lt"/>
              </a:rPr>
              <a:t> </a:t>
            </a:r>
            <a:r>
              <a:rPr lang="en-US" sz="2800" b="1" dirty="0" err="1">
                <a:solidFill>
                  <a:srgbClr val="002060"/>
                </a:solidFill>
                <a:ea typeface="+mn-lt"/>
                <a:cs typeface="+mn-lt"/>
              </a:rPr>
              <a:t>ynglŷn</a:t>
            </a:r>
            <a:r>
              <a:rPr lang="en-US" sz="2800" b="1" dirty="0">
                <a:solidFill>
                  <a:srgbClr val="002060"/>
                </a:solidFill>
                <a:ea typeface="+mn-lt"/>
                <a:cs typeface="+mn-lt"/>
              </a:rPr>
              <a:t> </a:t>
            </a:r>
            <a:r>
              <a:rPr lang="en-US" sz="2800" b="1" dirty="0" err="1">
                <a:solidFill>
                  <a:srgbClr val="002060"/>
                </a:solidFill>
                <a:ea typeface="+mn-lt"/>
                <a:cs typeface="+mn-lt"/>
              </a:rPr>
              <a:t>â'r</a:t>
            </a:r>
            <a:r>
              <a:rPr lang="en-US" sz="2800" b="1" dirty="0">
                <a:solidFill>
                  <a:srgbClr val="002060"/>
                </a:solidFill>
                <a:ea typeface="+mn-lt"/>
                <a:cs typeface="+mn-lt"/>
              </a:rPr>
              <a:t> </a:t>
            </a:r>
            <a:r>
              <a:rPr lang="en-US" sz="2800" b="1" dirty="0" err="1">
                <a:solidFill>
                  <a:srgbClr val="002060"/>
                </a:solidFill>
                <a:ea typeface="+mn-lt"/>
                <a:cs typeface="+mn-lt"/>
              </a:rPr>
              <a:t>Pasbort</a:t>
            </a:r>
            <a:r>
              <a:rPr lang="en-US" sz="2800" b="1" dirty="0">
                <a:solidFill>
                  <a:srgbClr val="002060"/>
                </a:solidFill>
                <a:ea typeface="+mn-lt"/>
                <a:cs typeface="+mn-lt"/>
              </a:rPr>
              <a:t> </a:t>
            </a:r>
            <a:r>
              <a:rPr lang="en-US" sz="2800" b="1" dirty="0" err="1">
                <a:solidFill>
                  <a:srgbClr val="002060"/>
                </a:solidFill>
                <a:ea typeface="+mn-lt"/>
                <a:cs typeface="+mn-lt"/>
              </a:rPr>
              <a:t>Dysgu</a:t>
            </a:r>
            <a:r>
              <a:rPr lang="en-US" sz="2800" b="1" dirty="0">
                <a:solidFill>
                  <a:srgbClr val="002060"/>
                </a:solidFill>
                <a:ea typeface="+mn-lt"/>
                <a:cs typeface="+mn-lt"/>
              </a:rPr>
              <a:t> </a:t>
            </a:r>
            <a:r>
              <a:rPr lang="en-US" sz="2800" b="1" dirty="0" err="1">
                <a:solidFill>
                  <a:srgbClr val="002060"/>
                </a:solidFill>
                <a:ea typeface="+mn-lt"/>
                <a:cs typeface="+mn-lt"/>
              </a:rPr>
              <a:t>Proffesiynol</a:t>
            </a:r>
            <a:r>
              <a:rPr lang="en-US" sz="2800" b="1" dirty="0">
                <a:solidFill>
                  <a:srgbClr val="002060"/>
                </a:solidFill>
                <a:ea typeface="+mn-lt"/>
                <a:cs typeface="+mn-lt"/>
              </a:rPr>
              <a:t>.</a:t>
            </a:r>
            <a:endParaRPr lang="en-US" sz="2800" b="1" dirty="0">
              <a:solidFill>
                <a:srgbClr val="002060"/>
              </a:solidFill>
              <a:cs typeface="Calibri"/>
            </a:endParaRPr>
          </a:p>
          <a:p>
            <a:pPr marL="9525">
              <a:lnSpc>
                <a:spcPct val="150000"/>
              </a:lnSpc>
              <a:spcBef>
                <a:spcPts val="1515"/>
              </a:spcBef>
            </a:pPr>
            <a:endParaRPr lang="en-US" sz="2800" b="1" dirty="0">
              <a:solidFill>
                <a:srgbClr val="002060"/>
              </a:solidFill>
              <a:ea typeface="Calibri"/>
              <a:cs typeface="Calibri"/>
            </a:endParaRPr>
          </a:p>
          <a:p>
            <a:pPr marL="352425" indent="-342900">
              <a:spcBef>
                <a:spcPts val="1515"/>
              </a:spcBef>
              <a:buFont typeface="Arial"/>
              <a:buChar char="•"/>
            </a:pPr>
            <a:endParaRPr lang="en-US">
              <a:cs typeface="Calibri"/>
            </a:endParaRPr>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pic>
        <p:nvPicPr>
          <p:cNvPr id="3" name="Picture 5">
            <a:extLst>
              <a:ext uri="{FF2B5EF4-FFF2-40B4-BE49-F238E27FC236}">
                <a16:creationId xmlns:a16="http://schemas.microsoft.com/office/drawing/2014/main" id="{3C795B4B-4D3D-FEBA-CD68-B1393CEE1841}"/>
              </a:ext>
            </a:extLst>
          </p:cNvPr>
          <p:cNvPicPr>
            <a:picLocks noChangeAspect="1"/>
          </p:cNvPicPr>
          <p:nvPr/>
        </p:nvPicPr>
        <p:blipFill>
          <a:blip r:embed="rId4"/>
          <a:stretch>
            <a:fillRect/>
          </a:stretch>
        </p:blipFill>
        <p:spPr>
          <a:xfrm>
            <a:off x="6460970" y="291060"/>
            <a:ext cx="5665365" cy="2132111"/>
          </a:xfrm>
          <a:prstGeom prst="rect">
            <a:avLst/>
          </a:prstGeom>
        </p:spPr>
      </p:pic>
    </p:spTree>
    <p:extLst>
      <p:ext uri="{BB962C8B-B14F-4D97-AF65-F5344CB8AC3E}">
        <p14:creationId xmlns:p14="http://schemas.microsoft.com/office/powerpoint/2010/main" val="1757781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2">
            <a:extLst>
              <a:ext uri="{FF2B5EF4-FFF2-40B4-BE49-F238E27FC236}">
                <a16:creationId xmlns:a16="http://schemas.microsoft.com/office/drawing/2014/main" id="{B5DA7074-EBE0-D640-8D88-3BC92AE74C3F}"/>
              </a:ext>
            </a:extLst>
          </p:cNvPr>
          <p:cNvSpPr txBox="1"/>
          <p:nvPr/>
        </p:nvSpPr>
        <p:spPr>
          <a:xfrm>
            <a:off x="-902" y="-156"/>
            <a:ext cx="12193945" cy="5738904"/>
          </a:xfrm>
          <a:prstGeom prst="rect">
            <a:avLst/>
          </a:prstGeom>
          <a:solidFill>
            <a:schemeClr val="accent4">
              <a:lumMod val="20000"/>
              <a:lumOff val="80000"/>
            </a:schemeClr>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p:txBody>
      </p:sp>
      <p:sp>
        <p:nvSpPr>
          <p:cNvPr id="2" name="Title 1">
            <a:extLst>
              <a:ext uri="{FF2B5EF4-FFF2-40B4-BE49-F238E27FC236}">
                <a16:creationId xmlns:a16="http://schemas.microsoft.com/office/drawing/2014/main" id="{9B5C5336-C74D-6D98-BF8F-30EE8113EEAE}"/>
              </a:ext>
            </a:extLst>
          </p:cNvPr>
          <p:cNvSpPr>
            <a:spLocks noGrp="1"/>
          </p:cNvSpPr>
          <p:nvPr>
            <p:ph type="title"/>
          </p:nvPr>
        </p:nvSpPr>
        <p:spPr>
          <a:xfrm>
            <a:off x="2754104" y="173062"/>
            <a:ext cx="8635553" cy="937062"/>
          </a:xfrm>
        </p:spPr>
        <p:txBody>
          <a:bodyPr/>
          <a:lstStyle/>
          <a:p>
            <a:r>
              <a:rPr lang="en-US" err="1">
                <a:solidFill>
                  <a:srgbClr val="002060"/>
                </a:solidFill>
                <a:latin typeface="Arial"/>
                <a:cs typeface="Arial"/>
              </a:rPr>
              <a:t>Cyflwyno'r</a:t>
            </a:r>
            <a:r>
              <a:rPr lang="en-US">
                <a:solidFill>
                  <a:srgbClr val="002060"/>
                </a:solidFill>
                <a:latin typeface="Arial"/>
                <a:cs typeface="Arial"/>
              </a:rPr>
              <a:t> </a:t>
            </a:r>
            <a:r>
              <a:rPr lang="en-US" err="1">
                <a:solidFill>
                  <a:srgbClr val="002060"/>
                </a:solidFill>
                <a:latin typeface="Arial"/>
                <a:cs typeface="Arial"/>
              </a:rPr>
              <a:t>Pebblepad</a:t>
            </a:r>
            <a:r>
              <a:rPr lang="en-US">
                <a:solidFill>
                  <a:srgbClr val="002060"/>
                </a:solidFill>
                <a:latin typeface="Arial"/>
                <a:cs typeface="Arial"/>
              </a:rPr>
              <a:t> </a:t>
            </a:r>
            <a:r>
              <a:rPr lang="en-US">
                <a:latin typeface="Arial"/>
                <a:cs typeface="Arial"/>
              </a:rPr>
              <a:t> </a:t>
            </a:r>
            <a:endParaRPr lang="en-US" err="1"/>
          </a:p>
        </p:txBody>
      </p:sp>
      <p:pic>
        <p:nvPicPr>
          <p:cNvPr id="3" name="Picture 5" descr="Graphical user interface, application&#10;&#10;Description automatically generated">
            <a:extLst>
              <a:ext uri="{FF2B5EF4-FFF2-40B4-BE49-F238E27FC236}">
                <a16:creationId xmlns:a16="http://schemas.microsoft.com/office/drawing/2014/main" id="{3E9BB5F3-3260-2750-60B9-35B7BF31EF93}"/>
              </a:ext>
            </a:extLst>
          </p:cNvPr>
          <p:cNvPicPr>
            <a:picLocks noChangeAspect="1"/>
          </p:cNvPicPr>
          <p:nvPr/>
        </p:nvPicPr>
        <p:blipFill>
          <a:blip r:embed="rId2"/>
          <a:stretch>
            <a:fillRect/>
          </a:stretch>
        </p:blipFill>
        <p:spPr>
          <a:xfrm>
            <a:off x="361985" y="1164939"/>
            <a:ext cx="11631298" cy="44096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5" descr="Diagram&#10;&#10;Description automatically generated">
            <a:extLst>
              <a:ext uri="{FF2B5EF4-FFF2-40B4-BE49-F238E27FC236}">
                <a16:creationId xmlns:a16="http://schemas.microsoft.com/office/drawing/2014/main" id="{4ABE9D82-37D6-BE49-9C13-87B1F1D02A85}"/>
              </a:ext>
            </a:extLst>
          </p:cNvPr>
          <p:cNvPicPr>
            <a:picLocks noChangeAspect="1"/>
          </p:cNvPicPr>
          <p:nvPr/>
        </p:nvPicPr>
        <p:blipFill>
          <a:blip r:embed="rId3"/>
          <a:stretch>
            <a:fillRect/>
          </a:stretch>
        </p:blipFill>
        <p:spPr>
          <a:xfrm>
            <a:off x="568359" y="175517"/>
            <a:ext cx="1054474" cy="9904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5890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DA7074-EBE0-D640-8D88-3BC92AE74C3F}"/>
              </a:ext>
            </a:extLst>
          </p:cNvPr>
          <p:cNvSpPr txBox="1"/>
          <p:nvPr/>
        </p:nvSpPr>
        <p:spPr>
          <a:xfrm>
            <a:off x="-902" y="-156"/>
            <a:ext cx="12193945" cy="5738904"/>
          </a:xfrm>
          <a:prstGeom prst="rect">
            <a:avLst/>
          </a:prstGeom>
          <a:solidFill>
            <a:schemeClr val="accent4">
              <a:lumMod val="20000"/>
              <a:lumOff val="80000"/>
            </a:schemeClr>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p:txBody>
      </p:sp>
      <p:pic>
        <p:nvPicPr>
          <p:cNvPr id="2" name="Online Media 1" title="Beth yw'r Pasbort Dysgu Proffesiynol">
            <a:hlinkClick r:id="" action="ppaction://media"/>
            <a:extLst>
              <a:ext uri="{FF2B5EF4-FFF2-40B4-BE49-F238E27FC236}">
                <a16:creationId xmlns:a16="http://schemas.microsoft.com/office/drawing/2014/main" id="{BE69025F-B2B0-346C-FC90-EA6E5B5E3FAA}"/>
              </a:ext>
            </a:extLst>
          </p:cNvPr>
          <p:cNvPicPr>
            <a:picLocks noRot="1" noChangeAspect="1"/>
          </p:cNvPicPr>
          <p:nvPr>
            <a:videoFile r:link="rId1"/>
          </p:nvPr>
        </p:nvPicPr>
        <p:blipFill>
          <a:blip r:embed="rId3"/>
          <a:stretch>
            <a:fillRect/>
          </a:stretch>
        </p:blipFill>
        <p:spPr>
          <a:xfrm>
            <a:off x="2035989" y="959338"/>
            <a:ext cx="10016841" cy="5668760"/>
          </a:xfrm>
          <a:prstGeom prst="rect">
            <a:avLst/>
          </a:prstGeom>
          <a:ln w="57150">
            <a:solidFill>
              <a:srgbClr val="002060"/>
            </a:solidFill>
          </a:ln>
        </p:spPr>
      </p:pic>
      <p:sp>
        <p:nvSpPr>
          <p:cNvPr id="4" name="Title 1">
            <a:extLst>
              <a:ext uri="{FF2B5EF4-FFF2-40B4-BE49-F238E27FC236}">
                <a16:creationId xmlns:a16="http://schemas.microsoft.com/office/drawing/2014/main" id="{CEF1F811-E102-BF5A-64F6-19436E413506}"/>
              </a:ext>
            </a:extLst>
          </p:cNvPr>
          <p:cNvSpPr>
            <a:spLocks noGrp="1"/>
          </p:cNvSpPr>
          <p:nvPr>
            <p:ph type="title"/>
          </p:nvPr>
        </p:nvSpPr>
        <p:spPr>
          <a:xfrm>
            <a:off x="564139" y="-1126"/>
            <a:ext cx="8635553" cy="937062"/>
          </a:xfrm>
        </p:spPr>
        <p:txBody>
          <a:bodyPr/>
          <a:lstStyle/>
          <a:p>
            <a:r>
              <a:rPr lang="en-US" dirty="0" err="1">
                <a:solidFill>
                  <a:srgbClr val="002060"/>
                </a:solidFill>
                <a:latin typeface="Arial"/>
                <a:cs typeface="Arial"/>
              </a:rPr>
              <a:t>Pasbort</a:t>
            </a:r>
            <a:r>
              <a:rPr lang="en-US" dirty="0">
                <a:solidFill>
                  <a:srgbClr val="002060"/>
                </a:solidFill>
                <a:latin typeface="Arial"/>
                <a:cs typeface="Arial"/>
              </a:rPr>
              <a:t> </a:t>
            </a:r>
            <a:r>
              <a:rPr lang="en-US" dirty="0" err="1">
                <a:solidFill>
                  <a:srgbClr val="002060"/>
                </a:solidFill>
                <a:latin typeface="Arial"/>
                <a:cs typeface="Arial"/>
              </a:rPr>
              <a:t>Dysgu</a:t>
            </a:r>
            <a:r>
              <a:rPr lang="en-US" dirty="0">
                <a:solidFill>
                  <a:srgbClr val="002060"/>
                </a:solidFill>
                <a:latin typeface="Arial"/>
                <a:cs typeface="Arial"/>
              </a:rPr>
              <a:t> </a:t>
            </a:r>
            <a:r>
              <a:rPr lang="en-US" dirty="0" err="1">
                <a:solidFill>
                  <a:srgbClr val="002060"/>
                </a:solidFill>
                <a:latin typeface="Arial"/>
                <a:cs typeface="Arial"/>
              </a:rPr>
              <a:t>Proffesiynol</a:t>
            </a:r>
            <a:r>
              <a:rPr lang="en-US" dirty="0">
                <a:solidFill>
                  <a:srgbClr val="002060"/>
                </a:solidFill>
                <a:latin typeface="Arial"/>
                <a:cs typeface="Arial"/>
              </a:rPr>
              <a:t> </a:t>
            </a:r>
            <a:r>
              <a:rPr lang="en-US" dirty="0">
                <a:latin typeface="Arial"/>
                <a:cs typeface="Arial"/>
              </a:rPr>
              <a:t> </a:t>
            </a:r>
            <a:endParaRPr lang="en-US" dirty="0" err="1"/>
          </a:p>
        </p:txBody>
      </p:sp>
    </p:spTree>
    <p:extLst>
      <p:ext uri="{BB962C8B-B14F-4D97-AF65-F5344CB8AC3E}">
        <p14:creationId xmlns:p14="http://schemas.microsoft.com/office/powerpoint/2010/main" val="2688066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
            <a:extLst>
              <a:ext uri="{FF2B5EF4-FFF2-40B4-BE49-F238E27FC236}">
                <a16:creationId xmlns:a16="http://schemas.microsoft.com/office/drawing/2014/main" id="{B5DA7074-EBE0-D640-8D88-3BC92AE74C3F}"/>
              </a:ext>
            </a:extLst>
          </p:cNvPr>
          <p:cNvSpPr txBox="1"/>
          <p:nvPr/>
        </p:nvSpPr>
        <p:spPr>
          <a:xfrm>
            <a:off x="-902" y="-156"/>
            <a:ext cx="12193945" cy="5738904"/>
          </a:xfrm>
          <a:prstGeom prst="rect">
            <a:avLst/>
          </a:prstGeom>
          <a:solidFill>
            <a:schemeClr val="accent4">
              <a:lumMod val="20000"/>
              <a:lumOff val="80000"/>
            </a:schemeClr>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p:txBody>
      </p:sp>
      <p:graphicFrame>
        <p:nvGraphicFramePr>
          <p:cNvPr id="2" name="Diagram 1">
            <a:extLst>
              <a:ext uri="{FF2B5EF4-FFF2-40B4-BE49-F238E27FC236}">
                <a16:creationId xmlns:a16="http://schemas.microsoft.com/office/drawing/2014/main" id="{07672B56-64A0-4F14-F608-0A9AE4B88724}"/>
              </a:ext>
            </a:extLst>
          </p:cNvPr>
          <p:cNvGraphicFramePr/>
          <p:nvPr>
            <p:extLst>
              <p:ext uri="{D42A27DB-BD31-4B8C-83A1-F6EECF244321}">
                <p14:modId xmlns:p14="http://schemas.microsoft.com/office/powerpoint/2010/main" val="3521249761"/>
              </p:ext>
            </p:extLst>
          </p:nvPr>
        </p:nvGraphicFramePr>
        <p:xfrm>
          <a:off x="273717" y="286031"/>
          <a:ext cx="11650073" cy="52458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6645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952BA8-EAC8-5910-D8C8-62DDBD961CA5}"/>
              </a:ext>
            </a:extLst>
          </p:cNvPr>
          <p:cNvSpPr txBox="1"/>
          <p:nvPr/>
        </p:nvSpPr>
        <p:spPr>
          <a:xfrm>
            <a:off x="-902" y="-156"/>
            <a:ext cx="12193945" cy="6186309"/>
          </a:xfrm>
          <a:prstGeom prst="rect">
            <a:avLst/>
          </a:prstGeom>
          <a:solidFill>
            <a:schemeClr val="accent4">
              <a:lumMod val="20000"/>
              <a:lumOff val="80000"/>
            </a:schemeClr>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p:txBody>
      </p:sp>
      <p:sp>
        <p:nvSpPr>
          <p:cNvPr id="4" name="Blwch Testun 3">
            <a:extLst>
              <a:ext uri="{FF2B5EF4-FFF2-40B4-BE49-F238E27FC236}">
                <a16:creationId xmlns:a16="http://schemas.microsoft.com/office/drawing/2014/main" id="{F1969D8F-D693-4336-9E30-4283F9A32270}"/>
              </a:ext>
            </a:extLst>
          </p:cNvPr>
          <p:cNvSpPr txBox="1"/>
          <p:nvPr/>
        </p:nvSpPr>
        <p:spPr>
          <a:xfrm>
            <a:off x="271372" y="544377"/>
            <a:ext cx="11764370" cy="5755422"/>
          </a:xfrm>
          <a:prstGeom prst="rect">
            <a:avLst/>
          </a:prstGeom>
          <a:noFill/>
        </p:spPr>
        <p:txBody>
          <a:bodyPr wrap="square" lIns="91440" tIns="45720" rIns="91440" bIns="45720" anchor="t">
            <a:spAutoFit/>
          </a:bodyPr>
          <a:lstStyle/>
          <a:p>
            <a:pPr>
              <a:defRPr/>
            </a:pPr>
            <a:r>
              <a:rPr lang="en-GB" err="1">
                <a:ea typeface="+mn-lt"/>
                <a:cs typeface="+mn-lt"/>
              </a:rPr>
              <a:t>Bydd</a:t>
            </a:r>
            <a:r>
              <a:rPr lang="en-GB">
                <a:ea typeface="+mn-lt"/>
                <a:cs typeface="+mn-lt"/>
              </a:rPr>
              <a:t> y </a:t>
            </a:r>
            <a:r>
              <a:rPr lang="en-GB" err="1">
                <a:ea typeface="+mn-lt"/>
                <a:cs typeface="+mn-lt"/>
              </a:rPr>
              <a:t>Cyngor</a:t>
            </a:r>
            <a:r>
              <a:rPr lang="en-GB">
                <a:ea typeface="+mn-lt"/>
                <a:cs typeface="+mn-lt"/>
              </a:rPr>
              <a:t> </a:t>
            </a:r>
            <a:r>
              <a:rPr lang="en-GB" err="1">
                <a:ea typeface="+mn-lt"/>
                <a:cs typeface="+mn-lt"/>
              </a:rPr>
              <a:t>Gweithlu</a:t>
            </a:r>
            <a:r>
              <a:rPr lang="en-GB">
                <a:ea typeface="+mn-lt"/>
                <a:cs typeface="+mn-lt"/>
              </a:rPr>
              <a:t> </a:t>
            </a:r>
            <a:r>
              <a:rPr lang="en-GB" err="1">
                <a:ea typeface="+mn-lt"/>
                <a:cs typeface="+mn-lt"/>
              </a:rPr>
              <a:t>Addysg</a:t>
            </a:r>
            <a:r>
              <a:rPr lang="en-GB">
                <a:ea typeface="+mn-lt"/>
                <a:cs typeface="+mn-lt"/>
              </a:rPr>
              <a:t> </a:t>
            </a:r>
            <a:r>
              <a:rPr lang="en-GB" err="1">
                <a:ea typeface="+mn-lt"/>
                <a:cs typeface="+mn-lt"/>
              </a:rPr>
              <a:t>wedi</a:t>
            </a:r>
            <a:r>
              <a:rPr lang="en-GB">
                <a:ea typeface="+mn-lt"/>
                <a:cs typeface="+mn-lt"/>
              </a:rPr>
              <a:t> </a:t>
            </a:r>
            <a:r>
              <a:rPr lang="en-GB" err="1">
                <a:ea typeface="+mn-lt"/>
                <a:cs typeface="+mn-lt"/>
              </a:rPr>
              <a:t>anfon</a:t>
            </a:r>
            <a:r>
              <a:rPr lang="en-GB">
                <a:ea typeface="+mn-lt"/>
                <a:cs typeface="+mn-lt"/>
              </a:rPr>
              <a:t> e-</a:t>
            </a:r>
            <a:r>
              <a:rPr lang="en-GB" err="1">
                <a:ea typeface="+mn-lt"/>
                <a:cs typeface="+mn-lt"/>
              </a:rPr>
              <a:t>bost</a:t>
            </a:r>
            <a:r>
              <a:rPr lang="en-GB">
                <a:ea typeface="+mn-lt"/>
                <a:cs typeface="+mn-lt"/>
              </a:rPr>
              <a:t> </a:t>
            </a:r>
            <a:r>
              <a:rPr lang="en-GB" err="1">
                <a:ea typeface="+mn-lt"/>
                <a:cs typeface="+mn-lt"/>
              </a:rPr>
              <a:t>atoch</a:t>
            </a:r>
            <a:r>
              <a:rPr lang="en-GB">
                <a:ea typeface="+mn-lt"/>
                <a:cs typeface="+mn-lt"/>
              </a:rPr>
              <a:t> </a:t>
            </a:r>
            <a:r>
              <a:rPr lang="en-GB" err="1">
                <a:ea typeface="+mn-lt"/>
                <a:cs typeface="+mn-lt"/>
              </a:rPr>
              <a:t>gyda'ch</a:t>
            </a:r>
            <a:r>
              <a:rPr lang="en-GB">
                <a:ea typeface="+mn-lt"/>
                <a:cs typeface="+mn-lt"/>
              </a:rPr>
              <a:t> </a:t>
            </a:r>
            <a:r>
              <a:rPr lang="en-GB" err="1">
                <a:ea typeface="+mn-lt"/>
                <a:cs typeface="+mn-lt"/>
              </a:rPr>
              <a:t>enw</a:t>
            </a:r>
            <a:r>
              <a:rPr lang="en-GB">
                <a:ea typeface="+mn-lt"/>
                <a:cs typeface="+mn-lt"/>
              </a:rPr>
              <a:t> </a:t>
            </a:r>
            <a:r>
              <a:rPr lang="en-GB" err="1">
                <a:ea typeface="+mn-lt"/>
                <a:cs typeface="+mn-lt"/>
              </a:rPr>
              <a:t>defnyddiwr</a:t>
            </a:r>
            <a:r>
              <a:rPr lang="en-GB">
                <a:ea typeface="+mn-lt"/>
                <a:cs typeface="+mn-lt"/>
              </a:rPr>
              <a:t> ac </a:t>
            </a:r>
            <a:r>
              <a:rPr lang="en-GB" err="1">
                <a:ea typeface="+mn-lt"/>
                <a:cs typeface="+mn-lt"/>
              </a:rPr>
              <a:t>yna</a:t>
            </a:r>
            <a:r>
              <a:rPr lang="en-GB">
                <a:ea typeface="+mn-lt"/>
                <a:cs typeface="+mn-lt"/>
              </a:rPr>
              <a:t> </a:t>
            </a:r>
            <a:r>
              <a:rPr lang="en-GB" err="1">
                <a:ea typeface="+mn-lt"/>
                <a:cs typeface="+mn-lt"/>
              </a:rPr>
              <a:t>byddwch</a:t>
            </a:r>
            <a:r>
              <a:rPr lang="en-GB">
                <a:ea typeface="+mn-lt"/>
                <a:cs typeface="+mn-lt"/>
              </a:rPr>
              <a:t> </a:t>
            </a:r>
            <a:r>
              <a:rPr lang="en-GB" err="1">
                <a:ea typeface="+mn-lt"/>
                <a:cs typeface="+mn-lt"/>
              </a:rPr>
              <a:t>wedi</a:t>
            </a:r>
            <a:r>
              <a:rPr lang="en-GB">
                <a:ea typeface="+mn-lt"/>
                <a:cs typeface="+mn-lt"/>
              </a:rPr>
              <a:t> </a:t>
            </a:r>
            <a:r>
              <a:rPr lang="en-GB" err="1">
                <a:ea typeface="+mn-lt"/>
                <a:cs typeface="+mn-lt"/>
              </a:rPr>
              <a:t>derbyn</a:t>
            </a:r>
            <a:r>
              <a:rPr lang="en-GB">
                <a:ea typeface="+mn-lt"/>
                <a:cs typeface="+mn-lt"/>
              </a:rPr>
              <a:t> ail e-</a:t>
            </a:r>
            <a:r>
              <a:rPr lang="en-GB" err="1">
                <a:ea typeface="+mn-lt"/>
                <a:cs typeface="+mn-lt"/>
              </a:rPr>
              <a:t>bost</a:t>
            </a:r>
            <a:r>
              <a:rPr lang="en-GB">
                <a:ea typeface="+mn-lt"/>
                <a:cs typeface="+mn-lt"/>
              </a:rPr>
              <a:t> </a:t>
            </a:r>
            <a:r>
              <a:rPr lang="en-GB" err="1">
                <a:ea typeface="+mn-lt"/>
                <a:cs typeface="+mn-lt"/>
              </a:rPr>
              <a:t>gyda</a:t>
            </a:r>
            <a:r>
              <a:rPr lang="en-GB">
                <a:ea typeface="+mn-lt"/>
                <a:cs typeface="+mn-lt"/>
              </a:rPr>
              <a:t> </a:t>
            </a:r>
            <a:r>
              <a:rPr lang="en-GB" err="1">
                <a:ea typeface="+mn-lt"/>
                <a:cs typeface="+mn-lt"/>
              </a:rPr>
              <a:t>dolen</a:t>
            </a:r>
            <a:r>
              <a:rPr lang="en-GB">
                <a:ea typeface="+mn-lt"/>
                <a:cs typeface="+mn-lt"/>
              </a:rPr>
              <a:t> </a:t>
            </a:r>
            <a:r>
              <a:rPr lang="en-GB" err="1">
                <a:ea typeface="+mn-lt"/>
                <a:cs typeface="+mn-lt"/>
              </a:rPr>
              <a:t>i</a:t>
            </a:r>
            <a:r>
              <a:rPr lang="en-GB">
                <a:ea typeface="+mn-lt"/>
                <a:cs typeface="+mn-lt"/>
              </a:rPr>
              <a:t> </a:t>
            </a:r>
            <a:r>
              <a:rPr lang="en-GB" err="1">
                <a:ea typeface="+mn-lt"/>
                <a:cs typeface="+mn-lt"/>
              </a:rPr>
              <a:t>sefydlu</a:t>
            </a:r>
            <a:r>
              <a:rPr lang="en-GB">
                <a:ea typeface="+mn-lt"/>
                <a:cs typeface="+mn-lt"/>
              </a:rPr>
              <a:t> </a:t>
            </a:r>
            <a:r>
              <a:rPr lang="en-GB" err="1">
                <a:ea typeface="+mn-lt"/>
                <a:cs typeface="+mn-lt"/>
              </a:rPr>
              <a:t>eich</a:t>
            </a:r>
            <a:r>
              <a:rPr lang="en-GB">
                <a:ea typeface="+mn-lt"/>
                <a:cs typeface="+mn-lt"/>
              </a:rPr>
              <a:t> </a:t>
            </a:r>
            <a:r>
              <a:rPr lang="en-GB" err="1">
                <a:ea typeface="+mn-lt"/>
                <a:cs typeface="+mn-lt"/>
              </a:rPr>
              <a:t>cyfrinair</a:t>
            </a:r>
            <a:r>
              <a:rPr kumimoji="0" lang="en-GB" sz="1800" b="0" i="0" u="none" strike="noStrike" kern="1200" cap="none" spc="0" normalizeH="0" baseline="0" noProof="0">
                <a:ln>
                  <a:noFill/>
                </a:ln>
                <a:effectLst/>
                <a:uLnTx/>
                <a:uFillTx/>
                <a:ea typeface="+mn-lt"/>
                <a:cs typeface="+mn-lt"/>
              </a:rPr>
              <a:t>.</a:t>
            </a:r>
            <a:endParaRPr lang="en-US">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defRPr/>
            </a:pPr>
            <a:r>
              <a:rPr lang="en-GB" err="1">
                <a:ea typeface="+mn-lt"/>
                <a:cs typeface="+mn-lt"/>
              </a:rPr>
              <a:t>Mewngofnodwch</a:t>
            </a:r>
            <a:r>
              <a:rPr lang="en-GB">
                <a:ea typeface="+mn-lt"/>
                <a:cs typeface="+mn-lt"/>
              </a:rPr>
              <a:t> </a:t>
            </a:r>
            <a:r>
              <a:rPr lang="en-GB" err="1">
                <a:ea typeface="+mn-lt"/>
                <a:cs typeface="+mn-lt"/>
              </a:rPr>
              <a:t>i'ch</a:t>
            </a:r>
            <a:r>
              <a:rPr lang="en-GB">
                <a:ea typeface="+mn-lt"/>
                <a:cs typeface="+mn-lt"/>
              </a:rPr>
              <a:t> </a:t>
            </a:r>
            <a:r>
              <a:rPr lang="en-GB" err="1">
                <a:ea typeface="+mn-lt"/>
                <a:cs typeface="+mn-lt"/>
              </a:rPr>
              <a:t>cyfrif</a:t>
            </a:r>
            <a:r>
              <a:rPr lang="en-GB">
                <a:ea typeface="+mn-lt"/>
                <a:cs typeface="+mn-lt"/>
              </a:rPr>
              <a:t> CGA</a:t>
            </a:r>
            <a:r>
              <a:rPr kumimoji="0" lang="en-GB" sz="1800" b="0" i="0" u="none" strike="noStrike" kern="1200" cap="none" spc="0" normalizeH="0" baseline="0" noProof="0">
                <a:ln>
                  <a:noFill/>
                </a:ln>
                <a:effectLst/>
                <a:uLnTx/>
                <a:uFillTx/>
                <a:ea typeface="+mn-lt"/>
                <a:cs typeface="+mn-lt"/>
              </a:rPr>
              <a:t> </a:t>
            </a:r>
            <a:r>
              <a:rPr lang="en-GB">
                <a:ea typeface="+mn-lt"/>
                <a:cs typeface="+mn-lt"/>
              </a:rPr>
              <a:t>a </a:t>
            </a:r>
            <a:r>
              <a:rPr lang="en-GB" err="1">
                <a:ea typeface="+mn-lt"/>
                <a:cs typeface="+mn-lt"/>
              </a:rPr>
              <a:t>dewiswch</a:t>
            </a:r>
            <a:r>
              <a:rPr lang="en-GB">
                <a:ea typeface="+mn-lt"/>
                <a:cs typeface="+mn-lt"/>
              </a:rPr>
              <a:t> </a:t>
            </a:r>
            <a:r>
              <a:rPr lang="en-GB" err="1">
                <a:ea typeface="+mn-lt"/>
                <a:cs typeface="+mn-lt"/>
              </a:rPr>
              <a:t>Pasbort</a:t>
            </a:r>
            <a:r>
              <a:rPr lang="en-GB">
                <a:ea typeface="+mn-lt"/>
                <a:cs typeface="+mn-lt"/>
              </a:rPr>
              <a:t> </a:t>
            </a:r>
            <a:r>
              <a:rPr lang="en-GB" err="1">
                <a:ea typeface="+mn-lt"/>
                <a:cs typeface="+mn-lt"/>
              </a:rPr>
              <a:t>Dysgu</a:t>
            </a:r>
            <a:r>
              <a:rPr lang="en-GB">
                <a:ea typeface="+mn-lt"/>
                <a:cs typeface="+mn-lt"/>
              </a:rPr>
              <a:t> </a:t>
            </a:r>
            <a:r>
              <a:rPr lang="en-GB" err="1">
                <a:ea typeface="+mn-lt"/>
                <a:cs typeface="+mn-lt"/>
              </a:rPr>
              <a:t>Proffesiynol</a:t>
            </a:r>
            <a:r>
              <a:rPr kumimoji="0" lang="en-GB" sz="1800" b="0" i="0" u="none" strike="noStrike" kern="1200" cap="none" spc="0" normalizeH="0" baseline="0" noProof="0">
                <a:ln>
                  <a:noFill/>
                </a:ln>
                <a:effectLst/>
                <a:uLnTx/>
                <a:uFillTx/>
                <a:ea typeface="+mn-lt"/>
                <a:cs typeface="+mn-lt"/>
              </a:rPr>
              <a:t>. </a:t>
            </a:r>
            <a:r>
              <a:rPr lang="en-GB">
                <a:ea typeface="+mn-lt"/>
                <a:cs typeface="+mn-lt"/>
              </a:rPr>
              <a:t>Naill ai </a:t>
            </a:r>
            <a:r>
              <a:rPr lang="en-GB" err="1">
                <a:ea typeface="+mn-lt"/>
                <a:cs typeface="+mn-lt"/>
              </a:rPr>
              <a:t>dewiswch</a:t>
            </a:r>
            <a:r>
              <a:rPr lang="en-GB">
                <a:ea typeface="+mn-lt"/>
                <a:cs typeface="+mn-lt"/>
              </a:rPr>
              <a:t> </a:t>
            </a:r>
            <a:r>
              <a:rPr lang="en-GB" err="1">
                <a:ea typeface="+mn-lt"/>
                <a:cs typeface="+mn-lt"/>
              </a:rPr>
              <a:t>yr</a:t>
            </a:r>
            <a:r>
              <a:rPr lang="en-GB">
                <a:ea typeface="+mn-lt"/>
                <a:cs typeface="+mn-lt"/>
              </a:rPr>
              <a:t> </a:t>
            </a:r>
            <a:r>
              <a:rPr lang="en-GB" err="1">
                <a:ea typeface="+mn-lt"/>
                <a:cs typeface="+mn-lt"/>
              </a:rPr>
              <a:t>opsiwn</a:t>
            </a:r>
            <a:r>
              <a:rPr lang="en-GB">
                <a:ea typeface="+mn-lt"/>
                <a:cs typeface="+mn-lt"/>
              </a:rPr>
              <a:t> '</a:t>
            </a:r>
            <a:r>
              <a:rPr lang="en-GB" err="1">
                <a:ea typeface="+mn-lt"/>
                <a:cs typeface="+mn-lt"/>
              </a:rPr>
              <a:t>adnoddau</a:t>
            </a:r>
            <a:r>
              <a:rPr lang="en-GB">
                <a:ea typeface="+mn-lt"/>
                <a:cs typeface="+mn-lt"/>
              </a:rPr>
              <a:t>' </a:t>
            </a:r>
            <a:r>
              <a:rPr lang="en-GB" err="1">
                <a:ea typeface="+mn-lt"/>
                <a:cs typeface="+mn-lt"/>
              </a:rPr>
              <a:t>o'ch</a:t>
            </a:r>
            <a:r>
              <a:rPr lang="en-GB">
                <a:ea typeface="+mn-lt"/>
                <a:cs typeface="+mn-lt"/>
              </a:rPr>
              <a:t> </a:t>
            </a:r>
            <a:r>
              <a:rPr lang="en-GB" err="1">
                <a:ea typeface="+mn-lt"/>
                <a:cs typeface="+mn-lt"/>
              </a:rPr>
              <a:t>enw</a:t>
            </a:r>
            <a:r>
              <a:rPr lang="en-GB">
                <a:ea typeface="+mn-lt"/>
                <a:cs typeface="+mn-lt"/>
              </a:rPr>
              <a:t> teils neu </a:t>
            </a:r>
            <a:r>
              <a:rPr lang="en-GB" err="1">
                <a:ea typeface="+mn-lt"/>
                <a:cs typeface="+mn-lt"/>
              </a:rPr>
              <a:t>dewiswch</a:t>
            </a:r>
            <a:r>
              <a:rPr lang="en-GB">
                <a:ea typeface="+mn-lt"/>
                <a:cs typeface="+mn-lt"/>
              </a:rPr>
              <a:t> y </a:t>
            </a:r>
            <a:r>
              <a:rPr lang="en-GB" err="1">
                <a:ea typeface="+mn-lt"/>
                <a:cs typeface="+mn-lt"/>
              </a:rPr>
              <a:t>ddewislen</a:t>
            </a:r>
            <a:r>
              <a:rPr lang="en-GB">
                <a:ea typeface="+mn-lt"/>
                <a:cs typeface="+mn-lt"/>
              </a:rPr>
              <a:t> </a:t>
            </a:r>
            <a:r>
              <a:rPr kumimoji="0" lang="en-GB" sz="1800" b="0" i="0" u="none" strike="noStrike" kern="1200" cap="none" spc="0" normalizeH="0" baseline="0" noProof="0">
                <a:ln>
                  <a:noFill/>
                </a:ln>
                <a:effectLst/>
                <a:uLnTx/>
                <a:uFillTx/>
                <a:ea typeface="+mn-lt"/>
                <a:cs typeface="+mn-lt"/>
              </a:rPr>
              <a:t>(</a:t>
            </a:r>
            <a:r>
              <a:rPr lang="en-GB">
                <a:ea typeface="+mn-lt"/>
                <a:cs typeface="+mn-lt"/>
              </a:rPr>
              <a:t>y </a:t>
            </a:r>
            <a:r>
              <a:rPr lang="en-GB" err="1">
                <a:ea typeface="+mn-lt"/>
                <a:cs typeface="+mn-lt"/>
              </a:rPr>
              <a:t>botwm</a:t>
            </a:r>
            <a:r>
              <a:rPr lang="en-GB">
                <a:ea typeface="+mn-lt"/>
                <a:cs typeface="+mn-lt"/>
              </a:rPr>
              <a:t> </a:t>
            </a:r>
            <a:r>
              <a:rPr lang="en-GB" err="1">
                <a:ea typeface="+mn-lt"/>
                <a:cs typeface="+mn-lt"/>
              </a:rPr>
              <a:t>gyda</a:t>
            </a:r>
            <a:r>
              <a:rPr lang="en-GB">
                <a:ea typeface="+mn-lt"/>
                <a:cs typeface="+mn-lt"/>
              </a:rPr>
              <a:t> </a:t>
            </a:r>
            <a:r>
              <a:rPr lang="en-GB" err="1">
                <a:ea typeface="+mn-lt"/>
                <a:cs typeface="+mn-lt"/>
              </a:rPr>
              <a:t>thair</a:t>
            </a:r>
            <a:r>
              <a:rPr lang="en-GB">
                <a:ea typeface="+mn-lt"/>
                <a:cs typeface="+mn-lt"/>
              </a:rPr>
              <a:t> </a:t>
            </a:r>
            <a:r>
              <a:rPr lang="en-GB" err="1">
                <a:ea typeface="+mn-lt"/>
                <a:cs typeface="+mn-lt"/>
              </a:rPr>
              <a:t>llinell</a:t>
            </a:r>
            <a:r>
              <a:rPr lang="en-GB">
                <a:ea typeface="+mn-lt"/>
                <a:cs typeface="+mn-lt"/>
              </a:rPr>
              <a:t> </a:t>
            </a:r>
            <a:r>
              <a:rPr lang="en-GB" err="1">
                <a:ea typeface="+mn-lt"/>
                <a:cs typeface="+mn-lt"/>
              </a:rPr>
              <a:t>llorweddol</a:t>
            </a:r>
            <a:r>
              <a:rPr lang="en-GB">
                <a:ea typeface="+mn-lt"/>
                <a:cs typeface="+mn-lt"/>
              </a:rPr>
              <a:t> </a:t>
            </a:r>
            <a:r>
              <a:rPr lang="en-GB" err="1">
                <a:ea typeface="+mn-lt"/>
                <a:cs typeface="+mn-lt"/>
              </a:rPr>
              <a:t>ar</a:t>
            </a:r>
            <a:r>
              <a:rPr lang="en-GB">
                <a:ea typeface="+mn-lt"/>
                <a:cs typeface="+mn-lt"/>
              </a:rPr>
              <a:t> frig </a:t>
            </a:r>
            <a:r>
              <a:rPr lang="en-GB" err="1">
                <a:ea typeface="+mn-lt"/>
                <a:cs typeface="+mn-lt"/>
              </a:rPr>
              <a:t>eich</a:t>
            </a:r>
            <a:r>
              <a:rPr lang="en-GB">
                <a:ea typeface="+mn-lt"/>
                <a:cs typeface="+mn-lt"/>
              </a:rPr>
              <a:t> </a:t>
            </a:r>
            <a:r>
              <a:rPr lang="en-GB" err="1">
                <a:ea typeface="+mn-lt"/>
                <a:cs typeface="+mn-lt"/>
              </a:rPr>
              <a:t>tudalen</a:t>
            </a:r>
            <a:r>
              <a:rPr kumimoji="0" lang="en-GB" sz="1800" b="0" i="0" u="none" strike="noStrike" kern="1200" cap="none" spc="0" normalizeH="0" baseline="0" noProof="0">
                <a:ln>
                  <a:noFill/>
                </a:ln>
                <a:effectLst/>
                <a:uLnTx/>
                <a:uFillTx/>
                <a:ea typeface="+mn-lt"/>
                <a:cs typeface="+mn-lt"/>
              </a:rPr>
              <a:t>) </a:t>
            </a:r>
            <a:r>
              <a:rPr lang="en-GB">
                <a:ea typeface="+mn-lt"/>
                <a:cs typeface="+mn-lt"/>
              </a:rPr>
              <a:t>a </a:t>
            </a:r>
            <a:r>
              <a:rPr lang="en-GB" err="1">
                <a:ea typeface="+mn-lt"/>
                <a:cs typeface="+mn-lt"/>
              </a:rPr>
              <a:t>mynd</a:t>
            </a:r>
            <a:r>
              <a:rPr lang="en-GB">
                <a:ea typeface="+mn-lt"/>
                <a:cs typeface="+mn-lt"/>
              </a:rPr>
              <a:t> </a:t>
            </a:r>
            <a:r>
              <a:rPr lang="en-GB" err="1">
                <a:ea typeface="+mn-lt"/>
                <a:cs typeface="+mn-lt"/>
              </a:rPr>
              <a:t>i'ch</a:t>
            </a:r>
            <a:r>
              <a:rPr lang="en-GB">
                <a:ea typeface="+mn-lt"/>
                <a:cs typeface="+mn-lt"/>
              </a:rPr>
              <a:t> </a:t>
            </a:r>
            <a:r>
              <a:rPr lang="en-GB" err="1">
                <a:ea typeface="+mn-lt"/>
                <a:cs typeface="+mn-lt"/>
              </a:rPr>
              <a:t>siop</a:t>
            </a:r>
            <a:r>
              <a:rPr lang="en-GB">
                <a:ea typeface="+mn-lt"/>
                <a:cs typeface="+mn-lt"/>
              </a:rPr>
              <a:t> </a:t>
            </a:r>
            <a:r>
              <a:rPr lang="en-GB" err="1">
                <a:ea typeface="+mn-lt"/>
                <a:cs typeface="+mn-lt"/>
              </a:rPr>
              <a:t>adnoddau</a:t>
            </a:r>
            <a:r>
              <a:rPr kumimoji="0" lang="en-GB" sz="1800" b="0" i="0" u="none" strike="noStrike" kern="1200" cap="none" spc="0" normalizeH="0" baseline="0" noProof="0">
                <a:ln>
                  <a:noFill/>
                </a:ln>
                <a:effectLst/>
                <a:uLnTx/>
                <a:uFillTx/>
                <a:ea typeface="+mn-lt"/>
                <a:cs typeface="+mn-lt"/>
              </a:rPr>
              <a:t>.</a:t>
            </a:r>
            <a:endParaRPr lang="cy-GB">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defRPr/>
            </a:pPr>
            <a:r>
              <a:rPr lang="en-GB">
                <a:ea typeface="+mn-lt"/>
                <a:cs typeface="+mn-lt"/>
              </a:rPr>
              <a:t>Dyma </a:t>
            </a:r>
            <a:r>
              <a:rPr lang="en-GB" err="1">
                <a:ea typeface="+mn-lt"/>
                <a:cs typeface="+mn-lt"/>
              </a:rPr>
              <a:t>lle</a:t>
            </a:r>
            <a:r>
              <a:rPr lang="en-GB">
                <a:ea typeface="+mn-lt"/>
                <a:cs typeface="+mn-lt"/>
              </a:rPr>
              <a:t> </a:t>
            </a:r>
            <a:r>
              <a:rPr lang="en-GB" err="1">
                <a:ea typeface="+mn-lt"/>
                <a:cs typeface="+mn-lt"/>
              </a:rPr>
              <a:t>byddwch</a:t>
            </a:r>
            <a:r>
              <a:rPr lang="en-GB">
                <a:ea typeface="+mn-lt"/>
                <a:cs typeface="+mn-lt"/>
              </a:rPr>
              <a:t> </a:t>
            </a:r>
            <a:r>
              <a:rPr lang="en-GB" err="1">
                <a:ea typeface="+mn-lt"/>
                <a:cs typeface="+mn-lt"/>
              </a:rPr>
              <a:t>chi'n</a:t>
            </a:r>
            <a:r>
              <a:rPr lang="en-GB">
                <a:ea typeface="+mn-lt"/>
                <a:cs typeface="+mn-lt"/>
              </a:rPr>
              <a:t> </a:t>
            </a:r>
            <a:r>
              <a:rPr lang="en-GB" err="1">
                <a:ea typeface="+mn-lt"/>
                <a:cs typeface="+mn-lt"/>
              </a:rPr>
              <a:t>dod</a:t>
            </a:r>
            <a:r>
              <a:rPr lang="en-GB">
                <a:ea typeface="+mn-lt"/>
                <a:cs typeface="+mn-lt"/>
              </a:rPr>
              <a:t> o </a:t>
            </a:r>
            <a:r>
              <a:rPr lang="en-GB" err="1">
                <a:ea typeface="+mn-lt"/>
                <a:cs typeface="+mn-lt"/>
              </a:rPr>
              <a:t>hyd</a:t>
            </a:r>
            <a:r>
              <a:rPr lang="en-GB">
                <a:ea typeface="+mn-lt"/>
                <a:cs typeface="+mn-lt"/>
              </a:rPr>
              <a:t> </a:t>
            </a:r>
            <a:r>
              <a:rPr lang="en-GB" err="1">
                <a:ea typeface="+mn-lt"/>
                <a:cs typeface="+mn-lt"/>
              </a:rPr>
              <a:t>i</a:t>
            </a:r>
            <a:r>
              <a:rPr lang="en-GB">
                <a:latin typeface="Calibri"/>
                <a:ea typeface="Calibri" panose="020F0502020204030204" pitchFamily="34" charset="0"/>
                <a:cs typeface="Times New Roman"/>
              </a:rPr>
              <a:t> </a:t>
            </a:r>
            <a:r>
              <a:rPr kumimoji="0" lang="en-GB" sz="1800" b="0" i="0" u="none" strike="noStrike" kern="1200" cap="none" spc="0" normalizeH="0" baseline="0" noProof="0">
                <a:ln>
                  <a:noFill/>
                </a:ln>
                <a:effectLst/>
                <a:uLnTx/>
                <a:uFillTx/>
                <a:latin typeface="Calibri"/>
                <a:ea typeface="Calibri" panose="020F0502020204030204" pitchFamily="34" charset="0"/>
                <a:cs typeface="Times New Roman"/>
              </a:rPr>
              <a:t> </a:t>
            </a:r>
            <a:r>
              <a:rPr kumimoji="0" lang="en-GB" sz="1800" b="0" i="0" u="none" strike="noStrike" kern="1200" cap="none" spc="0" normalizeH="0" baseline="0" noProof="0" err="1">
                <a:ln>
                  <a:noFill/>
                </a:ln>
                <a:effectLst/>
                <a:uLnTx/>
                <a:uFillTx/>
                <a:latin typeface="Calibri"/>
                <a:ea typeface="Calibri" panose="020F0502020204030204" pitchFamily="34" charset="0"/>
                <a:cs typeface="Times New Roman"/>
              </a:rPr>
              <a:t>Partneriaeth</a:t>
            </a:r>
            <a:r>
              <a:rPr kumimoji="0" lang="en-GB" sz="1800" b="0" i="0" u="none" strike="noStrike" kern="1200" cap="none" spc="0" normalizeH="0" baseline="0" noProof="0">
                <a:ln>
                  <a:noFill/>
                </a:ln>
                <a:effectLst/>
                <a:uLnTx/>
                <a:uFillTx/>
                <a:latin typeface="Calibri"/>
                <a:ea typeface="Calibri" panose="020F0502020204030204" pitchFamily="34" charset="0"/>
                <a:cs typeface="Times New Roman"/>
              </a:rPr>
              <a:t> </a:t>
            </a:r>
            <a:r>
              <a:rPr kumimoji="0" lang="en-GB" sz="1800" b="0" i="0" u="none" strike="noStrike" kern="1200" cap="none" spc="0" normalizeH="0" baseline="0" noProof="0" err="1">
                <a:ln>
                  <a:noFill/>
                </a:ln>
                <a:effectLst/>
                <a:uLnTx/>
                <a:uFillTx/>
                <a:latin typeface="Calibri"/>
                <a:ea typeface="Calibri" panose="020F0502020204030204" pitchFamily="34" charset="0"/>
                <a:cs typeface="Times New Roman"/>
              </a:rPr>
              <a:t>Proffesyniol</a:t>
            </a:r>
            <a:r>
              <a:rPr kumimoji="0" lang="en-GB" sz="1800" b="0" i="0" u="none" strike="noStrike" kern="1200" cap="none" spc="0" normalizeH="0" baseline="0" noProof="0">
                <a:ln>
                  <a:noFill/>
                </a:ln>
                <a:effectLst/>
                <a:uLnTx/>
                <a:uFillTx/>
                <a:latin typeface="Calibri"/>
                <a:ea typeface="Calibri" panose="020F0502020204030204" pitchFamily="34" charset="0"/>
                <a:cs typeface="Times New Roman"/>
              </a:rPr>
              <a:t> </a:t>
            </a:r>
            <a:r>
              <a:rPr kumimoji="0" lang="en-GB" sz="1800" b="0" i="0" u="none" strike="noStrike" kern="1200" cap="none" spc="0" normalizeH="0" baseline="0" noProof="0" err="1">
                <a:ln>
                  <a:noFill/>
                </a:ln>
                <a:effectLst/>
                <a:uLnTx/>
                <a:uFillTx/>
                <a:latin typeface="Calibri"/>
                <a:ea typeface="Calibri" panose="020F0502020204030204" pitchFamily="34" charset="0"/>
                <a:cs typeface="Times New Roman"/>
              </a:rPr>
              <a:t>yr</a:t>
            </a:r>
            <a:r>
              <a:rPr kumimoji="0" lang="en-GB" sz="1800" b="0" i="0" u="none" strike="noStrike" kern="1200" cap="none" spc="0" normalizeH="0" baseline="0" noProof="0">
                <a:ln>
                  <a:noFill/>
                </a:ln>
                <a:effectLst/>
                <a:uLnTx/>
                <a:uFillTx/>
                <a:latin typeface="Calibri"/>
                <a:ea typeface="Calibri" panose="020F0502020204030204" pitchFamily="34" charset="0"/>
                <a:cs typeface="Times New Roman"/>
              </a:rPr>
              <a:t> </a:t>
            </a:r>
            <a:r>
              <a:rPr kumimoji="0" lang="en-GB" sz="1800" b="0" i="0" u="none" strike="noStrike" kern="1200" cap="none" spc="0" normalizeH="0" baseline="0" noProof="0" err="1">
                <a:ln>
                  <a:noFill/>
                </a:ln>
                <a:effectLst/>
                <a:uLnTx/>
                <a:uFillTx/>
                <a:latin typeface="Calibri"/>
                <a:ea typeface="Calibri" panose="020F0502020204030204" pitchFamily="34" charset="0"/>
                <a:cs typeface="Times New Roman"/>
              </a:rPr>
              <a:t>Athrofa</a:t>
            </a:r>
            <a:r>
              <a:rPr lang="en-GB">
                <a:latin typeface="Calibri"/>
                <a:ea typeface="Calibri" panose="020F0502020204030204" pitchFamily="34" charset="0"/>
                <a:cs typeface="Times New Roman"/>
              </a:rPr>
              <a:t> -</a:t>
            </a:r>
            <a:r>
              <a:rPr kumimoji="0" lang="en-GB" sz="1800" b="0" i="0" u="none" strike="noStrike" kern="1200" cap="none" spc="0" normalizeH="0" baseline="0" noProof="0">
                <a:ln>
                  <a:noFill/>
                </a:ln>
                <a:effectLst/>
                <a:uLnTx/>
                <a:uFillTx/>
                <a:latin typeface="Calibri"/>
                <a:ea typeface="Calibri" panose="020F0502020204030204" pitchFamily="34" charset="0"/>
                <a:cs typeface="Times New Roman"/>
              </a:rPr>
              <a:t> </a:t>
            </a:r>
            <a:r>
              <a:rPr lang="en-GB">
                <a:latin typeface="Calibri"/>
                <a:ea typeface="Calibri" panose="020F0502020204030204" pitchFamily="34" charset="0"/>
                <a:cs typeface="Times New Roman"/>
              </a:rPr>
              <a:t> </a:t>
            </a:r>
            <a:r>
              <a:rPr lang="en-GB">
                <a:ea typeface="+mn-lt"/>
                <a:cs typeface="+mn-lt"/>
              </a:rPr>
              <a:t>y </a:t>
            </a:r>
            <a:r>
              <a:rPr lang="en-GB" err="1">
                <a:ea typeface="+mn-lt"/>
                <a:cs typeface="+mn-lt"/>
              </a:rPr>
              <a:t>llyfr</a:t>
            </a:r>
            <a:r>
              <a:rPr lang="en-GB">
                <a:ea typeface="+mn-lt"/>
                <a:cs typeface="+mn-lt"/>
              </a:rPr>
              <a:t> </a:t>
            </a:r>
            <a:r>
              <a:rPr lang="en-GB" err="1">
                <a:ea typeface="+mn-lt"/>
                <a:cs typeface="+mn-lt"/>
              </a:rPr>
              <a:t>gwaith</a:t>
            </a:r>
            <a:r>
              <a:rPr lang="en-GB">
                <a:ea typeface="+mn-lt"/>
                <a:cs typeface="+mn-lt"/>
              </a:rPr>
              <a:t> </a:t>
            </a:r>
            <a:r>
              <a:rPr lang="en-GB" err="1">
                <a:ea typeface="+mn-lt"/>
                <a:cs typeface="+mn-lt"/>
              </a:rPr>
              <a:t>gwag</a:t>
            </a:r>
            <a:r>
              <a:rPr lang="en-GB">
                <a:ea typeface="+mn-lt"/>
                <a:cs typeface="+mn-lt"/>
              </a:rPr>
              <a:t> y </a:t>
            </a:r>
            <a:r>
              <a:rPr lang="en-GB" err="1">
                <a:ea typeface="+mn-lt"/>
                <a:cs typeface="+mn-lt"/>
              </a:rPr>
              <a:t>byddwch</a:t>
            </a:r>
            <a:r>
              <a:rPr lang="en-GB">
                <a:ea typeface="+mn-lt"/>
                <a:cs typeface="+mn-lt"/>
              </a:rPr>
              <a:t> </a:t>
            </a:r>
            <a:r>
              <a:rPr lang="en-GB" err="1">
                <a:ea typeface="+mn-lt"/>
                <a:cs typeface="+mn-lt"/>
              </a:rPr>
              <a:t>yn</a:t>
            </a:r>
            <a:r>
              <a:rPr lang="en-GB">
                <a:ea typeface="+mn-lt"/>
                <a:cs typeface="+mn-lt"/>
              </a:rPr>
              <a:t> </a:t>
            </a:r>
            <a:r>
              <a:rPr lang="en-GB" err="1">
                <a:ea typeface="+mn-lt"/>
                <a:cs typeface="+mn-lt"/>
              </a:rPr>
              <a:t>ei</a:t>
            </a:r>
            <a:r>
              <a:rPr lang="en-GB">
                <a:ea typeface="+mn-lt"/>
                <a:cs typeface="+mn-lt"/>
              </a:rPr>
              <a:t> </a:t>
            </a:r>
            <a:r>
              <a:rPr lang="en-GB" err="1">
                <a:ea typeface="+mn-lt"/>
                <a:cs typeface="+mn-lt"/>
              </a:rPr>
              <a:t>ddefnyddio</a:t>
            </a:r>
            <a:r>
              <a:rPr lang="en-GB">
                <a:ea typeface="+mn-lt"/>
                <a:cs typeface="+mn-lt"/>
              </a:rPr>
              <a:t> </a:t>
            </a:r>
            <a:r>
              <a:rPr lang="en-GB" err="1">
                <a:ea typeface="+mn-lt"/>
                <a:cs typeface="+mn-lt"/>
              </a:rPr>
              <a:t>wrth</a:t>
            </a:r>
            <a:r>
              <a:rPr lang="en-GB">
                <a:ea typeface="+mn-lt"/>
                <a:cs typeface="+mn-lt"/>
              </a:rPr>
              <a:t> </a:t>
            </a:r>
            <a:r>
              <a:rPr lang="en-GB" err="1">
                <a:ea typeface="+mn-lt"/>
                <a:cs typeface="+mn-lt"/>
              </a:rPr>
              <a:t>ddilyn</a:t>
            </a:r>
            <a:r>
              <a:rPr lang="en-GB">
                <a:ea typeface="+mn-lt"/>
                <a:cs typeface="+mn-lt"/>
              </a:rPr>
              <a:t> </a:t>
            </a:r>
            <a:r>
              <a:rPr lang="en-GB" err="1">
                <a:ea typeface="+mn-lt"/>
                <a:cs typeface="+mn-lt"/>
              </a:rPr>
              <a:t>eich</a:t>
            </a:r>
            <a:r>
              <a:rPr lang="en-GB">
                <a:ea typeface="+mn-lt"/>
                <a:cs typeface="+mn-lt"/>
              </a:rPr>
              <a:t> </a:t>
            </a:r>
            <a:r>
              <a:rPr lang="en-GB" err="1">
                <a:ea typeface="+mn-lt"/>
                <a:cs typeface="+mn-lt"/>
              </a:rPr>
              <a:t>cwrs</a:t>
            </a:r>
            <a:r>
              <a:rPr kumimoji="0" lang="en-GB" sz="1800" b="0" i="0" u="none" strike="noStrike" kern="1200" cap="none" spc="0" normalizeH="0" baseline="0" noProof="0">
                <a:ln>
                  <a:noFill/>
                </a:ln>
                <a:effectLst/>
                <a:uLnTx/>
                <a:uFillTx/>
                <a:ea typeface="+mn-lt"/>
                <a:cs typeface="+mn-lt"/>
              </a:rPr>
              <a:t>.</a:t>
            </a:r>
            <a:endParaRPr lang="cy-GB" sz="1800" b="0" i="0" u="none" strike="noStrike" kern="1200" cap="none" spc="0" normalizeH="0" baseline="0" noProof="0">
              <a:ln>
                <a:noFill/>
              </a:ln>
              <a:effectLst/>
              <a:uLnTx/>
              <a:uFillTx/>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defRPr/>
            </a:pPr>
            <a:r>
              <a:rPr lang="en-GB">
                <a:ea typeface="+mn-lt"/>
                <a:cs typeface="+mn-lt"/>
              </a:rPr>
              <a:t>I </a:t>
            </a:r>
            <a:r>
              <a:rPr lang="en-GB" err="1">
                <a:ea typeface="+mn-lt"/>
                <a:cs typeface="+mn-lt"/>
              </a:rPr>
              <a:t>greu</a:t>
            </a:r>
            <a:r>
              <a:rPr lang="en-GB">
                <a:ea typeface="+mn-lt"/>
                <a:cs typeface="+mn-lt"/>
              </a:rPr>
              <a:t> </a:t>
            </a:r>
            <a:r>
              <a:rPr lang="en-GB" err="1">
                <a:ea typeface="+mn-lt"/>
                <a:cs typeface="+mn-lt"/>
              </a:rPr>
              <a:t>eich</a:t>
            </a:r>
            <a:r>
              <a:rPr lang="en-GB">
                <a:ea typeface="+mn-lt"/>
                <a:cs typeface="+mn-lt"/>
              </a:rPr>
              <a:t> </a:t>
            </a:r>
            <a:r>
              <a:rPr lang="en-GB" err="1">
                <a:ea typeface="+mn-lt"/>
                <a:cs typeface="+mn-lt"/>
              </a:rPr>
              <a:t>ymateb</a:t>
            </a:r>
            <a:r>
              <a:rPr lang="en-GB">
                <a:ea typeface="+mn-lt"/>
                <a:cs typeface="+mn-lt"/>
              </a:rPr>
              <a:t> </a:t>
            </a:r>
            <a:r>
              <a:rPr lang="en-GB" err="1">
                <a:ea typeface="+mn-lt"/>
                <a:cs typeface="+mn-lt"/>
              </a:rPr>
              <a:t>i'r</a:t>
            </a:r>
            <a:r>
              <a:rPr lang="en-GB">
                <a:ea typeface="+mn-lt"/>
                <a:cs typeface="+mn-lt"/>
              </a:rPr>
              <a:t> </a:t>
            </a:r>
            <a:r>
              <a:rPr lang="en-GB" err="1">
                <a:ea typeface="+mn-lt"/>
                <a:cs typeface="+mn-lt"/>
              </a:rPr>
              <a:t>llyfr</a:t>
            </a:r>
            <a:r>
              <a:rPr lang="en-GB">
                <a:ea typeface="+mn-lt"/>
                <a:cs typeface="+mn-lt"/>
              </a:rPr>
              <a:t> </a:t>
            </a:r>
            <a:r>
              <a:rPr lang="en-GB" err="1">
                <a:ea typeface="+mn-lt"/>
                <a:cs typeface="+mn-lt"/>
              </a:rPr>
              <a:t>gwaith</a:t>
            </a:r>
            <a:r>
              <a:rPr lang="en-GB">
                <a:ea typeface="+mn-lt"/>
                <a:cs typeface="+mn-lt"/>
              </a:rPr>
              <a:t> </a:t>
            </a:r>
            <a:r>
              <a:rPr lang="en-GB" err="1">
                <a:ea typeface="+mn-lt"/>
                <a:cs typeface="+mn-lt"/>
              </a:rPr>
              <a:t>hwn</a:t>
            </a:r>
            <a:r>
              <a:rPr kumimoji="0" lang="en-GB" sz="1800" b="0" i="0" u="none" strike="noStrike" kern="1200" cap="none" spc="0" normalizeH="0" baseline="0" noProof="0">
                <a:ln>
                  <a:noFill/>
                </a:ln>
                <a:effectLst/>
                <a:uLnTx/>
                <a:uFillTx/>
                <a:ea typeface="+mn-lt"/>
                <a:cs typeface="+mn-lt"/>
              </a:rPr>
              <a:t>, </a:t>
            </a:r>
            <a:r>
              <a:rPr lang="en-GB" err="1">
                <a:ea typeface="+mn-lt"/>
                <a:cs typeface="+mn-lt"/>
              </a:rPr>
              <a:t>nodwch</a:t>
            </a:r>
            <a:r>
              <a:rPr lang="en-GB">
                <a:ea typeface="+mn-lt"/>
                <a:cs typeface="+mn-lt"/>
              </a:rPr>
              <a:t> </a:t>
            </a:r>
            <a:r>
              <a:rPr lang="en-GB" err="1">
                <a:ea typeface="+mn-lt"/>
                <a:cs typeface="+mn-lt"/>
              </a:rPr>
              <a:t>eich</a:t>
            </a:r>
            <a:r>
              <a:rPr lang="en-GB">
                <a:ea typeface="+mn-lt"/>
                <a:cs typeface="+mn-lt"/>
              </a:rPr>
              <a:t> </a:t>
            </a:r>
            <a:r>
              <a:rPr lang="en-GB" err="1">
                <a:ea typeface="+mn-lt"/>
                <a:cs typeface="+mn-lt"/>
              </a:rPr>
              <a:t>enw</a:t>
            </a:r>
            <a:r>
              <a:rPr lang="en-GB">
                <a:ea typeface="+mn-lt"/>
                <a:cs typeface="+mn-lt"/>
              </a:rPr>
              <a:t> </a:t>
            </a:r>
            <a:r>
              <a:rPr lang="en-GB" err="1">
                <a:ea typeface="+mn-lt"/>
                <a:cs typeface="+mn-lt"/>
              </a:rPr>
              <a:t>yn</a:t>
            </a:r>
            <a:r>
              <a:rPr lang="en-GB">
                <a:ea typeface="+mn-lt"/>
                <a:cs typeface="+mn-lt"/>
              </a:rPr>
              <a:t> y </a:t>
            </a:r>
            <a:r>
              <a:rPr lang="en-GB" err="1">
                <a:ea typeface="+mn-lt"/>
                <a:cs typeface="+mn-lt"/>
              </a:rPr>
              <a:t>maes</a:t>
            </a:r>
            <a:r>
              <a:rPr lang="en-GB">
                <a:ea typeface="+mn-lt"/>
                <a:cs typeface="+mn-lt"/>
              </a:rPr>
              <a:t> </a:t>
            </a:r>
            <a:r>
              <a:rPr lang="en-GB" err="1">
                <a:ea typeface="+mn-lt"/>
                <a:cs typeface="+mn-lt"/>
              </a:rPr>
              <a:t>uchaf</a:t>
            </a:r>
            <a:r>
              <a:rPr lang="en-GB">
                <a:ea typeface="+mn-lt"/>
                <a:cs typeface="+mn-lt"/>
              </a:rPr>
              <a:t> a </a:t>
            </a:r>
            <a:r>
              <a:rPr lang="en-GB" err="1">
                <a:ea typeface="+mn-lt"/>
                <a:cs typeface="+mn-lt"/>
              </a:rPr>
              <a:t>chliciwch</a:t>
            </a:r>
            <a:r>
              <a:rPr lang="en-GB">
                <a:ea typeface="+mn-lt"/>
                <a:cs typeface="+mn-lt"/>
              </a:rPr>
              <a:t> </a:t>
            </a:r>
            <a:r>
              <a:rPr lang="en-GB" err="1">
                <a:ea typeface="+mn-lt"/>
                <a:cs typeface="+mn-lt"/>
              </a:rPr>
              <a:t>ar</a:t>
            </a:r>
            <a:r>
              <a:rPr lang="en-GB">
                <a:ea typeface="+mn-lt"/>
                <a:cs typeface="+mn-lt"/>
              </a:rPr>
              <a:t> </a:t>
            </a:r>
            <a:r>
              <a:rPr lang="en-GB" err="1">
                <a:ea typeface="+mn-lt"/>
                <a:cs typeface="+mn-lt"/>
              </a:rPr>
              <a:t>arbed</a:t>
            </a:r>
            <a:r>
              <a:rPr kumimoji="0" lang="en-GB" sz="1800" b="0" i="0" u="none" strike="noStrike" kern="1200" cap="none" spc="0" normalizeH="0" baseline="0" noProof="0">
                <a:ln>
                  <a:noFill/>
                </a:ln>
                <a:effectLst/>
                <a:uLnTx/>
                <a:uFillTx/>
                <a:ea typeface="+mn-lt"/>
                <a:cs typeface="+mn-lt"/>
              </a:rPr>
              <a:t>; </a:t>
            </a:r>
            <a:r>
              <a:rPr lang="en-GB" err="1">
                <a:ea typeface="+mn-lt"/>
                <a:cs typeface="+mn-lt"/>
              </a:rPr>
              <a:t>Unrhyw</a:t>
            </a:r>
            <a:r>
              <a:rPr lang="en-GB">
                <a:ea typeface="+mn-lt"/>
                <a:cs typeface="+mn-lt"/>
              </a:rPr>
              <a:t> </a:t>
            </a:r>
            <a:r>
              <a:rPr lang="en-GB" err="1">
                <a:ea typeface="+mn-lt"/>
                <a:cs typeface="+mn-lt"/>
              </a:rPr>
              <a:t>bryd</a:t>
            </a:r>
            <a:r>
              <a:rPr lang="en-GB">
                <a:ea typeface="+mn-lt"/>
                <a:cs typeface="+mn-lt"/>
              </a:rPr>
              <a:t> y </a:t>
            </a:r>
            <a:r>
              <a:rPr lang="en-GB" err="1">
                <a:ea typeface="+mn-lt"/>
                <a:cs typeface="+mn-lt"/>
              </a:rPr>
              <a:t>bydd</a:t>
            </a:r>
            <a:r>
              <a:rPr lang="en-GB">
                <a:ea typeface="+mn-lt"/>
                <a:cs typeface="+mn-lt"/>
              </a:rPr>
              <a:t> </a:t>
            </a:r>
            <a:r>
              <a:rPr lang="en-GB" err="1">
                <a:ea typeface="+mn-lt"/>
                <a:cs typeface="+mn-lt"/>
              </a:rPr>
              <a:t>angen</a:t>
            </a:r>
            <a:r>
              <a:rPr lang="en-GB">
                <a:ea typeface="+mn-lt"/>
                <a:cs typeface="+mn-lt"/>
              </a:rPr>
              <a:t> </a:t>
            </a:r>
            <a:r>
              <a:rPr lang="en-GB" err="1">
                <a:ea typeface="+mn-lt"/>
                <a:cs typeface="+mn-lt"/>
              </a:rPr>
              <a:t>i</a:t>
            </a:r>
            <a:r>
              <a:rPr lang="en-GB">
                <a:ea typeface="+mn-lt"/>
                <a:cs typeface="+mn-lt"/>
              </a:rPr>
              <a:t> chi </a:t>
            </a:r>
            <a:r>
              <a:rPr lang="en-GB" err="1">
                <a:ea typeface="+mn-lt"/>
                <a:cs typeface="+mn-lt"/>
              </a:rPr>
              <a:t>ddiweddaru'r</a:t>
            </a:r>
            <a:r>
              <a:rPr lang="en-GB">
                <a:ea typeface="+mn-lt"/>
                <a:cs typeface="+mn-lt"/>
              </a:rPr>
              <a:t> </a:t>
            </a:r>
            <a:r>
              <a:rPr lang="en-GB" err="1">
                <a:ea typeface="+mn-lt"/>
                <a:cs typeface="+mn-lt"/>
              </a:rPr>
              <a:t>llyfr</a:t>
            </a:r>
            <a:r>
              <a:rPr lang="en-GB">
                <a:ea typeface="+mn-lt"/>
                <a:cs typeface="+mn-lt"/>
              </a:rPr>
              <a:t> </a:t>
            </a:r>
            <a:r>
              <a:rPr lang="en-GB" err="1">
                <a:ea typeface="+mn-lt"/>
                <a:cs typeface="+mn-lt"/>
              </a:rPr>
              <a:t>gwaith</a:t>
            </a:r>
            <a:r>
              <a:rPr lang="en-GB">
                <a:ea typeface="+mn-lt"/>
                <a:cs typeface="+mn-lt"/>
              </a:rPr>
              <a:t> </a:t>
            </a:r>
            <a:r>
              <a:rPr lang="en-GB" err="1">
                <a:ea typeface="+mn-lt"/>
                <a:cs typeface="+mn-lt"/>
              </a:rPr>
              <a:t>o'r</a:t>
            </a:r>
            <a:r>
              <a:rPr lang="en-GB">
                <a:ea typeface="+mn-lt"/>
                <a:cs typeface="+mn-lt"/>
              </a:rPr>
              <a:t> </a:t>
            </a:r>
            <a:r>
              <a:rPr lang="en-GB" err="1">
                <a:ea typeface="+mn-lt"/>
                <a:cs typeface="+mn-lt"/>
              </a:rPr>
              <a:t>pwynt</a:t>
            </a:r>
            <a:r>
              <a:rPr lang="en-GB">
                <a:ea typeface="+mn-lt"/>
                <a:cs typeface="+mn-lt"/>
              </a:rPr>
              <a:t> </a:t>
            </a:r>
            <a:r>
              <a:rPr lang="en-GB" err="1">
                <a:ea typeface="+mn-lt"/>
                <a:cs typeface="+mn-lt"/>
              </a:rPr>
              <a:t>hwn</a:t>
            </a:r>
            <a:r>
              <a:rPr lang="en-GB">
                <a:ea typeface="+mn-lt"/>
                <a:cs typeface="+mn-lt"/>
              </a:rPr>
              <a:t> </a:t>
            </a:r>
            <a:r>
              <a:rPr lang="en-GB" err="1">
                <a:ea typeface="+mn-lt"/>
                <a:cs typeface="+mn-lt"/>
              </a:rPr>
              <a:t>ymlaen</a:t>
            </a:r>
            <a:r>
              <a:rPr kumimoji="0" lang="en-GB" sz="1800" b="0" i="0" u="none" strike="noStrike" kern="1200" cap="none" spc="0" normalizeH="0" baseline="0" noProof="0">
                <a:ln>
                  <a:noFill/>
                </a:ln>
                <a:effectLst/>
                <a:uLnTx/>
                <a:uFillTx/>
                <a:ea typeface="+mn-lt"/>
                <a:cs typeface="+mn-lt"/>
              </a:rPr>
              <a:t>, </a:t>
            </a:r>
            <a:r>
              <a:rPr lang="en-GB" err="1">
                <a:ea typeface="+mn-lt"/>
                <a:cs typeface="+mn-lt"/>
              </a:rPr>
              <a:t>bydd</a:t>
            </a:r>
            <a:r>
              <a:rPr lang="en-GB">
                <a:ea typeface="+mn-lt"/>
                <a:cs typeface="+mn-lt"/>
              </a:rPr>
              <a:t> </a:t>
            </a:r>
            <a:r>
              <a:rPr lang="en-GB" err="1">
                <a:ea typeface="+mn-lt"/>
                <a:cs typeface="+mn-lt"/>
              </a:rPr>
              <a:t>yn</a:t>
            </a:r>
            <a:r>
              <a:rPr lang="en-GB">
                <a:ea typeface="+mn-lt"/>
                <a:cs typeface="+mn-lt"/>
              </a:rPr>
              <a:t> </a:t>
            </a:r>
            <a:r>
              <a:rPr lang="en-GB" err="1">
                <a:ea typeface="+mn-lt"/>
                <a:cs typeface="+mn-lt"/>
              </a:rPr>
              <a:t>ymddangos</a:t>
            </a:r>
            <a:r>
              <a:rPr lang="en-GB">
                <a:ea typeface="+mn-lt"/>
                <a:cs typeface="+mn-lt"/>
              </a:rPr>
              <a:t> </a:t>
            </a:r>
            <a:r>
              <a:rPr lang="en-GB" err="1">
                <a:ea typeface="+mn-lt"/>
                <a:cs typeface="+mn-lt"/>
              </a:rPr>
              <a:t>yn</a:t>
            </a:r>
            <a:r>
              <a:rPr lang="en-GB">
                <a:ea typeface="+mn-lt"/>
                <a:cs typeface="+mn-lt"/>
              </a:rPr>
              <a:t> </a:t>
            </a:r>
            <a:r>
              <a:rPr lang="en-GB" err="1">
                <a:ea typeface="+mn-lt"/>
                <a:cs typeface="+mn-lt"/>
              </a:rPr>
              <a:t>eich</a:t>
            </a:r>
            <a:r>
              <a:rPr lang="en-GB">
                <a:ea typeface="+mn-lt"/>
                <a:cs typeface="+mn-lt"/>
              </a:rPr>
              <a:t> </a:t>
            </a:r>
            <a:r>
              <a:rPr lang="en-GB" err="1">
                <a:ea typeface="+mn-lt"/>
                <a:cs typeface="+mn-lt"/>
              </a:rPr>
              <a:t>siop</a:t>
            </a:r>
            <a:r>
              <a:rPr lang="en-GB">
                <a:ea typeface="+mn-lt"/>
                <a:cs typeface="+mn-lt"/>
              </a:rPr>
              <a:t> </a:t>
            </a:r>
            <a:r>
              <a:rPr lang="en-GB" err="1">
                <a:ea typeface="+mn-lt"/>
                <a:cs typeface="+mn-lt"/>
              </a:rPr>
              <a:t>asedau</a:t>
            </a:r>
            <a:r>
              <a:rPr kumimoji="0" lang="en-GB" sz="1800" b="0" i="0" u="none" strike="noStrike" kern="1200" cap="none" spc="0" normalizeH="0" baseline="0" noProof="0">
                <a:ln>
                  <a:noFill/>
                </a:ln>
                <a:effectLst/>
                <a:uLnTx/>
                <a:uFillTx/>
                <a:ea typeface="+mn-lt"/>
                <a:cs typeface="+mn-lt"/>
              </a:rPr>
              <a:t>.</a:t>
            </a:r>
            <a:endParaRPr lang="cy-GB">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defRPr/>
            </a:pPr>
            <a:r>
              <a:rPr lang="en-GB" err="1">
                <a:ea typeface="+mn-lt"/>
                <a:cs typeface="+mn-lt"/>
              </a:rPr>
              <a:t>Os</a:t>
            </a:r>
            <a:r>
              <a:rPr lang="en-GB">
                <a:ea typeface="+mn-lt"/>
                <a:cs typeface="+mn-lt"/>
              </a:rPr>
              <a:t> </a:t>
            </a:r>
            <a:r>
              <a:rPr lang="en-GB" err="1">
                <a:ea typeface="+mn-lt"/>
                <a:cs typeface="+mn-lt"/>
              </a:rPr>
              <a:t>oes</a:t>
            </a:r>
            <a:r>
              <a:rPr lang="en-GB">
                <a:ea typeface="+mn-lt"/>
                <a:cs typeface="+mn-lt"/>
              </a:rPr>
              <a:t> </a:t>
            </a:r>
            <a:r>
              <a:rPr lang="en-GB" err="1">
                <a:ea typeface="+mn-lt"/>
                <a:cs typeface="+mn-lt"/>
              </a:rPr>
              <a:t>angen</a:t>
            </a:r>
            <a:r>
              <a:rPr lang="en-GB">
                <a:ea typeface="+mn-lt"/>
                <a:cs typeface="+mn-lt"/>
              </a:rPr>
              <a:t> </a:t>
            </a:r>
            <a:r>
              <a:rPr lang="en-GB" err="1">
                <a:ea typeface="+mn-lt"/>
                <a:cs typeface="+mn-lt"/>
              </a:rPr>
              <a:t>unrhyw</a:t>
            </a:r>
            <a:r>
              <a:rPr lang="en-GB">
                <a:ea typeface="+mn-lt"/>
                <a:cs typeface="+mn-lt"/>
              </a:rPr>
              <a:t> </a:t>
            </a:r>
            <a:r>
              <a:rPr lang="en-GB" err="1">
                <a:ea typeface="+mn-lt"/>
                <a:cs typeface="+mn-lt"/>
              </a:rPr>
              <a:t>gymorth</a:t>
            </a:r>
            <a:r>
              <a:rPr lang="en-GB">
                <a:ea typeface="+mn-lt"/>
                <a:cs typeface="+mn-lt"/>
              </a:rPr>
              <a:t> </a:t>
            </a:r>
            <a:r>
              <a:rPr lang="en-GB" err="1">
                <a:ea typeface="+mn-lt"/>
                <a:cs typeface="+mn-lt"/>
              </a:rPr>
              <a:t>technegol</a:t>
            </a:r>
            <a:r>
              <a:rPr lang="en-GB">
                <a:ea typeface="+mn-lt"/>
                <a:cs typeface="+mn-lt"/>
              </a:rPr>
              <a:t> </a:t>
            </a:r>
            <a:r>
              <a:rPr lang="en-GB" err="1">
                <a:ea typeface="+mn-lt"/>
                <a:cs typeface="+mn-lt"/>
              </a:rPr>
              <a:t>arnoch</a:t>
            </a:r>
            <a:r>
              <a:rPr lang="en-GB">
                <a:ea typeface="+mn-lt"/>
                <a:cs typeface="+mn-lt"/>
              </a:rPr>
              <a:t> </a:t>
            </a:r>
            <a:r>
              <a:rPr lang="en-GB" err="1">
                <a:ea typeface="+mn-lt"/>
                <a:cs typeface="+mn-lt"/>
              </a:rPr>
              <a:t>yn</a:t>
            </a:r>
            <a:r>
              <a:rPr lang="en-GB">
                <a:ea typeface="+mn-lt"/>
                <a:cs typeface="+mn-lt"/>
              </a:rPr>
              <a:t> </a:t>
            </a:r>
            <a:r>
              <a:rPr lang="en-GB" err="1">
                <a:ea typeface="+mn-lt"/>
                <a:cs typeface="+mn-lt"/>
              </a:rPr>
              <a:t>unrhyw</a:t>
            </a:r>
            <a:r>
              <a:rPr lang="en-GB">
                <a:ea typeface="+mn-lt"/>
                <a:cs typeface="+mn-lt"/>
              </a:rPr>
              <a:t> un </a:t>
            </a:r>
            <a:r>
              <a:rPr lang="en-GB" err="1">
                <a:ea typeface="+mn-lt"/>
                <a:cs typeface="+mn-lt"/>
              </a:rPr>
              <a:t>o'r</a:t>
            </a:r>
            <a:r>
              <a:rPr lang="en-GB">
                <a:ea typeface="+mn-lt"/>
                <a:cs typeface="+mn-lt"/>
              </a:rPr>
              <a:t> </a:t>
            </a:r>
            <a:r>
              <a:rPr lang="en-GB" err="1">
                <a:ea typeface="+mn-lt"/>
                <a:cs typeface="+mn-lt"/>
              </a:rPr>
              <a:t>camau</a:t>
            </a:r>
            <a:r>
              <a:rPr lang="en-GB">
                <a:ea typeface="+mn-lt"/>
                <a:cs typeface="+mn-lt"/>
              </a:rPr>
              <a:t> </a:t>
            </a:r>
            <a:r>
              <a:rPr lang="en-GB" err="1">
                <a:ea typeface="+mn-lt"/>
                <a:cs typeface="+mn-lt"/>
              </a:rPr>
              <a:t>uchod</a:t>
            </a:r>
            <a:r>
              <a:rPr kumimoji="0" lang="en-GB" sz="1800" b="0" i="0" u="none" strike="noStrike" kern="1200" cap="none" spc="0" normalizeH="0" baseline="0" noProof="0">
                <a:ln>
                  <a:noFill/>
                </a:ln>
                <a:effectLst/>
                <a:uLnTx/>
                <a:uFillTx/>
                <a:ea typeface="+mn-lt"/>
                <a:cs typeface="+mn-lt"/>
              </a:rPr>
              <a:t>, </a:t>
            </a:r>
            <a:r>
              <a:rPr lang="en-GB" err="1">
                <a:ea typeface="+mn-lt"/>
                <a:cs typeface="+mn-lt"/>
              </a:rPr>
              <a:t>peidiwch</a:t>
            </a:r>
            <a:r>
              <a:rPr lang="en-GB">
                <a:ea typeface="+mn-lt"/>
                <a:cs typeface="+mn-lt"/>
              </a:rPr>
              <a:t> ag </a:t>
            </a:r>
            <a:r>
              <a:rPr lang="en-GB" err="1">
                <a:ea typeface="+mn-lt"/>
                <a:cs typeface="+mn-lt"/>
              </a:rPr>
              <a:t>oedi</a:t>
            </a:r>
            <a:r>
              <a:rPr lang="en-GB">
                <a:ea typeface="+mn-lt"/>
                <a:cs typeface="+mn-lt"/>
              </a:rPr>
              <a:t> </a:t>
            </a:r>
            <a:r>
              <a:rPr lang="en-GB" err="1">
                <a:ea typeface="+mn-lt"/>
                <a:cs typeface="+mn-lt"/>
              </a:rPr>
              <a:t>i</a:t>
            </a:r>
            <a:r>
              <a:rPr lang="en-GB">
                <a:ea typeface="+mn-lt"/>
                <a:cs typeface="+mn-lt"/>
              </a:rPr>
              <a:t> </a:t>
            </a:r>
            <a:r>
              <a:rPr lang="en-GB" err="1">
                <a:ea typeface="+mn-lt"/>
                <a:cs typeface="+mn-lt"/>
              </a:rPr>
              <a:t>gysylltu</a:t>
            </a:r>
            <a:r>
              <a:rPr lang="en-GB">
                <a:ea typeface="+mn-lt"/>
                <a:cs typeface="+mn-lt"/>
              </a:rPr>
              <a:t> ag CGA </a:t>
            </a:r>
            <a:r>
              <a:rPr lang="en-GB" err="1">
                <a:ea typeface="+mn-lt"/>
                <a:cs typeface="+mn-lt"/>
              </a:rPr>
              <a:t>drwy</a:t>
            </a:r>
            <a:r>
              <a:rPr lang="en-GB">
                <a:ea typeface="+mn-lt"/>
                <a:cs typeface="+mn-lt"/>
              </a:rPr>
              <a:t> e-</a:t>
            </a:r>
            <a:r>
              <a:rPr lang="en-GB" err="1">
                <a:ea typeface="+mn-lt"/>
                <a:cs typeface="+mn-lt"/>
              </a:rPr>
              <a:t>bost</a:t>
            </a:r>
            <a:r>
              <a:rPr lang="en-GB">
                <a:ea typeface="+mn-lt"/>
                <a:cs typeface="+mn-lt"/>
              </a:rPr>
              <a:t> </a:t>
            </a:r>
            <a:r>
              <a:rPr lang="en-GB" err="1">
                <a:ea typeface="+mn-lt"/>
                <a:cs typeface="+mn-lt"/>
              </a:rPr>
              <a:t>ar</a:t>
            </a:r>
            <a:r>
              <a:rPr lang="en-GB">
                <a:latin typeface="Calibri"/>
                <a:ea typeface="Calibri" panose="020F0502020204030204" pitchFamily="34" charset="0"/>
                <a:cs typeface="Times New Roman"/>
              </a:rPr>
              <a:t> </a:t>
            </a:r>
            <a:r>
              <a:rPr lang="en-GB" sz="2800">
                <a:ea typeface="+mn-lt"/>
                <a:cs typeface="+mn-lt"/>
                <a:hlinkClick r:id="rId3"/>
              </a:rPr>
              <a:t>datblygiadproffesiynol@CGA.wales</a:t>
            </a:r>
            <a:endParaRPr lang="en-GB"/>
          </a:p>
          <a:p>
            <a:pPr>
              <a:defRPr/>
            </a:pPr>
            <a:endParaRPr lang="en-GB" sz="2800">
              <a:ea typeface="+mn-lt"/>
              <a:cs typeface="Calibri"/>
            </a:endParaRPr>
          </a:p>
          <a:p>
            <a:pPr>
              <a:defRPr/>
            </a:pPr>
            <a:r>
              <a:rPr lang="cy-GB">
                <a:ea typeface="+mn-lt"/>
                <a:cs typeface="+mn-lt"/>
              </a:rPr>
              <a:t>Diolch yn fawr i’r darpar athrawon rhoddodd ganiatâd i gael cynnwys eu gwaith yn y llyfryn hwn.</a:t>
            </a:r>
            <a:endParaRPr lang="en-GB">
              <a:ea typeface="+mn-lt"/>
              <a:cs typeface="+mn-lt"/>
            </a:endParaRPr>
          </a:p>
          <a:p>
            <a:pPr>
              <a:defRPr/>
            </a:pPr>
            <a:r>
              <a:rPr lang="cy-GB">
                <a:ea typeface="+mn-lt"/>
                <a:cs typeface="+mn-lt"/>
              </a:rPr>
              <a:t>Gallwch weld cyfarwyddiadau ar sut i greu a rhannu’r PDP yma:</a:t>
            </a:r>
            <a:endParaRPr lang="en-GB">
              <a:ea typeface="+mn-lt"/>
              <a:cs typeface="+mn-lt"/>
            </a:endParaRPr>
          </a:p>
          <a:p>
            <a:pPr>
              <a:defRPr/>
            </a:pPr>
            <a:r>
              <a:rPr lang="cy-GB" sz="2400" u="sng">
                <a:ea typeface="+mn-lt"/>
                <a:cs typeface="+mn-lt"/>
                <a:hlinkClick r:id="rId4"/>
              </a:rPr>
              <a:t>https://v3.pebblepad.co.uk/spa/#/public/kwhG4Zk4W9Z8wyHgfqyxstydmW</a:t>
            </a:r>
            <a:endParaRPr lang="en-GB" sz="2400">
              <a:ea typeface="+mn-lt"/>
              <a:cs typeface="+mn-lt"/>
            </a:endParaRPr>
          </a:p>
          <a:p>
            <a:pPr>
              <a:defRPr/>
            </a:pPr>
            <a:endParaRPr lang="en-GB">
              <a:latin typeface="Calibri"/>
              <a:ea typeface="Calibri" panose="020F0502020204030204" pitchFamily="34" charset="0"/>
              <a:cs typeface="Times New Roman" panose="02020603050405020304" pitchFamily="18" charset="0"/>
            </a:endParaRPr>
          </a:p>
        </p:txBody>
      </p:sp>
      <p:pic>
        <p:nvPicPr>
          <p:cNvPr id="1026" name="Picture 2" descr="PLP">
            <a:extLst>
              <a:ext uri="{FF2B5EF4-FFF2-40B4-BE49-F238E27FC236}">
                <a16:creationId xmlns:a16="http://schemas.microsoft.com/office/drawing/2014/main" id="{0CC7DBBC-7330-4A07-95BA-C174248B4F3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62157" y="4339927"/>
            <a:ext cx="1606176" cy="1606176"/>
          </a:xfrm>
          <a:prstGeom prst="rect">
            <a:avLst/>
          </a:prstGeom>
          <a:noFill/>
          <a:extLst>
            <a:ext uri="{909E8E84-426E-40DD-AFC4-6F175D3DCCD1}">
              <a14:hiddenFill xmlns:a14="http://schemas.microsoft.com/office/drawing/2010/main">
                <a:solidFill>
                  <a:srgbClr val="FFFFFF"/>
                </a:solidFill>
              </a14:hiddenFill>
            </a:ext>
          </a:extLst>
        </p:spPr>
      </p:pic>
      <p:sp>
        <p:nvSpPr>
          <p:cNvPr id="8" name="Blwch Testun 7">
            <a:extLst>
              <a:ext uri="{FF2B5EF4-FFF2-40B4-BE49-F238E27FC236}">
                <a16:creationId xmlns:a16="http://schemas.microsoft.com/office/drawing/2014/main" id="{28B6967E-2606-4A9F-86CE-3723CCBF2114}"/>
              </a:ext>
            </a:extLst>
          </p:cNvPr>
          <p:cNvSpPr txBox="1"/>
          <p:nvPr/>
        </p:nvSpPr>
        <p:spPr>
          <a:xfrm>
            <a:off x="450666" y="17487"/>
            <a:ext cx="6097136" cy="584775"/>
          </a:xfrm>
          <a:prstGeom prst="rect">
            <a:avLst/>
          </a:prstGeom>
          <a:noFill/>
        </p:spPr>
        <p:txBody>
          <a:bodyPr wrap="square" lIns="91440" tIns="45720" rIns="91440" bIns="45720" anchor="t">
            <a:spAutoFit/>
          </a:bodyPr>
          <a:lstStyle/>
          <a:p>
            <a:pPr>
              <a:defRPr/>
            </a:pPr>
            <a:r>
              <a:rPr lang="en-GB" sz="3200" b="1">
                <a:solidFill>
                  <a:srgbClr val="00B050"/>
                </a:solidFill>
                <a:ea typeface="+mn-lt"/>
                <a:cs typeface="+mn-lt"/>
              </a:rPr>
              <a:t>Sut </a:t>
            </a:r>
            <a:r>
              <a:rPr lang="en-GB" sz="3200" b="1" err="1">
                <a:solidFill>
                  <a:srgbClr val="00B050"/>
                </a:solidFill>
                <a:ea typeface="+mn-lt"/>
                <a:cs typeface="+mn-lt"/>
              </a:rPr>
              <a:t>i</a:t>
            </a:r>
            <a:r>
              <a:rPr lang="en-GB" sz="3200" b="1">
                <a:solidFill>
                  <a:srgbClr val="00B050"/>
                </a:solidFill>
                <a:ea typeface="+mn-lt"/>
                <a:cs typeface="+mn-lt"/>
              </a:rPr>
              <a:t> </a:t>
            </a:r>
            <a:r>
              <a:rPr lang="en-GB" sz="3200" b="1" err="1">
                <a:solidFill>
                  <a:srgbClr val="00B050"/>
                </a:solidFill>
                <a:ea typeface="+mn-lt"/>
                <a:cs typeface="+mn-lt"/>
              </a:rPr>
              <a:t>gael</a:t>
            </a:r>
            <a:r>
              <a:rPr lang="en-GB" sz="3200" b="1">
                <a:solidFill>
                  <a:srgbClr val="00B050"/>
                </a:solidFill>
                <a:ea typeface="+mn-lt"/>
                <a:cs typeface="+mn-lt"/>
              </a:rPr>
              <a:t> </a:t>
            </a:r>
            <a:r>
              <a:rPr lang="en-GB" sz="3200" b="1" err="1">
                <a:solidFill>
                  <a:srgbClr val="00B050"/>
                </a:solidFill>
                <a:ea typeface="+mn-lt"/>
                <a:cs typeface="+mn-lt"/>
              </a:rPr>
              <a:t>mynediad</a:t>
            </a:r>
            <a:r>
              <a:rPr lang="en-GB" sz="3200" b="1">
                <a:solidFill>
                  <a:srgbClr val="00B050"/>
                </a:solidFill>
                <a:ea typeface="+mn-lt"/>
                <a:cs typeface="+mn-lt"/>
              </a:rPr>
              <a:t> </a:t>
            </a:r>
            <a:r>
              <a:rPr lang="en-GB" sz="3200" b="1" err="1">
                <a:solidFill>
                  <a:srgbClr val="00B050"/>
                </a:solidFill>
                <a:ea typeface="+mn-lt"/>
                <a:cs typeface="+mn-lt"/>
              </a:rPr>
              <a:t>i'ch</a:t>
            </a:r>
            <a:r>
              <a:rPr lang="en-GB" sz="3200" b="1">
                <a:solidFill>
                  <a:srgbClr val="00B050"/>
                </a:solidFill>
                <a:ea typeface="+mn-lt"/>
                <a:cs typeface="+mn-lt"/>
              </a:rPr>
              <a:t> PDP</a:t>
            </a:r>
            <a:endParaRPr lang="en-US" b="1">
              <a:solidFill>
                <a:srgbClr val="00B050"/>
              </a:solidFill>
              <a:ea typeface="+mn-lt"/>
              <a:cs typeface="+mn-lt"/>
            </a:endParaRPr>
          </a:p>
        </p:txBody>
      </p:sp>
    </p:spTree>
    <p:extLst>
      <p:ext uri="{BB962C8B-B14F-4D97-AF65-F5344CB8AC3E}">
        <p14:creationId xmlns:p14="http://schemas.microsoft.com/office/powerpoint/2010/main" val="3974179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2EBFA83-D4DB-4CA0-B229-9E44634D7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23" name="Rectangle 22">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BAE0D33F-8A94-B7B7-5061-F2EC237ECC7A}"/>
              </a:ext>
            </a:extLst>
          </p:cNvPr>
          <p:cNvSpPr>
            <a:spLocks noGrp="1"/>
          </p:cNvSpPr>
          <p:nvPr>
            <p:ph type="title"/>
          </p:nvPr>
        </p:nvSpPr>
        <p:spPr>
          <a:xfrm>
            <a:off x="1705676" y="232001"/>
            <a:ext cx="8442292" cy="1889135"/>
          </a:xfrm>
        </p:spPr>
        <p:txBody>
          <a:bodyPr vert="horz" lIns="91440" tIns="45720" rIns="91440" bIns="45720" rtlCol="0" anchor="b">
            <a:normAutofit/>
          </a:bodyPr>
          <a:lstStyle/>
          <a:p>
            <a:pPr>
              <a:lnSpc>
                <a:spcPct val="90000"/>
              </a:lnSpc>
            </a:pPr>
            <a:r>
              <a:rPr lang="en-US" sz="4800" u="sng">
                <a:latin typeface="+mj-lt"/>
                <a:cs typeface="+mj-cs"/>
              </a:rPr>
              <a:t>Linc</a:t>
            </a:r>
            <a:r>
              <a:rPr lang="en-US" sz="4800" u="sng" kern="1200">
                <a:latin typeface="+mj-lt"/>
                <a:ea typeface="+mj-ea"/>
                <a:cs typeface="+mj-cs"/>
              </a:rPr>
              <a:t> </a:t>
            </a:r>
            <a:r>
              <a:rPr lang="en-US" sz="4800" u="sng" err="1">
                <a:latin typeface="+mj-lt"/>
                <a:cs typeface="+mj-cs"/>
              </a:rPr>
              <a:t>Cychwynol</a:t>
            </a:r>
            <a:r>
              <a:rPr lang="en-US" sz="4800" u="sng">
                <a:latin typeface="+mj-lt"/>
                <a:cs typeface="+mj-cs"/>
              </a:rPr>
              <a:t> </a:t>
            </a:r>
            <a:r>
              <a:rPr lang="en-US" sz="4800" u="sng" kern="1200">
                <a:latin typeface="+mj-lt"/>
                <a:ea typeface="+mj-ea"/>
                <a:cs typeface="+mj-cs"/>
              </a:rPr>
              <a:t>– </a:t>
            </a:r>
            <a:r>
              <a:rPr lang="en-US" sz="4800" u="sng" err="1">
                <a:latin typeface="+mj-lt"/>
                <a:cs typeface="+mj-cs"/>
              </a:rPr>
              <a:t>Tasg</a:t>
            </a:r>
            <a:r>
              <a:rPr lang="en-US" sz="4800" u="sng">
                <a:latin typeface="+mj-lt"/>
                <a:cs typeface="+mj-cs"/>
              </a:rPr>
              <a:t>  10 </a:t>
            </a:r>
            <a:r>
              <a:rPr lang="en-US" sz="4800" u="sng" err="1">
                <a:latin typeface="+mj-lt"/>
                <a:cs typeface="+mj-cs"/>
              </a:rPr>
              <a:t>Munud</a:t>
            </a:r>
            <a:endParaRPr lang="en-US" sz="4800" u="sng" kern="1200" err="1">
              <a:latin typeface="+mj-lt"/>
              <a:cs typeface="Calibri Light"/>
            </a:endParaRPr>
          </a:p>
        </p:txBody>
      </p:sp>
      <p:pic>
        <p:nvPicPr>
          <p:cNvPr id="5" name="Picture 5" descr="Graphical user interface, text, application, email&#10;&#10;Description automatically generated">
            <a:extLst>
              <a:ext uri="{FF2B5EF4-FFF2-40B4-BE49-F238E27FC236}">
                <a16:creationId xmlns:a16="http://schemas.microsoft.com/office/drawing/2014/main" id="{46E84E23-83EA-9BEB-64B1-5C7466EA4BCF}"/>
              </a:ext>
            </a:extLst>
          </p:cNvPr>
          <p:cNvPicPr>
            <a:picLocks noGrp="1" noChangeAspect="1"/>
          </p:cNvPicPr>
          <p:nvPr>
            <p:ph idx="1"/>
          </p:nvPr>
        </p:nvPicPr>
        <p:blipFill>
          <a:blip r:embed="rId3"/>
          <a:stretch>
            <a:fillRect/>
          </a:stretch>
        </p:blipFill>
        <p:spPr>
          <a:xfrm>
            <a:off x="720807" y="2353928"/>
            <a:ext cx="5468347" cy="3639146"/>
          </a:xfrm>
          <a:prstGeom prst="rect">
            <a:avLst/>
          </a:prstGeom>
          <a:solidFill>
            <a:srgbClr val="000000">
              <a:shade val="95000"/>
            </a:srgbClr>
          </a:solidFill>
          <a:ln w="28575">
            <a:solidFill>
              <a:schemeClr val="tx1"/>
            </a:solidFill>
          </a:ln>
        </p:spPr>
      </p:pic>
      <p:sp>
        <p:nvSpPr>
          <p:cNvPr id="4" name="Content Placeholder 3">
            <a:extLst>
              <a:ext uri="{FF2B5EF4-FFF2-40B4-BE49-F238E27FC236}">
                <a16:creationId xmlns:a16="http://schemas.microsoft.com/office/drawing/2014/main" id="{22DB71ED-723A-4B0D-132C-FAB4C361D515}"/>
              </a:ext>
            </a:extLst>
          </p:cNvPr>
          <p:cNvSpPr>
            <a:spLocks noGrp="1"/>
          </p:cNvSpPr>
          <p:nvPr>
            <p:ph idx="10"/>
          </p:nvPr>
        </p:nvSpPr>
        <p:spPr>
          <a:xfrm>
            <a:off x="6579087" y="2321664"/>
            <a:ext cx="4831375" cy="3676148"/>
          </a:xfrm>
          <a:ln>
            <a:solidFill>
              <a:schemeClr val="tx1">
                <a:lumMod val="95000"/>
                <a:lumOff val="5000"/>
              </a:schemeClr>
            </a:solidFill>
          </a:ln>
        </p:spPr>
        <p:txBody>
          <a:bodyPr vert="horz" lIns="91440" tIns="45720" rIns="91440" bIns="45720" rtlCol="0" anchor="t">
            <a:noAutofit/>
          </a:bodyPr>
          <a:lstStyle/>
          <a:p>
            <a:pPr algn="ctr"/>
            <a:r>
              <a:rPr lang="en-US" dirty="0" err="1">
                <a:latin typeface="Arial"/>
                <a:cs typeface="Arial"/>
              </a:rPr>
              <a:t>Dylech</a:t>
            </a:r>
            <a:r>
              <a:rPr lang="en-US" dirty="0">
                <a:latin typeface="Arial"/>
                <a:cs typeface="Arial"/>
              </a:rPr>
              <a:t> </a:t>
            </a:r>
            <a:r>
              <a:rPr lang="en-US" dirty="0" err="1">
                <a:latin typeface="Arial"/>
                <a:cs typeface="Arial"/>
              </a:rPr>
              <a:t>fod</a:t>
            </a:r>
            <a:r>
              <a:rPr lang="en-US" dirty="0">
                <a:latin typeface="Arial"/>
                <a:cs typeface="Arial"/>
              </a:rPr>
              <a:t> </a:t>
            </a:r>
            <a:r>
              <a:rPr lang="en-US" dirty="0" err="1">
                <a:latin typeface="Arial"/>
                <a:cs typeface="Arial"/>
              </a:rPr>
              <a:t>wedi</a:t>
            </a:r>
            <a:r>
              <a:rPr lang="en-US" dirty="0">
                <a:latin typeface="Arial"/>
                <a:cs typeface="Arial"/>
              </a:rPr>
              <a:t> </a:t>
            </a:r>
            <a:r>
              <a:rPr lang="en-US" dirty="0" err="1">
                <a:latin typeface="Arial"/>
                <a:cs typeface="Arial"/>
              </a:rPr>
              <a:t>derbyn</a:t>
            </a:r>
            <a:r>
              <a:rPr lang="en-US" dirty="0">
                <a:latin typeface="Arial"/>
                <a:cs typeface="Arial"/>
              </a:rPr>
              <a:t> </a:t>
            </a:r>
            <a:endParaRPr lang="en-US" dirty="0">
              <a:latin typeface="Calibri" panose="020F0502020204030204"/>
              <a:cs typeface="Calibri" panose="020F0502020204030204"/>
            </a:endParaRPr>
          </a:p>
          <a:p>
            <a:pPr algn="ctr"/>
            <a:r>
              <a:rPr lang="en-US" dirty="0">
                <a:latin typeface="Arial"/>
                <a:cs typeface="Arial"/>
              </a:rPr>
              <a:t>e-</a:t>
            </a:r>
            <a:r>
              <a:rPr lang="en-US" dirty="0" err="1">
                <a:latin typeface="Arial"/>
                <a:cs typeface="Arial"/>
              </a:rPr>
              <a:t>bost</a:t>
            </a:r>
            <a:r>
              <a:rPr lang="en-US" dirty="0">
                <a:latin typeface="Arial"/>
                <a:cs typeface="Arial"/>
              </a:rPr>
              <a:t> </a:t>
            </a:r>
            <a:r>
              <a:rPr lang="en-US" dirty="0" err="1">
                <a:latin typeface="Arial"/>
                <a:cs typeface="Arial"/>
              </a:rPr>
              <a:t>gan</a:t>
            </a:r>
            <a:r>
              <a:rPr lang="en-US" dirty="0">
                <a:latin typeface="Arial"/>
                <a:cs typeface="Arial"/>
              </a:rPr>
              <a:t> EWC.</a:t>
            </a:r>
            <a:endParaRPr lang="en-US" dirty="0">
              <a:latin typeface="Calibri" panose="020F0502020204030204"/>
              <a:cs typeface="Calibri" panose="020F0502020204030204"/>
            </a:endParaRPr>
          </a:p>
          <a:p>
            <a:pPr algn="ctr"/>
            <a:r>
              <a:rPr lang="en-US" dirty="0" err="1">
                <a:latin typeface="Arial"/>
                <a:cs typeface="Arial"/>
              </a:rPr>
              <a:t>Dilynwch</a:t>
            </a:r>
            <a:r>
              <a:rPr lang="en-US" dirty="0">
                <a:latin typeface="Arial"/>
                <a:cs typeface="Arial"/>
              </a:rPr>
              <a:t> y </a:t>
            </a:r>
            <a:r>
              <a:rPr lang="en-US" dirty="0" err="1">
                <a:latin typeface="Arial"/>
                <a:cs typeface="Arial"/>
              </a:rPr>
              <a:t>cyfarwyddiadau</a:t>
            </a:r>
            <a:r>
              <a:rPr lang="en-US" dirty="0">
                <a:latin typeface="Arial"/>
                <a:cs typeface="Arial"/>
              </a:rPr>
              <a:t> </a:t>
            </a:r>
            <a:r>
              <a:rPr lang="en-US" dirty="0" err="1">
                <a:latin typeface="Arial"/>
                <a:cs typeface="Arial"/>
              </a:rPr>
              <a:t>i</a:t>
            </a:r>
            <a:r>
              <a:rPr lang="en-US" dirty="0">
                <a:latin typeface="Arial"/>
                <a:cs typeface="Arial"/>
              </a:rPr>
              <a:t> </a:t>
            </a:r>
            <a:r>
              <a:rPr lang="en-US" dirty="0" err="1">
                <a:latin typeface="Arial"/>
                <a:cs typeface="Arial"/>
              </a:rPr>
              <a:t>gychwyn</a:t>
            </a:r>
            <a:r>
              <a:rPr lang="en-US" dirty="0">
                <a:latin typeface="Arial"/>
                <a:cs typeface="Arial"/>
              </a:rPr>
              <a:t> </a:t>
            </a:r>
            <a:r>
              <a:rPr lang="en-US" dirty="0" err="1">
                <a:latin typeface="Arial"/>
                <a:cs typeface="Arial"/>
              </a:rPr>
              <a:t>eich</a:t>
            </a:r>
            <a:r>
              <a:rPr lang="en-US" dirty="0">
                <a:latin typeface="Arial"/>
                <a:cs typeface="Arial"/>
              </a:rPr>
              <a:t> PDP. </a:t>
            </a:r>
          </a:p>
          <a:p>
            <a:pPr algn="ctr"/>
            <a:r>
              <a:rPr lang="en-US" dirty="0">
                <a:latin typeface="Arial"/>
                <a:cs typeface="Arial"/>
                <a:hlinkClick r:id="rId4"/>
              </a:rPr>
              <a:t>professionaldevelopment@ewc.wales</a:t>
            </a:r>
            <a:endParaRPr lang="en-US" sz="1800" dirty="0"/>
          </a:p>
        </p:txBody>
      </p:sp>
    </p:spTree>
    <p:extLst>
      <p:ext uri="{BB962C8B-B14F-4D97-AF65-F5344CB8AC3E}">
        <p14:creationId xmlns:p14="http://schemas.microsoft.com/office/powerpoint/2010/main" val="1666427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Graphical user interface, application&#10;&#10;Description automatically generated">
            <a:extLst>
              <a:ext uri="{FF2B5EF4-FFF2-40B4-BE49-F238E27FC236}">
                <a16:creationId xmlns:a16="http://schemas.microsoft.com/office/drawing/2014/main" id="{BF08424F-923F-17C3-EC5F-AD8D6CCD575A}"/>
              </a:ext>
            </a:extLst>
          </p:cNvPr>
          <p:cNvPicPr>
            <a:picLocks noChangeAspect="1"/>
          </p:cNvPicPr>
          <p:nvPr/>
        </p:nvPicPr>
        <p:blipFill>
          <a:blip r:embed="rId3"/>
          <a:stretch>
            <a:fillRect/>
          </a:stretch>
        </p:blipFill>
        <p:spPr>
          <a:xfrm>
            <a:off x="6164336" y="132426"/>
            <a:ext cx="5762445" cy="3333040"/>
          </a:xfrm>
          <a:prstGeom prst="rect">
            <a:avLst/>
          </a:prstGeom>
        </p:spPr>
      </p:pic>
      <p:sp>
        <p:nvSpPr>
          <p:cNvPr id="2" name="Title 1">
            <a:extLst>
              <a:ext uri="{FF2B5EF4-FFF2-40B4-BE49-F238E27FC236}">
                <a16:creationId xmlns:a16="http://schemas.microsoft.com/office/drawing/2014/main" id="{EF694473-5204-811A-A1D2-FB329F940E4E}"/>
              </a:ext>
            </a:extLst>
          </p:cNvPr>
          <p:cNvSpPr>
            <a:spLocks noGrp="1"/>
          </p:cNvSpPr>
          <p:nvPr>
            <p:ph type="title"/>
          </p:nvPr>
        </p:nvSpPr>
        <p:spPr>
          <a:xfrm>
            <a:off x="272875" y="1231715"/>
            <a:ext cx="4914929" cy="1782082"/>
          </a:xfrm>
        </p:spPr>
        <p:txBody>
          <a:bodyPr>
            <a:normAutofit fontScale="90000"/>
          </a:bodyPr>
          <a:lstStyle/>
          <a:p>
            <a:r>
              <a:rPr lang="en-GB">
                <a:latin typeface="Arial"/>
                <a:cs typeface="Arial"/>
              </a:rPr>
              <a:t>Sut </a:t>
            </a:r>
            <a:r>
              <a:rPr lang="en-GB" err="1">
                <a:latin typeface="Arial"/>
                <a:cs typeface="Arial"/>
              </a:rPr>
              <a:t>i</a:t>
            </a:r>
            <a:r>
              <a:rPr lang="en-GB">
                <a:latin typeface="Arial"/>
                <a:cs typeface="Arial"/>
              </a:rPr>
              <a:t> </a:t>
            </a:r>
            <a:r>
              <a:rPr lang="en-GB" err="1">
                <a:latin typeface="Arial"/>
                <a:cs typeface="Arial"/>
              </a:rPr>
              <a:t>rannu</a:t>
            </a:r>
            <a:r>
              <a:rPr lang="en-GB">
                <a:latin typeface="Arial"/>
                <a:cs typeface="Arial"/>
              </a:rPr>
              <a:t> </a:t>
            </a:r>
            <a:r>
              <a:rPr lang="en-GB" err="1">
                <a:latin typeface="Arial"/>
                <a:cs typeface="Arial"/>
              </a:rPr>
              <a:t>eich</a:t>
            </a:r>
            <a:r>
              <a:rPr lang="en-GB">
                <a:latin typeface="Arial"/>
                <a:cs typeface="Arial"/>
              </a:rPr>
              <a:t> PLP</a:t>
            </a:r>
            <a:r>
              <a:rPr lang="en-GB" b="0">
                <a:latin typeface="Arial"/>
                <a:cs typeface="Arial"/>
              </a:rPr>
              <a:t>:</a:t>
            </a:r>
            <a:endParaRPr lang="en-US" b="0"/>
          </a:p>
          <a:p>
            <a:r>
              <a:rPr lang="en-GB" u="sng">
                <a:latin typeface="Arial"/>
                <a:cs typeface="Arial"/>
              </a:rPr>
              <a:t>Cam 1</a:t>
            </a:r>
            <a:endParaRPr lang="en-GB" u="sng"/>
          </a:p>
          <a:p>
            <a:r>
              <a:rPr lang="en-GB" b="0" err="1">
                <a:latin typeface="Arial"/>
                <a:cs typeface="Arial"/>
              </a:rPr>
              <a:t>Cliciwch</a:t>
            </a:r>
            <a:r>
              <a:rPr lang="en-GB" b="0">
                <a:latin typeface="Arial"/>
                <a:cs typeface="Arial"/>
              </a:rPr>
              <a:t> </a:t>
            </a:r>
            <a:r>
              <a:rPr lang="en-GB" b="0" err="1">
                <a:latin typeface="Arial"/>
                <a:cs typeface="Arial"/>
              </a:rPr>
              <a:t>ar</a:t>
            </a:r>
            <a:r>
              <a:rPr lang="en-GB" b="0">
                <a:latin typeface="Arial"/>
                <a:cs typeface="Arial"/>
              </a:rPr>
              <a:t> </a:t>
            </a:r>
            <a:r>
              <a:rPr lang="en-GB" b="0" err="1">
                <a:latin typeface="Arial"/>
                <a:cs typeface="Arial"/>
              </a:rPr>
              <a:t>Yr</a:t>
            </a:r>
            <a:r>
              <a:rPr lang="en-GB" b="0">
                <a:latin typeface="Arial"/>
                <a:cs typeface="Arial"/>
              </a:rPr>
              <a:t> </a:t>
            </a:r>
            <a:r>
              <a:rPr lang="en-GB" b="0" err="1">
                <a:latin typeface="Arial"/>
                <a:cs typeface="Arial"/>
              </a:rPr>
              <a:t>Adnoddau</a:t>
            </a:r>
            <a:r>
              <a:rPr lang="en-GB" b="0">
                <a:latin typeface="Arial"/>
                <a:cs typeface="Arial"/>
              </a:rPr>
              <a:t> </a:t>
            </a:r>
            <a:br>
              <a:rPr lang="en-GB" b="0">
                <a:latin typeface="Arial"/>
                <a:cs typeface="Arial"/>
              </a:rPr>
            </a:br>
            <a:endParaRPr lang="en-GB" b="0"/>
          </a:p>
        </p:txBody>
      </p:sp>
      <p:sp>
        <p:nvSpPr>
          <p:cNvPr id="7" name="Title 1">
            <a:extLst>
              <a:ext uri="{FF2B5EF4-FFF2-40B4-BE49-F238E27FC236}">
                <a16:creationId xmlns:a16="http://schemas.microsoft.com/office/drawing/2014/main" id="{E32D484D-CE11-9793-D772-F7CD29E32762}"/>
              </a:ext>
            </a:extLst>
          </p:cNvPr>
          <p:cNvSpPr txBox="1">
            <a:spLocks/>
          </p:cNvSpPr>
          <p:nvPr/>
        </p:nvSpPr>
        <p:spPr>
          <a:xfrm>
            <a:off x="235399" y="2940519"/>
            <a:ext cx="5975166" cy="17774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r>
              <a:rPr lang="en-GB" u="sng" err="1">
                <a:latin typeface="Arial"/>
                <a:cs typeface="Arial"/>
              </a:rPr>
              <a:t>Nesaf</a:t>
            </a:r>
            <a:endParaRPr lang="en-GB" u="sng">
              <a:latin typeface="Arial"/>
              <a:cs typeface="Arial"/>
            </a:endParaRPr>
          </a:p>
          <a:p>
            <a:r>
              <a:rPr lang="en-GB" b="0" err="1">
                <a:latin typeface="Arial"/>
                <a:cs typeface="Arial"/>
              </a:rPr>
              <a:t>Cliciwch</a:t>
            </a:r>
            <a:r>
              <a:rPr lang="en-GB" b="0">
                <a:latin typeface="Arial"/>
                <a:cs typeface="Arial"/>
              </a:rPr>
              <a:t> </a:t>
            </a:r>
            <a:r>
              <a:rPr lang="en-GB" b="0" err="1">
                <a:latin typeface="Arial"/>
                <a:cs typeface="Arial"/>
              </a:rPr>
              <a:t>ar</a:t>
            </a:r>
            <a:r>
              <a:rPr lang="en-GB" b="0">
                <a:latin typeface="Arial"/>
                <a:cs typeface="Arial"/>
              </a:rPr>
              <a:t> </a:t>
            </a:r>
            <a:r>
              <a:rPr lang="en-GB" b="0" err="1">
                <a:latin typeface="Arial"/>
                <a:cs typeface="Arial"/>
              </a:rPr>
              <a:t>Yr</a:t>
            </a:r>
            <a:r>
              <a:rPr lang="en-GB" b="0">
                <a:latin typeface="Arial"/>
                <a:cs typeface="Arial"/>
              </a:rPr>
              <a:t> </a:t>
            </a:r>
            <a:r>
              <a:rPr lang="en-GB" b="0" err="1">
                <a:latin typeface="Arial"/>
                <a:cs typeface="Arial"/>
              </a:rPr>
              <a:t>Athrofa</a:t>
            </a:r>
            <a:r>
              <a:rPr lang="en-GB" b="0">
                <a:latin typeface="Arial"/>
                <a:cs typeface="Arial"/>
              </a:rPr>
              <a:t> </a:t>
            </a:r>
            <a:r>
              <a:rPr lang="en-GB" b="0" err="1">
                <a:latin typeface="Arial"/>
                <a:cs typeface="Arial"/>
              </a:rPr>
              <a:t>Partneriaeth</a:t>
            </a:r>
            <a:r>
              <a:rPr lang="en-GB" b="0">
                <a:latin typeface="Arial"/>
                <a:cs typeface="Arial"/>
              </a:rPr>
              <a:t> </a:t>
            </a:r>
            <a:r>
              <a:rPr lang="en-GB" b="0" err="1">
                <a:latin typeface="Arial"/>
                <a:cs typeface="Arial"/>
              </a:rPr>
              <a:t>Proffesiynol</a:t>
            </a:r>
            <a:r>
              <a:rPr lang="en-GB" b="0">
                <a:latin typeface="Arial"/>
                <a:cs typeface="Arial"/>
              </a:rPr>
              <a:t> 2023/24</a:t>
            </a:r>
            <a:r>
              <a:rPr lang="en-GB" i="1">
                <a:latin typeface="Arial"/>
                <a:cs typeface="Arial"/>
              </a:rPr>
              <a:t> </a:t>
            </a:r>
            <a:endParaRPr lang="en-GB" i="1"/>
          </a:p>
        </p:txBody>
      </p:sp>
      <p:sp>
        <p:nvSpPr>
          <p:cNvPr id="21" name="Title 4">
            <a:extLst>
              <a:ext uri="{FF2B5EF4-FFF2-40B4-BE49-F238E27FC236}">
                <a16:creationId xmlns:a16="http://schemas.microsoft.com/office/drawing/2014/main" id="{4309D0B7-BC97-B6C6-FC02-308DB448B63A}"/>
              </a:ext>
            </a:extLst>
          </p:cNvPr>
          <p:cNvSpPr txBox="1">
            <a:spLocks/>
          </p:cNvSpPr>
          <p:nvPr/>
        </p:nvSpPr>
        <p:spPr>
          <a:xfrm>
            <a:off x="272874" y="-198593"/>
            <a:ext cx="9144000" cy="1157384"/>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r>
              <a:rPr lang="en-GB" sz="7350" u="sng" err="1">
                <a:solidFill>
                  <a:srgbClr val="0070C0"/>
                </a:solidFill>
                <a:latin typeface="+mn-lt"/>
                <a:cs typeface="Arial"/>
              </a:rPr>
              <a:t>Tasg</a:t>
            </a:r>
            <a:r>
              <a:rPr lang="en-GB" sz="7350" u="sng">
                <a:solidFill>
                  <a:srgbClr val="0070C0"/>
                </a:solidFill>
                <a:latin typeface="+mn-lt"/>
                <a:cs typeface="Arial"/>
              </a:rPr>
              <a:t>: </a:t>
            </a:r>
            <a:r>
              <a:rPr lang="en-GB" sz="7350" u="sng" err="1">
                <a:solidFill>
                  <a:srgbClr val="0070C0"/>
                </a:solidFill>
                <a:latin typeface="+mn-lt"/>
                <a:cs typeface="Arial"/>
              </a:rPr>
              <a:t>Rhannu'r</a:t>
            </a:r>
            <a:r>
              <a:rPr lang="en-GB" sz="7350" u="sng">
                <a:solidFill>
                  <a:srgbClr val="0070C0"/>
                </a:solidFill>
                <a:latin typeface="+mn-lt"/>
                <a:cs typeface="Arial"/>
              </a:rPr>
              <a:t> PLP</a:t>
            </a:r>
            <a:endParaRPr lang="en-GB" sz="7350" u="sng">
              <a:solidFill>
                <a:srgbClr val="0070C0"/>
              </a:solidFill>
              <a:latin typeface="+mn-lt"/>
            </a:endParaRPr>
          </a:p>
        </p:txBody>
      </p:sp>
      <p:pic>
        <p:nvPicPr>
          <p:cNvPr id="6" name="Picture 5" descr="A screenshot of a search page&#10;&#10;Description automatically generated">
            <a:extLst>
              <a:ext uri="{FF2B5EF4-FFF2-40B4-BE49-F238E27FC236}">
                <a16:creationId xmlns:a16="http://schemas.microsoft.com/office/drawing/2014/main" id="{A5315075-5CC6-4FD0-C57B-B9A313C1E7D9}"/>
              </a:ext>
            </a:extLst>
          </p:cNvPr>
          <p:cNvPicPr>
            <a:picLocks noChangeAspect="1"/>
          </p:cNvPicPr>
          <p:nvPr/>
        </p:nvPicPr>
        <p:blipFill>
          <a:blip r:embed="rId4"/>
          <a:stretch>
            <a:fillRect/>
          </a:stretch>
        </p:blipFill>
        <p:spPr>
          <a:xfrm>
            <a:off x="6059714" y="3596572"/>
            <a:ext cx="5972628" cy="3141027"/>
          </a:xfrm>
          <a:prstGeom prst="rect">
            <a:avLst/>
          </a:prstGeom>
        </p:spPr>
      </p:pic>
      <p:cxnSp>
        <p:nvCxnSpPr>
          <p:cNvPr id="25" name="Straight Arrow Connector 24">
            <a:extLst>
              <a:ext uri="{FF2B5EF4-FFF2-40B4-BE49-F238E27FC236}">
                <a16:creationId xmlns:a16="http://schemas.microsoft.com/office/drawing/2014/main" id="{D1957622-4B65-A0DF-7634-81C64F9B7ACE}"/>
              </a:ext>
            </a:extLst>
          </p:cNvPr>
          <p:cNvCxnSpPr>
            <a:cxnSpLocks/>
          </p:cNvCxnSpPr>
          <p:nvPr/>
        </p:nvCxnSpPr>
        <p:spPr>
          <a:xfrm flipV="1">
            <a:off x="3499104" y="1772998"/>
            <a:ext cx="7853264" cy="74823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7" name="Straight Arrow Connector 16">
            <a:extLst>
              <a:ext uri="{FF2B5EF4-FFF2-40B4-BE49-F238E27FC236}">
                <a16:creationId xmlns:a16="http://schemas.microsoft.com/office/drawing/2014/main" id="{25659E83-0CA9-42BA-A9FB-1FF092F07E60}"/>
              </a:ext>
            </a:extLst>
          </p:cNvPr>
          <p:cNvCxnSpPr>
            <a:cxnSpLocks/>
          </p:cNvCxnSpPr>
          <p:nvPr/>
        </p:nvCxnSpPr>
        <p:spPr>
          <a:xfrm flipV="1">
            <a:off x="4048905" y="4604074"/>
            <a:ext cx="1907447" cy="9158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923282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Graphical user interface, website&#10;&#10;Description automatically generated">
            <a:extLst>
              <a:ext uri="{FF2B5EF4-FFF2-40B4-BE49-F238E27FC236}">
                <a16:creationId xmlns:a16="http://schemas.microsoft.com/office/drawing/2014/main" id="{AEC7B448-A789-6854-D555-445BA3A2F171}"/>
              </a:ext>
            </a:extLst>
          </p:cNvPr>
          <p:cNvPicPr>
            <a:picLocks noChangeAspect="1"/>
          </p:cNvPicPr>
          <p:nvPr/>
        </p:nvPicPr>
        <p:blipFill>
          <a:blip r:embed="rId2"/>
          <a:stretch>
            <a:fillRect/>
          </a:stretch>
        </p:blipFill>
        <p:spPr>
          <a:xfrm>
            <a:off x="2834341" y="183011"/>
            <a:ext cx="9093200" cy="4938097"/>
          </a:xfrm>
          <a:prstGeom prst="rect">
            <a:avLst/>
          </a:prstGeom>
        </p:spPr>
      </p:pic>
      <p:sp>
        <p:nvSpPr>
          <p:cNvPr id="2" name="Title 1">
            <a:extLst>
              <a:ext uri="{FF2B5EF4-FFF2-40B4-BE49-F238E27FC236}">
                <a16:creationId xmlns:a16="http://schemas.microsoft.com/office/drawing/2014/main" id="{E12EFBB5-0702-A5A6-35D9-C7E059124F1E}"/>
              </a:ext>
            </a:extLst>
          </p:cNvPr>
          <p:cNvSpPr>
            <a:spLocks noGrp="1"/>
          </p:cNvSpPr>
          <p:nvPr>
            <p:ph type="title"/>
          </p:nvPr>
        </p:nvSpPr>
        <p:spPr>
          <a:xfrm>
            <a:off x="522571" y="230654"/>
            <a:ext cx="1605728" cy="1601942"/>
          </a:xfrm>
          <a:solidFill>
            <a:schemeClr val="accent4">
              <a:lumMod val="60000"/>
              <a:lumOff val="40000"/>
            </a:schemeClr>
          </a:solidFill>
          <a:ln w="57150">
            <a:solidFill>
              <a:schemeClr val="tx1">
                <a:lumMod val="95000"/>
                <a:lumOff val="5000"/>
              </a:schemeClr>
            </a:solidFill>
          </a:ln>
        </p:spPr>
        <p:txBody>
          <a:bodyPr>
            <a:normAutofit fontScale="90000"/>
          </a:bodyPr>
          <a:lstStyle/>
          <a:p>
            <a:pPr algn="ctr">
              <a:lnSpc>
                <a:spcPct val="100000"/>
              </a:lnSpc>
            </a:pPr>
            <a:r>
              <a:rPr lang="en-US" dirty="0" err="1">
                <a:latin typeface="Arial"/>
                <a:cs typeface="Arial"/>
              </a:rPr>
              <a:t>Manylion</a:t>
            </a:r>
            <a:r>
              <a:rPr lang="en-US" dirty="0">
                <a:latin typeface="Arial"/>
                <a:cs typeface="Arial"/>
              </a:rPr>
              <a:t> </a:t>
            </a:r>
            <a:r>
              <a:rPr lang="en-US" dirty="0" err="1">
                <a:latin typeface="Arial"/>
                <a:cs typeface="Arial"/>
              </a:rPr>
              <a:t>personol</a:t>
            </a:r>
            <a:endParaRPr lang="en-US" sz="2200" dirty="0" err="1"/>
          </a:p>
        </p:txBody>
      </p:sp>
      <p:sp>
        <p:nvSpPr>
          <p:cNvPr id="5" name="Title 1">
            <a:extLst>
              <a:ext uri="{FF2B5EF4-FFF2-40B4-BE49-F238E27FC236}">
                <a16:creationId xmlns:a16="http://schemas.microsoft.com/office/drawing/2014/main" id="{A1E755BF-2D57-1362-F75B-39B2855C4F38}"/>
              </a:ext>
            </a:extLst>
          </p:cNvPr>
          <p:cNvSpPr txBox="1">
            <a:spLocks/>
          </p:cNvSpPr>
          <p:nvPr/>
        </p:nvSpPr>
        <p:spPr>
          <a:xfrm>
            <a:off x="241678" y="2123702"/>
            <a:ext cx="2337846" cy="2998943"/>
          </a:xfrm>
          <a:prstGeom prst="rect">
            <a:avLst/>
          </a:prstGeom>
          <a:solidFill>
            <a:schemeClr val="accent1">
              <a:lumMod val="20000"/>
              <a:lumOff val="80000"/>
            </a:schemeClr>
          </a:solidFill>
          <a:ln w="57150">
            <a:solidFill>
              <a:schemeClr val="tx1">
                <a:lumMod val="95000"/>
                <a:lumOff val="5000"/>
              </a:schemeClr>
            </a:solidFill>
          </a:ln>
        </p:spPr>
        <p:txBody>
          <a:bodyPr vert="horz" lIns="91440" tIns="45720" rIns="91440" bIns="45720" rtlCol="0" anchor="ctr">
            <a:normAutofit fontScale="85000" lnSpcReduction="1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pPr algn="ctr"/>
            <a:r>
              <a:rPr lang="en-US" err="1">
                <a:solidFill>
                  <a:srgbClr val="002060"/>
                </a:solidFill>
                <a:latin typeface="Arial"/>
                <a:cs typeface="Arial"/>
              </a:rPr>
              <a:t>Ar</a:t>
            </a:r>
            <a:r>
              <a:rPr lang="en-US">
                <a:solidFill>
                  <a:srgbClr val="002060"/>
                </a:solidFill>
                <a:latin typeface="Arial"/>
                <a:cs typeface="Arial"/>
              </a:rPr>
              <a:t> y tab </a:t>
            </a:r>
            <a:r>
              <a:rPr lang="en-US" err="1">
                <a:solidFill>
                  <a:srgbClr val="002060"/>
                </a:solidFill>
                <a:latin typeface="Arial"/>
                <a:cs typeface="Arial"/>
              </a:rPr>
              <a:t>hwn</a:t>
            </a:r>
            <a:r>
              <a:rPr lang="en-US">
                <a:solidFill>
                  <a:srgbClr val="002060"/>
                </a:solidFill>
                <a:latin typeface="Arial"/>
                <a:cs typeface="Arial"/>
              </a:rPr>
              <a:t>, </a:t>
            </a:r>
            <a:r>
              <a:rPr lang="en-US" err="1">
                <a:solidFill>
                  <a:srgbClr val="002060"/>
                </a:solidFill>
                <a:latin typeface="Arial"/>
                <a:cs typeface="Arial"/>
              </a:rPr>
              <a:t>llenwch</a:t>
            </a:r>
            <a:r>
              <a:rPr lang="en-US">
                <a:solidFill>
                  <a:srgbClr val="002060"/>
                </a:solidFill>
                <a:latin typeface="Arial"/>
                <a:cs typeface="Arial"/>
              </a:rPr>
              <a:t> </a:t>
            </a:r>
            <a:r>
              <a:rPr lang="en-US" err="1">
                <a:solidFill>
                  <a:srgbClr val="002060"/>
                </a:solidFill>
                <a:latin typeface="Arial"/>
                <a:cs typeface="Arial"/>
              </a:rPr>
              <a:t>eich</a:t>
            </a:r>
            <a:r>
              <a:rPr lang="en-US">
                <a:solidFill>
                  <a:srgbClr val="002060"/>
                </a:solidFill>
                <a:latin typeface="Arial"/>
                <a:cs typeface="Arial"/>
              </a:rPr>
              <a:t> </a:t>
            </a:r>
            <a:r>
              <a:rPr lang="en-US" err="1">
                <a:solidFill>
                  <a:srgbClr val="002060"/>
                </a:solidFill>
                <a:latin typeface="Arial"/>
                <a:cs typeface="Arial"/>
              </a:rPr>
              <a:t>manylion</a:t>
            </a:r>
            <a:r>
              <a:rPr lang="en-US">
                <a:solidFill>
                  <a:srgbClr val="002060"/>
                </a:solidFill>
                <a:latin typeface="Arial"/>
                <a:cs typeface="Arial"/>
              </a:rPr>
              <a:t> ac </a:t>
            </a:r>
            <a:r>
              <a:rPr lang="en-US" err="1">
                <a:solidFill>
                  <a:srgbClr val="002060"/>
                </a:solidFill>
                <a:latin typeface="Arial"/>
                <a:cs typeface="Arial"/>
              </a:rPr>
              <a:t>arbedwch</a:t>
            </a:r>
            <a:r>
              <a:rPr lang="en-US">
                <a:solidFill>
                  <a:srgbClr val="002060"/>
                </a:solidFill>
                <a:latin typeface="Arial"/>
                <a:cs typeface="Arial"/>
              </a:rPr>
              <a:t> </a:t>
            </a:r>
            <a:r>
              <a:rPr lang="en-US" err="1">
                <a:solidFill>
                  <a:srgbClr val="002060"/>
                </a:solidFill>
                <a:latin typeface="Arial"/>
                <a:cs typeface="Arial"/>
              </a:rPr>
              <a:t>eich</a:t>
            </a:r>
            <a:r>
              <a:rPr lang="en-US">
                <a:solidFill>
                  <a:srgbClr val="002060"/>
                </a:solidFill>
                <a:latin typeface="Arial"/>
                <a:cs typeface="Arial"/>
              </a:rPr>
              <a:t> </a:t>
            </a:r>
            <a:r>
              <a:rPr lang="en-US" err="1">
                <a:solidFill>
                  <a:srgbClr val="002060"/>
                </a:solidFill>
                <a:latin typeface="Arial"/>
                <a:cs typeface="Arial"/>
              </a:rPr>
              <a:t>llyfr</a:t>
            </a:r>
            <a:r>
              <a:rPr lang="en-US">
                <a:solidFill>
                  <a:srgbClr val="002060"/>
                </a:solidFill>
                <a:latin typeface="Arial"/>
                <a:cs typeface="Arial"/>
              </a:rPr>
              <a:t> </a:t>
            </a:r>
            <a:r>
              <a:rPr lang="en-US" err="1">
                <a:solidFill>
                  <a:srgbClr val="002060"/>
                </a:solidFill>
                <a:latin typeface="Arial"/>
                <a:cs typeface="Arial"/>
              </a:rPr>
              <a:t>gwaith</a:t>
            </a:r>
            <a:r>
              <a:rPr lang="en-US">
                <a:solidFill>
                  <a:srgbClr val="002060"/>
                </a:solidFill>
                <a:latin typeface="Arial"/>
                <a:cs typeface="Arial"/>
              </a:rPr>
              <a:t>.</a:t>
            </a:r>
            <a:endParaRPr lang="en-US" b="0">
              <a:solidFill>
                <a:srgbClr val="002060"/>
              </a:solidFill>
            </a:endParaRPr>
          </a:p>
        </p:txBody>
      </p:sp>
      <p:sp>
        <p:nvSpPr>
          <p:cNvPr id="6" name="Oval 5">
            <a:extLst>
              <a:ext uri="{FF2B5EF4-FFF2-40B4-BE49-F238E27FC236}">
                <a16:creationId xmlns:a16="http://schemas.microsoft.com/office/drawing/2014/main" id="{71143DAE-E178-A421-99D2-9D2C332A7009}"/>
              </a:ext>
            </a:extLst>
          </p:cNvPr>
          <p:cNvSpPr/>
          <p:nvPr/>
        </p:nvSpPr>
        <p:spPr>
          <a:xfrm>
            <a:off x="3648635" y="966694"/>
            <a:ext cx="1098176" cy="46317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C03362AA-E5A0-541F-61D7-16BF18288A45}"/>
              </a:ext>
            </a:extLst>
          </p:cNvPr>
          <p:cNvCxnSpPr/>
          <p:nvPr/>
        </p:nvCxnSpPr>
        <p:spPr>
          <a:xfrm>
            <a:off x="2150035" y="618564"/>
            <a:ext cx="1377575" cy="42881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4566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 application&#10;&#10;Description automatically generated">
            <a:extLst>
              <a:ext uri="{FF2B5EF4-FFF2-40B4-BE49-F238E27FC236}">
                <a16:creationId xmlns:a16="http://schemas.microsoft.com/office/drawing/2014/main" id="{94DC1A5D-0EDC-821C-41ED-B7C38AC167A2}"/>
              </a:ext>
            </a:extLst>
          </p:cNvPr>
          <p:cNvPicPr>
            <a:picLocks noChangeAspect="1"/>
          </p:cNvPicPr>
          <p:nvPr/>
        </p:nvPicPr>
        <p:blipFill>
          <a:blip r:embed="rId3"/>
          <a:stretch>
            <a:fillRect/>
          </a:stretch>
        </p:blipFill>
        <p:spPr>
          <a:xfrm>
            <a:off x="6208949" y="252357"/>
            <a:ext cx="5896938" cy="4814372"/>
          </a:xfrm>
          <a:prstGeom prst="rect">
            <a:avLst/>
          </a:prstGeom>
        </p:spPr>
      </p:pic>
      <p:sp>
        <p:nvSpPr>
          <p:cNvPr id="7" name="Title 1">
            <a:extLst>
              <a:ext uri="{FF2B5EF4-FFF2-40B4-BE49-F238E27FC236}">
                <a16:creationId xmlns:a16="http://schemas.microsoft.com/office/drawing/2014/main" id="{E32D484D-CE11-9793-D772-F7CD29E32762}"/>
              </a:ext>
            </a:extLst>
          </p:cNvPr>
          <p:cNvSpPr txBox="1">
            <a:spLocks/>
          </p:cNvSpPr>
          <p:nvPr/>
        </p:nvSpPr>
        <p:spPr>
          <a:xfrm>
            <a:off x="299768" y="1944555"/>
            <a:ext cx="5975166" cy="1777439"/>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r>
              <a:rPr lang="en-GB" u="sng">
                <a:latin typeface="Arial"/>
                <a:cs typeface="Arial"/>
              </a:rPr>
              <a:t>Cam 2</a:t>
            </a:r>
            <a:endParaRPr lang="en-US" u="sng">
              <a:latin typeface="Arial"/>
              <a:cs typeface="Arial"/>
            </a:endParaRPr>
          </a:p>
          <a:p>
            <a:r>
              <a:rPr lang="en-GB" b="0" err="1">
                <a:latin typeface="Arial"/>
                <a:cs typeface="Arial"/>
              </a:rPr>
              <a:t>Cliciwch</a:t>
            </a:r>
            <a:r>
              <a:rPr lang="en-GB" b="0">
                <a:latin typeface="Arial"/>
                <a:cs typeface="Arial"/>
              </a:rPr>
              <a:t> </a:t>
            </a:r>
            <a:r>
              <a:rPr lang="en-GB" b="0" err="1">
                <a:latin typeface="Arial"/>
                <a:cs typeface="Arial"/>
              </a:rPr>
              <a:t>ar</a:t>
            </a:r>
            <a:r>
              <a:rPr lang="en-GB" b="0">
                <a:latin typeface="Arial"/>
                <a:cs typeface="Arial"/>
              </a:rPr>
              <a:t> '</a:t>
            </a:r>
            <a:r>
              <a:rPr lang="en-GB" b="0" err="1">
                <a:latin typeface="Arial"/>
                <a:cs typeface="Arial"/>
              </a:rPr>
              <a:t>Rydw</a:t>
            </a:r>
            <a:r>
              <a:rPr lang="en-GB" b="0">
                <a:latin typeface="Arial"/>
                <a:cs typeface="Arial"/>
              </a:rPr>
              <a:t> </a:t>
            </a:r>
            <a:r>
              <a:rPr lang="en-GB" b="0" err="1">
                <a:latin typeface="Arial"/>
                <a:cs typeface="Arial"/>
              </a:rPr>
              <a:t>i</a:t>
            </a:r>
            <a:r>
              <a:rPr lang="en-GB" b="0">
                <a:latin typeface="Arial"/>
                <a:cs typeface="Arial"/>
              </a:rPr>
              <a:t> am....'</a:t>
            </a:r>
            <a:endParaRPr lang="en-GB" err="1"/>
          </a:p>
          <a:p>
            <a:endParaRPr lang="en-GB"/>
          </a:p>
          <a:p>
            <a:r>
              <a:rPr lang="en-GB" b="0">
                <a:latin typeface="Arial"/>
                <a:cs typeface="Arial"/>
              </a:rPr>
              <a:t>Yna </a:t>
            </a:r>
            <a:r>
              <a:rPr lang="en-GB" b="0" err="1">
                <a:latin typeface="Arial"/>
                <a:cs typeface="Arial"/>
              </a:rPr>
              <a:t>dewiswch</a:t>
            </a:r>
            <a:r>
              <a:rPr lang="en-GB" b="0">
                <a:latin typeface="Arial"/>
                <a:cs typeface="Arial"/>
              </a:rPr>
              <a:t> '</a:t>
            </a:r>
            <a:r>
              <a:rPr lang="en-GB" b="0" err="1">
                <a:latin typeface="Arial"/>
                <a:cs typeface="Arial"/>
              </a:rPr>
              <a:t>Rhannu</a:t>
            </a:r>
            <a:r>
              <a:rPr lang="en-GB" b="0">
                <a:latin typeface="Arial"/>
                <a:cs typeface="Arial"/>
              </a:rPr>
              <a:t>'</a:t>
            </a:r>
            <a:endParaRPr lang="en-GB"/>
          </a:p>
        </p:txBody>
      </p:sp>
      <p:cxnSp>
        <p:nvCxnSpPr>
          <p:cNvPr id="17" name="Straight Arrow Connector 16">
            <a:extLst>
              <a:ext uri="{FF2B5EF4-FFF2-40B4-BE49-F238E27FC236}">
                <a16:creationId xmlns:a16="http://schemas.microsoft.com/office/drawing/2014/main" id="{25659E83-0CA9-42BA-A9FB-1FF092F07E60}"/>
              </a:ext>
            </a:extLst>
          </p:cNvPr>
          <p:cNvCxnSpPr>
            <a:cxnSpLocks/>
          </p:cNvCxnSpPr>
          <p:nvPr/>
        </p:nvCxnSpPr>
        <p:spPr>
          <a:xfrm flipV="1">
            <a:off x="3736629" y="682552"/>
            <a:ext cx="7510081" cy="181472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1" name="Title 4">
            <a:extLst>
              <a:ext uri="{FF2B5EF4-FFF2-40B4-BE49-F238E27FC236}">
                <a16:creationId xmlns:a16="http://schemas.microsoft.com/office/drawing/2014/main" id="{4309D0B7-BC97-B6C6-FC02-308DB448B63A}"/>
              </a:ext>
            </a:extLst>
          </p:cNvPr>
          <p:cNvSpPr txBox="1">
            <a:spLocks/>
          </p:cNvSpPr>
          <p:nvPr/>
        </p:nvSpPr>
        <p:spPr>
          <a:xfrm>
            <a:off x="344592" y="79313"/>
            <a:ext cx="9144000" cy="1157384"/>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r>
              <a:rPr lang="en-GB" sz="7350" u="sng" err="1">
                <a:solidFill>
                  <a:srgbClr val="0070C0"/>
                </a:solidFill>
                <a:latin typeface="+mn-lt"/>
                <a:cs typeface="Calibri"/>
              </a:rPr>
              <a:t>Tasg</a:t>
            </a:r>
            <a:r>
              <a:rPr lang="en-GB" sz="7350" u="sng">
                <a:solidFill>
                  <a:srgbClr val="0070C0"/>
                </a:solidFill>
                <a:latin typeface="+mn-lt"/>
                <a:cs typeface="Calibri"/>
              </a:rPr>
              <a:t>: </a:t>
            </a:r>
            <a:r>
              <a:rPr lang="en-GB" sz="7350" u="sng" err="1">
                <a:solidFill>
                  <a:srgbClr val="0070C0"/>
                </a:solidFill>
                <a:latin typeface="+mn-lt"/>
                <a:cs typeface="Calibri"/>
              </a:rPr>
              <a:t>Rhannu'r</a:t>
            </a:r>
            <a:r>
              <a:rPr lang="en-GB" sz="7350" u="sng">
                <a:solidFill>
                  <a:srgbClr val="0070C0"/>
                </a:solidFill>
                <a:latin typeface="+mn-lt"/>
                <a:cs typeface="Calibri"/>
              </a:rPr>
              <a:t> PDP</a:t>
            </a:r>
            <a:endParaRPr lang="en-US" u="sng">
              <a:solidFill>
                <a:srgbClr val="0070C0"/>
              </a:solidFill>
              <a:cs typeface="Calibri"/>
            </a:endParaRPr>
          </a:p>
        </p:txBody>
      </p:sp>
      <p:pic>
        <p:nvPicPr>
          <p:cNvPr id="3" name="Picture 4" descr="Graphical user interface, application&#10;&#10;Description automatically generated">
            <a:extLst>
              <a:ext uri="{FF2B5EF4-FFF2-40B4-BE49-F238E27FC236}">
                <a16:creationId xmlns:a16="http://schemas.microsoft.com/office/drawing/2014/main" id="{EC25BE5E-7613-DAEB-C512-82697E887BAC}"/>
              </a:ext>
            </a:extLst>
          </p:cNvPr>
          <p:cNvPicPr>
            <a:picLocks noChangeAspect="1"/>
          </p:cNvPicPr>
          <p:nvPr/>
        </p:nvPicPr>
        <p:blipFill>
          <a:blip r:embed="rId4"/>
          <a:stretch>
            <a:fillRect/>
          </a:stretch>
        </p:blipFill>
        <p:spPr>
          <a:xfrm>
            <a:off x="9370741" y="4549578"/>
            <a:ext cx="2743200" cy="2312258"/>
          </a:xfrm>
          <a:prstGeom prst="rect">
            <a:avLst/>
          </a:prstGeom>
        </p:spPr>
      </p:pic>
      <p:cxnSp>
        <p:nvCxnSpPr>
          <p:cNvPr id="5" name="Straight Arrow Connector 4">
            <a:extLst>
              <a:ext uri="{FF2B5EF4-FFF2-40B4-BE49-F238E27FC236}">
                <a16:creationId xmlns:a16="http://schemas.microsoft.com/office/drawing/2014/main" id="{C94A89CC-4663-9010-8862-0600A8FD5123}"/>
              </a:ext>
            </a:extLst>
          </p:cNvPr>
          <p:cNvCxnSpPr>
            <a:cxnSpLocks/>
          </p:cNvCxnSpPr>
          <p:nvPr/>
        </p:nvCxnSpPr>
        <p:spPr>
          <a:xfrm>
            <a:off x="2723726" y="3222107"/>
            <a:ext cx="7956129" cy="204173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217258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9EEFCCAB-FBE4-4CA5-AE1C-DA1218B2A6AD}"/>
              </a:ext>
            </a:extLst>
          </p:cNvPr>
          <p:cNvPicPr>
            <a:picLocks noChangeAspect="1"/>
          </p:cNvPicPr>
          <p:nvPr/>
        </p:nvPicPr>
        <p:blipFill>
          <a:blip r:embed="rId3"/>
          <a:stretch>
            <a:fillRect/>
          </a:stretch>
        </p:blipFill>
        <p:spPr>
          <a:xfrm>
            <a:off x="5031058" y="4438485"/>
            <a:ext cx="2743200" cy="1084785"/>
          </a:xfrm>
          <a:prstGeom prst="rect">
            <a:avLst/>
          </a:prstGeom>
        </p:spPr>
      </p:pic>
      <p:pic>
        <p:nvPicPr>
          <p:cNvPr id="4" name="Picture 5" descr="Graphical user interface, text, application, email&#10;&#10;Description automatically generated">
            <a:extLst>
              <a:ext uri="{FF2B5EF4-FFF2-40B4-BE49-F238E27FC236}">
                <a16:creationId xmlns:a16="http://schemas.microsoft.com/office/drawing/2014/main" id="{4D34B354-13D2-8A15-D24D-E83BD1CFE0A8}"/>
              </a:ext>
            </a:extLst>
          </p:cNvPr>
          <p:cNvPicPr>
            <a:picLocks noChangeAspect="1"/>
          </p:cNvPicPr>
          <p:nvPr/>
        </p:nvPicPr>
        <p:blipFill>
          <a:blip r:embed="rId4"/>
          <a:stretch>
            <a:fillRect/>
          </a:stretch>
        </p:blipFill>
        <p:spPr>
          <a:xfrm>
            <a:off x="8515815" y="502944"/>
            <a:ext cx="2743200" cy="3937819"/>
          </a:xfrm>
          <a:prstGeom prst="rect">
            <a:avLst/>
          </a:prstGeom>
        </p:spPr>
      </p:pic>
      <p:sp>
        <p:nvSpPr>
          <p:cNvPr id="2" name="Title 1">
            <a:extLst>
              <a:ext uri="{FF2B5EF4-FFF2-40B4-BE49-F238E27FC236}">
                <a16:creationId xmlns:a16="http://schemas.microsoft.com/office/drawing/2014/main" id="{EF694473-5204-811A-A1D2-FB329F940E4E}"/>
              </a:ext>
            </a:extLst>
          </p:cNvPr>
          <p:cNvSpPr>
            <a:spLocks noGrp="1"/>
          </p:cNvSpPr>
          <p:nvPr>
            <p:ph type="title"/>
          </p:nvPr>
        </p:nvSpPr>
        <p:spPr>
          <a:xfrm>
            <a:off x="205819" y="356161"/>
            <a:ext cx="2152974" cy="2643071"/>
          </a:xfrm>
        </p:spPr>
        <p:txBody>
          <a:bodyPr>
            <a:normAutofit fontScale="90000"/>
          </a:bodyPr>
          <a:lstStyle/>
          <a:p>
            <a:r>
              <a:rPr lang="en-GB" u="sng">
                <a:latin typeface="Arial"/>
                <a:cs typeface="Arial"/>
              </a:rPr>
              <a:t>Cam 3</a:t>
            </a:r>
            <a:endParaRPr lang="en-US" u="sng"/>
          </a:p>
          <a:p>
            <a:r>
              <a:rPr lang="en-GB" b="0" err="1">
                <a:latin typeface="Arial"/>
                <a:cs typeface="Arial"/>
              </a:rPr>
              <a:t>Cliciwch</a:t>
            </a:r>
            <a:r>
              <a:rPr lang="en-GB" b="0">
                <a:latin typeface="Arial"/>
                <a:cs typeface="Arial"/>
              </a:rPr>
              <a:t> </a:t>
            </a:r>
            <a:r>
              <a:rPr lang="en-GB" b="0" err="1">
                <a:latin typeface="Arial"/>
                <a:cs typeface="Arial"/>
              </a:rPr>
              <a:t>ymlaen</a:t>
            </a:r>
            <a:r>
              <a:rPr lang="en-GB" b="0">
                <a:latin typeface="Arial"/>
                <a:cs typeface="Arial"/>
              </a:rPr>
              <a:t> </a:t>
            </a:r>
            <a:r>
              <a:rPr lang="en-GB" b="0" err="1">
                <a:latin typeface="Arial"/>
                <a:cs typeface="Arial"/>
              </a:rPr>
              <a:t>Gyda'r</a:t>
            </a:r>
            <a:r>
              <a:rPr lang="en-GB" b="0">
                <a:latin typeface="Arial"/>
                <a:cs typeface="Arial"/>
              </a:rPr>
              <a:t> We </a:t>
            </a:r>
            <a:br>
              <a:rPr lang="en-GB" b="0">
                <a:latin typeface="Arial"/>
                <a:cs typeface="Arial"/>
              </a:rPr>
            </a:br>
            <a:r>
              <a:rPr lang="en-GB" b="0">
                <a:latin typeface="Arial"/>
                <a:cs typeface="Arial"/>
              </a:rPr>
              <a:t>(</a:t>
            </a:r>
            <a:r>
              <a:rPr lang="en-GB" b="0" err="1">
                <a:latin typeface="Arial"/>
                <a:cs typeface="Arial"/>
              </a:rPr>
              <a:t>yn</a:t>
            </a:r>
            <a:r>
              <a:rPr lang="en-GB" b="0">
                <a:latin typeface="Arial"/>
                <a:cs typeface="Arial"/>
              </a:rPr>
              <a:t> </a:t>
            </a:r>
            <a:r>
              <a:rPr lang="en-GB" b="0" err="1">
                <a:latin typeface="Arial"/>
                <a:cs typeface="Arial"/>
              </a:rPr>
              <a:t>Gymraeg</a:t>
            </a:r>
            <a:r>
              <a:rPr lang="en-GB" b="0">
                <a:latin typeface="Arial"/>
                <a:cs typeface="Arial"/>
              </a:rPr>
              <a:t>)</a:t>
            </a:r>
            <a:endParaRPr lang="en-GB" b="0"/>
          </a:p>
        </p:txBody>
      </p:sp>
      <p:sp>
        <p:nvSpPr>
          <p:cNvPr id="9" name="Title 1">
            <a:extLst>
              <a:ext uri="{FF2B5EF4-FFF2-40B4-BE49-F238E27FC236}">
                <a16:creationId xmlns:a16="http://schemas.microsoft.com/office/drawing/2014/main" id="{4CD87D75-FCF4-FCDE-B81A-134DBB620E3F}"/>
              </a:ext>
            </a:extLst>
          </p:cNvPr>
          <p:cNvSpPr txBox="1">
            <a:spLocks/>
          </p:cNvSpPr>
          <p:nvPr/>
        </p:nvSpPr>
        <p:spPr>
          <a:xfrm>
            <a:off x="6096000" y="163772"/>
            <a:ext cx="2090929" cy="3603556"/>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r>
              <a:rPr lang="en-GB" u="sng">
                <a:latin typeface="Arial"/>
                <a:cs typeface="Arial"/>
              </a:rPr>
              <a:t>Cam 4</a:t>
            </a:r>
            <a:endParaRPr lang="en-US" u="sng"/>
          </a:p>
          <a:p>
            <a:r>
              <a:rPr lang="en-GB" b="0" err="1">
                <a:latin typeface="Arial"/>
                <a:cs typeface="Arial"/>
              </a:rPr>
              <a:t>Dewiswch</a:t>
            </a:r>
            <a:r>
              <a:rPr lang="en-GB" b="0">
                <a:latin typeface="Arial"/>
                <a:cs typeface="Arial"/>
              </a:rPr>
              <a:t> </a:t>
            </a:r>
            <a:r>
              <a:rPr lang="en-GB" b="0" err="1">
                <a:latin typeface="Arial"/>
                <a:cs typeface="Arial"/>
              </a:rPr>
              <a:t>yr</a:t>
            </a:r>
            <a:r>
              <a:rPr lang="en-GB" b="0">
                <a:latin typeface="Arial"/>
                <a:cs typeface="Arial"/>
              </a:rPr>
              <a:t> </a:t>
            </a:r>
            <a:r>
              <a:rPr lang="en-GB" b="0" err="1">
                <a:latin typeface="Arial"/>
                <a:cs typeface="Arial"/>
              </a:rPr>
              <a:t>opsiwn</a:t>
            </a:r>
            <a:r>
              <a:rPr lang="en-GB" b="0">
                <a:latin typeface="Arial"/>
                <a:cs typeface="Arial"/>
              </a:rPr>
              <a:t> </a:t>
            </a:r>
            <a:r>
              <a:rPr lang="en-GB" b="0" err="1">
                <a:latin typeface="Arial"/>
                <a:cs typeface="Arial"/>
              </a:rPr>
              <a:t>yma</a:t>
            </a:r>
            <a:r>
              <a:rPr lang="en-GB" b="0">
                <a:latin typeface="Arial"/>
                <a:cs typeface="Arial"/>
              </a:rPr>
              <a:t>.</a:t>
            </a:r>
            <a:endParaRPr lang="en-GB" b="0"/>
          </a:p>
          <a:p>
            <a:endParaRPr lang="en-GB"/>
          </a:p>
          <a:p>
            <a:r>
              <a:rPr lang="en-GB" b="0" err="1">
                <a:latin typeface="Arial"/>
                <a:cs typeface="Arial"/>
              </a:rPr>
              <a:t>Cliciwch</a:t>
            </a:r>
            <a:r>
              <a:rPr lang="en-GB" b="0">
                <a:latin typeface="Arial"/>
                <a:cs typeface="Arial"/>
              </a:rPr>
              <a:t> </a:t>
            </a:r>
            <a:r>
              <a:rPr lang="en-GB" b="0" err="1">
                <a:latin typeface="Arial"/>
                <a:cs typeface="Arial"/>
              </a:rPr>
              <a:t>rhannu</a:t>
            </a:r>
            <a:r>
              <a:rPr lang="en-GB" b="0">
                <a:latin typeface="Arial"/>
                <a:cs typeface="Arial"/>
              </a:rPr>
              <a:t> </a:t>
            </a:r>
            <a:r>
              <a:rPr lang="en-GB" b="0" err="1">
                <a:latin typeface="Arial"/>
                <a:cs typeface="Arial"/>
              </a:rPr>
              <a:t>i</a:t>
            </a:r>
            <a:r>
              <a:rPr lang="en-GB" b="0">
                <a:latin typeface="Arial"/>
                <a:cs typeface="Arial"/>
              </a:rPr>
              <a:t> </a:t>
            </a:r>
            <a:r>
              <a:rPr lang="en-GB" b="0" err="1">
                <a:latin typeface="Arial"/>
                <a:cs typeface="Arial"/>
              </a:rPr>
              <a:t>greu</a:t>
            </a:r>
            <a:r>
              <a:rPr lang="en-GB" b="0">
                <a:latin typeface="Arial"/>
                <a:cs typeface="Arial"/>
              </a:rPr>
              <a:t> </a:t>
            </a:r>
            <a:r>
              <a:rPr lang="en-GB" b="0" err="1">
                <a:latin typeface="Arial"/>
                <a:cs typeface="Arial"/>
              </a:rPr>
              <a:t>dolen</a:t>
            </a:r>
            <a:r>
              <a:rPr lang="en-GB" b="0">
                <a:latin typeface="Arial"/>
                <a:cs typeface="Arial"/>
              </a:rPr>
              <a:t> (</a:t>
            </a:r>
            <a:r>
              <a:rPr lang="en-GB" b="0" err="1">
                <a:latin typeface="Arial"/>
                <a:cs typeface="Arial"/>
              </a:rPr>
              <a:t>yn</a:t>
            </a:r>
            <a:r>
              <a:rPr lang="en-GB" b="0">
                <a:latin typeface="Arial"/>
                <a:cs typeface="Arial"/>
              </a:rPr>
              <a:t> y  </a:t>
            </a:r>
            <a:r>
              <a:rPr lang="en-GB" b="0" err="1">
                <a:latin typeface="Arial"/>
                <a:cs typeface="Arial"/>
              </a:rPr>
              <a:t>Gymraeg</a:t>
            </a:r>
            <a:r>
              <a:rPr lang="en-GB" b="0">
                <a:latin typeface="Arial"/>
                <a:cs typeface="Arial"/>
              </a:rPr>
              <a:t>)</a:t>
            </a:r>
            <a:endParaRPr lang="en-GB" b="0"/>
          </a:p>
        </p:txBody>
      </p:sp>
      <p:cxnSp>
        <p:nvCxnSpPr>
          <p:cNvPr id="12" name="Straight Arrow Connector 11">
            <a:extLst>
              <a:ext uri="{FF2B5EF4-FFF2-40B4-BE49-F238E27FC236}">
                <a16:creationId xmlns:a16="http://schemas.microsoft.com/office/drawing/2014/main" id="{09C47AE5-BACA-F08B-121F-076D10E02643}"/>
              </a:ext>
            </a:extLst>
          </p:cNvPr>
          <p:cNvCxnSpPr>
            <a:cxnSpLocks/>
          </p:cNvCxnSpPr>
          <p:nvPr/>
        </p:nvCxnSpPr>
        <p:spPr>
          <a:xfrm>
            <a:off x="530352" y="3267456"/>
            <a:ext cx="1908048"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9AF03493-FB99-39C7-E479-AA3C26286F7E}"/>
              </a:ext>
            </a:extLst>
          </p:cNvPr>
          <p:cNvCxnSpPr>
            <a:cxnSpLocks/>
          </p:cNvCxnSpPr>
          <p:nvPr/>
        </p:nvCxnSpPr>
        <p:spPr>
          <a:xfrm>
            <a:off x="7760059" y="3679901"/>
            <a:ext cx="797536" cy="43393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8" name="Straight Arrow Connector 17">
            <a:extLst>
              <a:ext uri="{FF2B5EF4-FFF2-40B4-BE49-F238E27FC236}">
                <a16:creationId xmlns:a16="http://schemas.microsoft.com/office/drawing/2014/main" id="{9773CC6A-CB73-4F3D-7E16-38D914A46F1D}"/>
              </a:ext>
            </a:extLst>
          </p:cNvPr>
          <p:cNvCxnSpPr>
            <a:cxnSpLocks/>
          </p:cNvCxnSpPr>
          <p:nvPr/>
        </p:nvCxnSpPr>
        <p:spPr>
          <a:xfrm>
            <a:off x="7728019" y="1572923"/>
            <a:ext cx="903917" cy="11977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CE7EC88C-7935-D611-0D5A-852ADF84DDE7}"/>
              </a:ext>
            </a:extLst>
          </p:cNvPr>
          <p:cNvCxnSpPr>
            <a:cxnSpLocks/>
          </p:cNvCxnSpPr>
          <p:nvPr/>
        </p:nvCxnSpPr>
        <p:spPr>
          <a:xfrm flipH="1">
            <a:off x="7644385" y="4522650"/>
            <a:ext cx="737617" cy="31628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3" name="Picture 3" descr="Graphical user interface, application&#10;&#10;Description automatically generated">
            <a:extLst>
              <a:ext uri="{FF2B5EF4-FFF2-40B4-BE49-F238E27FC236}">
                <a16:creationId xmlns:a16="http://schemas.microsoft.com/office/drawing/2014/main" id="{4C745E88-7917-92F6-0ECA-D1A0FED54CCF}"/>
              </a:ext>
            </a:extLst>
          </p:cNvPr>
          <p:cNvPicPr>
            <a:picLocks noChangeAspect="1"/>
          </p:cNvPicPr>
          <p:nvPr/>
        </p:nvPicPr>
        <p:blipFill>
          <a:blip r:embed="rId5"/>
          <a:stretch>
            <a:fillRect/>
          </a:stretch>
        </p:blipFill>
        <p:spPr>
          <a:xfrm>
            <a:off x="2652132" y="245825"/>
            <a:ext cx="3049858" cy="4312667"/>
          </a:xfrm>
          <a:prstGeom prst="rect">
            <a:avLst/>
          </a:prstGeom>
        </p:spPr>
      </p:pic>
    </p:spTree>
    <p:extLst>
      <p:ext uri="{BB962C8B-B14F-4D97-AF65-F5344CB8AC3E}">
        <p14:creationId xmlns:p14="http://schemas.microsoft.com/office/powerpoint/2010/main" val="31783281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07D8017F-1189-7C76-CB40-12C38526AF3B}"/>
              </a:ext>
            </a:extLst>
          </p:cNvPr>
          <p:cNvSpPr txBox="1"/>
          <p:nvPr/>
        </p:nvSpPr>
        <p:spPr>
          <a:xfrm>
            <a:off x="-902" y="-156"/>
            <a:ext cx="12193945" cy="5738904"/>
          </a:xfrm>
          <a:prstGeom prst="rect">
            <a:avLst/>
          </a:prstGeom>
          <a:solidFill>
            <a:schemeClr val="accent4">
              <a:lumMod val="20000"/>
              <a:lumOff val="80000"/>
            </a:schemeClr>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p:txBody>
      </p:sp>
      <p:sp>
        <p:nvSpPr>
          <p:cNvPr id="4" name="Title 3">
            <a:extLst>
              <a:ext uri="{FF2B5EF4-FFF2-40B4-BE49-F238E27FC236}">
                <a16:creationId xmlns:a16="http://schemas.microsoft.com/office/drawing/2014/main" id="{B3741BCC-CD8F-1005-0C44-C32DF8727B4B}"/>
              </a:ext>
            </a:extLst>
          </p:cNvPr>
          <p:cNvSpPr>
            <a:spLocks noGrp="1"/>
          </p:cNvSpPr>
          <p:nvPr>
            <p:ph type="title"/>
          </p:nvPr>
        </p:nvSpPr>
        <p:spPr>
          <a:xfrm>
            <a:off x="403742" y="1004010"/>
            <a:ext cx="11544416" cy="4398315"/>
          </a:xfrm>
          <a:solidFill>
            <a:schemeClr val="accent6">
              <a:lumMod val="20000"/>
              <a:lumOff val="80000"/>
            </a:schemeClr>
          </a:solidFill>
          <a:ln w="57150">
            <a:solidFill>
              <a:srgbClr val="002060"/>
            </a:solidFill>
          </a:ln>
        </p:spPr>
        <p:txBody>
          <a:bodyPr vert="horz" lIns="91440" tIns="45720" rIns="91440" bIns="45720" rtlCol="0" anchor="t">
            <a:normAutofit/>
          </a:bodyPr>
          <a:lstStyle/>
          <a:p>
            <a:pPr>
              <a:lnSpc>
                <a:spcPct val="200000"/>
              </a:lnSpc>
              <a:spcBef>
                <a:spcPts val="0"/>
              </a:spcBef>
            </a:pPr>
            <a:r>
              <a:rPr lang="en-GB" dirty="0">
                <a:latin typeface="Arial"/>
                <a:cs typeface="Arial"/>
              </a:rPr>
              <a:t>&gt; Moodle </a:t>
            </a:r>
            <a:br>
              <a:rPr lang="en-GB" dirty="0"/>
            </a:br>
            <a:r>
              <a:rPr lang="en-GB" dirty="0">
                <a:latin typeface="Arial"/>
                <a:cs typeface="Arial"/>
              </a:rPr>
              <a:t>&gt; </a:t>
            </a:r>
            <a:r>
              <a:rPr lang="en-GB" i="0" err="1">
                <a:solidFill>
                  <a:srgbClr val="1D2125"/>
                </a:solidFill>
                <a:effectLst/>
                <a:latin typeface="Arial"/>
                <a:cs typeface="Arial"/>
              </a:rPr>
              <a:t>Llwybr</a:t>
            </a:r>
            <a:r>
              <a:rPr lang="en-GB" i="0" dirty="0">
                <a:solidFill>
                  <a:srgbClr val="1D2125"/>
                </a:solidFill>
                <a:effectLst/>
                <a:latin typeface="Arial"/>
                <a:cs typeface="Arial"/>
              </a:rPr>
              <a:t> </a:t>
            </a:r>
            <a:r>
              <a:rPr lang="en-GB" i="0" err="1">
                <a:solidFill>
                  <a:srgbClr val="1D2125"/>
                </a:solidFill>
                <a:effectLst/>
                <a:latin typeface="Arial"/>
                <a:cs typeface="Arial"/>
              </a:rPr>
              <a:t>Proffesiynol</a:t>
            </a:r>
            <a:r>
              <a:rPr lang="en-GB" dirty="0">
                <a:solidFill>
                  <a:srgbClr val="1D2125"/>
                </a:solidFill>
                <a:latin typeface="Arial"/>
                <a:cs typeface="Arial"/>
              </a:rPr>
              <a:t> BA1</a:t>
            </a:r>
            <a:r>
              <a:rPr lang="en-GB" i="0" dirty="0">
                <a:solidFill>
                  <a:srgbClr val="1D2125"/>
                </a:solidFill>
                <a:effectLst/>
                <a:latin typeface="Arial"/>
                <a:cs typeface="Arial"/>
              </a:rPr>
              <a:t> (SAC) / </a:t>
            </a:r>
            <a:r>
              <a:rPr lang="en-GB" dirty="0">
                <a:solidFill>
                  <a:srgbClr val="1D2125"/>
                </a:solidFill>
                <a:latin typeface="Arial"/>
                <a:cs typeface="Arial"/>
              </a:rPr>
              <a:t>BA1 </a:t>
            </a:r>
            <a:r>
              <a:rPr lang="en-GB" i="0" dirty="0">
                <a:solidFill>
                  <a:srgbClr val="1D2125"/>
                </a:solidFill>
                <a:effectLst/>
                <a:latin typeface="Arial"/>
                <a:cs typeface="Arial"/>
              </a:rPr>
              <a:t>Professional Pathway (QTS)</a:t>
            </a:r>
            <a:br>
              <a:rPr lang="en-GB" i="0" dirty="0">
                <a:effectLst/>
              </a:rPr>
            </a:br>
            <a:r>
              <a:rPr lang="en-GB" dirty="0">
                <a:latin typeface="Arial"/>
                <a:cs typeface="Arial"/>
              </a:rPr>
              <a:t>&gt; </a:t>
            </a:r>
            <a:r>
              <a:rPr lang="en-GB" err="1">
                <a:latin typeface="Arial"/>
                <a:cs typeface="Arial"/>
              </a:rPr>
              <a:t>Rhwydwaith</a:t>
            </a:r>
            <a:r>
              <a:rPr lang="en-GB" dirty="0">
                <a:latin typeface="Arial"/>
                <a:cs typeface="Arial"/>
              </a:rPr>
              <a:t> / Network</a:t>
            </a:r>
            <a:endParaRPr lang="en-US" dirty="0"/>
          </a:p>
        </p:txBody>
      </p:sp>
      <p:pic>
        <p:nvPicPr>
          <p:cNvPr id="7" name="Picture 6">
            <a:extLst>
              <a:ext uri="{FF2B5EF4-FFF2-40B4-BE49-F238E27FC236}">
                <a16:creationId xmlns:a16="http://schemas.microsoft.com/office/drawing/2014/main" id="{F0FA0879-D1E7-B61E-358D-853281F0CF80}"/>
              </a:ext>
            </a:extLst>
          </p:cNvPr>
          <p:cNvPicPr>
            <a:picLocks noChangeAspect="1"/>
          </p:cNvPicPr>
          <p:nvPr/>
        </p:nvPicPr>
        <p:blipFill rotWithShape="1">
          <a:blip r:embed="rId3"/>
          <a:srcRect t="3625"/>
          <a:stretch/>
        </p:blipFill>
        <p:spPr>
          <a:xfrm>
            <a:off x="8587858" y="3069447"/>
            <a:ext cx="2982300" cy="20515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a:extLst>
              <a:ext uri="{FF2B5EF4-FFF2-40B4-BE49-F238E27FC236}">
                <a16:creationId xmlns:a16="http://schemas.microsoft.com/office/drawing/2014/main" id="{92166938-849C-9A68-6B92-841A2E0985E8}"/>
              </a:ext>
            </a:extLst>
          </p:cNvPr>
          <p:cNvSpPr txBox="1"/>
          <p:nvPr/>
        </p:nvSpPr>
        <p:spPr>
          <a:xfrm>
            <a:off x="2504753" y="241504"/>
            <a:ext cx="7931209" cy="584775"/>
          </a:xfrm>
          <a:prstGeom prst="rect">
            <a:avLst/>
          </a:prstGeom>
          <a:noFill/>
        </p:spPr>
        <p:txBody>
          <a:bodyPr wrap="square" lIns="91440" tIns="45720" rIns="91440" bIns="45720" rtlCol="0" anchor="t">
            <a:spAutoFit/>
          </a:bodyPr>
          <a:lstStyle/>
          <a:p>
            <a:r>
              <a:rPr lang="en-GB" sz="3200" b="1" u="sng" dirty="0">
                <a:solidFill>
                  <a:srgbClr val="3C4043"/>
                </a:solidFill>
                <a:ea typeface="+mn-lt"/>
                <a:cs typeface="+mn-lt"/>
              </a:rPr>
              <a:t>Sut </a:t>
            </a:r>
            <a:r>
              <a:rPr lang="en-GB" sz="3200" b="1" u="sng" err="1">
                <a:solidFill>
                  <a:srgbClr val="3C4043"/>
                </a:solidFill>
                <a:ea typeface="+mn-lt"/>
                <a:cs typeface="+mn-lt"/>
              </a:rPr>
              <a:t>i</a:t>
            </a:r>
            <a:r>
              <a:rPr lang="en-GB" sz="3200" b="1" u="sng" dirty="0">
                <a:solidFill>
                  <a:srgbClr val="3C4043"/>
                </a:solidFill>
                <a:ea typeface="+mn-lt"/>
                <a:cs typeface="+mn-lt"/>
              </a:rPr>
              <a:t> </a:t>
            </a:r>
            <a:r>
              <a:rPr lang="en-GB" sz="3200" b="1" u="sng" err="1">
                <a:solidFill>
                  <a:srgbClr val="3C4043"/>
                </a:solidFill>
                <a:ea typeface="+mn-lt"/>
                <a:cs typeface="+mn-lt"/>
              </a:rPr>
              <a:t>gael</a:t>
            </a:r>
            <a:r>
              <a:rPr lang="en-GB" sz="3200" b="1" u="sng" dirty="0">
                <a:solidFill>
                  <a:srgbClr val="3C4043"/>
                </a:solidFill>
                <a:ea typeface="+mn-lt"/>
                <a:cs typeface="+mn-lt"/>
              </a:rPr>
              <a:t> </a:t>
            </a:r>
            <a:r>
              <a:rPr lang="en-GB" sz="3200" b="1" u="sng" err="1">
                <a:solidFill>
                  <a:srgbClr val="3C4043"/>
                </a:solidFill>
                <a:ea typeface="+mn-lt"/>
                <a:cs typeface="+mn-lt"/>
              </a:rPr>
              <a:t>mynediad</a:t>
            </a:r>
            <a:r>
              <a:rPr lang="en-GB" sz="3200" b="1" u="sng" dirty="0">
                <a:solidFill>
                  <a:srgbClr val="3C4043"/>
                </a:solidFill>
                <a:ea typeface="+mn-lt"/>
                <a:cs typeface="+mn-lt"/>
              </a:rPr>
              <a:t> </a:t>
            </a:r>
            <a:r>
              <a:rPr lang="en-GB" sz="3200" b="1" u="sng" err="1">
                <a:solidFill>
                  <a:srgbClr val="3C4043"/>
                </a:solidFill>
                <a:ea typeface="+mn-lt"/>
                <a:cs typeface="+mn-lt"/>
              </a:rPr>
              <a:t>i'ch</a:t>
            </a:r>
            <a:r>
              <a:rPr lang="en-GB" sz="3200" b="1" u="sng" dirty="0">
                <a:solidFill>
                  <a:srgbClr val="3C4043"/>
                </a:solidFill>
                <a:ea typeface="+mn-lt"/>
                <a:cs typeface="+mn-lt"/>
              </a:rPr>
              <a:t> </a:t>
            </a:r>
            <a:r>
              <a:rPr lang="en-GB" sz="3200" b="1" u="sng" err="1">
                <a:solidFill>
                  <a:srgbClr val="3C4043"/>
                </a:solidFill>
                <a:ea typeface="+mn-lt"/>
                <a:cs typeface="+mn-lt"/>
              </a:rPr>
              <a:t>Ffolder</a:t>
            </a:r>
            <a:r>
              <a:rPr lang="en-GB" sz="3200" b="1" u="sng" dirty="0">
                <a:solidFill>
                  <a:srgbClr val="3C4043"/>
                </a:solidFill>
                <a:ea typeface="+mn-lt"/>
                <a:cs typeface="+mn-lt"/>
              </a:rPr>
              <a:t> SharePoint </a:t>
            </a:r>
            <a:endParaRPr lang="en-US" sz="3200" u="sng">
              <a:solidFill>
                <a:srgbClr val="3C4043"/>
              </a:solidFill>
              <a:ea typeface="+mn-lt"/>
              <a:cs typeface="+mn-lt"/>
            </a:endParaRPr>
          </a:p>
        </p:txBody>
      </p:sp>
    </p:spTree>
    <p:extLst>
      <p:ext uri="{BB962C8B-B14F-4D97-AF65-F5344CB8AC3E}">
        <p14:creationId xmlns:p14="http://schemas.microsoft.com/office/powerpoint/2010/main" val="1776364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lwch Testun 7">
            <a:extLst>
              <a:ext uri="{FF2B5EF4-FFF2-40B4-BE49-F238E27FC236}">
                <a16:creationId xmlns:a16="http://schemas.microsoft.com/office/drawing/2014/main" id="{28B6967E-2606-4A9F-86CE-3723CCBF2114}"/>
              </a:ext>
            </a:extLst>
          </p:cNvPr>
          <p:cNvSpPr txBox="1"/>
          <p:nvPr/>
        </p:nvSpPr>
        <p:spPr>
          <a:xfrm>
            <a:off x="450666" y="17487"/>
            <a:ext cx="6097136" cy="1077218"/>
          </a:xfrm>
          <a:prstGeom prst="rect">
            <a:avLst/>
          </a:prstGeom>
          <a:noFill/>
        </p:spPr>
        <p:txBody>
          <a:bodyPr wrap="square" lIns="91440" tIns="45720" rIns="91440" bIns="45720" anchor="t">
            <a:spAutoFit/>
          </a:bodyPr>
          <a:lstStyle/>
          <a:p>
            <a:pPr>
              <a:defRPr/>
            </a:pPr>
            <a:r>
              <a:rPr lang="en-GB" sz="3200" b="1">
                <a:solidFill>
                  <a:srgbClr val="00B050"/>
                </a:solidFill>
                <a:ea typeface="+mn-lt"/>
                <a:cs typeface="+mn-lt"/>
              </a:rPr>
              <a:t>Sut </a:t>
            </a:r>
            <a:r>
              <a:rPr lang="en-GB" sz="3200" b="1" err="1">
                <a:solidFill>
                  <a:srgbClr val="00B050"/>
                </a:solidFill>
                <a:ea typeface="+mn-lt"/>
                <a:cs typeface="+mn-lt"/>
              </a:rPr>
              <a:t>i</a:t>
            </a:r>
            <a:r>
              <a:rPr lang="en-GB" sz="3200" b="1">
                <a:solidFill>
                  <a:srgbClr val="00B050"/>
                </a:solidFill>
                <a:ea typeface="+mn-lt"/>
                <a:cs typeface="+mn-lt"/>
              </a:rPr>
              <a:t> </a:t>
            </a:r>
            <a:r>
              <a:rPr lang="en-GB" sz="3200" b="1" err="1">
                <a:solidFill>
                  <a:srgbClr val="00B050"/>
                </a:solidFill>
                <a:ea typeface="+mn-lt"/>
                <a:cs typeface="+mn-lt"/>
              </a:rPr>
              <a:t>rannu</a:t>
            </a:r>
            <a:r>
              <a:rPr lang="en-GB" sz="3200" b="1">
                <a:solidFill>
                  <a:srgbClr val="00B050"/>
                </a:solidFill>
                <a:ea typeface="+mn-lt"/>
                <a:cs typeface="+mn-lt"/>
              </a:rPr>
              <a:t> </a:t>
            </a:r>
            <a:r>
              <a:rPr lang="en-GB" sz="3200" b="1" err="1">
                <a:solidFill>
                  <a:srgbClr val="00B050"/>
                </a:solidFill>
                <a:ea typeface="+mn-lt"/>
                <a:cs typeface="+mn-lt"/>
              </a:rPr>
              <a:t>eich</a:t>
            </a:r>
            <a:r>
              <a:rPr lang="en-GB" sz="3200" b="1">
                <a:solidFill>
                  <a:srgbClr val="00B050"/>
                </a:solidFill>
                <a:ea typeface="+mn-lt"/>
                <a:cs typeface="+mn-lt"/>
              </a:rPr>
              <a:t> PDP</a:t>
            </a:r>
            <a:endParaRPr lang="en-US" b="1">
              <a:solidFill>
                <a:srgbClr val="000000"/>
              </a:solidFill>
              <a:ea typeface="+mn-lt"/>
              <a:cs typeface="+mn-lt"/>
            </a:endParaRPr>
          </a:p>
          <a:p>
            <a:pPr>
              <a:defRPr/>
            </a:pPr>
            <a:endParaRPr lang="en-GB" sz="3200" b="1">
              <a:solidFill>
                <a:srgbClr val="00B050"/>
              </a:solidFill>
              <a:ea typeface="+mn-lt"/>
              <a:cs typeface="+mn-lt"/>
            </a:endParaRPr>
          </a:p>
        </p:txBody>
      </p:sp>
      <p:pic>
        <p:nvPicPr>
          <p:cNvPr id="2" name="Picture 2" descr="Graphical user interface, application&#10;&#10;Description automatically generated">
            <a:extLst>
              <a:ext uri="{FF2B5EF4-FFF2-40B4-BE49-F238E27FC236}">
                <a16:creationId xmlns:a16="http://schemas.microsoft.com/office/drawing/2014/main" id="{144E58C5-B956-675D-AA81-979D36BB295F}"/>
              </a:ext>
            </a:extLst>
          </p:cNvPr>
          <p:cNvPicPr>
            <a:picLocks noChangeAspect="1"/>
          </p:cNvPicPr>
          <p:nvPr/>
        </p:nvPicPr>
        <p:blipFill>
          <a:blip r:embed="rId3"/>
          <a:stretch>
            <a:fillRect/>
          </a:stretch>
        </p:blipFill>
        <p:spPr>
          <a:xfrm>
            <a:off x="454325" y="550047"/>
            <a:ext cx="10880784" cy="5427229"/>
          </a:xfrm>
          <a:prstGeom prst="rect">
            <a:avLst/>
          </a:prstGeom>
        </p:spPr>
      </p:pic>
      <p:pic>
        <p:nvPicPr>
          <p:cNvPr id="1026" name="Picture 2" descr="PLP">
            <a:extLst>
              <a:ext uri="{FF2B5EF4-FFF2-40B4-BE49-F238E27FC236}">
                <a16:creationId xmlns:a16="http://schemas.microsoft.com/office/drawing/2014/main" id="{0CC7DBBC-7330-4A07-95BA-C174248B4F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33402" y="213625"/>
            <a:ext cx="1606176" cy="1606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247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lwch Testun 7">
            <a:extLst>
              <a:ext uri="{FF2B5EF4-FFF2-40B4-BE49-F238E27FC236}">
                <a16:creationId xmlns:a16="http://schemas.microsoft.com/office/drawing/2014/main" id="{28B6967E-2606-4A9F-86CE-3723CCBF2114}"/>
              </a:ext>
            </a:extLst>
          </p:cNvPr>
          <p:cNvSpPr txBox="1"/>
          <p:nvPr/>
        </p:nvSpPr>
        <p:spPr>
          <a:xfrm>
            <a:off x="450666" y="17487"/>
            <a:ext cx="6097136" cy="1077218"/>
          </a:xfrm>
          <a:prstGeom prst="rect">
            <a:avLst/>
          </a:prstGeom>
          <a:noFill/>
        </p:spPr>
        <p:txBody>
          <a:bodyPr wrap="square" lIns="91440" tIns="45720" rIns="91440" bIns="45720" anchor="t">
            <a:spAutoFit/>
          </a:bodyPr>
          <a:lstStyle/>
          <a:p>
            <a:pPr>
              <a:defRPr/>
            </a:pPr>
            <a:r>
              <a:rPr lang="en-GB" sz="3200" b="1">
                <a:solidFill>
                  <a:srgbClr val="00B050"/>
                </a:solidFill>
                <a:ea typeface="+mn-lt"/>
                <a:cs typeface="+mn-lt"/>
              </a:rPr>
              <a:t>Sut </a:t>
            </a:r>
            <a:r>
              <a:rPr lang="en-GB" sz="3200" b="1" err="1">
                <a:solidFill>
                  <a:srgbClr val="00B050"/>
                </a:solidFill>
                <a:ea typeface="+mn-lt"/>
                <a:cs typeface="+mn-lt"/>
              </a:rPr>
              <a:t>i</a:t>
            </a:r>
            <a:r>
              <a:rPr lang="en-GB" sz="3200" b="1">
                <a:solidFill>
                  <a:srgbClr val="00B050"/>
                </a:solidFill>
                <a:ea typeface="+mn-lt"/>
                <a:cs typeface="+mn-lt"/>
              </a:rPr>
              <a:t> </a:t>
            </a:r>
            <a:r>
              <a:rPr lang="en-GB" sz="3200" b="1" err="1">
                <a:solidFill>
                  <a:srgbClr val="00B050"/>
                </a:solidFill>
                <a:ea typeface="+mn-lt"/>
                <a:cs typeface="+mn-lt"/>
              </a:rPr>
              <a:t>rannu</a:t>
            </a:r>
            <a:r>
              <a:rPr lang="en-GB" sz="3200" b="1">
                <a:solidFill>
                  <a:srgbClr val="00B050"/>
                </a:solidFill>
                <a:ea typeface="+mn-lt"/>
                <a:cs typeface="+mn-lt"/>
              </a:rPr>
              <a:t> </a:t>
            </a:r>
            <a:r>
              <a:rPr lang="en-GB" sz="3200" b="1" err="1">
                <a:solidFill>
                  <a:srgbClr val="00B050"/>
                </a:solidFill>
                <a:ea typeface="+mn-lt"/>
                <a:cs typeface="+mn-lt"/>
              </a:rPr>
              <a:t>eich</a:t>
            </a:r>
            <a:r>
              <a:rPr lang="en-GB" sz="3200" b="1">
                <a:solidFill>
                  <a:srgbClr val="00B050"/>
                </a:solidFill>
                <a:ea typeface="+mn-lt"/>
                <a:cs typeface="+mn-lt"/>
              </a:rPr>
              <a:t> PDP</a:t>
            </a:r>
            <a:endParaRPr lang="en-US" b="1">
              <a:solidFill>
                <a:srgbClr val="000000"/>
              </a:solidFill>
              <a:ea typeface="+mn-lt"/>
              <a:cs typeface="+mn-lt"/>
            </a:endParaRPr>
          </a:p>
          <a:p>
            <a:pPr>
              <a:defRPr/>
            </a:pPr>
            <a:endParaRPr lang="en-GB" sz="3200" b="1">
              <a:solidFill>
                <a:srgbClr val="00B050"/>
              </a:solidFill>
              <a:ea typeface="+mn-lt"/>
              <a:cs typeface="+mn-lt"/>
            </a:endParaRPr>
          </a:p>
        </p:txBody>
      </p:sp>
      <p:pic>
        <p:nvPicPr>
          <p:cNvPr id="1026" name="Picture 2" descr="PLP">
            <a:extLst>
              <a:ext uri="{FF2B5EF4-FFF2-40B4-BE49-F238E27FC236}">
                <a16:creationId xmlns:a16="http://schemas.microsoft.com/office/drawing/2014/main" id="{0CC7DBBC-7330-4A07-95BA-C174248B4F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3402" y="213625"/>
            <a:ext cx="1606176" cy="160617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a:extLst>
              <a:ext uri="{FF2B5EF4-FFF2-40B4-BE49-F238E27FC236}">
                <a16:creationId xmlns:a16="http://schemas.microsoft.com/office/drawing/2014/main" id="{DE14472F-C3BF-4FD5-4495-1B755BFA8050}"/>
              </a:ext>
            </a:extLst>
          </p:cNvPr>
          <p:cNvPicPr>
            <a:picLocks noChangeAspect="1"/>
          </p:cNvPicPr>
          <p:nvPr/>
        </p:nvPicPr>
        <p:blipFill>
          <a:blip r:embed="rId4"/>
          <a:stretch>
            <a:fillRect/>
          </a:stretch>
        </p:blipFill>
        <p:spPr>
          <a:xfrm>
            <a:off x="612475" y="559814"/>
            <a:ext cx="9500558" cy="5465201"/>
          </a:xfrm>
          <a:prstGeom prst="rect">
            <a:avLst/>
          </a:prstGeom>
        </p:spPr>
      </p:pic>
    </p:spTree>
    <p:extLst>
      <p:ext uri="{BB962C8B-B14F-4D97-AF65-F5344CB8AC3E}">
        <p14:creationId xmlns:p14="http://schemas.microsoft.com/office/powerpoint/2010/main" val="3610048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lwch Testun 7">
            <a:extLst>
              <a:ext uri="{FF2B5EF4-FFF2-40B4-BE49-F238E27FC236}">
                <a16:creationId xmlns:a16="http://schemas.microsoft.com/office/drawing/2014/main" id="{28B6967E-2606-4A9F-86CE-3723CCBF2114}"/>
              </a:ext>
            </a:extLst>
          </p:cNvPr>
          <p:cNvSpPr txBox="1"/>
          <p:nvPr/>
        </p:nvSpPr>
        <p:spPr>
          <a:xfrm>
            <a:off x="450666" y="17487"/>
            <a:ext cx="6097136" cy="1077218"/>
          </a:xfrm>
          <a:prstGeom prst="rect">
            <a:avLst/>
          </a:prstGeom>
          <a:noFill/>
        </p:spPr>
        <p:txBody>
          <a:bodyPr wrap="square" lIns="91440" tIns="45720" rIns="91440" bIns="45720" anchor="t">
            <a:spAutoFit/>
          </a:bodyPr>
          <a:lstStyle/>
          <a:p>
            <a:pPr>
              <a:defRPr/>
            </a:pPr>
            <a:r>
              <a:rPr lang="en-GB" sz="3200" b="1">
                <a:solidFill>
                  <a:srgbClr val="00B050"/>
                </a:solidFill>
                <a:ea typeface="+mn-lt"/>
                <a:cs typeface="+mn-lt"/>
              </a:rPr>
              <a:t>Sut </a:t>
            </a:r>
            <a:r>
              <a:rPr lang="en-GB" sz="3200" b="1" err="1">
                <a:solidFill>
                  <a:srgbClr val="00B050"/>
                </a:solidFill>
                <a:ea typeface="+mn-lt"/>
                <a:cs typeface="+mn-lt"/>
              </a:rPr>
              <a:t>i</a:t>
            </a:r>
            <a:r>
              <a:rPr lang="en-GB" sz="3200" b="1">
                <a:solidFill>
                  <a:srgbClr val="00B050"/>
                </a:solidFill>
                <a:ea typeface="+mn-lt"/>
                <a:cs typeface="+mn-lt"/>
              </a:rPr>
              <a:t> </a:t>
            </a:r>
            <a:r>
              <a:rPr lang="en-GB" sz="3200" b="1" err="1">
                <a:solidFill>
                  <a:srgbClr val="00B050"/>
                </a:solidFill>
                <a:ea typeface="+mn-lt"/>
                <a:cs typeface="+mn-lt"/>
              </a:rPr>
              <a:t>rannu</a:t>
            </a:r>
            <a:r>
              <a:rPr lang="en-GB" sz="3200" b="1">
                <a:solidFill>
                  <a:srgbClr val="00B050"/>
                </a:solidFill>
                <a:ea typeface="+mn-lt"/>
                <a:cs typeface="+mn-lt"/>
              </a:rPr>
              <a:t> </a:t>
            </a:r>
            <a:r>
              <a:rPr lang="en-GB" sz="3200" b="1" err="1">
                <a:solidFill>
                  <a:srgbClr val="00B050"/>
                </a:solidFill>
                <a:ea typeface="+mn-lt"/>
                <a:cs typeface="+mn-lt"/>
              </a:rPr>
              <a:t>eich</a:t>
            </a:r>
            <a:r>
              <a:rPr lang="en-GB" sz="3200" b="1">
                <a:solidFill>
                  <a:srgbClr val="00B050"/>
                </a:solidFill>
                <a:ea typeface="+mn-lt"/>
                <a:cs typeface="+mn-lt"/>
              </a:rPr>
              <a:t> PDP</a:t>
            </a:r>
            <a:endParaRPr lang="en-US" b="1">
              <a:solidFill>
                <a:srgbClr val="000000"/>
              </a:solidFill>
              <a:ea typeface="+mn-lt"/>
              <a:cs typeface="+mn-lt"/>
            </a:endParaRPr>
          </a:p>
          <a:p>
            <a:pPr>
              <a:defRPr/>
            </a:pPr>
            <a:endParaRPr lang="en-GB" sz="3200" b="1">
              <a:solidFill>
                <a:srgbClr val="00B050"/>
              </a:solidFill>
              <a:ea typeface="+mn-lt"/>
              <a:cs typeface="+mn-lt"/>
            </a:endParaRPr>
          </a:p>
        </p:txBody>
      </p:sp>
      <p:pic>
        <p:nvPicPr>
          <p:cNvPr id="2" name="Picture 3" descr="Graphical user interface, application&#10;&#10;Description automatically generated">
            <a:extLst>
              <a:ext uri="{FF2B5EF4-FFF2-40B4-BE49-F238E27FC236}">
                <a16:creationId xmlns:a16="http://schemas.microsoft.com/office/drawing/2014/main" id="{F71A2B82-4B72-CD19-E860-CE4005F6D23D}"/>
              </a:ext>
            </a:extLst>
          </p:cNvPr>
          <p:cNvPicPr>
            <a:picLocks noChangeAspect="1"/>
          </p:cNvPicPr>
          <p:nvPr/>
        </p:nvPicPr>
        <p:blipFill>
          <a:blip r:embed="rId3"/>
          <a:stretch>
            <a:fillRect/>
          </a:stretch>
        </p:blipFill>
        <p:spPr>
          <a:xfrm>
            <a:off x="310551" y="622519"/>
            <a:ext cx="11139577" cy="5440434"/>
          </a:xfrm>
          <a:prstGeom prst="rect">
            <a:avLst/>
          </a:prstGeom>
        </p:spPr>
      </p:pic>
      <p:pic>
        <p:nvPicPr>
          <p:cNvPr id="1026" name="Picture 2" descr="PLP">
            <a:extLst>
              <a:ext uri="{FF2B5EF4-FFF2-40B4-BE49-F238E27FC236}">
                <a16:creationId xmlns:a16="http://schemas.microsoft.com/office/drawing/2014/main" id="{0CC7DBBC-7330-4A07-95BA-C174248B4F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33402" y="213625"/>
            <a:ext cx="1606176" cy="1606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72595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1C2158-7EDE-2D59-76CE-A4F3B8A96C4B}"/>
              </a:ext>
            </a:extLst>
          </p:cNvPr>
          <p:cNvPicPr>
            <a:picLocks noChangeAspect="1"/>
          </p:cNvPicPr>
          <p:nvPr/>
        </p:nvPicPr>
        <p:blipFill>
          <a:blip r:embed="rId3"/>
          <a:stretch>
            <a:fillRect/>
          </a:stretch>
        </p:blipFill>
        <p:spPr>
          <a:xfrm>
            <a:off x="1772" y="-9185"/>
            <a:ext cx="12197315" cy="5875136"/>
          </a:xfrm>
          <a:prstGeom prst="rect">
            <a:avLst/>
          </a:prstGeom>
        </p:spPr>
      </p:pic>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2" name="Thought Bubble: Cloud 1">
            <a:extLst>
              <a:ext uri="{FF2B5EF4-FFF2-40B4-BE49-F238E27FC236}">
                <a16:creationId xmlns:a16="http://schemas.microsoft.com/office/drawing/2014/main" id="{65D99740-FD02-2E4D-FA50-8AC039B6FAF0}"/>
              </a:ext>
            </a:extLst>
          </p:cNvPr>
          <p:cNvSpPr/>
          <p:nvPr/>
        </p:nvSpPr>
        <p:spPr>
          <a:xfrm>
            <a:off x="546683" y="453006"/>
            <a:ext cx="11136384" cy="4662880"/>
          </a:xfrm>
          <a:prstGeom prst="cloud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4000" b="1" dirty="0">
                <a:solidFill>
                  <a:srgbClr val="002060"/>
                </a:solidFill>
                <a:ea typeface="+mn-lt"/>
                <a:cs typeface="+mn-lt"/>
              </a:rPr>
              <a:t>Sut </a:t>
            </a:r>
            <a:r>
              <a:rPr lang="en-US" sz="4000" b="1" err="1">
                <a:solidFill>
                  <a:srgbClr val="002060"/>
                </a:solidFill>
                <a:ea typeface="+mn-lt"/>
                <a:cs typeface="+mn-lt"/>
              </a:rPr>
              <a:t>ydych</a:t>
            </a:r>
            <a:r>
              <a:rPr lang="en-US" sz="4000" b="1" dirty="0">
                <a:solidFill>
                  <a:srgbClr val="002060"/>
                </a:solidFill>
                <a:ea typeface="+mn-lt"/>
                <a:cs typeface="+mn-lt"/>
              </a:rPr>
              <a:t> </a:t>
            </a:r>
            <a:r>
              <a:rPr lang="en-US" sz="4000" b="1" err="1">
                <a:solidFill>
                  <a:srgbClr val="002060"/>
                </a:solidFill>
                <a:ea typeface="+mn-lt"/>
                <a:cs typeface="+mn-lt"/>
              </a:rPr>
              <a:t>chi’n</a:t>
            </a:r>
            <a:r>
              <a:rPr lang="en-US" sz="4000" b="1" dirty="0">
                <a:solidFill>
                  <a:srgbClr val="002060"/>
                </a:solidFill>
                <a:ea typeface="+mn-lt"/>
                <a:cs typeface="+mn-lt"/>
              </a:rPr>
              <a:t> </a:t>
            </a:r>
            <a:r>
              <a:rPr lang="en-US" sz="4000" b="1" err="1">
                <a:solidFill>
                  <a:srgbClr val="002060"/>
                </a:solidFill>
                <a:ea typeface="+mn-lt"/>
                <a:cs typeface="+mn-lt"/>
              </a:rPr>
              <a:t>cofnodi</a:t>
            </a:r>
            <a:r>
              <a:rPr lang="en-US" sz="4000" b="1" dirty="0">
                <a:solidFill>
                  <a:srgbClr val="002060"/>
                </a:solidFill>
                <a:ea typeface="+mn-lt"/>
                <a:cs typeface="+mn-lt"/>
              </a:rPr>
              <a:t> </a:t>
            </a:r>
            <a:r>
              <a:rPr lang="en-US" sz="4000" b="1" err="1">
                <a:solidFill>
                  <a:srgbClr val="002060"/>
                </a:solidFill>
                <a:ea typeface="+mn-lt"/>
                <a:cs typeface="+mn-lt"/>
              </a:rPr>
              <a:t>eich</a:t>
            </a:r>
            <a:r>
              <a:rPr lang="en-US" sz="4000" b="1" dirty="0">
                <a:solidFill>
                  <a:srgbClr val="002060"/>
                </a:solidFill>
                <a:ea typeface="+mn-lt"/>
                <a:cs typeface="+mn-lt"/>
              </a:rPr>
              <a:t> </a:t>
            </a:r>
            <a:r>
              <a:rPr lang="en-US" sz="4000" b="1" err="1">
                <a:solidFill>
                  <a:srgbClr val="002060"/>
                </a:solidFill>
                <a:ea typeface="+mn-lt"/>
                <a:cs typeface="+mn-lt"/>
              </a:rPr>
              <a:t>myfyrdodau</a:t>
            </a:r>
            <a:r>
              <a:rPr lang="en-US" sz="4000" b="1" dirty="0">
                <a:solidFill>
                  <a:srgbClr val="002060"/>
                </a:solidFill>
                <a:ea typeface="+mn-lt"/>
                <a:cs typeface="+mn-lt"/>
              </a:rPr>
              <a:t> </a:t>
            </a:r>
            <a:r>
              <a:rPr lang="en-US" sz="4000" b="1" err="1">
                <a:solidFill>
                  <a:srgbClr val="002060"/>
                </a:solidFill>
                <a:ea typeface="+mn-lt"/>
                <a:cs typeface="+mn-lt"/>
              </a:rPr>
              <a:t>a’ch</a:t>
            </a:r>
            <a:r>
              <a:rPr lang="en-US" sz="4000" b="1" dirty="0">
                <a:solidFill>
                  <a:srgbClr val="002060"/>
                </a:solidFill>
                <a:ea typeface="+mn-lt"/>
                <a:cs typeface="+mn-lt"/>
              </a:rPr>
              <a:t> </a:t>
            </a:r>
            <a:r>
              <a:rPr lang="en-US" sz="4000" b="1" err="1">
                <a:solidFill>
                  <a:srgbClr val="002060"/>
                </a:solidFill>
                <a:ea typeface="+mn-lt"/>
                <a:cs typeface="+mn-lt"/>
              </a:rPr>
              <a:t>tystiolaeth</a:t>
            </a:r>
            <a:r>
              <a:rPr lang="en-US" sz="4000" b="1" dirty="0">
                <a:solidFill>
                  <a:srgbClr val="002060"/>
                </a:solidFill>
                <a:ea typeface="+mn-lt"/>
                <a:cs typeface="+mn-lt"/>
              </a:rPr>
              <a:t>?</a:t>
            </a:r>
            <a:r>
              <a:rPr lang="en-US" sz="4000" dirty="0">
                <a:solidFill>
                  <a:srgbClr val="002060"/>
                </a:solidFill>
                <a:ea typeface="+mn-lt"/>
                <a:cs typeface="+mn-lt"/>
              </a:rPr>
              <a:t> </a:t>
            </a:r>
            <a:endParaRPr lang="en-US" sz="4000">
              <a:solidFill>
                <a:srgbClr val="002060"/>
              </a:solidFill>
              <a:cs typeface="Calibri"/>
            </a:endParaRPr>
          </a:p>
        </p:txBody>
      </p:sp>
    </p:spTree>
    <p:extLst>
      <p:ext uri="{BB962C8B-B14F-4D97-AF65-F5344CB8AC3E}">
        <p14:creationId xmlns:p14="http://schemas.microsoft.com/office/powerpoint/2010/main" val="17928330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grid of white squares&#10;&#10;Description automatically generated">
            <a:extLst>
              <a:ext uri="{FF2B5EF4-FFF2-40B4-BE49-F238E27FC236}">
                <a16:creationId xmlns:a16="http://schemas.microsoft.com/office/drawing/2014/main" id="{9D7428DA-13F2-BF61-F0EE-76C79A5AB2A2}"/>
              </a:ext>
            </a:extLst>
          </p:cNvPr>
          <p:cNvPicPr>
            <a:picLocks noChangeAspect="1"/>
          </p:cNvPicPr>
          <p:nvPr/>
        </p:nvPicPr>
        <p:blipFill>
          <a:blip r:embed="rId2"/>
          <a:stretch>
            <a:fillRect/>
          </a:stretch>
        </p:blipFill>
        <p:spPr>
          <a:xfrm>
            <a:off x="3197369" y="1299296"/>
            <a:ext cx="8353426" cy="4259408"/>
          </a:xfrm>
          <a:prstGeom prst="rect">
            <a:avLst/>
          </a:prstGeom>
        </p:spPr>
      </p:pic>
      <p:pic>
        <p:nvPicPr>
          <p:cNvPr id="11" name="Picture 11" descr="Graphical user interface, application&#10;&#10;Description automatically generated">
            <a:extLst>
              <a:ext uri="{FF2B5EF4-FFF2-40B4-BE49-F238E27FC236}">
                <a16:creationId xmlns:a16="http://schemas.microsoft.com/office/drawing/2014/main" id="{5BEB4B2C-6EAE-3CAF-95D7-4DAB625F1E86}"/>
              </a:ext>
            </a:extLst>
          </p:cNvPr>
          <p:cNvPicPr>
            <a:picLocks noChangeAspect="1"/>
          </p:cNvPicPr>
          <p:nvPr/>
        </p:nvPicPr>
        <p:blipFill>
          <a:blip r:embed="rId3"/>
          <a:stretch>
            <a:fillRect/>
          </a:stretch>
        </p:blipFill>
        <p:spPr>
          <a:xfrm>
            <a:off x="2565399" y="340206"/>
            <a:ext cx="9454662" cy="863127"/>
          </a:xfrm>
          <a:prstGeom prst="rect">
            <a:avLst/>
          </a:prstGeom>
        </p:spPr>
      </p:pic>
      <p:sp>
        <p:nvSpPr>
          <p:cNvPr id="2" name="Title 1">
            <a:extLst>
              <a:ext uri="{FF2B5EF4-FFF2-40B4-BE49-F238E27FC236}">
                <a16:creationId xmlns:a16="http://schemas.microsoft.com/office/drawing/2014/main" id="{E12EFBB5-0702-A5A6-35D9-C7E059124F1E}"/>
              </a:ext>
            </a:extLst>
          </p:cNvPr>
          <p:cNvSpPr>
            <a:spLocks noGrp="1"/>
          </p:cNvSpPr>
          <p:nvPr>
            <p:ph type="title"/>
          </p:nvPr>
        </p:nvSpPr>
        <p:spPr>
          <a:xfrm>
            <a:off x="470277" y="297890"/>
            <a:ext cx="1979258" cy="1587002"/>
          </a:xfrm>
          <a:solidFill>
            <a:schemeClr val="accent4">
              <a:lumMod val="60000"/>
              <a:lumOff val="40000"/>
            </a:schemeClr>
          </a:solidFill>
          <a:ln w="57150">
            <a:solidFill>
              <a:schemeClr val="tx1">
                <a:lumMod val="95000"/>
                <a:lumOff val="5000"/>
              </a:schemeClr>
            </a:solidFill>
          </a:ln>
        </p:spPr>
        <p:txBody>
          <a:bodyPr>
            <a:normAutofit fontScale="90000"/>
          </a:bodyPr>
          <a:lstStyle/>
          <a:p>
            <a:pPr algn="ctr">
              <a:lnSpc>
                <a:spcPct val="100000"/>
              </a:lnSpc>
            </a:pPr>
            <a:r>
              <a:rPr lang="en-US" dirty="0">
                <a:latin typeface="Arial"/>
                <a:cs typeface="Arial"/>
              </a:rPr>
              <a:t>Tab 1</a:t>
            </a:r>
            <a:br>
              <a:rPr lang="en-US" dirty="0">
                <a:latin typeface="Arial"/>
                <a:cs typeface="Arial"/>
              </a:rPr>
            </a:br>
            <a:r>
              <a:rPr lang="cy-GB" sz="2700" dirty="0">
                <a:latin typeface="Arial"/>
                <a:cs typeface="Arial"/>
              </a:rPr>
              <a:t>Adfyfyrio </a:t>
            </a:r>
            <a:br>
              <a:rPr lang="cy-GB" sz="2700" dirty="0">
                <a:latin typeface="Arial"/>
                <a:cs typeface="Arial"/>
              </a:rPr>
            </a:br>
            <a:r>
              <a:rPr lang="cy-GB" sz="2700" dirty="0">
                <a:latin typeface="Arial"/>
                <a:cs typeface="Arial"/>
              </a:rPr>
              <a:t>Wythnosol </a:t>
            </a:r>
            <a:endParaRPr lang="en-US" sz="2700" dirty="0"/>
          </a:p>
        </p:txBody>
      </p:sp>
      <p:sp>
        <p:nvSpPr>
          <p:cNvPr id="5" name="Title 1">
            <a:extLst>
              <a:ext uri="{FF2B5EF4-FFF2-40B4-BE49-F238E27FC236}">
                <a16:creationId xmlns:a16="http://schemas.microsoft.com/office/drawing/2014/main" id="{A1E755BF-2D57-1362-F75B-39B2855C4F38}"/>
              </a:ext>
            </a:extLst>
          </p:cNvPr>
          <p:cNvSpPr txBox="1">
            <a:spLocks/>
          </p:cNvSpPr>
          <p:nvPr/>
        </p:nvSpPr>
        <p:spPr>
          <a:xfrm>
            <a:off x="361207" y="2153584"/>
            <a:ext cx="2420023" cy="3282825"/>
          </a:xfrm>
          <a:prstGeom prst="rect">
            <a:avLst/>
          </a:prstGeom>
          <a:solidFill>
            <a:schemeClr val="accent1">
              <a:lumMod val="20000"/>
              <a:lumOff val="80000"/>
            </a:schemeClr>
          </a:solidFill>
          <a:ln w="57150">
            <a:solidFill>
              <a:schemeClr val="tx1">
                <a:lumMod val="95000"/>
                <a:lumOff val="5000"/>
              </a:schemeClr>
            </a:solidFill>
          </a:ln>
        </p:spPr>
        <p:txBody>
          <a:bodyPr vert="horz" lIns="91440" tIns="45720" rIns="91440" bIns="45720" rtlCol="0" anchor="ctr">
            <a:normAutofit fontScale="77500" lnSpcReduction="2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pPr algn="ctr"/>
            <a:r>
              <a:rPr lang="en-US" dirty="0" err="1">
                <a:latin typeface="Arial"/>
                <a:cs typeface="Arial"/>
              </a:rPr>
              <a:t>Ar</a:t>
            </a:r>
            <a:r>
              <a:rPr lang="en-US" dirty="0">
                <a:latin typeface="Arial"/>
                <a:cs typeface="Arial"/>
              </a:rPr>
              <a:t> y tab </a:t>
            </a:r>
            <a:r>
              <a:rPr lang="en-US" dirty="0" err="1">
                <a:latin typeface="Arial"/>
                <a:cs typeface="Arial"/>
              </a:rPr>
              <a:t>hwn</a:t>
            </a:r>
            <a:r>
              <a:rPr lang="en-US" dirty="0">
                <a:latin typeface="Arial"/>
                <a:cs typeface="Arial"/>
              </a:rPr>
              <a:t> </a:t>
            </a:r>
            <a:r>
              <a:rPr lang="en-US" dirty="0" err="1">
                <a:latin typeface="Arial"/>
                <a:cs typeface="Arial"/>
              </a:rPr>
              <a:t>llenwch</a:t>
            </a:r>
            <a:r>
              <a:rPr lang="en-US" dirty="0">
                <a:latin typeface="Arial"/>
                <a:cs typeface="Arial"/>
              </a:rPr>
              <a:t> </a:t>
            </a:r>
            <a:r>
              <a:rPr lang="en-US" dirty="0" err="1">
                <a:latin typeface="Arial"/>
                <a:cs typeface="Arial"/>
              </a:rPr>
              <a:t>eich</a:t>
            </a:r>
            <a:r>
              <a:rPr lang="en-US" dirty="0">
                <a:latin typeface="Arial"/>
                <a:cs typeface="Arial"/>
              </a:rPr>
              <a:t> </a:t>
            </a:r>
            <a:r>
              <a:rPr lang="en-US" dirty="0" err="1">
                <a:latin typeface="Arial"/>
                <a:cs typeface="Arial"/>
              </a:rPr>
              <a:t>presenoldeb</a:t>
            </a:r>
            <a:r>
              <a:rPr lang="en-US" dirty="0">
                <a:latin typeface="Arial"/>
                <a:cs typeface="Arial"/>
              </a:rPr>
              <a:t> </a:t>
            </a:r>
            <a:r>
              <a:rPr lang="en-US" dirty="0" err="1">
                <a:latin typeface="Arial"/>
                <a:cs typeface="Arial"/>
              </a:rPr>
              <a:t>wythnosol</a:t>
            </a:r>
            <a:r>
              <a:rPr lang="en-US" dirty="0">
                <a:latin typeface="Arial"/>
                <a:cs typeface="Arial"/>
              </a:rPr>
              <a:t>.</a:t>
            </a:r>
            <a:endParaRPr lang="en-US" dirty="0"/>
          </a:p>
          <a:p>
            <a:pPr algn="ctr"/>
            <a:endParaRPr lang="en-US"/>
          </a:p>
          <a:p>
            <a:pPr algn="ctr"/>
            <a:r>
              <a:rPr lang="en-US" dirty="0" err="1">
                <a:latin typeface="Arial"/>
                <a:cs typeface="Arial"/>
              </a:rPr>
              <a:t>Presennol</a:t>
            </a:r>
            <a:r>
              <a:rPr lang="en-US" dirty="0">
                <a:latin typeface="Arial"/>
                <a:cs typeface="Arial"/>
              </a:rPr>
              <a:t> / </a:t>
            </a:r>
            <a:r>
              <a:rPr lang="en-US" dirty="0" err="1">
                <a:latin typeface="Arial"/>
                <a:cs typeface="Arial"/>
              </a:rPr>
              <a:t>Absennol</a:t>
            </a:r>
            <a:endParaRPr lang="en-US" dirty="0" err="1"/>
          </a:p>
        </p:txBody>
      </p:sp>
      <p:cxnSp>
        <p:nvCxnSpPr>
          <p:cNvPr id="7" name="Straight Arrow Connector 6">
            <a:extLst>
              <a:ext uri="{FF2B5EF4-FFF2-40B4-BE49-F238E27FC236}">
                <a16:creationId xmlns:a16="http://schemas.microsoft.com/office/drawing/2014/main" id="{C03362AA-E5A0-541F-61D7-16BF18288A45}"/>
              </a:ext>
            </a:extLst>
          </p:cNvPr>
          <p:cNvCxnSpPr/>
          <p:nvPr/>
        </p:nvCxnSpPr>
        <p:spPr>
          <a:xfrm>
            <a:off x="2494255" y="481795"/>
            <a:ext cx="1539504" cy="100823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97554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1" descr="Graphical user interface, application&#10;&#10;Description automatically generated">
            <a:extLst>
              <a:ext uri="{FF2B5EF4-FFF2-40B4-BE49-F238E27FC236}">
                <a16:creationId xmlns:a16="http://schemas.microsoft.com/office/drawing/2014/main" id="{5BEB4B2C-6EAE-3CAF-95D7-4DAB625F1E86}"/>
              </a:ext>
            </a:extLst>
          </p:cNvPr>
          <p:cNvPicPr>
            <a:picLocks noChangeAspect="1"/>
          </p:cNvPicPr>
          <p:nvPr/>
        </p:nvPicPr>
        <p:blipFill>
          <a:blip r:embed="rId2"/>
          <a:stretch>
            <a:fillRect/>
          </a:stretch>
        </p:blipFill>
        <p:spPr>
          <a:xfrm>
            <a:off x="2565399" y="340206"/>
            <a:ext cx="9454662" cy="863127"/>
          </a:xfrm>
          <a:prstGeom prst="rect">
            <a:avLst/>
          </a:prstGeom>
        </p:spPr>
      </p:pic>
      <p:sp>
        <p:nvSpPr>
          <p:cNvPr id="2" name="Title 1">
            <a:extLst>
              <a:ext uri="{FF2B5EF4-FFF2-40B4-BE49-F238E27FC236}">
                <a16:creationId xmlns:a16="http://schemas.microsoft.com/office/drawing/2014/main" id="{E12EFBB5-0702-A5A6-35D9-C7E059124F1E}"/>
              </a:ext>
            </a:extLst>
          </p:cNvPr>
          <p:cNvSpPr>
            <a:spLocks noGrp="1"/>
          </p:cNvSpPr>
          <p:nvPr>
            <p:ph type="title"/>
          </p:nvPr>
        </p:nvSpPr>
        <p:spPr>
          <a:xfrm>
            <a:off x="470277" y="297890"/>
            <a:ext cx="1979258" cy="1587002"/>
          </a:xfrm>
          <a:solidFill>
            <a:schemeClr val="accent4">
              <a:lumMod val="60000"/>
              <a:lumOff val="40000"/>
            </a:schemeClr>
          </a:solidFill>
          <a:ln w="57150">
            <a:solidFill>
              <a:schemeClr val="tx1">
                <a:lumMod val="95000"/>
                <a:lumOff val="5000"/>
              </a:schemeClr>
            </a:solidFill>
          </a:ln>
        </p:spPr>
        <p:txBody>
          <a:bodyPr>
            <a:normAutofit fontScale="90000"/>
          </a:bodyPr>
          <a:lstStyle/>
          <a:p>
            <a:pPr algn="ctr">
              <a:lnSpc>
                <a:spcPct val="100000"/>
              </a:lnSpc>
            </a:pPr>
            <a:r>
              <a:rPr lang="en-US">
                <a:latin typeface="Arial"/>
                <a:cs typeface="Arial"/>
              </a:rPr>
              <a:t>Tab 2</a:t>
            </a:r>
            <a:br>
              <a:rPr lang="en-US">
                <a:latin typeface="Arial"/>
                <a:cs typeface="Arial"/>
              </a:rPr>
            </a:br>
            <a:r>
              <a:rPr lang="cy-GB" sz="2700">
                <a:latin typeface="Arial"/>
                <a:cs typeface="Arial"/>
              </a:rPr>
              <a:t>Adfyfyrio </a:t>
            </a:r>
            <a:br>
              <a:rPr lang="cy-GB" sz="2700">
                <a:latin typeface="Arial"/>
                <a:cs typeface="Arial"/>
              </a:rPr>
            </a:br>
            <a:r>
              <a:rPr lang="cy-GB" sz="2700">
                <a:latin typeface="Arial"/>
                <a:cs typeface="Arial"/>
              </a:rPr>
              <a:t>Wythnosol </a:t>
            </a:r>
            <a:endParaRPr lang="en-US" sz="2700"/>
          </a:p>
        </p:txBody>
      </p:sp>
      <p:sp>
        <p:nvSpPr>
          <p:cNvPr id="5" name="Title 1">
            <a:extLst>
              <a:ext uri="{FF2B5EF4-FFF2-40B4-BE49-F238E27FC236}">
                <a16:creationId xmlns:a16="http://schemas.microsoft.com/office/drawing/2014/main" id="{A1E755BF-2D57-1362-F75B-39B2855C4F38}"/>
              </a:ext>
            </a:extLst>
          </p:cNvPr>
          <p:cNvSpPr txBox="1">
            <a:spLocks/>
          </p:cNvSpPr>
          <p:nvPr/>
        </p:nvSpPr>
        <p:spPr>
          <a:xfrm>
            <a:off x="361207" y="2153584"/>
            <a:ext cx="2420023" cy="3282825"/>
          </a:xfrm>
          <a:prstGeom prst="rect">
            <a:avLst/>
          </a:prstGeom>
          <a:solidFill>
            <a:schemeClr val="accent1">
              <a:lumMod val="20000"/>
              <a:lumOff val="80000"/>
            </a:schemeClr>
          </a:solidFill>
          <a:ln w="57150">
            <a:solidFill>
              <a:schemeClr val="tx1">
                <a:lumMod val="95000"/>
                <a:lumOff val="5000"/>
              </a:schemeClr>
            </a:solidFill>
          </a:ln>
        </p:spPr>
        <p:txBody>
          <a:bodyPr vert="horz" lIns="91440" tIns="45720" rIns="91440" bIns="45720" rtlCol="0" anchor="ctr">
            <a:normAutofit fontScale="70000" lnSpcReduction="2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pPr algn="ctr"/>
            <a:r>
              <a:rPr lang="en-US">
                <a:latin typeface="Arial"/>
                <a:cs typeface="Arial"/>
              </a:rPr>
              <a:t>Mae </a:t>
            </a:r>
            <a:r>
              <a:rPr lang="en-US" err="1">
                <a:latin typeface="Arial"/>
                <a:cs typeface="Arial"/>
              </a:rPr>
              <a:t>angen</a:t>
            </a:r>
            <a:r>
              <a:rPr lang="en-US">
                <a:latin typeface="Arial"/>
                <a:cs typeface="Arial"/>
              </a:rPr>
              <a:t> </a:t>
            </a:r>
            <a:r>
              <a:rPr lang="en-US" err="1">
                <a:latin typeface="Arial"/>
                <a:cs typeface="Arial"/>
              </a:rPr>
              <a:t>i</a:t>
            </a:r>
            <a:r>
              <a:rPr lang="en-US">
                <a:latin typeface="Arial"/>
                <a:cs typeface="Arial"/>
              </a:rPr>
              <a:t> </a:t>
            </a:r>
            <a:r>
              <a:rPr lang="en-US" err="1">
                <a:latin typeface="Arial"/>
                <a:cs typeface="Arial"/>
              </a:rPr>
              <a:t>ddarpar</a:t>
            </a:r>
            <a:r>
              <a:rPr lang="en-US">
                <a:latin typeface="Arial"/>
                <a:cs typeface="Arial"/>
              </a:rPr>
              <a:t> </a:t>
            </a:r>
            <a:r>
              <a:rPr lang="en-US" err="1">
                <a:latin typeface="Arial"/>
                <a:cs typeface="Arial"/>
              </a:rPr>
              <a:t>athrawon</a:t>
            </a:r>
            <a:r>
              <a:rPr lang="en-US">
                <a:latin typeface="Arial"/>
                <a:cs typeface="Arial"/>
              </a:rPr>
              <a:t> </a:t>
            </a:r>
            <a:r>
              <a:rPr lang="en-US" err="1">
                <a:latin typeface="Arial"/>
                <a:cs typeface="Arial"/>
              </a:rPr>
              <a:t>gwblhau</a:t>
            </a:r>
            <a:r>
              <a:rPr lang="en-US">
                <a:latin typeface="Arial"/>
                <a:cs typeface="Arial"/>
              </a:rPr>
              <a:t> </a:t>
            </a:r>
            <a:r>
              <a:rPr lang="en-US" err="1">
                <a:latin typeface="Arial"/>
                <a:cs typeface="Arial"/>
              </a:rPr>
              <a:t>templed</a:t>
            </a:r>
            <a:r>
              <a:rPr lang="en-US">
                <a:latin typeface="Arial"/>
                <a:cs typeface="Arial"/>
              </a:rPr>
              <a:t> </a:t>
            </a:r>
            <a:r>
              <a:rPr lang="en-US" err="1">
                <a:latin typeface="Arial"/>
                <a:cs typeface="Arial"/>
              </a:rPr>
              <a:t>Adfyfyrio</a:t>
            </a:r>
            <a:r>
              <a:rPr lang="en-US">
                <a:latin typeface="Arial"/>
                <a:cs typeface="Arial"/>
              </a:rPr>
              <a:t> </a:t>
            </a:r>
            <a:r>
              <a:rPr lang="en-US" err="1">
                <a:latin typeface="Arial"/>
                <a:cs typeface="Arial"/>
              </a:rPr>
              <a:t>Wythnosol</a:t>
            </a:r>
            <a:r>
              <a:rPr lang="en-US">
                <a:latin typeface="Arial"/>
                <a:cs typeface="Arial"/>
              </a:rPr>
              <a:t> </a:t>
            </a:r>
            <a:r>
              <a:rPr lang="en-US" err="1">
                <a:latin typeface="Arial"/>
                <a:cs typeface="Arial"/>
              </a:rPr>
              <a:t>tua</a:t>
            </a:r>
            <a:r>
              <a:rPr lang="en-US">
                <a:latin typeface="Arial"/>
                <a:cs typeface="Arial"/>
              </a:rPr>
              <a:t> </a:t>
            </a:r>
            <a:r>
              <a:rPr lang="en-US" err="1">
                <a:latin typeface="Arial"/>
                <a:cs typeface="Arial"/>
              </a:rPr>
              <a:t>diwedd</a:t>
            </a:r>
            <a:r>
              <a:rPr lang="en-US">
                <a:latin typeface="Arial"/>
                <a:cs typeface="Arial"/>
              </a:rPr>
              <a:t> bob </a:t>
            </a:r>
            <a:r>
              <a:rPr lang="en-US" err="1">
                <a:latin typeface="Arial"/>
                <a:cs typeface="Arial"/>
              </a:rPr>
              <a:t>wythnos</a:t>
            </a:r>
            <a:r>
              <a:rPr lang="en-US">
                <a:latin typeface="Arial"/>
                <a:cs typeface="Arial"/>
              </a:rPr>
              <a:t> </a:t>
            </a:r>
            <a:r>
              <a:rPr lang="en-US" err="1">
                <a:latin typeface="Arial"/>
                <a:cs typeface="Arial"/>
              </a:rPr>
              <a:t>addysgu</a:t>
            </a:r>
            <a:r>
              <a:rPr lang="en-US">
                <a:latin typeface="Arial"/>
                <a:cs typeface="Arial"/>
              </a:rPr>
              <a:t> </a:t>
            </a:r>
            <a:r>
              <a:rPr lang="en-US" err="1">
                <a:latin typeface="Arial"/>
                <a:cs typeface="Arial"/>
              </a:rPr>
              <a:t>yn</a:t>
            </a:r>
            <a:r>
              <a:rPr lang="en-US">
                <a:latin typeface="Arial"/>
                <a:cs typeface="Arial"/>
              </a:rPr>
              <a:t> </a:t>
            </a:r>
            <a:r>
              <a:rPr lang="en-US" err="1">
                <a:latin typeface="Arial"/>
                <a:cs typeface="Arial"/>
              </a:rPr>
              <a:t>ystod</a:t>
            </a:r>
            <a:r>
              <a:rPr lang="en-US">
                <a:latin typeface="Arial"/>
                <a:cs typeface="Arial"/>
              </a:rPr>
              <a:t> y PAP.</a:t>
            </a:r>
            <a:endParaRPr lang="en-US"/>
          </a:p>
        </p:txBody>
      </p:sp>
      <p:sp>
        <p:nvSpPr>
          <p:cNvPr id="6" name="Oval 5">
            <a:extLst>
              <a:ext uri="{FF2B5EF4-FFF2-40B4-BE49-F238E27FC236}">
                <a16:creationId xmlns:a16="http://schemas.microsoft.com/office/drawing/2014/main" id="{71143DAE-E178-A421-99D2-9D2C332A7009}"/>
              </a:ext>
            </a:extLst>
          </p:cNvPr>
          <p:cNvSpPr/>
          <p:nvPr/>
        </p:nvSpPr>
        <p:spPr>
          <a:xfrm>
            <a:off x="4799680" y="706373"/>
            <a:ext cx="1411940" cy="49305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C03362AA-E5A0-541F-61D7-16BF18288A45}"/>
              </a:ext>
            </a:extLst>
          </p:cNvPr>
          <p:cNvCxnSpPr/>
          <p:nvPr/>
        </p:nvCxnSpPr>
        <p:spPr>
          <a:xfrm>
            <a:off x="2494255" y="481795"/>
            <a:ext cx="2329213" cy="33629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 name="Picture 3">
            <a:extLst>
              <a:ext uri="{FF2B5EF4-FFF2-40B4-BE49-F238E27FC236}">
                <a16:creationId xmlns:a16="http://schemas.microsoft.com/office/drawing/2014/main" id="{10A5EBAC-43E2-3C2B-8CD9-186AE265947E}"/>
              </a:ext>
            </a:extLst>
          </p:cNvPr>
          <p:cNvPicPr>
            <a:picLocks noChangeAspect="1"/>
          </p:cNvPicPr>
          <p:nvPr/>
        </p:nvPicPr>
        <p:blipFill rotWithShape="1">
          <a:blip r:embed="rId3"/>
          <a:srcRect l="1125" t="-4460" r="-844" b="-1878"/>
          <a:stretch/>
        </p:blipFill>
        <p:spPr>
          <a:xfrm>
            <a:off x="3350196" y="1016138"/>
            <a:ext cx="6924409" cy="4422983"/>
          </a:xfrm>
          <a:prstGeom prst="rect">
            <a:avLst/>
          </a:prstGeom>
        </p:spPr>
      </p:pic>
      <p:sp>
        <p:nvSpPr>
          <p:cNvPr id="8" name="Oval 7">
            <a:extLst>
              <a:ext uri="{FF2B5EF4-FFF2-40B4-BE49-F238E27FC236}">
                <a16:creationId xmlns:a16="http://schemas.microsoft.com/office/drawing/2014/main" id="{5F46F126-C9C0-B652-DBEF-9ED0A43CC008}"/>
              </a:ext>
            </a:extLst>
          </p:cNvPr>
          <p:cNvSpPr/>
          <p:nvPr/>
        </p:nvSpPr>
        <p:spPr>
          <a:xfrm>
            <a:off x="3450185" y="4042277"/>
            <a:ext cx="1583763" cy="35628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a:extLst>
              <a:ext uri="{FF2B5EF4-FFF2-40B4-BE49-F238E27FC236}">
                <a16:creationId xmlns:a16="http://schemas.microsoft.com/office/drawing/2014/main" id="{0BC0A02F-498A-D41B-BFB0-44730D8A34F9}"/>
              </a:ext>
            </a:extLst>
          </p:cNvPr>
          <p:cNvCxnSpPr>
            <a:cxnSpLocks/>
          </p:cNvCxnSpPr>
          <p:nvPr/>
        </p:nvCxnSpPr>
        <p:spPr>
          <a:xfrm>
            <a:off x="2882727" y="3062020"/>
            <a:ext cx="507922" cy="38399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4" name="Picture 3" descr="Image preview">
            <a:extLst>
              <a:ext uri="{FF2B5EF4-FFF2-40B4-BE49-F238E27FC236}">
                <a16:creationId xmlns:a16="http://schemas.microsoft.com/office/drawing/2014/main" id="{4F1001DD-49C2-A40F-E569-1B7CA11AD8B0}"/>
              </a:ext>
            </a:extLst>
          </p:cNvPr>
          <p:cNvPicPr>
            <a:picLocks noChangeAspect="1"/>
          </p:cNvPicPr>
          <p:nvPr/>
        </p:nvPicPr>
        <p:blipFill>
          <a:blip r:embed="rId4"/>
          <a:stretch>
            <a:fillRect/>
          </a:stretch>
        </p:blipFill>
        <p:spPr>
          <a:xfrm>
            <a:off x="8943038" y="3520749"/>
            <a:ext cx="2994026" cy="32096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217128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Diagram&#10;&#10;Description automatically generated">
            <a:extLst>
              <a:ext uri="{FF2B5EF4-FFF2-40B4-BE49-F238E27FC236}">
                <a16:creationId xmlns:a16="http://schemas.microsoft.com/office/drawing/2014/main" id="{799281D3-D9D4-9763-FEEB-9016546B368E}"/>
              </a:ext>
            </a:extLst>
          </p:cNvPr>
          <p:cNvPicPr>
            <a:picLocks noChangeAspect="1"/>
          </p:cNvPicPr>
          <p:nvPr/>
        </p:nvPicPr>
        <p:blipFill>
          <a:blip r:embed="rId2"/>
          <a:stretch>
            <a:fillRect/>
          </a:stretch>
        </p:blipFill>
        <p:spPr>
          <a:xfrm rot="120000">
            <a:off x="4972691" y="2331080"/>
            <a:ext cx="2743200" cy="2623930"/>
          </a:xfrm>
          <a:prstGeom prst="rect">
            <a:avLst/>
          </a:prstGeom>
        </p:spPr>
      </p:pic>
      <p:sp>
        <p:nvSpPr>
          <p:cNvPr id="2" name="Title 1">
            <a:extLst>
              <a:ext uri="{FF2B5EF4-FFF2-40B4-BE49-F238E27FC236}">
                <a16:creationId xmlns:a16="http://schemas.microsoft.com/office/drawing/2014/main" id="{0C2A2FC0-300B-9319-DA99-AE623C8C158C}"/>
              </a:ext>
            </a:extLst>
          </p:cNvPr>
          <p:cNvSpPr>
            <a:spLocks noGrp="1"/>
          </p:cNvSpPr>
          <p:nvPr>
            <p:ph type="title"/>
          </p:nvPr>
        </p:nvSpPr>
        <p:spPr>
          <a:xfrm>
            <a:off x="356441" y="-88446"/>
            <a:ext cx="11481847" cy="959473"/>
          </a:xfrm>
        </p:spPr>
        <p:txBody>
          <a:bodyPr/>
          <a:lstStyle/>
          <a:p>
            <a:r>
              <a:rPr lang="en-US" err="1">
                <a:solidFill>
                  <a:srgbClr val="00B050"/>
                </a:solidFill>
                <a:latin typeface="Arial"/>
                <a:cs typeface="Arial"/>
              </a:rPr>
              <a:t>Dyddlyfr</a:t>
            </a:r>
            <a:endParaRPr lang="en-US" err="1">
              <a:solidFill>
                <a:srgbClr val="00B050"/>
              </a:solidFill>
            </a:endParaRPr>
          </a:p>
        </p:txBody>
      </p:sp>
      <p:sp>
        <p:nvSpPr>
          <p:cNvPr id="5" name="Oval 4">
            <a:extLst>
              <a:ext uri="{FF2B5EF4-FFF2-40B4-BE49-F238E27FC236}">
                <a16:creationId xmlns:a16="http://schemas.microsoft.com/office/drawing/2014/main" id="{73F8CD35-5CD0-2D33-D8BA-93D0B531F9EB}"/>
              </a:ext>
            </a:extLst>
          </p:cNvPr>
          <p:cNvSpPr/>
          <p:nvPr/>
        </p:nvSpPr>
        <p:spPr>
          <a:xfrm>
            <a:off x="9251878" y="1482048"/>
            <a:ext cx="2833954" cy="2037706"/>
          </a:xfrm>
          <a:prstGeom prst="ellipse">
            <a:avLst/>
          </a:prstGeom>
          <a:solidFill>
            <a:schemeClr val="accent2">
              <a:lumMod val="20000"/>
              <a:lumOff val="80000"/>
            </a:schemeClr>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err="1">
                <a:solidFill>
                  <a:srgbClr val="0070C0"/>
                </a:solidFill>
                <a:cs typeface="Calibri"/>
              </a:rPr>
              <a:t>Agweddau</a:t>
            </a:r>
            <a:r>
              <a:rPr lang="en-US" sz="2400" b="1">
                <a:solidFill>
                  <a:srgbClr val="0070C0"/>
                </a:solidFill>
                <a:cs typeface="Calibri"/>
              </a:rPr>
              <a:t> '</a:t>
            </a:r>
            <a:r>
              <a:rPr lang="en-US" sz="2400" b="1" err="1">
                <a:solidFill>
                  <a:srgbClr val="0070C0"/>
                </a:solidFill>
                <a:cs typeface="Calibri"/>
              </a:rPr>
              <a:t>parhaus</a:t>
            </a:r>
            <a:r>
              <a:rPr lang="en-US" sz="2400" b="1">
                <a:solidFill>
                  <a:srgbClr val="0070C0"/>
                </a:solidFill>
                <a:cs typeface="Calibri"/>
              </a:rPr>
              <a:t>' y </a:t>
            </a:r>
            <a:r>
              <a:rPr lang="en-US" sz="2400" b="1" err="1">
                <a:solidFill>
                  <a:srgbClr val="0070C0"/>
                </a:solidFill>
                <a:cs typeface="Calibri"/>
              </a:rPr>
              <a:t>mae’r</a:t>
            </a:r>
            <a:r>
              <a:rPr lang="en-US" sz="2400" b="1">
                <a:solidFill>
                  <a:srgbClr val="0070C0"/>
                </a:solidFill>
                <a:cs typeface="Calibri"/>
              </a:rPr>
              <a:t> DA </a:t>
            </a:r>
            <a:r>
              <a:rPr lang="en-US" sz="2400" b="1" err="1">
                <a:solidFill>
                  <a:srgbClr val="0070C0"/>
                </a:solidFill>
                <a:cs typeface="Calibri"/>
              </a:rPr>
              <a:t>yn</a:t>
            </a:r>
            <a:r>
              <a:rPr lang="en-US" sz="2400" b="1">
                <a:solidFill>
                  <a:srgbClr val="0070C0"/>
                </a:solidFill>
                <a:cs typeface="Calibri"/>
              </a:rPr>
              <a:t> </a:t>
            </a:r>
            <a:r>
              <a:rPr lang="en-US" sz="2400" b="1" err="1">
                <a:solidFill>
                  <a:srgbClr val="0070C0"/>
                </a:solidFill>
                <a:cs typeface="Calibri"/>
              </a:rPr>
              <a:t>gweithio</a:t>
            </a:r>
            <a:r>
              <a:rPr lang="en-US" sz="2400" b="1">
                <a:solidFill>
                  <a:srgbClr val="0070C0"/>
                </a:solidFill>
                <a:cs typeface="Calibri"/>
              </a:rPr>
              <a:t> </a:t>
            </a:r>
            <a:r>
              <a:rPr lang="en-US" sz="2400" b="1" err="1">
                <a:solidFill>
                  <a:srgbClr val="0070C0"/>
                </a:solidFill>
                <a:cs typeface="Calibri"/>
              </a:rPr>
              <a:t>arnynt</a:t>
            </a:r>
            <a:endParaRPr lang="en-US" sz="2400" b="1">
              <a:solidFill>
                <a:srgbClr val="0070C0"/>
              </a:solidFill>
              <a:cs typeface="Calibri"/>
            </a:endParaRPr>
          </a:p>
        </p:txBody>
      </p:sp>
      <p:sp>
        <p:nvSpPr>
          <p:cNvPr id="6" name="Oval 5">
            <a:extLst>
              <a:ext uri="{FF2B5EF4-FFF2-40B4-BE49-F238E27FC236}">
                <a16:creationId xmlns:a16="http://schemas.microsoft.com/office/drawing/2014/main" id="{74AD0519-9BF0-2658-A52D-E5356F668333}"/>
              </a:ext>
            </a:extLst>
          </p:cNvPr>
          <p:cNvSpPr/>
          <p:nvPr/>
        </p:nvSpPr>
        <p:spPr>
          <a:xfrm>
            <a:off x="9113178" y="3785170"/>
            <a:ext cx="3078822" cy="2037706"/>
          </a:xfrm>
          <a:prstGeom prst="ellipse">
            <a:avLst/>
          </a:prstGeom>
          <a:solidFill>
            <a:schemeClr val="accent2">
              <a:lumMod val="20000"/>
              <a:lumOff val="80000"/>
            </a:schemeClr>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700" b="1">
                <a:solidFill>
                  <a:srgbClr val="0070C0"/>
                </a:solidFill>
                <a:cs typeface="Calibri"/>
              </a:rPr>
              <a:t>Nodi </a:t>
            </a:r>
            <a:r>
              <a:rPr lang="en-US" sz="2700" b="1" err="1">
                <a:solidFill>
                  <a:srgbClr val="0070C0"/>
                </a:solidFill>
                <a:cs typeface="Calibri"/>
              </a:rPr>
              <a:t>awgrymiadau</a:t>
            </a:r>
            <a:r>
              <a:rPr lang="en-US" sz="2700" b="1">
                <a:solidFill>
                  <a:srgbClr val="0070C0"/>
                </a:solidFill>
                <a:cs typeface="Calibri"/>
              </a:rPr>
              <a:t> </a:t>
            </a:r>
            <a:r>
              <a:rPr lang="en-US" sz="2700" b="1" err="1">
                <a:solidFill>
                  <a:srgbClr val="0070C0"/>
                </a:solidFill>
                <a:cs typeface="Calibri"/>
              </a:rPr>
              <a:t>gan</a:t>
            </a:r>
            <a:r>
              <a:rPr lang="en-US" sz="2700" b="1">
                <a:solidFill>
                  <a:srgbClr val="0070C0"/>
                </a:solidFill>
                <a:cs typeface="Calibri"/>
              </a:rPr>
              <a:t> </a:t>
            </a:r>
            <a:r>
              <a:rPr lang="en-US" sz="2700" b="1" err="1">
                <a:solidFill>
                  <a:srgbClr val="0070C0"/>
                </a:solidFill>
                <a:cs typeface="Calibri"/>
              </a:rPr>
              <a:t>fentor</a:t>
            </a:r>
            <a:endParaRPr lang="en-US" sz="2700" b="1">
              <a:solidFill>
                <a:srgbClr val="0070C0"/>
              </a:solidFill>
              <a:cs typeface="Calibri"/>
            </a:endParaRPr>
          </a:p>
        </p:txBody>
      </p:sp>
      <p:sp>
        <p:nvSpPr>
          <p:cNvPr id="7" name="Oval 6">
            <a:extLst>
              <a:ext uri="{FF2B5EF4-FFF2-40B4-BE49-F238E27FC236}">
                <a16:creationId xmlns:a16="http://schemas.microsoft.com/office/drawing/2014/main" id="{83734D1D-F481-A778-ED61-1267BC4CFE0D}"/>
              </a:ext>
            </a:extLst>
          </p:cNvPr>
          <p:cNvSpPr/>
          <p:nvPr/>
        </p:nvSpPr>
        <p:spPr>
          <a:xfrm>
            <a:off x="2393877" y="4607104"/>
            <a:ext cx="3202111" cy="2037706"/>
          </a:xfrm>
          <a:prstGeom prst="ellipse">
            <a:avLst/>
          </a:prstGeom>
          <a:solidFill>
            <a:schemeClr val="accent2">
              <a:lumMod val="20000"/>
              <a:lumOff val="80000"/>
            </a:schemeClr>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err="1">
                <a:solidFill>
                  <a:srgbClr val="0070C0"/>
                </a:solidFill>
                <a:cs typeface="Calibri"/>
              </a:rPr>
              <a:t>Meddyliwch</a:t>
            </a:r>
            <a:r>
              <a:rPr lang="en-US" sz="2400" b="1">
                <a:solidFill>
                  <a:srgbClr val="0070C0"/>
                </a:solidFill>
                <a:cs typeface="Calibri"/>
              </a:rPr>
              <a:t> </a:t>
            </a:r>
            <a:r>
              <a:rPr lang="en-US" sz="2400" b="1" err="1">
                <a:solidFill>
                  <a:srgbClr val="0070C0"/>
                </a:solidFill>
                <a:cs typeface="Calibri"/>
              </a:rPr>
              <a:t>drwy</a:t>
            </a:r>
            <a:r>
              <a:rPr lang="en-US" sz="2400" b="1">
                <a:solidFill>
                  <a:srgbClr val="0070C0"/>
                </a:solidFill>
                <a:cs typeface="Calibri"/>
              </a:rPr>
              <a:t> </a:t>
            </a:r>
            <a:r>
              <a:rPr lang="en-US" sz="2400" b="1" err="1">
                <a:solidFill>
                  <a:srgbClr val="0070C0"/>
                </a:solidFill>
                <a:cs typeface="Calibri"/>
              </a:rPr>
              <a:t>awgrymiadau</a:t>
            </a:r>
            <a:r>
              <a:rPr lang="en-US" sz="2400" b="1">
                <a:solidFill>
                  <a:srgbClr val="0070C0"/>
                </a:solidFill>
                <a:cs typeface="Calibri"/>
              </a:rPr>
              <a:t> am </a:t>
            </a:r>
            <a:r>
              <a:rPr lang="en-US" sz="2400" b="1" err="1">
                <a:solidFill>
                  <a:srgbClr val="0070C0"/>
                </a:solidFill>
                <a:cs typeface="Calibri"/>
              </a:rPr>
              <a:t>strategaethau</a:t>
            </a:r>
            <a:endParaRPr lang="en-US" sz="2400" b="1">
              <a:solidFill>
                <a:srgbClr val="0070C0"/>
              </a:solidFill>
              <a:cs typeface="Calibri"/>
            </a:endParaRPr>
          </a:p>
        </p:txBody>
      </p:sp>
      <p:sp>
        <p:nvSpPr>
          <p:cNvPr id="8" name="Oval 7">
            <a:extLst>
              <a:ext uri="{FF2B5EF4-FFF2-40B4-BE49-F238E27FC236}">
                <a16:creationId xmlns:a16="http://schemas.microsoft.com/office/drawing/2014/main" id="{0A53F750-D5B8-D942-F5C0-4113FE7DAB1E}"/>
              </a:ext>
            </a:extLst>
          </p:cNvPr>
          <p:cNvSpPr/>
          <p:nvPr/>
        </p:nvSpPr>
        <p:spPr>
          <a:xfrm>
            <a:off x="6279223" y="4804023"/>
            <a:ext cx="2833954" cy="2037706"/>
          </a:xfrm>
          <a:prstGeom prst="ellipse">
            <a:avLst/>
          </a:prstGeom>
          <a:solidFill>
            <a:schemeClr val="accent2">
              <a:lumMod val="20000"/>
              <a:lumOff val="80000"/>
            </a:schemeClr>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err="1">
                <a:solidFill>
                  <a:srgbClr val="0070C0"/>
                </a:solidFill>
                <a:cs typeface="Calibri"/>
              </a:rPr>
              <a:t>Anffurfiol</a:t>
            </a:r>
            <a:r>
              <a:rPr lang="en-US" sz="2800" b="1">
                <a:solidFill>
                  <a:srgbClr val="0070C0"/>
                </a:solidFill>
                <a:cs typeface="Calibri"/>
              </a:rPr>
              <a:t> </a:t>
            </a:r>
            <a:r>
              <a:rPr lang="en-US" sz="2800" b="1" err="1">
                <a:solidFill>
                  <a:srgbClr val="0070C0"/>
                </a:solidFill>
                <a:cs typeface="Calibri"/>
              </a:rPr>
              <a:t>ddim</a:t>
            </a:r>
            <a:r>
              <a:rPr lang="en-US" sz="2800" b="1">
                <a:solidFill>
                  <a:srgbClr val="0070C0"/>
                </a:solidFill>
                <a:cs typeface="Calibri"/>
              </a:rPr>
              <a:t> </a:t>
            </a:r>
            <a:r>
              <a:rPr lang="en-US" sz="2800" b="1" err="1">
                <a:solidFill>
                  <a:srgbClr val="0070C0"/>
                </a:solidFill>
                <a:cs typeface="Calibri"/>
              </a:rPr>
              <a:t>yn</a:t>
            </a:r>
            <a:r>
              <a:rPr lang="en-US" sz="2800" b="1">
                <a:solidFill>
                  <a:srgbClr val="0070C0"/>
                </a:solidFill>
                <a:cs typeface="Calibri"/>
              </a:rPr>
              <a:t> </a:t>
            </a:r>
            <a:r>
              <a:rPr lang="en-US" sz="2800" b="1" err="1">
                <a:solidFill>
                  <a:srgbClr val="0070C0"/>
                </a:solidFill>
                <a:cs typeface="Calibri"/>
              </a:rPr>
              <a:t>ffurfiol</a:t>
            </a:r>
            <a:endParaRPr lang="en-US" sz="2800" b="1">
              <a:solidFill>
                <a:srgbClr val="0070C0"/>
              </a:solidFill>
              <a:cs typeface="Calibri"/>
            </a:endParaRPr>
          </a:p>
        </p:txBody>
      </p:sp>
      <p:sp>
        <p:nvSpPr>
          <p:cNvPr id="9" name="Oval 8">
            <a:extLst>
              <a:ext uri="{FF2B5EF4-FFF2-40B4-BE49-F238E27FC236}">
                <a16:creationId xmlns:a16="http://schemas.microsoft.com/office/drawing/2014/main" id="{F87D052F-D461-A785-DB68-8C7310247EAA}"/>
              </a:ext>
            </a:extLst>
          </p:cNvPr>
          <p:cNvSpPr/>
          <p:nvPr/>
        </p:nvSpPr>
        <p:spPr>
          <a:xfrm>
            <a:off x="741451" y="874160"/>
            <a:ext cx="2833954" cy="2037706"/>
          </a:xfrm>
          <a:prstGeom prst="ellipse">
            <a:avLst/>
          </a:prstGeom>
          <a:solidFill>
            <a:schemeClr val="accent2">
              <a:lumMod val="20000"/>
              <a:lumOff val="80000"/>
            </a:schemeClr>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err="1">
                <a:solidFill>
                  <a:srgbClr val="0070C0"/>
                </a:solidFill>
                <a:cs typeface="Calibri"/>
              </a:rPr>
              <a:t>Bydd</a:t>
            </a:r>
            <a:r>
              <a:rPr lang="en-US" sz="2400" b="1">
                <a:solidFill>
                  <a:srgbClr val="0070C0"/>
                </a:solidFill>
                <a:cs typeface="Calibri"/>
              </a:rPr>
              <a:t> </a:t>
            </a:r>
            <a:r>
              <a:rPr lang="en-US" sz="2400" b="1" err="1">
                <a:solidFill>
                  <a:srgbClr val="0070C0"/>
                </a:solidFill>
                <a:cs typeface="Calibri"/>
              </a:rPr>
              <a:t>yn</a:t>
            </a:r>
            <a:r>
              <a:rPr lang="en-US" sz="2400" b="1">
                <a:solidFill>
                  <a:srgbClr val="0070C0"/>
                </a:solidFill>
                <a:cs typeface="Calibri"/>
              </a:rPr>
              <a:t> </a:t>
            </a:r>
            <a:r>
              <a:rPr lang="en-US" sz="2400" b="1" err="1">
                <a:solidFill>
                  <a:srgbClr val="0070C0"/>
                </a:solidFill>
                <a:cs typeface="Calibri"/>
              </a:rPr>
              <a:t>arwain</a:t>
            </a:r>
            <a:r>
              <a:rPr lang="en-US" sz="2400" b="1">
                <a:solidFill>
                  <a:srgbClr val="0070C0"/>
                </a:solidFill>
                <a:cs typeface="Calibri"/>
              </a:rPr>
              <a:t> at </a:t>
            </a:r>
            <a:r>
              <a:rPr lang="en-US" sz="2400" b="1" err="1">
                <a:solidFill>
                  <a:srgbClr val="0070C0"/>
                </a:solidFill>
                <a:cs typeface="Calibri"/>
              </a:rPr>
              <a:t>dargedau</a:t>
            </a:r>
            <a:r>
              <a:rPr lang="en-US" sz="2400" b="1">
                <a:solidFill>
                  <a:srgbClr val="0070C0"/>
                </a:solidFill>
                <a:cs typeface="Calibri"/>
              </a:rPr>
              <a:t> </a:t>
            </a:r>
            <a:r>
              <a:rPr lang="en-US" sz="2400" b="1" err="1">
                <a:solidFill>
                  <a:srgbClr val="0070C0"/>
                </a:solidFill>
                <a:cs typeface="Calibri"/>
              </a:rPr>
              <a:t>yn</a:t>
            </a:r>
            <a:r>
              <a:rPr lang="en-US" sz="2400" b="1">
                <a:solidFill>
                  <a:srgbClr val="0070C0"/>
                </a:solidFill>
                <a:cs typeface="Calibri"/>
              </a:rPr>
              <a:t> y </a:t>
            </a:r>
            <a:r>
              <a:rPr lang="en-US" sz="2400" b="1" err="1">
                <a:solidFill>
                  <a:srgbClr val="0070C0"/>
                </a:solidFill>
                <a:cs typeface="Calibri"/>
              </a:rPr>
              <a:t>adfyfyrio</a:t>
            </a:r>
            <a:r>
              <a:rPr lang="en-US" sz="2400" b="1">
                <a:solidFill>
                  <a:srgbClr val="0070C0"/>
                </a:solidFill>
                <a:cs typeface="Calibri"/>
              </a:rPr>
              <a:t> </a:t>
            </a:r>
            <a:r>
              <a:rPr lang="en-US" sz="2400" b="1" err="1">
                <a:solidFill>
                  <a:srgbClr val="0070C0"/>
                </a:solidFill>
                <a:cs typeface="Calibri"/>
              </a:rPr>
              <a:t>wythnosol</a:t>
            </a:r>
            <a:endParaRPr lang="en-US" sz="2400">
              <a:solidFill>
                <a:srgbClr val="FFFFFF"/>
              </a:solidFill>
              <a:cs typeface="Calibri" panose="020F0502020204030204"/>
            </a:endParaRPr>
          </a:p>
        </p:txBody>
      </p:sp>
      <p:sp>
        <p:nvSpPr>
          <p:cNvPr id="10" name="Oval 9">
            <a:extLst>
              <a:ext uri="{FF2B5EF4-FFF2-40B4-BE49-F238E27FC236}">
                <a16:creationId xmlns:a16="http://schemas.microsoft.com/office/drawing/2014/main" id="{D9C93DBB-FDB1-165D-2264-E9427612AF24}"/>
              </a:ext>
            </a:extLst>
          </p:cNvPr>
          <p:cNvSpPr/>
          <p:nvPr/>
        </p:nvSpPr>
        <p:spPr>
          <a:xfrm>
            <a:off x="6768957" y="112160"/>
            <a:ext cx="2833954" cy="2037706"/>
          </a:xfrm>
          <a:prstGeom prst="ellipse">
            <a:avLst/>
          </a:prstGeom>
          <a:solidFill>
            <a:schemeClr val="accent2">
              <a:lumMod val="20000"/>
              <a:lumOff val="80000"/>
            </a:schemeClr>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nn-NO" sz="2400" b="1" err="1">
                <a:solidFill>
                  <a:srgbClr val="0070C0"/>
                </a:solidFill>
                <a:cs typeface="Calibri"/>
              </a:rPr>
              <a:t>Cyflwyno</a:t>
            </a:r>
            <a:r>
              <a:rPr lang="nn-NO" sz="2400" b="1">
                <a:solidFill>
                  <a:srgbClr val="0070C0"/>
                </a:solidFill>
                <a:cs typeface="Calibri"/>
              </a:rPr>
              <a:t> i </a:t>
            </a:r>
            <a:r>
              <a:rPr lang="nn-NO" sz="2400" b="1" err="1">
                <a:solidFill>
                  <a:srgbClr val="0070C0"/>
                </a:solidFill>
                <a:cs typeface="Calibri"/>
              </a:rPr>
              <a:t>fentoriaid</a:t>
            </a:r>
            <a:r>
              <a:rPr lang="nn-NO" sz="2400" b="1">
                <a:solidFill>
                  <a:srgbClr val="0070C0"/>
                </a:solidFill>
                <a:cs typeface="Calibri"/>
              </a:rPr>
              <a:t> ar </a:t>
            </a:r>
            <a:r>
              <a:rPr lang="nn-NO" sz="2400" b="1" err="1">
                <a:solidFill>
                  <a:srgbClr val="0070C0"/>
                </a:solidFill>
                <a:cs typeface="Calibri"/>
              </a:rPr>
              <a:t>gyfer</a:t>
            </a:r>
            <a:r>
              <a:rPr lang="nn-NO" sz="2400" b="1">
                <a:solidFill>
                  <a:srgbClr val="0070C0"/>
                </a:solidFill>
                <a:cs typeface="Calibri"/>
              </a:rPr>
              <a:t> </a:t>
            </a:r>
            <a:r>
              <a:rPr lang="nn-NO" sz="2400" b="1" err="1">
                <a:solidFill>
                  <a:srgbClr val="0070C0"/>
                </a:solidFill>
                <a:cs typeface="Calibri"/>
              </a:rPr>
              <a:t>pob</a:t>
            </a:r>
            <a:r>
              <a:rPr lang="nn-NO" sz="2400" b="1">
                <a:solidFill>
                  <a:srgbClr val="0070C0"/>
                </a:solidFill>
                <a:cs typeface="Calibri"/>
              </a:rPr>
              <a:t> </a:t>
            </a:r>
            <a:r>
              <a:rPr lang="nn-NO" sz="2400" b="1" err="1">
                <a:solidFill>
                  <a:srgbClr val="0070C0"/>
                </a:solidFill>
                <a:cs typeface="Calibri"/>
              </a:rPr>
              <a:t>gwers</a:t>
            </a:r>
            <a:endParaRPr lang="en-US" sz="2400" b="1">
              <a:solidFill>
                <a:srgbClr val="0070C0"/>
              </a:solidFill>
              <a:cs typeface="Calibri"/>
            </a:endParaRPr>
          </a:p>
        </p:txBody>
      </p:sp>
      <p:sp>
        <p:nvSpPr>
          <p:cNvPr id="11" name="Oval 10">
            <a:extLst>
              <a:ext uri="{FF2B5EF4-FFF2-40B4-BE49-F238E27FC236}">
                <a16:creationId xmlns:a16="http://schemas.microsoft.com/office/drawing/2014/main" id="{B1B03765-8BD8-8E3A-AF2D-2EA6B936F173}"/>
              </a:ext>
            </a:extLst>
          </p:cNvPr>
          <p:cNvSpPr/>
          <p:nvPr/>
        </p:nvSpPr>
        <p:spPr>
          <a:xfrm>
            <a:off x="3592529" y="112160"/>
            <a:ext cx="2833954" cy="2037706"/>
          </a:xfrm>
          <a:prstGeom prst="ellipse">
            <a:avLst/>
          </a:prstGeom>
          <a:solidFill>
            <a:schemeClr val="accent2">
              <a:lumMod val="20000"/>
              <a:lumOff val="80000"/>
            </a:schemeClr>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err="1">
                <a:solidFill>
                  <a:srgbClr val="0070C0"/>
                </a:solidFill>
                <a:cs typeface="Calibri"/>
              </a:rPr>
              <a:t>Adlewyrchu</a:t>
            </a:r>
            <a:r>
              <a:rPr lang="en-US" sz="2800" b="1">
                <a:solidFill>
                  <a:srgbClr val="0070C0"/>
                </a:solidFill>
                <a:cs typeface="Calibri"/>
              </a:rPr>
              <a:t> </a:t>
            </a:r>
            <a:r>
              <a:rPr lang="en-US" sz="2800" b="1" err="1">
                <a:solidFill>
                  <a:srgbClr val="0070C0"/>
                </a:solidFill>
                <a:cs typeface="Calibri"/>
              </a:rPr>
              <a:t>yn</a:t>
            </a:r>
            <a:r>
              <a:rPr lang="en-US" sz="2800" b="1">
                <a:solidFill>
                  <a:srgbClr val="0070C0"/>
                </a:solidFill>
                <a:cs typeface="Calibri"/>
              </a:rPr>
              <a:t> </a:t>
            </a:r>
            <a:r>
              <a:rPr lang="en-US" sz="2800" b="1" err="1">
                <a:solidFill>
                  <a:srgbClr val="0070C0"/>
                </a:solidFill>
                <a:cs typeface="Calibri"/>
              </a:rPr>
              <a:t>ddyddiol</a:t>
            </a:r>
            <a:endParaRPr lang="en-US" sz="2800" b="1">
              <a:solidFill>
                <a:srgbClr val="0070C0"/>
              </a:solidFill>
              <a:cs typeface="Calibri"/>
            </a:endParaRPr>
          </a:p>
        </p:txBody>
      </p:sp>
      <p:sp>
        <p:nvSpPr>
          <p:cNvPr id="12" name="Oval 11">
            <a:extLst>
              <a:ext uri="{FF2B5EF4-FFF2-40B4-BE49-F238E27FC236}">
                <a16:creationId xmlns:a16="http://schemas.microsoft.com/office/drawing/2014/main" id="{9C90678B-6145-65EC-5133-658BBC3E3AB2}"/>
              </a:ext>
            </a:extLst>
          </p:cNvPr>
          <p:cNvSpPr/>
          <p:nvPr/>
        </p:nvSpPr>
        <p:spPr>
          <a:xfrm>
            <a:off x="82193" y="3048856"/>
            <a:ext cx="3193549" cy="2037706"/>
          </a:xfrm>
          <a:prstGeom prst="ellipse">
            <a:avLst/>
          </a:prstGeom>
          <a:solidFill>
            <a:schemeClr val="accent2">
              <a:lumMod val="20000"/>
              <a:lumOff val="80000"/>
            </a:schemeClr>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err="1">
                <a:solidFill>
                  <a:srgbClr val="0070C0"/>
                </a:solidFill>
                <a:cs typeface="Calibri"/>
              </a:rPr>
              <a:t>Rhaid</a:t>
            </a:r>
            <a:r>
              <a:rPr lang="en-US" sz="2800" b="1">
                <a:solidFill>
                  <a:srgbClr val="0070C0"/>
                </a:solidFill>
                <a:cs typeface="Calibri"/>
              </a:rPr>
              <a:t> </a:t>
            </a:r>
            <a:r>
              <a:rPr lang="en-US" sz="2800" b="1" err="1">
                <a:solidFill>
                  <a:srgbClr val="0070C0"/>
                </a:solidFill>
                <a:cs typeface="Calibri"/>
              </a:rPr>
              <a:t>ei</a:t>
            </a:r>
            <a:r>
              <a:rPr lang="en-US" sz="2800" b="1">
                <a:solidFill>
                  <a:srgbClr val="0070C0"/>
                </a:solidFill>
                <a:cs typeface="Calibri"/>
              </a:rPr>
              <a:t> </a:t>
            </a:r>
            <a:r>
              <a:rPr lang="en-US" sz="2800" b="1" err="1">
                <a:solidFill>
                  <a:srgbClr val="0070C0"/>
                </a:solidFill>
                <a:cs typeface="Calibri"/>
              </a:rPr>
              <a:t>ysgrifennu'n</a:t>
            </a:r>
            <a:r>
              <a:rPr lang="en-US" sz="2800" b="1">
                <a:solidFill>
                  <a:srgbClr val="0070C0"/>
                </a:solidFill>
                <a:cs typeface="Calibri"/>
              </a:rPr>
              <a:t> </a:t>
            </a:r>
            <a:r>
              <a:rPr lang="en-US" sz="2800" b="1" err="1">
                <a:solidFill>
                  <a:srgbClr val="0070C0"/>
                </a:solidFill>
                <a:cs typeface="Calibri"/>
              </a:rPr>
              <a:t>broffesiynol</a:t>
            </a:r>
            <a:endParaRPr lang="en-US" sz="2800" b="1">
              <a:solidFill>
                <a:srgbClr val="0070C0"/>
              </a:solidFill>
              <a:cs typeface="Calibri"/>
            </a:endParaRPr>
          </a:p>
        </p:txBody>
      </p:sp>
      <p:sp>
        <p:nvSpPr>
          <p:cNvPr id="15" name="Arrow: Right 14">
            <a:extLst>
              <a:ext uri="{FF2B5EF4-FFF2-40B4-BE49-F238E27FC236}">
                <a16:creationId xmlns:a16="http://schemas.microsoft.com/office/drawing/2014/main" id="{D6D7917B-DA52-AD8A-9FDF-1CD866004A5D}"/>
              </a:ext>
            </a:extLst>
          </p:cNvPr>
          <p:cNvSpPr/>
          <p:nvPr/>
        </p:nvSpPr>
        <p:spPr>
          <a:xfrm rot="1320000" flipH="1">
            <a:off x="3491627" y="2574557"/>
            <a:ext cx="1258586" cy="32534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Right 16">
            <a:extLst>
              <a:ext uri="{FF2B5EF4-FFF2-40B4-BE49-F238E27FC236}">
                <a16:creationId xmlns:a16="http://schemas.microsoft.com/office/drawing/2014/main" id="{1BC79C7B-B829-77C4-AA12-3CB4BD53DF1A}"/>
              </a:ext>
            </a:extLst>
          </p:cNvPr>
          <p:cNvSpPr/>
          <p:nvPr/>
        </p:nvSpPr>
        <p:spPr>
          <a:xfrm flipH="1">
            <a:off x="3388033" y="3702776"/>
            <a:ext cx="1266452" cy="325349"/>
          </a:xfrm>
          <a:prstGeom prst="rightArrow">
            <a:avLst>
              <a:gd name="adj1" fmla="val 38853"/>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a:extLst>
              <a:ext uri="{FF2B5EF4-FFF2-40B4-BE49-F238E27FC236}">
                <a16:creationId xmlns:a16="http://schemas.microsoft.com/office/drawing/2014/main" id="{A8BF196C-9DBE-076C-35A1-43DBFCDF35CC}"/>
              </a:ext>
            </a:extLst>
          </p:cNvPr>
          <p:cNvSpPr/>
          <p:nvPr/>
        </p:nvSpPr>
        <p:spPr>
          <a:xfrm rot="12480000" flipH="1">
            <a:off x="7952324" y="3798894"/>
            <a:ext cx="1258586" cy="32534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Right 18">
            <a:extLst>
              <a:ext uri="{FF2B5EF4-FFF2-40B4-BE49-F238E27FC236}">
                <a16:creationId xmlns:a16="http://schemas.microsoft.com/office/drawing/2014/main" id="{DB155131-C428-8185-A6C4-0EECF1B1651E}"/>
              </a:ext>
            </a:extLst>
          </p:cNvPr>
          <p:cNvSpPr/>
          <p:nvPr/>
        </p:nvSpPr>
        <p:spPr>
          <a:xfrm rot="3540000" flipH="1">
            <a:off x="5523645" y="1895444"/>
            <a:ext cx="839058" cy="4024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Right 19">
            <a:extLst>
              <a:ext uri="{FF2B5EF4-FFF2-40B4-BE49-F238E27FC236}">
                <a16:creationId xmlns:a16="http://schemas.microsoft.com/office/drawing/2014/main" id="{573218FB-1093-9349-1049-F430B8D85A05}"/>
              </a:ext>
            </a:extLst>
          </p:cNvPr>
          <p:cNvSpPr/>
          <p:nvPr/>
        </p:nvSpPr>
        <p:spPr>
          <a:xfrm rot="7200000" flipH="1">
            <a:off x="6571168" y="1877283"/>
            <a:ext cx="787688" cy="376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rrow: Right 20">
            <a:extLst>
              <a:ext uri="{FF2B5EF4-FFF2-40B4-BE49-F238E27FC236}">
                <a16:creationId xmlns:a16="http://schemas.microsoft.com/office/drawing/2014/main" id="{3FF1ECD1-16D8-45E4-56AA-B7BF97852EE3}"/>
              </a:ext>
            </a:extLst>
          </p:cNvPr>
          <p:cNvSpPr/>
          <p:nvPr/>
        </p:nvSpPr>
        <p:spPr>
          <a:xfrm rot="18720000" flipH="1">
            <a:off x="4987659" y="5000399"/>
            <a:ext cx="1044541" cy="3510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row: Right 21">
            <a:extLst>
              <a:ext uri="{FF2B5EF4-FFF2-40B4-BE49-F238E27FC236}">
                <a16:creationId xmlns:a16="http://schemas.microsoft.com/office/drawing/2014/main" id="{5C65200F-494C-4EC5-AF20-2E183F5EA678}"/>
              </a:ext>
            </a:extLst>
          </p:cNvPr>
          <p:cNvSpPr/>
          <p:nvPr/>
        </p:nvSpPr>
        <p:spPr>
          <a:xfrm rot="9900000" flipH="1">
            <a:off x="7952323" y="2745793"/>
            <a:ext cx="1258586" cy="32534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CDA3D586-ACCC-427A-EC31-FCC1D4647422}"/>
              </a:ext>
            </a:extLst>
          </p:cNvPr>
          <p:cNvSpPr/>
          <p:nvPr/>
        </p:nvSpPr>
        <p:spPr>
          <a:xfrm rot="13740000" flipH="1">
            <a:off x="6958285" y="4665561"/>
            <a:ext cx="753440" cy="41096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3334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9"/>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5" grpId="0" animBg="1"/>
      <p:bldP spid="17" grpId="0" animBg="1"/>
      <p:bldP spid="18" grpId="0" animBg="1"/>
      <p:bldP spid="19" grpId="0" animBg="1"/>
      <p:bldP spid="20" grpId="0" animBg="1"/>
      <p:bldP spid="21" grpId="0" animBg="1"/>
      <p:bldP spid="22" grpId="0" animBg="1"/>
      <p:bldP spid="2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6">
            <a:extLst>
              <a:ext uri="{FF2B5EF4-FFF2-40B4-BE49-F238E27FC236}">
                <a16:creationId xmlns:a16="http://schemas.microsoft.com/office/drawing/2014/main" id="{76B38B6E-75A1-D768-671A-32DB10866F7E}"/>
              </a:ext>
            </a:extLst>
          </p:cNvPr>
          <p:cNvSpPr txBox="1"/>
          <p:nvPr/>
        </p:nvSpPr>
        <p:spPr>
          <a:xfrm>
            <a:off x="-902" y="-156"/>
            <a:ext cx="12193945" cy="7017306"/>
          </a:xfrm>
          <a:prstGeom prst="rect">
            <a:avLst/>
          </a:prstGeom>
          <a:solidFill>
            <a:schemeClr val="accent4">
              <a:lumMod val="20000"/>
              <a:lumOff val="80000"/>
            </a:schemeClr>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p:txBody>
      </p:sp>
      <p:pic>
        <p:nvPicPr>
          <p:cNvPr id="3" name="Picture 3" descr="A picture containing text, electronics, compact disk&#10;&#10;Description automatically generated">
            <a:extLst>
              <a:ext uri="{FF2B5EF4-FFF2-40B4-BE49-F238E27FC236}">
                <a16:creationId xmlns:a16="http://schemas.microsoft.com/office/drawing/2014/main" id="{0C42F645-9D57-6FFC-AC29-BBC320407D43}"/>
              </a:ext>
            </a:extLst>
          </p:cNvPr>
          <p:cNvPicPr>
            <a:picLocks noChangeAspect="1"/>
          </p:cNvPicPr>
          <p:nvPr/>
        </p:nvPicPr>
        <p:blipFill>
          <a:blip r:embed="rId2"/>
          <a:stretch>
            <a:fillRect/>
          </a:stretch>
        </p:blipFill>
        <p:spPr>
          <a:xfrm>
            <a:off x="-1814" y="3352805"/>
            <a:ext cx="12159342" cy="32571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2AAC4454-B86E-ED97-8AD2-7B35C8B02B1C}"/>
              </a:ext>
            </a:extLst>
          </p:cNvPr>
          <p:cNvSpPr txBox="1"/>
          <p:nvPr/>
        </p:nvSpPr>
        <p:spPr>
          <a:xfrm>
            <a:off x="844175" y="3895300"/>
            <a:ext cx="1857188" cy="2062103"/>
          </a:xfrm>
          <a:prstGeom prst="rect">
            <a:avLst/>
          </a:prstGeom>
          <a:solidFill>
            <a:srgbClr val="D6D4D4"/>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solidFill>
                  <a:srgbClr val="002060"/>
                </a:solidFill>
                <a:ea typeface="+mn-lt"/>
                <a:cs typeface="+mn-lt"/>
              </a:rPr>
              <a:t>HUNAN </a:t>
            </a:r>
          </a:p>
          <a:p>
            <a:pPr algn="ctr"/>
            <a:r>
              <a:rPr lang="en-US" sz="2000" b="1">
                <a:solidFill>
                  <a:srgbClr val="002060"/>
                </a:solidFill>
                <a:ea typeface="+mn-lt"/>
                <a:cs typeface="+mn-lt"/>
              </a:rPr>
              <a:t>Ein </a:t>
            </a:r>
            <a:r>
              <a:rPr lang="en-US" sz="2000" b="1" err="1">
                <a:solidFill>
                  <a:srgbClr val="002060"/>
                </a:solidFill>
                <a:ea typeface="+mn-lt"/>
                <a:cs typeface="+mn-lt"/>
              </a:rPr>
              <a:t>hunangofiant</a:t>
            </a:r>
            <a:r>
              <a:rPr lang="en-US" sz="2000" b="1">
                <a:solidFill>
                  <a:srgbClr val="002060"/>
                </a:solidFill>
                <a:ea typeface="+mn-lt"/>
                <a:cs typeface="+mn-lt"/>
              </a:rPr>
              <a:t> </a:t>
            </a:r>
            <a:r>
              <a:rPr lang="en-US" sz="2000" b="1" err="1">
                <a:solidFill>
                  <a:srgbClr val="002060"/>
                </a:solidFill>
                <a:ea typeface="+mn-lt"/>
                <a:cs typeface="+mn-lt"/>
              </a:rPr>
              <a:t>ein</a:t>
            </a:r>
            <a:r>
              <a:rPr lang="en-US" sz="2000" b="1">
                <a:solidFill>
                  <a:srgbClr val="002060"/>
                </a:solidFill>
                <a:ea typeface="+mn-lt"/>
                <a:cs typeface="+mn-lt"/>
              </a:rPr>
              <a:t> </a:t>
            </a:r>
            <a:r>
              <a:rPr lang="en-US" sz="2000" b="1" err="1">
                <a:solidFill>
                  <a:srgbClr val="002060"/>
                </a:solidFill>
                <a:ea typeface="+mn-lt"/>
                <a:cs typeface="+mn-lt"/>
              </a:rPr>
              <a:t>hunain</a:t>
            </a:r>
            <a:r>
              <a:rPr lang="en-US" sz="2000" b="1">
                <a:solidFill>
                  <a:srgbClr val="002060"/>
                </a:solidFill>
                <a:ea typeface="+mn-lt"/>
                <a:cs typeface="+mn-lt"/>
              </a:rPr>
              <a:t> </a:t>
            </a:r>
            <a:r>
              <a:rPr lang="en-US" sz="2000" b="1" err="1">
                <a:solidFill>
                  <a:srgbClr val="002060"/>
                </a:solidFill>
                <a:ea typeface="+mn-lt"/>
                <a:cs typeface="+mn-lt"/>
              </a:rPr>
              <a:t>fel</a:t>
            </a:r>
            <a:r>
              <a:rPr lang="en-US" sz="2000" b="1">
                <a:solidFill>
                  <a:srgbClr val="002060"/>
                </a:solidFill>
                <a:ea typeface="+mn-lt"/>
                <a:cs typeface="+mn-lt"/>
              </a:rPr>
              <a:t> </a:t>
            </a:r>
            <a:r>
              <a:rPr lang="en-US" sz="2000" b="1" err="1">
                <a:solidFill>
                  <a:srgbClr val="002060"/>
                </a:solidFill>
                <a:ea typeface="+mn-lt"/>
                <a:cs typeface="+mn-lt"/>
              </a:rPr>
              <a:t>athrawon</a:t>
            </a:r>
            <a:r>
              <a:rPr lang="en-US" sz="2000" b="1">
                <a:solidFill>
                  <a:srgbClr val="002060"/>
                </a:solidFill>
                <a:ea typeface="+mn-lt"/>
                <a:cs typeface="+mn-lt"/>
              </a:rPr>
              <a:t> a </a:t>
            </a:r>
            <a:r>
              <a:rPr lang="en-US" sz="2000" b="1" err="1">
                <a:solidFill>
                  <a:srgbClr val="002060"/>
                </a:solidFill>
                <a:ea typeface="+mn-lt"/>
                <a:cs typeface="+mn-lt"/>
              </a:rPr>
              <a:t>dysgwyr</a:t>
            </a:r>
            <a:endParaRPr lang="en-US" sz="2000" b="1">
              <a:solidFill>
                <a:srgbClr val="002060"/>
              </a:solidFill>
              <a:cs typeface="Calibri"/>
            </a:endParaRPr>
          </a:p>
        </p:txBody>
      </p:sp>
      <p:sp>
        <p:nvSpPr>
          <p:cNvPr id="5" name="TextBox 4">
            <a:extLst>
              <a:ext uri="{FF2B5EF4-FFF2-40B4-BE49-F238E27FC236}">
                <a16:creationId xmlns:a16="http://schemas.microsoft.com/office/drawing/2014/main" id="{0B8B0E34-50F8-D12C-8409-C26D9B2CDE32}"/>
              </a:ext>
            </a:extLst>
          </p:cNvPr>
          <p:cNvSpPr txBox="1"/>
          <p:nvPr/>
        </p:nvSpPr>
        <p:spPr>
          <a:xfrm>
            <a:off x="3653252" y="4050960"/>
            <a:ext cx="2009587" cy="1754326"/>
          </a:xfrm>
          <a:prstGeom prst="rect">
            <a:avLst/>
          </a:prstGeom>
          <a:solidFill>
            <a:srgbClr val="D6D4D4"/>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solidFill>
                  <a:srgbClr val="002060"/>
                </a:solidFill>
                <a:ea typeface="+mn-lt"/>
                <a:cs typeface="+mn-lt"/>
              </a:rPr>
              <a:t>MYFYRWYR</a:t>
            </a:r>
            <a:endParaRPr lang="en-US" b="1">
              <a:solidFill>
                <a:srgbClr val="002060"/>
              </a:solidFill>
              <a:cs typeface="Calibri"/>
            </a:endParaRPr>
          </a:p>
          <a:p>
            <a:pPr algn="ctr"/>
            <a:r>
              <a:rPr lang="en-US" sz="2000" b="1" err="1">
                <a:solidFill>
                  <a:srgbClr val="002060"/>
                </a:solidFill>
                <a:ea typeface="+mn-lt"/>
                <a:cs typeface="+mn-lt"/>
              </a:rPr>
              <a:t>Drwy</a:t>
            </a:r>
            <a:r>
              <a:rPr lang="en-US" sz="2000" b="1">
                <a:solidFill>
                  <a:srgbClr val="002060"/>
                </a:solidFill>
                <a:ea typeface="+mn-lt"/>
                <a:cs typeface="+mn-lt"/>
              </a:rPr>
              <a:t> </a:t>
            </a:r>
            <a:r>
              <a:rPr lang="en-US" sz="2000" b="1" err="1">
                <a:solidFill>
                  <a:srgbClr val="002060"/>
                </a:solidFill>
                <a:ea typeface="+mn-lt"/>
                <a:cs typeface="+mn-lt"/>
              </a:rPr>
              <a:t>lygaid</a:t>
            </a:r>
            <a:r>
              <a:rPr lang="en-US" sz="2000" b="1">
                <a:solidFill>
                  <a:srgbClr val="002060"/>
                </a:solidFill>
                <a:ea typeface="+mn-lt"/>
                <a:cs typeface="+mn-lt"/>
              </a:rPr>
              <a:t> </a:t>
            </a:r>
            <a:r>
              <a:rPr lang="en-US" sz="2000" b="1" err="1">
                <a:solidFill>
                  <a:srgbClr val="002060"/>
                </a:solidFill>
                <a:ea typeface="+mn-lt"/>
                <a:cs typeface="+mn-lt"/>
              </a:rPr>
              <a:t>ein</a:t>
            </a:r>
            <a:r>
              <a:rPr lang="en-US" sz="2000" b="1">
                <a:solidFill>
                  <a:srgbClr val="002060"/>
                </a:solidFill>
                <a:ea typeface="+mn-lt"/>
                <a:cs typeface="+mn-lt"/>
              </a:rPr>
              <a:t> </a:t>
            </a:r>
            <a:r>
              <a:rPr lang="en-US" sz="2000" b="1" err="1">
                <a:solidFill>
                  <a:srgbClr val="002060"/>
                </a:solidFill>
                <a:ea typeface="+mn-lt"/>
                <a:cs typeface="+mn-lt"/>
              </a:rPr>
              <a:t>myfyrwyr</a:t>
            </a:r>
            <a:r>
              <a:rPr lang="en-US" sz="2000" b="1">
                <a:solidFill>
                  <a:srgbClr val="002060"/>
                </a:solidFill>
                <a:ea typeface="+mn-lt"/>
                <a:cs typeface="+mn-lt"/>
              </a:rPr>
              <a:t>.</a:t>
            </a:r>
          </a:p>
          <a:p>
            <a:pPr algn="ctr"/>
            <a:endParaRPr lang="en-US" sz="2000" b="1">
              <a:solidFill>
                <a:srgbClr val="002060"/>
              </a:solidFill>
              <a:cs typeface="Calibri"/>
            </a:endParaRPr>
          </a:p>
          <a:p>
            <a:pPr algn="ctr"/>
            <a:endParaRPr lang="en-US" sz="2000" b="1">
              <a:solidFill>
                <a:srgbClr val="002060"/>
              </a:solidFill>
              <a:cs typeface="Calibri"/>
            </a:endParaRPr>
          </a:p>
        </p:txBody>
      </p:sp>
      <p:sp>
        <p:nvSpPr>
          <p:cNvPr id="6" name="TextBox 5">
            <a:extLst>
              <a:ext uri="{FF2B5EF4-FFF2-40B4-BE49-F238E27FC236}">
                <a16:creationId xmlns:a16="http://schemas.microsoft.com/office/drawing/2014/main" id="{2A3002CC-FEE4-9419-618E-8ECC70C4E8BA}"/>
              </a:ext>
            </a:extLst>
          </p:cNvPr>
          <p:cNvSpPr txBox="1"/>
          <p:nvPr/>
        </p:nvSpPr>
        <p:spPr>
          <a:xfrm>
            <a:off x="6542740" y="4050960"/>
            <a:ext cx="2009587" cy="1754326"/>
          </a:xfrm>
          <a:prstGeom prst="rect">
            <a:avLst/>
          </a:prstGeom>
          <a:solidFill>
            <a:srgbClr val="D6D4D4"/>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solidFill>
                  <a:srgbClr val="002060"/>
                </a:solidFill>
                <a:ea typeface="+mn-lt"/>
                <a:cs typeface="+mn-lt"/>
              </a:rPr>
              <a:t>CYFOEDION</a:t>
            </a:r>
            <a:endParaRPr lang="en-US" b="1">
              <a:solidFill>
                <a:srgbClr val="002060"/>
              </a:solidFill>
            </a:endParaRPr>
          </a:p>
          <a:p>
            <a:pPr algn="ctr"/>
            <a:r>
              <a:rPr lang="en-US" sz="2000" b="1" err="1">
                <a:solidFill>
                  <a:srgbClr val="002060"/>
                </a:solidFill>
                <a:ea typeface="+mn-lt"/>
                <a:cs typeface="+mn-lt"/>
              </a:rPr>
              <a:t>Profiadau</a:t>
            </a:r>
            <a:r>
              <a:rPr lang="en-US" sz="2000" b="1">
                <a:solidFill>
                  <a:srgbClr val="002060"/>
                </a:solidFill>
                <a:ea typeface="+mn-lt"/>
                <a:cs typeface="+mn-lt"/>
              </a:rPr>
              <a:t> </a:t>
            </a:r>
            <a:r>
              <a:rPr lang="en-US" sz="2000" b="1" err="1">
                <a:solidFill>
                  <a:srgbClr val="002060"/>
                </a:solidFill>
                <a:ea typeface="+mn-lt"/>
                <a:cs typeface="+mn-lt"/>
              </a:rPr>
              <a:t>ein</a:t>
            </a:r>
            <a:r>
              <a:rPr lang="en-US" sz="2000" b="1">
                <a:solidFill>
                  <a:srgbClr val="002060"/>
                </a:solidFill>
                <a:ea typeface="+mn-lt"/>
                <a:cs typeface="+mn-lt"/>
              </a:rPr>
              <a:t> </a:t>
            </a:r>
            <a:r>
              <a:rPr lang="en-US" sz="2000" b="1" err="1">
                <a:solidFill>
                  <a:srgbClr val="002060"/>
                </a:solidFill>
                <a:ea typeface="+mn-lt"/>
                <a:cs typeface="+mn-lt"/>
              </a:rPr>
              <a:t>cydweithwyr</a:t>
            </a:r>
            <a:endParaRPr lang="en-US" b="1" err="1">
              <a:solidFill>
                <a:srgbClr val="000000"/>
              </a:solidFill>
              <a:cs typeface="Calibri" panose="020F0502020204030204"/>
            </a:endParaRPr>
          </a:p>
          <a:p>
            <a:pPr algn="ctr"/>
            <a:endParaRPr lang="en-US" sz="2000" b="1">
              <a:solidFill>
                <a:srgbClr val="002060"/>
              </a:solidFill>
              <a:cs typeface="Calibri"/>
            </a:endParaRPr>
          </a:p>
          <a:p>
            <a:pPr algn="ctr"/>
            <a:endParaRPr lang="en-US" sz="2000" b="1">
              <a:solidFill>
                <a:srgbClr val="002060"/>
              </a:solidFill>
              <a:cs typeface="Calibri"/>
            </a:endParaRPr>
          </a:p>
        </p:txBody>
      </p:sp>
      <p:sp>
        <p:nvSpPr>
          <p:cNvPr id="7" name="TextBox 6">
            <a:extLst>
              <a:ext uri="{FF2B5EF4-FFF2-40B4-BE49-F238E27FC236}">
                <a16:creationId xmlns:a16="http://schemas.microsoft.com/office/drawing/2014/main" id="{4D23CFF6-1985-38BB-2FD2-4473A0925BD1}"/>
              </a:ext>
            </a:extLst>
          </p:cNvPr>
          <p:cNvSpPr txBox="1"/>
          <p:nvPr/>
        </p:nvSpPr>
        <p:spPr>
          <a:xfrm>
            <a:off x="9479768" y="4047700"/>
            <a:ext cx="2009587" cy="1754326"/>
          </a:xfrm>
          <a:prstGeom prst="rect">
            <a:avLst/>
          </a:prstGeom>
          <a:solidFill>
            <a:srgbClr val="D6D4D4"/>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err="1">
                <a:solidFill>
                  <a:srgbClr val="002060"/>
                </a:solidFill>
                <a:ea typeface="+mn-lt"/>
                <a:cs typeface="+mn-lt"/>
              </a:rPr>
              <a:t>Ysgoloriaeth</a:t>
            </a:r>
            <a:endParaRPr lang="en-US" b="1" err="1">
              <a:solidFill>
                <a:srgbClr val="002060"/>
              </a:solidFill>
            </a:endParaRPr>
          </a:p>
          <a:p>
            <a:pPr algn="ctr"/>
            <a:r>
              <a:rPr lang="en-US" sz="2000" b="1" err="1">
                <a:solidFill>
                  <a:srgbClr val="002060"/>
                </a:solidFill>
                <a:ea typeface="+mn-lt"/>
                <a:cs typeface="+mn-lt"/>
              </a:rPr>
              <a:t>Llenyddiaeth</a:t>
            </a:r>
            <a:r>
              <a:rPr lang="en-US" sz="2000" b="1">
                <a:solidFill>
                  <a:srgbClr val="002060"/>
                </a:solidFill>
                <a:ea typeface="+mn-lt"/>
                <a:cs typeface="+mn-lt"/>
              </a:rPr>
              <a:t> </a:t>
            </a:r>
            <a:endParaRPr lang="en-US" b="1">
              <a:solidFill>
                <a:srgbClr val="002060"/>
              </a:solidFill>
              <a:ea typeface="+mn-lt"/>
              <a:cs typeface="+mn-lt"/>
            </a:endParaRPr>
          </a:p>
          <a:p>
            <a:pPr algn="ctr"/>
            <a:r>
              <a:rPr lang="en-US" sz="2000" b="1" err="1">
                <a:solidFill>
                  <a:srgbClr val="002060"/>
                </a:solidFill>
                <a:ea typeface="+mn-lt"/>
                <a:cs typeface="+mn-lt"/>
              </a:rPr>
              <a:t>ddamcaniaethol</a:t>
            </a:r>
            <a:endParaRPr lang="en-US" b="1" err="1">
              <a:solidFill>
                <a:srgbClr val="002060"/>
              </a:solidFill>
              <a:cs typeface="Calibri"/>
            </a:endParaRPr>
          </a:p>
          <a:p>
            <a:pPr algn="ctr"/>
            <a:endParaRPr lang="en-US" sz="2000" b="1">
              <a:solidFill>
                <a:srgbClr val="002060"/>
              </a:solidFill>
              <a:cs typeface="Calibri"/>
            </a:endParaRPr>
          </a:p>
          <a:p>
            <a:pPr algn="ctr"/>
            <a:endParaRPr lang="en-US" sz="2000" b="1">
              <a:solidFill>
                <a:srgbClr val="002060"/>
              </a:solidFill>
              <a:cs typeface="Calibri"/>
            </a:endParaRPr>
          </a:p>
        </p:txBody>
      </p:sp>
      <p:pic>
        <p:nvPicPr>
          <p:cNvPr id="8" name="Picture 7" descr="A row of filters with different colors&#10;&#10;Description automatically generated">
            <a:extLst>
              <a:ext uri="{FF2B5EF4-FFF2-40B4-BE49-F238E27FC236}">
                <a16:creationId xmlns:a16="http://schemas.microsoft.com/office/drawing/2014/main" id="{5DE40554-5B22-7B77-A599-2CFB6F20D7CF}"/>
              </a:ext>
            </a:extLst>
          </p:cNvPr>
          <p:cNvPicPr>
            <a:picLocks noChangeAspect="1"/>
          </p:cNvPicPr>
          <p:nvPr/>
        </p:nvPicPr>
        <p:blipFill>
          <a:blip r:embed="rId3"/>
          <a:stretch>
            <a:fillRect/>
          </a:stretch>
        </p:blipFill>
        <p:spPr>
          <a:xfrm>
            <a:off x="7875876" y="532101"/>
            <a:ext cx="4143375" cy="2066925"/>
          </a:xfrm>
          <a:prstGeom prst="rect">
            <a:avLst/>
          </a:prstGeom>
        </p:spPr>
      </p:pic>
      <p:sp>
        <p:nvSpPr>
          <p:cNvPr id="10" name="Title 1">
            <a:extLst>
              <a:ext uri="{FF2B5EF4-FFF2-40B4-BE49-F238E27FC236}">
                <a16:creationId xmlns:a16="http://schemas.microsoft.com/office/drawing/2014/main" id="{C1EFC826-A6ED-8E83-6704-98EA7C95EDDE}"/>
              </a:ext>
            </a:extLst>
          </p:cNvPr>
          <p:cNvSpPr>
            <a:spLocks noGrp="1"/>
          </p:cNvSpPr>
          <p:nvPr/>
        </p:nvSpPr>
        <p:spPr>
          <a:xfrm>
            <a:off x="272191" y="368763"/>
            <a:ext cx="7278147" cy="2227163"/>
          </a:xfrm>
          <a:prstGeom prst="rect">
            <a:avLst/>
          </a:prstGeom>
          <a:solidFill>
            <a:schemeClr val="accent6">
              <a:lumMod val="20000"/>
              <a:lumOff val="80000"/>
            </a:schemeClr>
          </a:solidFill>
          <a:ln w="57150">
            <a:solidFill>
              <a:srgbClr val="002060"/>
            </a:solidFill>
          </a:ln>
        </p:spPr>
        <p:txBody>
          <a:bodyPr vert="horz" lIns="91440" tIns="45720" rIns="91440" bIns="45720" rtlCol="0" anchor="ctr">
            <a:normAutofit fontScale="75000" lnSpcReduction="2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r>
              <a:rPr lang="en-US" dirty="0" err="1">
                <a:solidFill>
                  <a:srgbClr val="002060"/>
                </a:solidFill>
                <a:latin typeface="Arial"/>
                <a:cs typeface="Arial"/>
              </a:rPr>
              <a:t>Diffiniodd</a:t>
            </a:r>
            <a:r>
              <a:rPr lang="en-US" dirty="0">
                <a:solidFill>
                  <a:srgbClr val="002060"/>
                </a:solidFill>
                <a:latin typeface="Arial"/>
                <a:cs typeface="Arial"/>
              </a:rPr>
              <a:t> </a:t>
            </a:r>
            <a:r>
              <a:rPr lang="en-US" dirty="0">
                <a:solidFill>
                  <a:srgbClr val="00B050"/>
                </a:solidFill>
                <a:latin typeface="Arial"/>
                <a:cs typeface="Arial"/>
              </a:rPr>
              <a:t>Brookfield (1995)</a:t>
            </a:r>
            <a:r>
              <a:rPr lang="en-US" dirty="0">
                <a:solidFill>
                  <a:srgbClr val="002060"/>
                </a:solidFill>
                <a:latin typeface="Arial"/>
                <a:cs typeface="Arial"/>
              </a:rPr>
              <a:t> </a:t>
            </a:r>
            <a:r>
              <a:rPr lang="en-US" dirty="0" err="1">
                <a:solidFill>
                  <a:srgbClr val="002060"/>
                </a:solidFill>
                <a:latin typeface="Arial"/>
                <a:cs typeface="Arial"/>
              </a:rPr>
              <a:t>bedair</a:t>
            </a:r>
            <a:r>
              <a:rPr lang="en-US" dirty="0">
                <a:solidFill>
                  <a:srgbClr val="002060"/>
                </a:solidFill>
                <a:latin typeface="Arial"/>
                <a:cs typeface="Arial"/>
              </a:rPr>
              <a:t> lens </a:t>
            </a:r>
            <a:r>
              <a:rPr lang="en-US" dirty="0" err="1">
                <a:solidFill>
                  <a:srgbClr val="002060"/>
                </a:solidFill>
                <a:latin typeface="Arial"/>
                <a:cs typeface="Arial"/>
              </a:rPr>
              <a:t>wahanol</a:t>
            </a:r>
            <a:r>
              <a:rPr lang="en-US" dirty="0">
                <a:solidFill>
                  <a:srgbClr val="002060"/>
                </a:solidFill>
                <a:latin typeface="Arial"/>
                <a:cs typeface="Arial"/>
              </a:rPr>
              <a:t> a </a:t>
            </a:r>
            <a:r>
              <a:rPr lang="en-US" dirty="0" err="1">
                <a:solidFill>
                  <a:srgbClr val="002060"/>
                </a:solidFill>
                <a:latin typeface="Arial"/>
                <a:cs typeface="Arial"/>
              </a:rPr>
              <a:t>chyd-gysylltiedig</a:t>
            </a:r>
            <a:r>
              <a:rPr lang="en-US" dirty="0">
                <a:solidFill>
                  <a:srgbClr val="002060"/>
                </a:solidFill>
                <a:latin typeface="Arial"/>
                <a:cs typeface="Arial"/>
              </a:rPr>
              <a:t> y </a:t>
            </a:r>
            <a:r>
              <a:rPr lang="en-US" dirty="0" err="1">
                <a:solidFill>
                  <a:srgbClr val="002060"/>
                </a:solidFill>
                <a:latin typeface="Arial"/>
                <a:cs typeface="Arial"/>
              </a:rPr>
              <a:t>mae</a:t>
            </a:r>
            <a:r>
              <a:rPr lang="en-US" dirty="0">
                <a:solidFill>
                  <a:srgbClr val="002060"/>
                </a:solidFill>
                <a:latin typeface="Arial"/>
                <a:cs typeface="Arial"/>
              </a:rPr>
              <a:t> </a:t>
            </a:r>
            <a:r>
              <a:rPr lang="en-US" dirty="0" err="1">
                <a:solidFill>
                  <a:srgbClr val="002060"/>
                </a:solidFill>
                <a:latin typeface="Arial"/>
                <a:cs typeface="Arial"/>
              </a:rPr>
              <a:t>athrawon</a:t>
            </a:r>
            <a:r>
              <a:rPr lang="en-US" dirty="0">
                <a:solidFill>
                  <a:srgbClr val="002060"/>
                </a:solidFill>
                <a:latin typeface="Arial"/>
                <a:cs typeface="Arial"/>
              </a:rPr>
              <a:t> </a:t>
            </a:r>
            <a:r>
              <a:rPr lang="en-US" dirty="0" err="1">
                <a:solidFill>
                  <a:srgbClr val="002060"/>
                </a:solidFill>
                <a:latin typeface="Arial"/>
                <a:cs typeface="Arial"/>
              </a:rPr>
              <a:t>yn</a:t>
            </a:r>
            <a:r>
              <a:rPr lang="en-US" dirty="0">
                <a:solidFill>
                  <a:srgbClr val="002060"/>
                </a:solidFill>
                <a:latin typeface="Arial"/>
                <a:cs typeface="Arial"/>
              </a:rPr>
              <a:t> </a:t>
            </a:r>
            <a:r>
              <a:rPr lang="en-US" dirty="0" err="1">
                <a:solidFill>
                  <a:srgbClr val="002060"/>
                </a:solidFill>
                <a:latin typeface="Arial"/>
                <a:cs typeface="Arial"/>
              </a:rPr>
              <a:t>darganfod</a:t>
            </a:r>
            <a:r>
              <a:rPr lang="en-US" dirty="0">
                <a:solidFill>
                  <a:srgbClr val="002060"/>
                </a:solidFill>
                <a:latin typeface="Arial"/>
                <a:cs typeface="Arial"/>
              </a:rPr>
              <a:t>, </a:t>
            </a:r>
            <a:r>
              <a:rPr lang="en-US" dirty="0" err="1">
                <a:solidFill>
                  <a:srgbClr val="002060"/>
                </a:solidFill>
                <a:latin typeface="Arial"/>
                <a:cs typeface="Arial"/>
              </a:rPr>
              <a:t>archwilio</a:t>
            </a:r>
            <a:r>
              <a:rPr lang="en-US" dirty="0">
                <a:solidFill>
                  <a:srgbClr val="002060"/>
                </a:solidFill>
                <a:latin typeface="Arial"/>
                <a:cs typeface="Arial"/>
              </a:rPr>
              <a:t> ac </a:t>
            </a:r>
            <a:r>
              <a:rPr lang="en-US" dirty="0" err="1">
                <a:solidFill>
                  <a:srgbClr val="002060"/>
                </a:solidFill>
                <a:latin typeface="Arial"/>
                <a:cs typeface="Arial"/>
              </a:rPr>
              <a:t>adlewyrchu'n</a:t>
            </a:r>
            <a:r>
              <a:rPr lang="en-US" dirty="0">
                <a:solidFill>
                  <a:srgbClr val="002060"/>
                </a:solidFill>
                <a:latin typeface="Arial"/>
                <a:cs typeface="Arial"/>
              </a:rPr>
              <a:t> </a:t>
            </a:r>
            <a:r>
              <a:rPr lang="en-US" dirty="0" err="1">
                <a:solidFill>
                  <a:srgbClr val="002060"/>
                </a:solidFill>
                <a:latin typeface="Arial"/>
                <a:cs typeface="Arial"/>
              </a:rPr>
              <a:t>feirniadol</a:t>
            </a:r>
            <a:r>
              <a:rPr lang="en-US" dirty="0">
                <a:solidFill>
                  <a:srgbClr val="002060"/>
                </a:solidFill>
                <a:latin typeface="Arial"/>
                <a:cs typeface="Arial"/>
              </a:rPr>
              <a:t> </a:t>
            </a:r>
            <a:r>
              <a:rPr lang="en-US" dirty="0" err="1">
                <a:solidFill>
                  <a:srgbClr val="002060"/>
                </a:solidFill>
                <a:latin typeface="Arial"/>
                <a:cs typeface="Arial"/>
              </a:rPr>
              <a:t>ar</a:t>
            </a:r>
            <a:r>
              <a:rPr lang="en-US" dirty="0">
                <a:solidFill>
                  <a:srgbClr val="002060"/>
                </a:solidFill>
                <a:latin typeface="Arial"/>
                <a:cs typeface="Arial"/>
              </a:rPr>
              <a:t> </a:t>
            </a:r>
            <a:r>
              <a:rPr lang="en-US" dirty="0" err="1">
                <a:solidFill>
                  <a:srgbClr val="002060"/>
                </a:solidFill>
                <a:latin typeface="Arial"/>
                <a:cs typeface="Arial"/>
              </a:rPr>
              <a:t>eu</a:t>
            </a:r>
            <a:r>
              <a:rPr lang="en-US" dirty="0">
                <a:solidFill>
                  <a:srgbClr val="002060"/>
                </a:solidFill>
                <a:latin typeface="Arial"/>
                <a:cs typeface="Arial"/>
              </a:rPr>
              <a:t> </a:t>
            </a:r>
            <a:r>
              <a:rPr lang="en-US" dirty="0" err="1">
                <a:solidFill>
                  <a:srgbClr val="002060"/>
                </a:solidFill>
                <a:latin typeface="Arial"/>
                <a:cs typeface="Arial"/>
              </a:rPr>
              <a:t>rhagdybiaethau</a:t>
            </a:r>
            <a:r>
              <a:rPr lang="en-US" dirty="0">
                <a:solidFill>
                  <a:srgbClr val="002060"/>
                </a:solidFill>
                <a:latin typeface="Arial"/>
                <a:cs typeface="Arial"/>
              </a:rPr>
              <a:t> </a:t>
            </a:r>
            <a:r>
              <a:rPr lang="en-US" dirty="0" err="1">
                <a:solidFill>
                  <a:srgbClr val="002060"/>
                </a:solidFill>
                <a:latin typeface="Arial"/>
                <a:cs typeface="Arial"/>
              </a:rPr>
              <a:t>a'u</a:t>
            </a:r>
            <a:r>
              <a:rPr lang="en-US" dirty="0">
                <a:solidFill>
                  <a:srgbClr val="002060"/>
                </a:solidFill>
                <a:latin typeface="Arial"/>
                <a:cs typeface="Arial"/>
              </a:rPr>
              <a:t> </a:t>
            </a:r>
            <a:r>
              <a:rPr lang="en-US" dirty="0" err="1">
                <a:solidFill>
                  <a:srgbClr val="002060"/>
                </a:solidFill>
                <a:latin typeface="Arial"/>
                <a:cs typeface="Arial"/>
              </a:rPr>
              <a:t>gweithredoedd</a:t>
            </a:r>
            <a:r>
              <a:rPr lang="en-US" dirty="0">
                <a:solidFill>
                  <a:srgbClr val="002060"/>
                </a:solidFill>
                <a:latin typeface="Arial"/>
                <a:cs typeface="Arial"/>
              </a:rPr>
              <a:t> </a:t>
            </a:r>
            <a:r>
              <a:rPr lang="en-US" dirty="0" err="1">
                <a:solidFill>
                  <a:srgbClr val="002060"/>
                </a:solidFill>
                <a:latin typeface="Arial"/>
                <a:cs typeface="Arial"/>
              </a:rPr>
              <a:t>eu</a:t>
            </a:r>
            <a:r>
              <a:rPr lang="en-US" dirty="0">
                <a:solidFill>
                  <a:srgbClr val="002060"/>
                </a:solidFill>
                <a:latin typeface="Arial"/>
                <a:cs typeface="Arial"/>
              </a:rPr>
              <a:t> </a:t>
            </a:r>
            <a:r>
              <a:rPr lang="en-US" dirty="0" err="1">
                <a:solidFill>
                  <a:srgbClr val="002060"/>
                </a:solidFill>
                <a:latin typeface="Arial"/>
                <a:cs typeface="Arial"/>
              </a:rPr>
              <a:t>hunain</a:t>
            </a:r>
            <a:r>
              <a:rPr lang="en-US" dirty="0">
                <a:solidFill>
                  <a:srgbClr val="002060"/>
                </a:solidFill>
                <a:latin typeface="Arial"/>
                <a:cs typeface="Arial"/>
              </a:rPr>
              <a:t>.</a:t>
            </a:r>
            <a:endParaRPr lang="en-US" dirty="0"/>
          </a:p>
        </p:txBody>
      </p:sp>
    </p:spTree>
    <p:extLst>
      <p:ext uri="{BB962C8B-B14F-4D97-AF65-F5344CB8AC3E}">
        <p14:creationId xmlns:p14="http://schemas.microsoft.com/office/powerpoint/2010/main" val="29770887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499B7825-E4A1-6235-9AA8-AC411AA5B8EC}"/>
              </a:ext>
            </a:extLst>
          </p:cNvPr>
          <p:cNvSpPr txBox="1"/>
          <p:nvPr/>
        </p:nvSpPr>
        <p:spPr>
          <a:xfrm>
            <a:off x="-1945" y="-3435"/>
            <a:ext cx="12193945" cy="5738904"/>
          </a:xfrm>
          <a:prstGeom prst="rect">
            <a:avLst/>
          </a:prstGeom>
          <a:solidFill>
            <a:schemeClr val="accent4">
              <a:lumMod val="20000"/>
              <a:lumOff val="80000"/>
            </a:schemeClr>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p:txBody>
      </p:sp>
      <p:sp>
        <p:nvSpPr>
          <p:cNvPr id="6" name="object 7">
            <a:extLst>
              <a:ext uri="{FF2B5EF4-FFF2-40B4-BE49-F238E27FC236}">
                <a16:creationId xmlns:a16="http://schemas.microsoft.com/office/drawing/2014/main" id="{0A49D13F-A02B-34DF-3E84-B90D79FF944D}"/>
              </a:ext>
            </a:extLst>
          </p:cNvPr>
          <p:cNvSpPr txBox="1">
            <a:spLocks/>
          </p:cNvSpPr>
          <p:nvPr/>
        </p:nvSpPr>
        <p:spPr>
          <a:xfrm>
            <a:off x="2738764" y="300280"/>
            <a:ext cx="7315939" cy="516969"/>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defRPr/>
            </a:pPr>
            <a:r>
              <a:rPr lang="en-GB" sz="3300" b="1" spc="-4">
                <a:solidFill>
                  <a:srgbClr val="00B050"/>
                </a:solidFill>
                <a:latin typeface="Calibri Light" panose="020F0302020204030204"/>
                <a:cs typeface="Calibri Light"/>
              </a:rPr>
              <a:t> </a:t>
            </a:r>
            <a:r>
              <a:rPr lang="en-GB" sz="3300" b="1" spc="-4" err="1">
                <a:solidFill>
                  <a:srgbClr val="00B050"/>
                </a:solidFill>
                <a:cs typeface="Calibri Light"/>
              </a:rPr>
              <a:t>Dyddlyfr</a:t>
            </a:r>
            <a:r>
              <a:rPr lang="en-GB" sz="3300" b="1" spc="-4">
                <a:solidFill>
                  <a:srgbClr val="00B050"/>
                </a:solidFill>
                <a:cs typeface="Calibri Light"/>
              </a:rPr>
              <a:t> ac</a:t>
            </a:r>
            <a:r>
              <a:rPr lang="en-GB" sz="3300" b="1" spc="-4">
                <a:solidFill>
                  <a:srgbClr val="00B050"/>
                </a:solidFill>
                <a:ea typeface="+mj-lt"/>
                <a:cs typeface="+mj-lt"/>
              </a:rPr>
              <a:t> </a:t>
            </a:r>
            <a:r>
              <a:rPr lang="en-GB" sz="3300" b="1" spc="-4" err="1">
                <a:solidFill>
                  <a:srgbClr val="00B050"/>
                </a:solidFill>
                <a:ea typeface="+mj-lt"/>
                <a:cs typeface="+mj-lt"/>
              </a:rPr>
              <a:t>adfyfyrdodau</a:t>
            </a:r>
            <a:r>
              <a:rPr lang="en-GB" sz="3300" b="1" spc="-4">
                <a:solidFill>
                  <a:srgbClr val="00B050"/>
                </a:solidFill>
                <a:ea typeface="+mj-lt"/>
                <a:cs typeface="+mj-lt"/>
              </a:rPr>
              <a:t> </a:t>
            </a:r>
            <a:r>
              <a:rPr lang="en-GB" sz="3300" b="1" spc="-4" err="1">
                <a:solidFill>
                  <a:srgbClr val="00B050"/>
                </a:solidFill>
                <a:ea typeface="+mj-lt"/>
                <a:cs typeface="+mj-lt"/>
              </a:rPr>
              <a:t>wythnosol</a:t>
            </a:r>
            <a:endParaRPr lang="en-US" sz="1400" b="1">
              <a:solidFill>
                <a:srgbClr val="00B050"/>
              </a:solidFill>
              <a:cs typeface="Calibri Light"/>
            </a:endParaRPr>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pic>
        <p:nvPicPr>
          <p:cNvPr id="8" name="Picture 4" descr="Diagram&#10;&#10;Description automatically generated">
            <a:extLst>
              <a:ext uri="{FF2B5EF4-FFF2-40B4-BE49-F238E27FC236}">
                <a16:creationId xmlns:a16="http://schemas.microsoft.com/office/drawing/2014/main" id="{9E71E4B0-A9CB-A7B4-2522-B6C45A69362A}"/>
              </a:ext>
            </a:extLst>
          </p:cNvPr>
          <p:cNvPicPr>
            <a:picLocks noChangeAspect="1"/>
          </p:cNvPicPr>
          <p:nvPr/>
        </p:nvPicPr>
        <p:blipFill>
          <a:blip r:embed="rId4"/>
          <a:stretch>
            <a:fillRect/>
          </a:stretch>
        </p:blipFill>
        <p:spPr>
          <a:xfrm>
            <a:off x="1392779" y="1197778"/>
            <a:ext cx="1705971" cy="1613320"/>
          </a:xfrm>
          <a:prstGeom prst="rect">
            <a:avLst/>
          </a:prstGeom>
        </p:spPr>
      </p:pic>
      <p:sp>
        <p:nvSpPr>
          <p:cNvPr id="9" name="TextBox 8">
            <a:extLst>
              <a:ext uri="{FF2B5EF4-FFF2-40B4-BE49-F238E27FC236}">
                <a16:creationId xmlns:a16="http://schemas.microsoft.com/office/drawing/2014/main" id="{440CDF15-188E-295A-BC3F-191117B99F87}"/>
              </a:ext>
            </a:extLst>
          </p:cNvPr>
          <p:cNvSpPr txBox="1"/>
          <p:nvPr/>
        </p:nvSpPr>
        <p:spPr>
          <a:xfrm>
            <a:off x="1221875" y="3059668"/>
            <a:ext cx="2124764" cy="369332"/>
          </a:xfrm>
          <a:prstGeom prst="rect">
            <a:avLst/>
          </a:prstGeom>
          <a:solidFill>
            <a:schemeClr val="accent1">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err="1">
                <a:solidFill>
                  <a:srgbClr val="00B050"/>
                </a:solidFill>
                <a:latin typeface="Arial"/>
                <a:cs typeface="Arial"/>
              </a:rPr>
              <a:t>Dyddlyfr</a:t>
            </a:r>
            <a:r>
              <a:rPr lang="en-US" b="1" dirty="0">
                <a:solidFill>
                  <a:srgbClr val="00B050"/>
                </a:solidFill>
                <a:latin typeface="Arial"/>
                <a:cs typeface="Arial"/>
              </a:rPr>
              <a:t> </a:t>
            </a:r>
            <a:r>
              <a:rPr lang="en-US" b="1" dirty="0" err="1">
                <a:solidFill>
                  <a:srgbClr val="00B050"/>
                </a:solidFill>
                <a:latin typeface="Arial"/>
                <a:cs typeface="Arial"/>
              </a:rPr>
              <a:t>Dysgu</a:t>
            </a:r>
            <a:endParaRPr lang="en-GB" dirty="0" err="1">
              <a:ea typeface="+mn-lt"/>
              <a:cs typeface="+mn-lt"/>
            </a:endParaRPr>
          </a:p>
        </p:txBody>
      </p:sp>
      <p:sp>
        <p:nvSpPr>
          <p:cNvPr id="13" name="TextBox 12">
            <a:extLst>
              <a:ext uri="{FF2B5EF4-FFF2-40B4-BE49-F238E27FC236}">
                <a16:creationId xmlns:a16="http://schemas.microsoft.com/office/drawing/2014/main" id="{19DB2B00-13B4-B842-3674-89A1C7AE29A1}"/>
              </a:ext>
            </a:extLst>
          </p:cNvPr>
          <p:cNvSpPr txBox="1"/>
          <p:nvPr/>
        </p:nvSpPr>
        <p:spPr>
          <a:xfrm>
            <a:off x="8408091" y="2994631"/>
            <a:ext cx="2652316" cy="369332"/>
          </a:xfrm>
          <a:prstGeom prst="rect">
            <a:avLst/>
          </a:prstGeom>
          <a:solidFill>
            <a:schemeClr val="accent1">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dirty="0" err="1">
                <a:solidFill>
                  <a:srgbClr val="00B050"/>
                </a:solidFill>
                <a:ea typeface="+mn-lt"/>
                <a:cs typeface="+mn-lt"/>
              </a:rPr>
              <a:t>Adfyfyrio</a:t>
            </a:r>
            <a:r>
              <a:rPr lang="en-GB" b="1" dirty="0">
                <a:solidFill>
                  <a:srgbClr val="00B050"/>
                </a:solidFill>
                <a:ea typeface="+mn-lt"/>
                <a:cs typeface="+mn-lt"/>
              </a:rPr>
              <a:t> </a:t>
            </a:r>
            <a:r>
              <a:rPr lang="en-GB" b="1" dirty="0" err="1">
                <a:solidFill>
                  <a:srgbClr val="00B050"/>
                </a:solidFill>
                <a:ea typeface="+mn-lt"/>
                <a:cs typeface="+mn-lt"/>
              </a:rPr>
              <a:t>Wythnosol</a:t>
            </a:r>
            <a:endParaRPr lang="en-US" b="1" dirty="0" err="1">
              <a:solidFill>
                <a:srgbClr val="00B050"/>
              </a:solidFill>
              <a:cs typeface="Calibri"/>
            </a:endParaRPr>
          </a:p>
        </p:txBody>
      </p:sp>
      <p:sp>
        <p:nvSpPr>
          <p:cNvPr id="7" name="Arrow: Striped Right 6">
            <a:extLst>
              <a:ext uri="{FF2B5EF4-FFF2-40B4-BE49-F238E27FC236}">
                <a16:creationId xmlns:a16="http://schemas.microsoft.com/office/drawing/2014/main" id="{09963C9A-4AA3-2840-322D-3E355CD0D21B}"/>
              </a:ext>
            </a:extLst>
          </p:cNvPr>
          <p:cNvSpPr/>
          <p:nvPr/>
        </p:nvSpPr>
        <p:spPr>
          <a:xfrm>
            <a:off x="4036997" y="1210611"/>
            <a:ext cx="4116059" cy="2078519"/>
          </a:xfrm>
          <a:prstGeom prst="strip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err="1"/>
              <a:t>Dylai</a:t>
            </a:r>
            <a:r>
              <a:rPr lang="en-GB"/>
              <a:t> eich </a:t>
            </a:r>
            <a:r>
              <a:rPr lang="en-GB" err="1"/>
              <a:t>myfyrdodau</a:t>
            </a:r>
            <a:r>
              <a:rPr lang="en-GB"/>
              <a:t> </a:t>
            </a:r>
            <a:r>
              <a:rPr lang="en-GB" err="1"/>
              <a:t>a'ch</a:t>
            </a:r>
            <a:r>
              <a:rPr lang="en-GB"/>
              <a:t> </a:t>
            </a:r>
            <a:r>
              <a:rPr lang="en-GB" err="1"/>
              <a:t>cwestiynau</a:t>
            </a:r>
            <a:r>
              <a:rPr lang="en-GB"/>
              <a:t> </a:t>
            </a:r>
            <a:r>
              <a:rPr lang="en-GB" err="1"/>
              <a:t>lywio</a:t>
            </a:r>
            <a:r>
              <a:rPr lang="en-GB"/>
              <a:t> eich </a:t>
            </a:r>
            <a:r>
              <a:rPr lang="en-GB" err="1"/>
              <a:t>trafodaethau</a:t>
            </a:r>
            <a:r>
              <a:rPr lang="en-GB"/>
              <a:t> </a:t>
            </a:r>
            <a:r>
              <a:rPr lang="en-GB" err="1"/>
              <a:t>gyda'ch</a:t>
            </a:r>
            <a:r>
              <a:rPr lang="en-GB"/>
              <a:t> Mentor</a:t>
            </a:r>
          </a:p>
        </p:txBody>
      </p:sp>
      <p:sp>
        <p:nvSpPr>
          <p:cNvPr id="12" name="TextBox 11">
            <a:extLst>
              <a:ext uri="{FF2B5EF4-FFF2-40B4-BE49-F238E27FC236}">
                <a16:creationId xmlns:a16="http://schemas.microsoft.com/office/drawing/2014/main" id="{1E1E701C-C326-A839-5DF1-A86ACAED632F}"/>
              </a:ext>
            </a:extLst>
          </p:cNvPr>
          <p:cNvSpPr txBox="1"/>
          <p:nvPr/>
        </p:nvSpPr>
        <p:spPr>
          <a:xfrm>
            <a:off x="399707" y="3860097"/>
            <a:ext cx="4342032" cy="1631216"/>
          </a:xfrm>
          <a:prstGeom prst="rect">
            <a:avLst/>
          </a:prstGeom>
          <a:noFill/>
        </p:spPr>
        <p:txBody>
          <a:bodyPr wrap="square" rtlCol="0">
            <a:spAutoFit/>
          </a:bodyPr>
          <a:lstStyle/>
          <a:p>
            <a:pPr algn="ctr"/>
            <a:r>
              <a:rPr lang="en-GB" sz="2000" b="1">
                <a:solidFill>
                  <a:srgbClr val="002060"/>
                </a:solidFill>
              </a:rPr>
              <a:t>Mae </a:t>
            </a:r>
            <a:r>
              <a:rPr lang="en-GB" sz="2000" b="1" err="1">
                <a:solidFill>
                  <a:srgbClr val="002060"/>
                </a:solidFill>
              </a:rPr>
              <a:t>disgwyl</a:t>
            </a:r>
            <a:r>
              <a:rPr lang="en-GB" sz="2000" b="1">
                <a:solidFill>
                  <a:srgbClr val="002060"/>
                </a:solidFill>
              </a:rPr>
              <a:t> </a:t>
            </a:r>
            <a:r>
              <a:rPr lang="en-GB" sz="2000" b="1" err="1">
                <a:solidFill>
                  <a:srgbClr val="002060"/>
                </a:solidFill>
              </a:rPr>
              <a:t>i</a:t>
            </a:r>
            <a:r>
              <a:rPr lang="en-GB" sz="2000" b="1">
                <a:solidFill>
                  <a:srgbClr val="002060"/>
                </a:solidFill>
              </a:rPr>
              <a:t> </a:t>
            </a:r>
            <a:r>
              <a:rPr lang="en-GB" sz="2000" b="1" err="1">
                <a:solidFill>
                  <a:srgbClr val="002060"/>
                </a:solidFill>
              </a:rPr>
              <a:t>ddarpar</a:t>
            </a:r>
            <a:r>
              <a:rPr lang="en-GB" sz="2000" b="1">
                <a:solidFill>
                  <a:srgbClr val="002060"/>
                </a:solidFill>
              </a:rPr>
              <a:t> </a:t>
            </a:r>
            <a:r>
              <a:rPr lang="en-GB" sz="2000" b="1" err="1">
                <a:solidFill>
                  <a:srgbClr val="002060"/>
                </a:solidFill>
              </a:rPr>
              <a:t>athrawon</a:t>
            </a:r>
            <a:r>
              <a:rPr lang="en-GB" sz="2000" b="1">
                <a:solidFill>
                  <a:srgbClr val="002060"/>
                </a:solidFill>
              </a:rPr>
              <a:t> a </a:t>
            </a:r>
            <a:r>
              <a:rPr lang="en-GB" sz="2000" b="1" err="1">
                <a:solidFill>
                  <a:srgbClr val="002060"/>
                </a:solidFill>
              </a:rPr>
              <a:t>Mentoriaid</a:t>
            </a:r>
            <a:r>
              <a:rPr lang="en-GB" sz="2000" b="1">
                <a:solidFill>
                  <a:srgbClr val="002060"/>
                </a:solidFill>
              </a:rPr>
              <a:t> Dosbarth </a:t>
            </a:r>
            <a:r>
              <a:rPr lang="en-GB" sz="2000" b="1" err="1">
                <a:solidFill>
                  <a:srgbClr val="002060"/>
                </a:solidFill>
              </a:rPr>
              <a:t>gwblhau’r</a:t>
            </a:r>
            <a:r>
              <a:rPr lang="en-GB" sz="2000" b="1">
                <a:solidFill>
                  <a:srgbClr val="002060"/>
                </a:solidFill>
              </a:rPr>
              <a:t> </a:t>
            </a:r>
            <a:r>
              <a:rPr lang="en-GB" sz="2000" b="1" err="1">
                <a:solidFill>
                  <a:srgbClr val="002060"/>
                </a:solidFill>
              </a:rPr>
              <a:t>Dyddlyfr</a:t>
            </a:r>
            <a:r>
              <a:rPr lang="en-GB" sz="2000" b="1">
                <a:solidFill>
                  <a:srgbClr val="002060"/>
                </a:solidFill>
              </a:rPr>
              <a:t> ar </a:t>
            </a:r>
            <a:r>
              <a:rPr lang="en-GB" sz="2000" b="1" err="1">
                <a:solidFill>
                  <a:srgbClr val="002060"/>
                </a:solidFill>
              </a:rPr>
              <a:t>ôl</a:t>
            </a:r>
            <a:r>
              <a:rPr lang="en-GB" sz="2000" b="1">
                <a:solidFill>
                  <a:srgbClr val="002060"/>
                </a:solidFill>
              </a:rPr>
              <a:t> </a:t>
            </a:r>
            <a:r>
              <a:rPr lang="en-GB" sz="2000" b="1" err="1">
                <a:solidFill>
                  <a:srgbClr val="002060"/>
                </a:solidFill>
              </a:rPr>
              <a:t>pob</a:t>
            </a:r>
            <a:r>
              <a:rPr lang="en-GB" sz="2000" b="1">
                <a:solidFill>
                  <a:srgbClr val="002060"/>
                </a:solidFill>
              </a:rPr>
              <a:t> </a:t>
            </a:r>
            <a:r>
              <a:rPr lang="en-GB" sz="2000" b="1" err="1">
                <a:solidFill>
                  <a:srgbClr val="002060"/>
                </a:solidFill>
              </a:rPr>
              <a:t>sesiwn</a:t>
            </a:r>
            <a:r>
              <a:rPr lang="en-GB" sz="2000" b="1">
                <a:solidFill>
                  <a:srgbClr val="002060"/>
                </a:solidFill>
              </a:rPr>
              <a:t> </a:t>
            </a:r>
            <a:r>
              <a:rPr lang="en-GB" sz="2000" b="1" err="1">
                <a:solidFill>
                  <a:srgbClr val="002060"/>
                </a:solidFill>
              </a:rPr>
              <a:t>addysgu</a:t>
            </a:r>
            <a:r>
              <a:rPr lang="en-GB" sz="2000" b="1">
                <a:solidFill>
                  <a:srgbClr val="002060"/>
                </a:solidFill>
              </a:rPr>
              <a:t>, gan gynnwys </a:t>
            </a:r>
            <a:r>
              <a:rPr lang="en-GB" sz="2000" b="1" err="1">
                <a:solidFill>
                  <a:srgbClr val="002060"/>
                </a:solidFill>
              </a:rPr>
              <a:t>sylwadau</a:t>
            </a:r>
            <a:r>
              <a:rPr lang="en-GB" sz="2000" b="1">
                <a:solidFill>
                  <a:srgbClr val="002060"/>
                </a:solidFill>
              </a:rPr>
              <a:t> </a:t>
            </a:r>
            <a:r>
              <a:rPr lang="en-GB" sz="2000" b="1" err="1">
                <a:solidFill>
                  <a:srgbClr val="002060"/>
                </a:solidFill>
              </a:rPr>
              <a:t>anffurfiol</a:t>
            </a:r>
            <a:r>
              <a:rPr lang="en-GB" sz="2000" b="1">
                <a:solidFill>
                  <a:srgbClr val="002060"/>
                </a:solidFill>
              </a:rPr>
              <a:t>, </a:t>
            </a:r>
            <a:r>
              <a:rPr lang="en-GB" sz="2000" b="1" err="1">
                <a:solidFill>
                  <a:srgbClr val="002060"/>
                </a:solidFill>
              </a:rPr>
              <a:t>adfyfyrdodau</a:t>
            </a:r>
            <a:r>
              <a:rPr lang="en-GB" sz="2000" b="1">
                <a:solidFill>
                  <a:srgbClr val="002060"/>
                </a:solidFill>
              </a:rPr>
              <a:t> ac </a:t>
            </a:r>
            <a:r>
              <a:rPr lang="en-GB" sz="2000" b="1" err="1">
                <a:solidFill>
                  <a:srgbClr val="002060"/>
                </a:solidFill>
              </a:rPr>
              <a:t>ymholiadau</a:t>
            </a:r>
            <a:endParaRPr lang="en-GB" sz="2000" b="1">
              <a:solidFill>
                <a:srgbClr val="002060"/>
              </a:solidFill>
            </a:endParaRPr>
          </a:p>
        </p:txBody>
      </p:sp>
      <p:sp>
        <p:nvSpPr>
          <p:cNvPr id="14" name="TextBox 13">
            <a:extLst>
              <a:ext uri="{FF2B5EF4-FFF2-40B4-BE49-F238E27FC236}">
                <a16:creationId xmlns:a16="http://schemas.microsoft.com/office/drawing/2014/main" id="{FB851727-AB6E-5A3E-5F60-8077BCEB67CD}"/>
              </a:ext>
            </a:extLst>
          </p:cNvPr>
          <p:cNvSpPr txBox="1"/>
          <p:nvPr/>
        </p:nvSpPr>
        <p:spPr>
          <a:xfrm>
            <a:off x="8027911" y="3959549"/>
            <a:ext cx="3412675" cy="1015663"/>
          </a:xfrm>
          <a:prstGeom prst="rect">
            <a:avLst/>
          </a:prstGeom>
          <a:noFill/>
        </p:spPr>
        <p:txBody>
          <a:bodyPr wrap="square" rtlCol="0">
            <a:spAutoFit/>
          </a:bodyPr>
          <a:lstStyle/>
          <a:p>
            <a:pPr algn="ctr"/>
            <a:r>
              <a:rPr lang="en-GB" sz="2000" b="1" err="1">
                <a:solidFill>
                  <a:srgbClr val="002060"/>
                </a:solidFill>
              </a:rPr>
              <a:t>Dylid</a:t>
            </a:r>
            <a:r>
              <a:rPr lang="en-GB" sz="2000" b="1">
                <a:solidFill>
                  <a:srgbClr val="002060"/>
                </a:solidFill>
              </a:rPr>
              <a:t> </a:t>
            </a:r>
            <a:r>
              <a:rPr lang="en-GB" sz="2000" b="1" err="1">
                <a:solidFill>
                  <a:srgbClr val="002060"/>
                </a:solidFill>
              </a:rPr>
              <a:t>trafod</a:t>
            </a:r>
            <a:r>
              <a:rPr lang="en-GB" sz="2000" b="1">
                <a:solidFill>
                  <a:srgbClr val="002060"/>
                </a:solidFill>
              </a:rPr>
              <a:t> </a:t>
            </a:r>
            <a:r>
              <a:rPr lang="en-GB" sz="2000" b="1" err="1">
                <a:solidFill>
                  <a:srgbClr val="002060"/>
                </a:solidFill>
              </a:rPr>
              <a:t>cynnwys</a:t>
            </a:r>
            <a:r>
              <a:rPr lang="en-GB" sz="2000" b="1">
                <a:solidFill>
                  <a:srgbClr val="002060"/>
                </a:solidFill>
              </a:rPr>
              <a:t> y </a:t>
            </a:r>
            <a:r>
              <a:rPr lang="en-GB" sz="2000" b="1" err="1">
                <a:solidFill>
                  <a:srgbClr val="002060"/>
                </a:solidFill>
              </a:rPr>
              <a:t>Dyddlyfr</a:t>
            </a:r>
            <a:r>
              <a:rPr lang="en-GB" sz="2000" b="1">
                <a:solidFill>
                  <a:srgbClr val="002060"/>
                </a:solidFill>
              </a:rPr>
              <a:t> </a:t>
            </a:r>
            <a:r>
              <a:rPr lang="en-GB" sz="2000" b="1" err="1">
                <a:solidFill>
                  <a:srgbClr val="002060"/>
                </a:solidFill>
              </a:rPr>
              <a:t>Dysgu</a:t>
            </a:r>
            <a:r>
              <a:rPr lang="en-GB" sz="2000" b="1">
                <a:solidFill>
                  <a:srgbClr val="002060"/>
                </a:solidFill>
              </a:rPr>
              <a:t> </a:t>
            </a:r>
            <a:r>
              <a:rPr lang="en-GB" sz="2000" b="1" err="1">
                <a:solidFill>
                  <a:srgbClr val="002060"/>
                </a:solidFill>
              </a:rPr>
              <a:t>yn</a:t>
            </a:r>
            <a:r>
              <a:rPr lang="en-GB" sz="2000" b="1">
                <a:solidFill>
                  <a:srgbClr val="002060"/>
                </a:solidFill>
              </a:rPr>
              <a:t> </a:t>
            </a:r>
            <a:r>
              <a:rPr lang="en-GB" sz="2000" b="1" err="1">
                <a:solidFill>
                  <a:srgbClr val="002060"/>
                </a:solidFill>
              </a:rPr>
              <a:t>ystod</a:t>
            </a:r>
            <a:r>
              <a:rPr lang="en-GB" sz="2000" b="1">
                <a:solidFill>
                  <a:srgbClr val="002060"/>
                </a:solidFill>
              </a:rPr>
              <a:t> y </a:t>
            </a:r>
            <a:r>
              <a:rPr lang="en-GB" sz="2000" b="1" err="1">
                <a:solidFill>
                  <a:srgbClr val="002060"/>
                </a:solidFill>
              </a:rPr>
              <a:t>Cyfarfod</a:t>
            </a:r>
            <a:r>
              <a:rPr lang="en-GB" sz="2000" b="1">
                <a:solidFill>
                  <a:srgbClr val="002060"/>
                </a:solidFill>
              </a:rPr>
              <a:t> </a:t>
            </a:r>
            <a:r>
              <a:rPr lang="en-GB" sz="2000" b="1" err="1">
                <a:solidFill>
                  <a:srgbClr val="002060"/>
                </a:solidFill>
              </a:rPr>
              <a:t>Adfyfyrio</a:t>
            </a:r>
            <a:r>
              <a:rPr lang="en-GB" sz="2000" b="1">
                <a:solidFill>
                  <a:srgbClr val="002060"/>
                </a:solidFill>
              </a:rPr>
              <a:t> </a:t>
            </a:r>
            <a:r>
              <a:rPr lang="en-GB" sz="2000" b="1" err="1">
                <a:solidFill>
                  <a:srgbClr val="002060"/>
                </a:solidFill>
              </a:rPr>
              <a:t>Wythnosol</a:t>
            </a:r>
            <a:endParaRPr lang="en-GB" sz="2000" b="1">
              <a:solidFill>
                <a:srgbClr val="002060"/>
              </a:solidFill>
            </a:endParaRPr>
          </a:p>
        </p:txBody>
      </p:sp>
      <p:pic>
        <p:nvPicPr>
          <p:cNvPr id="3" name="Picture 2">
            <a:extLst>
              <a:ext uri="{FF2B5EF4-FFF2-40B4-BE49-F238E27FC236}">
                <a16:creationId xmlns:a16="http://schemas.microsoft.com/office/drawing/2014/main" id="{FC3457F8-1884-E1A2-0083-2BEBAF5D7764}"/>
              </a:ext>
            </a:extLst>
          </p:cNvPr>
          <p:cNvPicPr>
            <a:picLocks noChangeAspect="1"/>
          </p:cNvPicPr>
          <p:nvPr/>
        </p:nvPicPr>
        <p:blipFill>
          <a:blip r:embed="rId5">
            <a:alphaModFix/>
          </a:blip>
          <a:stretch>
            <a:fillRect/>
          </a:stretch>
        </p:blipFill>
        <p:spPr>
          <a:xfrm>
            <a:off x="8924367" y="1057935"/>
            <a:ext cx="1429989" cy="1761047"/>
          </a:xfrm>
          <a:prstGeom prst="rect">
            <a:avLst/>
          </a:prstGeom>
        </p:spPr>
      </p:pic>
    </p:spTree>
    <p:extLst>
      <p:ext uri="{BB962C8B-B14F-4D97-AF65-F5344CB8AC3E}">
        <p14:creationId xmlns:p14="http://schemas.microsoft.com/office/powerpoint/2010/main" val="3188577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499B7825-E4A1-6235-9AA8-AC411AA5B8EC}"/>
              </a:ext>
            </a:extLst>
          </p:cNvPr>
          <p:cNvSpPr txBox="1"/>
          <p:nvPr/>
        </p:nvSpPr>
        <p:spPr>
          <a:xfrm>
            <a:off x="-1945" y="-3435"/>
            <a:ext cx="12193945" cy="5738904"/>
          </a:xfrm>
          <a:prstGeom prst="rect">
            <a:avLst/>
          </a:prstGeom>
          <a:solidFill>
            <a:schemeClr val="accent4">
              <a:lumMod val="20000"/>
              <a:lumOff val="80000"/>
            </a:schemeClr>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sp>
        <p:nvSpPr>
          <p:cNvPr id="13" name="TextBox 12">
            <a:extLst>
              <a:ext uri="{FF2B5EF4-FFF2-40B4-BE49-F238E27FC236}">
                <a16:creationId xmlns:a16="http://schemas.microsoft.com/office/drawing/2014/main" id="{19DB2B00-13B4-B842-3674-89A1C7AE29A1}"/>
              </a:ext>
            </a:extLst>
          </p:cNvPr>
          <p:cNvSpPr txBox="1"/>
          <p:nvPr/>
        </p:nvSpPr>
        <p:spPr>
          <a:xfrm>
            <a:off x="711891" y="549304"/>
            <a:ext cx="3566716" cy="461665"/>
          </a:xfrm>
          <a:prstGeom prst="rect">
            <a:avLst/>
          </a:prstGeom>
          <a:solidFill>
            <a:schemeClr val="accent1">
              <a:lumMod val="20000"/>
              <a:lumOff val="80000"/>
            </a:schemeClr>
          </a:solid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err="1">
                <a:solidFill>
                  <a:srgbClr val="00B050"/>
                </a:solidFill>
                <a:ea typeface="+mn-lt"/>
                <a:cs typeface="+mn-lt"/>
              </a:rPr>
              <a:t>Adfyfyrio</a:t>
            </a:r>
            <a:r>
              <a:rPr lang="en-GB" sz="2400" b="1" dirty="0">
                <a:solidFill>
                  <a:srgbClr val="00B050"/>
                </a:solidFill>
                <a:ea typeface="+mn-lt"/>
                <a:cs typeface="+mn-lt"/>
              </a:rPr>
              <a:t> </a:t>
            </a:r>
            <a:r>
              <a:rPr lang="en-GB" sz="2400" b="1" err="1">
                <a:solidFill>
                  <a:srgbClr val="00B050"/>
                </a:solidFill>
                <a:ea typeface="+mn-lt"/>
                <a:cs typeface="+mn-lt"/>
              </a:rPr>
              <a:t>Wythnosol</a:t>
            </a:r>
            <a:endParaRPr lang="en-US" sz="2400" b="1" err="1">
              <a:solidFill>
                <a:srgbClr val="00B050"/>
              </a:solidFill>
              <a:cs typeface="Calibri"/>
            </a:endParaRPr>
          </a:p>
        </p:txBody>
      </p:sp>
      <p:sp>
        <p:nvSpPr>
          <p:cNvPr id="7" name="Arrow: Striped Right 6">
            <a:extLst>
              <a:ext uri="{FF2B5EF4-FFF2-40B4-BE49-F238E27FC236}">
                <a16:creationId xmlns:a16="http://schemas.microsoft.com/office/drawing/2014/main" id="{09963C9A-4AA3-2840-322D-3E355CD0D21B}"/>
              </a:ext>
            </a:extLst>
          </p:cNvPr>
          <p:cNvSpPr/>
          <p:nvPr/>
        </p:nvSpPr>
        <p:spPr>
          <a:xfrm>
            <a:off x="774252" y="3039411"/>
            <a:ext cx="4116059" cy="2078519"/>
          </a:xfrm>
          <a:prstGeom prst="stripedRightArrow">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err="1">
                <a:solidFill>
                  <a:schemeClr val="bg1"/>
                </a:solidFill>
                <a:ea typeface="+mn-lt"/>
                <a:cs typeface="+mn-lt"/>
              </a:rPr>
              <a:t>Rydym</a:t>
            </a:r>
            <a:r>
              <a:rPr lang="en-GB" dirty="0">
                <a:solidFill>
                  <a:schemeClr val="bg1"/>
                </a:solidFill>
                <a:ea typeface="+mn-lt"/>
                <a:cs typeface="+mn-lt"/>
              </a:rPr>
              <a:t> </a:t>
            </a:r>
            <a:r>
              <a:rPr lang="en-GB" err="1">
                <a:solidFill>
                  <a:schemeClr val="bg1"/>
                </a:solidFill>
                <a:ea typeface="+mn-lt"/>
                <a:cs typeface="+mn-lt"/>
              </a:rPr>
              <a:t>wedi</a:t>
            </a:r>
            <a:r>
              <a:rPr lang="en-GB" dirty="0">
                <a:solidFill>
                  <a:schemeClr val="bg1"/>
                </a:solidFill>
                <a:ea typeface="+mn-lt"/>
                <a:cs typeface="+mn-lt"/>
              </a:rPr>
              <a:t> bod </a:t>
            </a:r>
            <a:r>
              <a:rPr lang="en-GB" err="1">
                <a:solidFill>
                  <a:schemeClr val="bg1"/>
                </a:solidFill>
                <a:ea typeface="+mn-lt"/>
                <a:cs typeface="+mn-lt"/>
              </a:rPr>
              <a:t>yn</a:t>
            </a:r>
            <a:r>
              <a:rPr lang="en-GB" dirty="0">
                <a:solidFill>
                  <a:schemeClr val="bg1"/>
                </a:solidFill>
                <a:ea typeface="+mn-lt"/>
                <a:cs typeface="+mn-lt"/>
              </a:rPr>
              <a:t> </a:t>
            </a:r>
            <a:r>
              <a:rPr lang="en-GB" err="1">
                <a:solidFill>
                  <a:schemeClr val="bg1"/>
                </a:solidFill>
                <a:ea typeface="+mn-lt"/>
                <a:cs typeface="+mn-lt"/>
              </a:rPr>
              <a:t>defnyddio'r</a:t>
            </a:r>
            <a:r>
              <a:rPr lang="en-GB" dirty="0">
                <a:solidFill>
                  <a:schemeClr val="bg1"/>
                </a:solidFill>
                <a:ea typeface="+mn-lt"/>
                <a:cs typeface="+mn-lt"/>
              </a:rPr>
              <a:t> </a:t>
            </a:r>
            <a:r>
              <a:rPr lang="en-GB" err="1">
                <a:solidFill>
                  <a:schemeClr val="bg1"/>
                </a:solidFill>
                <a:ea typeface="+mn-lt"/>
                <a:cs typeface="+mn-lt"/>
              </a:rPr>
              <a:t>templed</a:t>
            </a:r>
            <a:r>
              <a:rPr lang="en-GB" dirty="0">
                <a:solidFill>
                  <a:schemeClr val="bg1"/>
                </a:solidFill>
                <a:ea typeface="+mn-lt"/>
                <a:cs typeface="+mn-lt"/>
              </a:rPr>
              <a:t> </a:t>
            </a:r>
            <a:r>
              <a:rPr lang="en-GB" err="1">
                <a:solidFill>
                  <a:schemeClr val="bg1"/>
                </a:solidFill>
                <a:ea typeface="+mn-lt"/>
                <a:cs typeface="+mn-lt"/>
              </a:rPr>
              <a:t>hwn</a:t>
            </a:r>
            <a:r>
              <a:rPr lang="en-GB" dirty="0">
                <a:solidFill>
                  <a:schemeClr val="bg1"/>
                </a:solidFill>
                <a:ea typeface="+mn-lt"/>
                <a:cs typeface="+mn-lt"/>
              </a:rPr>
              <a:t> </a:t>
            </a:r>
            <a:r>
              <a:rPr lang="en-GB" err="1">
                <a:solidFill>
                  <a:schemeClr val="bg1"/>
                </a:solidFill>
                <a:ea typeface="+mn-lt"/>
                <a:cs typeface="+mn-lt"/>
              </a:rPr>
              <a:t>ar</a:t>
            </a:r>
            <a:r>
              <a:rPr lang="en-GB" dirty="0">
                <a:solidFill>
                  <a:schemeClr val="bg1"/>
                </a:solidFill>
                <a:ea typeface="+mn-lt"/>
                <a:cs typeface="+mn-lt"/>
              </a:rPr>
              <a:t> </a:t>
            </a:r>
            <a:r>
              <a:rPr lang="en-GB" err="1">
                <a:solidFill>
                  <a:schemeClr val="bg1"/>
                </a:solidFill>
                <a:ea typeface="+mn-lt"/>
                <a:cs typeface="+mn-lt"/>
              </a:rPr>
              <a:t>gyfer</a:t>
            </a:r>
            <a:r>
              <a:rPr lang="en-GB" dirty="0">
                <a:solidFill>
                  <a:schemeClr val="bg1"/>
                </a:solidFill>
                <a:ea typeface="+mn-lt"/>
                <a:cs typeface="+mn-lt"/>
              </a:rPr>
              <a:t> </a:t>
            </a:r>
            <a:r>
              <a:rPr lang="en-GB" err="1">
                <a:solidFill>
                  <a:schemeClr val="bg1"/>
                </a:solidFill>
                <a:ea typeface="+mn-lt"/>
                <a:cs typeface="+mn-lt"/>
              </a:rPr>
              <a:t>ein</a:t>
            </a:r>
            <a:r>
              <a:rPr lang="en-GB" dirty="0">
                <a:solidFill>
                  <a:schemeClr val="bg1"/>
                </a:solidFill>
                <a:ea typeface="+mn-lt"/>
                <a:cs typeface="+mn-lt"/>
              </a:rPr>
              <a:t> </a:t>
            </a:r>
            <a:r>
              <a:rPr lang="en-GB" err="1">
                <a:solidFill>
                  <a:schemeClr val="bg1"/>
                </a:solidFill>
                <a:ea typeface="+mn-lt"/>
                <a:cs typeface="+mn-lt"/>
              </a:rPr>
              <a:t>Cyfoethogi</a:t>
            </a:r>
            <a:r>
              <a:rPr lang="en-GB" dirty="0">
                <a:solidFill>
                  <a:schemeClr val="bg1"/>
                </a:solidFill>
                <a:ea typeface="+mn-lt"/>
                <a:cs typeface="+mn-lt"/>
              </a:rPr>
              <a:t> </a:t>
            </a:r>
            <a:r>
              <a:rPr lang="en-GB" err="1">
                <a:solidFill>
                  <a:schemeClr val="bg1"/>
                </a:solidFill>
                <a:ea typeface="+mn-lt"/>
                <a:cs typeface="+mn-lt"/>
              </a:rPr>
              <a:t>Ysgolion</a:t>
            </a:r>
            <a:endParaRPr lang="en-US" err="1">
              <a:solidFill>
                <a:schemeClr val="bg1"/>
              </a:solidFill>
            </a:endParaRPr>
          </a:p>
        </p:txBody>
      </p:sp>
      <p:pic>
        <p:nvPicPr>
          <p:cNvPr id="3" name="Picture 2">
            <a:extLst>
              <a:ext uri="{FF2B5EF4-FFF2-40B4-BE49-F238E27FC236}">
                <a16:creationId xmlns:a16="http://schemas.microsoft.com/office/drawing/2014/main" id="{FC3457F8-1884-E1A2-0083-2BEBAF5D7764}"/>
              </a:ext>
            </a:extLst>
          </p:cNvPr>
          <p:cNvPicPr>
            <a:picLocks noChangeAspect="1"/>
          </p:cNvPicPr>
          <p:nvPr/>
        </p:nvPicPr>
        <p:blipFill>
          <a:blip r:embed="rId4">
            <a:alphaModFix/>
          </a:blip>
          <a:stretch>
            <a:fillRect/>
          </a:stretch>
        </p:blipFill>
        <p:spPr>
          <a:xfrm>
            <a:off x="1726931" y="1425080"/>
            <a:ext cx="1429989" cy="1761047"/>
          </a:xfrm>
          <a:prstGeom prst="rect">
            <a:avLst/>
          </a:prstGeom>
        </p:spPr>
      </p:pic>
      <p:pic>
        <p:nvPicPr>
          <p:cNvPr id="5" name="Picture 4" descr="Image preview">
            <a:extLst>
              <a:ext uri="{FF2B5EF4-FFF2-40B4-BE49-F238E27FC236}">
                <a16:creationId xmlns:a16="http://schemas.microsoft.com/office/drawing/2014/main" id="{D5615CE4-07C2-E5C1-FABF-0763AD26513C}"/>
              </a:ext>
            </a:extLst>
          </p:cNvPr>
          <p:cNvPicPr>
            <a:picLocks noChangeAspect="1"/>
          </p:cNvPicPr>
          <p:nvPr/>
        </p:nvPicPr>
        <p:blipFill>
          <a:blip r:embed="rId5"/>
          <a:stretch>
            <a:fillRect/>
          </a:stretch>
        </p:blipFill>
        <p:spPr>
          <a:xfrm>
            <a:off x="5672014" y="107631"/>
            <a:ext cx="6332971" cy="65763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58765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9" descr="Graphical user interface, application&#10;&#10;Description automatically generated">
            <a:extLst>
              <a:ext uri="{FF2B5EF4-FFF2-40B4-BE49-F238E27FC236}">
                <a16:creationId xmlns:a16="http://schemas.microsoft.com/office/drawing/2014/main" id="{D386392B-2136-4CB5-C075-14DE1AF79314}"/>
              </a:ext>
            </a:extLst>
          </p:cNvPr>
          <p:cNvPicPr>
            <a:picLocks noChangeAspect="1"/>
          </p:cNvPicPr>
          <p:nvPr/>
        </p:nvPicPr>
        <p:blipFill>
          <a:blip r:embed="rId2"/>
          <a:stretch>
            <a:fillRect/>
          </a:stretch>
        </p:blipFill>
        <p:spPr>
          <a:xfrm>
            <a:off x="2721708" y="515297"/>
            <a:ext cx="9220200" cy="874406"/>
          </a:xfrm>
          <a:prstGeom prst="rect">
            <a:avLst/>
          </a:prstGeom>
        </p:spPr>
      </p:pic>
      <p:pic>
        <p:nvPicPr>
          <p:cNvPr id="12" name="Picture 11">
            <a:extLst>
              <a:ext uri="{FF2B5EF4-FFF2-40B4-BE49-F238E27FC236}">
                <a16:creationId xmlns:a16="http://schemas.microsoft.com/office/drawing/2014/main" id="{BFCD08D8-A4B0-B3FB-9404-EE111727671F}"/>
              </a:ext>
            </a:extLst>
          </p:cNvPr>
          <p:cNvPicPr>
            <a:picLocks noChangeAspect="1"/>
          </p:cNvPicPr>
          <p:nvPr/>
        </p:nvPicPr>
        <p:blipFill rotWithShape="1">
          <a:blip r:embed="rId3"/>
          <a:srcRect l="30612" t="15238" r="30357" b="45034"/>
          <a:stretch/>
        </p:blipFill>
        <p:spPr>
          <a:xfrm>
            <a:off x="4244947" y="1491670"/>
            <a:ext cx="6254271" cy="3580876"/>
          </a:xfrm>
          <a:prstGeom prst="rect">
            <a:avLst/>
          </a:prstGeom>
        </p:spPr>
      </p:pic>
      <p:sp>
        <p:nvSpPr>
          <p:cNvPr id="2" name="Title 1">
            <a:extLst>
              <a:ext uri="{FF2B5EF4-FFF2-40B4-BE49-F238E27FC236}">
                <a16:creationId xmlns:a16="http://schemas.microsoft.com/office/drawing/2014/main" id="{E12EFBB5-0702-A5A6-35D9-C7E059124F1E}"/>
              </a:ext>
            </a:extLst>
          </p:cNvPr>
          <p:cNvSpPr>
            <a:spLocks noGrp="1"/>
          </p:cNvSpPr>
          <p:nvPr>
            <p:ph type="title"/>
          </p:nvPr>
        </p:nvSpPr>
        <p:spPr>
          <a:xfrm>
            <a:off x="470277" y="193303"/>
            <a:ext cx="1912022" cy="1587000"/>
          </a:xfrm>
          <a:solidFill>
            <a:schemeClr val="accent4">
              <a:lumMod val="60000"/>
              <a:lumOff val="40000"/>
            </a:schemeClr>
          </a:solidFill>
          <a:ln w="57150">
            <a:solidFill>
              <a:schemeClr val="tx1">
                <a:lumMod val="95000"/>
                <a:lumOff val="5000"/>
              </a:schemeClr>
            </a:solidFill>
          </a:ln>
        </p:spPr>
        <p:txBody>
          <a:bodyPr>
            <a:normAutofit/>
          </a:bodyPr>
          <a:lstStyle/>
          <a:p>
            <a:pPr algn="ctr">
              <a:lnSpc>
                <a:spcPct val="100000"/>
              </a:lnSpc>
            </a:pPr>
            <a:r>
              <a:rPr lang="en-US">
                <a:latin typeface="Arial"/>
                <a:cs typeface="Arial"/>
              </a:rPr>
              <a:t>Tab 3</a:t>
            </a:r>
            <a:br>
              <a:rPr lang="en-US">
                <a:latin typeface="Arial"/>
                <a:cs typeface="Arial"/>
              </a:rPr>
            </a:br>
            <a:r>
              <a:rPr lang="cy-GB" sz="2200">
                <a:solidFill>
                  <a:srgbClr val="002060"/>
                </a:solidFill>
                <a:latin typeface="Arial"/>
                <a:cs typeface="Arial"/>
              </a:rPr>
              <a:t>Cynnydd Proffesiynol </a:t>
            </a:r>
            <a:endParaRPr lang="en-US" sz="2200" b="0">
              <a:solidFill>
                <a:srgbClr val="002060"/>
              </a:solidFill>
            </a:endParaRPr>
          </a:p>
        </p:txBody>
      </p:sp>
      <p:sp>
        <p:nvSpPr>
          <p:cNvPr id="5" name="Title 1">
            <a:extLst>
              <a:ext uri="{FF2B5EF4-FFF2-40B4-BE49-F238E27FC236}">
                <a16:creationId xmlns:a16="http://schemas.microsoft.com/office/drawing/2014/main" id="{A1E755BF-2D57-1362-F75B-39B2855C4F38}"/>
              </a:ext>
            </a:extLst>
          </p:cNvPr>
          <p:cNvSpPr txBox="1">
            <a:spLocks/>
          </p:cNvSpPr>
          <p:nvPr/>
        </p:nvSpPr>
        <p:spPr>
          <a:xfrm>
            <a:off x="264089" y="2317937"/>
            <a:ext cx="2420023" cy="2998943"/>
          </a:xfrm>
          <a:prstGeom prst="rect">
            <a:avLst/>
          </a:prstGeom>
          <a:solidFill>
            <a:schemeClr val="accent1">
              <a:lumMod val="20000"/>
              <a:lumOff val="80000"/>
            </a:schemeClr>
          </a:solidFill>
          <a:ln w="57150">
            <a:solidFill>
              <a:schemeClr val="tx1">
                <a:lumMod val="95000"/>
                <a:lumOff val="5000"/>
              </a:schemeClr>
            </a:solidFill>
          </a:ln>
        </p:spPr>
        <p:txBody>
          <a:bodyPr vert="horz" lIns="91440" tIns="45720" rIns="91440" bIns="45720" rtlCol="0" anchor="ctr">
            <a:normAutofit fontScale="85000" lnSpcReduction="1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pPr algn="ctr"/>
            <a:r>
              <a:rPr lang="en-US">
                <a:latin typeface="Arial"/>
                <a:cs typeface="Arial"/>
              </a:rPr>
              <a:t>Yma, </a:t>
            </a:r>
            <a:r>
              <a:rPr lang="en-US" err="1">
                <a:latin typeface="Arial"/>
                <a:cs typeface="Arial"/>
              </a:rPr>
              <a:t>byddwch</a:t>
            </a:r>
            <a:r>
              <a:rPr lang="en-US">
                <a:latin typeface="Arial"/>
                <a:cs typeface="Arial"/>
              </a:rPr>
              <a:t> </a:t>
            </a:r>
            <a:r>
              <a:rPr lang="en-US" err="1">
                <a:latin typeface="Arial"/>
                <a:cs typeface="Arial"/>
              </a:rPr>
              <a:t>yn</a:t>
            </a:r>
            <a:r>
              <a:rPr lang="en-US">
                <a:latin typeface="Arial"/>
                <a:cs typeface="Arial"/>
              </a:rPr>
              <a:t> </a:t>
            </a:r>
            <a:r>
              <a:rPr lang="en-US" err="1">
                <a:latin typeface="Arial"/>
                <a:cs typeface="Arial"/>
              </a:rPr>
              <a:t>cwblhau</a:t>
            </a:r>
            <a:r>
              <a:rPr lang="en-US">
                <a:latin typeface="Arial"/>
                <a:cs typeface="Arial"/>
              </a:rPr>
              <a:t> </a:t>
            </a:r>
            <a:r>
              <a:rPr lang="en-US" err="1">
                <a:latin typeface="Arial"/>
                <a:cs typeface="Arial"/>
              </a:rPr>
              <a:t>eich</a:t>
            </a:r>
            <a:r>
              <a:rPr lang="en-US">
                <a:latin typeface="Arial"/>
                <a:cs typeface="Arial"/>
              </a:rPr>
              <a:t> </a:t>
            </a:r>
            <a:r>
              <a:rPr lang="en-US" err="1">
                <a:latin typeface="Arial"/>
                <a:cs typeface="Arial"/>
              </a:rPr>
              <a:t>Cynllun</a:t>
            </a:r>
            <a:r>
              <a:rPr lang="en-US">
                <a:latin typeface="Arial"/>
                <a:cs typeface="Arial"/>
              </a:rPr>
              <a:t> </a:t>
            </a:r>
            <a:r>
              <a:rPr lang="en-US" err="1">
                <a:latin typeface="Arial"/>
                <a:cs typeface="Arial"/>
              </a:rPr>
              <a:t>Gweithredu</a:t>
            </a:r>
            <a:r>
              <a:rPr lang="en-US">
                <a:latin typeface="Arial"/>
                <a:cs typeface="Arial"/>
              </a:rPr>
              <a:t> </a:t>
            </a:r>
            <a:r>
              <a:rPr lang="en-US" err="1">
                <a:latin typeface="Arial"/>
                <a:cs typeface="Arial"/>
              </a:rPr>
              <a:t>ar</a:t>
            </a:r>
            <a:r>
              <a:rPr lang="en-US">
                <a:latin typeface="Arial"/>
                <a:cs typeface="Arial"/>
              </a:rPr>
              <a:t> </a:t>
            </a:r>
            <a:r>
              <a:rPr lang="en-US" err="1">
                <a:latin typeface="Arial"/>
                <a:cs typeface="Arial"/>
              </a:rPr>
              <a:t>ddiwedd</a:t>
            </a:r>
            <a:r>
              <a:rPr lang="en-US">
                <a:latin typeface="Arial"/>
                <a:cs typeface="Arial"/>
              </a:rPr>
              <a:t> PAP1</a:t>
            </a:r>
            <a:endParaRPr lang="en-US"/>
          </a:p>
        </p:txBody>
      </p:sp>
      <p:sp>
        <p:nvSpPr>
          <p:cNvPr id="8" name="Oval 7">
            <a:extLst>
              <a:ext uri="{FF2B5EF4-FFF2-40B4-BE49-F238E27FC236}">
                <a16:creationId xmlns:a16="http://schemas.microsoft.com/office/drawing/2014/main" id="{5F46F126-C9C0-B652-DBEF-9ED0A43CC008}"/>
              </a:ext>
            </a:extLst>
          </p:cNvPr>
          <p:cNvSpPr/>
          <p:nvPr/>
        </p:nvSpPr>
        <p:spPr>
          <a:xfrm>
            <a:off x="4399430" y="3708492"/>
            <a:ext cx="2203821" cy="46317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a:extLst>
              <a:ext uri="{FF2B5EF4-FFF2-40B4-BE49-F238E27FC236}">
                <a16:creationId xmlns:a16="http://schemas.microsoft.com/office/drawing/2014/main" id="{0BC0A02F-498A-D41B-BFB0-44730D8A34F9}"/>
              </a:ext>
            </a:extLst>
          </p:cNvPr>
          <p:cNvCxnSpPr>
            <a:cxnSpLocks/>
          </p:cNvCxnSpPr>
          <p:nvPr/>
        </p:nvCxnSpPr>
        <p:spPr>
          <a:xfrm>
            <a:off x="2777983" y="3937091"/>
            <a:ext cx="1466964"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4" name="Picture 10" descr="Table&#10;&#10;Description automatically generated">
            <a:extLst>
              <a:ext uri="{FF2B5EF4-FFF2-40B4-BE49-F238E27FC236}">
                <a16:creationId xmlns:a16="http://schemas.microsoft.com/office/drawing/2014/main" id="{5DBE9657-5CB9-91BB-A4A1-E054C53EB3F0}"/>
              </a:ext>
            </a:extLst>
          </p:cNvPr>
          <p:cNvPicPr>
            <a:picLocks noChangeAspect="1"/>
          </p:cNvPicPr>
          <p:nvPr/>
        </p:nvPicPr>
        <p:blipFill>
          <a:blip r:embed="rId4"/>
          <a:stretch>
            <a:fillRect/>
          </a:stretch>
        </p:blipFill>
        <p:spPr>
          <a:xfrm>
            <a:off x="5501341" y="4630601"/>
            <a:ext cx="6568141" cy="2026858"/>
          </a:xfrm>
          <a:prstGeom prst="rect">
            <a:avLst/>
          </a:prstGeom>
        </p:spPr>
      </p:pic>
      <p:sp>
        <p:nvSpPr>
          <p:cNvPr id="6" name="Oval 5">
            <a:extLst>
              <a:ext uri="{FF2B5EF4-FFF2-40B4-BE49-F238E27FC236}">
                <a16:creationId xmlns:a16="http://schemas.microsoft.com/office/drawing/2014/main" id="{71143DAE-E178-A421-99D2-9D2C332A7009}"/>
              </a:ext>
            </a:extLst>
          </p:cNvPr>
          <p:cNvSpPr/>
          <p:nvPr/>
        </p:nvSpPr>
        <p:spPr>
          <a:xfrm>
            <a:off x="6265890" y="986803"/>
            <a:ext cx="1356652" cy="32364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C03362AA-E5A0-541F-61D7-16BF18288A45}"/>
              </a:ext>
            </a:extLst>
          </p:cNvPr>
          <p:cNvCxnSpPr/>
          <p:nvPr/>
        </p:nvCxnSpPr>
        <p:spPr>
          <a:xfrm>
            <a:off x="2436241" y="661875"/>
            <a:ext cx="3819880" cy="48282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4149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0" descr="Graphical user interface, application&#10;&#10;Description automatically generated">
            <a:extLst>
              <a:ext uri="{FF2B5EF4-FFF2-40B4-BE49-F238E27FC236}">
                <a16:creationId xmlns:a16="http://schemas.microsoft.com/office/drawing/2014/main" id="{F00773E0-3A67-B82D-21DE-DC8351764BFE}"/>
              </a:ext>
            </a:extLst>
          </p:cNvPr>
          <p:cNvPicPr>
            <a:picLocks noChangeAspect="1"/>
          </p:cNvPicPr>
          <p:nvPr/>
        </p:nvPicPr>
        <p:blipFill>
          <a:blip r:embed="rId2"/>
          <a:stretch>
            <a:fillRect/>
          </a:stretch>
        </p:blipFill>
        <p:spPr>
          <a:xfrm>
            <a:off x="2594708" y="388297"/>
            <a:ext cx="9454660" cy="913482"/>
          </a:xfrm>
          <a:prstGeom prst="rect">
            <a:avLst/>
          </a:prstGeom>
        </p:spPr>
      </p:pic>
      <p:pic>
        <p:nvPicPr>
          <p:cNvPr id="13" name="Picture 12">
            <a:extLst>
              <a:ext uri="{FF2B5EF4-FFF2-40B4-BE49-F238E27FC236}">
                <a16:creationId xmlns:a16="http://schemas.microsoft.com/office/drawing/2014/main" id="{D2259AB5-6C90-3778-E54E-727034BBCD48}"/>
              </a:ext>
            </a:extLst>
          </p:cNvPr>
          <p:cNvPicPr>
            <a:picLocks noChangeAspect="1"/>
          </p:cNvPicPr>
          <p:nvPr/>
        </p:nvPicPr>
        <p:blipFill rotWithShape="1">
          <a:blip r:embed="rId3"/>
          <a:srcRect l="30535" t="15238" r="30434" b="48707"/>
          <a:stretch/>
        </p:blipFill>
        <p:spPr>
          <a:xfrm>
            <a:off x="3308550" y="1359944"/>
            <a:ext cx="7358135" cy="3823345"/>
          </a:xfrm>
          <a:prstGeom prst="rect">
            <a:avLst/>
          </a:prstGeom>
        </p:spPr>
      </p:pic>
      <p:sp>
        <p:nvSpPr>
          <p:cNvPr id="2" name="Title 1">
            <a:extLst>
              <a:ext uri="{FF2B5EF4-FFF2-40B4-BE49-F238E27FC236}">
                <a16:creationId xmlns:a16="http://schemas.microsoft.com/office/drawing/2014/main" id="{E12EFBB5-0702-A5A6-35D9-C7E059124F1E}"/>
              </a:ext>
            </a:extLst>
          </p:cNvPr>
          <p:cNvSpPr>
            <a:spLocks noGrp="1"/>
          </p:cNvSpPr>
          <p:nvPr>
            <p:ph type="title"/>
          </p:nvPr>
        </p:nvSpPr>
        <p:spPr>
          <a:xfrm>
            <a:off x="470277" y="193303"/>
            <a:ext cx="1912022" cy="1587000"/>
          </a:xfrm>
          <a:solidFill>
            <a:schemeClr val="accent4">
              <a:lumMod val="60000"/>
              <a:lumOff val="40000"/>
            </a:schemeClr>
          </a:solidFill>
          <a:ln w="57150">
            <a:solidFill>
              <a:schemeClr val="tx1">
                <a:lumMod val="95000"/>
                <a:lumOff val="5000"/>
              </a:schemeClr>
            </a:solidFill>
          </a:ln>
        </p:spPr>
        <p:txBody>
          <a:bodyPr>
            <a:normAutofit/>
          </a:bodyPr>
          <a:lstStyle/>
          <a:p>
            <a:pPr algn="ctr">
              <a:lnSpc>
                <a:spcPct val="100000"/>
              </a:lnSpc>
            </a:pPr>
            <a:r>
              <a:rPr lang="en-US">
                <a:latin typeface="Arial"/>
                <a:cs typeface="Arial"/>
              </a:rPr>
              <a:t>Tab 4</a:t>
            </a:r>
            <a:br>
              <a:rPr lang="en-US">
                <a:latin typeface="Arial"/>
                <a:cs typeface="Arial"/>
              </a:rPr>
            </a:br>
            <a:r>
              <a:rPr lang="cy-GB" sz="2200">
                <a:latin typeface="Arial"/>
                <a:cs typeface="Arial"/>
              </a:rPr>
              <a:t>Uwchlaw a Thu Hwnt</a:t>
            </a:r>
            <a:endParaRPr lang="en-US" sz="2200" b="0"/>
          </a:p>
        </p:txBody>
      </p:sp>
      <p:sp>
        <p:nvSpPr>
          <p:cNvPr id="5" name="Title 1">
            <a:extLst>
              <a:ext uri="{FF2B5EF4-FFF2-40B4-BE49-F238E27FC236}">
                <a16:creationId xmlns:a16="http://schemas.microsoft.com/office/drawing/2014/main" id="{A1E755BF-2D57-1362-F75B-39B2855C4F38}"/>
              </a:ext>
            </a:extLst>
          </p:cNvPr>
          <p:cNvSpPr txBox="1">
            <a:spLocks/>
          </p:cNvSpPr>
          <p:nvPr/>
        </p:nvSpPr>
        <p:spPr>
          <a:xfrm>
            <a:off x="264089" y="2317937"/>
            <a:ext cx="2569434" cy="3215590"/>
          </a:xfrm>
          <a:prstGeom prst="rect">
            <a:avLst/>
          </a:prstGeom>
          <a:solidFill>
            <a:schemeClr val="accent1">
              <a:lumMod val="20000"/>
              <a:lumOff val="80000"/>
            </a:schemeClr>
          </a:solidFill>
          <a:ln w="57150">
            <a:solidFill>
              <a:schemeClr val="tx1">
                <a:lumMod val="95000"/>
                <a:lumOff val="5000"/>
              </a:schemeClr>
            </a:solidFill>
          </a:ln>
        </p:spPr>
        <p:txBody>
          <a:bodyPr vert="horz" lIns="91440" tIns="45720" rIns="91440" bIns="45720" rtlCol="0" anchor="ctr">
            <a:normAutofit fontScale="77500" lnSpcReduction="2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pPr algn="ctr"/>
            <a:r>
              <a:rPr lang="en-GB">
                <a:latin typeface="Arial"/>
                <a:cs typeface="Arial"/>
              </a:rPr>
              <a:t>Dyma </a:t>
            </a:r>
            <a:r>
              <a:rPr lang="en-GB" err="1">
                <a:latin typeface="Arial"/>
                <a:cs typeface="Arial"/>
              </a:rPr>
              <a:t>gyfle</a:t>
            </a:r>
            <a:r>
              <a:rPr lang="en-GB">
                <a:latin typeface="Arial"/>
                <a:cs typeface="Arial"/>
              </a:rPr>
              <a:t> </a:t>
            </a:r>
            <a:r>
              <a:rPr lang="en-GB" err="1">
                <a:latin typeface="Arial"/>
                <a:cs typeface="Arial"/>
              </a:rPr>
              <a:t>i</a:t>
            </a:r>
            <a:r>
              <a:rPr lang="en-GB">
                <a:latin typeface="Arial"/>
                <a:cs typeface="Arial"/>
              </a:rPr>
              <a:t> chi </a:t>
            </a:r>
            <a:r>
              <a:rPr lang="en-GB" err="1">
                <a:latin typeface="Arial"/>
                <a:cs typeface="Arial"/>
              </a:rPr>
              <a:t>rannu</a:t>
            </a:r>
            <a:r>
              <a:rPr lang="en-GB">
                <a:latin typeface="Arial"/>
                <a:cs typeface="Arial"/>
              </a:rPr>
              <a:t> </a:t>
            </a:r>
            <a:r>
              <a:rPr lang="en-GB" err="1">
                <a:latin typeface="Arial"/>
                <a:cs typeface="Arial"/>
              </a:rPr>
              <a:t>unrhyw</a:t>
            </a:r>
            <a:r>
              <a:rPr lang="en-GB">
                <a:latin typeface="Arial"/>
                <a:cs typeface="Arial"/>
              </a:rPr>
              <a:t> </a:t>
            </a:r>
            <a:r>
              <a:rPr lang="en-GB" err="1">
                <a:latin typeface="Arial"/>
                <a:cs typeface="Arial"/>
              </a:rPr>
              <a:t>beth</a:t>
            </a:r>
            <a:r>
              <a:rPr lang="en-GB">
                <a:latin typeface="Arial"/>
                <a:cs typeface="Arial"/>
              </a:rPr>
              <a:t> </a:t>
            </a:r>
            <a:r>
              <a:rPr lang="en-GB" err="1">
                <a:latin typeface="Arial"/>
                <a:cs typeface="Arial"/>
              </a:rPr>
              <a:t>rydych</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arbennig</a:t>
            </a:r>
            <a:r>
              <a:rPr lang="en-GB">
                <a:latin typeface="Arial"/>
                <a:cs typeface="Arial"/>
              </a:rPr>
              <a:t> o </a:t>
            </a:r>
            <a:r>
              <a:rPr lang="en-GB" err="1">
                <a:latin typeface="Arial"/>
                <a:cs typeface="Arial"/>
              </a:rPr>
              <a:t>falch</a:t>
            </a:r>
            <a:r>
              <a:rPr lang="en-GB">
                <a:latin typeface="Arial"/>
                <a:cs typeface="Arial"/>
              </a:rPr>
              <a:t> </a:t>
            </a:r>
            <a:r>
              <a:rPr lang="en-GB" err="1">
                <a:latin typeface="Arial"/>
                <a:cs typeface="Arial"/>
              </a:rPr>
              <a:t>ohono</a:t>
            </a:r>
            <a:r>
              <a:rPr lang="en-GB">
                <a:latin typeface="Arial"/>
                <a:cs typeface="Arial"/>
              </a:rPr>
              <a:t> neu </a:t>
            </a:r>
            <a:r>
              <a:rPr lang="en-GB" err="1">
                <a:latin typeface="Arial"/>
                <a:cs typeface="Arial"/>
              </a:rPr>
              <a:t>eisiau</a:t>
            </a:r>
            <a:r>
              <a:rPr lang="en-GB">
                <a:latin typeface="Arial"/>
                <a:cs typeface="Arial"/>
              </a:rPr>
              <a:t> </a:t>
            </a:r>
            <a:r>
              <a:rPr lang="en-GB" err="1">
                <a:latin typeface="Arial"/>
                <a:cs typeface="Arial"/>
              </a:rPr>
              <a:t>ei</a:t>
            </a:r>
            <a:r>
              <a:rPr lang="en-GB">
                <a:latin typeface="Arial"/>
                <a:cs typeface="Arial"/>
              </a:rPr>
              <a:t> </a:t>
            </a:r>
            <a:r>
              <a:rPr lang="en-GB" err="1">
                <a:latin typeface="Arial"/>
                <a:cs typeface="Arial"/>
              </a:rPr>
              <a:t>ddathlu</a:t>
            </a:r>
            <a:r>
              <a:rPr lang="en-GB">
                <a:latin typeface="Arial"/>
                <a:cs typeface="Arial"/>
              </a:rPr>
              <a:t>.  </a:t>
            </a:r>
            <a:r>
              <a:rPr lang="en-US">
                <a:latin typeface="Arial"/>
                <a:cs typeface="Arial"/>
              </a:rPr>
              <a:t> </a:t>
            </a:r>
            <a:endParaRPr lang="en-US"/>
          </a:p>
        </p:txBody>
      </p:sp>
      <p:sp>
        <p:nvSpPr>
          <p:cNvPr id="8" name="Oval 7">
            <a:extLst>
              <a:ext uri="{FF2B5EF4-FFF2-40B4-BE49-F238E27FC236}">
                <a16:creationId xmlns:a16="http://schemas.microsoft.com/office/drawing/2014/main" id="{5F46F126-C9C0-B652-DBEF-9ED0A43CC008}"/>
              </a:ext>
            </a:extLst>
          </p:cNvPr>
          <p:cNvSpPr/>
          <p:nvPr/>
        </p:nvSpPr>
        <p:spPr>
          <a:xfrm>
            <a:off x="5536772" y="3963937"/>
            <a:ext cx="1867646" cy="46317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a:extLst>
              <a:ext uri="{FF2B5EF4-FFF2-40B4-BE49-F238E27FC236}">
                <a16:creationId xmlns:a16="http://schemas.microsoft.com/office/drawing/2014/main" id="{0BC0A02F-498A-D41B-BFB0-44730D8A34F9}"/>
              </a:ext>
            </a:extLst>
          </p:cNvPr>
          <p:cNvCxnSpPr>
            <a:cxnSpLocks/>
          </p:cNvCxnSpPr>
          <p:nvPr/>
        </p:nvCxnSpPr>
        <p:spPr>
          <a:xfrm>
            <a:off x="2844800" y="3733800"/>
            <a:ext cx="2393574" cy="16734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Title 1">
            <a:extLst>
              <a:ext uri="{FF2B5EF4-FFF2-40B4-BE49-F238E27FC236}">
                <a16:creationId xmlns:a16="http://schemas.microsoft.com/office/drawing/2014/main" id="{E8580DD5-D2AB-BC62-5C01-7CFB66D10FA2}"/>
              </a:ext>
            </a:extLst>
          </p:cNvPr>
          <p:cNvSpPr txBox="1">
            <a:spLocks/>
          </p:cNvSpPr>
          <p:nvPr/>
        </p:nvSpPr>
        <p:spPr>
          <a:xfrm>
            <a:off x="6987618" y="4686113"/>
            <a:ext cx="4974964" cy="2027767"/>
          </a:xfrm>
          <a:prstGeom prst="rect">
            <a:avLst/>
          </a:prstGeom>
          <a:solidFill>
            <a:schemeClr val="accent1">
              <a:lumMod val="20000"/>
              <a:lumOff val="80000"/>
            </a:schemeClr>
          </a:solidFill>
          <a:ln w="57150">
            <a:solidFill>
              <a:schemeClr val="tx1">
                <a:lumMod val="95000"/>
                <a:lumOff val="5000"/>
              </a:schemeClr>
            </a:solidFill>
          </a:ln>
        </p:spPr>
        <p:txBody>
          <a:bodyPr vert="horz" lIns="91440" tIns="45720" rIns="91440" bIns="45720" rtlCol="0" anchor="ctr">
            <a:normAutofit fontScale="85000" lnSpcReduction="1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pPr algn="ctr">
              <a:lnSpc>
                <a:spcPct val="120000"/>
              </a:lnSpc>
            </a:pPr>
            <a:r>
              <a:rPr lang="cy-GB">
                <a:latin typeface="Arial"/>
                <a:cs typeface="Arial"/>
              </a:rPr>
              <a:t>Cymryd rhan mewn cynhadledd</a:t>
            </a:r>
            <a:endParaRPr lang="en-US"/>
          </a:p>
          <a:p>
            <a:pPr algn="ctr">
              <a:lnSpc>
                <a:spcPct val="120000"/>
              </a:lnSpc>
            </a:pPr>
            <a:r>
              <a:rPr lang="cy-GB">
                <a:latin typeface="Arial"/>
                <a:cs typeface="Arial"/>
              </a:rPr>
              <a:t>Dangos y Cerdyn Coch i Hiliaeth</a:t>
            </a:r>
            <a:endParaRPr lang="en-US"/>
          </a:p>
          <a:p>
            <a:pPr algn="ctr">
              <a:lnSpc>
                <a:spcPct val="120000"/>
              </a:lnSpc>
            </a:pPr>
            <a:r>
              <a:rPr lang="cy-GB">
                <a:latin typeface="Arial"/>
                <a:cs typeface="Arial"/>
              </a:rPr>
              <a:t>Cwrs Cymorth Cyntaf</a:t>
            </a:r>
            <a:endParaRPr lang="en-US"/>
          </a:p>
          <a:p>
            <a:pPr algn="ctr">
              <a:lnSpc>
                <a:spcPct val="120000"/>
              </a:lnSpc>
            </a:pPr>
            <a:r>
              <a:rPr lang="en-US" err="1">
                <a:latin typeface="Arial"/>
                <a:cs typeface="Arial"/>
              </a:rPr>
              <a:t>Hyfforddiant</a:t>
            </a:r>
            <a:r>
              <a:rPr lang="en-US">
                <a:latin typeface="Arial"/>
                <a:cs typeface="Arial"/>
              </a:rPr>
              <a:t> Makaton</a:t>
            </a:r>
            <a:endParaRPr lang="en-US"/>
          </a:p>
        </p:txBody>
      </p:sp>
      <p:cxnSp>
        <p:nvCxnSpPr>
          <p:cNvPr id="7" name="Straight Arrow Connector 6">
            <a:extLst>
              <a:ext uri="{FF2B5EF4-FFF2-40B4-BE49-F238E27FC236}">
                <a16:creationId xmlns:a16="http://schemas.microsoft.com/office/drawing/2014/main" id="{C03362AA-E5A0-541F-61D7-16BF18288A45}"/>
              </a:ext>
            </a:extLst>
          </p:cNvPr>
          <p:cNvCxnSpPr>
            <a:cxnSpLocks/>
          </p:cNvCxnSpPr>
          <p:nvPr/>
        </p:nvCxnSpPr>
        <p:spPr>
          <a:xfrm>
            <a:off x="2411607" y="377825"/>
            <a:ext cx="5280871" cy="48767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71143DAE-E178-A421-99D2-9D2C332A7009}"/>
              </a:ext>
            </a:extLst>
          </p:cNvPr>
          <p:cNvSpPr/>
          <p:nvPr/>
        </p:nvSpPr>
        <p:spPr>
          <a:xfrm>
            <a:off x="7692477" y="781250"/>
            <a:ext cx="1344704" cy="52294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8193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Graphical user interface, application&#10;&#10;Description automatically generated">
            <a:extLst>
              <a:ext uri="{FF2B5EF4-FFF2-40B4-BE49-F238E27FC236}">
                <a16:creationId xmlns:a16="http://schemas.microsoft.com/office/drawing/2014/main" id="{7DA1496B-784A-8054-A967-A87F26C4458C}"/>
              </a:ext>
            </a:extLst>
          </p:cNvPr>
          <p:cNvPicPr>
            <a:picLocks noChangeAspect="1"/>
          </p:cNvPicPr>
          <p:nvPr/>
        </p:nvPicPr>
        <p:blipFill>
          <a:blip r:embed="rId2"/>
          <a:stretch>
            <a:fillRect/>
          </a:stretch>
        </p:blipFill>
        <p:spPr>
          <a:xfrm>
            <a:off x="2584939" y="339450"/>
            <a:ext cx="9689123" cy="903714"/>
          </a:xfrm>
          <a:prstGeom prst="rect">
            <a:avLst/>
          </a:prstGeom>
        </p:spPr>
      </p:pic>
      <p:sp>
        <p:nvSpPr>
          <p:cNvPr id="2" name="Title 1">
            <a:extLst>
              <a:ext uri="{FF2B5EF4-FFF2-40B4-BE49-F238E27FC236}">
                <a16:creationId xmlns:a16="http://schemas.microsoft.com/office/drawing/2014/main" id="{E12EFBB5-0702-A5A6-35D9-C7E059124F1E}"/>
              </a:ext>
            </a:extLst>
          </p:cNvPr>
          <p:cNvSpPr>
            <a:spLocks noGrp="1"/>
          </p:cNvSpPr>
          <p:nvPr>
            <p:ph type="title"/>
          </p:nvPr>
        </p:nvSpPr>
        <p:spPr>
          <a:xfrm>
            <a:off x="470277" y="193303"/>
            <a:ext cx="1912022" cy="1587000"/>
          </a:xfrm>
          <a:solidFill>
            <a:schemeClr val="accent4">
              <a:lumMod val="60000"/>
              <a:lumOff val="40000"/>
            </a:schemeClr>
          </a:solidFill>
          <a:ln w="57150">
            <a:solidFill>
              <a:schemeClr val="tx1">
                <a:lumMod val="95000"/>
                <a:lumOff val="5000"/>
              </a:schemeClr>
            </a:solidFill>
          </a:ln>
        </p:spPr>
        <p:txBody>
          <a:bodyPr>
            <a:normAutofit/>
          </a:bodyPr>
          <a:lstStyle/>
          <a:p>
            <a:pPr algn="ctr">
              <a:lnSpc>
                <a:spcPct val="100000"/>
              </a:lnSpc>
            </a:pPr>
            <a:r>
              <a:rPr lang="en-US">
                <a:latin typeface="Arial"/>
                <a:cs typeface="Arial"/>
              </a:rPr>
              <a:t>Tab 5</a:t>
            </a:r>
            <a:br>
              <a:rPr lang="en-US">
                <a:latin typeface="Arial"/>
                <a:cs typeface="Arial"/>
              </a:rPr>
            </a:br>
            <a:br>
              <a:rPr lang="en-US" sz="2200">
                <a:latin typeface="Arial"/>
                <a:cs typeface="Arial"/>
              </a:rPr>
            </a:br>
            <a:r>
              <a:rPr lang="en-US" sz="2200" err="1">
                <a:latin typeface="Arial"/>
                <a:cs typeface="Arial"/>
              </a:rPr>
              <a:t>Cymraeg</a:t>
            </a:r>
            <a:endParaRPr lang="en-US" sz="2200" err="1"/>
          </a:p>
        </p:txBody>
      </p:sp>
      <p:sp>
        <p:nvSpPr>
          <p:cNvPr id="5" name="Title 1">
            <a:extLst>
              <a:ext uri="{FF2B5EF4-FFF2-40B4-BE49-F238E27FC236}">
                <a16:creationId xmlns:a16="http://schemas.microsoft.com/office/drawing/2014/main" id="{A1E755BF-2D57-1362-F75B-39B2855C4F38}"/>
              </a:ext>
            </a:extLst>
          </p:cNvPr>
          <p:cNvSpPr txBox="1">
            <a:spLocks/>
          </p:cNvSpPr>
          <p:nvPr/>
        </p:nvSpPr>
        <p:spPr>
          <a:xfrm>
            <a:off x="264089" y="2317937"/>
            <a:ext cx="2502199" cy="3260413"/>
          </a:xfrm>
          <a:prstGeom prst="rect">
            <a:avLst/>
          </a:prstGeom>
          <a:solidFill>
            <a:schemeClr val="accent1">
              <a:lumMod val="20000"/>
              <a:lumOff val="80000"/>
            </a:schemeClr>
          </a:solidFill>
          <a:ln w="57150">
            <a:solidFill>
              <a:schemeClr val="tx1">
                <a:lumMod val="95000"/>
                <a:lumOff val="5000"/>
              </a:schemeClr>
            </a:solidFill>
          </a:ln>
        </p:spPr>
        <p:txBody>
          <a:bodyPr vert="horz" lIns="91440" tIns="45720" rIns="91440" bIns="45720" rtlCol="0" anchor="ctr">
            <a:normAutofit fontScale="85000" lnSpcReduction="1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pPr algn="ctr"/>
            <a:r>
              <a:rPr lang="en-US">
                <a:latin typeface="Arial"/>
                <a:cs typeface="Arial"/>
              </a:rPr>
              <a:t>Dyma le </a:t>
            </a:r>
            <a:r>
              <a:rPr lang="en-US" err="1">
                <a:latin typeface="Arial"/>
                <a:cs typeface="Arial"/>
              </a:rPr>
              <a:t>rydych</a:t>
            </a:r>
            <a:r>
              <a:rPr lang="en-US">
                <a:latin typeface="Arial"/>
                <a:cs typeface="Arial"/>
              </a:rPr>
              <a:t> </a:t>
            </a:r>
            <a:r>
              <a:rPr lang="en-US" err="1">
                <a:latin typeface="Arial"/>
                <a:cs typeface="Arial"/>
              </a:rPr>
              <a:t>yn</a:t>
            </a:r>
            <a:r>
              <a:rPr lang="en-US">
                <a:latin typeface="Arial"/>
                <a:cs typeface="Arial"/>
              </a:rPr>
              <a:t> </a:t>
            </a:r>
            <a:r>
              <a:rPr lang="en-US" err="1">
                <a:latin typeface="Arial"/>
                <a:cs typeface="Arial"/>
              </a:rPr>
              <a:t>rhannu</a:t>
            </a:r>
            <a:r>
              <a:rPr lang="en-US">
                <a:latin typeface="Arial"/>
                <a:cs typeface="Arial"/>
              </a:rPr>
              <a:t> </a:t>
            </a:r>
            <a:r>
              <a:rPr lang="en-US" err="1">
                <a:latin typeface="Arial"/>
                <a:cs typeface="Arial"/>
              </a:rPr>
              <a:t>tystiolaeth</a:t>
            </a:r>
            <a:r>
              <a:rPr lang="en-US">
                <a:latin typeface="Arial"/>
                <a:cs typeface="Arial"/>
              </a:rPr>
              <a:t> </a:t>
            </a:r>
            <a:r>
              <a:rPr lang="en-US" err="1">
                <a:latin typeface="Arial"/>
                <a:cs typeface="Arial"/>
              </a:rPr>
              <a:t>ar</a:t>
            </a:r>
            <a:r>
              <a:rPr lang="en-US">
                <a:latin typeface="Arial"/>
                <a:cs typeface="Arial"/>
              </a:rPr>
              <a:t> </a:t>
            </a:r>
            <a:r>
              <a:rPr lang="en-US" err="1">
                <a:latin typeface="Arial"/>
                <a:cs typeface="Arial"/>
              </a:rPr>
              <a:t>gyfer</a:t>
            </a:r>
            <a:r>
              <a:rPr lang="en-US">
                <a:latin typeface="Arial"/>
                <a:cs typeface="Arial"/>
              </a:rPr>
              <a:t> </a:t>
            </a:r>
            <a:r>
              <a:rPr lang="en-US" err="1">
                <a:latin typeface="Arial"/>
                <a:cs typeface="Arial"/>
              </a:rPr>
              <a:t>eich</a:t>
            </a:r>
            <a:r>
              <a:rPr lang="en-US">
                <a:latin typeface="Arial"/>
                <a:cs typeface="Arial"/>
              </a:rPr>
              <a:t> </a:t>
            </a:r>
            <a:r>
              <a:rPr lang="en-US" err="1">
                <a:latin typeface="Arial"/>
                <a:cs typeface="Arial"/>
              </a:rPr>
              <a:t>Portffolio</a:t>
            </a:r>
            <a:r>
              <a:rPr lang="en-US">
                <a:latin typeface="Arial"/>
                <a:cs typeface="Arial"/>
              </a:rPr>
              <a:t> </a:t>
            </a:r>
            <a:r>
              <a:rPr lang="en-US" err="1">
                <a:latin typeface="Arial"/>
                <a:cs typeface="Arial"/>
              </a:rPr>
              <a:t>Cymraeg</a:t>
            </a:r>
            <a:r>
              <a:rPr lang="en-US">
                <a:latin typeface="Arial"/>
                <a:cs typeface="Arial"/>
              </a:rPr>
              <a:t>.</a:t>
            </a:r>
            <a:r>
              <a:rPr lang="en-US" b="0">
                <a:latin typeface="Arial"/>
                <a:cs typeface="Arial"/>
              </a:rPr>
              <a:t> </a:t>
            </a:r>
            <a:endParaRPr lang="en-US"/>
          </a:p>
        </p:txBody>
      </p:sp>
      <p:sp>
        <p:nvSpPr>
          <p:cNvPr id="6" name="Oval 5">
            <a:extLst>
              <a:ext uri="{FF2B5EF4-FFF2-40B4-BE49-F238E27FC236}">
                <a16:creationId xmlns:a16="http://schemas.microsoft.com/office/drawing/2014/main" id="{71143DAE-E178-A421-99D2-9D2C332A7009}"/>
              </a:ext>
            </a:extLst>
          </p:cNvPr>
          <p:cNvSpPr/>
          <p:nvPr/>
        </p:nvSpPr>
        <p:spPr>
          <a:xfrm>
            <a:off x="9010793" y="747173"/>
            <a:ext cx="1150469" cy="52294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C03362AA-E5A0-541F-61D7-16BF18288A45}"/>
              </a:ext>
            </a:extLst>
          </p:cNvPr>
          <p:cNvCxnSpPr/>
          <p:nvPr/>
        </p:nvCxnSpPr>
        <p:spPr>
          <a:xfrm>
            <a:off x="2503451" y="574315"/>
            <a:ext cx="6502396" cy="36157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796DD555-07D6-DEA9-3CCB-6C6CE99D9D2A}"/>
              </a:ext>
            </a:extLst>
          </p:cNvPr>
          <p:cNvPicPr>
            <a:picLocks noChangeAspect="1"/>
          </p:cNvPicPr>
          <p:nvPr/>
        </p:nvPicPr>
        <p:blipFill rotWithShape="1">
          <a:blip r:embed="rId3"/>
          <a:srcRect l="31531" t="21225" r="32347" b="42721"/>
          <a:stretch/>
        </p:blipFill>
        <p:spPr>
          <a:xfrm>
            <a:off x="3548743" y="1640345"/>
            <a:ext cx="6668278" cy="3743844"/>
          </a:xfrm>
          <a:prstGeom prst="rect">
            <a:avLst/>
          </a:prstGeom>
        </p:spPr>
      </p:pic>
    </p:spTree>
    <p:extLst>
      <p:ext uri="{BB962C8B-B14F-4D97-AF65-F5344CB8AC3E}">
        <p14:creationId xmlns:p14="http://schemas.microsoft.com/office/powerpoint/2010/main" val="16709798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Graphical user interface, application&#10;&#10;Description automatically generated">
            <a:extLst>
              <a:ext uri="{FF2B5EF4-FFF2-40B4-BE49-F238E27FC236}">
                <a16:creationId xmlns:a16="http://schemas.microsoft.com/office/drawing/2014/main" id="{2C368B2C-4BF2-BCD5-6108-CC0A368A3E8E}"/>
              </a:ext>
            </a:extLst>
          </p:cNvPr>
          <p:cNvPicPr>
            <a:picLocks noChangeAspect="1"/>
          </p:cNvPicPr>
          <p:nvPr/>
        </p:nvPicPr>
        <p:blipFill>
          <a:blip r:embed="rId2"/>
          <a:stretch>
            <a:fillRect/>
          </a:stretch>
        </p:blipFill>
        <p:spPr>
          <a:xfrm>
            <a:off x="2477476" y="378528"/>
            <a:ext cx="9679353" cy="913483"/>
          </a:xfrm>
          <a:prstGeom prst="rect">
            <a:avLst/>
          </a:prstGeom>
        </p:spPr>
      </p:pic>
      <p:sp>
        <p:nvSpPr>
          <p:cNvPr id="2" name="Title 1">
            <a:extLst>
              <a:ext uri="{FF2B5EF4-FFF2-40B4-BE49-F238E27FC236}">
                <a16:creationId xmlns:a16="http://schemas.microsoft.com/office/drawing/2014/main" id="{E12EFBB5-0702-A5A6-35D9-C7E059124F1E}"/>
              </a:ext>
            </a:extLst>
          </p:cNvPr>
          <p:cNvSpPr>
            <a:spLocks noGrp="1"/>
          </p:cNvSpPr>
          <p:nvPr>
            <p:ph type="title"/>
          </p:nvPr>
        </p:nvSpPr>
        <p:spPr>
          <a:xfrm>
            <a:off x="470277" y="193303"/>
            <a:ext cx="1912022" cy="1587000"/>
          </a:xfrm>
          <a:solidFill>
            <a:schemeClr val="accent4">
              <a:lumMod val="60000"/>
              <a:lumOff val="40000"/>
            </a:schemeClr>
          </a:solidFill>
          <a:ln w="57150">
            <a:solidFill>
              <a:schemeClr val="tx1">
                <a:lumMod val="95000"/>
                <a:lumOff val="5000"/>
              </a:schemeClr>
            </a:solidFill>
          </a:ln>
        </p:spPr>
        <p:txBody>
          <a:bodyPr>
            <a:normAutofit/>
          </a:bodyPr>
          <a:lstStyle/>
          <a:p>
            <a:pPr algn="ctr">
              <a:lnSpc>
                <a:spcPct val="100000"/>
              </a:lnSpc>
            </a:pPr>
            <a:r>
              <a:rPr lang="en-US">
                <a:latin typeface="Arial"/>
                <a:cs typeface="Arial"/>
              </a:rPr>
              <a:t>Tab 6</a:t>
            </a:r>
            <a:br>
              <a:rPr lang="en-US">
                <a:latin typeface="Arial"/>
                <a:cs typeface="Arial"/>
              </a:rPr>
            </a:br>
            <a:br>
              <a:rPr lang="en-US" sz="2200">
                <a:latin typeface="Arial"/>
                <a:cs typeface="Arial"/>
              </a:rPr>
            </a:br>
            <a:r>
              <a:rPr lang="cy-GB" sz="2200">
                <a:latin typeface="Arial"/>
                <a:cs typeface="Arial"/>
              </a:rPr>
              <a:t>Safonau</a:t>
            </a:r>
            <a:endParaRPr lang="en-US" sz="2200" b="0"/>
          </a:p>
        </p:txBody>
      </p:sp>
      <p:sp>
        <p:nvSpPr>
          <p:cNvPr id="5" name="Title 1">
            <a:extLst>
              <a:ext uri="{FF2B5EF4-FFF2-40B4-BE49-F238E27FC236}">
                <a16:creationId xmlns:a16="http://schemas.microsoft.com/office/drawing/2014/main" id="{A1E755BF-2D57-1362-F75B-39B2855C4F38}"/>
              </a:ext>
            </a:extLst>
          </p:cNvPr>
          <p:cNvSpPr txBox="1">
            <a:spLocks/>
          </p:cNvSpPr>
          <p:nvPr/>
        </p:nvSpPr>
        <p:spPr>
          <a:xfrm>
            <a:off x="264089" y="2317937"/>
            <a:ext cx="2644140" cy="3357530"/>
          </a:xfrm>
          <a:prstGeom prst="rect">
            <a:avLst/>
          </a:prstGeom>
          <a:solidFill>
            <a:schemeClr val="accent1">
              <a:lumMod val="20000"/>
              <a:lumOff val="80000"/>
            </a:schemeClr>
          </a:solidFill>
          <a:ln w="57150">
            <a:solidFill>
              <a:schemeClr val="tx1">
                <a:lumMod val="95000"/>
                <a:lumOff val="5000"/>
              </a:schemeClr>
            </a:solidFill>
          </a:ln>
        </p:spPr>
        <p:txBody>
          <a:bodyPr vert="horz" lIns="91440" tIns="45720" rIns="91440" bIns="45720" rtlCol="0" anchor="ctr">
            <a:normAutofit fontScale="85000" lnSpcReduction="1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pPr algn="ctr"/>
            <a:r>
              <a:rPr lang="cy-GB">
                <a:latin typeface="Arial"/>
                <a:cs typeface="Arial"/>
              </a:rPr>
              <a:t>Dyma lle rydych yn cysylltu tystiolaeth gyda phob un o’r Safonau SAC.</a:t>
            </a:r>
            <a:endParaRPr lang="en-US"/>
          </a:p>
        </p:txBody>
      </p:sp>
      <p:sp>
        <p:nvSpPr>
          <p:cNvPr id="6" name="Oval 5">
            <a:extLst>
              <a:ext uri="{FF2B5EF4-FFF2-40B4-BE49-F238E27FC236}">
                <a16:creationId xmlns:a16="http://schemas.microsoft.com/office/drawing/2014/main" id="{71143DAE-E178-A421-99D2-9D2C332A7009}"/>
              </a:ext>
            </a:extLst>
          </p:cNvPr>
          <p:cNvSpPr/>
          <p:nvPr/>
        </p:nvSpPr>
        <p:spPr>
          <a:xfrm>
            <a:off x="10082420" y="664308"/>
            <a:ext cx="1957292" cy="55282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C03362AA-E5A0-541F-61D7-16BF18288A45}"/>
              </a:ext>
            </a:extLst>
          </p:cNvPr>
          <p:cNvCxnSpPr/>
          <p:nvPr/>
        </p:nvCxnSpPr>
        <p:spPr>
          <a:xfrm>
            <a:off x="2391391" y="300777"/>
            <a:ext cx="7477021" cy="60983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EE87DE7C-43DB-418A-8721-76E4A1433630}"/>
              </a:ext>
            </a:extLst>
          </p:cNvPr>
          <p:cNvPicPr>
            <a:picLocks noChangeAspect="1"/>
          </p:cNvPicPr>
          <p:nvPr/>
        </p:nvPicPr>
        <p:blipFill rotWithShape="1">
          <a:blip r:embed="rId3"/>
          <a:srcRect t="503" r="106"/>
          <a:stretch/>
        </p:blipFill>
        <p:spPr>
          <a:xfrm>
            <a:off x="4213855" y="1367826"/>
            <a:ext cx="5802333" cy="3876582"/>
          </a:xfrm>
          <a:prstGeom prst="rect">
            <a:avLst/>
          </a:prstGeom>
        </p:spPr>
      </p:pic>
      <p:cxnSp>
        <p:nvCxnSpPr>
          <p:cNvPr id="9" name="Straight Arrow Connector 8">
            <a:extLst>
              <a:ext uri="{FF2B5EF4-FFF2-40B4-BE49-F238E27FC236}">
                <a16:creationId xmlns:a16="http://schemas.microsoft.com/office/drawing/2014/main" id="{1CB4F162-E832-57BD-F043-C3E639E5B457}"/>
              </a:ext>
            </a:extLst>
          </p:cNvPr>
          <p:cNvCxnSpPr>
            <a:cxnSpLocks/>
          </p:cNvCxnSpPr>
          <p:nvPr/>
        </p:nvCxnSpPr>
        <p:spPr>
          <a:xfrm flipV="1">
            <a:off x="3019093" y="3231944"/>
            <a:ext cx="1235634" cy="542364"/>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4" name="Picture 7" descr="Graphical user interface, application&#10;&#10;Description automatically generated">
            <a:extLst>
              <a:ext uri="{FF2B5EF4-FFF2-40B4-BE49-F238E27FC236}">
                <a16:creationId xmlns:a16="http://schemas.microsoft.com/office/drawing/2014/main" id="{D1200425-BF74-CB03-C6D6-02AEFE8EF2BA}"/>
              </a:ext>
            </a:extLst>
          </p:cNvPr>
          <p:cNvPicPr>
            <a:picLocks noChangeAspect="1"/>
          </p:cNvPicPr>
          <p:nvPr/>
        </p:nvPicPr>
        <p:blipFill>
          <a:blip r:embed="rId4"/>
          <a:stretch>
            <a:fillRect/>
          </a:stretch>
        </p:blipFill>
        <p:spPr>
          <a:xfrm>
            <a:off x="6206067" y="4477826"/>
            <a:ext cx="5537199" cy="2220347"/>
          </a:xfrm>
          <a:prstGeom prst="rect">
            <a:avLst/>
          </a:prstGeom>
        </p:spPr>
      </p:pic>
    </p:spTree>
    <p:extLst>
      <p:ext uri="{BB962C8B-B14F-4D97-AF65-F5344CB8AC3E}">
        <p14:creationId xmlns:p14="http://schemas.microsoft.com/office/powerpoint/2010/main" val="5598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EFBB5-0702-A5A6-35D9-C7E059124F1E}"/>
              </a:ext>
            </a:extLst>
          </p:cNvPr>
          <p:cNvSpPr>
            <a:spLocks noGrp="1"/>
          </p:cNvSpPr>
          <p:nvPr>
            <p:ph type="title"/>
          </p:nvPr>
        </p:nvSpPr>
        <p:spPr>
          <a:xfrm>
            <a:off x="470277" y="193303"/>
            <a:ext cx="1912022" cy="1318059"/>
          </a:xfrm>
          <a:solidFill>
            <a:schemeClr val="accent4">
              <a:lumMod val="60000"/>
              <a:lumOff val="40000"/>
            </a:schemeClr>
          </a:solidFill>
          <a:ln w="57150">
            <a:solidFill>
              <a:schemeClr val="tx1">
                <a:lumMod val="95000"/>
                <a:lumOff val="5000"/>
              </a:schemeClr>
            </a:solidFill>
          </a:ln>
        </p:spPr>
        <p:txBody>
          <a:bodyPr>
            <a:normAutofit/>
          </a:bodyPr>
          <a:lstStyle/>
          <a:p>
            <a:pPr algn="ctr">
              <a:lnSpc>
                <a:spcPct val="100000"/>
              </a:lnSpc>
            </a:pPr>
            <a:r>
              <a:rPr lang="en-US">
                <a:latin typeface="Arial"/>
                <a:cs typeface="Arial"/>
              </a:rPr>
              <a:t>Tab 6</a:t>
            </a:r>
            <a:br>
              <a:rPr lang="en-US">
                <a:latin typeface="Arial"/>
                <a:cs typeface="Arial"/>
              </a:rPr>
            </a:br>
            <a:r>
              <a:rPr lang="cy-GB">
                <a:latin typeface="Arial"/>
                <a:cs typeface="Arial"/>
              </a:rPr>
              <a:t>Safonau</a:t>
            </a:r>
            <a:endParaRPr lang="en-US" b="0"/>
          </a:p>
        </p:txBody>
      </p:sp>
      <p:sp>
        <p:nvSpPr>
          <p:cNvPr id="5" name="Title 1">
            <a:extLst>
              <a:ext uri="{FF2B5EF4-FFF2-40B4-BE49-F238E27FC236}">
                <a16:creationId xmlns:a16="http://schemas.microsoft.com/office/drawing/2014/main" id="{A1E755BF-2D57-1362-F75B-39B2855C4F38}"/>
              </a:ext>
            </a:extLst>
          </p:cNvPr>
          <p:cNvSpPr txBox="1">
            <a:spLocks/>
          </p:cNvSpPr>
          <p:nvPr/>
        </p:nvSpPr>
        <p:spPr>
          <a:xfrm>
            <a:off x="2647207" y="196291"/>
            <a:ext cx="8799905" cy="1295648"/>
          </a:xfrm>
          <a:prstGeom prst="rect">
            <a:avLst/>
          </a:prstGeom>
          <a:solidFill>
            <a:schemeClr val="accent1">
              <a:lumMod val="20000"/>
              <a:lumOff val="80000"/>
            </a:schemeClr>
          </a:solidFill>
          <a:ln w="57150">
            <a:solidFill>
              <a:schemeClr val="tx1">
                <a:lumMod val="95000"/>
                <a:lumOff val="5000"/>
              </a:schemeClr>
            </a:solidFill>
          </a:ln>
        </p:spPr>
        <p:txBody>
          <a:bodyPr vert="horz" lIns="91440" tIns="45720" rIns="91440" bIns="45720" rtlCol="0" anchor="ctr">
            <a:normAutofit/>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pPr algn="ctr"/>
            <a:r>
              <a:rPr lang="en-US" err="1">
                <a:latin typeface="Arial"/>
                <a:cs typeface="Arial"/>
              </a:rPr>
              <a:t>Templed</a:t>
            </a:r>
            <a:r>
              <a:rPr lang="en-US">
                <a:latin typeface="Arial"/>
                <a:cs typeface="Arial"/>
              </a:rPr>
              <a:t> </a:t>
            </a:r>
            <a:r>
              <a:rPr lang="en-US" err="1">
                <a:latin typeface="Arial"/>
                <a:cs typeface="Arial"/>
              </a:rPr>
              <a:t>Profiad</a:t>
            </a:r>
            <a:r>
              <a:rPr lang="en-US">
                <a:latin typeface="Arial"/>
                <a:cs typeface="Arial"/>
              </a:rPr>
              <a:t> </a:t>
            </a:r>
            <a:r>
              <a:rPr lang="en-US" err="1">
                <a:latin typeface="Arial"/>
                <a:cs typeface="Arial"/>
              </a:rPr>
              <a:t>Proffesiynol</a:t>
            </a:r>
            <a:r>
              <a:rPr lang="en-US">
                <a:latin typeface="Arial"/>
                <a:cs typeface="Arial"/>
              </a:rPr>
              <a:t> (TPP) </a:t>
            </a:r>
            <a:endParaRPr lang="en-US"/>
          </a:p>
        </p:txBody>
      </p:sp>
      <p:sp>
        <p:nvSpPr>
          <p:cNvPr id="253" name="Callout: Right Arrow 252">
            <a:extLst>
              <a:ext uri="{FF2B5EF4-FFF2-40B4-BE49-F238E27FC236}">
                <a16:creationId xmlns:a16="http://schemas.microsoft.com/office/drawing/2014/main" id="{3AAB59DC-476E-93B5-672C-2DE36CA27F05}"/>
              </a:ext>
            </a:extLst>
          </p:cNvPr>
          <p:cNvSpPr/>
          <p:nvPr/>
        </p:nvSpPr>
        <p:spPr>
          <a:xfrm>
            <a:off x="412377" y="1769034"/>
            <a:ext cx="3638175" cy="2891117"/>
          </a:xfrm>
          <a:prstGeom prst="rightArrowCallou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a:ea typeface="+mn-lt"/>
                <a:cs typeface="+mn-lt"/>
              </a:rPr>
              <a:t>Mae </a:t>
            </a:r>
            <a:r>
              <a:rPr lang="en-US" sz="2800" b="1" err="1">
                <a:ea typeface="+mn-lt"/>
                <a:cs typeface="+mn-lt"/>
              </a:rPr>
              <a:t>angen</a:t>
            </a:r>
            <a:r>
              <a:rPr lang="en-US" sz="2800" b="1">
                <a:ea typeface="+mn-lt"/>
                <a:cs typeface="+mn-lt"/>
              </a:rPr>
              <a:t> </a:t>
            </a:r>
            <a:r>
              <a:rPr lang="en-US" sz="2800" b="1" err="1">
                <a:ea typeface="+mn-lt"/>
                <a:cs typeface="+mn-lt"/>
              </a:rPr>
              <a:t>cysylltu</a:t>
            </a:r>
            <a:r>
              <a:rPr lang="en-US" sz="2800" b="1">
                <a:ea typeface="+mn-lt"/>
                <a:cs typeface="+mn-lt"/>
              </a:rPr>
              <a:t> </a:t>
            </a:r>
            <a:r>
              <a:rPr lang="en-US" sz="2800" b="1" err="1">
                <a:ea typeface="+mn-lt"/>
                <a:cs typeface="+mn-lt"/>
              </a:rPr>
              <a:t>pob</a:t>
            </a:r>
            <a:r>
              <a:rPr lang="en-US" sz="2800" b="1">
                <a:ea typeface="+mn-lt"/>
                <a:cs typeface="+mn-lt"/>
              </a:rPr>
              <a:t> '</a:t>
            </a:r>
            <a:r>
              <a:rPr lang="en-US" sz="2800" b="1" err="1">
                <a:ea typeface="+mn-lt"/>
                <a:cs typeface="+mn-lt"/>
              </a:rPr>
              <a:t>Llinyn</a:t>
            </a:r>
            <a:r>
              <a:rPr lang="en-US" sz="2800" b="1">
                <a:ea typeface="+mn-lt"/>
                <a:cs typeface="+mn-lt"/>
              </a:rPr>
              <a:t>' â </a:t>
            </a:r>
            <a:r>
              <a:rPr lang="en-US" sz="2800" b="1" err="1">
                <a:ea typeface="+mn-lt"/>
                <a:cs typeface="+mn-lt"/>
              </a:rPr>
              <a:t>Templed</a:t>
            </a:r>
            <a:r>
              <a:rPr lang="en-US" sz="2800" b="1">
                <a:ea typeface="+mn-lt"/>
                <a:cs typeface="+mn-lt"/>
              </a:rPr>
              <a:t> </a:t>
            </a:r>
            <a:r>
              <a:rPr lang="en-US" sz="2800" b="1" err="1">
                <a:ea typeface="+mn-lt"/>
                <a:cs typeface="+mn-lt"/>
              </a:rPr>
              <a:t>Profiad</a:t>
            </a:r>
            <a:r>
              <a:rPr lang="en-US" sz="2800" b="1">
                <a:ea typeface="+mn-lt"/>
                <a:cs typeface="+mn-lt"/>
              </a:rPr>
              <a:t> </a:t>
            </a:r>
            <a:r>
              <a:rPr lang="en-US" sz="2800" b="1" err="1">
                <a:ea typeface="+mn-lt"/>
                <a:cs typeface="+mn-lt"/>
              </a:rPr>
              <a:t>Proffesiynol</a:t>
            </a:r>
            <a:endParaRPr lang="en-US" sz="2800" b="1">
              <a:cs typeface="Calibri"/>
            </a:endParaRPr>
          </a:p>
        </p:txBody>
      </p:sp>
      <p:sp>
        <p:nvSpPr>
          <p:cNvPr id="254" name="Callout: Right Arrow 253">
            <a:extLst>
              <a:ext uri="{FF2B5EF4-FFF2-40B4-BE49-F238E27FC236}">
                <a16:creationId xmlns:a16="http://schemas.microsoft.com/office/drawing/2014/main" id="{562691F1-769D-DD40-1AF2-5D4662B65A69}"/>
              </a:ext>
            </a:extLst>
          </p:cNvPr>
          <p:cNvSpPr/>
          <p:nvPr/>
        </p:nvSpPr>
        <p:spPr>
          <a:xfrm>
            <a:off x="4155141" y="1769034"/>
            <a:ext cx="3884705" cy="2891117"/>
          </a:xfrm>
          <a:prstGeom prst="rightArrowCallou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2400" b="1">
              <a:solidFill>
                <a:schemeClr val="bg1"/>
              </a:solidFill>
              <a:latin typeface="Calibri"/>
            </a:endParaRPr>
          </a:p>
          <a:p>
            <a:pPr algn="ctr"/>
            <a:r>
              <a:rPr lang="cy-GB" sz="2800" b="1">
                <a:ea typeface="+mn-lt"/>
                <a:cs typeface="+mn-lt"/>
              </a:rPr>
              <a:t>Gellir cysylltu 1 </a:t>
            </a:r>
            <a:r>
              <a:rPr lang="cy-GB" sz="2800" b="1" dirty="0">
                <a:ea typeface="+mn-lt"/>
                <a:cs typeface="+mn-lt"/>
              </a:rPr>
              <a:t>TPP i uchafswm o 3 elfen</a:t>
            </a:r>
            <a:endParaRPr lang="en-US" sz="2800" b="1" dirty="0">
              <a:ea typeface="+mn-lt"/>
              <a:cs typeface="+mn-lt"/>
            </a:endParaRPr>
          </a:p>
          <a:p>
            <a:pPr algn="ctr"/>
            <a:endParaRPr lang="en-US" sz="2000" b="1">
              <a:solidFill>
                <a:schemeClr val="bg1"/>
              </a:solidFill>
              <a:ea typeface="+mn-lt"/>
              <a:cs typeface="+mn-lt"/>
            </a:endParaRPr>
          </a:p>
          <a:p>
            <a:pPr algn="ctr"/>
            <a:endParaRPr lang="en-US">
              <a:solidFill>
                <a:srgbClr val="444444"/>
              </a:solidFill>
              <a:cs typeface="Calibri"/>
            </a:endParaRPr>
          </a:p>
        </p:txBody>
      </p:sp>
      <p:sp>
        <p:nvSpPr>
          <p:cNvPr id="259" name="Callout: Right Arrow 258">
            <a:extLst>
              <a:ext uri="{FF2B5EF4-FFF2-40B4-BE49-F238E27FC236}">
                <a16:creationId xmlns:a16="http://schemas.microsoft.com/office/drawing/2014/main" id="{E4D49F5D-9E7F-49C5-45DC-E7C0169FE688}"/>
              </a:ext>
            </a:extLst>
          </p:cNvPr>
          <p:cNvSpPr/>
          <p:nvPr/>
        </p:nvSpPr>
        <p:spPr>
          <a:xfrm>
            <a:off x="8180295" y="1775012"/>
            <a:ext cx="3682999" cy="2883647"/>
          </a:xfrm>
          <a:prstGeom prst="rightArrowCallou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err="1">
                <a:ea typeface="+mn-lt"/>
                <a:cs typeface="+mn-lt"/>
              </a:rPr>
              <a:t>Rhaid</a:t>
            </a:r>
            <a:r>
              <a:rPr lang="en-US" sz="2800" b="1">
                <a:ea typeface="+mn-lt"/>
                <a:cs typeface="+mn-lt"/>
              </a:rPr>
              <a:t> </a:t>
            </a:r>
            <a:r>
              <a:rPr lang="en-US" sz="2800" b="1" err="1">
                <a:ea typeface="+mn-lt"/>
                <a:cs typeface="+mn-lt"/>
              </a:rPr>
              <a:t>i</a:t>
            </a:r>
            <a:r>
              <a:rPr lang="en-US" sz="2800" b="1">
                <a:ea typeface="+mn-lt"/>
                <a:cs typeface="+mn-lt"/>
              </a:rPr>
              <a:t> bob TPP </a:t>
            </a:r>
            <a:r>
              <a:rPr lang="en-US" sz="2800" b="1" err="1">
                <a:ea typeface="+mn-lt"/>
                <a:cs typeface="+mn-lt"/>
              </a:rPr>
              <a:t>gynnwys</a:t>
            </a:r>
            <a:r>
              <a:rPr lang="en-US" sz="2800" b="1">
                <a:ea typeface="+mn-lt"/>
                <a:cs typeface="+mn-lt"/>
              </a:rPr>
              <a:t> o </a:t>
            </a:r>
            <a:r>
              <a:rPr lang="en-US" sz="2800" b="1" err="1">
                <a:ea typeface="+mn-lt"/>
                <a:cs typeface="+mn-lt"/>
              </a:rPr>
              <a:t>leiaf</a:t>
            </a:r>
            <a:r>
              <a:rPr lang="en-US" sz="2800" b="1">
                <a:ea typeface="+mn-lt"/>
                <a:cs typeface="+mn-lt"/>
              </a:rPr>
              <a:t> 2-4 </a:t>
            </a:r>
            <a:r>
              <a:rPr lang="en-US" sz="2800" b="1" err="1">
                <a:ea typeface="+mn-lt"/>
                <a:cs typeface="+mn-lt"/>
              </a:rPr>
              <a:t>ddarn</a:t>
            </a:r>
            <a:r>
              <a:rPr lang="en-US" sz="2800" b="1">
                <a:ea typeface="+mn-lt"/>
                <a:cs typeface="+mn-lt"/>
              </a:rPr>
              <a:t> o </a:t>
            </a:r>
            <a:r>
              <a:rPr lang="en-US" sz="2800" b="1" err="1">
                <a:ea typeface="+mn-lt"/>
                <a:cs typeface="+mn-lt"/>
              </a:rPr>
              <a:t>dystiolaeth</a:t>
            </a:r>
            <a:r>
              <a:rPr lang="en-US" sz="2800" b="1">
                <a:ea typeface="+mn-lt"/>
                <a:cs typeface="+mn-lt"/>
              </a:rPr>
              <a:t> </a:t>
            </a:r>
            <a:r>
              <a:rPr lang="en-US" sz="2800" b="1" err="1">
                <a:ea typeface="+mn-lt"/>
                <a:cs typeface="+mn-lt"/>
              </a:rPr>
              <a:t>berthnasol</a:t>
            </a:r>
            <a:endParaRPr lang="en-US" b="1" err="1">
              <a:cs typeface="Calibri" panose="020F0502020204030204"/>
            </a:endParaRPr>
          </a:p>
        </p:txBody>
      </p:sp>
      <p:sp>
        <p:nvSpPr>
          <p:cNvPr id="260" name="Title 1">
            <a:extLst>
              <a:ext uri="{FF2B5EF4-FFF2-40B4-BE49-F238E27FC236}">
                <a16:creationId xmlns:a16="http://schemas.microsoft.com/office/drawing/2014/main" id="{E068F775-6E4B-88F2-E586-6966064219C2}"/>
              </a:ext>
            </a:extLst>
          </p:cNvPr>
          <p:cNvSpPr txBox="1">
            <a:spLocks/>
          </p:cNvSpPr>
          <p:nvPr/>
        </p:nvSpPr>
        <p:spPr>
          <a:xfrm>
            <a:off x="152031" y="5089526"/>
            <a:ext cx="11810551" cy="1639295"/>
          </a:xfrm>
          <a:prstGeom prst="rect">
            <a:avLst/>
          </a:prstGeom>
          <a:solidFill>
            <a:schemeClr val="accent1">
              <a:lumMod val="20000"/>
              <a:lumOff val="80000"/>
            </a:schemeClr>
          </a:solidFill>
          <a:ln w="57150">
            <a:solidFill>
              <a:schemeClr val="tx1">
                <a:lumMod val="95000"/>
                <a:lumOff val="5000"/>
              </a:schemeClr>
            </a:solidFill>
          </a:ln>
        </p:spPr>
        <p:txBody>
          <a:bodyPr vert="horz" lIns="91440" tIns="45720" rIns="91440" bIns="45720" rtlCol="0" anchor="ctr">
            <a:normAutofit fontScale="92500" lnSpcReduction="1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pPr algn="ctr"/>
            <a:r>
              <a:rPr lang="en-US" sz="2600" err="1">
                <a:latin typeface="Arial"/>
                <a:cs typeface="Arial"/>
              </a:rPr>
              <a:t>Byddwch</a:t>
            </a:r>
            <a:r>
              <a:rPr lang="en-US" sz="2600" dirty="0">
                <a:latin typeface="Arial"/>
                <a:cs typeface="Arial"/>
              </a:rPr>
              <a:t> </a:t>
            </a:r>
            <a:r>
              <a:rPr lang="en-US" sz="2600" err="1">
                <a:latin typeface="Arial"/>
                <a:cs typeface="Arial"/>
              </a:rPr>
              <a:t>yn</a:t>
            </a:r>
            <a:r>
              <a:rPr lang="en-US" sz="2600" dirty="0">
                <a:latin typeface="Arial"/>
                <a:cs typeface="Arial"/>
              </a:rPr>
              <a:t> </a:t>
            </a:r>
            <a:r>
              <a:rPr lang="en-US" sz="2600" err="1">
                <a:latin typeface="Arial"/>
                <a:cs typeface="Arial"/>
              </a:rPr>
              <a:t>cwblhau</a:t>
            </a:r>
            <a:r>
              <a:rPr lang="en-US" sz="2600" dirty="0">
                <a:latin typeface="Arial"/>
                <a:cs typeface="Arial"/>
              </a:rPr>
              <a:t> </a:t>
            </a:r>
            <a:r>
              <a:rPr lang="en-US" sz="2600" err="1">
                <a:latin typeface="Arial"/>
                <a:cs typeface="Arial"/>
              </a:rPr>
              <a:t>rhwng</a:t>
            </a:r>
            <a:r>
              <a:rPr lang="en-US" sz="2600" dirty="0">
                <a:latin typeface="Arial"/>
                <a:cs typeface="Arial"/>
              </a:rPr>
              <a:t> 12 a 15 </a:t>
            </a:r>
            <a:r>
              <a:rPr lang="en-US" sz="2600" err="1">
                <a:latin typeface="Arial"/>
                <a:cs typeface="Arial"/>
              </a:rPr>
              <a:t>templed</a:t>
            </a:r>
            <a:r>
              <a:rPr lang="en-US" sz="2600" dirty="0">
                <a:latin typeface="Arial"/>
                <a:cs typeface="Arial"/>
              </a:rPr>
              <a:t> </a:t>
            </a:r>
            <a:r>
              <a:rPr lang="en-US" sz="2600" err="1">
                <a:latin typeface="Arial"/>
                <a:cs typeface="Arial"/>
              </a:rPr>
              <a:t>dros</a:t>
            </a:r>
            <a:r>
              <a:rPr lang="en-US" sz="2600" dirty="0">
                <a:latin typeface="Arial"/>
                <a:cs typeface="Arial"/>
              </a:rPr>
              <a:t> </a:t>
            </a:r>
            <a:r>
              <a:rPr lang="en-US" sz="2600" err="1">
                <a:latin typeface="Arial"/>
                <a:cs typeface="Arial"/>
              </a:rPr>
              <a:t>dair</a:t>
            </a:r>
            <a:r>
              <a:rPr lang="en-US" sz="2600" dirty="0">
                <a:latin typeface="Arial"/>
                <a:cs typeface="Arial"/>
              </a:rPr>
              <a:t> </a:t>
            </a:r>
            <a:r>
              <a:rPr lang="en-US" sz="2600" err="1">
                <a:latin typeface="Arial"/>
                <a:cs typeface="Arial"/>
              </a:rPr>
              <a:t>blynedd</a:t>
            </a:r>
            <a:r>
              <a:rPr lang="en-US" sz="2600" dirty="0">
                <a:latin typeface="Arial"/>
                <a:cs typeface="Arial"/>
              </a:rPr>
              <a:t> </a:t>
            </a:r>
            <a:r>
              <a:rPr lang="en-US" sz="2600" err="1">
                <a:latin typeface="Arial"/>
                <a:cs typeface="Arial"/>
              </a:rPr>
              <a:t>eich</a:t>
            </a:r>
            <a:r>
              <a:rPr lang="en-US" sz="2600" dirty="0">
                <a:latin typeface="Arial"/>
                <a:cs typeface="Arial"/>
              </a:rPr>
              <a:t> </a:t>
            </a:r>
            <a:r>
              <a:rPr lang="en-US" sz="2600" err="1">
                <a:latin typeface="Arial"/>
                <a:cs typeface="Arial"/>
              </a:rPr>
              <a:t>cwrs</a:t>
            </a:r>
            <a:r>
              <a:rPr lang="en-US" sz="2600" dirty="0">
                <a:latin typeface="Arial"/>
                <a:cs typeface="Arial"/>
              </a:rPr>
              <a:t>.</a:t>
            </a:r>
            <a:r>
              <a:rPr lang="en-US" sz="2600" b="0" dirty="0">
                <a:latin typeface="Arial"/>
                <a:cs typeface="Arial"/>
              </a:rPr>
              <a:t> </a:t>
            </a:r>
            <a:r>
              <a:rPr lang="en-US" sz="2600" dirty="0">
                <a:solidFill>
                  <a:srgbClr val="3C4043"/>
                </a:solidFill>
                <a:latin typeface="Arial"/>
                <a:cs typeface="Arial"/>
              </a:rPr>
              <a:t>Yn PTE1 </a:t>
            </a:r>
            <a:r>
              <a:rPr lang="en-US" sz="2600" err="1">
                <a:solidFill>
                  <a:srgbClr val="3C4043"/>
                </a:solidFill>
                <a:latin typeface="Arial"/>
                <a:cs typeface="Arial"/>
              </a:rPr>
              <a:t>dylech</a:t>
            </a:r>
            <a:r>
              <a:rPr lang="en-US" sz="2600" dirty="0">
                <a:solidFill>
                  <a:srgbClr val="3C4043"/>
                </a:solidFill>
                <a:latin typeface="Arial"/>
                <a:cs typeface="Arial"/>
              </a:rPr>
              <a:t> </a:t>
            </a:r>
            <a:r>
              <a:rPr lang="en-US" sz="2600" err="1">
                <a:solidFill>
                  <a:srgbClr val="3C4043"/>
                </a:solidFill>
                <a:latin typeface="Arial"/>
                <a:cs typeface="Arial"/>
              </a:rPr>
              <a:t>anelu</a:t>
            </a:r>
            <a:r>
              <a:rPr lang="en-US" sz="2600" dirty="0">
                <a:solidFill>
                  <a:srgbClr val="3C4043"/>
                </a:solidFill>
                <a:latin typeface="Arial"/>
                <a:cs typeface="Arial"/>
              </a:rPr>
              <a:t> at </a:t>
            </a:r>
            <a:r>
              <a:rPr lang="en-US" sz="2600" err="1">
                <a:solidFill>
                  <a:srgbClr val="3C4043"/>
                </a:solidFill>
                <a:latin typeface="Arial"/>
                <a:cs typeface="Arial"/>
              </a:rPr>
              <a:t>ganolbwyntio</a:t>
            </a:r>
            <a:r>
              <a:rPr lang="en-US" sz="2600" dirty="0">
                <a:solidFill>
                  <a:srgbClr val="3C4043"/>
                </a:solidFill>
                <a:latin typeface="Arial"/>
                <a:cs typeface="Arial"/>
              </a:rPr>
              <a:t> </a:t>
            </a:r>
            <a:r>
              <a:rPr lang="en-US" sz="2600" err="1">
                <a:solidFill>
                  <a:srgbClr val="3C4043"/>
                </a:solidFill>
                <a:latin typeface="Arial"/>
                <a:cs typeface="Arial"/>
              </a:rPr>
              <a:t>ar</a:t>
            </a:r>
            <a:r>
              <a:rPr lang="en-US" sz="2600" dirty="0">
                <a:solidFill>
                  <a:srgbClr val="3C4043"/>
                </a:solidFill>
                <a:latin typeface="Arial"/>
                <a:cs typeface="Arial"/>
              </a:rPr>
              <a:t> </a:t>
            </a:r>
            <a:r>
              <a:rPr lang="en-US" sz="2600" err="1">
                <a:solidFill>
                  <a:srgbClr val="3C4043"/>
                </a:solidFill>
                <a:latin typeface="Arial"/>
                <a:cs typeface="Arial"/>
              </a:rPr>
              <a:t>ddatblygu</a:t>
            </a:r>
            <a:r>
              <a:rPr lang="en-US" sz="2600" dirty="0">
                <a:solidFill>
                  <a:srgbClr val="3C4043"/>
                </a:solidFill>
                <a:latin typeface="Arial"/>
                <a:cs typeface="Arial"/>
              </a:rPr>
              <a:t> </a:t>
            </a:r>
            <a:r>
              <a:rPr lang="en-US" sz="2600" err="1">
                <a:solidFill>
                  <a:srgbClr val="3C4043"/>
                </a:solidFill>
                <a:latin typeface="Arial"/>
                <a:cs typeface="Arial"/>
              </a:rPr>
              <a:t>eich</a:t>
            </a:r>
            <a:r>
              <a:rPr lang="en-US" sz="2600" dirty="0">
                <a:solidFill>
                  <a:srgbClr val="3C4043"/>
                </a:solidFill>
                <a:latin typeface="Arial"/>
                <a:cs typeface="Arial"/>
              </a:rPr>
              <a:t> </a:t>
            </a:r>
            <a:r>
              <a:rPr lang="en-US" sz="2600" err="1">
                <a:solidFill>
                  <a:srgbClr val="3C4043"/>
                </a:solidFill>
                <a:latin typeface="Arial"/>
                <a:cs typeface="Arial"/>
              </a:rPr>
              <a:t>templedi</a:t>
            </a:r>
            <a:r>
              <a:rPr lang="en-US" sz="2600" dirty="0">
                <a:solidFill>
                  <a:srgbClr val="3C4043"/>
                </a:solidFill>
                <a:latin typeface="Arial"/>
                <a:cs typeface="Arial"/>
              </a:rPr>
              <a:t> </a:t>
            </a:r>
            <a:r>
              <a:rPr lang="en-US" sz="2600" err="1">
                <a:solidFill>
                  <a:srgbClr val="3C4043"/>
                </a:solidFill>
                <a:latin typeface="Arial"/>
                <a:cs typeface="Arial"/>
              </a:rPr>
              <a:t>Cyfoethogi</a:t>
            </a:r>
            <a:r>
              <a:rPr lang="en-US" sz="2600" dirty="0">
                <a:solidFill>
                  <a:srgbClr val="3C4043"/>
                </a:solidFill>
                <a:latin typeface="Arial"/>
                <a:cs typeface="Arial"/>
              </a:rPr>
              <a:t> </a:t>
            </a:r>
            <a:r>
              <a:rPr lang="en-US" sz="2600" err="1">
                <a:solidFill>
                  <a:srgbClr val="3C4043"/>
                </a:solidFill>
                <a:latin typeface="Arial"/>
                <a:cs typeface="Arial"/>
              </a:rPr>
              <a:t>Ysgolion</a:t>
            </a:r>
            <a:r>
              <a:rPr lang="en-US" sz="2600" dirty="0">
                <a:solidFill>
                  <a:srgbClr val="3C4043"/>
                </a:solidFill>
                <a:latin typeface="Arial"/>
                <a:cs typeface="Arial"/>
              </a:rPr>
              <a:t> </a:t>
            </a:r>
            <a:r>
              <a:rPr lang="en-US" sz="2600" err="1">
                <a:solidFill>
                  <a:srgbClr val="3C4043"/>
                </a:solidFill>
                <a:latin typeface="Arial"/>
                <a:cs typeface="Arial"/>
              </a:rPr>
              <a:t>a’u</a:t>
            </a:r>
            <a:r>
              <a:rPr lang="en-US" sz="2600" dirty="0">
                <a:solidFill>
                  <a:srgbClr val="3C4043"/>
                </a:solidFill>
                <a:latin typeface="Arial"/>
                <a:cs typeface="Arial"/>
              </a:rPr>
              <a:t> </a:t>
            </a:r>
            <a:r>
              <a:rPr lang="en-US" sz="2600" err="1">
                <a:solidFill>
                  <a:srgbClr val="3C4043"/>
                </a:solidFill>
                <a:latin typeface="Arial"/>
                <a:cs typeface="Arial"/>
              </a:rPr>
              <a:t>cysylltu</a:t>
            </a:r>
            <a:r>
              <a:rPr lang="en-US" sz="2600" dirty="0">
                <a:solidFill>
                  <a:srgbClr val="3C4043"/>
                </a:solidFill>
                <a:latin typeface="Arial"/>
                <a:cs typeface="Arial"/>
              </a:rPr>
              <a:t> </a:t>
            </a:r>
            <a:r>
              <a:rPr lang="en-US" sz="2600" err="1">
                <a:solidFill>
                  <a:srgbClr val="3C4043"/>
                </a:solidFill>
                <a:latin typeface="Arial"/>
                <a:cs typeface="Arial"/>
              </a:rPr>
              <a:t>â’r</a:t>
            </a:r>
            <a:r>
              <a:rPr lang="en-US" sz="2600" dirty="0">
                <a:solidFill>
                  <a:srgbClr val="3C4043"/>
                </a:solidFill>
                <a:latin typeface="Arial"/>
                <a:cs typeface="Arial"/>
              </a:rPr>
              <a:t> </a:t>
            </a:r>
            <a:r>
              <a:rPr lang="en-US" sz="2600" err="1">
                <a:solidFill>
                  <a:srgbClr val="3C4043"/>
                </a:solidFill>
                <a:latin typeface="Arial"/>
                <a:cs typeface="Arial"/>
              </a:rPr>
              <a:t>Meysydd</a:t>
            </a:r>
            <a:r>
              <a:rPr lang="en-US" sz="2600" dirty="0">
                <a:solidFill>
                  <a:srgbClr val="3C4043"/>
                </a:solidFill>
                <a:latin typeface="Arial"/>
                <a:cs typeface="Arial"/>
              </a:rPr>
              <a:t> </a:t>
            </a:r>
            <a:r>
              <a:rPr lang="en-US" sz="2600" err="1">
                <a:solidFill>
                  <a:srgbClr val="3C4043"/>
                </a:solidFill>
                <a:latin typeface="Arial"/>
                <a:cs typeface="Arial"/>
              </a:rPr>
              <a:t>Canolog</a:t>
            </a:r>
            <a:r>
              <a:rPr lang="en-US" sz="2600" dirty="0">
                <a:solidFill>
                  <a:srgbClr val="3C4043"/>
                </a:solidFill>
                <a:latin typeface="Arial"/>
                <a:cs typeface="Arial"/>
              </a:rPr>
              <a:t>.</a:t>
            </a:r>
            <a:endParaRPr lang="en-US" sz="2600">
              <a:solidFill>
                <a:srgbClr val="3C4043"/>
              </a:solidFill>
            </a:endParaRPr>
          </a:p>
        </p:txBody>
      </p:sp>
    </p:spTree>
    <p:extLst>
      <p:ext uri="{BB962C8B-B14F-4D97-AF65-F5344CB8AC3E}">
        <p14:creationId xmlns:p14="http://schemas.microsoft.com/office/powerpoint/2010/main" val="1661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 grpId="0" animBg="1"/>
      <p:bldP spid="254" grpId="0" animBg="1"/>
      <p:bldP spid="259" grpId="0" animBg="1"/>
      <p:bldP spid="26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506E2-1230-28AD-2B3D-8DCE929999B5}"/>
              </a:ext>
            </a:extLst>
          </p:cNvPr>
          <p:cNvSpPr>
            <a:spLocks noGrp="1"/>
          </p:cNvSpPr>
          <p:nvPr>
            <p:ph type="title"/>
          </p:nvPr>
        </p:nvSpPr>
        <p:spPr>
          <a:xfrm>
            <a:off x="351228" y="92483"/>
            <a:ext cx="11481847" cy="959473"/>
          </a:xfrm>
          <a:solidFill>
            <a:schemeClr val="accent5">
              <a:lumMod val="20000"/>
              <a:lumOff val="80000"/>
            </a:schemeClr>
          </a:solidFill>
          <a:ln w="57150">
            <a:solidFill>
              <a:srgbClr val="002060"/>
            </a:solidFill>
          </a:ln>
        </p:spPr>
        <p:txBody>
          <a:bodyPr>
            <a:noAutofit/>
          </a:bodyPr>
          <a:lstStyle/>
          <a:p>
            <a:pPr algn="ctr"/>
            <a:r>
              <a:rPr lang="en-US" sz="2000">
                <a:solidFill>
                  <a:srgbClr val="002060"/>
                </a:solidFill>
                <a:latin typeface="Arial"/>
                <a:cs typeface="Arial"/>
              </a:rPr>
              <a:t>Yn </a:t>
            </a:r>
            <a:r>
              <a:rPr lang="en-US" sz="2000" err="1">
                <a:solidFill>
                  <a:srgbClr val="002060"/>
                </a:solidFill>
                <a:latin typeface="Arial"/>
                <a:cs typeface="Arial"/>
              </a:rPr>
              <a:t>ystod</a:t>
            </a:r>
            <a:r>
              <a:rPr lang="en-US" sz="2000">
                <a:solidFill>
                  <a:srgbClr val="002060"/>
                </a:solidFill>
                <a:latin typeface="Arial"/>
                <a:cs typeface="Arial"/>
              </a:rPr>
              <a:t> PAP </a:t>
            </a:r>
            <a:r>
              <a:rPr lang="en-US" sz="2000" err="1">
                <a:solidFill>
                  <a:srgbClr val="002060"/>
                </a:solidFill>
                <a:latin typeface="Arial"/>
                <a:cs typeface="Arial"/>
              </a:rPr>
              <a:t>byddwn</a:t>
            </a:r>
            <a:r>
              <a:rPr lang="en-US" sz="2000">
                <a:solidFill>
                  <a:srgbClr val="002060"/>
                </a:solidFill>
                <a:latin typeface="Arial"/>
                <a:cs typeface="Arial"/>
              </a:rPr>
              <a:t> </a:t>
            </a:r>
            <a:r>
              <a:rPr lang="en-US" sz="2000" err="1">
                <a:solidFill>
                  <a:srgbClr val="002060"/>
                </a:solidFill>
                <a:latin typeface="Arial"/>
                <a:cs typeface="Arial"/>
              </a:rPr>
              <a:t>yn</a:t>
            </a:r>
            <a:r>
              <a:rPr lang="en-US" sz="2000">
                <a:solidFill>
                  <a:srgbClr val="002060"/>
                </a:solidFill>
                <a:latin typeface="Arial"/>
                <a:cs typeface="Arial"/>
              </a:rPr>
              <a:t> </a:t>
            </a:r>
            <a:r>
              <a:rPr lang="en-US" sz="2000" err="1">
                <a:solidFill>
                  <a:srgbClr val="002060"/>
                </a:solidFill>
                <a:latin typeface="Arial"/>
                <a:cs typeface="Arial"/>
              </a:rPr>
              <a:t>canolbwyntio</a:t>
            </a:r>
            <a:r>
              <a:rPr lang="en-US" sz="2000">
                <a:solidFill>
                  <a:srgbClr val="002060"/>
                </a:solidFill>
                <a:latin typeface="Arial"/>
                <a:cs typeface="Arial"/>
              </a:rPr>
              <a:t> </a:t>
            </a:r>
            <a:r>
              <a:rPr lang="en-US" sz="2000" err="1">
                <a:solidFill>
                  <a:srgbClr val="002060"/>
                </a:solidFill>
                <a:latin typeface="Arial"/>
                <a:cs typeface="Arial"/>
              </a:rPr>
              <a:t>ar</a:t>
            </a:r>
            <a:r>
              <a:rPr lang="en-US" sz="2000">
                <a:solidFill>
                  <a:srgbClr val="002060"/>
                </a:solidFill>
                <a:latin typeface="Arial"/>
                <a:cs typeface="Arial"/>
              </a:rPr>
              <a:t> </a:t>
            </a:r>
            <a:r>
              <a:rPr lang="en-US" sz="2000" err="1">
                <a:solidFill>
                  <a:srgbClr val="002060"/>
                </a:solidFill>
                <a:latin typeface="Arial"/>
                <a:cs typeface="Arial"/>
              </a:rPr>
              <a:t>gwblhau</a:t>
            </a:r>
            <a:r>
              <a:rPr lang="en-US" sz="2000">
                <a:solidFill>
                  <a:srgbClr val="002060"/>
                </a:solidFill>
                <a:latin typeface="Arial"/>
                <a:cs typeface="Arial"/>
              </a:rPr>
              <a:t> un </a:t>
            </a:r>
            <a:r>
              <a:rPr lang="en-US" sz="2000" err="1">
                <a:solidFill>
                  <a:srgbClr val="002060"/>
                </a:solidFill>
                <a:latin typeface="Arial"/>
                <a:cs typeface="Arial"/>
              </a:rPr>
              <a:t>Templed</a:t>
            </a:r>
            <a:r>
              <a:rPr lang="en-US" sz="2000">
                <a:solidFill>
                  <a:srgbClr val="002060"/>
                </a:solidFill>
                <a:latin typeface="Arial"/>
                <a:cs typeface="Arial"/>
              </a:rPr>
              <a:t> </a:t>
            </a:r>
            <a:r>
              <a:rPr lang="en-US" sz="2000" err="1">
                <a:solidFill>
                  <a:srgbClr val="002060"/>
                </a:solidFill>
                <a:latin typeface="Arial"/>
                <a:cs typeface="Arial"/>
              </a:rPr>
              <a:t>Profiad</a:t>
            </a:r>
            <a:r>
              <a:rPr lang="en-US" sz="2000">
                <a:solidFill>
                  <a:srgbClr val="002060"/>
                </a:solidFill>
                <a:latin typeface="Arial"/>
                <a:cs typeface="Arial"/>
              </a:rPr>
              <a:t> </a:t>
            </a:r>
            <a:r>
              <a:rPr lang="en-US" sz="2000" err="1">
                <a:solidFill>
                  <a:srgbClr val="002060"/>
                </a:solidFill>
                <a:latin typeface="Arial"/>
                <a:cs typeface="Arial"/>
              </a:rPr>
              <a:t>Proffesiynol</a:t>
            </a:r>
            <a:r>
              <a:rPr lang="en-US" sz="2000">
                <a:solidFill>
                  <a:srgbClr val="002060"/>
                </a:solidFill>
                <a:latin typeface="Arial"/>
                <a:cs typeface="Arial"/>
              </a:rPr>
              <a:t> </a:t>
            </a:r>
            <a:r>
              <a:rPr lang="en-US" sz="2000" err="1">
                <a:solidFill>
                  <a:srgbClr val="002060"/>
                </a:solidFill>
                <a:latin typeface="Arial"/>
                <a:cs typeface="Arial"/>
              </a:rPr>
              <a:t>i</a:t>
            </a:r>
            <a:r>
              <a:rPr lang="en-US" sz="2000">
                <a:solidFill>
                  <a:srgbClr val="002060"/>
                </a:solidFill>
                <a:latin typeface="Arial"/>
                <a:cs typeface="Arial"/>
              </a:rPr>
              <a:t> </a:t>
            </a:r>
            <a:r>
              <a:rPr lang="en-US" sz="2000" err="1">
                <a:solidFill>
                  <a:srgbClr val="002060"/>
                </a:solidFill>
                <a:latin typeface="Arial"/>
                <a:cs typeface="Arial"/>
              </a:rPr>
              <a:t>safon</a:t>
            </a:r>
            <a:r>
              <a:rPr lang="en-US" sz="2000">
                <a:solidFill>
                  <a:srgbClr val="002060"/>
                </a:solidFill>
                <a:latin typeface="Arial"/>
                <a:cs typeface="Arial"/>
              </a:rPr>
              <a:t> </a:t>
            </a:r>
            <a:r>
              <a:rPr lang="en-US" sz="2000" err="1">
                <a:solidFill>
                  <a:srgbClr val="002060"/>
                </a:solidFill>
                <a:latin typeface="Arial"/>
                <a:cs typeface="Arial"/>
              </a:rPr>
              <a:t>uchel</a:t>
            </a:r>
            <a:r>
              <a:rPr lang="en-US" sz="2000">
                <a:solidFill>
                  <a:srgbClr val="002060"/>
                </a:solidFill>
                <a:latin typeface="Arial"/>
                <a:cs typeface="Arial"/>
              </a:rPr>
              <a:t> </a:t>
            </a:r>
            <a:r>
              <a:rPr lang="en-US" sz="2000" err="1">
                <a:solidFill>
                  <a:srgbClr val="002060"/>
                </a:solidFill>
                <a:latin typeface="Arial"/>
                <a:cs typeface="Arial"/>
              </a:rPr>
              <a:t>fel</a:t>
            </a:r>
            <a:r>
              <a:rPr lang="en-US" sz="2000">
                <a:solidFill>
                  <a:srgbClr val="002060"/>
                </a:solidFill>
                <a:latin typeface="Arial"/>
                <a:cs typeface="Arial"/>
              </a:rPr>
              <a:t> y </a:t>
            </a:r>
            <a:r>
              <a:rPr lang="en-US" sz="2000" err="1">
                <a:solidFill>
                  <a:srgbClr val="002060"/>
                </a:solidFill>
                <a:latin typeface="Arial"/>
                <a:cs typeface="Arial"/>
              </a:rPr>
              <a:t>gallwch</a:t>
            </a:r>
            <a:r>
              <a:rPr lang="en-US" sz="2000">
                <a:solidFill>
                  <a:srgbClr val="002060"/>
                </a:solidFill>
                <a:latin typeface="Arial"/>
                <a:cs typeface="Arial"/>
              </a:rPr>
              <a:t> </a:t>
            </a:r>
            <a:r>
              <a:rPr lang="en-US" sz="2000" err="1">
                <a:solidFill>
                  <a:srgbClr val="002060"/>
                </a:solidFill>
                <a:latin typeface="Arial"/>
                <a:cs typeface="Arial"/>
              </a:rPr>
              <a:t>ei</a:t>
            </a:r>
            <a:r>
              <a:rPr lang="en-US" sz="2000">
                <a:solidFill>
                  <a:srgbClr val="002060"/>
                </a:solidFill>
                <a:latin typeface="Arial"/>
                <a:cs typeface="Arial"/>
              </a:rPr>
              <a:t> </a:t>
            </a:r>
            <a:r>
              <a:rPr lang="en-US" sz="2000" err="1">
                <a:solidFill>
                  <a:srgbClr val="002060"/>
                </a:solidFill>
                <a:latin typeface="Arial"/>
                <a:cs typeface="Arial"/>
              </a:rPr>
              <a:t>ddefnyddio</a:t>
            </a:r>
            <a:r>
              <a:rPr lang="en-US" sz="2000">
                <a:solidFill>
                  <a:srgbClr val="002060"/>
                </a:solidFill>
                <a:latin typeface="Arial"/>
                <a:cs typeface="Arial"/>
              </a:rPr>
              <a:t> </a:t>
            </a:r>
            <a:r>
              <a:rPr lang="en-US" sz="2000" err="1">
                <a:solidFill>
                  <a:srgbClr val="002060"/>
                </a:solidFill>
                <a:latin typeface="Arial"/>
                <a:cs typeface="Arial"/>
              </a:rPr>
              <a:t>fel</a:t>
            </a:r>
            <a:r>
              <a:rPr lang="en-US" sz="2000">
                <a:solidFill>
                  <a:srgbClr val="002060"/>
                </a:solidFill>
                <a:latin typeface="Arial"/>
                <a:cs typeface="Arial"/>
              </a:rPr>
              <a:t> </a:t>
            </a:r>
            <a:r>
              <a:rPr lang="en-US" sz="2000" err="1">
                <a:solidFill>
                  <a:srgbClr val="002060"/>
                </a:solidFill>
                <a:latin typeface="Arial"/>
                <a:cs typeface="Arial"/>
              </a:rPr>
              <a:t>enghraifft</a:t>
            </a:r>
            <a:r>
              <a:rPr lang="en-US" sz="2000">
                <a:solidFill>
                  <a:srgbClr val="002060"/>
                </a:solidFill>
                <a:latin typeface="Arial"/>
                <a:cs typeface="Arial"/>
              </a:rPr>
              <a:t> </a:t>
            </a:r>
            <a:r>
              <a:rPr lang="en-US" sz="2000" err="1">
                <a:solidFill>
                  <a:srgbClr val="002060"/>
                </a:solidFill>
                <a:latin typeface="Arial"/>
                <a:cs typeface="Arial"/>
              </a:rPr>
              <a:t>ar</a:t>
            </a:r>
            <a:r>
              <a:rPr lang="en-US" sz="2000">
                <a:solidFill>
                  <a:srgbClr val="002060"/>
                </a:solidFill>
                <a:latin typeface="Arial"/>
                <a:cs typeface="Arial"/>
              </a:rPr>
              <a:t> </a:t>
            </a:r>
            <a:r>
              <a:rPr lang="en-US" sz="2000" err="1">
                <a:solidFill>
                  <a:srgbClr val="002060"/>
                </a:solidFill>
                <a:latin typeface="Arial"/>
                <a:cs typeface="Arial"/>
              </a:rPr>
              <a:t>gyfer</a:t>
            </a:r>
            <a:r>
              <a:rPr lang="en-US" sz="2000">
                <a:solidFill>
                  <a:srgbClr val="002060"/>
                </a:solidFill>
                <a:latin typeface="Arial"/>
                <a:cs typeface="Arial"/>
              </a:rPr>
              <a:t> </a:t>
            </a:r>
            <a:r>
              <a:rPr lang="en-US" sz="2000" err="1">
                <a:solidFill>
                  <a:srgbClr val="002060"/>
                </a:solidFill>
                <a:latin typeface="Arial"/>
                <a:cs typeface="Arial"/>
              </a:rPr>
              <a:t>eich</a:t>
            </a:r>
            <a:r>
              <a:rPr lang="en-US" sz="2000">
                <a:solidFill>
                  <a:srgbClr val="002060"/>
                </a:solidFill>
                <a:latin typeface="Arial"/>
                <a:cs typeface="Arial"/>
              </a:rPr>
              <a:t> </a:t>
            </a:r>
            <a:r>
              <a:rPr lang="en-US" sz="2000" err="1">
                <a:solidFill>
                  <a:srgbClr val="002060"/>
                </a:solidFill>
                <a:latin typeface="Arial"/>
                <a:cs typeface="Arial"/>
              </a:rPr>
              <a:t>templedi</a:t>
            </a:r>
            <a:r>
              <a:rPr lang="en-US" sz="2000">
                <a:solidFill>
                  <a:srgbClr val="002060"/>
                </a:solidFill>
                <a:latin typeface="Arial"/>
                <a:cs typeface="Arial"/>
              </a:rPr>
              <a:t> </a:t>
            </a:r>
            <a:r>
              <a:rPr lang="en-US" sz="2000" err="1">
                <a:solidFill>
                  <a:srgbClr val="002060"/>
                </a:solidFill>
                <a:latin typeface="Arial"/>
                <a:cs typeface="Arial"/>
              </a:rPr>
              <a:t>yn</a:t>
            </a:r>
            <a:r>
              <a:rPr lang="en-US" sz="2000">
                <a:solidFill>
                  <a:srgbClr val="002060"/>
                </a:solidFill>
                <a:latin typeface="Arial"/>
                <a:cs typeface="Arial"/>
              </a:rPr>
              <a:t> y </a:t>
            </a:r>
            <a:r>
              <a:rPr lang="en-US" sz="2000" err="1">
                <a:solidFill>
                  <a:srgbClr val="002060"/>
                </a:solidFill>
                <a:latin typeface="Arial"/>
                <a:cs typeface="Arial"/>
              </a:rPr>
              <a:t>dyfodol</a:t>
            </a:r>
            <a:r>
              <a:rPr lang="en-US" sz="2000">
                <a:solidFill>
                  <a:srgbClr val="002060"/>
                </a:solidFill>
                <a:latin typeface="Arial"/>
                <a:cs typeface="Arial"/>
              </a:rPr>
              <a:t>.</a:t>
            </a:r>
            <a:endParaRPr lang="en-US">
              <a:solidFill>
                <a:srgbClr val="002060"/>
              </a:solidFill>
            </a:endParaRPr>
          </a:p>
        </p:txBody>
      </p:sp>
      <p:sp>
        <p:nvSpPr>
          <p:cNvPr id="24" name="Rectangle: Rounded Corners 23">
            <a:extLst>
              <a:ext uri="{FF2B5EF4-FFF2-40B4-BE49-F238E27FC236}">
                <a16:creationId xmlns:a16="http://schemas.microsoft.com/office/drawing/2014/main" id="{F861BE9F-F7EE-F10E-00C1-53A7C98E1348}"/>
              </a:ext>
            </a:extLst>
          </p:cNvPr>
          <p:cNvSpPr/>
          <p:nvPr/>
        </p:nvSpPr>
        <p:spPr>
          <a:xfrm>
            <a:off x="352337" y="1305884"/>
            <a:ext cx="11478935" cy="692093"/>
          </a:xfrm>
          <a:prstGeom prst="roundRect">
            <a:avLst/>
          </a:prstGeom>
          <a:solidFill>
            <a:schemeClr val="accent1">
              <a:lumMod val="60000"/>
              <a:lumOff val="4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err="1">
                <a:solidFill>
                  <a:srgbClr val="002060"/>
                </a:solidFill>
                <a:ea typeface="+mn-lt"/>
                <a:cs typeface="+mn-lt"/>
              </a:rPr>
              <a:t>Canolbwyntiwch</a:t>
            </a:r>
            <a:r>
              <a:rPr lang="en-US" sz="3200" b="1" dirty="0">
                <a:solidFill>
                  <a:srgbClr val="002060"/>
                </a:solidFill>
                <a:ea typeface="+mn-lt"/>
                <a:cs typeface="+mn-lt"/>
              </a:rPr>
              <a:t> </a:t>
            </a:r>
            <a:r>
              <a:rPr lang="en-US" sz="3200" b="1" err="1">
                <a:solidFill>
                  <a:srgbClr val="002060"/>
                </a:solidFill>
                <a:ea typeface="+mn-lt"/>
                <a:cs typeface="+mn-lt"/>
              </a:rPr>
              <a:t>ar</a:t>
            </a:r>
            <a:r>
              <a:rPr lang="en-US" sz="3200" b="1" dirty="0">
                <a:solidFill>
                  <a:srgbClr val="002060"/>
                </a:solidFill>
                <a:ea typeface="+mn-lt"/>
                <a:cs typeface="+mn-lt"/>
              </a:rPr>
              <a:t> Y LLINELLAU CANOLOG</a:t>
            </a:r>
            <a:endParaRPr lang="en-US" sz="3200" b="1">
              <a:solidFill>
                <a:srgbClr val="002060"/>
              </a:solidFill>
              <a:cs typeface="Calibri" panose="020F0502020204030204"/>
            </a:endParaRPr>
          </a:p>
        </p:txBody>
      </p:sp>
      <p:sp>
        <p:nvSpPr>
          <p:cNvPr id="25" name="Rectangle: Rounded Corners 24">
            <a:extLst>
              <a:ext uri="{FF2B5EF4-FFF2-40B4-BE49-F238E27FC236}">
                <a16:creationId xmlns:a16="http://schemas.microsoft.com/office/drawing/2014/main" id="{00FEA080-256D-61E0-EB0E-04CD92558697}"/>
              </a:ext>
            </a:extLst>
          </p:cNvPr>
          <p:cNvSpPr/>
          <p:nvPr/>
        </p:nvSpPr>
        <p:spPr>
          <a:xfrm>
            <a:off x="352336" y="2179738"/>
            <a:ext cx="3460458" cy="3446476"/>
          </a:xfrm>
          <a:prstGeom prst="roundRect">
            <a:avLst/>
          </a:prstGeom>
          <a:solidFill>
            <a:schemeClr val="accent4">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u="sng" err="1">
                <a:solidFill>
                  <a:srgbClr val="002060"/>
                </a:solidFill>
                <a:ea typeface="+mn-lt"/>
                <a:cs typeface="+mn-lt"/>
              </a:rPr>
              <a:t>Disgrifydd</a:t>
            </a:r>
            <a:r>
              <a:rPr lang="en-US" sz="2400" b="1" u="sng" dirty="0">
                <a:solidFill>
                  <a:srgbClr val="002060"/>
                </a:solidFill>
                <a:ea typeface="+mn-lt"/>
                <a:cs typeface="+mn-lt"/>
              </a:rPr>
              <a:t> SAC:</a:t>
            </a:r>
            <a:endParaRPr lang="en-US" sz="2400" b="1" u="sng">
              <a:solidFill>
                <a:srgbClr val="002060"/>
              </a:solidFill>
              <a:cs typeface="Calibri"/>
            </a:endParaRPr>
          </a:p>
          <a:p>
            <a:pPr algn="ctr"/>
            <a:r>
              <a:rPr lang="en-US" sz="2400" b="1" err="1">
                <a:solidFill>
                  <a:srgbClr val="002060"/>
                </a:solidFill>
                <a:ea typeface="+mn-lt"/>
                <a:cs typeface="+mn-lt"/>
              </a:rPr>
              <a:t>Gwnewch</a:t>
            </a:r>
            <a:r>
              <a:rPr lang="en-US" sz="2400" b="1" dirty="0">
                <a:solidFill>
                  <a:srgbClr val="002060"/>
                </a:solidFill>
                <a:ea typeface="+mn-lt"/>
                <a:cs typeface="+mn-lt"/>
              </a:rPr>
              <a:t> </a:t>
            </a:r>
            <a:r>
              <a:rPr lang="en-US" sz="2400" b="1" err="1">
                <a:solidFill>
                  <a:srgbClr val="002060"/>
                </a:solidFill>
                <a:ea typeface="+mn-lt"/>
                <a:cs typeface="+mn-lt"/>
              </a:rPr>
              <a:t>yn</a:t>
            </a:r>
            <a:r>
              <a:rPr lang="en-US" sz="2400" b="1" dirty="0">
                <a:solidFill>
                  <a:srgbClr val="002060"/>
                </a:solidFill>
                <a:ea typeface="+mn-lt"/>
                <a:cs typeface="+mn-lt"/>
              </a:rPr>
              <a:t> </a:t>
            </a:r>
            <a:r>
              <a:rPr lang="en-US" sz="2400" b="1" err="1">
                <a:solidFill>
                  <a:srgbClr val="002060"/>
                </a:solidFill>
                <a:ea typeface="+mn-lt"/>
                <a:cs typeface="+mn-lt"/>
              </a:rPr>
              <a:t>siŵr</a:t>
            </a:r>
            <a:r>
              <a:rPr lang="en-US" sz="2400" b="1" dirty="0">
                <a:solidFill>
                  <a:srgbClr val="002060"/>
                </a:solidFill>
                <a:ea typeface="+mn-lt"/>
                <a:cs typeface="+mn-lt"/>
              </a:rPr>
              <a:t> </a:t>
            </a:r>
            <a:r>
              <a:rPr lang="en-US" sz="2400" b="1" err="1">
                <a:solidFill>
                  <a:srgbClr val="002060"/>
                </a:solidFill>
                <a:ea typeface="+mn-lt"/>
                <a:cs typeface="+mn-lt"/>
              </a:rPr>
              <a:t>eich</a:t>
            </a:r>
            <a:r>
              <a:rPr lang="en-US" sz="2400" b="1" dirty="0">
                <a:solidFill>
                  <a:srgbClr val="002060"/>
                </a:solidFill>
                <a:ea typeface="+mn-lt"/>
                <a:cs typeface="+mn-lt"/>
              </a:rPr>
              <a:t> bod </a:t>
            </a:r>
            <a:r>
              <a:rPr lang="en-US" sz="2400" b="1" err="1">
                <a:solidFill>
                  <a:srgbClr val="002060"/>
                </a:solidFill>
                <a:ea typeface="+mn-lt"/>
                <a:cs typeface="+mn-lt"/>
              </a:rPr>
              <a:t>chi'n</a:t>
            </a:r>
            <a:r>
              <a:rPr lang="en-US" sz="2400" b="1" dirty="0">
                <a:solidFill>
                  <a:srgbClr val="002060"/>
                </a:solidFill>
                <a:ea typeface="+mn-lt"/>
                <a:cs typeface="+mn-lt"/>
              </a:rPr>
              <a:t> </a:t>
            </a:r>
            <a:r>
              <a:rPr lang="en-US" sz="2400" b="1" err="1">
                <a:solidFill>
                  <a:srgbClr val="002060"/>
                </a:solidFill>
                <a:ea typeface="+mn-lt"/>
                <a:cs typeface="+mn-lt"/>
              </a:rPr>
              <a:t>darllen</a:t>
            </a:r>
            <a:r>
              <a:rPr lang="en-US" sz="2400" b="1" dirty="0">
                <a:solidFill>
                  <a:srgbClr val="002060"/>
                </a:solidFill>
                <a:ea typeface="+mn-lt"/>
                <a:cs typeface="+mn-lt"/>
              </a:rPr>
              <a:t> y </a:t>
            </a:r>
            <a:r>
              <a:rPr lang="en-US" sz="2400" b="1" err="1">
                <a:solidFill>
                  <a:srgbClr val="002060"/>
                </a:solidFill>
                <a:ea typeface="+mn-lt"/>
                <a:cs typeface="+mn-lt"/>
              </a:rPr>
              <a:t>disgrifydd</a:t>
            </a:r>
            <a:r>
              <a:rPr lang="en-US" sz="2400" b="1" dirty="0">
                <a:solidFill>
                  <a:srgbClr val="002060"/>
                </a:solidFill>
                <a:ea typeface="+mn-lt"/>
                <a:cs typeface="+mn-lt"/>
              </a:rPr>
              <a:t> </a:t>
            </a:r>
            <a:r>
              <a:rPr lang="en-US" sz="2400" b="1" err="1">
                <a:solidFill>
                  <a:srgbClr val="002060"/>
                </a:solidFill>
                <a:ea typeface="+mn-lt"/>
                <a:cs typeface="+mn-lt"/>
              </a:rPr>
              <a:t>yn</a:t>
            </a:r>
            <a:r>
              <a:rPr lang="en-US" sz="2400" b="1" dirty="0">
                <a:solidFill>
                  <a:srgbClr val="002060"/>
                </a:solidFill>
                <a:ea typeface="+mn-lt"/>
                <a:cs typeface="+mn-lt"/>
              </a:rPr>
              <a:t> </a:t>
            </a:r>
            <a:r>
              <a:rPr lang="en-US" sz="2400" b="1" err="1">
                <a:solidFill>
                  <a:srgbClr val="002060"/>
                </a:solidFill>
                <a:ea typeface="+mn-lt"/>
                <a:cs typeface="+mn-lt"/>
              </a:rPr>
              <a:t>ofalus</a:t>
            </a:r>
            <a:r>
              <a:rPr lang="en-US" sz="2400" b="1" dirty="0">
                <a:solidFill>
                  <a:srgbClr val="002060"/>
                </a:solidFill>
                <a:ea typeface="+mn-lt"/>
                <a:cs typeface="+mn-lt"/>
              </a:rPr>
              <a:t> ac </a:t>
            </a:r>
            <a:r>
              <a:rPr lang="en-US" sz="2400" b="1" err="1">
                <a:solidFill>
                  <a:srgbClr val="002060"/>
                </a:solidFill>
                <a:ea typeface="+mn-lt"/>
                <a:cs typeface="+mn-lt"/>
              </a:rPr>
              <a:t>yn</a:t>
            </a:r>
            <a:r>
              <a:rPr lang="en-US" sz="2400" b="1" dirty="0">
                <a:solidFill>
                  <a:srgbClr val="002060"/>
                </a:solidFill>
                <a:ea typeface="+mn-lt"/>
                <a:cs typeface="+mn-lt"/>
              </a:rPr>
              <a:t> </a:t>
            </a:r>
            <a:r>
              <a:rPr lang="en-US" sz="2400" b="1" err="1">
                <a:solidFill>
                  <a:srgbClr val="002060"/>
                </a:solidFill>
                <a:ea typeface="+mn-lt"/>
                <a:cs typeface="+mn-lt"/>
              </a:rPr>
              <a:t>deall</a:t>
            </a:r>
            <a:r>
              <a:rPr lang="en-US" sz="2400" b="1" dirty="0">
                <a:solidFill>
                  <a:srgbClr val="002060"/>
                </a:solidFill>
                <a:ea typeface="+mn-lt"/>
                <a:cs typeface="+mn-lt"/>
              </a:rPr>
              <a:t> y </a:t>
            </a:r>
            <a:r>
              <a:rPr lang="en-US" sz="2400" b="1" err="1">
                <a:solidFill>
                  <a:srgbClr val="002060"/>
                </a:solidFill>
                <a:ea typeface="+mn-lt"/>
                <a:cs typeface="+mn-lt"/>
              </a:rPr>
              <a:t>disgwyliadau</a:t>
            </a:r>
            <a:endParaRPr lang="en-US" sz="2400" b="1" err="1">
              <a:solidFill>
                <a:srgbClr val="002060"/>
              </a:solidFill>
            </a:endParaRPr>
          </a:p>
        </p:txBody>
      </p:sp>
      <p:sp>
        <p:nvSpPr>
          <p:cNvPr id="26" name="Rectangle: Rounded Corners 25">
            <a:extLst>
              <a:ext uri="{FF2B5EF4-FFF2-40B4-BE49-F238E27FC236}">
                <a16:creationId xmlns:a16="http://schemas.microsoft.com/office/drawing/2014/main" id="{BBD06A26-36C5-25D7-EC79-79A048EE0A7A}"/>
              </a:ext>
            </a:extLst>
          </p:cNvPr>
          <p:cNvSpPr/>
          <p:nvPr/>
        </p:nvSpPr>
        <p:spPr>
          <a:xfrm>
            <a:off x="4448961" y="2179737"/>
            <a:ext cx="3460458" cy="3446476"/>
          </a:xfrm>
          <a:prstGeom prst="roundRect">
            <a:avLst/>
          </a:prstGeom>
          <a:solidFill>
            <a:schemeClr val="accent4">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200" b="1" dirty="0" err="1">
                <a:solidFill>
                  <a:srgbClr val="002060"/>
                </a:solidFill>
                <a:ea typeface="+mn-lt"/>
                <a:cs typeface="+mn-lt"/>
              </a:rPr>
              <a:t>Ar</a:t>
            </a:r>
            <a:r>
              <a:rPr lang="en-US" sz="2200" b="1" dirty="0">
                <a:solidFill>
                  <a:srgbClr val="002060"/>
                </a:solidFill>
                <a:ea typeface="+mn-lt"/>
                <a:cs typeface="+mn-lt"/>
              </a:rPr>
              <a:t> </a:t>
            </a:r>
            <a:r>
              <a:rPr lang="en-US" sz="2200" b="1" dirty="0" err="1">
                <a:solidFill>
                  <a:srgbClr val="002060"/>
                </a:solidFill>
                <a:ea typeface="+mn-lt"/>
                <a:cs typeface="+mn-lt"/>
              </a:rPr>
              <a:t>gyfer</a:t>
            </a:r>
            <a:r>
              <a:rPr lang="en-US" sz="2200" b="1" dirty="0">
                <a:solidFill>
                  <a:srgbClr val="002060"/>
                </a:solidFill>
                <a:ea typeface="+mn-lt"/>
                <a:cs typeface="+mn-lt"/>
              </a:rPr>
              <a:t> y </a:t>
            </a:r>
            <a:r>
              <a:rPr lang="en-US" sz="2200" b="1" dirty="0" err="1">
                <a:solidFill>
                  <a:srgbClr val="002060"/>
                </a:solidFill>
                <a:ea typeface="+mn-lt"/>
                <a:cs typeface="+mn-lt"/>
              </a:rPr>
              <a:t>sesiwn</a:t>
            </a:r>
            <a:r>
              <a:rPr lang="en-US" sz="2200" b="1" dirty="0">
                <a:solidFill>
                  <a:srgbClr val="002060"/>
                </a:solidFill>
                <a:ea typeface="+mn-lt"/>
                <a:cs typeface="+mn-lt"/>
              </a:rPr>
              <a:t> </a:t>
            </a:r>
            <a:r>
              <a:rPr lang="en-US" sz="2200" b="1" dirty="0" err="1">
                <a:solidFill>
                  <a:srgbClr val="002060"/>
                </a:solidFill>
                <a:ea typeface="+mn-lt"/>
                <a:cs typeface="+mn-lt"/>
              </a:rPr>
              <a:t>Adlewyrchiad</a:t>
            </a:r>
            <a:r>
              <a:rPr lang="en-US" sz="2200" b="1" dirty="0">
                <a:solidFill>
                  <a:srgbClr val="002060"/>
                </a:solidFill>
                <a:ea typeface="+mn-lt"/>
                <a:cs typeface="+mn-lt"/>
              </a:rPr>
              <a:t> </a:t>
            </a:r>
            <a:r>
              <a:rPr lang="en-US" sz="2200" b="1" dirty="0" err="1">
                <a:solidFill>
                  <a:srgbClr val="002060"/>
                </a:solidFill>
                <a:ea typeface="+mn-lt"/>
                <a:cs typeface="+mn-lt"/>
              </a:rPr>
              <a:t>ar</a:t>
            </a:r>
            <a:r>
              <a:rPr lang="en-US" sz="2200" b="1" dirty="0">
                <a:solidFill>
                  <a:srgbClr val="002060"/>
                </a:solidFill>
                <a:ea typeface="+mn-lt"/>
                <a:cs typeface="+mn-lt"/>
              </a:rPr>
              <a:t> 10.06.24 </a:t>
            </a:r>
            <a:r>
              <a:rPr lang="en-US" sz="2200" b="1" dirty="0" err="1">
                <a:solidFill>
                  <a:srgbClr val="002060"/>
                </a:solidFill>
                <a:ea typeface="+mn-lt"/>
                <a:cs typeface="+mn-lt"/>
              </a:rPr>
              <a:t>dewch</a:t>
            </a:r>
            <a:r>
              <a:rPr lang="en-US" sz="2200" b="1" dirty="0">
                <a:solidFill>
                  <a:srgbClr val="002060"/>
                </a:solidFill>
                <a:ea typeface="+mn-lt"/>
                <a:cs typeface="+mn-lt"/>
              </a:rPr>
              <a:t> â </a:t>
            </a:r>
            <a:r>
              <a:rPr lang="en-US" sz="2200" b="1" dirty="0" err="1">
                <a:solidFill>
                  <a:srgbClr val="002060"/>
                </a:solidFill>
                <a:ea typeface="+mn-lt"/>
                <a:cs typeface="+mn-lt"/>
              </a:rPr>
              <a:t>rhai</a:t>
            </a:r>
            <a:r>
              <a:rPr lang="en-US" sz="2200" b="1" dirty="0">
                <a:solidFill>
                  <a:srgbClr val="002060"/>
                </a:solidFill>
                <a:ea typeface="+mn-lt"/>
                <a:cs typeface="+mn-lt"/>
              </a:rPr>
              <a:t> </a:t>
            </a:r>
            <a:r>
              <a:rPr lang="en-US" sz="2200" b="1" dirty="0" err="1">
                <a:solidFill>
                  <a:srgbClr val="002060"/>
                </a:solidFill>
                <a:ea typeface="+mn-lt"/>
                <a:cs typeface="+mn-lt"/>
              </a:rPr>
              <a:t>syniadau</a:t>
            </a:r>
            <a:r>
              <a:rPr lang="en-US" sz="2200" b="1" dirty="0">
                <a:solidFill>
                  <a:srgbClr val="002060"/>
                </a:solidFill>
                <a:ea typeface="+mn-lt"/>
                <a:cs typeface="+mn-lt"/>
              </a:rPr>
              <a:t> neu </a:t>
            </a:r>
            <a:r>
              <a:rPr lang="en-US" sz="2200" b="1" dirty="0" err="1">
                <a:solidFill>
                  <a:srgbClr val="002060"/>
                </a:solidFill>
                <a:ea typeface="+mn-lt"/>
                <a:cs typeface="+mn-lt"/>
              </a:rPr>
              <a:t>gynlluniau</a:t>
            </a:r>
            <a:r>
              <a:rPr lang="en-US" sz="2200" b="1" dirty="0">
                <a:solidFill>
                  <a:srgbClr val="002060"/>
                </a:solidFill>
                <a:ea typeface="+mn-lt"/>
                <a:cs typeface="+mn-lt"/>
              </a:rPr>
              <a:t> </a:t>
            </a:r>
            <a:r>
              <a:rPr lang="en-US" sz="2200" b="1" dirty="0" err="1">
                <a:solidFill>
                  <a:srgbClr val="002060"/>
                </a:solidFill>
                <a:ea typeface="+mn-lt"/>
                <a:cs typeface="+mn-lt"/>
              </a:rPr>
              <a:t>rydych</a:t>
            </a:r>
            <a:r>
              <a:rPr lang="en-US" sz="2200" b="1" dirty="0">
                <a:solidFill>
                  <a:srgbClr val="002060"/>
                </a:solidFill>
                <a:ea typeface="+mn-lt"/>
                <a:cs typeface="+mn-lt"/>
              </a:rPr>
              <a:t> chi </a:t>
            </a:r>
            <a:r>
              <a:rPr lang="en-US" sz="2200" b="1" dirty="0" err="1">
                <a:solidFill>
                  <a:srgbClr val="002060"/>
                </a:solidFill>
                <a:ea typeface="+mn-lt"/>
                <a:cs typeface="+mn-lt"/>
              </a:rPr>
              <a:t>wedi'u</a:t>
            </a:r>
            <a:r>
              <a:rPr lang="en-US" sz="2200" b="1" dirty="0">
                <a:solidFill>
                  <a:srgbClr val="002060"/>
                </a:solidFill>
                <a:ea typeface="+mn-lt"/>
                <a:cs typeface="+mn-lt"/>
              </a:rPr>
              <a:t> </a:t>
            </a:r>
            <a:r>
              <a:rPr lang="en-US" sz="2200" b="1" dirty="0" err="1">
                <a:solidFill>
                  <a:srgbClr val="002060"/>
                </a:solidFill>
                <a:ea typeface="+mn-lt"/>
                <a:cs typeface="+mn-lt"/>
              </a:rPr>
              <a:t>hysgrifennu</a:t>
            </a:r>
            <a:r>
              <a:rPr lang="en-US" sz="2200" b="1" dirty="0">
                <a:solidFill>
                  <a:srgbClr val="002060"/>
                </a:solidFill>
                <a:ea typeface="+mn-lt"/>
                <a:cs typeface="+mn-lt"/>
              </a:rPr>
              <a:t> </a:t>
            </a:r>
            <a:r>
              <a:rPr lang="en-US" sz="2200" b="1" dirty="0" err="1">
                <a:solidFill>
                  <a:srgbClr val="002060"/>
                </a:solidFill>
                <a:ea typeface="+mn-lt"/>
                <a:cs typeface="+mn-lt"/>
              </a:rPr>
              <a:t>yn</a:t>
            </a:r>
            <a:r>
              <a:rPr lang="en-US" sz="2200" b="1" dirty="0">
                <a:solidFill>
                  <a:srgbClr val="002060"/>
                </a:solidFill>
                <a:ea typeface="+mn-lt"/>
                <a:cs typeface="+mn-lt"/>
              </a:rPr>
              <a:t> </a:t>
            </a:r>
            <a:r>
              <a:rPr lang="en-US" sz="2200" b="1" dirty="0" err="1">
                <a:solidFill>
                  <a:srgbClr val="002060"/>
                </a:solidFill>
                <a:ea typeface="+mn-lt"/>
                <a:cs typeface="+mn-lt"/>
              </a:rPr>
              <a:t>ystod</a:t>
            </a:r>
            <a:r>
              <a:rPr lang="en-US" sz="2200" b="1" dirty="0">
                <a:solidFill>
                  <a:srgbClr val="002060"/>
                </a:solidFill>
                <a:ea typeface="+mn-lt"/>
                <a:cs typeface="+mn-lt"/>
              </a:rPr>
              <a:t> PAP a </a:t>
            </a:r>
            <a:r>
              <a:rPr lang="en-US" sz="2200" b="1" dirty="0" err="1">
                <a:solidFill>
                  <a:srgbClr val="002060"/>
                </a:solidFill>
                <a:ea typeface="+mn-lt"/>
                <a:cs typeface="+mn-lt"/>
              </a:rPr>
              <a:t>allai</a:t>
            </a:r>
            <a:r>
              <a:rPr lang="en-US" sz="2200" b="1" dirty="0">
                <a:solidFill>
                  <a:srgbClr val="002060"/>
                </a:solidFill>
                <a:ea typeface="+mn-lt"/>
                <a:cs typeface="+mn-lt"/>
              </a:rPr>
              <a:t> </a:t>
            </a:r>
            <a:r>
              <a:rPr lang="en-US" sz="2200" b="1" dirty="0" err="1">
                <a:solidFill>
                  <a:srgbClr val="002060"/>
                </a:solidFill>
                <a:ea typeface="+mn-lt"/>
                <a:cs typeface="+mn-lt"/>
              </a:rPr>
              <a:t>gyflawni'r</a:t>
            </a:r>
            <a:r>
              <a:rPr lang="en-US" sz="2200" b="1" dirty="0">
                <a:solidFill>
                  <a:srgbClr val="002060"/>
                </a:solidFill>
                <a:ea typeface="+mn-lt"/>
                <a:cs typeface="+mn-lt"/>
              </a:rPr>
              <a:t> </a:t>
            </a:r>
            <a:r>
              <a:rPr lang="en-US" sz="2200" b="1" dirty="0" err="1">
                <a:solidFill>
                  <a:srgbClr val="002060"/>
                </a:solidFill>
                <a:ea typeface="+mn-lt"/>
                <a:cs typeface="+mn-lt"/>
              </a:rPr>
              <a:t>briff</a:t>
            </a:r>
            <a:r>
              <a:rPr lang="en-US" sz="2200" b="1" dirty="0">
                <a:solidFill>
                  <a:srgbClr val="002060"/>
                </a:solidFill>
                <a:ea typeface="+mn-lt"/>
                <a:cs typeface="+mn-lt"/>
              </a:rPr>
              <a:t> </a:t>
            </a:r>
            <a:r>
              <a:rPr lang="en-US" sz="2200" b="1" dirty="0" err="1">
                <a:solidFill>
                  <a:srgbClr val="002060"/>
                </a:solidFill>
                <a:ea typeface="+mn-lt"/>
                <a:cs typeface="+mn-lt"/>
              </a:rPr>
              <a:t>hwn</a:t>
            </a:r>
            <a:r>
              <a:rPr lang="en-US" sz="2200" b="1" dirty="0">
                <a:solidFill>
                  <a:srgbClr val="002060"/>
                </a:solidFill>
                <a:ea typeface="+mn-lt"/>
                <a:cs typeface="+mn-lt"/>
              </a:rPr>
              <a:t>. </a:t>
            </a:r>
            <a:r>
              <a:rPr lang="en-US" sz="2200" b="1" dirty="0" err="1">
                <a:solidFill>
                  <a:srgbClr val="002060"/>
                </a:solidFill>
                <a:ea typeface="+mn-lt"/>
                <a:cs typeface="+mn-lt"/>
              </a:rPr>
              <a:t>Byddwn</a:t>
            </a:r>
            <a:r>
              <a:rPr lang="en-US" sz="2200" b="1" dirty="0">
                <a:solidFill>
                  <a:srgbClr val="002060"/>
                </a:solidFill>
                <a:ea typeface="+mn-lt"/>
                <a:cs typeface="+mn-lt"/>
              </a:rPr>
              <a:t> </a:t>
            </a:r>
            <a:r>
              <a:rPr lang="en-US" sz="2200" b="1" dirty="0" err="1">
                <a:solidFill>
                  <a:srgbClr val="002060"/>
                </a:solidFill>
                <a:ea typeface="+mn-lt"/>
                <a:cs typeface="+mn-lt"/>
              </a:rPr>
              <a:t>yn</a:t>
            </a:r>
            <a:r>
              <a:rPr lang="en-US" sz="2200" b="1" dirty="0">
                <a:solidFill>
                  <a:srgbClr val="002060"/>
                </a:solidFill>
                <a:ea typeface="+mn-lt"/>
                <a:cs typeface="+mn-lt"/>
              </a:rPr>
              <a:t> </a:t>
            </a:r>
            <a:r>
              <a:rPr lang="en-US" sz="2200" b="1" dirty="0" err="1">
                <a:solidFill>
                  <a:srgbClr val="002060"/>
                </a:solidFill>
                <a:ea typeface="+mn-lt"/>
                <a:cs typeface="+mn-lt"/>
              </a:rPr>
              <a:t>ysgrifennu</a:t>
            </a:r>
            <a:r>
              <a:rPr lang="en-US" sz="2200" b="1" dirty="0">
                <a:solidFill>
                  <a:srgbClr val="002060"/>
                </a:solidFill>
                <a:ea typeface="+mn-lt"/>
                <a:cs typeface="+mn-lt"/>
              </a:rPr>
              <a:t> TPP </a:t>
            </a:r>
            <a:r>
              <a:rPr lang="en-US" sz="2200" b="1" dirty="0" err="1">
                <a:solidFill>
                  <a:srgbClr val="002060"/>
                </a:solidFill>
                <a:ea typeface="+mn-lt"/>
                <a:cs typeface="+mn-lt"/>
              </a:rPr>
              <a:t>gyda'n</a:t>
            </a:r>
            <a:r>
              <a:rPr lang="en-US" sz="2200" b="1" dirty="0">
                <a:solidFill>
                  <a:srgbClr val="002060"/>
                </a:solidFill>
                <a:ea typeface="+mn-lt"/>
                <a:cs typeface="+mn-lt"/>
              </a:rPr>
              <a:t> </a:t>
            </a:r>
            <a:r>
              <a:rPr lang="en-US" sz="2200" b="1" dirty="0" err="1">
                <a:solidFill>
                  <a:srgbClr val="002060"/>
                </a:solidFill>
                <a:ea typeface="+mn-lt"/>
                <a:cs typeface="+mn-lt"/>
              </a:rPr>
              <a:t>gilydd</a:t>
            </a:r>
            <a:r>
              <a:rPr lang="en-US" sz="2200" b="1" dirty="0">
                <a:solidFill>
                  <a:srgbClr val="002060"/>
                </a:solidFill>
                <a:ea typeface="+mn-lt"/>
                <a:cs typeface="+mn-lt"/>
              </a:rPr>
              <a:t>.</a:t>
            </a:r>
          </a:p>
        </p:txBody>
      </p:sp>
      <p:sp>
        <p:nvSpPr>
          <p:cNvPr id="27" name="Rectangle: Rounded Corners 26">
            <a:extLst>
              <a:ext uri="{FF2B5EF4-FFF2-40B4-BE49-F238E27FC236}">
                <a16:creationId xmlns:a16="http://schemas.microsoft.com/office/drawing/2014/main" id="{2B005DBE-0E5D-B4D8-27E2-FAA8FCE5CCC8}"/>
              </a:ext>
            </a:extLst>
          </p:cNvPr>
          <p:cNvSpPr/>
          <p:nvPr/>
        </p:nvSpPr>
        <p:spPr>
          <a:xfrm>
            <a:off x="8622484" y="2179737"/>
            <a:ext cx="3306660" cy="3446476"/>
          </a:xfrm>
          <a:prstGeom prst="roundRect">
            <a:avLst/>
          </a:prstGeom>
          <a:solidFill>
            <a:schemeClr val="accent4">
              <a:lumMod val="20000"/>
              <a:lumOff val="80000"/>
            </a:schemeClr>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u="sng">
                <a:solidFill>
                  <a:srgbClr val="002060"/>
                </a:solidFill>
                <a:cs typeface="Calibri"/>
              </a:rPr>
              <a:t>TPP</a:t>
            </a:r>
          </a:p>
          <a:p>
            <a:pPr algn="ctr"/>
            <a:r>
              <a:rPr lang="en-US" sz="2400" b="1">
                <a:solidFill>
                  <a:srgbClr val="002060"/>
                </a:solidFill>
                <a:cs typeface="Calibri"/>
              </a:rPr>
              <a:t>C1 Beth </a:t>
            </a:r>
            <a:r>
              <a:rPr lang="en-US" sz="2400" b="1" err="1">
                <a:solidFill>
                  <a:srgbClr val="002060"/>
                </a:solidFill>
                <a:cs typeface="Calibri"/>
              </a:rPr>
              <a:t>wnaethoch</a:t>
            </a:r>
            <a:r>
              <a:rPr lang="en-US" sz="2400" b="1">
                <a:solidFill>
                  <a:srgbClr val="002060"/>
                </a:solidFill>
                <a:cs typeface="Calibri"/>
              </a:rPr>
              <a:t> chi a </a:t>
            </a:r>
            <a:r>
              <a:rPr lang="en-US" sz="2400" b="1" err="1">
                <a:solidFill>
                  <a:srgbClr val="002060"/>
                </a:solidFill>
                <a:cs typeface="Calibri"/>
              </a:rPr>
              <a:t>pham</a:t>
            </a:r>
            <a:r>
              <a:rPr lang="en-US" sz="2400" b="1">
                <a:solidFill>
                  <a:srgbClr val="002060"/>
                </a:solidFill>
                <a:cs typeface="Calibri"/>
              </a:rPr>
              <a:t>?</a:t>
            </a:r>
          </a:p>
          <a:p>
            <a:pPr algn="ctr"/>
            <a:endParaRPr lang="en-US" sz="2400" b="1">
              <a:solidFill>
                <a:srgbClr val="002060"/>
              </a:solidFill>
              <a:cs typeface="Calibri"/>
            </a:endParaRPr>
          </a:p>
          <a:p>
            <a:pPr algn="ctr"/>
            <a:r>
              <a:rPr lang="en-US" sz="2400" b="1">
                <a:solidFill>
                  <a:srgbClr val="002060"/>
                </a:solidFill>
                <a:cs typeface="Calibri"/>
              </a:rPr>
              <a:t>C2 Beth </a:t>
            </a:r>
            <a:r>
              <a:rPr lang="en-US" sz="2400" b="1" err="1">
                <a:solidFill>
                  <a:srgbClr val="002060"/>
                </a:solidFill>
                <a:cs typeface="Calibri"/>
              </a:rPr>
              <a:t>rydych</a:t>
            </a:r>
            <a:r>
              <a:rPr lang="en-US" sz="2400" b="1">
                <a:solidFill>
                  <a:srgbClr val="002060"/>
                </a:solidFill>
                <a:cs typeface="Calibri"/>
              </a:rPr>
              <a:t> </a:t>
            </a:r>
            <a:r>
              <a:rPr lang="en-US" sz="2400" b="1" err="1">
                <a:solidFill>
                  <a:srgbClr val="002060"/>
                </a:solidFill>
                <a:cs typeface="Calibri"/>
              </a:rPr>
              <a:t>wedi</a:t>
            </a:r>
            <a:r>
              <a:rPr lang="en-US" sz="2400" b="1">
                <a:solidFill>
                  <a:srgbClr val="002060"/>
                </a:solidFill>
                <a:cs typeface="Calibri"/>
              </a:rPr>
              <a:t> </a:t>
            </a:r>
            <a:r>
              <a:rPr lang="en-US" sz="2400" b="1" err="1">
                <a:solidFill>
                  <a:srgbClr val="002060"/>
                </a:solidFill>
                <a:cs typeface="Calibri"/>
              </a:rPr>
              <a:t>ei</a:t>
            </a:r>
            <a:r>
              <a:rPr lang="en-US" sz="2400" b="1">
                <a:solidFill>
                  <a:srgbClr val="002060"/>
                </a:solidFill>
                <a:cs typeface="Calibri"/>
              </a:rPr>
              <a:t> </a:t>
            </a:r>
            <a:r>
              <a:rPr lang="en-US" sz="2400" b="1" err="1">
                <a:solidFill>
                  <a:srgbClr val="002060"/>
                </a:solidFill>
                <a:cs typeface="Calibri"/>
              </a:rPr>
              <a:t>ddysgu</a:t>
            </a:r>
            <a:r>
              <a:rPr lang="en-US" sz="2400" b="1">
                <a:solidFill>
                  <a:srgbClr val="002060"/>
                </a:solidFill>
                <a:cs typeface="Calibri"/>
              </a:rPr>
              <a:t>?</a:t>
            </a:r>
          </a:p>
          <a:p>
            <a:pPr algn="ctr"/>
            <a:endParaRPr lang="en-US" sz="2400" b="1">
              <a:solidFill>
                <a:srgbClr val="002060"/>
              </a:solidFill>
              <a:cs typeface="Calibri"/>
            </a:endParaRPr>
          </a:p>
          <a:p>
            <a:pPr algn="ctr"/>
            <a:r>
              <a:rPr lang="en-US" sz="2400" b="1">
                <a:solidFill>
                  <a:srgbClr val="002060"/>
                </a:solidFill>
                <a:cs typeface="Calibri"/>
              </a:rPr>
              <a:t>C3 Beth </a:t>
            </a:r>
            <a:r>
              <a:rPr lang="en-US" sz="2400" b="1" err="1">
                <a:solidFill>
                  <a:srgbClr val="002060"/>
                </a:solidFill>
                <a:cs typeface="Calibri"/>
              </a:rPr>
              <a:t>nesaf</a:t>
            </a:r>
            <a:r>
              <a:rPr lang="en-US" sz="2400" b="1">
                <a:solidFill>
                  <a:srgbClr val="002060"/>
                </a:solidFill>
                <a:cs typeface="Calibri"/>
              </a:rPr>
              <a:t>?</a:t>
            </a:r>
          </a:p>
        </p:txBody>
      </p:sp>
      <p:sp>
        <p:nvSpPr>
          <p:cNvPr id="28" name="Arrow: Right 27">
            <a:extLst>
              <a:ext uri="{FF2B5EF4-FFF2-40B4-BE49-F238E27FC236}">
                <a16:creationId xmlns:a16="http://schemas.microsoft.com/office/drawing/2014/main" id="{9EE7A884-E194-B37D-5D35-1E6886A6B832}"/>
              </a:ext>
            </a:extLst>
          </p:cNvPr>
          <p:cNvSpPr/>
          <p:nvPr/>
        </p:nvSpPr>
        <p:spPr>
          <a:xfrm>
            <a:off x="3861731" y="3530366"/>
            <a:ext cx="587229" cy="3705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Arrow: Right 29">
            <a:extLst>
              <a:ext uri="{FF2B5EF4-FFF2-40B4-BE49-F238E27FC236}">
                <a16:creationId xmlns:a16="http://schemas.microsoft.com/office/drawing/2014/main" id="{4746413A-B6B2-4590-EEFD-4080DE68AD36}"/>
              </a:ext>
            </a:extLst>
          </p:cNvPr>
          <p:cNvSpPr/>
          <p:nvPr/>
        </p:nvSpPr>
        <p:spPr>
          <a:xfrm>
            <a:off x="7979327" y="3530366"/>
            <a:ext cx="587229" cy="3705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23359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590B6-E407-0F3C-14FA-AB711676CCCB}"/>
              </a:ext>
            </a:extLst>
          </p:cNvPr>
          <p:cNvSpPr>
            <a:spLocks noGrp="1"/>
          </p:cNvSpPr>
          <p:nvPr>
            <p:ph type="title"/>
          </p:nvPr>
        </p:nvSpPr>
        <p:spPr>
          <a:xfrm>
            <a:off x="563127" y="128200"/>
            <a:ext cx="5962149" cy="600886"/>
          </a:xfrm>
        </p:spPr>
        <p:txBody>
          <a:bodyPr>
            <a:noAutofit/>
          </a:bodyPr>
          <a:lstStyle/>
          <a:p>
            <a:r>
              <a:rPr lang="en-US" sz="3100">
                <a:solidFill>
                  <a:srgbClr val="00B050"/>
                </a:solidFill>
                <a:latin typeface="Arial"/>
                <a:cs typeface="Arial"/>
              </a:rPr>
              <a:t>Creu </a:t>
            </a:r>
            <a:r>
              <a:rPr lang="en-US" sz="3100" err="1">
                <a:solidFill>
                  <a:srgbClr val="00B050"/>
                </a:solidFill>
                <a:latin typeface="Arial"/>
                <a:cs typeface="Arial"/>
              </a:rPr>
              <a:t>eich</a:t>
            </a:r>
            <a:r>
              <a:rPr lang="en-US" sz="3100">
                <a:solidFill>
                  <a:srgbClr val="00B050"/>
                </a:solidFill>
                <a:latin typeface="Arial"/>
                <a:cs typeface="Arial"/>
              </a:rPr>
              <a:t> </a:t>
            </a:r>
            <a:r>
              <a:rPr lang="en-US" sz="3100" err="1">
                <a:solidFill>
                  <a:srgbClr val="00B050"/>
                </a:solidFill>
                <a:latin typeface="Arial"/>
                <a:cs typeface="Arial"/>
              </a:rPr>
              <a:t>templed</a:t>
            </a:r>
            <a:endParaRPr lang="en-US" err="1">
              <a:solidFill>
                <a:srgbClr val="00B050"/>
              </a:solidFill>
            </a:endParaRPr>
          </a:p>
        </p:txBody>
      </p:sp>
      <p:sp>
        <p:nvSpPr>
          <p:cNvPr id="5" name="TextBox 4">
            <a:extLst>
              <a:ext uri="{FF2B5EF4-FFF2-40B4-BE49-F238E27FC236}">
                <a16:creationId xmlns:a16="http://schemas.microsoft.com/office/drawing/2014/main" id="{2BA77DB8-1AA4-ACE0-D367-69F6F20C0315}"/>
              </a:ext>
            </a:extLst>
          </p:cNvPr>
          <p:cNvSpPr txBox="1"/>
          <p:nvPr/>
        </p:nvSpPr>
        <p:spPr>
          <a:xfrm>
            <a:off x="184416" y="1465087"/>
            <a:ext cx="1385688" cy="1200329"/>
          </a:xfrm>
          <a:prstGeom prst="rect">
            <a:avLst/>
          </a:prstGeom>
          <a:solidFill>
            <a:schemeClr val="accent6">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00B050"/>
                </a:solidFill>
                <a:cs typeface="Calibri"/>
              </a:rPr>
              <a:t>1.</a:t>
            </a:r>
            <a:r>
              <a:rPr lang="en-US" sz="2400" b="1">
                <a:solidFill>
                  <a:srgbClr val="00B050"/>
                </a:solidFill>
                <a:ea typeface="+mn-lt"/>
                <a:cs typeface="+mn-lt"/>
              </a:rPr>
              <a:t>Enwch </a:t>
            </a:r>
            <a:r>
              <a:rPr lang="en-US" sz="2400" b="1" err="1">
                <a:solidFill>
                  <a:srgbClr val="00B050"/>
                </a:solidFill>
                <a:ea typeface="+mn-lt"/>
                <a:cs typeface="+mn-lt"/>
              </a:rPr>
              <a:t>eich</a:t>
            </a:r>
            <a:r>
              <a:rPr lang="en-US" sz="2400" b="1">
                <a:solidFill>
                  <a:srgbClr val="00B050"/>
                </a:solidFill>
                <a:ea typeface="+mn-lt"/>
                <a:cs typeface="+mn-lt"/>
              </a:rPr>
              <a:t> </a:t>
            </a:r>
            <a:r>
              <a:rPr lang="en-US" sz="2400" b="1" err="1">
                <a:solidFill>
                  <a:srgbClr val="00B050"/>
                </a:solidFill>
                <a:ea typeface="+mn-lt"/>
                <a:cs typeface="+mn-lt"/>
              </a:rPr>
              <a:t>templed</a:t>
            </a:r>
            <a:endParaRPr lang="en-US" sz="2400" b="1" err="1">
              <a:solidFill>
                <a:srgbClr val="00B050"/>
              </a:solidFill>
              <a:cs typeface="Calibri" panose="020F0502020204030204"/>
            </a:endParaRPr>
          </a:p>
        </p:txBody>
      </p:sp>
      <p:sp>
        <p:nvSpPr>
          <p:cNvPr id="14" name="TextBox 13">
            <a:extLst>
              <a:ext uri="{FF2B5EF4-FFF2-40B4-BE49-F238E27FC236}">
                <a16:creationId xmlns:a16="http://schemas.microsoft.com/office/drawing/2014/main" id="{7CE98AF1-B860-1AC2-68C1-7EF6853426E5}"/>
              </a:ext>
            </a:extLst>
          </p:cNvPr>
          <p:cNvSpPr txBox="1"/>
          <p:nvPr/>
        </p:nvSpPr>
        <p:spPr>
          <a:xfrm>
            <a:off x="214297" y="3565389"/>
            <a:ext cx="1334461" cy="1569660"/>
          </a:xfrm>
          <a:prstGeom prst="rect">
            <a:avLst/>
          </a:prstGeom>
          <a:solidFill>
            <a:schemeClr val="accent6">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00B050"/>
                </a:solidFill>
                <a:cs typeface="Calibri"/>
              </a:rPr>
              <a:t>2</a:t>
            </a:r>
            <a:r>
              <a:rPr lang="en-US" sz="2400" b="1">
                <a:solidFill>
                  <a:srgbClr val="00B050"/>
                </a:solidFill>
                <a:ea typeface="+mn-lt"/>
                <a:cs typeface="+mn-lt"/>
              </a:rPr>
              <a:t>.</a:t>
            </a:r>
            <a:r>
              <a:rPr lang="en-US" sz="2400">
                <a:ea typeface="+mn-lt"/>
                <a:cs typeface="+mn-lt"/>
              </a:rPr>
              <a:t> </a:t>
            </a:r>
            <a:r>
              <a:rPr lang="en-US" sz="2400" b="1" err="1">
                <a:solidFill>
                  <a:srgbClr val="00B050"/>
                </a:solidFill>
                <a:ea typeface="+mn-lt"/>
                <a:cs typeface="+mn-lt"/>
              </a:rPr>
              <a:t>Dyddiad</a:t>
            </a:r>
            <a:r>
              <a:rPr lang="en-US" sz="2400" b="1">
                <a:solidFill>
                  <a:srgbClr val="00B050"/>
                </a:solidFill>
                <a:ea typeface="+mn-lt"/>
                <a:cs typeface="+mn-lt"/>
              </a:rPr>
              <a:t> </a:t>
            </a:r>
            <a:r>
              <a:rPr lang="en-US" sz="2400" b="1" err="1">
                <a:solidFill>
                  <a:srgbClr val="00B050"/>
                </a:solidFill>
                <a:ea typeface="+mn-lt"/>
                <a:cs typeface="+mn-lt"/>
              </a:rPr>
              <a:t>eich</a:t>
            </a:r>
            <a:r>
              <a:rPr lang="en-US" sz="2400" b="1">
                <a:solidFill>
                  <a:srgbClr val="00B050"/>
                </a:solidFill>
                <a:ea typeface="+mn-lt"/>
                <a:cs typeface="+mn-lt"/>
              </a:rPr>
              <a:t> </a:t>
            </a:r>
            <a:r>
              <a:rPr lang="en-US" sz="2400" b="1" err="1">
                <a:solidFill>
                  <a:srgbClr val="00B050"/>
                </a:solidFill>
                <a:ea typeface="+mn-lt"/>
                <a:cs typeface="+mn-lt"/>
              </a:rPr>
              <a:t>templed</a:t>
            </a:r>
            <a:endParaRPr lang="en-US" sz="2400" b="1" err="1">
              <a:solidFill>
                <a:srgbClr val="00B050"/>
              </a:solidFill>
              <a:cs typeface="Calibri"/>
            </a:endParaRPr>
          </a:p>
        </p:txBody>
      </p:sp>
      <p:sp>
        <p:nvSpPr>
          <p:cNvPr id="16" name="TextBox 15">
            <a:extLst>
              <a:ext uri="{FF2B5EF4-FFF2-40B4-BE49-F238E27FC236}">
                <a16:creationId xmlns:a16="http://schemas.microsoft.com/office/drawing/2014/main" id="{60303FF4-7A3F-B2BA-4ECF-E5B4EBE94713}"/>
              </a:ext>
            </a:extLst>
          </p:cNvPr>
          <p:cNvSpPr txBox="1"/>
          <p:nvPr/>
        </p:nvSpPr>
        <p:spPr>
          <a:xfrm>
            <a:off x="5310947" y="1028379"/>
            <a:ext cx="1366477" cy="27188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7" name="TextBox 16">
            <a:extLst>
              <a:ext uri="{FF2B5EF4-FFF2-40B4-BE49-F238E27FC236}">
                <a16:creationId xmlns:a16="http://schemas.microsoft.com/office/drawing/2014/main" id="{E97A93C4-4BCE-3435-6B08-CB9715B6530F}"/>
              </a:ext>
            </a:extLst>
          </p:cNvPr>
          <p:cNvSpPr txBox="1"/>
          <p:nvPr/>
        </p:nvSpPr>
        <p:spPr>
          <a:xfrm>
            <a:off x="6156192" y="1465088"/>
            <a:ext cx="493058" cy="14087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8" name="TextBox 17">
            <a:extLst>
              <a:ext uri="{FF2B5EF4-FFF2-40B4-BE49-F238E27FC236}">
                <a16:creationId xmlns:a16="http://schemas.microsoft.com/office/drawing/2014/main" id="{E2918900-D3A8-7151-633A-E2BC55479F76}"/>
              </a:ext>
            </a:extLst>
          </p:cNvPr>
          <p:cNvSpPr txBox="1"/>
          <p:nvPr/>
        </p:nvSpPr>
        <p:spPr>
          <a:xfrm>
            <a:off x="5507700" y="133612"/>
            <a:ext cx="773100" cy="5632311"/>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7200" b="1">
                <a:solidFill>
                  <a:srgbClr val="00B050"/>
                </a:solidFill>
                <a:cs typeface="Calibri"/>
              </a:rPr>
              <a:t>ACHUB</a:t>
            </a:r>
            <a:endParaRPr lang="en-US"/>
          </a:p>
        </p:txBody>
      </p:sp>
      <p:sp>
        <p:nvSpPr>
          <p:cNvPr id="20" name="TextBox 19">
            <a:extLst>
              <a:ext uri="{FF2B5EF4-FFF2-40B4-BE49-F238E27FC236}">
                <a16:creationId xmlns:a16="http://schemas.microsoft.com/office/drawing/2014/main" id="{C30E23C3-E9A0-7D6F-F130-B248AC4DB510}"/>
              </a:ext>
            </a:extLst>
          </p:cNvPr>
          <p:cNvSpPr txBox="1"/>
          <p:nvPr/>
        </p:nvSpPr>
        <p:spPr>
          <a:xfrm>
            <a:off x="9560002" y="539799"/>
            <a:ext cx="1991872" cy="1569660"/>
          </a:xfrm>
          <a:prstGeom prst="rect">
            <a:avLst/>
          </a:prstGeom>
          <a:solidFill>
            <a:schemeClr val="accent6">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00B050"/>
                </a:solidFill>
                <a:cs typeface="Calibri"/>
              </a:rPr>
              <a:t>3.</a:t>
            </a:r>
            <a:r>
              <a:rPr lang="en-US" sz="2400" b="1">
                <a:solidFill>
                  <a:srgbClr val="00B050"/>
                </a:solidFill>
                <a:ea typeface="+mn-lt"/>
                <a:cs typeface="+mn-lt"/>
              </a:rPr>
              <a:t>Mapiwch </a:t>
            </a:r>
            <a:r>
              <a:rPr lang="en-US" sz="2400" b="1" err="1">
                <a:solidFill>
                  <a:srgbClr val="00B050"/>
                </a:solidFill>
                <a:ea typeface="+mn-lt"/>
                <a:cs typeface="+mn-lt"/>
              </a:rPr>
              <a:t>eich</a:t>
            </a:r>
            <a:r>
              <a:rPr lang="en-US" sz="2400" b="1">
                <a:solidFill>
                  <a:srgbClr val="00B050"/>
                </a:solidFill>
                <a:ea typeface="+mn-lt"/>
                <a:cs typeface="+mn-lt"/>
              </a:rPr>
              <a:t> </a:t>
            </a:r>
            <a:r>
              <a:rPr lang="en-US" sz="2400" b="1" err="1">
                <a:solidFill>
                  <a:srgbClr val="00B050"/>
                </a:solidFill>
                <a:ea typeface="+mn-lt"/>
                <a:cs typeface="+mn-lt"/>
              </a:rPr>
              <a:t>safonau</a:t>
            </a:r>
            <a:r>
              <a:rPr lang="en-US" sz="2400" b="1">
                <a:solidFill>
                  <a:srgbClr val="00B050"/>
                </a:solidFill>
                <a:ea typeface="+mn-lt"/>
                <a:cs typeface="+mn-lt"/>
              </a:rPr>
              <a:t> </a:t>
            </a:r>
            <a:r>
              <a:rPr lang="en-US" sz="2400" b="1" err="1">
                <a:solidFill>
                  <a:srgbClr val="00B050"/>
                </a:solidFill>
                <a:ea typeface="+mn-lt"/>
                <a:cs typeface="+mn-lt"/>
              </a:rPr>
              <a:t>trwy</a:t>
            </a:r>
            <a:r>
              <a:rPr lang="en-US" sz="2400" b="1">
                <a:solidFill>
                  <a:srgbClr val="00B050"/>
                </a:solidFill>
                <a:ea typeface="+mn-lt"/>
                <a:cs typeface="+mn-lt"/>
              </a:rPr>
              <a:t> </a:t>
            </a:r>
            <a:r>
              <a:rPr lang="en-US" sz="2400" b="1" err="1">
                <a:solidFill>
                  <a:srgbClr val="00B050"/>
                </a:solidFill>
                <a:ea typeface="+mn-lt"/>
                <a:cs typeface="+mn-lt"/>
              </a:rPr>
              <a:t>ddewis</a:t>
            </a:r>
            <a:r>
              <a:rPr lang="en-US" sz="2400" b="1">
                <a:solidFill>
                  <a:srgbClr val="00B050"/>
                </a:solidFill>
                <a:ea typeface="+mn-lt"/>
                <a:cs typeface="+mn-lt"/>
              </a:rPr>
              <a:t> y </a:t>
            </a:r>
            <a:r>
              <a:rPr lang="en-US" sz="2400" b="1" err="1">
                <a:solidFill>
                  <a:srgbClr val="00B050"/>
                </a:solidFill>
                <a:ea typeface="+mn-lt"/>
                <a:cs typeface="+mn-lt"/>
              </a:rPr>
              <a:t>llinynnau</a:t>
            </a:r>
            <a:r>
              <a:rPr lang="en-US" sz="2400" b="1">
                <a:solidFill>
                  <a:srgbClr val="00B050"/>
                </a:solidFill>
                <a:ea typeface="+mn-lt"/>
                <a:cs typeface="+mn-lt"/>
              </a:rPr>
              <a:t>.</a:t>
            </a:r>
          </a:p>
        </p:txBody>
      </p:sp>
      <p:sp>
        <p:nvSpPr>
          <p:cNvPr id="25" name="TextBox 24">
            <a:extLst>
              <a:ext uri="{FF2B5EF4-FFF2-40B4-BE49-F238E27FC236}">
                <a16:creationId xmlns:a16="http://schemas.microsoft.com/office/drawing/2014/main" id="{EE777ABE-0AFB-29EA-3038-08C8B433F9EC}"/>
              </a:ext>
            </a:extLst>
          </p:cNvPr>
          <p:cNvSpPr txBox="1"/>
          <p:nvPr/>
        </p:nvSpPr>
        <p:spPr>
          <a:xfrm>
            <a:off x="6594179" y="4770961"/>
            <a:ext cx="2178636" cy="830997"/>
          </a:xfrm>
          <a:prstGeom prst="rect">
            <a:avLst/>
          </a:prstGeom>
          <a:solidFill>
            <a:schemeClr val="accent6">
              <a:lumMod val="20000"/>
              <a:lumOff val="80000"/>
            </a:schemeClr>
          </a:solidFill>
          <a:ln w="57150">
            <a:solidFill>
              <a:srgbClr val="00206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00B050"/>
                </a:solidFill>
                <a:cs typeface="Calibri"/>
              </a:rPr>
              <a:t>4.</a:t>
            </a:r>
            <a:r>
              <a:rPr lang="en-US" sz="2400" b="1">
                <a:solidFill>
                  <a:srgbClr val="00B050"/>
                </a:solidFill>
                <a:ea typeface="+mn-lt"/>
                <a:cs typeface="+mn-lt"/>
              </a:rPr>
              <a:t> </a:t>
            </a:r>
            <a:r>
              <a:rPr lang="en-US" sz="2400" b="1" err="1">
                <a:solidFill>
                  <a:srgbClr val="00B050"/>
                </a:solidFill>
                <a:ea typeface="+mn-lt"/>
                <a:cs typeface="+mn-lt"/>
              </a:rPr>
              <a:t>Dewiswch</a:t>
            </a:r>
            <a:r>
              <a:rPr lang="en-US" sz="2400" b="1">
                <a:solidFill>
                  <a:srgbClr val="00B050"/>
                </a:solidFill>
                <a:ea typeface="+mn-lt"/>
                <a:cs typeface="+mn-lt"/>
              </a:rPr>
              <a:t> SAC</a:t>
            </a:r>
            <a:endParaRPr lang="en-US" sz="2400" b="1">
              <a:solidFill>
                <a:srgbClr val="00B050"/>
              </a:solidFill>
              <a:cs typeface="Calibri"/>
            </a:endParaRPr>
          </a:p>
        </p:txBody>
      </p:sp>
      <p:cxnSp>
        <p:nvCxnSpPr>
          <p:cNvPr id="26" name="Straight Arrow Connector 25">
            <a:extLst>
              <a:ext uri="{FF2B5EF4-FFF2-40B4-BE49-F238E27FC236}">
                <a16:creationId xmlns:a16="http://schemas.microsoft.com/office/drawing/2014/main" id="{491D8774-0BC6-CC6D-9445-BFDAAE33B7FB}"/>
              </a:ext>
            </a:extLst>
          </p:cNvPr>
          <p:cNvCxnSpPr/>
          <p:nvPr/>
        </p:nvCxnSpPr>
        <p:spPr>
          <a:xfrm>
            <a:off x="1062131" y="2003426"/>
            <a:ext cx="660400" cy="21216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DBFD625-9196-55C2-4665-14508F7729CB}"/>
              </a:ext>
            </a:extLst>
          </p:cNvPr>
          <p:cNvCxnSpPr>
            <a:cxnSpLocks/>
          </p:cNvCxnSpPr>
          <p:nvPr/>
        </p:nvCxnSpPr>
        <p:spPr>
          <a:xfrm>
            <a:off x="1062131" y="3813159"/>
            <a:ext cx="660400" cy="21216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64EADFDE-B3F0-989F-D49F-2A1FC53BCD0B}"/>
              </a:ext>
            </a:extLst>
          </p:cNvPr>
          <p:cNvCxnSpPr>
            <a:cxnSpLocks/>
          </p:cNvCxnSpPr>
          <p:nvPr/>
        </p:nvCxnSpPr>
        <p:spPr>
          <a:xfrm>
            <a:off x="8323542" y="5447367"/>
            <a:ext cx="660400" cy="21216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3EEEBDDA-B17D-4C17-A0BE-84F8CCC5F730}"/>
              </a:ext>
            </a:extLst>
          </p:cNvPr>
          <p:cNvCxnSpPr>
            <a:cxnSpLocks/>
          </p:cNvCxnSpPr>
          <p:nvPr/>
        </p:nvCxnSpPr>
        <p:spPr>
          <a:xfrm flipH="1">
            <a:off x="8886825" y="725955"/>
            <a:ext cx="572246" cy="23457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 name="Picture 3" descr="A picture containing text&#10;&#10;Description automatically generated">
            <a:extLst>
              <a:ext uri="{FF2B5EF4-FFF2-40B4-BE49-F238E27FC236}">
                <a16:creationId xmlns:a16="http://schemas.microsoft.com/office/drawing/2014/main" id="{00E01707-0A17-53DF-1721-3F2090545F1C}"/>
              </a:ext>
            </a:extLst>
          </p:cNvPr>
          <p:cNvPicPr>
            <a:picLocks noChangeAspect="1"/>
          </p:cNvPicPr>
          <p:nvPr/>
        </p:nvPicPr>
        <p:blipFill>
          <a:blip r:embed="rId2"/>
          <a:stretch>
            <a:fillRect/>
          </a:stretch>
        </p:blipFill>
        <p:spPr>
          <a:xfrm>
            <a:off x="1851171" y="1224963"/>
            <a:ext cx="3071769" cy="18773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7" descr="Graphical user interface, application&#10;&#10;Description automatically generated">
            <a:extLst>
              <a:ext uri="{FF2B5EF4-FFF2-40B4-BE49-F238E27FC236}">
                <a16:creationId xmlns:a16="http://schemas.microsoft.com/office/drawing/2014/main" id="{E66C6722-E441-3975-10F9-2FF0DDC22671}"/>
              </a:ext>
            </a:extLst>
          </p:cNvPr>
          <p:cNvPicPr>
            <a:picLocks noGrp="1" noChangeAspect="1"/>
          </p:cNvPicPr>
          <p:nvPr>
            <p:ph idx="1"/>
          </p:nvPr>
        </p:nvPicPr>
        <p:blipFill>
          <a:blip r:embed="rId3"/>
          <a:stretch>
            <a:fillRect/>
          </a:stretch>
        </p:blipFill>
        <p:spPr>
          <a:xfrm>
            <a:off x="1848719" y="3683116"/>
            <a:ext cx="3453470" cy="14540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8" descr="Graphical user interface, application&#10;&#10;Description automatically generated">
            <a:extLst>
              <a:ext uri="{FF2B5EF4-FFF2-40B4-BE49-F238E27FC236}">
                <a16:creationId xmlns:a16="http://schemas.microsoft.com/office/drawing/2014/main" id="{5D1C2D67-0C5A-9333-5681-D013E8000DE2}"/>
              </a:ext>
            </a:extLst>
          </p:cNvPr>
          <p:cNvPicPr>
            <a:picLocks noChangeAspect="1"/>
          </p:cNvPicPr>
          <p:nvPr/>
        </p:nvPicPr>
        <p:blipFill>
          <a:blip r:embed="rId4"/>
          <a:stretch>
            <a:fillRect/>
          </a:stretch>
        </p:blipFill>
        <p:spPr>
          <a:xfrm>
            <a:off x="6621479" y="295013"/>
            <a:ext cx="2150841" cy="4114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11">
            <a:extLst>
              <a:ext uri="{FF2B5EF4-FFF2-40B4-BE49-F238E27FC236}">
                <a16:creationId xmlns:a16="http://schemas.microsoft.com/office/drawing/2014/main" id="{43E95068-D435-10D4-83C4-B86A1CF96C3F}"/>
              </a:ext>
            </a:extLst>
          </p:cNvPr>
          <p:cNvPicPr>
            <a:picLocks noChangeAspect="1"/>
          </p:cNvPicPr>
          <p:nvPr/>
        </p:nvPicPr>
        <p:blipFill>
          <a:blip r:embed="rId5"/>
          <a:stretch>
            <a:fillRect/>
          </a:stretch>
        </p:blipFill>
        <p:spPr>
          <a:xfrm>
            <a:off x="9086675" y="3106274"/>
            <a:ext cx="2945933" cy="35256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199689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 name="Table 48">
            <a:extLst>
              <a:ext uri="{FF2B5EF4-FFF2-40B4-BE49-F238E27FC236}">
                <a16:creationId xmlns:a16="http://schemas.microsoft.com/office/drawing/2014/main" id="{AA0CA8A5-28FC-511B-3446-1B40F8B01256}"/>
              </a:ext>
            </a:extLst>
          </p:cNvPr>
          <p:cNvGraphicFramePr>
            <a:graphicFrameLocks noGrp="1"/>
          </p:cNvGraphicFramePr>
          <p:nvPr/>
        </p:nvGraphicFramePr>
        <p:xfrm>
          <a:off x="1600201" y="86647"/>
          <a:ext cx="8979567" cy="6684706"/>
        </p:xfrm>
        <a:graphic>
          <a:graphicData uri="http://schemas.openxmlformats.org/drawingml/2006/table">
            <a:tbl>
              <a:tblPr/>
              <a:tblGrid>
                <a:gridCol w="8979567">
                  <a:extLst>
                    <a:ext uri="{9D8B030D-6E8A-4147-A177-3AD203B41FA5}">
                      <a16:colId xmlns:a16="http://schemas.microsoft.com/office/drawing/2014/main" val="588092790"/>
                    </a:ext>
                  </a:extLst>
                </a:gridCol>
              </a:tblGrid>
              <a:tr h="6684706">
                <a:tc>
                  <a:txBody>
                    <a:bodyPr/>
                    <a:lstStyle/>
                    <a:p>
                      <a:endParaRPr lang="en-GB">
                        <a:solidFill>
                          <a:schemeClr val="bg2"/>
                        </a:solidFill>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062818046"/>
                  </a:ext>
                </a:extLst>
              </a:tr>
            </a:tbl>
          </a:graphicData>
        </a:graphic>
      </p:graphicFrame>
      <p:sp>
        <p:nvSpPr>
          <p:cNvPr id="108" name="Rectangle 107"/>
          <p:cNvSpPr/>
          <p:nvPr/>
        </p:nvSpPr>
        <p:spPr>
          <a:xfrm>
            <a:off x="8303072" y="1644042"/>
            <a:ext cx="2228979" cy="938783"/>
          </a:xfrm>
          <a:prstGeom prst="rect">
            <a:avLst/>
          </a:prstGeom>
        </p:spPr>
        <p:txBody>
          <a:bodyPr wrap="square" lIns="0" rIns="0" anchor="ctr">
            <a:spAutoFit/>
          </a:bodyPr>
          <a:lstStyle/>
          <a:p>
            <a:r>
              <a:rPr lang="en-US" sz="1100" b="1" u="sng" spc="225">
                <a:solidFill>
                  <a:srgbClr val="FFC000"/>
                </a:solidFill>
                <a:effectLst>
                  <a:outerShdw blurRad="63500" sx="102000" sy="102000" algn="ctr" rotWithShape="0">
                    <a:prstClr val="black">
                      <a:alpha val="40000"/>
                    </a:prstClr>
                  </a:outerShdw>
                </a:effectLst>
                <a:hlinkClick r:id="rId3">
                  <a:extLst>
                    <a:ext uri="{A12FA001-AC4F-418D-AE19-62706E023703}">
                      <ahyp:hlinkClr xmlns:ahyp="http://schemas.microsoft.com/office/drawing/2018/hyperlinkcolor" val="tx"/>
                    </a:ext>
                  </a:extLst>
                </a:hlinkClick>
              </a:rPr>
              <a:t>Y PDP 01</a:t>
            </a:r>
            <a:endParaRPr lang="en-US" sz="1100" b="1" u="sng" spc="225">
              <a:solidFill>
                <a:srgbClr val="FFC000"/>
              </a:solidFill>
              <a:effectLst>
                <a:outerShdw blurRad="63500" sx="102000" sy="102000" algn="ctr" rotWithShape="0">
                  <a:prstClr val="black">
                    <a:alpha val="40000"/>
                  </a:prstClr>
                </a:outerShdw>
              </a:effectLst>
            </a:endParaRPr>
          </a:p>
          <a:p>
            <a:pPr>
              <a:lnSpc>
                <a:spcPct val="150000"/>
              </a:lnSpc>
            </a:pPr>
            <a:r>
              <a:rPr lang="en-GB" sz="600" err="1">
                <a:solidFill>
                  <a:schemeClr val="bg1"/>
                </a:solidFill>
                <a:latin typeface="Comic Sans MS" panose="030F0702030302020204" pitchFamily="66" charset="0"/>
              </a:rPr>
              <a:t>Dilynwch</a:t>
            </a:r>
            <a:r>
              <a:rPr lang="en-GB" sz="600">
                <a:solidFill>
                  <a:schemeClr val="bg1"/>
                </a:solidFill>
                <a:latin typeface="Comic Sans MS" panose="030F0702030302020204" pitchFamily="66" charset="0"/>
              </a:rPr>
              <a:t> y </a:t>
            </a:r>
            <a:r>
              <a:rPr lang="en-GB" sz="600" err="1">
                <a:solidFill>
                  <a:schemeClr val="bg1"/>
                </a:solidFill>
                <a:latin typeface="Comic Sans MS" panose="030F0702030302020204" pitchFamily="66" charset="0"/>
              </a:rPr>
              <a:t>cyfarwyddiadau</a:t>
            </a:r>
            <a:r>
              <a:rPr lang="en-GB" sz="600">
                <a:solidFill>
                  <a:schemeClr val="bg1"/>
                </a:solidFill>
                <a:latin typeface="Comic Sans MS" panose="030F0702030302020204" pitchFamily="66" charset="0"/>
              </a:rPr>
              <a:t> er </a:t>
            </a:r>
            <a:r>
              <a:rPr lang="en-GB" sz="600" err="1">
                <a:solidFill>
                  <a:schemeClr val="bg1"/>
                </a:solidFill>
                <a:latin typeface="Comic Sans MS" panose="030F0702030302020204" pitchFamily="66" charset="0"/>
              </a:rPr>
              <a:t>mwyn</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dechrau</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arni</a:t>
            </a:r>
            <a:r>
              <a:rPr lang="en-GB" sz="600">
                <a:solidFill>
                  <a:schemeClr val="bg1"/>
                </a:solidFill>
                <a:latin typeface="Comic Sans MS" panose="030F0702030302020204" pitchFamily="66" charset="0"/>
              </a:rPr>
              <a:t> a </a:t>
            </a:r>
            <a:r>
              <a:rPr lang="en-GB" sz="600" err="1">
                <a:solidFill>
                  <a:schemeClr val="bg1"/>
                </a:solidFill>
                <a:latin typeface="Comic Sans MS" panose="030F0702030302020204" pitchFamily="66" charset="0"/>
              </a:rPr>
              <a:t>mewngofnodi</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i'ch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cyfrif</a:t>
            </a:r>
            <a:r>
              <a:rPr lang="en-GB" sz="600">
                <a:solidFill>
                  <a:schemeClr val="bg1"/>
                </a:solidFill>
                <a:latin typeface="Comic Sans MS" panose="030F0702030302020204" pitchFamily="66" charset="0"/>
              </a:rPr>
              <a:t> PDP yn </a:t>
            </a:r>
            <a:r>
              <a:rPr lang="en-GB" sz="600" err="1">
                <a:solidFill>
                  <a:schemeClr val="bg1"/>
                </a:solidFill>
                <a:latin typeface="Comic Sans MS" panose="030F0702030302020204" pitchFamily="66" charset="0"/>
              </a:rPr>
              <a:t>llwyddiannus</a:t>
            </a:r>
            <a:r>
              <a:rPr lang="en-GB" sz="600">
                <a:solidFill>
                  <a:schemeClr val="bg1"/>
                </a:solidFill>
                <a:latin typeface="Comic Sans MS" panose="030F0702030302020204" pitchFamily="66" charset="0"/>
              </a:rPr>
              <a:t>.</a:t>
            </a:r>
          </a:p>
          <a:p>
            <a:pPr>
              <a:lnSpc>
                <a:spcPct val="150000"/>
              </a:lnSpc>
            </a:pPr>
            <a:r>
              <a:rPr lang="en-GB" sz="600" err="1">
                <a:solidFill>
                  <a:schemeClr val="bg1"/>
                </a:solidFill>
                <a:latin typeface="Comic Sans MS" panose="030F0702030302020204" pitchFamily="66" charset="0"/>
              </a:rPr>
              <a:t>Gofynnir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i</a:t>
            </a:r>
            <a:r>
              <a:rPr lang="en-GB" sz="600">
                <a:solidFill>
                  <a:schemeClr val="bg1"/>
                </a:solidFill>
                <a:latin typeface="Comic Sans MS" panose="030F0702030302020204" pitchFamily="66" charset="0"/>
              </a:rPr>
              <a:t> chi </a:t>
            </a:r>
            <a:r>
              <a:rPr lang="en-GB" sz="600" err="1">
                <a:solidFill>
                  <a:schemeClr val="bg1"/>
                </a:solidFill>
                <a:latin typeface="Comic Sans MS" panose="030F0702030302020204" pitchFamily="66" charset="0"/>
              </a:rPr>
              <a:t>rannu</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eich</a:t>
            </a:r>
            <a:r>
              <a:rPr lang="en-GB" sz="600">
                <a:solidFill>
                  <a:schemeClr val="bg1"/>
                </a:solidFill>
                <a:latin typeface="Comic Sans MS" panose="030F0702030302020204" pitchFamily="66" charset="0"/>
              </a:rPr>
              <a:t> PDP </a:t>
            </a:r>
            <a:r>
              <a:rPr lang="en-GB" sz="600" err="1">
                <a:solidFill>
                  <a:schemeClr val="bg1"/>
                </a:solidFill>
                <a:latin typeface="Comic Sans MS" panose="030F0702030302020204" pitchFamily="66" charset="0"/>
              </a:rPr>
              <a:t>gyda'ch</a:t>
            </a:r>
            <a:r>
              <a:rPr lang="en-GB" sz="600">
                <a:solidFill>
                  <a:schemeClr val="bg1"/>
                </a:solidFill>
                <a:latin typeface="Comic Sans MS" panose="030F0702030302020204" pitchFamily="66" charset="0"/>
              </a:rPr>
              <a:t> mentor </a:t>
            </a:r>
            <a:r>
              <a:rPr lang="en-GB" sz="600" err="1">
                <a:solidFill>
                  <a:schemeClr val="bg1"/>
                </a:solidFill>
                <a:latin typeface="Comic Sans MS" panose="030F0702030302020204" pitchFamily="66" charset="0"/>
              </a:rPr>
              <a:t>dosbarth</a:t>
            </a:r>
            <a:r>
              <a:rPr lang="en-GB" sz="600">
                <a:solidFill>
                  <a:schemeClr val="bg1"/>
                </a:solidFill>
                <a:latin typeface="Comic Sans MS" panose="030F0702030302020204" pitchFamily="66" charset="0"/>
              </a:rPr>
              <a:t> / </a:t>
            </a:r>
            <a:r>
              <a:rPr lang="en-GB" sz="600" err="1">
                <a:solidFill>
                  <a:schemeClr val="bg1"/>
                </a:solidFill>
                <a:latin typeface="Comic Sans MS" panose="030F0702030302020204" pitchFamily="66" charset="0"/>
              </a:rPr>
              <a:t>pwnc</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Uwch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Fentor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Arweinydd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Rhwydwaith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Tiwtor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Cwricwlwm</a:t>
            </a:r>
            <a:r>
              <a:rPr lang="en-GB" sz="600">
                <a:solidFill>
                  <a:schemeClr val="bg1"/>
                </a:solidFill>
                <a:latin typeface="Comic Sans MS" panose="030F0702030302020204" pitchFamily="66" charset="0"/>
              </a:rPr>
              <a:t> a </a:t>
            </a:r>
            <a:r>
              <a:rPr lang="en-GB" sz="600" err="1">
                <a:solidFill>
                  <a:schemeClr val="bg1"/>
                </a:solidFill>
                <a:latin typeface="Comic Sans MS" panose="030F0702030302020204" pitchFamily="66" charset="0"/>
              </a:rPr>
              <a:t>Thiwtor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Proffesiynol</a:t>
            </a:r>
            <a:r>
              <a:rPr lang="en-GB" sz="600">
                <a:solidFill>
                  <a:schemeClr val="bg1"/>
                </a:solidFill>
                <a:latin typeface="Comic Sans MS" panose="030F0702030302020204" pitchFamily="66" charset="0"/>
              </a:rPr>
              <a:t>.</a:t>
            </a:r>
          </a:p>
        </p:txBody>
      </p:sp>
      <p:sp>
        <p:nvSpPr>
          <p:cNvPr id="109" name="Rectangle 108"/>
          <p:cNvSpPr/>
          <p:nvPr/>
        </p:nvSpPr>
        <p:spPr>
          <a:xfrm>
            <a:off x="8897755" y="3023890"/>
            <a:ext cx="1584641" cy="938783"/>
          </a:xfrm>
          <a:prstGeom prst="rect">
            <a:avLst/>
          </a:prstGeom>
        </p:spPr>
        <p:txBody>
          <a:bodyPr wrap="square" lIns="0" rIns="0" anchor="ctr">
            <a:spAutoFit/>
          </a:bodyPr>
          <a:lstStyle/>
          <a:p>
            <a:r>
              <a:rPr lang="en-US" sz="1100" b="1" u="sng" spc="225">
                <a:solidFill>
                  <a:schemeClr val="accent2"/>
                </a:solidFill>
                <a:effectLst>
                  <a:outerShdw blurRad="63500" sx="102000" sy="102000" algn="ctr" rotWithShape="0">
                    <a:prstClr val="black">
                      <a:alpha val="40000"/>
                    </a:prstClr>
                  </a:outerShdw>
                </a:effectLst>
                <a:hlinkClick r:id="rId4">
                  <a:extLst>
                    <a:ext uri="{A12FA001-AC4F-418D-AE19-62706E023703}">
                      <ahyp:hlinkClr xmlns:ahyp="http://schemas.microsoft.com/office/drawing/2018/hyperlinkcolor" val="tx"/>
                    </a:ext>
                  </a:extLst>
                </a:hlinkClick>
              </a:rPr>
              <a:t>PRESENOLDEB 02</a:t>
            </a:r>
            <a:endParaRPr lang="en-US" sz="1100" b="1" u="sng" spc="225">
              <a:solidFill>
                <a:schemeClr val="accent2"/>
              </a:solidFill>
              <a:effectLst>
                <a:outerShdw blurRad="63500" sx="102000" sy="102000" algn="ctr" rotWithShape="0">
                  <a:prstClr val="black">
                    <a:alpha val="40000"/>
                  </a:prstClr>
                </a:outerShdw>
              </a:effectLst>
            </a:endParaRPr>
          </a:p>
          <a:p>
            <a:pPr>
              <a:lnSpc>
                <a:spcPct val="150000"/>
              </a:lnSpc>
            </a:pPr>
            <a:r>
              <a:rPr lang="en-GB" sz="600" err="1">
                <a:solidFill>
                  <a:schemeClr val="bg1"/>
                </a:solidFill>
                <a:latin typeface="Comic Sans MS" panose="030F0702030302020204" pitchFamily="66" charset="0"/>
              </a:rPr>
              <a:t>Cyfrifoldeb</a:t>
            </a:r>
            <a:r>
              <a:rPr lang="en-GB" sz="600">
                <a:solidFill>
                  <a:schemeClr val="bg1"/>
                </a:solidFill>
                <a:latin typeface="Comic Sans MS" panose="030F0702030302020204" pitchFamily="66" charset="0"/>
              </a:rPr>
              <a:t> y </a:t>
            </a:r>
            <a:r>
              <a:rPr lang="en-GB" sz="600" err="1">
                <a:solidFill>
                  <a:schemeClr val="bg1"/>
                </a:solidFill>
                <a:latin typeface="Comic Sans MS" panose="030F0702030302020204" pitchFamily="66" charset="0"/>
              </a:rPr>
              <a:t>darpar</a:t>
            </a:r>
            <a:r>
              <a:rPr lang="en-GB" sz="600">
                <a:solidFill>
                  <a:schemeClr val="bg1"/>
                </a:solidFill>
                <a:latin typeface="Comic Sans MS" panose="030F0702030302020204" pitchFamily="66" charset="0"/>
              </a:rPr>
              <a:t> athro ydy </a:t>
            </a:r>
            <a:r>
              <a:rPr lang="en-GB" sz="600" err="1">
                <a:solidFill>
                  <a:schemeClr val="bg1"/>
                </a:solidFill>
                <a:latin typeface="Comic Sans MS" panose="030F0702030302020204" pitchFamily="66" charset="0"/>
              </a:rPr>
              <a:t>cadw</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cofnodion</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presenoldeb</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manwl</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gywir</a:t>
            </a:r>
            <a:r>
              <a:rPr lang="en-GB" sz="600">
                <a:solidFill>
                  <a:schemeClr val="bg1"/>
                </a:solidFill>
                <a:latin typeface="Comic Sans MS" panose="030F0702030302020204" pitchFamily="66" charset="0"/>
              </a:rPr>
              <a:t> yn </a:t>
            </a:r>
            <a:r>
              <a:rPr lang="en-GB" sz="600" err="1">
                <a:solidFill>
                  <a:schemeClr val="bg1"/>
                </a:solidFill>
                <a:latin typeface="Comic Sans MS" panose="030F0702030302020204" pitchFamily="66" charset="0"/>
              </a:rPr>
              <a:t>eu</a:t>
            </a:r>
            <a:r>
              <a:rPr lang="en-GB" sz="600">
                <a:solidFill>
                  <a:schemeClr val="bg1"/>
                </a:solidFill>
                <a:latin typeface="Comic Sans MS" panose="030F0702030302020204" pitchFamily="66" charset="0"/>
              </a:rPr>
              <a:t> PDP. </a:t>
            </a:r>
            <a:r>
              <a:rPr lang="en-GB" sz="600" err="1">
                <a:solidFill>
                  <a:schemeClr val="bg1"/>
                </a:solidFill>
                <a:latin typeface="Comic Sans MS" panose="030F0702030302020204" pitchFamily="66" charset="0"/>
              </a:rPr>
              <a:t>Mae’n</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orfodol</a:t>
            </a:r>
            <a:r>
              <a:rPr lang="en-GB" sz="600">
                <a:solidFill>
                  <a:schemeClr val="bg1"/>
                </a:solidFill>
                <a:latin typeface="Comic Sans MS" panose="030F0702030302020204" pitchFamily="66" charset="0"/>
              </a:rPr>
              <a:t> bod </a:t>
            </a:r>
            <a:r>
              <a:rPr lang="en-GB" sz="600" err="1">
                <a:solidFill>
                  <a:schemeClr val="bg1"/>
                </a:solidFill>
                <a:latin typeface="Comic Sans MS" panose="030F0702030302020204" pitchFamily="66" charset="0"/>
              </a:rPr>
              <a:t>darpar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athrawon</a:t>
            </a:r>
            <a:r>
              <a:rPr lang="en-GB" sz="600">
                <a:solidFill>
                  <a:schemeClr val="bg1"/>
                </a:solidFill>
                <a:latin typeface="Comic Sans MS" panose="030F0702030302020204" pitchFamily="66" charset="0"/>
              </a:rPr>
              <a:t> yn </a:t>
            </a:r>
            <a:r>
              <a:rPr lang="en-GB" sz="600" err="1">
                <a:solidFill>
                  <a:schemeClr val="bg1"/>
                </a:solidFill>
                <a:latin typeface="Comic Sans MS" panose="030F0702030302020204" pitchFamily="66" charset="0"/>
              </a:rPr>
              <a:t>cwblhau</a:t>
            </a:r>
            <a:r>
              <a:rPr lang="en-GB" sz="600">
                <a:solidFill>
                  <a:schemeClr val="bg1"/>
                </a:solidFill>
                <a:latin typeface="Comic Sans MS" panose="030F0702030302020204" pitchFamily="66" charset="0"/>
              </a:rPr>
              <a:t> 120 </a:t>
            </a:r>
            <a:r>
              <a:rPr lang="en-GB" sz="600" err="1">
                <a:solidFill>
                  <a:schemeClr val="bg1"/>
                </a:solidFill>
                <a:latin typeface="Comic Sans MS" panose="030F0702030302020204" pitchFamily="66" charset="0"/>
              </a:rPr>
              <a:t>diwrnod</a:t>
            </a:r>
            <a:r>
              <a:rPr lang="en-GB" sz="600">
                <a:solidFill>
                  <a:schemeClr val="bg1"/>
                </a:solidFill>
                <a:latin typeface="Comic Sans MS" panose="030F0702030302020204" pitchFamily="66" charset="0"/>
              </a:rPr>
              <a:t> o </a:t>
            </a:r>
            <a:r>
              <a:rPr lang="en-GB" sz="600" err="1">
                <a:solidFill>
                  <a:schemeClr val="bg1"/>
                </a:solidFill>
                <a:latin typeface="Comic Sans MS" panose="030F0702030302020204" pitchFamily="66" charset="0"/>
              </a:rPr>
              <a:t>weithgarwch</a:t>
            </a:r>
            <a:r>
              <a:rPr lang="en-GB" sz="600">
                <a:solidFill>
                  <a:schemeClr val="bg1"/>
                </a:solidFill>
                <a:latin typeface="Comic Sans MS" panose="030F0702030302020204" pitchFamily="66" charset="0"/>
              </a:rPr>
              <a:t> yn </a:t>
            </a:r>
            <a:r>
              <a:rPr lang="en-GB" sz="600" err="1">
                <a:solidFill>
                  <a:schemeClr val="bg1"/>
                </a:solidFill>
                <a:latin typeface="Comic Sans MS" panose="030F0702030302020204" pitchFamily="66" charset="0"/>
              </a:rPr>
              <a:t>gysylltiedig</a:t>
            </a:r>
            <a:r>
              <a:rPr lang="en-GB" sz="600">
                <a:solidFill>
                  <a:schemeClr val="bg1"/>
                </a:solidFill>
                <a:latin typeface="Comic Sans MS" panose="030F0702030302020204" pitchFamily="66" charset="0"/>
              </a:rPr>
              <a:t> ag </a:t>
            </a:r>
            <a:r>
              <a:rPr lang="en-GB" sz="600" err="1">
                <a:solidFill>
                  <a:schemeClr val="bg1"/>
                </a:solidFill>
                <a:latin typeface="Comic Sans MS" panose="030F0702030302020204" pitchFamily="66" charset="0"/>
              </a:rPr>
              <a:t>ysgol</a:t>
            </a:r>
            <a:r>
              <a:rPr lang="en-GB" sz="600">
                <a:solidFill>
                  <a:schemeClr val="bg1"/>
                </a:solidFill>
                <a:latin typeface="Comic Sans MS" panose="030F0702030302020204" pitchFamily="66" charset="0"/>
              </a:rPr>
              <a:t>. </a:t>
            </a:r>
            <a:endParaRPr lang="en-US" sz="600">
              <a:solidFill>
                <a:schemeClr val="bg1"/>
              </a:solidFill>
              <a:latin typeface="Comic Sans MS" panose="030F0702030302020204" pitchFamily="66" charset="0"/>
            </a:endParaRPr>
          </a:p>
        </p:txBody>
      </p:sp>
      <p:sp>
        <p:nvSpPr>
          <p:cNvPr id="110" name="Rectangle 109"/>
          <p:cNvSpPr/>
          <p:nvPr/>
        </p:nvSpPr>
        <p:spPr>
          <a:xfrm>
            <a:off x="8857089" y="4576870"/>
            <a:ext cx="1588502" cy="661784"/>
          </a:xfrm>
          <a:prstGeom prst="rect">
            <a:avLst/>
          </a:prstGeom>
        </p:spPr>
        <p:txBody>
          <a:bodyPr wrap="square" lIns="0" rIns="0" anchor="ctr">
            <a:spAutoFit/>
          </a:bodyPr>
          <a:lstStyle/>
          <a:p>
            <a:r>
              <a:rPr lang="en-US" sz="1100" b="1" u="sng" spc="225">
                <a:solidFill>
                  <a:schemeClr val="accent6"/>
                </a:solidFill>
                <a:effectLst>
                  <a:outerShdw blurRad="63500" sx="102000" sy="102000" algn="ctr" rotWithShape="0">
                    <a:prstClr val="black">
                      <a:alpha val="40000"/>
                    </a:prstClr>
                  </a:outerShdw>
                </a:effectLst>
                <a:hlinkClick r:id="rId5">
                  <a:extLst>
                    <a:ext uri="{A12FA001-AC4F-418D-AE19-62706E023703}">
                      <ahyp:hlinkClr xmlns:ahyp="http://schemas.microsoft.com/office/drawing/2018/hyperlinkcolor" val="tx"/>
                    </a:ext>
                  </a:extLst>
                </a:hlinkClick>
              </a:rPr>
              <a:t>ADFYFYRIO 03</a:t>
            </a:r>
            <a:endParaRPr lang="en-US" sz="1100" b="1" u="sng" spc="225">
              <a:solidFill>
                <a:schemeClr val="accent6"/>
              </a:solidFill>
              <a:effectLst>
                <a:outerShdw blurRad="63500" sx="102000" sy="102000" algn="ctr" rotWithShape="0">
                  <a:prstClr val="black">
                    <a:alpha val="40000"/>
                  </a:prstClr>
                </a:outerShdw>
              </a:effectLst>
            </a:endParaRPr>
          </a:p>
          <a:p>
            <a:pPr>
              <a:lnSpc>
                <a:spcPct val="150000"/>
              </a:lnSpc>
            </a:pPr>
            <a:r>
              <a:rPr lang="en-GB" sz="600">
                <a:solidFill>
                  <a:schemeClr val="bg1"/>
                </a:solidFill>
                <a:latin typeface="Comic Sans MS" panose="030F0702030302020204" pitchFamily="66" charset="0"/>
              </a:rPr>
              <a:t>Mae angen </a:t>
            </a:r>
            <a:r>
              <a:rPr lang="en-GB" sz="600" err="1">
                <a:solidFill>
                  <a:schemeClr val="bg1"/>
                </a:solidFill>
                <a:latin typeface="Comic Sans MS" panose="030F0702030302020204" pitchFamily="66" charset="0"/>
              </a:rPr>
              <a:t>i</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ddarpar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athrawon</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gwblhau</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Templed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Adfyfyrio</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Wythnosol</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tua</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diwedd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pob</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wythnos</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addysgu</a:t>
            </a:r>
            <a:r>
              <a:rPr lang="en-GB" sz="600">
                <a:solidFill>
                  <a:schemeClr val="bg1"/>
                </a:solidFill>
                <a:latin typeface="Comic Sans MS" panose="030F0702030302020204" pitchFamily="66" charset="0"/>
              </a:rPr>
              <a:t> o PAP. </a:t>
            </a:r>
            <a:endParaRPr lang="en-US" sz="600">
              <a:solidFill>
                <a:schemeClr val="bg1"/>
              </a:solidFill>
              <a:latin typeface="Comic Sans MS" panose="030F0702030302020204" pitchFamily="66" charset="0"/>
            </a:endParaRPr>
          </a:p>
        </p:txBody>
      </p:sp>
      <p:sp>
        <p:nvSpPr>
          <p:cNvPr id="111" name="Rectangle 110"/>
          <p:cNvSpPr/>
          <p:nvPr/>
        </p:nvSpPr>
        <p:spPr>
          <a:xfrm>
            <a:off x="7607017" y="5993831"/>
            <a:ext cx="2946683" cy="523220"/>
          </a:xfrm>
          <a:prstGeom prst="rect">
            <a:avLst/>
          </a:prstGeom>
        </p:spPr>
        <p:txBody>
          <a:bodyPr wrap="square" lIns="0" rIns="0" anchor="ctr">
            <a:spAutoFit/>
          </a:bodyPr>
          <a:lstStyle/>
          <a:p>
            <a:r>
              <a:rPr lang="en-US" sz="1100" b="1" u="sng" spc="225">
                <a:solidFill>
                  <a:schemeClr val="accent4"/>
                </a:solidFill>
                <a:effectLst>
                  <a:outerShdw blurRad="63500" sx="102000" sy="102000" algn="ctr" rotWithShape="0">
                    <a:prstClr val="black">
                      <a:alpha val="40000"/>
                    </a:prstClr>
                  </a:outerShdw>
                </a:effectLst>
                <a:hlinkClick r:id="rId6">
                  <a:extLst>
                    <a:ext uri="{A12FA001-AC4F-418D-AE19-62706E023703}">
                      <ahyp:hlinkClr xmlns:ahyp="http://schemas.microsoft.com/office/drawing/2018/hyperlinkcolor" val="tx"/>
                    </a:ext>
                  </a:extLst>
                </a:hlinkClick>
              </a:rPr>
              <a:t>CYNNYDD PROFFESIYNOL 04</a:t>
            </a:r>
            <a:endParaRPr lang="en-US" sz="1100" b="1" u="sng" spc="225">
              <a:solidFill>
                <a:schemeClr val="accent4"/>
              </a:solidFill>
              <a:effectLst>
                <a:outerShdw blurRad="63500" sx="102000" sy="102000" algn="ctr" rotWithShape="0">
                  <a:prstClr val="black">
                    <a:alpha val="40000"/>
                  </a:prstClr>
                </a:outerShdw>
              </a:effectLst>
            </a:endParaRPr>
          </a:p>
          <a:p>
            <a:pPr>
              <a:lnSpc>
                <a:spcPct val="150000"/>
              </a:lnSpc>
            </a:pPr>
            <a:r>
              <a:rPr lang="en-GB" sz="600">
                <a:solidFill>
                  <a:schemeClr val="bg1"/>
                </a:solidFill>
                <a:latin typeface="Comic Sans MS" panose="030F0702030302020204" pitchFamily="66" charset="0"/>
              </a:rPr>
              <a:t>Bydd angen </a:t>
            </a:r>
            <a:r>
              <a:rPr lang="en-GB" sz="600" err="1">
                <a:solidFill>
                  <a:schemeClr val="bg1"/>
                </a:solidFill>
                <a:latin typeface="Comic Sans MS" panose="030F0702030302020204" pitchFamily="66" charset="0"/>
              </a:rPr>
              <a:t>i</a:t>
            </a:r>
            <a:r>
              <a:rPr lang="en-GB" sz="600">
                <a:solidFill>
                  <a:schemeClr val="bg1"/>
                </a:solidFill>
                <a:latin typeface="Comic Sans MS" panose="030F0702030302020204" pitchFamily="66" charset="0"/>
              </a:rPr>
              <a:t> chi </a:t>
            </a:r>
            <a:r>
              <a:rPr lang="en-GB" sz="600" err="1">
                <a:solidFill>
                  <a:schemeClr val="bg1"/>
                </a:solidFill>
                <a:latin typeface="Comic Sans MS" panose="030F0702030302020204" pitchFamily="66" charset="0"/>
              </a:rPr>
              <a:t>gwblhau</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templed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ar</a:t>
            </a:r>
            <a:r>
              <a:rPr lang="en-GB" sz="600">
                <a:solidFill>
                  <a:schemeClr val="bg1"/>
                </a:solidFill>
                <a:latin typeface="Comic Sans MS" panose="030F0702030302020204" pitchFamily="66" charset="0"/>
              </a:rPr>
              <a:t> y tab </a:t>
            </a:r>
            <a:r>
              <a:rPr lang="en-GB" sz="600" err="1">
                <a:solidFill>
                  <a:schemeClr val="bg1"/>
                </a:solidFill>
                <a:latin typeface="Comic Sans MS" panose="030F0702030302020204" pitchFamily="66" charset="0"/>
              </a:rPr>
              <a:t>Cynnydd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Proffesiynol</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ôl</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pob</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pwynt</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adrodd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Brofiad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Addysgu</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Proffesiynol</a:t>
            </a:r>
            <a:r>
              <a:rPr lang="en-GB" sz="600">
                <a:solidFill>
                  <a:schemeClr val="bg1"/>
                </a:solidFill>
                <a:latin typeface="Comic Sans MS" panose="030F0702030302020204" pitchFamily="66" charset="0"/>
              </a:rPr>
              <a:t> (PAP).</a:t>
            </a:r>
            <a:endParaRPr lang="en-US" sz="600">
              <a:solidFill>
                <a:schemeClr val="bg1"/>
              </a:solidFill>
              <a:latin typeface="Comic Sans MS" panose="030F0702030302020204" pitchFamily="66" charset="0"/>
            </a:endParaRPr>
          </a:p>
        </p:txBody>
      </p:sp>
      <p:sp>
        <p:nvSpPr>
          <p:cNvPr id="112" name="Rectangle 111"/>
          <p:cNvSpPr/>
          <p:nvPr/>
        </p:nvSpPr>
        <p:spPr>
          <a:xfrm>
            <a:off x="2555082" y="5899569"/>
            <a:ext cx="2090098" cy="800284"/>
          </a:xfrm>
          <a:prstGeom prst="rect">
            <a:avLst/>
          </a:prstGeom>
        </p:spPr>
        <p:txBody>
          <a:bodyPr wrap="square" lIns="0" rIns="0" anchor="ctr">
            <a:spAutoFit/>
          </a:bodyPr>
          <a:lstStyle/>
          <a:p>
            <a:pPr algn="r"/>
            <a:r>
              <a:rPr lang="en-US" sz="1100" b="1" u="sng" spc="225">
                <a:solidFill>
                  <a:srgbClr val="FF0000"/>
                </a:solidFill>
                <a:effectLst>
                  <a:outerShdw blurRad="63500" sx="102000" sy="102000" algn="ctr" rotWithShape="0">
                    <a:prstClr val="black">
                      <a:alpha val="40000"/>
                    </a:prstClr>
                  </a:outerShdw>
                </a:effectLst>
                <a:hlinkClick r:id="rId7">
                  <a:extLst>
                    <a:ext uri="{A12FA001-AC4F-418D-AE19-62706E023703}">
                      <ahyp:hlinkClr xmlns:ahyp="http://schemas.microsoft.com/office/drawing/2018/hyperlinkcolor" val="tx"/>
                    </a:ext>
                  </a:extLst>
                </a:hlinkClick>
              </a:rPr>
              <a:t>CYMRAEG 05</a:t>
            </a:r>
            <a:endParaRPr lang="en-GB" sz="600" u="sng">
              <a:solidFill>
                <a:srgbClr val="FF0000"/>
              </a:solidFill>
            </a:endParaRPr>
          </a:p>
          <a:p>
            <a:pPr algn="r">
              <a:lnSpc>
                <a:spcPct val="150000"/>
              </a:lnSpc>
            </a:pPr>
            <a:r>
              <a:rPr lang="en-GB" sz="600" err="1">
                <a:solidFill>
                  <a:schemeClr val="bg1"/>
                </a:solidFill>
                <a:latin typeface="Comic Sans MS" panose="030F0702030302020204" pitchFamily="66" charset="0"/>
              </a:rPr>
              <a:t>Cryfhau</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eich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sgiliau</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ieithyddol</a:t>
            </a:r>
            <a:r>
              <a:rPr lang="en-GB" sz="600">
                <a:solidFill>
                  <a:schemeClr val="bg1"/>
                </a:solidFill>
                <a:latin typeface="Comic Sans MS" panose="030F0702030302020204" pitchFamily="66" charset="0"/>
              </a:rPr>
              <a:t>. </a:t>
            </a:r>
          </a:p>
          <a:p>
            <a:pPr algn="r">
              <a:lnSpc>
                <a:spcPct val="150000"/>
              </a:lnSpc>
            </a:pPr>
            <a:r>
              <a:rPr lang="en-GB" sz="600">
                <a:solidFill>
                  <a:schemeClr val="bg1"/>
                </a:solidFill>
                <a:latin typeface="Comic Sans MS" panose="030F0702030302020204" pitchFamily="66" charset="0"/>
              </a:rPr>
              <a:t>Codi </a:t>
            </a:r>
            <a:r>
              <a:rPr lang="en-GB" sz="600" err="1">
                <a:solidFill>
                  <a:schemeClr val="bg1"/>
                </a:solidFill>
                <a:latin typeface="Comic Sans MS" panose="030F0702030302020204" pitchFamily="66" charset="0"/>
              </a:rPr>
              <a:t>eich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hyder</a:t>
            </a:r>
            <a:r>
              <a:rPr lang="en-GB" sz="600">
                <a:solidFill>
                  <a:schemeClr val="bg1"/>
                </a:solidFill>
                <a:latin typeface="Comic Sans MS" panose="030F0702030302020204" pitchFamily="66" charset="0"/>
              </a:rPr>
              <a:t>. </a:t>
            </a:r>
          </a:p>
          <a:p>
            <a:pPr algn="r">
              <a:lnSpc>
                <a:spcPct val="150000"/>
              </a:lnSpc>
            </a:pPr>
            <a:r>
              <a:rPr lang="en-GB" sz="600" err="1">
                <a:solidFill>
                  <a:schemeClr val="bg1"/>
                </a:solidFill>
                <a:latin typeface="Comic Sans MS" panose="030F0702030302020204" pitchFamily="66" charset="0"/>
              </a:rPr>
              <a:t>Cyfoethogi’r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hyn</a:t>
            </a:r>
            <a:r>
              <a:rPr lang="en-GB" sz="600">
                <a:solidFill>
                  <a:schemeClr val="bg1"/>
                </a:solidFill>
                <a:latin typeface="Comic Sans MS" panose="030F0702030302020204" pitchFamily="66" charset="0"/>
              </a:rPr>
              <a:t> y </a:t>
            </a:r>
            <a:r>
              <a:rPr lang="en-GB" sz="600" err="1">
                <a:solidFill>
                  <a:schemeClr val="bg1"/>
                </a:solidFill>
                <a:latin typeface="Comic Sans MS" panose="030F0702030302020204" pitchFamily="66" charset="0"/>
              </a:rPr>
              <a:t>gallwch</a:t>
            </a:r>
            <a:r>
              <a:rPr lang="en-GB" sz="600">
                <a:solidFill>
                  <a:schemeClr val="bg1"/>
                </a:solidFill>
                <a:latin typeface="Comic Sans MS" panose="030F0702030302020204" pitchFamily="66" charset="0"/>
              </a:rPr>
              <a:t> chi ei </a:t>
            </a:r>
            <a:r>
              <a:rPr lang="en-GB" sz="600" err="1">
                <a:solidFill>
                  <a:schemeClr val="bg1"/>
                </a:solidFill>
                <a:latin typeface="Comic Sans MS" panose="030F0702030302020204" pitchFamily="66" charset="0"/>
              </a:rPr>
              <a:t>gynnig</a:t>
            </a:r>
            <a:r>
              <a:rPr lang="en-GB" sz="600">
                <a:solidFill>
                  <a:schemeClr val="bg1"/>
                </a:solidFill>
                <a:latin typeface="Comic Sans MS" panose="030F0702030302020204" pitchFamily="66" charset="0"/>
              </a:rPr>
              <a:t> i’r </a:t>
            </a:r>
            <a:r>
              <a:rPr lang="en-GB" sz="600" err="1">
                <a:solidFill>
                  <a:schemeClr val="bg1"/>
                </a:solidFill>
                <a:latin typeface="Comic Sans MS" panose="030F0702030302020204" pitchFamily="66" charset="0"/>
              </a:rPr>
              <a:t>disgyblion</a:t>
            </a:r>
            <a:r>
              <a:rPr lang="en-GB" sz="600">
                <a:solidFill>
                  <a:schemeClr val="bg1"/>
                </a:solidFill>
                <a:latin typeface="Comic Sans MS" panose="030F0702030302020204" pitchFamily="66" charset="0"/>
              </a:rPr>
              <a:t>. </a:t>
            </a:r>
          </a:p>
          <a:p>
            <a:pPr algn="r">
              <a:lnSpc>
                <a:spcPct val="150000"/>
              </a:lnSpc>
            </a:pPr>
            <a:r>
              <a:rPr lang="en-GB" sz="600" err="1">
                <a:solidFill>
                  <a:schemeClr val="bg1"/>
                </a:solidFill>
                <a:latin typeface="Comic Sans MS" panose="030F0702030302020204" pitchFamily="66" charset="0"/>
              </a:rPr>
              <a:t>Sicrhau</a:t>
            </a:r>
            <a:r>
              <a:rPr lang="en-GB" sz="600">
                <a:solidFill>
                  <a:schemeClr val="bg1"/>
                </a:solidFill>
                <a:latin typeface="Comic Sans MS" panose="030F0702030302020204" pitchFamily="66" charset="0"/>
              </a:rPr>
              <a:t> safon </a:t>
            </a:r>
            <a:r>
              <a:rPr lang="en-GB" sz="600" err="1">
                <a:solidFill>
                  <a:schemeClr val="bg1"/>
                </a:solidFill>
                <a:latin typeface="Comic Sans MS" panose="030F0702030302020204" pitchFamily="66" charset="0"/>
              </a:rPr>
              <a:t>ieithyddol</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i</a:t>
            </a:r>
            <a:r>
              <a:rPr lang="en-GB" sz="600">
                <a:solidFill>
                  <a:schemeClr val="bg1"/>
                </a:solidFill>
                <a:latin typeface="Comic Sans MS" panose="030F0702030302020204" pitchFamily="66" charset="0"/>
              </a:rPr>
              <a:t> chi </a:t>
            </a:r>
            <a:r>
              <a:rPr lang="en-GB" sz="600" err="1">
                <a:solidFill>
                  <a:schemeClr val="bg1"/>
                </a:solidFill>
                <a:latin typeface="Comic Sans MS" panose="030F0702030302020204" pitchFamily="66" charset="0"/>
              </a:rPr>
              <a:t>a’r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disgyblion</a:t>
            </a:r>
            <a:r>
              <a:rPr lang="en-GB" sz="600">
                <a:solidFill>
                  <a:schemeClr val="bg1"/>
                </a:solidFill>
              </a:rPr>
              <a:t>.</a:t>
            </a:r>
            <a:endParaRPr lang="en-US" sz="600">
              <a:solidFill>
                <a:schemeClr val="bg1"/>
              </a:solidFill>
            </a:endParaRPr>
          </a:p>
        </p:txBody>
      </p:sp>
      <p:sp>
        <p:nvSpPr>
          <p:cNvPr id="113" name="Rectangle 112"/>
          <p:cNvSpPr/>
          <p:nvPr/>
        </p:nvSpPr>
        <p:spPr>
          <a:xfrm>
            <a:off x="1708050" y="4209703"/>
            <a:ext cx="2006681" cy="1108060"/>
          </a:xfrm>
          <a:prstGeom prst="rect">
            <a:avLst/>
          </a:prstGeom>
        </p:spPr>
        <p:txBody>
          <a:bodyPr wrap="square" lIns="0" rIns="0" anchor="ctr">
            <a:spAutoFit/>
          </a:bodyPr>
          <a:lstStyle/>
          <a:p>
            <a:pPr algn="r"/>
            <a:r>
              <a:rPr lang="en-US" sz="1100" b="1" u="sng" spc="225">
                <a:solidFill>
                  <a:schemeClr val="accent3">
                    <a:lumMod val="40000"/>
                    <a:lumOff val="60000"/>
                  </a:schemeClr>
                </a:solidFill>
                <a:effectLst>
                  <a:outerShdw blurRad="63500" sx="102000" sy="102000" algn="ctr" rotWithShape="0">
                    <a:prstClr val="black">
                      <a:alpha val="40000"/>
                    </a:prstClr>
                  </a:outerShdw>
                </a:effectLst>
                <a:hlinkClick r:id="rId8">
                  <a:extLst>
                    <a:ext uri="{A12FA001-AC4F-418D-AE19-62706E023703}">
                      <ahyp:hlinkClr xmlns:ahyp="http://schemas.microsoft.com/office/drawing/2018/hyperlinkcolor" val="tx"/>
                    </a:ext>
                  </a:extLst>
                </a:hlinkClick>
              </a:rPr>
              <a:t>UWCHLAW A THU HWNT 06</a:t>
            </a:r>
            <a:endParaRPr lang="en-US" sz="1100" b="1" u="sng" spc="225">
              <a:solidFill>
                <a:schemeClr val="accent3">
                  <a:lumMod val="40000"/>
                  <a:lumOff val="60000"/>
                </a:schemeClr>
              </a:solidFill>
              <a:effectLst>
                <a:outerShdw blurRad="63500" sx="102000" sy="102000" algn="ctr" rotWithShape="0">
                  <a:prstClr val="black">
                    <a:alpha val="40000"/>
                  </a:prstClr>
                </a:outerShdw>
              </a:effectLst>
            </a:endParaRPr>
          </a:p>
          <a:p>
            <a:pPr algn="r">
              <a:lnSpc>
                <a:spcPct val="150000"/>
              </a:lnSpc>
            </a:pPr>
            <a:r>
              <a:rPr lang="en-GB" sz="600" err="1">
                <a:solidFill>
                  <a:schemeClr val="bg1"/>
                </a:solidFill>
                <a:latin typeface="Comic Sans MS" panose="030F0702030302020204" pitchFamily="66" charset="0"/>
              </a:rPr>
              <a:t>Dyma'ch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cyfle</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i</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rannu</a:t>
            </a:r>
            <a:r>
              <a:rPr lang="en-GB" sz="600">
                <a:solidFill>
                  <a:schemeClr val="bg1"/>
                </a:solidFill>
                <a:latin typeface="Comic Sans MS" panose="030F0702030302020204" pitchFamily="66" charset="0"/>
              </a:rPr>
              <a:t> unrhyw </a:t>
            </a:r>
            <a:r>
              <a:rPr lang="en-GB" sz="600" err="1">
                <a:solidFill>
                  <a:schemeClr val="bg1"/>
                </a:solidFill>
                <a:latin typeface="Comic Sans MS" panose="030F0702030302020204" pitchFamily="66" charset="0"/>
              </a:rPr>
              <a:t>beth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rydych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chi'n</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arbennig</a:t>
            </a:r>
            <a:r>
              <a:rPr lang="en-GB" sz="600">
                <a:solidFill>
                  <a:schemeClr val="bg1"/>
                </a:solidFill>
                <a:latin typeface="Comic Sans MS" panose="030F0702030302020204" pitchFamily="66" charset="0"/>
              </a:rPr>
              <a:t> o </a:t>
            </a:r>
            <a:r>
              <a:rPr lang="en-GB" sz="600" err="1">
                <a:solidFill>
                  <a:schemeClr val="bg1"/>
                </a:solidFill>
                <a:latin typeface="Comic Sans MS" panose="030F0702030302020204" pitchFamily="66" charset="0"/>
              </a:rPr>
              <a:t>falch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ohono</a:t>
            </a:r>
            <a:r>
              <a:rPr lang="en-GB" sz="600">
                <a:solidFill>
                  <a:schemeClr val="bg1"/>
                </a:solidFill>
                <a:latin typeface="Comic Sans MS" panose="030F0702030302020204" pitchFamily="66" charset="0"/>
              </a:rPr>
              <a:t> neu </a:t>
            </a:r>
            <a:r>
              <a:rPr lang="en-GB" sz="600" err="1">
                <a:solidFill>
                  <a:schemeClr val="bg1"/>
                </a:solidFill>
                <a:latin typeface="Comic Sans MS" panose="030F0702030302020204" pitchFamily="66" charset="0"/>
              </a:rPr>
              <a:t>eisiau</a:t>
            </a:r>
            <a:r>
              <a:rPr lang="en-GB" sz="600">
                <a:solidFill>
                  <a:schemeClr val="bg1"/>
                </a:solidFill>
                <a:latin typeface="Comic Sans MS" panose="030F0702030302020204" pitchFamily="66" charset="0"/>
              </a:rPr>
              <a:t> ei </a:t>
            </a:r>
            <a:r>
              <a:rPr lang="en-GB" sz="600" err="1">
                <a:solidFill>
                  <a:schemeClr val="bg1"/>
                </a:solidFill>
                <a:latin typeface="Comic Sans MS" panose="030F0702030302020204" pitchFamily="66" charset="0"/>
              </a:rPr>
              <a:t>ddathlu</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e.e.</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digwyddiad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penodol</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rydych</a:t>
            </a:r>
            <a:r>
              <a:rPr lang="en-GB" sz="600">
                <a:solidFill>
                  <a:schemeClr val="bg1"/>
                </a:solidFill>
                <a:latin typeface="Comic Sans MS" panose="030F0702030302020204" pitchFamily="66" charset="0"/>
              </a:rPr>
              <a:t> chi </a:t>
            </a:r>
            <a:r>
              <a:rPr lang="en-GB" sz="600" err="1">
                <a:solidFill>
                  <a:schemeClr val="bg1"/>
                </a:solidFill>
                <a:latin typeface="Comic Sans MS" panose="030F0702030302020204" pitchFamily="66" charset="0"/>
              </a:rPr>
              <a:t>wedi'i</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drefnu</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cyflwyniad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i</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eraill</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Dangos</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Cerdyn</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Coch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i</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Hiliaeth</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cymryd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rhan</a:t>
            </a:r>
            <a:r>
              <a:rPr lang="en-GB" sz="600">
                <a:solidFill>
                  <a:schemeClr val="bg1"/>
                </a:solidFill>
                <a:latin typeface="Comic Sans MS" panose="030F0702030302020204" pitchFamily="66" charset="0"/>
              </a:rPr>
              <a:t> mewn </a:t>
            </a:r>
            <a:r>
              <a:rPr lang="en-GB" sz="600" err="1">
                <a:solidFill>
                  <a:schemeClr val="bg1"/>
                </a:solidFill>
                <a:latin typeface="Comic Sans MS" panose="030F0702030302020204" pitchFamily="66" charset="0"/>
              </a:rPr>
              <a:t>cynhadledd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hyfforddi</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tîm</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pêl-rwyd</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yr</a:t>
            </a:r>
            <a:r>
              <a:rPr lang="en-GB" sz="600">
                <a:solidFill>
                  <a:schemeClr val="bg1"/>
                </a:solidFill>
                <a:latin typeface="Comic Sans MS" panose="030F0702030302020204" pitchFamily="66" charset="0"/>
              </a:rPr>
              <a:t> </a:t>
            </a:r>
            <a:r>
              <a:rPr lang="en-GB" sz="600" err="1">
                <a:solidFill>
                  <a:schemeClr val="bg1"/>
                </a:solidFill>
                <a:latin typeface="Comic Sans MS" panose="030F0702030302020204" pitchFamily="66" charset="0"/>
              </a:rPr>
              <a:t>ysgol</a:t>
            </a:r>
            <a:r>
              <a:rPr lang="en-GB" sz="600">
                <a:solidFill>
                  <a:schemeClr val="bg1"/>
                </a:solidFill>
                <a:latin typeface="Comic Sans MS" panose="030F0702030302020204" pitchFamily="66" charset="0"/>
              </a:rPr>
              <a:t>)</a:t>
            </a:r>
            <a:r>
              <a:rPr lang="en-GB" sz="600">
                <a:solidFill>
                  <a:schemeClr val="bg1"/>
                </a:solidFill>
              </a:rPr>
              <a:t>. </a:t>
            </a:r>
            <a:endParaRPr lang="en-US" sz="600">
              <a:solidFill>
                <a:schemeClr val="bg1"/>
              </a:solidFill>
            </a:endParaRPr>
          </a:p>
        </p:txBody>
      </p:sp>
      <p:sp>
        <p:nvSpPr>
          <p:cNvPr id="114" name="Rectangle 113"/>
          <p:cNvSpPr/>
          <p:nvPr/>
        </p:nvSpPr>
        <p:spPr>
          <a:xfrm>
            <a:off x="1659950" y="2414451"/>
            <a:ext cx="2097177" cy="1108060"/>
          </a:xfrm>
          <a:prstGeom prst="rect">
            <a:avLst/>
          </a:prstGeom>
        </p:spPr>
        <p:txBody>
          <a:bodyPr wrap="square" lIns="0" tIns="45720" rIns="0" bIns="45720" anchor="ctr">
            <a:spAutoFit/>
          </a:bodyPr>
          <a:lstStyle/>
          <a:p>
            <a:pPr algn="r"/>
            <a:r>
              <a:rPr lang="en-US" sz="1100" b="1" u="sng" spc="225">
                <a:solidFill>
                  <a:srgbClr val="FFFF00"/>
                </a:solidFill>
                <a:effectLst>
                  <a:outerShdw blurRad="63500" sx="102000" sy="102000" algn="ctr" rotWithShape="0">
                    <a:prstClr val="black">
                      <a:alpha val="40000"/>
                    </a:prstClr>
                  </a:outerShdw>
                </a:effectLst>
                <a:hlinkClick r:id="rId9">
                  <a:extLst>
                    <a:ext uri="{A12FA001-AC4F-418D-AE19-62706E023703}">
                      <ahyp:hlinkClr xmlns:ahyp="http://schemas.microsoft.com/office/drawing/2018/hyperlinkcolor" val="tx"/>
                    </a:ext>
                  </a:extLst>
                </a:hlinkClick>
              </a:rPr>
              <a:t>SAFONAU ATHRO CYMWYSEDIG 07</a:t>
            </a:r>
            <a:endParaRPr lang="en-US" sz="1100" b="1" u="sng" spc="225">
              <a:solidFill>
                <a:srgbClr val="FFFF00"/>
              </a:solidFill>
              <a:effectLst>
                <a:outerShdw blurRad="63500" sx="102000" sy="102000" algn="ctr" rotWithShape="0">
                  <a:prstClr val="black">
                    <a:alpha val="40000"/>
                  </a:prstClr>
                </a:outerShdw>
              </a:effectLst>
            </a:endParaRPr>
          </a:p>
          <a:p>
            <a:pPr algn="r">
              <a:lnSpc>
                <a:spcPct val="150000"/>
              </a:lnSpc>
            </a:pPr>
            <a:r>
              <a:rPr lang="en-GB" sz="600" err="1">
                <a:solidFill>
                  <a:schemeClr val="bg1"/>
                </a:solidFill>
                <a:latin typeface="Comic Sans MS"/>
              </a:rPr>
              <a:t>Bydd</a:t>
            </a:r>
            <a:r>
              <a:rPr lang="en-GB" sz="600">
                <a:solidFill>
                  <a:schemeClr val="bg1"/>
                </a:solidFill>
                <a:latin typeface="Comic Sans MS"/>
              </a:rPr>
              <a:t> </a:t>
            </a:r>
            <a:r>
              <a:rPr lang="en-GB" sz="600" err="1">
                <a:solidFill>
                  <a:schemeClr val="bg1"/>
                </a:solidFill>
                <a:latin typeface="Comic Sans MS"/>
              </a:rPr>
              <a:t>darpar</a:t>
            </a:r>
            <a:r>
              <a:rPr lang="en-GB" sz="600">
                <a:solidFill>
                  <a:schemeClr val="bg1"/>
                </a:solidFill>
                <a:latin typeface="Comic Sans MS"/>
              </a:rPr>
              <a:t> </a:t>
            </a:r>
            <a:r>
              <a:rPr lang="en-GB" sz="600" err="1">
                <a:solidFill>
                  <a:schemeClr val="bg1"/>
                </a:solidFill>
                <a:latin typeface="Comic Sans MS"/>
              </a:rPr>
              <a:t>athrawon</a:t>
            </a:r>
            <a:r>
              <a:rPr lang="en-GB" sz="600">
                <a:solidFill>
                  <a:schemeClr val="bg1"/>
                </a:solidFill>
                <a:latin typeface="Comic Sans MS"/>
              </a:rPr>
              <a:t> </a:t>
            </a:r>
            <a:r>
              <a:rPr lang="en-GB" sz="600" err="1">
                <a:solidFill>
                  <a:schemeClr val="bg1"/>
                </a:solidFill>
                <a:latin typeface="Comic Sans MS"/>
              </a:rPr>
              <a:t>yn</a:t>
            </a:r>
            <a:r>
              <a:rPr lang="en-GB" sz="600">
                <a:solidFill>
                  <a:schemeClr val="bg1"/>
                </a:solidFill>
                <a:latin typeface="Comic Sans MS"/>
              </a:rPr>
              <a:t> </a:t>
            </a:r>
            <a:r>
              <a:rPr lang="en-GB" sz="600" err="1">
                <a:solidFill>
                  <a:schemeClr val="bg1"/>
                </a:solidFill>
                <a:latin typeface="Comic Sans MS"/>
              </a:rPr>
              <a:t>casglu</a:t>
            </a:r>
            <a:r>
              <a:rPr lang="en-GB" sz="600">
                <a:solidFill>
                  <a:schemeClr val="bg1"/>
                </a:solidFill>
                <a:latin typeface="Comic Sans MS"/>
              </a:rPr>
              <a:t> ac </a:t>
            </a:r>
            <a:r>
              <a:rPr lang="en-GB" sz="600" err="1">
                <a:solidFill>
                  <a:schemeClr val="bg1"/>
                </a:solidFill>
                <a:latin typeface="Comic Sans MS"/>
              </a:rPr>
              <a:t>yn</a:t>
            </a:r>
            <a:r>
              <a:rPr lang="en-GB" sz="600">
                <a:solidFill>
                  <a:schemeClr val="bg1"/>
                </a:solidFill>
                <a:latin typeface="Comic Sans MS"/>
              </a:rPr>
              <a:t> </a:t>
            </a:r>
            <a:r>
              <a:rPr lang="en-GB" sz="600" err="1">
                <a:solidFill>
                  <a:schemeClr val="bg1"/>
                </a:solidFill>
                <a:latin typeface="Comic Sans MS"/>
              </a:rPr>
              <a:t>myfyrio</a:t>
            </a:r>
            <a:r>
              <a:rPr lang="en-GB" sz="600">
                <a:solidFill>
                  <a:schemeClr val="bg1"/>
                </a:solidFill>
                <a:latin typeface="Comic Sans MS"/>
              </a:rPr>
              <a:t> </a:t>
            </a:r>
            <a:r>
              <a:rPr lang="en-GB" sz="600" err="1">
                <a:solidFill>
                  <a:schemeClr val="bg1"/>
                </a:solidFill>
                <a:latin typeface="Comic Sans MS"/>
              </a:rPr>
              <a:t>ar</a:t>
            </a:r>
            <a:r>
              <a:rPr lang="en-GB" sz="600">
                <a:solidFill>
                  <a:schemeClr val="bg1"/>
                </a:solidFill>
                <a:latin typeface="Comic Sans MS"/>
              </a:rPr>
              <a:t> </a:t>
            </a:r>
            <a:r>
              <a:rPr lang="en-GB" sz="600" err="1">
                <a:solidFill>
                  <a:schemeClr val="bg1"/>
                </a:solidFill>
                <a:latin typeface="Comic Sans MS"/>
              </a:rPr>
              <a:t>dystiolaeth</a:t>
            </a:r>
            <a:r>
              <a:rPr lang="en-GB" sz="600">
                <a:solidFill>
                  <a:schemeClr val="bg1"/>
                </a:solidFill>
                <a:latin typeface="Comic Sans MS"/>
              </a:rPr>
              <a:t> </a:t>
            </a:r>
            <a:r>
              <a:rPr lang="en-GB" sz="600" err="1">
                <a:solidFill>
                  <a:schemeClr val="bg1"/>
                </a:solidFill>
                <a:latin typeface="Comic Sans MS"/>
              </a:rPr>
              <a:t>ar</a:t>
            </a:r>
            <a:r>
              <a:rPr lang="en-GB" sz="600">
                <a:solidFill>
                  <a:schemeClr val="bg1"/>
                </a:solidFill>
                <a:latin typeface="Comic Sans MS"/>
              </a:rPr>
              <a:t> </a:t>
            </a:r>
            <a:r>
              <a:rPr lang="en-GB" sz="600" err="1">
                <a:solidFill>
                  <a:schemeClr val="bg1"/>
                </a:solidFill>
                <a:latin typeface="Comic Sans MS"/>
              </a:rPr>
              <a:t>gyfer</a:t>
            </a:r>
            <a:r>
              <a:rPr lang="en-GB" sz="600">
                <a:solidFill>
                  <a:schemeClr val="bg1"/>
                </a:solidFill>
                <a:latin typeface="Comic Sans MS"/>
              </a:rPr>
              <a:t> </a:t>
            </a:r>
            <a:r>
              <a:rPr lang="en-GB" sz="600" err="1">
                <a:solidFill>
                  <a:schemeClr val="bg1"/>
                </a:solidFill>
                <a:latin typeface="Comic Sans MS"/>
              </a:rPr>
              <a:t>cwrdd</a:t>
            </a:r>
            <a:r>
              <a:rPr lang="en-GB" sz="600">
                <a:solidFill>
                  <a:schemeClr val="bg1"/>
                </a:solidFill>
                <a:latin typeface="Comic Sans MS"/>
              </a:rPr>
              <a:t> </a:t>
            </a:r>
            <a:r>
              <a:rPr lang="en-GB" sz="600" err="1">
                <a:solidFill>
                  <a:schemeClr val="bg1"/>
                </a:solidFill>
                <a:latin typeface="Comic Sans MS"/>
              </a:rPr>
              <a:t>â'r</a:t>
            </a:r>
            <a:r>
              <a:rPr lang="en-GB" sz="600">
                <a:solidFill>
                  <a:schemeClr val="bg1"/>
                </a:solidFill>
                <a:latin typeface="Comic Sans MS"/>
              </a:rPr>
              <a:t> </a:t>
            </a:r>
            <a:r>
              <a:rPr lang="en-GB" sz="600" err="1">
                <a:solidFill>
                  <a:schemeClr val="bg1"/>
                </a:solidFill>
                <a:latin typeface="Comic Sans MS"/>
              </a:rPr>
              <a:t>safonau</a:t>
            </a:r>
            <a:r>
              <a:rPr lang="en-GB" sz="600">
                <a:solidFill>
                  <a:schemeClr val="bg1"/>
                </a:solidFill>
                <a:latin typeface="Comic Sans MS"/>
              </a:rPr>
              <a:t> </a:t>
            </a:r>
            <a:r>
              <a:rPr lang="en-GB" sz="600" err="1">
                <a:solidFill>
                  <a:schemeClr val="bg1"/>
                </a:solidFill>
                <a:latin typeface="Comic Sans MS"/>
              </a:rPr>
              <a:t>yn</a:t>
            </a:r>
            <a:r>
              <a:rPr lang="en-GB" sz="600">
                <a:solidFill>
                  <a:schemeClr val="bg1"/>
                </a:solidFill>
                <a:latin typeface="Comic Sans MS"/>
              </a:rPr>
              <a:t> </a:t>
            </a:r>
            <a:r>
              <a:rPr lang="en-GB" sz="600" err="1">
                <a:solidFill>
                  <a:schemeClr val="bg1"/>
                </a:solidFill>
                <a:latin typeface="Comic Sans MS"/>
              </a:rPr>
              <a:t>eu</a:t>
            </a:r>
            <a:r>
              <a:rPr lang="en-GB" sz="600">
                <a:solidFill>
                  <a:schemeClr val="bg1"/>
                </a:solidFill>
                <a:latin typeface="Comic Sans MS"/>
              </a:rPr>
              <a:t> PDP </a:t>
            </a:r>
            <a:r>
              <a:rPr lang="en-GB" sz="600" err="1">
                <a:solidFill>
                  <a:schemeClr val="bg1"/>
                </a:solidFill>
                <a:latin typeface="Comic Sans MS"/>
              </a:rPr>
              <a:t>ar</a:t>
            </a:r>
            <a:r>
              <a:rPr lang="en-GB" sz="600">
                <a:solidFill>
                  <a:schemeClr val="bg1"/>
                </a:solidFill>
                <a:latin typeface="Comic Sans MS"/>
              </a:rPr>
              <a:t> draws y </a:t>
            </a:r>
            <a:r>
              <a:rPr lang="en-GB" sz="600" err="1">
                <a:solidFill>
                  <a:schemeClr val="bg1"/>
                </a:solidFill>
                <a:latin typeface="Comic Sans MS"/>
              </a:rPr>
              <a:t>cwrs</a:t>
            </a:r>
            <a:r>
              <a:rPr lang="en-GB" sz="600">
                <a:solidFill>
                  <a:schemeClr val="bg1"/>
                </a:solidFill>
                <a:latin typeface="Comic Sans MS"/>
              </a:rPr>
              <a:t> </a:t>
            </a:r>
            <a:r>
              <a:rPr lang="en-GB" sz="600" err="1">
                <a:solidFill>
                  <a:schemeClr val="bg1"/>
                </a:solidFill>
                <a:latin typeface="Comic Sans MS"/>
              </a:rPr>
              <a:t>cyfan</a:t>
            </a:r>
            <a:r>
              <a:rPr lang="en-GB" sz="600">
                <a:solidFill>
                  <a:schemeClr val="bg1"/>
                </a:solidFill>
                <a:latin typeface="Comic Sans MS"/>
              </a:rPr>
              <a:t>. Gellir </a:t>
            </a:r>
            <a:r>
              <a:rPr lang="en-GB" sz="600" err="1">
                <a:solidFill>
                  <a:schemeClr val="bg1"/>
                </a:solidFill>
                <a:latin typeface="Comic Sans MS"/>
              </a:rPr>
              <a:t>casglu</a:t>
            </a:r>
            <a:r>
              <a:rPr lang="en-GB" sz="600">
                <a:solidFill>
                  <a:schemeClr val="bg1"/>
                </a:solidFill>
                <a:latin typeface="Comic Sans MS"/>
              </a:rPr>
              <a:t> </a:t>
            </a:r>
            <a:r>
              <a:rPr lang="en-GB" sz="600" err="1">
                <a:solidFill>
                  <a:schemeClr val="bg1"/>
                </a:solidFill>
                <a:latin typeface="Comic Sans MS"/>
              </a:rPr>
              <a:t>tystiolaeth</a:t>
            </a:r>
            <a:r>
              <a:rPr lang="en-GB" sz="600">
                <a:solidFill>
                  <a:schemeClr val="bg1"/>
                </a:solidFill>
                <a:latin typeface="Comic Sans MS"/>
              </a:rPr>
              <a:t> o </a:t>
            </a:r>
            <a:r>
              <a:rPr lang="en-GB" sz="600" err="1">
                <a:solidFill>
                  <a:schemeClr val="bg1"/>
                </a:solidFill>
                <a:latin typeface="Comic Sans MS"/>
              </a:rPr>
              <a:t>ystod</a:t>
            </a:r>
            <a:r>
              <a:rPr lang="en-GB" sz="600">
                <a:solidFill>
                  <a:schemeClr val="bg1"/>
                </a:solidFill>
                <a:latin typeface="Comic Sans MS"/>
              </a:rPr>
              <a:t> </a:t>
            </a:r>
            <a:r>
              <a:rPr lang="en-GB" sz="600" err="1">
                <a:solidFill>
                  <a:schemeClr val="bg1"/>
                </a:solidFill>
                <a:latin typeface="Comic Sans MS"/>
              </a:rPr>
              <a:t>eang</a:t>
            </a:r>
            <a:r>
              <a:rPr lang="en-GB" sz="600">
                <a:solidFill>
                  <a:schemeClr val="bg1"/>
                </a:solidFill>
                <a:latin typeface="Comic Sans MS"/>
              </a:rPr>
              <a:t> o </a:t>
            </a:r>
            <a:r>
              <a:rPr lang="en-GB" sz="600" err="1">
                <a:solidFill>
                  <a:schemeClr val="bg1"/>
                </a:solidFill>
                <a:latin typeface="Comic Sans MS"/>
              </a:rPr>
              <a:t>ffynonellau</a:t>
            </a:r>
            <a:r>
              <a:rPr lang="en-GB" sz="600">
                <a:solidFill>
                  <a:schemeClr val="bg1"/>
                </a:solidFill>
                <a:latin typeface="Comic Sans MS"/>
              </a:rPr>
              <a:t>, </a:t>
            </a:r>
            <a:r>
              <a:rPr lang="en-GB" sz="600" err="1">
                <a:solidFill>
                  <a:schemeClr val="bg1"/>
                </a:solidFill>
                <a:latin typeface="Comic Sans MS"/>
              </a:rPr>
              <a:t>gan</a:t>
            </a:r>
            <a:r>
              <a:rPr lang="en-GB" sz="600">
                <a:solidFill>
                  <a:schemeClr val="bg1"/>
                </a:solidFill>
                <a:latin typeface="Comic Sans MS"/>
              </a:rPr>
              <a:t> </a:t>
            </a:r>
            <a:r>
              <a:rPr lang="en-GB" sz="600" err="1">
                <a:solidFill>
                  <a:schemeClr val="bg1"/>
                </a:solidFill>
                <a:latin typeface="Comic Sans MS"/>
              </a:rPr>
              <a:t>gynnwys</a:t>
            </a:r>
            <a:r>
              <a:rPr lang="en-GB" sz="600">
                <a:solidFill>
                  <a:schemeClr val="bg1"/>
                </a:solidFill>
                <a:latin typeface="Comic Sans MS"/>
              </a:rPr>
              <a:t> </a:t>
            </a:r>
            <a:r>
              <a:rPr lang="en-GB" sz="600" err="1">
                <a:solidFill>
                  <a:schemeClr val="bg1"/>
                </a:solidFill>
                <a:latin typeface="Comic Sans MS"/>
              </a:rPr>
              <a:t>arsylwi</a:t>
            </a:r>
            <a:r>
              <a:rPr lang="en-GB" sz="600">
                <a:solidFill>
                  <a:schemeClr val="bg1"/>
                </a:solidFill>
                <a:latin typeface="Comic Sans MS"/>
              </a:rPr>
              <a:t>, </a:t>
            </a:r>
            <a:r>
              <a:rPr lang="en-GB" sz="600" err="1">
                <a:solidFill>
                  <a:schemeClr val="bg1"/>
                </a:solidFill>
                <a:latin typeface="Comic Sans MS"/>
              </a:rPr>
              <a:t>adfyfyrio</a:t>
            </a:r>
            <a:r>
              <a:rPr lang="en-GB" sz="600">
                <a:solidFill>
                  <a:schemeClr val="bg1"/>
                </a:solidFill>
                <a:latin typeface="Comic Sans MS"/>
              </a:rPr>
              <a:t>, </a:t>
            </a:r>
            <a:r>
              <a:rPr lang="en-GB" sz="600" err="1">
                <a:solidFill>
                  <a:schemeClr val="bg1"/>
                </a:solidFill>
                <a:latin typeface="Comic Sans MS"/>
              </a:rPr>
              <a:t>trafodaeth</a:t>
            </a:r>
            <a:r>
              <a:rPr lang="en-GB" sz="600">
                <a:solidFill>
                  <a:schemeClr val="bg1"/>
                </a:solidFill>
                <a:latin typeface="Comic Sans MS"/>
              </a:rPr>
              <a:t> </a:t>
            </a:r>
            <a:r>
              <a:rPr lang="en-GB" sz="600" err="1">
                <a:solidFill>
                  <a:schemeClr val="bg1"/>
                </a:solidFill>
                <a:latin typeface="Comic Sans MS"/>
              </a:rPr>
              <a:t>gydweithredol</a:t>
            </a:r>
            <a:r>
              <a:rPr lang="en-GB" sz="600">
                <a:solidFill>
                  <a:schemeClr val="bg1"/>
                </a:solidFill>
                <a:latin typeface="Comic Sans MS"/>
              </a:rPr>
              <a:t>, </a:t>
            </a:r>
            <a:r>
              <a:rPr lang="en-GB" sz="600" err="1">
                <a:solidFill>
                  <a:schemeClr val="bg1"/>
                </a:solidFill>
                <a:latin typeface="Comic Sans MS"/>
              </a:rPr>
              <a:t>aseiniadau</a:t>
            </a:r>
            <a:r>
              <a:rPr lang="en-GB" sz="600">
                <a:solidFill>
                  <a:schemeClr val="bg1"/>
                </a:solidFill>
                <a:latin typeface="Comic Sans MS"/>
              </a:rPr>
              <a:t> ac </a:t>
            </a:r>
            <a:r>
              <a:rPr lang="en-GB" sz="600" err="1">
                <a:solidFill>
                  <a:schemeClr val="bg1"/>
                </a:solidFill>
                <a:latin typeface="Comic Sans MS"/>
              </a:rPr>
              <a:t>adborth</a:t>
            </a:r>
            <a:r>
              <a:rPr lang="en-GB" sz="600">
                <a:solidFill>
                  <a:schemeClr val="bg1"/>
                </a:solidFill>
                <a:latin typeface="Comic Sans MS"/>
              </a:rPr>
              <a:t>.</a:t>
            </a:r>
          </a:p>
        </p:txBody>
      </p:sp>
      <p:sp>
        <p:nvSpPr>
          <p:cNvPr id="115" name="Rectangle 114"/>
          <p:cNvSpPr/>
          <p:nvPr/>
        </p:nvSpPr>
        <p:spPr>
          <a:xfrm>
            <a:off x="2584937" y="1312340"/>
            <a:ext cx="2188036" cy="661784"/>
          </a:xfrm>
          <a:prstGeom prst="rect">
            <a:avLst/>
          </a:prstGeom>
        </p:spPr>
        <p:txBody>
          <a:bodyPr wrap="square" lIns="0" rIns="0" anchor="ctr">
            <a:spAutoFit/>
          </a:bodyPr>
          <a:lstStyle/>
          <a:p>
            <a:pPr algn="r"/>
            <a:r>
              <a:rPr lang="en-US" sz="1100" b="1" u="sng" spc="225">
                <a:solidFill>
                  <a:srgbClr val="92D050"/>
                </a:solidFill>
                <a:effectLst>
                  <a:outerShdw blurRad="63500" sx="102000" sy="102000" algn="ctr" rotWithShape="0">
                    <a:prstClr val="black">
                      <a:alpha val="40000"/>
                    </a:prstClr>
                  </a:outerShdw>
                </a:effectLst>
                <a:hlinkClick r:id="rId8">
                  <a:extLst>
                    <a:ext uri="{A12FA001-AC4F-418D-AE19-62706E023703}">
                      <ahyp:hlinkClr xmlns:ahyp="http://schemas.microsoft.com/office/drawing/2018/hyperlinkcolor" val="tx"/>
                    </a:ext>
                  </a:extLst>
                </a:hlinkClick>
              </a:rPr>
              <a:t>ADOLYGIAD SAC 08</a:t>
            </a:r>
            <a:endParaRPr lang="en-US" sz="1100" b="1" u="sng" spc="225">
              <a:solidFill>
                <a:srgbClr val="92D050"/>
              </a:solidFill>
              <a:effectLst>
                <a:outerShdw blurRad="63500" sx="102000" sy="102000" algn="ctr" rotWithShape="0">
                  <a:prstClr val="black">
                    <a:alpha val="40000"/>
                  </a:prstClr>
                </a:outerShdw>
              </a:effectLst>
            </a:endParaRPr>
          </a:p>
          <a:p>
            <a:pPr algn="r">
              <a:lnSpc>
                <a:spcPct val="150000"/>
              </a:lnSpc>
            </a:pPr>
            <a:r>
              <a:rPr lang="en-US" sz="600" err="1">
                <a:solidFill>
                  <a:schemeClr val="bg1"/>
                </a:solidFill>
                <a:latin typeface="Comic Sans MS" panose="030F0702030302020204" pitchFamily="66" charset="0"/>
              </a:rPr>
              <a:t>Cyfarfod</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dymunol</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lle</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mae'r</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darpar</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athro</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yn</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cael</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ei</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arwain</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gan</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diwtor</a:t>
            </a:r>
            <a:r>
              <a:rPr lang="en-US" sz="600">
                <a:solidFill>
                  <a:schemeClr val="bg1"/>
                </a:solidFill>
                <a:latin typeface="Comic Sans MS" panose="030F0702030302020204" pitchFamily="66" charset="0"/>
              </a:rPr>
              <a:t> y </a:t>
            </a:r>
            <a:r>
              <a:rPr lang="en-US" sz="600" err="1">
                <a:solidFill>
                  <a:schemeClr val="bg1"/>
                </a:solidFill>
                <a:latin typeface="Comic Sans MS" panose="030F0702030302020204" pitchFamily="66" charset="0"/>
              </a:rPr>
              <a:t>Brifysgol</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i</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gyfiawnhau'r</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dystiolaeth</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sydd</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wedi</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gysylltu</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gyda'r</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safonau</a:t>
            </a:r>
            <a:r>
              <a:rPr lang="en-US" sz="600">
                <a:solidFill>
                  <a:schemeClr val="bg1"/>
                </a:solidFill>
                <a:latin typeface="Comic Sans MS" panose="030F0702030302020204" pitchFamily="66" charset="0"/>
              </a:rPr>
              <a:t> </a:t>
            </a:r>
            <a:r>
              <a:rPr lang="en-US" sz="600" err="1">
                <a:solidFill>
                  <a:schemeClr val="bg1"/>
                </a:solidFill>
                <a:latin typeface="Comic Sans MS" panose="030F0702030302020204" pitchFamily="66" charset="0"/>
              </a:rPr>
              <a:t>proffesiynol</a:t>
            </a:r>
            <a:r>
              <a:rPr lang="en-US" sz="600">
                <a:solidFill>
                  <a:schemeClr val="bg1"/>
                </a:solidFill>
                <a:latin typeface="Comic Sans MS" panose="030F0702030302020204" pitchFamily="66" charset="0"/>
              </a:rPr>
              <a:t> (SAC).</a:t>
            </a:r>
            <a:r>
              <a:rPr lang="en-US" sz="600">
                <a:solidFill>
                  <a:schemeClr val="bg1"/>
                </a:solidFill>
              </a:rPr>
              <a:t>.</a:t>
            </a:r>
          </a:p>
        </p:txBody>
      </p:sp>
      <p:sp>
        <p:nvSpPr>
          <p:cNvPr id="22" name="Oval 21"/>
          <p:cNvSpPr/>
          <p:nvPr/>
        </p:nvSpPr>
        <p:spPr bwMode="auto">
          <a:xfrm>
            <a:off x="4202369" y="1898482"/>
            <a:ext cx="4088280" cy="4088278"/>
          </a:xfrm>
          <a:prstGeom prst="ellipse">
            <a:avLst/>
          </a:prstGeom>
          <a:solidFill>
            <a:srgbClr val="FF0000">
              <a:alpha val="50000"/>
            </a:srgbClr>
          </a:solidFill>
          <a:ln w="28575">
            <a:solidFill>
              <a:schemeClr val="bg1"/>
            </a:solidFill>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97" name="Oval 96"/>
          <p:cNvSpPr/>
          <p:nvPr/>
        </p:nvSpPr>
        <p:spPr bwMode="auto">
          <a:xfrm>
            <a:off x="5028914" y="2725026"/>
            <a:ext cx="2435193" cy="2435191"/>
          </a:xfrm>
          <a:prstGeom prst="ellipse">
            <a:avLst/>
          </a:prstGeom>
          <a:gradFill flip="none" rotWithShape="1">
            <a:gsLst>
              <a:gs pos="0">
                <a:schemeClr val="tx1">
                  <a:lumMod val="65000"/>
                  <a:lumOff val="35000"/>
                  <a:shade val="30000"/>
                  <a:satMod val="115000"/>
                </a:schemeClr>
              </a:gs>
              <a:gs pos="100000">
                <a:schemeClr val="tx1">
                  <a:lumMod val="85000"/>
                  <a:lumOff val="15000"/>
                </a:schemeClr>
              </a:gs>
            </a:gsLst>
            <a:lin ang="18900000" scaled="1"/>
            <a:tileRect/>
          </a:gradFill>
          <a:ln w="12700">
            <a:solidFill>
              <a:schemeClr val="bg1"/>
            </a:solidFill>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36" name="Right Arrow 35"/>
          <p:cNvSpPr/>
          <p:nvPr/>
        </p:nvSpPr>
        <p:spPr bwMode="auto">
          <a:xfrm rot="18505219">
            <a:off x="3889084" y="2273718"/>
            <a:ext cx="1011282" cy="441042"/>
          </a:xfrm>
          <a:prstGeom prst="rightArrow">
            <a:avLst/>
          </a:prstGeom>
          <a:solidFill>
            <a:srgbClr val="FFFF00"/>
          </a:solidFill>
          <a:ln w="19050">
            <a:solidFill>
              <a:schemeClr val="bg1"/>
            </a:solidFill>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38" name="Right Arrow 37"/>
          <p:cNvSpPr/>
          <p:nvPr/>
        </p:nvSpPr>
        <p:spPr bwMode="auto">
          <a:xfrm rot="15805219">
            <a:off x="3407297" y="4007350"/>
            <a:ext cx="1011282" cy="441042"/>
          </a:xfrm>
          <a:prstGeom prst="rightArrow">
            <a:avLst/>
          </a:prstGeom>
          <a:solidFill>
            <a:schemeClr val="accent6"/>
          </a:solidFill>
          <a:ln w="19050">
            <a:solidFill>
              <a:schemeClr val="bg1"/>
            </a:solidFill>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40" name="Right Arrow 39"/>
          <p:cNvSpPr/>
          <p:nvPr/>
        </p:nvSpPr>
        <p:spPr bwMode="auto">
          <a:xfrm rot="13105219">
            <a:off x="4292489" y="5573884"/>
            <a:ext cx="1011275" cy="441040"/>
          </a:xfrm>
          <a:prstGeom prst="rightArrow">
            <a:avLst/>
          </a:prstGeom>
          <a:solidFill>
            <a:srgbClr val="FF0000"/>
          </a:solidFill>
          <a:ln w="19050">
            <a:solidFill>
              <a:schemeClr val="bg1"/>
            </a:solidFill>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42" name="Right Arrow 41"/>
          <p:cNvSpPr/>
          <p:nvPr/>
        </p:nvSpPr>
        <p:spPr bwMode="auto">
          <a:xfrm rot="10405219">
            <a:off x="6026119" y="6055671"/>
            <a:ext cx="1011278" cy="441042"/>
          </a:xfrm>
          <a:prstGeom prst="rightArrow">
            <a:avLst/>
          </a:prstGeom>
          <a:solidFill>
            <a:schemeClr val="accent4"/>
          </a:solidFill>
          <a:ln w="19050">
            <a:solidFill>
              <a:schemeClr val="bg1"/>
            </a:solidFill>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44" name="Right Arrow 43"/>
          <p:cNvSpPr/>
          <p:nvPr/>
        </p:nvSpPr>
        <p:spPr bwMode="auto">
          <a:xfrm rot="7705219">
            <a:off x="7592653" y="5170481"/>
            <a:ext cx="1011280" cy="441042"/>
          </a:xfrm>
          <a:prstGeom prst="rightArrow">
            <a:avLst/>
          </a:prstGeom>
          <a:solidFill>
            <a:schemeClr val="accent3"/>
          </a:solidFill>
          <a:ln w="19050">
            <a:solidFill>
              <a:schemeClr val="bg1"/>
            </a:solidFill>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46" name="Right Arrow 45"/>
          <p:cNvSpPr/>
          <p:nvPr/>
        </p:nvSpPr>
        <p:spPr bwMode="auto">
          <a:xfrm rot="5005219">
            <a:off x="8074441" y="3436851"/>
            <a:ext cx="1011280" cy="441042"/>
          </a:xfrm>
          <a:prstGeom prst="rightArrow">
            <a:avLst/>
          </a:prstGeom>
          <a:solidFill>
            <a:schemeClr val="accent2"/>
          </a:solidFill>
          <a:ln w="19050">
            <a:solidFill>
              <a:schemeClr val="bg1"/>
            </a:solidFill>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48" name="Right Arrow 47"/>
          <p:cNvSpPr/>
          <p:nvPr/>
        </p:nvSpPr>
        <p:spPr bwMode="auto">
          <a:xfrm rot="2305219">
            <a:off x="7189255" y="1870316"/>
            <a:ext cx="1011275" cy="441040"/>
          </a:xfrm>
          <a:prstGeom prst="rightArrow">
            <a:avLst/>
          </a:prstGeom>
          <a:solidFill>
            <a:schemeClr val="accent1"/>
          </a:solidFill>
          <a:ln w="19050">
            <a:solidFill>
              <a:schemeClr val="bg1"/>
            </a:solidFill>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50" name="Right Arrow 49"/>
          <p:cNvSpPr/>
          <p:nvPr/>
        </p:nvSpPr>
        <p:spPr bwMode="auto">
          <a:xfrm rot="21205219">
            <a:off x="5303219" y="1388529"/>
            <a:ext cx="1011281" cy="441042"/>
          </a:xfrm>
          <a:prstGeom prst="rightArrow">
            <a:avLst/>
          </a:prstGeom>
          <a:solidFill>
            <a:srgbClr val="92D050"/>
          </a:solidFill>
          <a:ln w="19050">
            <a:solidFill>
              <a:schemeClr val="bg1"/>
            </a:solidFill>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73" name="Freeform 72"/>
          <p:cNvSpPr/>
          <p:nvPr/>
        </p:nvSpPr>
        <p:spPr>
          <a:xfrm>
            <a:off x="6505945" y="1531969"/>
            <a:ext cx="1005335" cy="1100933"/>
          </a:xfrm>
          <a:custGeom>
            <a:avLst/>
            <a:gdLst>
              <a:gd name="connsiteX0" fmla="*/ 574635 w 1149269"/>
              <a:gd name="connsiteY0" fmla="*/ 0 h 1258554"/>
              <a:gd name="connsiteX1" fmla="*/ 1149269 w 1149269"/>
              <a:gd name="connsiteY1" fmla="*/ 574634 h 1258554"/>
              <a:gd name="connsiteX2" fmla="*/ 574635 w 1149269"/>
              <a:gd name="connsiteY2" fmla="*/ 1149267 h 1258554"/>
              <a:gd name="connsiteX3" fmla="*/ 458826 w 1149269"/>
              <a:gd name="connsiteY3" fmla="*/ 1137593 h 1258554"/>
              <a:gd name="connsiteX4" fmla="*/ 414328 w 1149269"/>
              <a:gd name="connsiteY4" fmla="*/ 1123780 h 1258554"/>
              <a:gd name="connsiteX5" fmla="*/ 303519 w 1149269"/>
              <a:gd name="connsiteY5" fmla="*/ 1258554 h 1258554"/>
              <a:gd name="connsiteX6" fmla="*/ 315136 w 1149269"/>
              <a:gd name="connsiteY6" fmla="*/ 1084664 h 1258554"/>
              <a:gd name="connsiteX7" fmla="*/ 253351 w 1149269"/>
              <a:gd name="connsiteY7" fmla="*/ 1051129 h 1258554"/>
              <a:gd name="connsiteX8" fmla="*/ 0 w 1149269"/>
              <a:gd name="connsiteY8" fmla="*/ 574634 h 1258554"/>
              <a:gd name="connsiteX9" fmla="*/ 574635 w 1149269"/>
              <a:gd name="connsiteY9" fmla="*/ 0 h 1258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9269" h="1258554">
                <a:moveTo>
                  <a:pt x="574635" y="0"/>
                </a:moveTo>
                <a:cubicBezTo>
                  <a:pt x="891996" y="0"/>
                  <a:pt x="1149269" y="257272"/>
                  <a:pt x="1149269" y="574634"/>
                </a:cubicBezTo>
                <a:cubicBezTo>
                  <a:pt x="1149269" y="891995"/>
                  <a:pt x="891996" y="1149267"/>
                  <a:pt x="574635" y="1149267"/>
                </a:cubicBezTo>
                <a:cubicBezTo>
                  <a:pt x="534965" y="1149267"/>
                  <a:pt x="496233" y="1145247"/>
                  <a:pt x="458826" y="1137593"/>
                </a:cubicBezTo>
                <a:lnTo>
                  <a:pt x="414328" y="1123780"/>
                </a:lnTo>
                <a:lnTo>
                  <a:pt x="303519" y="1258554"/>
                </a:lnTo>
                <a:lnTo>
                  <a:pt x="315136" y="1084664"/>
                </a:lnTo>
                <a:lnTo>
                  <a:pt x="253351" y="1051129"/>
                </a:lnTo>
                <a:cubicBezTo>
                  <a:pt x="100498" y="947863"/>
                  <a:pt x="0" y="772984"/>
                  <a:pt x="0" y="574634"/>
                </a:cubicBezTo>
                <a:cubicBezTo>
                  <a:pt x="0" y="257272"/>
                  <a:pt x="257273" y="0"/>
                  <a:pt x="574635" y="0"/>
                </a:cubicBezTo>
                <a:close/>
              </a:path>
            </a:pathLst>
          </a:custGeom>
          <a:solidFill>
            <a:schemeClr val="bg1"/>
          </a:solidFill>
          <a:ln w="19050">
            <a:solidFill>
              <a:srgbClr val="FFC000"/>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74" name="Freeform 73"/>
          <p:cNvSpPr/>
          <p:nvPr/>
        </p:nvSpPr>
        <p:spPr>
          <a:xfrm>
            <a:off x="7543811" y="2629695"/>
            <a:ext cx="1093405" cy="1005333"/>
          </a:xfrm>
          <a:custGeom>
            <a:avLst/>
            <a:gdLst>
              <a:gd name="connsiteX0" fmla="*/ 675314 w 1249948"/>
              <a:gd name="connsiteY0" fmla="*/ 0 h 1149267"/>
              <a:gd name="connsiteX1" fmla="*/ 1249948 w 1249948"/>
              <a:gd name="connsiteY1" fmla="*/ 574634 h 1149267"/>
              <a:gd name="connsiteX2" fmla="*/ 675314 w 1249948"/>
              <a:gd name="connsiteY2" fmla="*/ 1149267 h 1149267"/>
              <a:gd name="connsiteX3" fmla="*/ 198818 w 1249948"/>
              <a:gd name="connsiteY3" fmla="*/ 895917 h 1149267"/>
              <a:gd name="connsiteX4" fmla="*/ 173669 w 1249948"/>
              <a:gd name="connsiteY4" fmla="*/ 849583 h 1149267"/>
              <a:gd name="connsiteX5" fmla="*/ 0 w 1249948"/>
              <a:gd name="connsiteY5" fmla="*/ 866530 h 1149267"/>
              <a:gd name="connsiteX6" fmla="*/ 131348 w 1249948"/>
              <a:gd name="connsiteY6" fmla="*/ 751632 h 1149267"/>
              <a:gd name="connsiteX7" fmla="*/ 112354 w 1249948"/>
              <a:gd name="connsiteY7" fmla="*/ 690442 h 1149267"/>
              <a:gd name="connsiteX8" fmla="*/ 100679 w 1249948"/>
              <a:gd name="connsiteY8" fmla="*/ 574634 h 1149267"/>
              <a:gd name="connsiteX9" fmla="*/ 675314 w 1249948"/>
              <a:gd name="connsiteY9" fmla="*/ 0 h 1149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9948" h="1149267">
                <a:moveTo>
                  <a:pt x="675314" y="0"/>
                </a:moveTo>
                <a:cubicBezTo>
                  <a:pt x="992675" y="0"/>
                  <a:pt x="1249948" y="257273"/>
                  <a:pt x="1249948" y="574634"/>
                </a:cubicBezTo>
                <a:cubicBezTo>
                  <a:pt x="1249948" y="891995"/>
                  <a:pt x="992675" y="1149267"/>
                  <a:pt x="675314" y="1149267"/>
                </a:cubicBezTo>
                <a:cubicBezTo>
                  <a:pt x="476963" y="1149267"/>
                  <a:pt x="302084" y="1048770"/>
                  <a:pt x="198818" y="895917"/>
                </a:cubicBezTo>
                <a:lnTo>
                  <a:pt x="173669" y="849583"/>
                </a:lnTo>
                <a:lnTo>
                  <a:pt x="0" y="866530"/>
                </a:lnTo>
                <a:lnTo>
                  <a:pt x="131348" y="751632"/>
                </a:lnTo>
                <a:lnTo>
                  <a:pt x="112354" y="690442"/>
                </a:lnTo>
                <a:cubicBezTo>
                  <a:pt x="104699" y="653035"/>
                  <a:pt x="100679" y="614304"/>
                  <a:pt x="100679" y="574634"/>
                </a:cubicBezTo>
                <a:cubicBezTo>
                  <a:pt x="100679" y="257273"/>
                  <a:pt x="357952" y="0"/>
                  <a:pt x="675314" y="0"/>
                </a:cubicBezTo>
                <a:close/>
              </a:path>
            </a:pathLst>
          </a:custGeom>
          <a:solidFill>
            <a:schemeClr val="bg1"/>
          </a:solidFill>
          <a:ln w="19050">
            <a:solidFill>
              <a:schemeClr val="accent2"/>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75" name="Freeform 74"/>
          <p:cNvSpPr/>
          <p:nvPr/>
        </p:nvSpPr>
        <p:spPr>
          <a:xfrm>
            <a:off x="7556227" y="4202059"/>
            <a:ext cx="1100936" cy="1005333"/>
          </a:xfrm>
          <a:custGeom>
            <a:avLst/>
            <a:gdLst>
              <a:gd name="connsiteX0" fmla="*/ 683923 w 1258557"/>
              <a:gd name="connsiteY0" fmla="*/ 0 h 1149267"/>
              <a:gd name="connsiteX1" fmla="*/ 1258557 w 1258557"/>
              <a:gd name="connsiteY1" fmla="*/ 574634 h 1149267"/>
              <a:gd name="connsiteX2" fmla="*/ 683923 w 1258557"/>
              <a:gd name="connsiteY2" fmla="*/ 1149267 h 1149267"/>
              <a:gd name="connsiteX3" fmla="*/ 109288 w 1258557"/>
              <a:gd name="connsiteY3" fmla="*/ 574634 h 1149267"/>
              <a:gd name="connsiteX4" fmla="*/ 120963 w 1258557"/>
              <a:gd name="connsiteY4" fmla="*/ 458825 h 1149267"/>
              <a:gd name="connsiteX5" fmla="*/ 134776 w 1258557"/>
              <a:gd name="connsiteY5" fmla="*/ 414326 h 1149267"/>
              <a:gd name="connsiteX6" fmla="*/ 0 w 1258557"/>
              <a:gd name="connsiteY6" fmla="*/ 303517 h 1149267"/>
              <a:gd name="connsiteX7" fmla="*/ 173892 w 1258557"/>
              <a:gd name="connsiteY7" fmla="*/ 315133 h 1149267"/>
              <a:gd name="connsiteX8" fmla="*/ 207427 w 1258557"/>
              <a:gd name="connsiteY8" fmla="*/ 253351 h 1149267"/>
              <a:gd name="connsiteX9" fmla="*/ 683923 w 1258557"/>
              <a:gd name="connsiteY9" fmla="*/ 0 h 1149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58557" h="1149267">
                <a:moveTo>
                  <a:pt x="683923" y="0"/>
                </a:moveTo>
                <a:cubicBezTo>
                  <a:pt x="1001284" y="0"/>
                  <a:pt x="1258557" y="257273"/>
                  <a:pt x="1258557" y="574634"/>
                </a:cubicBezTo>
                <a:cubicBezTo>
                  <a:pt x="1258557" y="891995"/>
                  <a:pt x="1001284" y="1149267"/>
                  <a:pt x="683923" y="1149267"/>
                </a:cubicBezTo>
                <a:cubicBezTo>
                  <a:pt x="366561" y="1149267"/>
                  <a:pt x="109288" y="891995"/>
                  <a:pt x="109288" y="574634"/>
                </a:cubicBezTo>
                <a:cubicBezTo>
                  <a:pt x="109288" y="534964"/>
                  <a:pt x="113308" y="496232"/>
                  <a:pt x="120963" y="458825"/>
                </a:cubicBezTo>
                <a:lnTo>
                  <a:pt x="134776" y="414326"/>
                </a:lnTo>
                <a:lnTo>
                  <a:pt x="0" y="303517"/>
                </a:lnTo>
                <a:lnTo>
                  <a:pt x="173892" y="315133"/>
                </a:lnTo>
                <a:lnTo>
                  <a:pt x="207427" y="253351"/>
                </a:lnTo>
                <a:cubicBezTo>
                  <a:pt x="310693" y="100497"/>
                  <a:pt x="485572" y="0"/>
                  <a:pt x="683923" y="0"/>
                </a:cubicBezTo>
                <a:close/>
              </a:path>
            </a:pathLst>
          </a:custGeom>
          <a:solidFill>
            <a:schemeClr val="bg1"/>
          </a:solidFill>
          <a:ln w="19050">
            <a:solidFill>
              <a:schemeClr val="accent6">
                <a:lumMod val="7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76" name="Freeform 75"/>
          <p:cNvSpPr/>
          <p:nvPr/>
        </p:nvSpPr>
        <p:spPr>
          <a:xfrm>
            <a:off x="6554103" y="5239922"/>
            <a:ext cx="1005335" cy="1093404"/>
          </a:xfrm>
          <a:custGeom>
            <a:avLst/>
            <a:gdLst>
              <a:gd name="connsiteX0" fmla="*/ 282739 w 1149269"/>
              <a:gd name="connsiteY0" fmla="*/ 0 h 1249947"/>
              <a:gd name="connsiteX1" fmla="*/ 397637 w 1149269"/>
              <a:gd name="connsiteY1" fmla="*/ 131349 h 1249947"/>
              <a:gd name="connsiteX2" fmla="*/ 458826 w 1149269"/>
              <a:gd name="connsiteY2" fmla="*/ 112355 h 1249947"/>
              <a:gd name="connsiteX3" fmla="*/ 574635 w 1149269"/>
              <a:gd name="connsiteY3" fmla="*/ 100680 h 1249947"/>
              <a:gd name="connsiteX4" fmla="*/ 1149269 w 1149269"/>
              <a:gd name="connsiteY4" fmla="*/ 675314 h 1249947"/>
              <a:gd name="connsiteX5" fmla="*/ 574635 w 1149269"/>
              <a:gd name="connsiteY5" fmla="*/ 1249947 h 1249947"/>
              <a:gd name="connsiteX6" fmla="*/ 0 w 1149269"/>
              <a:gd name="connsiteY6" fmla="*/ 675314 h 1249947"/>
              <a:gd name="connsiteX7" fmla="*/ 253351 w 1149269"/>
              <a:gd name="connsiteY7" fmla="*/ 198819 h 1249947"/>
              <a:gd name="connsiteX8" fmla="*/ 299687 w 1149269"/>
              <a:gd name="connsiteY8" fmla="*/ 173669 h 1249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9269" h="1249947">
                <a:moveTo>
                  <a:pt x="282739" y="0"/>
                </a:moveTo>
                <a:lnTo>
                  <a:pt x="397637" y="131349"/>
                </a:lnTo>
                <a:lnTo>
                  <a:pt x="458826" y="112355"/>
                </a:lnTo>
                <a:cubicBezTo>
                  <a:pt x="496233" y="104700"/>
                  <a:pt x="534965" y="100680"/>
                  <a:pt x="574635" y="100680"/>
                </a:cubicBezTo>
                <a:cubicBezTo>
                  <a:pt x="891996" y="100680"/>
                  <a:pt x="1149269" y="357953"/>
                  <a:pt x="1149269" y="675314"/>
                </a:cubicBezTo>
                <a:cubicBezTo>
                  <a:pt x="1149269" y="992675"/>
                  <a:pt x="891996" y="1249947"/>
                  <a:pt x="574635" y="1249947"/>
                </a:cubicBezTo>
                <a:cubicBezTo>
                  <a:pt x="257273" y="1249947"/>
                  <a:pt x="0" y="992675"/>
                  <a:pt x="0" y="675314"/>
                </a:cubicBezTo>
                <a:cubicBezTo>
                  <a:pt x="0" y="476963"/>
                  <a:pt x="100498" y="302085"/>
                  <a:pt x="253351" y="198819"/>
                </a:cubicBezTo>
                <a:lnTo>
                  <a:pt x="299687" y="173669"/>
                </a:lnTo>
                <a:close/>
              </a:path>
            </a:pathLst>
          </a:custGeom>
          <a:solidFill>
            <a:schemeClr val="bg1"/>
          </a:solidFill>
          <a:ln w="19050">
            <a:solidFill>
              <a:schemeClr val="accent4"/>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77" name="Freeform 76"/>
          <p:cNvSpPr/>
          <p:nvPr/>
        </p:nvSpPr>
        <p:spPr>
          <a:xfrm>
            <a:off x="4981738" y="5252341"/>
            <a:ext cx="1005335" cy="1100935"/>
          </a:xfrm>
          <a:custGeom>
            <a:avLst/>
            <a:gdLst>
              <a:gd name="connsiteX0" fmla="*/ 845753 w 1149269"/>
              <a:gd name="connsiteY0" fmla="*/ 0 h 1258555"/>
              <a:gd name="connsiteX1" fmla="*/ 834136 w 1149269"/>
              <a:gd name="connsiteY1" fmla="*/ 173892 h 1258555"/>
              <a:gd name="connsiteX2" fmla="*/ 895918 w 1149269"/>
              <a:gd name="connsiteY2" fmla="*/ 207427 h 1258555"/>
              <a:gd name="connsiteX3" fmla="*/ 1149269 w 1149269"/>
              <a:gd name="connsiteY3" fmla="*/ 683922 h 1258555"/>
              <a:gd name="connsiteX4" fmla="*/ 574635 w 1149269"/>
              <a:gd name="connsiteY4" fmla="*/ 1258555 h 1258555"/>
              <a:gd name="connsiteX5" fmla="*/ 0 w 1149269"/>
              <a:gd name="connsiteY5" fmla="*/ 683922 h 1258555"/>
              <a:gd name="connsiteX6" fmla="*/ 574635 w 1149269"/>
              <a:gd name="connsiteY6" fmla="*/ 109288 h 1258555"/>
              <a:gd name="connsiteX7" fmla="*/ 690444 w 1149269"/>
              <a:gd name="connsiteY7" fmla="*/ 120963 h 1258555"/>
              <a:gd name="connsiteX8" fmla="*/ 734943 w 1149269"/>
              <a:gd name="connsiteY8" fmla="*/ 134776 h 1258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9269" h="1258555">
                <a:moveTo>
                  <a:pt x="845753" y="0"/>
                </a:moveTo>
                <a:lnTo>
                  <a:pt x="834136" y="173892"/>
                </a:lnTo>
                <a:lnTo>
                  <a:pt x="895918" y="207427"/>
                </a:lnTo>
                <a:cubicBezTo>
                  <a:pt x="1048772" y="310693"/>
                  <a:pt x="1149269" y="485571"/>
                  <a:pt x="1149269" y="683922"/>
                </a:cubicBezTo>
                <a:cubicBezTo>
                  <a:pt x="1149269" y="1001283"/>
                  <a:pt x="891996" y="1258555"/>
                  <a:pt x="574635" y="1258555"/>
                </a:cubicBezTo>
                <a:cubicBezTo>
                  <a:pt x="257273" y="1258555"/>
                  <a:pt x="0" y="1001283"/>
                  <a:pt x="0" y="683922"/>
                </a:cubicBezTo>
                <a:cubicBezTo>
                  <a:pt x="0" y="366561"/>
                  <a:pt x="257273" y="109288"/>
                  <a:pt x="574635" y="109288"/>
                </a:cubicBezTo>
                <a:cubicBezTo>
                  <a:pt x="614305" y="109288"/>
                  <a:pt x="653036" y="113308"/>
                  <a:pt x="690444" y="120963"/>
                </a:cubicBezTo>
                <a:lnTo>
                  <a:pt x="734943" y="134776"/>
                </a:lnTo>
                <a:close/>
              </a:path>
            </a:pathLst>
          </a:custGeom>
          <a:solidFill>
            <a:schemeClr val="bg1"/>
          </a:solidFill>
          <a:ln w="19050">
            <a:solidFill>
              <a:srgbClr val="FF0000"/>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78" name="Freeform 77"/>
          <p:cNvSpPr/>
          <p:nvPr/>
        </p:nvSpPr>
        <p:spPr>
          <a:xfrm>
            <a:off x="3855802" y="4250217"/>
            <a:ext cx="1093407" cy="1005333"/>
          </a:xfrm>
          <a:custGeom>
            <a:avLst/>
            <a:gdLst>
              <a:gd name="connsiteX0" fmla="*/ 574635 w 1249949"/>
              <a:gd name="connsiteY0" fmla="*/ 0 h 1149267"/>
              <a:gd name="connsiteX1" fmla="*/ 1051131 w 1249949"/>
              <a:gd name="connsiteY1" fmla="*/ 253351 h 1149267"/>
              <a:gd name="connsiteX2" fmla="*/ 1076280 w 1249949"/>
              <a:gd name="connsiteY2" fmla="*/ 299686 h 1149267"/>
              <a:gd name="connsiteX3" fmla="*/ 1249949 w 1249949"/>
              <a:gd name="connsiteY3" fmla="*/ 282738 h 1149267"/>
              <a:gd name="connsiteX4" fmla="*/ 1118601 w 1249949"/>
              <a:gd name="connsiteY4" fmla="*/ 397636 h 1149267"/>
              <a:gd name="connsiteX5" fmla="*/ 1137595 w 1249949"/>
              <a:gd name="connsiteY5" fmla="*/ 458825 h 1149267"/>
              <a:gd name="connsiteX6" fmla="*/ 1149269 w 1249949"/>
              <a:gd name="connsiteY6" fmla="*/ 574634 h 1149267"/>
              <a:gd name="connsiteX7" fmla="*/ 574635 w 1249949"/>
              <a:gd name="connsiteY7" fmla="*/ 1149267 h 1149267"/>
              <a:gd name="connsiteX8" fmla="*/ 0 w 1249949"/>
              <a:gd name="connsiteY8" fmla="*/ 574634 h 1149267"/>
              <a:gd name="connsiteX9" fmla="*/ 574635 w 1249949"/>
              <a:gd name="connsiteY9" fmla="*/ 0 h 1149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9949" h="1149267">
                <a:moveTo>
                  <a:pt x="574635" y="0"/>
                </a:moveTo>
                <a:cubicBezTo>
                  <a:pt x="772986" y="0"/>
                  <a:pt x="947865" y="100497"/>
                  <a:pt x="1051131" y="253351"/>
                </a:cubicBezTo>
                <a:lnTo>
                  <a:pt x="1076280" y="299686"/>
                </a:lnTo>
                <a:lnTo>
                  <a:pt x="1249949" y="282738"/>
                </a:lnTo>
                <a:lnTo>
                  <a:pt x="1118601" y="397636"/>
                </a:lnTo>
                <a:lnTo>
                  <a:pt x="1137595" y="458825"/>
                </a:lnTo>
                <a:cubicBezTo>
                  <a:pt x="1145249" y="496232"/>
                  <a:pt x="1149269" y="534964"/>
                  <a:pt x="1149269" y="574634"/>
                </a:cubicBezTo>
                <a:cubicBezTo>
                  <a:pt x="1149269" y="891995"/>
                  <a:pt x="891996" y="1149267"/>
                  <a:pt x="574635" y="1149267"/>
                </a:cubicBezTo>
                <a:cubicBezTo>
                  <a:pt x="257273" y="1149267"/>
                  <a:pt x="0" y="891995"/>
                  <a:pt x="0" y="574634"/>
                </a:cubicBezTo>
                <a:cubicBezTo>
                  <a:pt x="0" y="257273"/>
                  <a:pt x="257273" y="0"/>
                  <a:pt x="574635" y="0"/>
                </a:cubicBezTo>
                <a:close/>
              </a:path>
            </a:pathLst>
          </a:custGeom>
          <a:solidFill>
            <a:schemeClr val="bg1"/>
          </a:solidFill>
          <a:ln w="19050">
            <a:solidFill>
              <a:schemeClr val="accent6"/>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72" name="Freeform 71"/>
          <p:cNvSpPr/>
          <p:nvPr/>
        </p:nvSpPr>
        <p:spPr>
          <a:xfrm>
            <a:off x="4876801" y="1551917"/>
            <a:ext cx="1005335" cy="1093404"/>
          </a:xfrm>
          <a:custGeom>
            <a:avLst/>
            <a:gdLst>
              <a:gd name="connsiteX0" fmla="*/ 574635 w 1149269"/>
              <a:gd name="connsiteY0" fmla="*/ 0 h 1249947"/>
              <a:gd name="connsiteX1" fmla="*/ 1149269 w 1149269"/>
              <a:gd name="connsiteY1" fmla="*/ 574634 h 1249947"/>
              <a:gd name="connsiteX2" fmla="*/ 895918 w 1149269"/>
              <a:gd name="connsiteY2" fmla="*/ 1051129 h 1249947"/>
              <a:gd name="connsiteX3" fmla="*/ 849583 w 1149269"/>
              <a:gd name="connsiteY3" fmla="*/ 1076279 h 1249947"/>
              <a:gd name="connsiteX4" fmla="*/ 866531 w 1149269"/>
              <a:gd name="connsiteY4" fmla="*/ 1249947 h 1249947"/>
              <a:gd name="connsiteX5" fmla="*/ 751632 w 1149269"/>
              <a:gd name="connsiteY5" fmla="*/ 1118598 h 1249947"/>
              <a:gd name="connsiteX6" fmla="*/ 690444 w 1149269"/>
              <a:gd name="connsiteY6" fmla="*/ 1137593 h 1249947"/>
              <a:gd name="connsiteX7" fmla="*/ 574635 w 1149269"/>
              <a:gd name="connsiteY7" fmla="*/ 1149267 h 1249947"/>
              <a:gd name="connsiteX8" fmla="*/ 0 w 1149269"/>
              <a:gd name="connsiteY8" fmla="*/ 574634 h 1249947"/>
              <a:gd name="connsiteX9" fmla="*/ 574635 w 1149269"/>
              <a:gd name="connsiteY9" fmla="*/ 0 h 1249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9269" h="1249947">
                <a:moveTo>
                  <a:pt x="574635" y="0"/>
                </a:moveTo>
                <a:cubicBezTo>
                  <a:pt x="891996" y="0"/>
                  <a:pt x="1149269" y="257272"/>
                  <a:pt x="1149269" y="574634"/>
                </a:cubicBezTo>
                <a:cubicBezTo>
                  <a:pt x="1149269" y="772984"/>
                  <a:pt x="1048772" y="947863"/>
                  <a:pt x="895918" y="1051129"/>
                </a:cubicBezTo>
                <a:lnTo>
                  <a:pt x="849583" y="1076279"/>
                </a:lnTo>
                <a:lnTo>
                  <a:pt x="866531" y="1249947"/>
                </a:lnTo>
                <a:lnTo>
                  <a:pt x="751632" y="1118598"/>
                </a:lnTo>
                <a:lnTo>
                  <a:pt x="690444" y="1137593"/>
                </a:lnTo>
                <a:cubicBezTo>
                  <a:pt x="653036" y="1145247"/>
                  <a:pt x="614305" y="1149267"/>
                  <a:pt x="574635" y="1149267"/>
                </a:cubicBezTo>
                <a:cubicBezTo>
                  <a:pt x="257273" y="1149267"/>
                  <a:pt x="0" y="891995"/>
                  <a:pt x="0" y="574634"/>
                </a:cubicBezTo>
                <a:cubicBezTo>
                  <a:pt x="0" y="257272"/>
                  <a:pt x="257273" y="0"/>
                  <a:pt x="574635" y="0"/>
                </a:cubicBezTo>
                <a:close/>
              </a:path>
            </a:pathLst>
          </a:custGeom>
          <a:solidFill>
            <a:schemeClr val="bg1"/>
          </a:solidFill>
          <a:ln w="19050">
            <a:solidFill>
              <a:srgbClr val="92D050"/>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79" name="Freeform 78"/>
          <p:cNvSpPr/>
          <p:nvPr/>
        </p:nvSpPr>
        <p:spPr>
          <a:xfrm>
            <a:off x="3835854" y="2677855"/>
            <a:ext cx="1100936" cy="1005333"/>
          </a:xfrm>
          <a:custGeom>
            <a:avLst/>
            <a:gdLst>
              <a:gd name="connsiteX0" fmla="*/ 574635 w 1258557"/>
              <a:gd name="connsiteY0" fmla="*/ 0 h 1149267"/>
              <a:gd name="connsiteX1" fmla="*/ 1149269 w 1258557"/>
              <a:gd name="connsiteY1" fmla="*/ 574634 h 1149267"/>
              <a:gd name="connsiteX2" fmla="*/ 1137595 w 1258557"/>
              <a:gd name="connsiteY2" fmla="*/ 690442 h 1149267"/>
              <a:gd name="connsiteX3" fmla="*/ 1123782 w 1258557"/>
              <a:gd name="connsiteY3" fmla="*/ 734940 h 1149267"/>
              <a:gd name="connsiteX4" fmla="*/ 1258557 w 1258557"/>
              <a:gd name="connsiteY4" fmla="*/ 845749 h 1149267"/>
              <a:gd name="connsiteX5" fmla="*/ 1084666 w 1258557"/>
              <a:gd name="connsiteY5" fmla="*/ 834132 h 1149267"/>
              <a:gd name="connsiteX6" fmla="*/ 1051131 w 1258557"/>
              <a:gd name="connsiteY6" fmla="*/ 895917 h 1149267"/>
              <a:gd name="connsiteX7" fmla="*/ 574635 w 1258557"/>
              <a:gd name="connsiteY7" fmla="*/ 1149267 h 1149267"/>
              <a:gd name="connsiteX8" fmla="*/ 0 w 1258557"/>
              <a:gd name="connsiteY8" fmla="*/ 574634 h 1149267"/>
              <a:gd name="connsiteX9" fmla="*/ 574635 w 1258557"/>
              <a:gd name="connsiteY9" fmla="*/ 0 h 1149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58557" h="1149267">
                <a:moveTo>
                  <a:pt x="574635" y="0"/>
                </a:moveTo>
                <a:cubicBezTo>
                  <a:pt x="891996" y="0"/>
                  <a:pt x="1149269" y="257273"/>
                  <a:pt x="1149269" y="574634"/>
                </a:cubicBezTo>
                <a:cubicBezTo>
                  <a:pt x="1149269" y="614304"/>
                  <a:pt x="1145249" y="653035"/>
                  <a:pt x="1137595" y="690442"/>
                </a:cubicBezTo>
                <a:lnTo>
                  <a:pt x="1123782" y="734940"/>
                </a:lnTo>
                <a:lnTo>
                  <a:pt x="1258557" y="845749"/>
                </a:lnTo>
                <a:lnTo>
                  <a:pt x="1084666" y="834132"/>
                </a:lnTo>
                <a:lnTo>
                  <a:pt x="1051131" y="895917"/>
                </a:lnTo>
                <a:cubicBezTo>
                  <a:pt x="947865" y="1048770"/>
                  <a:pt x="772986" y="1149267"/>
                  <a:pt x="574635" y="1149267"/>
                </a:cubicBezTo>
                <a:cubicBezTo>
                  <a:pt x="257273" y="1149267"/>
                  <a:pt x="0" y="891995"/>
                  <a:pt x="0" y="574634"/>
                </a:cubicBezTo>
                <a:cubicBezTo>
                  <a:pt x="0" y="257273"/>
                  <a:pt x="257273" y="0"/>
                  <a:pt x="574635" y="0"/>
                </a:cubicBezTo>
                <a:close/>
              </a:path>
            </a:pathLst>
          </a:custGeom>
          <a:solidFill>
            <a:schemeClr val="bg1"/>
          </a:solidFill>
          <a:ln w="19050">
            <a:solidFill>
              <a:srgbClr val="FFFF00"/>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89" name="Freeform 88"/>
          <p:cNvSpPr/>
          <p:nvPr/>
        </p:nvSpPr>
        <p:spPr>
          <a:xfrm>
            <a:off x="6623732" y="1649758"/>
            <a:ext cx="769762" cy="769758"/>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chemeClr val="accent1"/>
          </a:solidFill>
          <a:ln>
            <a:no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90" name="Freeform 89"/>
          <p:cNvSpPr/>
          <p:nvPr/>
        </p:nvSpPr>
        <p:spPr>
          <a:xfrm>
            <a:off x="7749666" y="2747481"/>
            <a:ext cx="769762" cy="769758"/>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chemeClr val="accent2"/>
          </a:solidFill>
          <a:ln>
            <a:no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91" name="Freeform 90"/>
          <p:cNvSpPr/>
          <p:nvPr/>
        </p:nvSpPr>
        <p:spPr>
          <a:xfrm>
            <a:off x="7769615" y="4319846"/>
            <a:ext cx="769762" cy="769758"/>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chemeClr val="accent3"/>
          </a:solidFill>
          <a:ln>
            <a:no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93" name="Freeform 92"/>
          <p:cNvSpPr/>
          <p:nvPr/>
        </p:nvSpPr>
        <p:spPr>
          <a:xfrm>
            <a:off x="5099523" y="5465728"/>
            <a:ext cx="769762" cy="769758"/>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rgbClr val="FF0000"/>
          </a:solidFill>
          <a:ln>
            <a:no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94" name="Freeform 93"/>
          <p:cNvSpPr/>
          <p:nvPr/>
        </p:nvSpPr>
        <p:spPr>
          <a:xfrm>
            <a:off x="3973589" y="4368003"/>
            <a:ext cx="769762" cy="769758"/>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chemeClr val="accent6"/>
          </a:solidFill>
          <a:ln>
            <a:no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95" name="Freeform 94"/>
          <p:cNvSpPr/>
          <p:nvPr/>
        </p:nvSpPr>
        <p:spPr>
          <a:xfrm>
            <a:off x="5003698" y="1668074"/>
            <a:ext cx="769762" cy="769758"/>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rgbClr val="92D050"/>
          </a:solidFill>
          <a:ln>
            <a:no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96" name="Freeform 95"/>
          <p:cNvSpPr/>
          <p:nvPr/>
        </p:nvSpPr>
        <p:spPr>
          <a:xfrm>
            <a:off x="3953642" y="2795641"/>
            <a:ext cx="769762" cy="769758"/>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rgbClr val="FFFF00"/>
          </a:solidFill>
          <a:ln>
            <a:no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sp>
        <p:nvSpPr>
          <p:cNvPr id="98" name="Oval 97"/>
          <p:cNvSpPr/>
          <p:nvPr/>
        </p:nvSpPr>
        <p:spPr bwMode="auto">
          <a:xfrm>
            <a:off x="5209999" y="2906109"/>
            <a:ext cx="2073023" cy="2073023"/>
          </a:xfrm>
          <a:prstGeom prst="ellipse">
            <a:avLst/>
          </a:prstGeom>
          <a:noFill/>
          <a:ln w="12700">
            <a:solidFill>
              <a:schemeClr val="bg1"/>
            </a:solidFill>
            <a:prstDash val="dash"/>
            <a:round/>
            <a:headEnd/>
            <a:tailEnd/>
          </a:ln>
        </p:spPr>
        <p:txBody>
          <a:bodyPr vert="horz" wrap="square" lIns="68580" tIns="34290" rIns="68580" bIns="34290" numCol="1" rtlCol="0" anchor="t" anchorCtr="0" compatLnSpc="1">
            <a:prstTxWarp prst="textNoShape">
              <a:avLst/>
            </a:prstTxWarp>
          </a:bodyPr>
          <a:lstStyle/>
          <a:p>
            <a:pPr algn="ctr"/>
            <a:endParaRPr lang="en-US" sz="2000"/>
          </a:p>
        </p:txBody>
      </p:sp>
      <p:sp>
        <p:nvSpPr>
          <p:cNvPr id="100" name="Freeform 99"/>
          <p:cNvSpPr/>
          <p:nvPr/>
        </p:nvSpPr>
        <p:spPr>
          <a:xfrm>
            <a:off x="6563974" y="2909441"/>
            <a:ext cx="136083" cy="136082"/>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chemeClr val="accent1"/>
          </a:solidFill>
          <a:ln w="12700">
            <a:solidFill>
              <a:schemeClr val="bg1"/>
            </a:solid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r>
              <a:rPr lang="en-US" sz="600" b="1">
                <a:solidFill>
                  <a:schemeClr val="tx1"/>
                </a:solidFill>
                <a:latin typeface="Arial Narrow" panose="020B0606020202030204" pitchFamily="34" charset="0"/>
              </a:rPr>
              <a:t>1</a:t>
            </a:r>
          </a:p>
        </p:txBody>
      </p:sp>
      <p:sp>
        <p:nvSpPr>
          <p:cNvPr id="101" name="Freeform 100"/>
          <p:cNvSpPr/>
          <p:nvPr/>
        </p:nvSpPr>
        <p:spPr>
          <a:xfrm>
            <a:off x="7133521" y="3464717"/>
            <a:ext cx="136083" cy="136082"/>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chemeClr val="accent2"/>
          </a:solidFill>
          <a:ln w="12700">
            <a:solidFill>
              <a:schemeClr val="bg1"/>
            </a:solid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r>
              <a:rPr lang="en-US" sz="600" b="1">
                <a:solidFill>
                  <a:schemeClr val="tx1"/>
                </a:solidFill>
                <a:latin typeface="Arial Narrow" panose="020B0606020202030204" pitchFamily="34" charset="0"/>
              </a:rPr>
              <a:t>2</a:t>
            </a:r>
          </a:p>
        </p:txBody>
      </p:sp>
      <p:sp>
        <p:nvSpPr>
          <p:cNvPr id="102" name="Freeform 101"/>
          <p:cNvSpPr/>
          <p:nvPr/>
        </p:nvSpPr>
        <p:spPr>
          <a:xfrm>
            <a:off x="7143612" y="4260085"/>
            <a:ext cx="136083" cy="136082"/>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chemeClr val="accent3"/>
          </a:solidFill>
          <a:ln w="12700">
            <a:solidFill>
              <a:schemeClr val="bg1"/>
            </a:solid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r>
              <a:rPr lang="en-US" sz="600" b="1">
                <a:solidFill>
                  <a:schemeClr val="tx1"/>
                </a:solidFill>
                <a:latin typeface="Arial Narrow" panose="020B0606020202030204" pitchFamily="34" charset="0"/>
              </a:rPr>
              <a:t>3</a:t>
            </a:r>
          </a:p>
        </p:txBody>
      </p:sp>
      <p:sp>
        <p:nvSpPr>
          <p:cNvPr id="103" name="Freeform 102"/>
          <p:cNvSpPr/>
          <p:nvPr/>
        </p:nvSpPr>
        <p:spPr>
          <a:xfrm>
            <a:off x="6588334" y="4829632"/>
            <a:ext cx="136083" cy="136082"/>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chemeClr val="accent4"/>
          </a:solidFill>
          <a:ln w="12700">
            <a:solidFill>
              <a:schemeClr val="bg1"/>
            </a:solid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r>
              <a:rPr lang="en-US" sz="600" b="1">
                <a:solidFill>
                  <a:schemeClr val="tx1"/>
                </a:solidFill>
                <a:latin typeface="Arial Narrow" panose="020B0606020202030204" pitchFamily="34" charset="0"/>
              </a:rPr>
              <a:t>4</a:t>
            </a:r>
          </a:p>
        </p:txBody>
      </p:sp>
      <p:sp>
        <p:nvSpPr>
          <p:cNvPr id="104" name="Freeform 103"/>
          <p:cNvSpPr/>
          <p:nvPr/>
        </p:nvSpPr>
        <p:spPr>
          <a:xfrm>
            <a:off x="5792964" y="4839721"/>
            <a:ext cx="136083" cy="136082"/>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rgbClr val="FF0000"/>
          </a:solidFill>
          <a:ln w="12700">
            <a:solidFill>
              <a:schemeClr val="bg1"/>
            </a:solid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r>
              <a:rPr lang="en-US" sz="600" b="1">
                <a:solidFill>
                  <a:schemeClr val="tx1"/>
                </a:solidFill>
                <a:latin typeface="Arial Narrow" panose="020B0606020202030204" pitchFamily="34" charset="0"/>
              </a:rPr>
              <a:t>5</a:t>
            </a:r>
          </a:p>
        </p:txBody>
      </p:sp>
      <p:sp>
        <p:nvSpPr>
          <p:cNvPr id="105" name="Freeform 104"/>
          <p:cNvSpPr/>
          <p:nvPr/>
        </p:nvSpPr>
        <p:spPr>
          <a:xfrm>
            <a:off x="5223417" y="4284445"/>
            <a:ext cx="136083" cy="136082"/>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chemeClr val="accent6"/>
          </a:solidFill>
          <a:ln w="12700">
            <a:solidFill>
              <a:schemeClr val="bg1"/>
            </a:solid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r>
              <a:rPr lang="en-US" sz="600" b="1">
                <a:solidFill>
                  <a:schemeClr val="tx1"/>
                </a:solidFill>
                <a:latin typeface="Arial Narrow" panose="020B0606020202030204" pitchFamily="34" charset="0"/>
              </a:rPr>
              <a:t>6</a:t>
            </a:r>
          </a:p>
        </p:txBody>
      </p:sp>
      <p:sp>
        <p:nvSpPr>
          <p:cNvPr id="106" name="Freeform 105"/>
          <p:cNvSpPr/>
          <p:nvPr/>
        </p:nvSpPr>
        <p:spPr>
          <a:xfrm>
            <a:off x="5768603" y="2919530"/>
            <a:ext cx="136083" cy="136082"/>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rgbClr val="92D050"/>
          </a:solidFill>
          <a:ln w="12700">
            <a:solidFill>
              <a:schemeClr val="bg1"/>
            </a:solid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r>
              <a:rPr lang="en-US" sz="600" b="1">
                <a:solidFill>
                  <a:schemeClr val="tx1"/>
                </a:solidFill>
                <a:latin typeface="Arial Narrow" panose="020B0606020202030204" pitchFamily="34" charset="0"/>
              </a:rPr>
              <a:t>8</a:t>
            </a:r>
          </a:p>
        </p:txBody>
      </p:sp>
      <p:sp>
        <p:nvSpPr>
          <p:cNvPr id="107" name="Freeform 106"/>
          <p:cNvSpPr/>
          <p:nvPr/>
        </p:nvSpPr>
        <p:spPr>
          <a:xfrm>
            <a:off x="5213327" y="3489077"/>
            <a:ext cx="136083" cy="136082"/>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rgbClr val="FFFF00"/>
          </a:solidFill>
          <a:ln w="12700">
            <a:solidFill>
              <a:schemeClr val="bg1"/>
            </a:solid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r>
              <a:rPr lang="en-US" sz="600" b="1">
                <a:solidFill>
                  <a:schemeClr val="tx1"/>
                </a:solidFill>
                <a:latin typeface="Arial Narrow" panose="020B0606020202030204" pitchFamily="34" charset="0"/>
              </a:rPr>
              <a:t>7</a:t>
            </a:r>
          </a:p>
        </p:txBody>
      </p:sp>
      <p:grpSp>
        <p:nvGrpSpPr>
          <p:cNvPr id="183" name="Group 182"/>
          <p:cNvGrpSpPr/>
          <p:nvPr/>
        </p:nvGrpSpPr>
        <p:grpSpPr>
          <a:xfrm>
            <a:off x="6852927" y="5575925"/>
            <a:ext cx="407684" cy="509470"/>
            <a:chOff x="15943263" y="-7202488"/>
            <a:chExt cx="17021176" cy="21270913"/>
          </a:xfrm>
          <a:solidFill>
            <a:schemeClr val="bg1"/>
          </a:solidFill>
        </p:grpSpPr>
        <p:sp>
          <p:nvSpPr>
            <p:cNvPr id="184" name="Freeform 14"/>
            <p:cNvSpPr>
              <a:spLocks noEditPoints="1"/>
            </p:cNvSpPr>
            <p:nvPr/>
          </p:nvSpPr>
          <p:spPr bwMode="auto">
            <a:xfrm>
              <a:off x="19913601" y="-3233738"/>
              <a:ext cx="9080500" cy="9078913"/>
            </a:xfrm>
            <a:custGeom>
              <a:avLst/>
              <a:gdLst>
                <a:gd name="T0" fmla="*/ 2051 w 2420"/>
                <a:gd name="T1" fmla="*/ 944 h 2420"/>
                <a:gd name="T2" fmla="*/ 2170 w 2420"/>
                <a:gd name="T3" fmla="*/ 625 h 2420"/>
                <a:gd name="T4" fmla="*/ 2170 w 2420"/>
                <a:gd name="T5" fmla="*/ 459 h 2420"/>
                <a:gd name="T6" fmla="*/ 1795 w 2420"/>
                <a:gd name="T7" fmla="*/ 250 h 2420"/>
                <a:gd name="T8" fmla="*/ 1476 w 2420"/>
                <a:gd name="T9" fmla="*/ 369 h 2420"/>
                <a:gd name="T10" fmla="*/ 1358 w 2420"/>
                <a:gd name="T11" fmla="*/ 0 h 2420"/>
                <a:gd name="T12" fmla="*/ 944 w 2420"/>
                <a:gd name="T13" fmla="*/ 118 h 2420"/>
                <a:gd name="T14" fmla="*/ 803 w 2420"/>
                <a:gd name="T15" fmla="*/ 428 h 2420"/>
                <a:gd name="T16" fmla="*/ 459 w 2420"/>
                <a:gd name="T17" fmla="*/ 250 h 2420"/>
                <a:gd name="T18" fmla="*/ 215 w 2420"/>
                <a:gd name="T19" fmla="*/ 542 h 2420"/>
                <a:gd name="T20" fmla="*/ 427 w 2420"/>
                <a:gd name="T21" fmla="*/ 803 h 2420"/>
                <a:gd name="T22" fmla="*/ 117 w 2420"/>
                <a:gd name="T23" fmla="*/ 944 h 2420"/>
                <a:gd name="T24" fmla="*/ 0 w 2420"/>
                <a:gd name="T25" fmla="*/ 1358 h 2420"/>
                <a:gd name="T26" fmla="*/ 369 w 2420"/>
                <a:gd name="T27" fmla="*/ 1476 h 2420"/>
                <a:gd name="T28" fmla="*/ 250 w 2420"/>
                <a:gd name="T29" fmla="*/ 1795 h 2420"/>
                <a:gd name="T30" fmla="*/ 459 w 2420"/>
                <a:gd name="T31" fmla="*/ 2171 h 2420"/>
                <a:gd name="T32" fmla="*/ 803 w 2420"/>
                <a:gd name="T33" fmla="*/ 1993 h 2420"/>
                <a:gd name="T34" fmla="*/ 944 w 2420"/>
                <a:gd name="T35" fmla="*/ 2303 h 2420"/>
                <a:gd name="T36" fmla="*/ 1358 w 2420"/>
                <a:gd name="T37" fmla="*/ 2420 h 2420"/>
                <a:gd name="T38" fmla="*/ 1476 w 2420"/>
                <a:gd name="T39" fmla="*/ 2051 h 2420"/>
                <a:gd name="T40" fmla="*/ 1795 w 2420"/>
                <a:gd name="T41" fmla="*/ 2171 h 2420"/>
                <a:gd name="T42" fmla="*/ 2170 w 2420"/>
                <a:gd name="T43" fmla="*/ 1961 h 2420"/>
                <a:gd name="T44" fmla="*/ 2170 w 2420"/>
                <a:gd name="T45" fmla="*/ 1795 h 2420"/>
                <a:gd name="T46" fmla="*/ 2051 w 2420"/>
                <a:gd name="T47" fmla="*/ 1476 h 2420"/>
                <a:gd name="T48" fmla="*/ 2420 w 2420"/>
                <a:gd name="T49" fmla="*/ 1358 h 2420"/>
                <a:gd name="T50" fmla="*/ 2303 w 2420"/>
                <a:gd name="T51" fmla="*/ 944 h 2420"/>
                <a:gd name="T52" fmla="*/ 1988 w 2420"/>
                <a:gd name="T53" fmla="*/ 1310 h 2420"/>
                <a:gd name="T54" fmla="*/ 1819 w 2420"/>
                <a:gd name="T55" fmla="*/ 1587 h 2420"/>
                <a:gd name="T56" fmla="*/ 2019 w 2420"/>
                <a:gd name="T57" fmla="*/ 1878 h 2420"/>
                <a:gd name="T58" fmla="*/ 1690 w 2420"/>
                <a:gd name="T59" fmla="*/ 1831 h 2420"/>
                <a:gd name="T60" fmla="*/ 1374 w 2420"/>
                <a:gd name="T61" fmla="*/ 1907 h 2420"/>
                <a:gd name="T62" fmla="*/ 1310 w 2420"/>
                <a:gd name="T63" fmla="*/ 2254 h 2420"/>
                <a:gd name="T64" fmla="*/ 1110 w 2420"/>
                <a:gd name="T65" fmla="*/ 1988 h 2420"/>
                <a:gd name="T66" fmla="*/ 833 w 2420"/>
                <a:gd name="T67" fmla="*/ 1819 h 2420"/>
                <a:gd name="T68" fmla="*/ 542 w 2420"/>
                <a:gd name="T69" fmla="*/ 2019 h 2420"/>
                <a:gd name="T70" fmla="*/ 590 w 2420"/>
                <a:gd name="T71" fmla="*/ 1690 h 2420"/>
                <a:gd name="T72" fmla="*/ 513 w 2420"/>
                <a:gd name="T73" fmla="*/ 1374 h 2420"/>
                <a:gd name="T74" fmla="*/ 166 w 2420"/>
                <a:gd name="T75" fmla="*/ 1310 h 2420"/>
                <a:gd name="T76" fmla="*/ 432 w 2420"/>
                <a:gd name="T77" fmla="*/ 1111 h 2420"/>
                <a:gd name="T78" fmla="*/ 601 w 2420"/>
                <a:gd name="T79" fmla="*/ 833 h 2420"/>
                <a:gd name="T80" fmla="*/ 401 w 2420"/>
                <a:gd name="T81" fmla="*/ 542 h 2420"/>
                <a:gd name="T82" fmla="*/ 730 w 2420"/>
                <a:gd name="T83" fmla="*/ 590 h 2420"/>
                <a:gd name="T84" fmla="*/ 1046 w 2420"/>
                <a:gd name="T85" fmla="*/ 513 h 2420"/>
                <a:gd name="T86" fmla="*/ 1110 w 2420"/>
                <a:gd name="T87" fmla="*/ 166 h 2420"/>
                <a:gd name="T88" fmla="*/ 1310 w 2420"/>
                <a:gd name="T89" fmla="*/ 432 h 2420"/>
                <a:gd name="T90" fmla="*/ 1587 w 2420"/>
                <a:gd name="T91" fmla="*/ 602 h 2420"/>
                <a:gd name="T92" fmla="*/ 1878 w 2420"/>
                <a:gd name="T93" fmla="*/ 401 h 2420"/>
                <a:gd name="T94" fmla="*/ 1830 w 2420"/>
                <a:gd name="T95" fmla="*/ 731 h 2420"/>
                <a:gd name="T96" fmla="*/ 1907 w 2420"/>
                <a:gd name="T97" fmla="*/ 1046 h 2420"/>
                <a:gd name="T98" fmla="*/ 2254 w 2420"/>
                <a:gd name="T99" fmla="*/ 1111 h 2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20" h="2420">
                  <a:moveTo>
                    <a:pt x="2303" y="944"/>
                  </a:moveTo>
                  <a:cubicBezTo>
                    <a:pt x="2051" y="944"/>
                    <a:pt x="2051" y="944"/>
                    <a:pt x="2051" y="944"/>
                  </a:cubicBezTo>
                  <a:cubicBezTo>
                    <a:pt x="2036" y="896"/>
                    <a:pt x="2016" y="849"/>
                    <a:pt x="1993" y="803"/>
                  </a:cubicBezTo>
                  <a:cubicBezTo>
                    <a:pt x="2170" y="625"/>
                    <a:pt x="2170" y="625"/>
                    <a:pt x="2170" y="625"/>
                  </a:cubicBezTo>
                  <a:cubicBezTo>
                    <a:pt x="2193" y="603"/>
                    <a:pt x="2205" y="574"/>
                    <a:pt x="2205" y="542"/>
                  </a:cubicBezTo>
                  <a:cubicBezTo>
                    <a:pt x="2205" y="511"/>
                    <a:pt x="2193" y="481"/>
                    <a:pt x="2170" y="459"/>
                  </a:cubicBezTo>
                  <a:cubicBezTo>
                    <a:pt x="1961" y="250"/>
                    <a:pt x="1961" y="250"/>
                    <a:pt x="1961" y="250"/>
                  </a:cubicBezTo>
                  <a:cubicBezTo>
                    <a:pt x="1915" y="204"/>
                    <a:pt x="1841" y="204"/>
                    <a:pt x="1795" y="250"/>
                  </a:cubicBezTo>
                  <a:cubicBezTo>
                    <a:pt x="1617" y="428"/>
                    <a:pt x="1617" y="428"/>
                    <a:pt x="1617" y="428"/>
                  </a:cubicBezTo>
                  <a:cubicBezTo>
                    <a:pt x="1572" y="404"/>
                    <a:pt x="1524" y="384"/>
                    <a:pt x="1476" y="369"/>
                  </a:cubicBezTo>
                  <a:cubicBezTo>
                    <a:pt x="1476" y="118"/>
                    <a:pt x="1476" y="118"/>
                    <a:pt x="1476" y="118"/>
                  </a:cubicBezTo>
                  <a:cubicBezTo>
                    <a:pt x="1476" y="53"/>
                    <a:pt x="1423" y="0"/>
                    <a:pt x="1358" y="0"/>
                  </a:cubicBezTo>
                  <a:cubicBezTo>
                    <a:pt x="1062" y="0"/>
                    <a:pt x="1062" y="0"/>
                    <a:pt x="1062" y="0"/>
                  </a:cubicBezTo>
                  <a:cubicBezTo>
                    <a:pt x="997" y="0"/>
                    <a:pt x="944" y="53"/>
                    <a:pt x="944" y="118"/>
                  </a:cubicBezTo>
                  <a:cubicBezTo>
                    <a:pt x="944" y="369"/>
                    <a:pt x="944" y="369"/>
                    <a:pt x="944" y="369"/>
                  </a:cubicBezTo>
                  <a:cubicBezTo>
                    <a:pt x="896" y="384"/>
                    <a:pt x="848" y="404"/>
                    <a:pt x="803" y="428"/>
                  </a:cubicBezTo>
                  <a:cubicBezTo>
                    <a:pt x="625" y="250"/>
                    <a:pt x="625" y="250"/>
                    <a:pt x="625" y="250"/>
                  </a:cubicBezTo>
                  <a:cubicBezTo>
                    <a:pt x="579" y="204"/>
                    <a:pt x="505" y="204"/>
                    <a:pt x="459" y="250"/>
                  </a:cubicBezTo>
                  <a:cubicBezTo>
                    <a:pt x="250" y="459"/>
                    <a:pt x="250" y="459"/>
                    <a:pt x="250" y="459"/>
                  </a:cubicBezTo>
                  <a:cubicBezTo>
                    <a:pt x="227" y="481"/>
                    <a:pt x="215" y="511"/>
                    <a:pt x="215" y="542"/>
                  </a:cubicBezTo>
                  <a:cubicBezTo>
                    <a:pt x="215" y="574"/>
                    <a:pt x="227" y="603"/>
                    <a:pt x="250" y="625"/>
                  </a:cubicBezTo>
                  <a:cubicBezTo>
                    <a:pt x="427" y="803"/>
                    <a:pt x="427" y="803"/>
                    <a:pt x="427" y="803"/>
                  </a:cubicBezTo>
                  <a:cubicBezTo>
                    <a:pt x="404" y="849"/>
                    <a:pt x="384" y="896"/>
                    <a:pt x="369" y="944"/>
                  </a:cubicBezTo>
                  <a:cubicBezTo>
                    <a:pt x="117" y="944"/>
                    <a:pt x="117" y="944"/>
                    <a:pt x="117" y="944"/>
                  </a:cubicBezTo>
                  <a:cubicBezTo>
                    <a:pt x="53" y="944"/>
                    <a:pt x="0" y="997"/>
                    <a:pt x="0" y="1062"/>
                  </a:cubicBezTo>
                  <a:cubicBezTo>
                    <a:pt x="0" y="1358"/>
                    <a:pt x="0" y="1358"/>
                    <a:pt x="0" y="1358"/>
                  </a:cubicBezTo>
                  <a:cubicBezTo>
                    <a:pt x="0" y="1423"/>
                    <a:pt x="53" y="1476"/>
                    <a:pt x="117" y="1476"/>
                  </a:cubicBezTo>
                  <a:cubicBezTo>
                    <a:pt x="369" y="1476"/>
                    <a:pt x="369" y="1476"/>
                    <a:pt x="369" y="1476"/>
                  </a:cubicBezTo>
                  <a:cubicBezTo>
                    <a:pt x="384" y="1525"/>
                    <a:pt x="404" y="1572"/>
                    <a:pt x="427" y="1617"/>
                  </a:cubicBezTo>
                  <a:cubicBezTo>
                    <a:pt x="250" y="1795"/>
                    <a:pt x="250" y="1795"/>
                    <a:pt x="250" y="1795"/>
                  </a:cubicBezTo>
                  <a:cubicBezTo>
                    <a:pt x="204" y="1841"/>
                    <a:pt x="204" y="1915"/>
                    <a:pt x="250" y="1961"/>
                  </a:cubicBezTo>
                  <a:cubicBezTo>
                    <a:pt x="459" y="2171"/>
                    <a:pt x="459" y="2171"/>
                    <a:pt x="459" y="2171"/>
                  </a:cubicBezTo>
                  <a:cubicBezTo>
                    <a:pt x="505" y="2216"/>
                    <a:pt x="579" y="2216"/>
                    <a:pt x="625" y="2171"/>
                  </a:cubicBezTo>
                  <a:cubicBezTo>
                    <a:pt x="803" y="1993"/>
                    <a:pt x="803" y="1993"/>
                    <a:pt x="803" y="1993"/>
                  </a:cubicBezTo>
                  <a:cubicBezTo>
                    <a:pt x="848" y="2016"/>
                    <a:pt x="896" y="2036"/>
                    <a:pt x="944" y="2051"/>
                  </a:cubicBezTo>
                  <a:cubicBezTo>
                    <a:pt x="944" y="2303"/>
                    <a:pt x="944" y="2303"/>
                    <a:pt x="944" y="2303"/>
                  </a:cubicBezTo>
                  <a:cubicBezTo>
                    <a:pt x="944" y="2368"/>
                    <a:pt x="997" y="2420"/>
                    <a:pt x="1062" y="2420"/>
                  </a:cubicBezTo>
                  <a:cubicBezTo>
                    <a:pt x="1358" y="2420"/>
                    <a:pt x="1358" y="2420"/>
                    <a:pt x="1358" y="2420"/>
                  </a:cubicBezTo>
                  <a:cubicBezTo>
                    <a:pt x="1423" y="2420"/>
                    <a:pt x="1476" y="2368"/>
                    <a:pt x="1476" y="2303"/>
                  </a:cubicBezTo>
                  <a:cubicBezTo>
                    <a:pt x="1476" y="2051"/>
                    <a:pt x="1476" y="2051"/>
                    <a:pt x="1476" y="2051"/>
                  </a:cubicBezTo>
                  <a:cubicBezTo>
                    <a:pt x="1524" y="2036"/>
                    <a:pt x="1572" y="2016"/>
                    <a:pt x="1617" y="1993"/>
                  </a:cubicBezTo>
                  <a:cubicBezTo>
                    <a:pt x="1795" y="2171"/>
                    <a:pt x="1795" y="2171"/>
                    <a:pt x="1795" y="2171"/>
                  </a:cubicBezTo>
                  <a:cubicBezTo>
                    <a:pt x="1841" y="2216"/>
                    <a:pt x="1915" y="2216"/>
                    <a:pt x="1961" y="2171"/>
                  </a:cubicBezTo>
                  <a:cubicBezTo>
                    <a:pt x="2170" y="1961"/>
                    <a:pt x="2170" y="1961"/>
                    <a:pt x="2170" y="1961"/>
                  </a:cubicBezTo>
                  <a:cubicBezTo>
                    <a:pt x="2193" y="1939"/>
                    <a:pt x="2205" y="1910"/>
                    <a:pt x="2205" y="1878"/>
                  </a:cubicBezTo>
                  <a:cubicBezTo>
                    <a:pt x="2205" y="1847"/>
                    <a:pt x="2193" y="1817"/>
                    <a:pt x="2170" y="1795"/>
                  </a:cubicBezTo>
                  <a:cubicBezTo>
                    <a:pt x="1993" y="1617"/>
                    <a:pt x="1993" y="1617"/>
                    <a:pt x="1993" y="1617"/>
                  </a:cubicBezTo>
                  <a:cubicBezTo>
                    <a:pt x="2016" y="1572"/>
                    <a:pt x="2036" y="1525"/>
                    <a:pt x="2051" y="1476"/>
                  </a:cubicBezTo>
                  <a:cubicBezTo>
                    <a:pt x="2303" y="1476"/>
                    <a:pt x="2303" y="1476"/>
                    <a:pt x="2303" y="1476"/>
                  </a:cubicBezTo>
                  <a:cubicBezTo>
                    <a:pt x="2367" y="1476"/>
                    <a:pt x="2420" y="1423"/>
                    <a:pt x="2420" y="1358"/>
                  </a:cubicBezTo>
                  <a:cubicBezTo>
                    <a:pt x="2420" y="1062"/>
                    <a:pt x="2420" y="1062"/>
                    <a:pt x="2420" y="1062"/>
                  </a:cubicBezTo>
                  <a:cubicBezTo>
                    <a:pt x="2420" y="997"/>
                    <a:pt x="2367" y="944"/>
                    <a:pt x="2303" y="944"/>
                  </a:cubicBezTo>
                  <a:close/>
                  <a:moveTo>
                    <a:pt x="2254" y="1310"/>
                  </a:moveTo>
                  <a:cubicBezTo>
                    <a:pt x="1988" y="1310"/>
                    <a:pt x="1988" y="1310"/>
                    <a:pt x="1988" y="1310"/>
                  </a:cubicBezTo>
                  <a:cubicBezTo>
                    <a:pt x="1949" y="1310"/>
                    <a:pt x="1916" y="1336"/>
                    <a:pt x="1907" y="1374"/>
                  </a:cubicBezTo>
                  <a:cubicBezTo>
                    <a:pt x="1889" y="1450"/>
                    <a:pt x="1860" y="1521"/>
                    <a:pt x="1819" y="1587"/>
                  </a:cubicBezTo>
                  <a:cubicBezTo>
                    <a:pt x="1798" y="1620"/>
                    <a:pt x="1803" y="1662"/>
                    <a:pt x="1830" y="1690"/>
                  </a:cubicBezTo>
                  <a:cubicBezTo>
                    <a:pt x="2019" y="1878"/>
                    <a:pt x="2019" y="1878"/>
                    <a:pt x="2019" y="1878"/>
                  </a:cubicBezTo>
                  <a:cubicBezTo>
                    <a:pt x="1878" y="2019"/>
                    <a:pt x="1878" y="2019"/>
                    <a:pt x="1878" y="2019"/>
                  </a:cubicBezTo>
                  <a:cubicBezTo>
                    <a:pt x="1690" y="1831"/>
                    <a:pt x="1690" y="1831"/>
                    <a:pt x="1690" y="1831"/>
                  </a:cubicBezTo>
                  <a:cubicBezTo>
                    <a:pt x="1662" y="1803"/>
                    <a:pt x="1620" y="1798"/>
                    <a:pt x="1587" y="1819"/>
                  </a:cubicBezTo>
                  <a:cubicBezTo>
                    <a:pt x="1521" y="1860"/>
                    <a:pt x="1449" y="1889"/>
                    <a:pt x="1374" y="1907"/>
                  </a:cubicBezTo>
                  <a:cubicBezTo>
                    <a:pt x="1336" y="1916"/>
                    <a:pt x="1310" y="1949"/>
                    <a:pt x="1310" y="1988"/>
                  </a:cubicBezTo>
                  <a:cubicBezTo>
                    <a:pt x="1310" y="2254"/>
                    <a:pt x="1310" y="2254"/>
                    <a:pt x="1310" y="2254"/>
                  </a:cubicBezTo>
                  <a:cubicBezTo>
                    <a:pt x="1110" y="2254"/>
                    <a:pt x="1110" y="2254"/>
                    <a:pt x="1110" y="2254"/>
                  </a:cubicBezTo>
                  <a:cubicBezTo>
                    <a:pt x="1110" y="1988"/>
                    <a:pt x="1110" y="1988"/>
                    <a:pt x="1110" y="1988"/>
                  </a:cubicBezTo>
                  <a:cubicBezTo>
                    <a:pt x="1110" y="1949"/>
                    <a:pt x="1084" y="1916"/>
                    <a:pt x="1046" y="1907"/>
                  </a:cubicBezTo>
                  <a:cubicBezTo>
                    <a:pt x="971" y="1889"/>
                    <a:pt x="899" y="1860"/>
                    <a:pt x="833" y="1819"/>
                  </a:cubicBezTo>
                  <a:cubicBezTo>
                    <a:pt x="800" y="1798"/>
                    <a:pt x="758" y="1803"/>
                    <a:pt x="730" y="1831"/>
                  </a:cubicBezTo>
                  <a:cubicBezTo>
                    <a:pt x="542" y="2019"/>
                    <a:pt x="542" y="2019"/>
                    <a:pt x="542" y="2019"/>
                  </a:cubicBezTo>
                  <a:cubicBezTo>
                    <a:pt x="401" y="1878"/>
                    <a:pt x="401" y="1878"/>
                    <a:pt x="401" y="1878"/>
                  </a:cubicBezTo>
                  <a:cubicBezTo>
                    <a:pt x="590" y="1690"/>
                    <a:pt x="590" y="1690"/>
                    <a:pt x="590" y="1690"/>
                  </a:cubicBezTo>
                  <a:cubicBezTo>
                    <a:pt x="617" y="1662"/>
                    <a:pt x="622" y="1620"/>
                    <a:pt x="601" y="1587"/>
                  </a:cubicBezTo>
                  <a:cubicBezTo>
                    <a:pt x="561" y="1521"/>
                    <a:pt x="531" y="1450"/>
                    <a:pt x="513" y="1374"/>
                  </a:cubicBezTo>
                  <a:cubicBezTo>
                    <a:pt x="504" y="1336"/>
                    <a:pt x="471" y="1310"/>
                    <a:pt x="432" y="1310"/>
                  </a:cubicBezTo>
                  <a:cubicBezTo>
                    <a:pt x="166" y="1310"/>
                    <a:pt x="166" y="1310"/>
                    <a:pt x="166" y="1310"/>
                  </a:cubicBezTo>
                  <a:cubicBezTo>
                    <a:pt x="166" y="1111"/>
                    <a:pt x="166" y="1111"/>
                    <a:pt x="166" y="1111"/>
                  </a:cubicBezTo>
                  <a:cubicBezTo>
                    <a:pt x="432" y="1111"/>
                    <a:pt x="432" y="1111"/>
                    <a:pt x="432" y="1111"/>
                  </a:cubicBezTo>
                  <a:cubicBezTo>
                    <a:pt x="471" y="1111"/>
                    <a:pt x="504" y="1084"/>
                    <a:pt x="513" y="1046"/>
                  </a:cubicBezTo>
                  <a:cubicBezTo>
                    <a:pt x="531" y="971"/>
                    <a:pt x="561" y="899"/>
                    <a:pt x="601" y="833"/>
                  </a:cubicBezTo>
                  <a:cubicBezTo>
                    <a:pt x="622" y="800"/>
                    <a:pt x="617" y="758"/>
                    <a:pt x="590" y="731"/>
                  </a:cubicBezTo>
                  <a:cubicBezTo>
                    <a:pt x="401" y="542"/>
                    <a:pt x="401" y="542"/>
                    <a:pt x="401" y="542"/>
                  </a:cubicBezTo>
                  <a:cubicBezTo>
                    <a:pt x="542" y="401"/>
                    <a:pt x="542" y="401"/>
                    <a:pt x="542" y="401"/>
                  </a:cubicBezTo>
                  <a:cubicBezTo>
                    <a:pt x="730" y="590"/>
                    <a:pt x="730" y="590"/>
                    <a:pt x="730" y="590"/>
                  </a:cubicBezTo>
                  <a:cubicBezTo>
                    <a:pt x="758" y="617"/>
                    <a:pt x="800" y="622"/>
                    <a:pt x="833" y="602"/>
                  </a:cubicBezTo>
                  <a:cubicBezTo>
                    <a:pt x="899" y="561"/>
                    <a:pt x="971" y="531"/>
                    <a:pt x="1046" y="513"/>
                  </a:cubicBezTo>
                  <a:cubicBezTo>
                    <a:pt x="1084" y="504"/>
                    <a:pt x="1110" y="471"/>
                    <a:pt x="1110" y="432"/>
                  </a:cubicBezTo>
                  <a:cubicBezTo>
                    <a:pt x="1110" y="166"/>
                    <a:pt x="1110" y="166"/>
                    <a:pt x="1110" y="166"/>
                  </a:cubicBezTo>
                  <a:cubicBezTo>
                    <a:pt x="1310" y="166"/>
                    <a:pt x="1310" y="166"/>
                    <a:pt x="1310" y="166"/>
                  </a:cubicBezTo>
                  <a:cubicBezTo>
                    <a:pt x="1310" y="432"/>
                    <a:pt x="1310" y="432"/>
                    <a:pt x="1310" y="432"/>
                  </a:cubicBezTo>
                  <a:cubicBezTo>
                    <a:pt x="1310" y="471"/>
                    <a:pt x="1336" y="504"/>
                    <a:pt x="1374" y="513"/>
                  </a:cubicBezTo>
                  <a:cubicBezTo>
                    <a:pt x="1449" y="531"/>
                    <a:pt x="1521" y="561"/>
                    <a:pt x="1587" y="602"/>
                  </a:cubicBezTo>
                  <a:cubicBezTo>
                    <a:pt x="1620" y="622"/>
                    <a:pt x="1662" y="617"/>
                    <a:pt x="1690" y="590"/>
                  </a:cubicBezTo>
                  <a:cubicBezTo>
                    <a:pt x="1878" y="401"/>
                    <a:pt x="1878" y="401"/>
                    <a:pt x="1878" y="401"/>
                  </a:cubicBezTo>
                  <a:cubicBezTo>
                    <a:pt x="2019" y="542"/>
                    <a:pt x="2019" y="542"/>
                    <a:pt x="2019" y="542"/>
                  </a:cubicBezTo>
                  <a:cubicBezTo>
                    <a:pt x="1830" y="731"/>
                    <a:pt x="1830" y="731"/>
                    <a:pt x="1830" y="731"/>
                  </a:cubicBezTo>
                  <a:cubicBezTo>
                    <a:pt x="1803" y="758"/>
                    <a:pt x="1798" y="800"/>
                    <a:pt x="1819" y="833"/>
                  </a:cubicBezTo>
                  <a:cubicBezTo>
                    <a:pt x="1860" y="899"/>
                    <a:pt x="1889" y="971"/>
                    <a:pt x="1907" y="1046"/>
                  </a:cubicBezTo>
                  <a:cubicBezTo>
                    <a:pt x="1916" y="1084"/>
                    <a:pt x="1949" y="1111"/>
                    <a:pt x="1988" y="1111"/>
                  </a:cubicBezTo>
                  <a:cubicBezTo>
                    <a:pt x="2254" y="1111"/>
                    <a:pt x="2254" y="1111"/>
                    <a:pt x="2254" y="1111"/>
                  </a:cubicBezTo>
                  <a:lnTo>
                    <a:pt x="2254" y="13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sp>
          <p:nvSpPr>
            <p:cNvPr id="185" name="Freeform 15"/>
            <p:cNvSpPr>
              <a:spLocks noEditPoints="1"/>
            </p:cNvSpPr>
            <p:nvPr/>
          </p:nvSpPr>
          <p:spPr bwMode="auto">
            <a:xfrm>
              <a:off x="22783801" y="-363538"/>
              <a:ext cx="3340100" cy="3338513"/>
            </a:xfrm>
            <a:custGeom>
              <a:avLst/>
              <a:gdLst>
                <a:gd name="T0" fmla="*/ 445 w 890"/>
                <a:gd name="T1" fmla="*/ 0 h 890"/>
                <a:gd name="T2" fmla="*/ 0 w 890"/>
                <a:gd name="T3" fmla="*/ 445 h 890"/>
                <a:gd name="T4" fmla="*/ 445 w 890"/>
                <a:gd name="T5" fmla="*/ 890 h 890"/>
                <a:gd name="T6" fmla="*/ 890 w 890"/>
                <a:gd name="T7" fmla="*/ 445 h 890"/>
                <a:gd name="T8" fmla="*/ 445 w 890"/>
                <a:gd name="T9" fmla="*/ 0 h 890"/>
                <a:gd name="T10" fmla="*/ 445 w 890"/>
                <a:gd name="T11" fmla="*/ 724 h 890"/>
                <a:gd name="T12" fmla="*/ 166 w 890"/>
                <a:gd name="T13" fmla="*/ 445 h 890"/>
                <a:gd name="T14" fmla="*/ 445 w 890"/>
                <a:gd name="T15" fmla="*/ 166 h 890"/>
                <a:gd name="T16" fmla="*/ 724 w 890"/>
                <a:gd name="T17" fmla="*/ 445 h 890"/>
                <a:gd name="T18" fmla="*/ 445 w 890"/>
                <a:gd name="T19" fmla="*/ 724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0" h="890">
                  <a:moveTo>
                    <a:pt x="445" y="0"/>
                  </a:moveTo>
                  <a:cubicBezTo>
                    <a:pt x="200" y="0"/>
                    <a:pt x="0" y="200"/>
                    <a:pt x="0" y="445"/>
                  </a:cubicBezTo>
                  <a:cubicBezTo>
                    <a:pt x="0" y="690"/>
                    <a:pt x="200" y="890"/>
                    <a:pt x="445" y="890"/>
                  </a:cubicBezTo>
                  <a:cubicBezTo>
                    <a:pt x="690" y="890"/>
                    <a:pt x="890" y="690"/>
                    <a:pt x="890" y="445"/>
                  </a:cubicBezTo>
                  <a:cubicBezTo>
                    <a:pt x="890" y="200"/>
                    <a:pt x="690" y="0"/>
                    <a:pt x="445" y="0"/>
                  </a:cubicBezTo>
                  <a:close/>
                  <a:moveTo>
                    <a:pt x="445" y="724"/>
                  </a:moveTo>
                  <a:cubicBezTo>
                    <a:pt x="291" y="724"/>
                    <a:pt x="166" y="599"/>
                    <a:pt x="166" y="445"/>
                  </a:cubicBezTo>
                  <a:cubicBezTo>
                    <a:pt x="166" y="291"/>
                    <a:pt x="291" y="166"/>
                    <a:pt x="445" y="166"/>
                  </a:cubicBezTo>
                  <a:cubicBezTo>
                    <a:pt x="599" y="166"/>
                    <a:pt x="724" y="291"/>
                    <a:pt x="724" y="445"/>
                  </a:cubicBezTo>
                  <a:cubicBezTo>
                    <a:pt x="724" y="599"/>
                    <a:pt x="599" y="724"/>
                    <a:pt x="445" y="7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sp>
          <p:nvSpPr>
            <p:cNvPr id="186" name="Freeform 16"/>
            <p:cNvSpPr>
              <a:spLocks/>
            </p:cNvSpPr>
            <p:nvPr/>
          </p:nvSpPr>
          <p:spPr bwMode="auto">
            <a:xfrm>
              <a:off x="15943263" y="993775"/>
              <a:ext cx="1658938" cy="623888"/>
            </a:xfrm>
            <a:custGeom>
              <a:avLst/>
              <a:gdLst>
                <a:gd name="T0" fmla="*/ 359 w 442"/>
                <a:gd name="T1" fmla="*/ 0 h 166"/>
                <a:gd name="T2" fmla="*/ 83 w 442"/>
                <a:gd name="T3" fmla="*/ 0 h 166"/>
                <a:gd name="T4" fmla="*/ 0 w 442"/>
                <a:gd name="T5" fmla="*/ 83 h 166"/>
                <a:gd name="T6" fmla="*/ 83 w 442"/>
                <a:gd name="T7" fmla="*/ 166 h 166"/>
                <a:gd name="T8" fmla="*/ 359 w 442"/>
                <a:gd name="T9" fmla="*/ 166 h 166"/>
                <a:gd name="T10" fmla="*/ 442 w 442"/>
                <a:gd name="T11" fmla="*/ 83 h 166"/>
                <a:gd name="T12" fmla="*/ 359 w 442"/>
                <a:gd name="T13" fmla="*/ 0 h 166"/>
              </a:gdLst>
              <a:ahLst/>
              <a:cxnLst>
                <a:cxn ang="0">
                  <a:pos x="T0" y="T1"/>
                </a:cxn>
                <a:cxn ang="0">
                  <a:pos x="T2" y="T3"/>
                </a:cxn>
                <a:cxn ang="0">
                  <a:pos x="T4" y="T5"/>
                </a:cxn>
                <a:cxn ang="0">
                  <a:pos x="T6" y="T7"/>
                </a:cxn>
                <a:cxn ang="0">
                  <a:pos x="T8" y="T9"/>
                </a:cxn>
                <a:cxn ang="0">
                  <a:pos x="T10" y="T11"/>
                </a:cxn>
                <a:cxn ang="0">
                  <a:pos x="T12" y="T13"/>
                </a:cxn>
              </a:cxnLst>
              <a:rect l="0" t="0" r="r" b="b"/>
              <a:pathLst>
                <a:path w="442" h="166">
                  <a:moveTo>
                    <a:pt x="359" y="0"/>
                  </a:moveTo>
                  <a:cubicBezTo>
                    <a:pt x="83" y="0"/>
                    <a:pt x="83" y="0"/>
                    <a:pt x="83" y="0"/>
                  </a:cubicBezTo>
                  <a:cubicBezTo>
                    <a:pt x="37" y="0"/>
                    <a:pt x="0" y="37"/>
                    <a:pt x="0" y="83"/>
                  </a:cubicBezTo>
                  <a:cubicBezTo>
                    <a:pt x="0" y="129"/>
                    <a:pt x="37" y="166"/>
                    <a:pt x="83" y="166"/>
                  </a:cubicBezTo>
                  <a:cubicBezTo>
                    <a:pt x="359" y="166"/>
                    <a:pt x="359" y="166"/>
                    <a:pt x="359" y="166"/>
                  </a:cubicBezTo>
                  <a:cubicBezTo>
                    <a:pt x="405" y="166"/>
                    <a:pt x="442" y="129"/>
                    <a:pt x="442" y="83"/>
                  </a:cubicBezTo>
                  <a:cubicBezTo>
                    <a:pt x="442" y="37"/>
                    <a:pt x="405" y="0"/>
                    <a:pt x="3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sp>
          <p:nvSpPr>
            <p:cNvPr id="187" name="Freeform 17"/>
            <p:cNvSpPr>
              <a:spLocks/>
            </p:cNvSpPr>
            <p:nvPr/>
          </p:nvSpPr>
          <p:spPr bwMode="auto">
            <a:xfrm>
              <a:off x="31305501" y="993775"/>
              <a:ext cx="1658938" cy="623888"/>
            </a:xfrm>
            <a:custGeom>
              <a:avLst/>
              <a:gdLst>
                <a:gd name="T0" fmla="*/ 359 w 442"/>
                <a:gd name="T1" fmla="*/ 0 h 166"/>
                <a:gd name="T2" fmla="*/ 83 w 442"/>
                <a:gd name="T3" fmla="*/ 0 h 166"/>
                <a:gd name="T4" fmla="*/ 0 w 442"/>
                <a:gd name="T5" fmla="*/ 83 h 166"/>
                <a:gd name="T6" fmla="*/ 83 w 442"/>
                <a:gd name="T7" fmla="*/ 166 h 166"/>
                <a:gd name="T8" fmla="*/ 359 w 442"/>
                <a:gd name="T9" fmla="*/ 166 h 166"/>
                <a:gd name="T10" fmla="*/ 442 w 442"/>
                <a:gd name="T11" fmla="*/ 83 h 166"/>
                <a:gd name="T12" fmla="*/ 359 w 442"/>
                <a:gd name="T13" fmla="*/ 0 h 166"/>
              </a:gdLst>
              <a:ahLst/>
              <a:cxnLst>
                <a:cxn ang="0">
                  <a:pos x="T0" y="T1"/>
                </a:cxn>
                <a:cxn ang="0">
                  <a:pos x="T2" y="T3"/>
                </a:cxn>
                <a:cxn ang="0">
                  <a:pos x="T4" y="T5"/>
                </a:cxn>
                <a:cxn ang="0">
                  <a:pos x="T6" y="T7"/>
                </a:cxn>
                <a:cxn ang="0">
                  <a:pos x="T8" y="T9"/>
                </a:cxn>
                <a:cxn ang="0">
                  <a:pos x="T10" y="T11"/>
                </a:cxn>
                <a:cxn ang="0">
                  <a:pos x="T12" y="T13"/>
                </a:cxn>
              </a:cxnLst>
              <a:rect l="0" t="0" r="r" b="b"/>
              <a:pathLst>
                <a:path w="442" h="166">
                  <a:moveTo>
                    <a:pt x="359" y="0"/>
                  </a:moveTo>
                  <a:cubicBezTo>
                    <a:pt x="83" y="0"/>
                    <a:pt x="83" y="0"/>
                    <a:pt x="83" y="0"/>
                  </a:cubicBezTo>
                  <a:cubicBezTo>
                    <a:pt x="37" y="0"/>
                    <a:pt x="0" y="37"/>
                    <a:pt x="0" y="83"/>
                  </a:cubicBezTo>
                  <a:cubicBezTo>
                    <a:pt x="0" y="129"/>
                    <a:pt x="37" y="166"/>
                    <a:pt x="83" y="166"/>
                  </a:cubicBezTo>
                  <a:cubicBezTo>
                    <a:pt x="359" y="166"/>
                    <a:pt x="359" y="166"/>
                    <a:pt x="359" y="166"/>
                  </a:cubicBezTo>
                  <a:cubicBezTo>
                    <a:pt x="405" y="166"/>
                    <a:pt x="442" y="129"/>
                    <a:pt x="442" y="83"/>
                  </a:cubicBezTo>
                  <a:cubicBezTo>
                    <a:pt x="442" y="37"/>
                    <a:pt x="405" y="0"/>
                    <a:pt x="35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sp>
          <p:nvSpPr>
            <p:cNvPr id="188" name="Freeform 18"/>
            <p:cNvSpPr>
              <a:spLocks/>
            </p:cNvSpPr>
            <p:nvPr/>
          </p:nvSpPr>
          <p:spPr bwMode="auto">
            <a:xfrm>
              <a:off x="18314988" y="6029325"/>
              <a:ext cx="1414463" cy="1414463"/>
            </a:xfrm>
            <a:custGeom>
              <a:avLst/>
              <a:gdLst>
                <a:gd name="T0" fmla="*/ 345 w 377"/>
                <a:gd name="T1" fmla="*/ 32 h 377"/>
                <a:gd name="T2" fmla="*/ 227 w 377"/>
                <a:gd name="T3" fmla="*/ 32 h 377"/>
                <a:gd name="T4" fmla="*/ 32 w 377"/>
                <a:gd name="T5" fmla="*/ 227 h 377"/>
                <a:gd name="T6" fmla="*/ 32 w 377"/>
                <a:gd name="T7" fmla="*/ 345 h 377"/>
                <a:gd name="T8" fmla="*/ 150 w 377"/>
                <a:gd name="T9" fmla="*/ 345 h 377"/>
                <a:gd name="T10" fmla="*/ 345 w 377"/>
                <a:gd name="T11" fmla="*/ 150 h 377"/>
                <a:gd name="T12" fmla="*/ 345 w 377"/>
                <a:gd name="T13" fmla="*/ 32 h 377"/>
              </a:gdLst>
              <a:ahLst/>
              <a:cxnLst>
                <a:cxn ang="0">
                  <a:pos x="T0" y="T1"/>
                </a:cxn>
                <a:cxn ang="0">
                  <a:pos x="T2" y="T3"/>
                </a:cxn>
                <a:cxn ang="0">
                  <a:pos x="T4" y="T5"/>
                </a:cxn>
                <a:cxn ang="0">
                  <a:pos x="T6" y="T7"/>
                </a:cxn>
                <a:cxn ang="0">
                  <a:pos x="T8" y="T9"/>
                </a:cxn>
                <a:cxn ang="0">
                  <a:pos x="T10" y="T11"/>
                </a:cxn>
                <a:cxn ang="0">
                  <a:pos x="T12" y="T13"/>
                </a:cxn>
              </a:cxnLst>
              <a:rect l="0" t="0" r="r" b="b"/>
              <a:pathLst>
                <a:path w="377" h="377">
                  <a:moveTo>
                    <a:pt x="345" y="32"/>
                  </a:moveTo>
                  <a:cubicBezTo>
                    <a:pt x="312" y="0"/>
                    <a:pt x="260" y="0"/>
                    <a:pt x="227" y="32"/>
                  </a:cubicBezTo>
                  <a:cubicBezTo>
                    <a:pt x="32" y="227"/>
                    <a:pt x="32" y="227"/>
                    <a:pt x="32" y="227"/>
                  </a:cubicBezTo>
                  <a:cubicBezTo>
                    <a:pt x="0" y="260"/>
                    <a:pt x="0" y="312"/>
                    <a:pt x="32" y="345"/>
                  </a:cubicBezTo>
                  <a:cubicBezTo>
                    <a:pt x="65" y="377"/>
                    <a:pt x="117" y="377"/>
                    <a:pt x="150" y="345"/>
                  </a:cubicBezTo>
                  <a:cubicBezTo>
                    <a:pt x="345" y="150"/>
                    <a:pt x="345" y="150"/>
                    <a:pt x="345" y="150"/>
                  </a:cubicBezTo>
                  <a:cubicBezTo>
                    <a:pt x="377" y="117"/>
                    <a:pt x="377" y="65"/>
                    <a:pt x="345"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sp>
          <p:nvSpPr>
            <p:cNvPr id="189" name="Freeform 19"/>
            <p:cNvSpPr>
              <a:spLocks/>
            </p:cNvSpPr>
            <p:nvPr/>
          </p:nvSpPr>
          <p:spPr bwMode="auto">
            <a:xfrm>
              <a:off x="29178251" y="-4832350"/>
              <a:ext cx="1414463" cy="1414463"/>
            </a:xfrm>
            <a:custGeom>
              <a:avLst/>
              <a:gdLst>
                <a:gd name="T0" fmla="*/ 345 w 377"/>
                <a:gd name="T1" fmla="*/ 33 h 377"/>
                <a:gd name="T2" fmla="*/ 227 w 377"/>
                <a:gd name="T3" fmla="*/ 33 h 377"/>
                <a:gd name="T4" fmla="*/ 32 w 377"/>
                <a:gd name="T5" fmla="*/ 227 h 377"/>
                <a:gd name="T6" fmla="*/ 32 w 377"/>
                <a:gd name="T7" fmla="*/ 345 h 377"/>
                <a:gd name="T8" fmla="*/ 150 w 377"/>
                <a:gd name="T9" fmla="*/ 345 h 377"/>
                <a:gd name="T10" fmla="*/ 345 w 377"/>
                <a:gd name="T11" fmla="*/ 150 h 377"/>
                <a:gd name="T12" fmla="*/ 345 w 377"/>
                <a:gd name="T13" fmla="*/ 33 h 377"/>
              </a:gdLst>
              <a:ahLst/>
              <a:cxnLst>
                <a:cxn ang="0">
                  <a:pos x="T0" y="T1"/>
                </a:cxn>
                <a:cxn ang="0">
                  <a:pos x="T2" y="T3"/>
                </a:cxn>
                <a:cxn ang="0">
                  <a:pos x="T4" y="T5"/>
                </a:cxn>
                <a:cxn ang="0">
                  <a:pos x="T6" y="T7"/>
                </a:cxn>
                <a:cxn ang="0">
                  <a:pos x="T8" y="T9"/>
                </a:cxn>
                <a:cxn ang="0">
                  <a:pos x="T10" y="T11"/>
                </a:cxn>
                <a:cxn ang="0">
                  <a:pos x="T12" y="T13"/>
                </a:cxn>
              </a:cxnLst>
              <a:rect l="0" t="0" r="r" b="b"/>
              <a:pathLst>
                <a:path w="377" h="377">
                  <a:moveTo>
                    <a:pt x="345" y="33"/>
                  </a:moveTo>
                  <a:cubicBezTo>
                    <a:pt x="312" y="0"/>
                    <a:pt x="260" y="0"/>
                    <a:pt x="227" y="33"/>
                  </a:cubicBezTo>
                  <a:cubicBezTo>
                    <a:pt x="32" y="227"/>
                    <a:pt x="32" y="227"/>
                    <a:pt x="32" y="227"/>
                  </a:cubicBezTo>
                  <a:cubicBezTo>
                    <a:pt x="0" y="260"/>
                    <a:pt x="0" y="312"/>
                    <a:pt x="32" y="345"/>
                  </a:cubicBezTo>
                  <a:cubicBezTo>
                    <a:pt x="65" y="377"/>
                    <a:pt x="117" y="377"/>
                    <a:pt x="150" y="345"/>
                  </a:cubicBezTo>
                  <a:cubicBezTo>
                    <a:pt x="345" y="150"/>
                    <a:pt x="345" y="150"/>
                    <a:pt x="345" y="150"/>
                  </a:cubicBezTo>
                  <a:cubicBezTo>
                    <a:pt x="377" y="118"/>
                    <a:pt x="377" y="65"/>
                    <a:pt x="34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sp>
          <p:nvSpPr>
            <p:cNvPr id="190" name="Freeform 20"/>
            <p:cNvSpPr>
              <a:spLocks/>
            </p:cNvSpPr>
            <p:nvPr/>
          </p:nvSpPr>
          <p:spPr bwMode="auto">
            <a:xfrm>
              <a:off x="24142701" y="-7202488"/>
              <a:ext cx="622300" cy="1657350"/>
            </a:xfrm>
            <a:custGeom>
              <a:avLst/>
              <a:gdLst>
                <a:gd name="T0" fmla="*/ 83 w 166"/>
                <a:gd name="T1" fmla="*/ 0 h 442"/>
                <a:gd name="T2" fmla="*/ 0 w 166"/>
                <a:gd name="T3" fmla="*/ 83 h 442"/>
                <a:gd name="T4" fmla="*/ 0 w 166"/>
                <a:gd name="T5" fmla="*/ 359 h 442"/>
                <a:gd name="T6" fmla="*/ 83 w 166"/>
                <a:gd name="T7" fmla="*/ 442 h 442"/>
                <a:gd name="T8" fmla="*/ 166 w 166"/>
                <a:gd name="T9" fmla="*/ 359 h 442"/>
                <a:gd name="T10" fmla="*/ 166 w 166"/>
                <a:gd name="T11" fmla="*/ 83 h 442"/>
                <a:gd name="T12" fmla="*/ 83 w 166"/>
                <a:gd name="T13" fmla="*/ 0 h 442"/>
              </a:gdLst>
              <a:ahLst/>
              <a:cxnLst>
                <a:cxn ang="0">
                  <a:pos x="T0" y="T1"/>
                </a:cxn>
                <a:cxn ang="0">
                  <a:pos x="T2" y="T3"/>
                </a:cxn>
                <a:cxn ang="0">
                  <a:pos x="T4" y="T5"/>
                </a:cxn>
                <a:cxn ang="0">
                  <a:pos x="T6" y="T7"/>
                </a:cxn>
                <a:cxn ang="0">
                  <a:pos x="T8" y="T9"/>
                </a:cxn>
                <a:cxn ang="0">
                  <a:pos x="T10" y="T11"/>
                </a:cxn>
                <a:cxn ang="0">
                  <a:pos x="T12" y="T13"/>
                </a:cxn>
              </a:cxnLst>
              <a:rect l="0" t="0" r="r" b="b"/>
              <a:pathLst>
                <a:path w="166" h="442">
                  <a:moveTo>
                    <a:pt x="83" y="0"/>
                  </a:moveTo>
                  <a:cubicBezTo>
                    <a:pt x="37" y="0"/>
                    <a:pt x="0" y="38"/>
                    <a:pt x="0" y="83"/>
                  </a:cubicBezTo>
                  <a:cubicBezTo>
                    <a:pt x="0" y="359"/>
                    <a:pt x="0" y="359"/>
                    <a:pt x="0" y="359"/>
                  </a:cubicBezTo>
                  <a:cubicBezTo>
                    <a:pt x="0" y="405"/>
                    <a:pt x="37" y="442"/>
                    <a:pt x="83" y="442"/>
                  </a:cubicBezTo>
                  <a:cubicBezTo>
                    <a:pt x="129" y="442"/>
                    <a:pt x="166" y="405"/>
                    <a:pt x="166" y="359"/>
                  </a:cubicBezTo>
                  <a:cubicBezTo>
                    <a:pt x="166" y="83"/>
                    <a:pt x="166" y="83"/>
                    <a:pt x="166" y="83"/>
                  </a:cubicBezTo>
                  <a:cubicBezTo>
                    <a:pt x="166" y="38"/>
                    <a:pt x="129"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sp>
          <p:nvSpPr>
            <p:cNvPr id="191" name="Freeform 21"/>
            <p:cNvSpPr>
              <a:spLocks/>
            </p:cNvSpPr>
            <p:nvPr/>
          </p:nvSpPr>
          <p:spPr bwMode="auto">
            <a:xfrm>
              <a:off x="29178251" y="6029325"/>
              <a:ext cx="1414463" cy="1414463"/>
            </a:xfrm>
            <a:custGeom>
              <a:avLst/>
              <a:gdLst>
                <a:gd name="T0" fmla="*/ 345 w 377"/>
                <a:gd name="T1" fmla="*/ 227 h 377"/>
                <a:gd name="T2" fmla="*/ 150 w 377"/>
                <a:gd name="T3" fmla="*/ 32 h 377"/>
                <a:gd name="T4" fmla="*/ 32 w 377"/>
                <a:gd name="T5" fmla="*/ 32 h 377"/>
                <a:gd name="T6" fmla="*/ 32 w 377"/>
                <a:gd name="T7" fmla="*/ 150 h 377"/>
                <a:gd name="T8" fmla="*/ 227 w 377"/>
                <a:gd name="T9" fmla="*/ 345 h 377"/>
                <a:gd name="T10" fmla="*/ 345 w 377"/>
                <a:gd name="T11" fmla="*/ 345 h 377"/>
                <a:gd name="T12" fmla="*/ 345 w 377"/>
                <a:gd name="T13" fmla="*/ 227 h 377"/>
              </a:gdLst>
              <a:ahLst/>
              <a:cxnLst>
                <a:cxn ang="0">
                  <a:pos x="T0" y="T1"/>
                </a:cxn>
                <a:cxn ang="0">
                  <a:pos x="T2" y="T3"/>
                </a:cxn>
                <a:cxn ang="0">
                  <a:pos x="T4" y="T5"/>
                </a:cxn>
                <a:cxn ang="0">
                  <a:pos x="T6" y="T7"/>
                </a:cxn>
                <a:cxn ang="0">
                  <a:pos x="T8" y="T9"/>
                </a:cxn>
                <a:cxn ang="0">
                  <a:pos x="T10" y="T11"/>
                </a:cxn>
                <a:cxn ang="0">
                  <a:pos x="T12" y="T13"/>
                </a:cxn>
              </a:cxnLst>
              <a:rect l="0" t="0" r="r" b="b"/>
              <a:pathLst>
                <a:path w="377" h="377">
                  <a:moveTo>
                    <a:pt x="345" y="227"/>
                  </a:moveTo>
                  <a:cubicBezTo>
                    <a:pt x="150" y="32"/>
                    <a:pt x="150" y="32"/>
                    <a:pt x="150" y="32"/>
                  </a:cubicBezTo>
                  <a:cubicBezTo>
                    <a:pt x="117" y="0"/>
                    <a:pt x="65" y="0"/>
                    <a:pt x="32" y="32"/>
                  </a:cubicBezTo>
                  <a:cubicBezTo>
                    <a:pt x="0" y="65"/>
                    <a:pt x="0" y="118"/>
                    <a:pt x="32" y="150"/>
                  </a:cubicBezTo>
                  <a:cubicBezTo>
                    <a:pt x="227" y="345"/>
                    <a:pt x="227" y="345"/>
                    <a:pt x="227" y="345"/>
                  </a:cubicBezTo>
                  <a:cubicBezTo>
                    <a:pt x="260" y="377"/>
                    <a:pt x="312" y="377"/>
                    <a:pt x="345" y="345"/>
                  </a:cubicBezTo>
                  <a:cubicBezTo>
                    <a:pt x="377" y="312"/>
                    <a:pt x="377" y="260"/>
                    <a:pt x="345" y="2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sp>
          <p:nvSpPr>
            <p:cNvPr id="192" name="Freeform 22"/>
            <p:cNvSpPr>
              <a:spLocks/>
            </p:cNvSpPr>
            <p:nvPr/>
          </p:nvSpPr>
          <p:spPr bwMode="auto">
            <a:xfrm>
              <a:off x="18314988" y="-4832350"/>
              <a:ext cx="1414463" cy="1414463"/>
            </a:xfrm>
            <a:custGeom>
              <a:avLst/>
              <a:gdLst>
                <a:gd name="T0" fmla="*/ 345 w 377"/>
                <a:gd name="T1" fmla="*/ 227 h 377"/>
                <a:gd name="T2" fmla="*/ 150 w 377"/>
                <a:gd name="T3" fmla="*/ 33 h 377"/>
                <a:gd name="T4" fmla="*/ 32 w 377"/>
                <a:gd name="T5" fmla="*/ 33 h 377"/>
                <a:gd name="T6" fmla="*/ 32 w 377"/>
                <a:gd name="T7" fmla="*/ 150 h 377"/>
                <a:gd name="T8" fmla="*/ 227 w 377"/>
                <a:gd name="T9" fmla="*/ 345 h 377"/>
                <a:gd name="T10" fmla="*/ 345 w 377"/>
                <a:gd name="T11" fmla="*/ 345 h 377"/>
                <a:gd name="T12" fmla="*/ 345 w 377"/>
                <a:gd name="T13" fmla="*/ 227 h 377"/>
              </a:gdLst>
              <a:ahLst/>
              <a:cxnLst>
                <a:cxn ang="0">
                  <a:pos x="T0" y="T1"/>
                </a:cxn>
                <a:cxn ang="0">
                  <a:pos x="T2" y="T3"/>
                </a:cxn>
                <a:cxn ang="0">
                  <a:pos x="T4" y="T5"/>
                </a:cxn>
                <a:cxn ang="0">
                  <a:pos x="T6" y="T7"/>
                </a:cxn>
                <a:cxn ang="0">
                  <a:pos x="T8" y="T9"/>
                </a:cxn>
                <a:cxn ang="0">
                  <a:pos x="T10" y="T11"/>
                </a:cxn>
                <a:cxn ang="0">
                  <a:pos x="T12" y="T13"/>
                </a:cxn>
              </a:cxnLst>
              <a:rect l="0" t="0" r="r" b="b"/>
              <a:pathLst>
                <a:path w="377" h="377">
                  <a:moveTo>
                    <a:pt x="345" y="227"/>
                  </a:moveTo>
                  <a:cubicBezTo>
                    <a:pt x="150" y="33"/>
                    <a:pt x="150" y="33"/>
                    <a:pt x="150" y="33"/>
                  </a:cubicBezTo>
                  <a:cubicBezTo>
                    <a:pt x="117" y="0"/>
                    <a:pt x="65" y="0"/>
                    <a:pt x="32" y="33"/>
                  </a:cubicBezTo>
                  <a:cubicBezTo>
                    <a:pt x="0" y="65"/>
                    <a:pt x="0" y="118"/>
                    <a:pt x="32" y="150"/>
                  </a:cubicBezTo>
                  <a:cubicBezTo>
                    <a:pt x="227" y="345"/>
                    <a:pt x="227" y="345"/>
                    <a:pt x="227" y="345"/>
                  </a:cubicBezTo>
                  <a:cubicBezTo>
                    <a:pt x="260" y="377"/>
                    <a:pt x="312" y="377"/>
                    <a:pt x="345" y="345"/>
                  </a:cubicBezTo>
                  <a:cubicBezTo>
                    <a:pt x="377" y="312"/>
                    <a:pt x="377" y="260"/>
                    <a:pt x="345" y="2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sp>
          <p:nvSpPr>
            <p:cNvPr id="193" name="Freeform 23"/>
            <p:cNvSpPr>
              <a:spLocks/>
            </p:cNvSpPr>
            <p:nvPr/>
          </p:nvSpPr>
          <p:spPr bwMode="auto">
            <a:xfrm>
              <a:off x="24850726" y="-4956175"/>
              <a:ext cx="5838825" cy="5845175"/>
            </a:xfrm>
            <a:custGeom>
              <a:avLst/>
              <a:gdLst>
                <a:gd name="T0" fmla="*/ 1551 w 1556"/>
                <a:gd name="T1" fmla="*/ 1466 h 1558"/>
                <a:gd name="T2" fmla="*/ 98 w 1556"/>
                <a:gd name="T3" fmla="*/ 6 h 1558"/>
                <a:gd name="T4" fmla="*/ 5 w 1556"/>
                <a:gd name="T5" fmla="*/ 78 h 1558"/>
                <a:gd name="T6" fmla="*/ 78 w 1556"/>
                <a:gd name="T7" fmla="*/ 171 h 1558"/>
                <a:gd name="T8" fmla="*/ 1386 w 1556"/>
                <a:gd name="T9" fmla="*/ 1485 h 1558"/>
                <a:gd name="T10" fmla="*/ 1468 w 1556"/>
                <a:gd name="T11" fmla="*/ 1558 h 1558"/>
                <a:gd name="T12" fmla="*/ 1478 w 1556"/>
                <a:gd name="T13" fmla="*/ 1558 h 1558"/>
                <a:gd name="T14" fmla="*/ 1551 w 1556"/>
                <a:gd name="T15" fmla="*/ 1466 h 15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6" h="1558">
                  <a:moveTo>
                    <a:pt x="1551" y="1466"/>
                  </a:moveTo>
                  <a:cubicBezTo>
                    <a:pt x="1461" y="703"/>
                    <a:pt x="857" y="98"/>
                    <a:pt x="98" y="6"/>
                  </a:cubicBezTo>
                  <a:cubicBezTo>
                    <a:pt x="52" y="0"/>
                    <a:pt x="11" y="33"/>
                    <a:pt x="5" y="78"/>
                  </a:cubicBezTo>
                  <a:cubicBezTo>
                    <a:pt x="0" y="124"/>
                    <a:pt x="32" y="165"/>
                    <a:pt x="78" y="171"/>
                  </a:cubicBezTo>
                  <a:cubicBezTo>
                    <a:pt x="767" y="255"/>
                    <a:pt x="1305" y="795"/>
                    <a:pt x="1386" y="1485"/>
                  </a:cubicBezTo>
                  <a:cubicBezTo>
                    <a:pt x="1391" y="1527"/>
                    <a:pt x="1427" y="1558"/>
                    <a:pt x="1468" y="1558"/>
                  </a:cubicBezTo>
                  <a:cubicBezTo>
                    <a:pt x="1471" y="1558"/>
                    <a:pt x="1475" y="1558"/>
                    <a:pt x="1478" y="1558"/>
                  </a:cubicBezTo>
                  <a:cubicBezTo>
                    <a:pt x="1524" y="1553"/>
                    <a:pt x="1556" y="1511"/>
                    <a:pt x="1551" y="14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sp>
          <p:nvSpPr>
            <p:cNvPr id="194" name="Freeform 24"/>
            <p:cNvSpPr>
              <a:spLocks noEditPoints="1"/>
            </p:cNvSpPr>
            <p:nvPr/>
          </p:nvSpPr>
          <p:spPr bwMode="auto">
            <a:xfrm>
              <a:off x="18194338" y="-4956175"/>
              <a:ext cx="12492038" cy="19024600"/>
            </a:xfrm>
            <a:custGeom>
              <a:avLst/>
              <a:gdLst>
                <a:gd name="T0" fmla="*/ 3158 w 3329"/>
                <a:gd name="T1" fmla="*/ 1853 h 5071"/>
                <a:gd name="T2" fmla="*/ 2202 w 3329"/>
                <a:gd name="T3" fmla="*/ 3410 h 5071"/>
                <a:gd name="T4" fmla="*/ 1134 w 3329"/>
                <a:gd name="T5" fmla="*/ 3752 h 5071"/>
                <a:gd name="T6" fmla="*/ 879 w 3329"/>
                <a:gd name="T7" fmla="*/ 2940 h 5071"/>
                <a:gd name="T8" fmla="*/ 1484 w 3329"/>
                <a:gd name="T9" fmla="*/ 171 h 5071"/>
                <a:gd name="T10" fmla="*/ 1464 w 3329"/>
                <a:gd name="T11" fmla="*/ 6 h 5071"/>
                <a:gd name="T12" fmla="*/ 217 w 3329"/>
                <a:gd name="T13" fmla="*/ 2486 h 5071"/>
                <a:gd name="T14" fmla="*/ 968 w 3329"/>
                <a:gd name="T15" fmla="*/ 3403 h 5071"/>
                <a:gd name="T16" fmla="*/ 823 w 3329"/>
                <a:gd name="T17" fmla="*/ 3968 h 5071"/>
                <a:gd name="T18" fmla="*/ 869 w 3329"/>
                <a:gd name="T19" fmla="*/ 4219 h 5071"/>
                <a:gd name="T20" fmla="*/ 823 w 3329"/>
                <a:gd name="T21" fmla="*/ 4471 h 5071"/>
                <a:gd name="T22" fmla="*/ 1300 w 3329"/>
                <a:gd name="T23" fmla="*/ 4686 h 5071"/>
                <a:gd name="T24" fmla="*/ 1496 w 3329"/>
                <a:gd name="T25" fmla="*/ 5071 h 5071"/>
                <a:gd name="T26" fmla="*/ 2036 w 3329"/>
                <a:gd name="T27" fmla="*/ 4874 h 5071"/>
                <a:gd name="T28" fmla="*/ 2297 w 3329"/>
                <a:gd name="T29" fmla="*/ 4686 h 5071"/>
                <a:gd name="T30" fmla="*/ 2513 w 3329"/>
                <a:gd name="T31" fmla="*/ 4352 h 5071"/>
                <a:gd name="T32" fmla="*/ 2513 w 3329"/>
                <a:gd name="T33" fmla="*/ 4086 h 5071"/>
                <a:gd name="T34" fmla="*/ 2368 w 3329"/>
                <a:gd name="T35" fmla="*/ 3764 h 5071"/>
                <a:gd name="T36" fmla="*/ 2554 w 3329"/>
                <a:gd name="T37" fmla="*/ 3076 h 5071"/>
                <a:gd name="T38" fmla="*/ 3251 w 3329"/>
                <a:gd name="T39" fmla="*/ 1781 h 5071"/>
                <a:gd name="T40" fmla="*/ 1840 w 3329"/>
                <a:gd name="T41" fmla="*/ 4905 h 5071"/>
                <a:gd name="T42" fmla="*/ 1466 w 3329"/>
                <a:gd name="T43" fmla="*/ 4874 h 5071"/>
                <a:gd name="T44" fmla="*/ 1870 w 3329"/>
                <a:gd name="T45" fmla="*/ 4686 h 5071"/>
                <a:gd name="T46" fmla="*/ 2347 w 3329"/>
                <a:gd name="T47" fmla="*/ 4471 h 5071"/>
                <a:gd name="T48" fmla="*/ 1039 w 3329"/>
                <a:gd name="T49" fmla="*/ 4520 h 5071"/>
                <a:gd name="T50" fmla="*/ 989 w 3329"/>
                <a:gd name="T51" fmla="*/ 4352 h 5071"/>
                <a:gd name="T52" fmla="*/ 2297 w 3329"/>
                <a:gd name="T53" fmla="*/ 4302 h 5071"/>
                <a:gd name="T54" fmla="*/ 2347 w 3329"/>
                <a:gd name="T55" fmla="*/ 4471 h 5071"/>
                <a:gd name="T56" fmla="*/ 2297 w 3329"/>
                <a:gd name="T57" fmla="*/ 4136 h 5071"/>
                <a:gd name="T58" fmla="*/ 989 w 3329"/>
                <a:gd name="T59" fmla="*/ 4086 h 5071"/>
                <a:gd name="T60" fmla="*/ 1039 w 3329"/>
                <a:gd name="T61" fmla="*/ 3918 h 5071"/>
                <a:gd name="T62" fmla="*/ 2347 w 3329"/>
                <a:gd name="T63" fmla="*/ 3968 h 5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29" h="5071">
                  <a:moveTo>
                    <a:pt x="3251" y="1781"/>
                  </a:moveTo>
                  <a:cubicBezTo>
                    <a:pt x="3205" y="1775"/>
                    <a:pt x="3164" y="1807"/>
                    <a:pt x="3158" y="1853"/>
                  </a:cubicBezTo>
                  <a:cubicBezTo>
                    <a:pt x="3102" y="2300"/>
                    <a:pt x="2849" y="2694"/>
                    <a:pt x="2466" y="2935"/>
                  </a:cubicBezTo>
                  <a:cubicBezTo>
                    <a:pt x="2300" y="3039"/>
                    <a:pt x="2202" y="3217"/>
                    <a:pt x="2202" y="3410"/>
                  </a:cubicBezTo>
                  <a:cubicBezTo>
                    <a:pt x="2202" y="3752"/>
                    <a:pt x="2202" y="3752"/>
                    <a:pt x="2202" y="3752"/>
                  </a:cubicBezTo>
                  <a:cubicBezTo>
                    <a:pt x="1134" y="3752"/>
                    <a:pt x="1134" y="3752"/>
                    <a:pt x="1134" y="3752"/>
                  </a:cubicBezTo>
                  <a:cubicBezTo>
                    <a:pt x="1134" y="3403"/>
                    <a:pt x="1134" y="3403"/>
                    <a:pt x="1134" y="3403"/>
                  </a:cubicBezTo>
                  <a:cubicBezTo>
                    <a:pt x="1134" y="3215"/>
                    <a:pt x="1036" y="3038"/>
                    <a:pt x="879" y="2940"/>
                  </a:cubicBezTo>
                  <a:cubicBezTo>
                    <a:pt x="432" y="2664"/>
                    <a:pt x="166" y="2186"/>
                    <a:pt x="166" y="1662"/>
                  </a:cubicBezTo>
                  <a:cubicBezTo>
                    <a:pt x="166" y="905"/>
                    <a:pt x="733" y="264"/>
                    <a:pt x="1484" y="171"/>
                  </a:cubicBezTo>
                  <a:cubicBezTo>
                    <a:pt x="1530" y="165"/>
                    <a:pt x="1562" y="124"/>
                    <a:pt x="1557" y="78"/>
                  </a:cubicBezTo>
                  <a:cubicBezTo>
                    <a:pt x="1551" y="33"/>
                    <a:pt x="1510" y="0"/>
                    <a:pt x="1464" y="6"/>
                  </a:cubicBezTo>
                  <a:cubicBezTo>
                    <a:pt x="633" y="109"/>
                    <a:pt x="0" y="823"/>
                    <a:pt x="0" y="1662"/>
                  </a:cubicBezTo>
                  <a:cubicBezTo>
                    <a:pt x="0" y="1951"/>
                    <a:pt x="75" y="2236"/>
                    <a:pt x="217" y="2486"/>
                  </a:cubicBezTo>
                  <a:cubicBezTo>
                    <a:pt x="355" y="2729"/>
                    <a:pt x="554" y="2934"/>
                    <a:pt x="791" y="3081"/>
                  </a:cubicBezTo>
                  <a:cubicBezTo>
                    <a:pt x="900" y="3149"/>
                    <a:pt x="968" y="3272"/>
                    <a:pt x="968" y="3403"/>
                  </a:cubicBezTo>
                  <a:cubicBezTo>
                    <a:pt x="968" y="3764"/>
                    <a:pt x="968" y="3764"/>
                    <a:pt x="968" y="3764"/>
                  </a:cubicBezTo>
                  <a:cubicBezTo>
                    <a:pt x="884" y="3794"/>
                    <a:pt x="823" y="3874"/>
                    <a:pt x="823" y="3968"/>
                  </a:cubicBezTo>
                  <a:cubicBezTo>
                    <a:pt x="823" y="4086"/>
                    <a:pt x="823" y="4086"/>
                    <a:pt x="823" y="4086"/>
                  </a:cubicBezTo>
                  <a:cubicBezTo>
                    <a:pt x="823" y="4137"/>
                    <a:pt x="840" y="4183"/>
                    <a:pt x="869" y="4219"/>
                  </a:cubicBezTo>
                  <a:cubicBezTo>
                    <a:pt x="840" y="4256"/>
                    <a:pt x="823" y="4302"/>
                    <a:pt x="823" y="4352"/>
                  </a:cubicBezTo>
                  <a:cubicBezTo>
                    <a:pt x="823" y="4471"/>
                    <a:pt x="823" y="4471"/>
                    <a:pt x="823" y="4471"/>
                  </a:cubicBezTo>
                  <a:cubicBezTo>
                    <a:pt x="823" y="4590"/>
                    <a:pt x="920" y="4686"/>
                    <a:pt x="1039" y="4686"/>
                  </a:cubicBezTo>
                  <a:cubicBezTo>
                    <a:pt x="1300" y="4686"/>
                    <a:pt x="1300" y="4686"/>
                    <a:pt x="1300" y="4686"/>
                  </a:cubicBezTo>
                  <a:cubicBezTo>
                    <a:pt x="1300" y="4874"/>
                    <a:pt x="1300" y="4874"/>
                    <a:pt x="1300" y="4874"/>
                  </a:cubicBezTo>
                  <a:cubicBezTo>
                    <a:pt x="1300" y="4983"/>
                    <a:pt x="1388" y="5071"/>
                    <a:pt x="1496" y="5071"/>
                  </a:cubicBezTo>
                  <a:cubicBezTo>
                    <a:pt x="1840" y="5071"/>
                    <a:pt x="1840" y="5071"/>
                    <a:pt x="1840" y="5071"/>
                  </a:cubicBezTo>
                  <a:cubicBezTo>
                    <a:pt x="1948" y="5071"/>
                    <a:pt x="2036" y="4983"/>
                    <a:pt x="2036" y="4874"/>
                  </a:cubicBezTo>
                  <a:cubicBezTo>
                    <a:pt x="2036" y="4686"/>
                    <a:pt x="2036" y="4686"/>
                    <a:pt x="2036" y="4686"/>
                  </a:cubicBezTo>
                  <a:cubicBezTo>
                    <a:pt x="2297" y="4686"/>
                    <a:pt x="2297" y="4686"/>
                    <a:pt x="2297" y="4686"/>
                  </a:cubicBezTo>
                  <a:cubicBezTo>
                    <a:pt x="2416" y="4686"/>
                    <a:pt x="2513" y="4590"/>
                    <a:pt x="2513" y="4471"/>
                  </a:cubicBezTo>
                  <a:cubicBezTo>
                    <a:pt x="2513" y="4352"/>
                    <a:pt x="2513" y="4352"/>
                    <a:pt x="2513" y="4352"/>
                  </a:cubicBezTo>
                  <a:cubicBezTo>
                    <a:pt x="2513" y="4302"/>
                    <a:pt x="2496" y="4256"/>
                    <a:pt x="2467" y="4219"/>
                  </a:cubicBezTo>
                  <a:cubicBezTo>
                    <a:pt x="2496" y="4183"/>
                    <a:pt x="2513" y="4137"/>
                    <a:pt x="2513" y="4086"/>
                  </a:cubicBezTo>
                  <a:cubicBezTo>
                    <a:pt x="2513" y="3968"/>
                    <a:pt x="2513" y="3968"/>
                    <a:pt x="2513" y="3968"/>
                  </a:cubicBezTo>
                  <a:cubicBezTo>
                    <a:pt x="2513" y="3874"/>
                    <a:pt x="2452" y="3794"/>
                    <a:pt x="2368" y="3764"/>
                  </a:cubicBezTo>
                  <a:cubicBezTo>
                    <a:pt x="2368" y="3410"/>
                    <a:pt x="2368" y="3410"/>
                    <a:pt x="2368" y="3410"/>
                  </a:cubicBezTo>
                  <a:cubicBezTo>
                    <a:pt x="2368" y="3274"/>
                    <a:pt x="2437" y="3149"/>
                    <a:pt x="2554" y="3076"/>
                  </a:cubicBezTo>
                  <a:cubicBezTo>
                    <a:pt x="2980" y="2808"/>
                    <a:pt x="3260" y="2370"/>
                    <a:pt x="3323" y="1873"/>
                  </a:cubicBezTo>
                  <a:cubicBezTo>
                    <a:pt x="3329" y="1828"/>
                    <a:pt x="3296" y="1786"/>
                    <a:pt x="3251" y="1781"/>
                  </a:cubicBezTo>
                  <a:close/>
                  <a:moveTo>
                    <a:pt x="1870" y="4874"/>
                  </a:moveTo>
                  <a:cubicBezTo>
                    <a:pt x="1870" y="4891"/>
                    <a:pt x="1856" y="4905"/>
                    <a:pt x="1840" y="4905"/>
                  </a:cubicBezTo>
                  <a:cubicBezTo>
                    <a:pt x="1496" y="4905"/>
                    <a:pt x="1496" y="4905"/>
                    <a:pt x="1496" y="4905"/>
                  </a:cubicBezTo>
                  <a:cubicBezTo>
                    <a:pt x="1480" y="4905"/>
                    <a:pt x="1466" y="4891"/>
                    <a:pt x="1466" y="4874"/>
                  </a:cubicBezTo>
                  <a:cubicBezTo>
                    <a:pt x="1466" y="4686"/>
                    <a:pt x="1466" y="4686"/>
                    <a:pt x="1466" y="4686"/>
                  </a:cubicBezTo>
                  <a:cubicBezTo>
                    <a:pt x="1870" y="4686"/>
                    <a:pt x="1870" y="4686"/>
                    <a:pt x="1870" y="4686"/>
                  </a:cubicBezTo>
                  <a:lnTo>
                    <a:pt x="1870" y="4874"/>
                  </a:lnTo>
                  <a:close/>
                  <a:moveTo>
                    <a:pt x="2347" y="4471"/>
                  </a:moveTo>
                  <a:cubicBezTo>
                    <a:pt x="2347" y="4498"/>
                    <a:pt x="2324" y="4520"/>
                    <a:pt x="2297" y="4520"/>
                  </a:cubicBezTo>
                  <a:cubicBezTo>
                    <a:pt x="2151" y="4520"/>
                    <a:pt x="1177" y="4520"/>
                    <a:pt x="1039" y="4520"/>
                  </a:cubicBezTo>
                  <a:cubicBezTo>
                    <a:pt x="1012" y="4520"/>
                    <a:pt x="989" y="4498"/>
                    <a:pt x="989" y="4471"/>
                  </a:cubicBezTo>
                  <a:cubicBezTo>
                    <a:pt x="989" y="4352"/>
                    <a:pt x="989" y="4352"/>
                    <a:pt x="989" y="4352"/>
                  </a:cubicBezTo>
                  <a:cubicBezTo>
                    <a:pt x="989" y="4325"/>
                    <a:pt x="1012" y="4302"/>
                    <a:pt x="1039" y="4302"/>
                  </a:cubicBezTo>
                  <a:cubicBezTo>
                    <a:pt x="2297" y="4302"/>
                    <a:pt x="2297" y="4302"/>
                    <a:pt x="2297" y="4302"/>
                  </a:cubicBezTo>
                  <a:cubicBezTo>
                    <a:pt x="2324" y="4302"/>
                    <a:pt x="2347" y="4325"/>
                    <a:pt x="2347" y="4352"/>
                  </a:cubicBezTo>
                  <a:lnTo>
                    <a:pt x="2347" y="4471"/>
                  </a:lnTo>
                  <a:close/>
                  <a:moveTo>
                    <a:pt x="2347" y="4086"/>
                  </a:moveTo>
                  <a:cubicBezTo>
                    <a:pt x="2347" y="4113"/>
                    <a:pt x="2324" y="4136"/>
                    <a:pt x="2297" y="4136"/>
                  </a:cubicBezTo>
                  <a:cubicBezTo>
                    <a:pt x="1039" y="4136"/>
                    <a:pt x="1039" y="4136"/>
                    <a:pt x="1039" y="4136"/>
                  </a:cubicBezTo>
                  <a:cubicBezTo>
                    <a:pt x="1012" y="4136"/>
                    <a:pt x="989" y="4113"/>
                    <a:pt x="989" y="4086"/>
                  </a:cubicBezTo>
                  <a:cubicBezTo>
                    <a:pt x="989" y="3968"/>
                    <a:pt x="989" y="3968"/>
                    <a:pt x="989" y="3968"/>
                  </a:cubicBezTo>
                  <a:cubicBezTo>
                    <a:pt x="989" y="3941"/>
                    <a:pt x="1012" y="3918"/>
                    <a:pt x="1039" y="3918"/>
                  </a:cubicBezTo>
                  <a:cubicBezTo>
                    <a:pt x="2297" y="3918"/>
                    <a:pt x="2297" y="3918"/>
                    <a:pt x="2297" y="3918"/>
                  </a:cubicBezTo>
                  <a:cubicBezTo>
                    <a:pt x="2324" y="3918"/>
                    <a:pt x="2347" y="3941"/>
                    <a:pt x="2347" y="3968"/>
                  </a:cubicBezTo>
                  <a:cubicBezTo>
                    <a:pt x="2347" y="4086"/>
                    <a:pt x="2347" y="4086"/>
                    <a:pt x="2347" y="40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2000"/>
            </a:p>
          </p:txBody>
        </p:sp>
      </p:grpSp>
      <p:sp>
        <p:nvSpPr>
          <p:cNvPr id="195" name="Rectangle 194"/>
          <p:cNvSpPr/>
          <p:nvPr/>
        </p:nvSpPr>
        <p:spPr>
          <a:xfrm rot="21561029">
            <a:off x="5394806" y="3080347"/>
            <a:ext cx="1712513" cy="1107996"/>
          </a:xfrm>
          <a:prstGeom prst="rect">
            <a:avLst/>
          </a:prstGeom>
        </p:spPr>
        <p:txBody>
          <a:bodyPr wrap="square" lIns="0" tIns="0" rIns="0" bIns="0" anchor="ctr">
            <a:spAutoFit/>
          </a:bodyPr>
          <a:lstStyle/>
          <a:p>
            <a:pPr algn="ctr"/>
            <a:endParaRPr lang="en-US" sz="1200">
              <a:solidFill>
                <a:schemeClr val="bg1"/>
              </a:solidFill>
              <a:latin typeface="Roboto (Body)"/>
            </a:endParaRPr>
          </a:p>
          <a:p>
            <a:pPr algn="ctr"/>
            <a:r>
              <a:rPr lang="en-US" sz="1200">
                <a:solidFill>
                  <a:schemeClr val="bg1"/>
                </a:solidFill>
                <a:latin typeface="Roboto (Body)"/>
              </a:rPr>
              <a:t>EICH CANLLAW I</a:t>
            </a:r>
            <a:r>
              <a:rPr lang="en-US" sz="1100">
                <a:solidFill>
                  <a:schemeClr val="bg1"/>
                </a:solidFill>
                <a:latin typeface="Roboto (Body)"/>
              </a:rPr>
              <a:t> </a:t>
            </a:r>
          </a:p>
          <a:p>
            <a:pPr algn="ctr"/>
            <a:r>
              <a:rPr lang="en-US" sz="2000">
                <a:solidFill>
                  <a:schemeClr val="bg1"/>
                </a:solidFill>
                <a:latin typeface="Roboto (Body)"/>
              </a:rPr>
              <a:t>GWBLHAU</a:t>
            </a:r>
          </a:p>
          <a:p>
            <a:pPr algn="ctr"/>
            <a:r>
              <a:rPr lang="en-US" sz="1400" u="sng">
                <a:solidFill>
                  <a:schemeClr val="bg1"/>
                </a:solidFill>
                <a:latin typeface="Roboto (Body)"/>
              </a:rPr>
              <a:t>Y PDP </a:t>
            </a:r>
          </a:p>
          <a:p>
            <a:pPr algn="ctr"/>
            <a:endParaRPr lang="en-US" sz="1400" b="1" u="sng">
              <a:solidFill>
                <a:schemeClr val="bg1"/>
              </a:solidFill>
              <a:latin typeface="Roboto (Body)"/>
            </a:endParaRPr>
          </a:p>
        </p:txBody>
      </p:sp>
      <p:grpSp>
        <p:nvGrpSpPr>
          <p:cNvPr id="196" name="Group 195"/>
          <p:cNvGrpSpPr/>
          <p:nvPr/>
        </p:nvGrpSpPr>
        <p:grpSpPr>
          <a:xfrm rot="21561029">
            <a:off x="6126402" y="4127781"/>
            <a:ext cx="240215" cy="46441"/>
            <a:chOff x="5944506" y="3680623"/>
            <a:chExt cx="297829" cy="57580"/>
          </a:xfrm>
        </p:grpSpPr>
        <p:sp>
          <p:nvSpPr>
            <p:cNvPr id="197" name="Oval 196"/>
            <p:cNvSpPr/>
            <p:nvPr/>
          </p:nvSpPr>
          <p:spPr bwMode="auto">
            <a:xfrm>
              <a:off x="5944506" y="3680623"/>
              <a:ext cx="57580" cy="57580"/>
            </a:xfrm>
            <a:prstGeom prst="ellipse">
              <a:avLst/>
            </a:prstGeom>
            <a:solidFill>
              <a:schemeClr val="accent1"/>
            </a:solidFill>
            <a:ln w="9525">
              <a:noFill/>
              <a:round/>
              <a:headEnd/>
              <a:tailEnd/>
            </a:ln>
          </p:spPr>
          <p:txBody>
            <a:bodyPr vert="horz" wrap="square" lIns="91440" tIns="45720" rIns="91440" bIns="45720" numCol="1" rtlCol="0" anchor="t" anchorCtr="0" compatLnSpc="1">
              <a:prstTxWarp prst="textNoShape">
                <a:avLst/>
              </a:prstTxWarp>
            </a:bodyPr>
            <a:lstStyle/>
            <a:p>
              <a:pPr algn="ctr"/>
              <a:endParaRPr lang="en-US" sz="2800">
                <a:solidFill>
                  <a:schemeClr val="bg1"/>
                </a:solidFill>
              </a:endParaRPr>
            </a:p>
          </p:txBody>
        </p:sp>
        <p:sp>
          <p:nvSpPr>
            <p:cNvPr id="198" name="Oval 197"/>
            <p:cNvSpPr/>
            <p:nvPr/>
          </p:nvSpPr>
          <p:spPr bwMode="auto">
            <a:xfrm>
              <a:off x="6024589" y="3680623"/>
              <a:ext cx="57580" cy="57580"/>
            </a:xfrm>
            <a:prstGeom prst="ellipse">
              <a:avLst/>
            </a:prstGeom>
            <a:solidFill>
              <a:schemeClr val="accent2"/>
            </a:solidFill>
            <a:ln w="9525">
              <a:noFill/>
              <a:round/>
              <a:headEnd/>
              <a:tailEnd/>
            </a:ln>
          </p:spPr>
          <p:txBody>
            <a:bodyPr vert="horz" wrap="square" lIns="91440" tIns="45720" rIns="91440" bIns="45720" numCol="1" rtlCol="0" anchor="t" anchorCtr="0" compatLnSpc="1">
              <a:prstTxWarp prst="textNoShape">
                <a:avLst/>
              </a:prstTxWarp>
            </a:bodyPr>
            <a:lstStyle/>
            <a:p>
              <a:pPr algn="ctr"/>
              <a:endParaRPr lang="en-US" sz="2800">
                <a:solidFill>
                  <a:schemeClr val="bg1"/>
                </a:solidFill>
              </a:endParaRPr>
            </a:p>
          </p:txBody>
        </p:sp>
        <p:sp>
          <p:nvSpPr>
            <p:cNvPr id="199" name="Oval 198"/>
            <p:cNvSpPr/>
            <p:nvPr/>
          </p:nvSpPr>
          <p:spPr bwMode="auto">
            <a:xfrm>
              <a:off x="6104672" y="3680623"/>
              <a:ext cx="57580" cy="57580"/>
            </a:xfrm>
            <a:prstGeom prst="ellipse">
              <a:avLst/>
            </a:prstGeom>
            <a:solidFill>
              <a:schemeClr val="accent3"/>
            </a:solidFill>
            <a:ln w="9525">
              <a:noFill/>
              <a:round/>
              <a:headEnd/>
              <a:tailEnd/>
            </a:ln>
          </p:spPr>
          <p:txBody>
            <a:bodyPr vert="horz" wrap="square" lIns="91440" tIns="45720" rIns="91440" bIns="45720" numCol="1" rtlCol="0" anchor="t" anchorCtr="0" compatLnSpc="1">
              <a:prstTxWarp prst="textNoShape">
                <a:avLst/>
              </a:prstTxWarp>
            </a:bodyPr>
            <a:lstStyle/>
            <a:p>
              <a:pPr algn="ctr"/>
              <a:endParaRPr lang="en-US" sz="2800">
                <a:solidFill>
                  <a:schemeClr val="bg1"/>
                </a:solidFill>
              </a:endParaRPr>
            </a:p>
          </p:txBody>
        </p:sp>
        <p:sp>
          <p:nvSpPr>
            <p:cNvPr id="200" name="Oval 199"/>
            <p:cNvSpPr/>
            <p:nvPr/>
          </p:nvSpPr>
          <p:spPr bwMode="auto">
            <a:xfrm>
              <a:off x="6184755" y="3680623"/>
              <a:ext cx="57580" cy="57580"/>
            </a:xfrm>
            <a:prstGeom prst="ellipse">
              <a:avLst/>
            </a:prstGeom>
            <a:solidFill>
              <a:schemeClr val="accent4"/>
            </a:solidFill>
            <a:ln w="9525">
              <a:noFill/>
              <a:round/>
              <a:headEnd/>
              <a:tailEnd/>
            </a:ln>
          </p:spPr>
          <p:txBody>
            <a:bodyPr vert="horz" wrap="square" lIns="91440" tIns="45720" rIns="91440" bIns="45720" numCol="1" rtlCol="0" anchor="t" anchorCtr="0" compatLnSpc="1">
              <a:prstTxWarp prst="textNoShape">
                <a:avLst/>
              </a:prstTxWarp>
            </a:bodyPr>
            <a:lstStyle/>
            <a:p>
              <a:pPr algn="ctr"/>
              <a:endParaRPr lang="en-US" sz="2800">
                <a:solidFill>
                  <a:schemeClr val="bg1"/>
                </a:solidFill>
              </a:endParaRPr>
            </a:p>
          </p:txBody>
        </p:sp>
      </p:grpSp>
      <p:sp>
        <p:nvSpPr>
          <p:cNvPr id="4" name="Rectangle 3">
            <a:extLst>
              <a:ext uri="{FF2B5EF4-FFF2-40B4-BE49-F238E27FC236}">
                <a16:creationId xmlns:a16="http://schemas.microsoft.com/office/drawing/2014/main" id="{7CD180BF-E63A-E01F-177B-45F84BF2BC04}"/>
              </a:ext>
            </a:extLst>
          </p:cNvPr>
          <p:cNvSpPr/>
          <p:nvPr/>
        </p:nvSpPr>
        <p:spPr>
          <a:xfrm>
            <a:off x="1742606" y="160094"/>
            <a:ext cx="8702985" cy="1036309"/>
          </a:xfrm>
          <a:prstGeom prst="rect">
            <a:avLst/>
          </a:prstGeom>
          <a:ln>
            <a:noFill/>
          </a:ln>
        </p:spPr>
        <p:txBody>
          <a:bodyPr wrap="square" lIns="0" rIns="0" anchor="ctr">
            <a:spAutoFit/>
          </a:bodyPr>
          <a:lstStyle/>
          <a:p>
            <a:pPr algn="ctr">
              <a:lnSpc>
                <a:spcPct val="150000"/>
              </a:lnSpc>
            </a:pPr>
            <a:r>
              <a:rPr lang="en-US" sz="1200" b="1" u="sng" spc="225">
                <a:solidFill>
                  <a:srgbClr val="FF0000"/>
                </a:solidFill>
                <a:effectLst>
                  <a:outerShdw blurRad="63500" sx="102000" sy="102000" algn="ctr" rotWithShape="0">
                    <a:prstClr val="black">
                      <a:alpha val="40000"/>
                    </a:prstClr>
                  </a:outerShdw>
                </a:effectLst>
                <a:latin typeface="+mj-lt"/>
              </a:rPr>
              <a:t>CYMORTH AC ARWEINIAD I GWBLHAU’R PDP</a:t>
            </a:r>
          </a:p>
          <a:p>
            <a:pPr algn="just">
              <a:lnSpc>
                <a:spcPct val="150000"/>
              </a:lnSpc>
            </a:pPr>
            <a:r>
              <a:rPr lang="en-GB" sz="1000" err="1">
                <a:solidFill>
                  <a:schemeClr val="bg1"/>
                </a:solidFill>
                <a:latin typeface="Comic Sans MS" panose="030F0702030302020204" pitchFamily="66" charset="0"/>
              </a:rPr>
              <a:t>Dyma</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siart</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llif</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gweledol</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i'ch</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cynorthwyo</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i</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gwblhau</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eich</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Pasbort</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Dysgu</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Proffesiynol</a:t>
            </a:r>
            <a:r>
              <a:rPr lang="en-GB" sz="1000">
                <a:solidFill>
                  <a:schemeClr val="bg1"/>
                </a:solidFill>
                <a:latin typeface="Comic Sans MS" panose="030F0702030302020204" pitchFamily="66" charset="0"/>
              </a:rPr>
              <a:t> (PDP). </a:t>
            </a:r>
            <a:r>
              <a:rPr lang="en-GB" sz="1000" err="1">
                <a:solidFill>
                  <a:schemeClr val="bg1"/>
                </a:solidFill>
                <a:latin typeface="Comic Sans MS" panose="030F0702030302020204" pitchFamily="66" charset="0"/>
              </a:rPr>
              <a:t>Mae'n</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rhoi</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dolenni</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i</a:t>
            </a:r>
            <a:r>
              <a:rPr lang="en-GB" sz="1000">
                <a:solidFill>
                  <a:schemeClr val="bg1"/>
                </a:solidFill>
                <a:latin typeface="Comic Sans MS" panose="030F0702030302020204" pitchFamily="66" charset="0"/>
              </a:rPr>
              <a:t> chi </a:t>
            </a:r>
            <a:r>
              <a:rPr lang="en-GB" sz="1000" err="1">
                <a:solidFill>
                  <a:schemeClr val="bg1"/>
                </a:solidFill>
                <a:latin typeface="Comic Sans MS" panose="030F0702030302020204" pitchFamily="66" charset="0"/>
              </a:rPr>
              <a:t>ddilyn</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sy'n</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rhoi</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mynediad</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i</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gyfarwyddiadau</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manwl</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ar</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ffurf</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ddogfennau</a:t>
            </a:r>
            <a:r>
              <a:rPr lang="en-GB" sz="1000">
                <a:solidFill>
                  <a:schemeClr val="bg1"/>
                </a:solidFill>
                <a:latin typeface="Comic Sans MS" panose="030F0702030302020204" pitchFamily="66" charset="0"/>
              </a:rPr>
              <a:t> Sway </a:t>
            </a:r>
            <a:r>
              <a:rPr lang="en-GB" sz="1000" err="1">
                <a:solidFill>
                  <a:schemeClr val="bg1"/>
                </a:solidFill>
                <a:latin typeface="Comic Sans MS" panose="030F0702030302020204" pitchFamily="66" charset="0"/>
              </a:rPr>
              <a:t>ar</a:t>
            </a:r>
            <a:r>
              <a:rPr lang="en-GB" sz="1000">
                <a:solidFill>
                  <a:schemeClr val="bg1"/>
                </a:solidFill>
                <a:latin typeface="Comic Sans MS" panose="030F0702030302020204" pitchFamily="66" charset="0"/>
              </a:rPr>
              <a:t> gyfer </a:t>
            </a:r>
            <a:r>
              <a:rPr lang="en-GB" sz="1000" err="1">
                <a:solidFill>
                  <a:schemeClr val="bg1"/>
                </a:solidFill>
                <a:latin typeface="Comic Sans MS" panose="030F0702030302020204" pitchFamily="66" charset="0"/>
              </a:rPr>
              <a:t>wybodaeth</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ar</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sut</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i</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gwblhau</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pob</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adran</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o'r</a:t>
            </a:r>
            <a:r>
              <a:rPr lang="en-GB" sz="1000">
                <a:solidFill>
                  <a:schemeClr val="bg1"/>
                </a:solidFill>
                <a:latin typeface="Comic Sans MS" panose="030F0702030302020204" pitchFamily="66" charset="0"/>
              </a:rPr>
              <a:t> PDP. </a:t>
            </a:r>
            <a:r>
              <a:rPr lang="en-GB" sz="1000" err="1">
                <a:solidFill>
                  <a:schemeClr val="bg1"/>
                </a:solidFill>
                <a:latin typeface="Comic Sans MS" panose="030F0702030302020204" pitchFamily="66" charset="0"/>
              </a:rPr>
              <a:t>Trwy</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ddilyn</a:t>
            </a:r>
            <a:r>
              <a:rPr lang="en-GB" sz="1000">
                <a:solidFill>
                  <a:schemeClr val="bg1"/>
                </a:solidFill>
                <a:latin typeface="Comic Sans MS" panose="030F0702030302020204" pitchFamily="66" charset="0"/>
              </a:rPr>
              <a:t> y </a:t>
            </a:r>
            <a:r>
              <a:rPr lang="en-GB" sz="1000" err="1">
                <a:solidFill>
                  <a:schemeClr val="bg1"/>
                </a:solidFill>
                <a:latin typeface="Comic Sans MS" panose="030F0702030302020204" pitchFamily="66" charset="0"/>
              </a:rPr>
              <a:t>llwybr</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gallwch</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deithio</a:t>
            </a:r>
            <a:r>
              <a:rPr lang="en-GB" sz="1000">
                <a:solidFill>
                  <a:schemeClr val="bg1"/>
                </a:solidFill>
                <a:latin typeface="Comic Sans MS" panose="030F0702030302020204" pitchFamily="66" charset="0"/>
              </a:rPr>
              <a:t> yn </a:t>
            </a:r>
            <a:r>
              <a:rPr lang="en-GB" sz="1000" err="1">
                <a:solidFill>
                  <a:schemeClr val="bg1"/>
                </a:solidFill>
                <a:latin typeface="Comic Sans MS" panose="030F0702030302020204" pitchFamily="66" charset="0"/>
              </a:rPr>
              <a:t>effeithiol</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trwy'r</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gofynion</a:t>
            </a:r>
            <a:r>
              <a:rPr lang="en-GB" sz="1000">
                <a:solidFill>
                  <a:schemeClr val="bg1"/>
                </a:solidFill>
                <a:latin typeface="Comic Sans MS" panose="030F0702030302020204" pitchFamily="66" charset="0"/>
              </a:rPr>
              <a:t> y PDP a </a:t>
            </a:r>
            <a:r>
              <a:rPr lang="en-GB" sz="1000" err="1">
                <a:solidFill>
                  <a:schemeClr val="bg1"/>
                </a:solidFill>
                <a:latin typeface="Comic Sans MS" panose="030F0702030302020204" pitchFamily="66" charset="0"/>
              </a:rPr>
              <a:t>chasglu'r</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wybodaeth</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a'r</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adnoddau</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angenrheidiol</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i</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gwblhau</a:t>
            </a:r>
            <a:r>
              <a:rPr lang="en-GB" sz="1000">
                <a:solidFill>
                  <a:schemeClr val="bg1"/>
                </a:solidFill>
                <a:latin typeface="Comic Sans MS" panose="030F0702030302020204" pitchFamily="66" charset="0"/>
              </a:rPr>
              <a:t> </a:t>
            </a:r>
            <a:r>
              <a:rPr lang="en-GB" sz="1000" err="1">
                <a:solidFill>
                  <a:schemeClr val="bg1"/>
                </a:solidFill>
                <a:latin typeface="Comic Sans MS" panose="030F0702030302020204" pitchFamily="66" charset="0"/>
              </a:rPr>
              <a:t>eich</a:t>
            </a:r>
            <a:r>
              <a:rPr lang="en-GB" sz="1000">
                <a:solidFill>
                  <a:schemeClr val="bg1"/>
                </a:solidFill>
                <a:latin typeface="Comic Sans MS" panose="030F0702030302020204" pitchFamily="66" charset="0"/>
              </a:rPr>
              <a:t> PDP yn </a:t>
            </a:r>
            <a:r>
              <a:rPr lang="en-GB" sz="1000" err="1">
                <a:solidFill>
                  <a:schemeClr val="bg1"/>
                </a:solidFill>
                <a:latin typeface="Comic Sans MS" panose="030F0702030302020204" pitchFamily="66" charset="0"/>
              </a:rPr>
              <a:t>llwyddiannus</a:t>
            </a:r>
            <a:r>
              <a:rPr lang="en-GB" sz="1000">
                <a:solidFill>
                  <a:schemeClr val="bg1"/>
                </a:solidFill>
                <a:latin typeface="Comic Sans MS" panose="030F0702030302020204" pitchFamily="66" charset="0"/>
              </a:rPr>
              <a:t>.</a:t>
            </a:r>
          </a:p>
        </p:txBody>
      </p:sp>
      <p:pic>
        <p:nvPicPr>
          <p:cNvPr id="7" name="Picture 6" descr="A logo with blue and grey letters&#10;&#10;Description automatically generated">
            <a:extLst>
              <a:ext uri="{FF2B5EF4-FFF2-40B4-BE49-F238E27FC236}">
                <a16:creationId xmlns:a16="http://schemas.microsoft.com/office/drawing/2014/main" id="{4D96B864-15CF-ED4C-0EC7-828ADAC7D82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719981" y="6161505"/>
            <a:ext cx="662910" cy="467895"/>
          </a:xfrm>
          <a:prstGeom prst="rect">
            <a:avLst/>
          </a:prstGeom>
          <a:ln w="15875">
            <a:solidFill>
              <a:srgbClr val="0070C0"/>
            </a:solidFill>
          </a:ln>
          <a:effectLst>
            <a:softEdge rad="0"/>
          </a:effectLst>
        </p:spPr>
      </p:pic>
      <p:sp>
        <p:nvSpPr>
          <p:cNvPr id="8" name="Freeform 92">
            <a:extLst>
              <a:ext uri="{FF2B5EF4-FFF2-40B4-BE49-F238E27FC236}">
                <a16:creationId xmlns:a16="http://schemas.microsoft.com/office/drawing/2014/main" id="{15AAA3F2-F54C-1F88-6C66-B59E9FC3CBE6}"/>
              </a:ext>
            </a:extLst>
          </p:cNvPr>
          <p:cNvSpPr/>
          <p:nvPr/>
        </p:nvSpPr>
        <p:spPr>
          <a:xfrm>
            <a:off x="6678812" y="5464380"/>
            <a:ext cx="769762" cy="769758"/>
          </a:xfrm>
          <a:custGeom>
            <a:avLst/>
            <a:gdLst>
              <a:gd name="connsiteX0" fmla="*/ 0 w 1230312"/>
              <a:gd name="connsiteY0" fmla="*/ 615156 h 1230312"/>
              <a:gd name="connsiteX1" fmla="*/ 615156 w 1230312"/>
              <a:gd name="connsiteY1" fmla="*/ 0 h 1230312"/>
              <a:gd name="connsiteX2" fmla="*/ 1230312 w 1230312"/>
              <a:gd name="connsiteY2" fmla="*/ 615156 h 1230312"/>
              <a:gd name="connsiteX3" fmla="*/ 615156 w 1230312"/>
              <a:gd name="connsiteY3" fmla="*/ 1230312 h 1230312"/>
              <a:gd name="connsiteX4" fmla="*/ 0 w 1230312"/>
              <a:gd name="connsiteY4" fmla="*/ 615156 h 1230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0312" h="1230312">
                <a:moveTo>
                  <a:pt x="0" y="615156"/>
                </a:moveTo>
                <a:cubicBezTo>
                  <a:pt x="0" y="275415"/>
                  <a:pt x="275415" y="0"/>
                  <a:pt x="615156" y="0"/>
                </a:cubicBezTo>
                <a:cubicBezTo>
                  <a:pt x="954897" y="0"/>
                  <a:pt x="1230312" y="275415"/>
                  <a:pt x="1230312" y="615156"/>
                </a:cubicBezTo>
                <a:cubicBezTo>
                  <a:pt x="1230312" y="954897"/>
                  <a:pt x="954897" y="1230312"/>
                  <a:pt x="615156" y="1230312"/>
                </a:cubicBezTo>
                <a:cubicBezTo>
                  <a:pt x="275415" y="1230312"/>
                  <a:pt x="0" y="954897"/>
                  <a:pt x="0" y="615156"/>
                </a:cubicBezTo>
                <a:close/>
              </a:path>
            </a:pathLst>
          </a:custGeom>
          <a:solidFill>
            <a:schemeClr val="accent4"/>
          </a:solidFill>
          <a:ln>
            <a:noFill/>
          </a:ln>
          <a:effectLst>
            <a:outerShdw blurRad="127000" sx="99000" sy="99000" algn="ctr"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514" tIns="147514" rIns="147514" bIns="147514" numCol="1" spcCol="1270" anchor="ctr" anchorCtr="0">
            <a:noAutofit/>
          </a:bodyPr>
          <a:lstStyle/>
          <a:p>
            <a:pPr algn="ctr" defTabSz="866775">
              <a:lnSpc>
                <a:spcPct val="90000"/>
              </a:lnSpc>
              <a:spcBef>
                <a:spcPct val="0"/>
              </a:spcBef>
              <a:spcAft>
                <a:spcPct val="35000"/>
              </a:spcAft>
            </a:pPr>
            <a:endParaRPr lang="en-US" sz="2000"/>
          </a:p>
        </p:txBody>
      </p:sp>
      <p:pic>
        <p:nvPicPr>
          <p:cNvPr id="1026" name="Picture 2" descr="🎓Congratulations to Daniel... - STEM Degrees at UWTSD Swansea | Facebook">
            <a:hlinkClick r:id="rId11"/>
            <a:extLst>
              <a:ext uri="{FF2B5EF4-FFF2-40B4-BE49-F238E27FC236}">
                <a16:creationId xmlns:a16="http://schemas.microsoft.com/office/drawing/2014/main" id="{010C9ABB-65A2-3190-2A00-A33119A5E955}"/>
              </a:ext>
            </a:extLst>
          </p:cNvPr>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9374" t="35809" r="9494" b="35297"/>
          <a:stretch/>
        </p:blipFill>
        <p:spPr bwMode="auto">
          <a:xfrm>
            <a:off x="5687763" y="4281095"/>
            <a:ext cx="1126596" cy="401220"/>
          </a:xfrm>
          <a:prstGeom prst="rect">
            <a:avLst/>
          </a:prstGeom>
          <a:noFill/>
          <a:ln w="28575">
            <a:solidFill>
              <a:schemeClr val="bg1"/>
            </a:solidFill>
          </a:ln>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89A86037-4B01-74E8-1EF2-277B6CEC7679}"/>
              </a:ext>
            </a:extLst>
          </p:cNvPr>
          <p:cNvSpPr/>
          <p:nvPr/>
        </p:nvSpPr>
        <p:spPr>
          <a:xfrm>
            <a:off x="9118667" y="6586687"/>
            <a:ext cx="1391852" cy="184666"/>
          </a:xfrm>
          <a:prstGeom prst="rect">
            <a:avLst/>
          </a:prstGeom>
        </p:spPr>
        <p:txBody>
          <a:bodyPr wrap="square" lIns="0" rIns="0" anchor="ctr">
            <a:spAutoFit/>
          </a:bodyPr>
          <a:lstStyle/>
          <a:p>
            <a:pPr algn="r"/>
            <a:r>
              <a:rPr lang="en-US" sz="600" b="1" u="sng">
                <a:solidFill>
                  <a:srgbClr val="FFFF00"/>
                </a:solidFill>
                <a:latin typeface="ADLaM Display" panose="02010000000000000000" pitchFamily="2" charset="0"/>
                <a:ea typeface="ADLaM Display" panose="02010000000000000000" pitchFamily="2" charset="0"/>
                <a:cs typeface="ADLaM Display" panose="02010000000000000000" pitchFamily="2" charset="0"/>
              </a:rPr>
              <a:t>UWTSD – QTS TEAM 2023-2024</a:t>
            </a:r>
          </a:p>
        </p:txBody>
      </p:sp>
      <p:grpSp>
        <p:nvGrpSpPr>
          <p:cNvPr id="34" name="Group 785">
            <a:extLst>
              <a:ext uri="{FF2B5EF4-FFF2-40B4-BE49-F238E27FC236}">
                <a16:creationId xmlns:a16="http://schemas.microsoft.com/office/drawing/2014/main" id="{EA833A53-9768-036B-7C78-79DD7B25B1BE}"/>
              </a:ext>
            </a:extLst>
          </p:cNvPr>
          <p:cNvGrpSpPr>
            <a:grpSpLocks noChangeAspect="1"/>
          </p:cNvGrpSpPr>
          <p:nvPr/>
        </p:nvGrpSpPr>
        <p:grpSpPr bwMode="auto">
          <a:xfrm>
            <a:off x="6128365" y="2987572"/>
            <a:ext cx="206263" cy="219521"/>
            <a:chOff x="2528" y="2251"/>
            <a:chExt cx="1789" cy="1904"/>
          </a:xfrm>
          <a:solidFill>
            <a:srgbClr val="00B0F0"/>
          </a:solidFill>
        </p:grpSpPr>
        <p:sp>
          <p:nvSpPr>
            <p:cNvPr id="35" name="Freeform 787">
              <a:extLst>
                <a:ext uri="{FF2B5EF4-FFF2-40B4-BE49-F238E27FC236}">
                  <a16:creationId xmlns:a16="http://schemas.microsoft.com/office/drawing/2014/main" id="{3C9FC40B-0B9B-36D4-34B2-EC87EC1F0523}"/>
                </a:ext>
              </a:extLst>
            </p:cNvPr>
            <p:cNvSpPr>
              <a:spLocks/>
            </p:cNvSpPr>
            <p:nvPr/>
          </p:nvSpPr>
          <p:spPr bwMode="auto">
            <a:xfrm>
              <a:off x="2744" y="2356"/>
              <a:ext cx="296" cy="296"/>
            </a:xfrm>
            <a:custGeom>
              <a:avLst/>
              <a:gdLst>
                <a:gd name="T0" fmla="*/ 296 w 593"/>
                <a:gd name="T1" fmla="*/ 0 h 592"/>
                <a:gd name="T2" fmla="*/ 340 w 593"/>
                <a:gd name="T3" fmla="*/ 4 h 592"/>
                <a:gd name="T4" fmla="*/ 382 w 593"/>
                <a:gd name="T5" fmla="*/ 13 h 592"/>
                <a:gd name="T6" fmla="*/ 421 w 593"/>
                <a:gd name="T7" fmla="*/ 28 h 592"/>
                <a:gd name="T8" fmla="*/ 457 w 593"/>
                <a:gd name="T9" fmla="*/ 48 h 592"/>
                <a:gd name="T10" fmla="*/ 491 w 593"/>
                <a:gd name="T11" fmla="*/ 73 h 592"/>
                <a:gd name="T12" fmla="*/ 520 w 593"/>
                <a:gd name="T13" fmla="*/ 102 h 592"/>
                <a:gd name="T14" fmla="*/ 545 w 593"/>
                <a:gd name="T15" fmla="*/ 135 h 592"/>
                <a:gd name="T16" fmla="*/ 565 w 593"/>
                <a:gd name="T17" fmla="*/ 172 h 592"/>
                <a:gd name="T18" fmla="*/ 580 w 593"/>
                <a:gd name="T19" fmla="*/ 212 h 592"/>
                <a:gd name="T20" fmla="*/ 590 w 593"/>
                <a:gd name="T21" fmla="*/ 253 h 592"/>
                <a:gd name="T22" fmla="*/ 593 w 593"/>
                <a:gd name="T23" fmla="*/ 296 h 592"/>
                <a:gd name="T24" fmla="*/ 590 w 593"/>
                <a:gd name="T25" fmla="*/ 340 h 592"/>
                <a:gd name="T26" fmla="*/ 580 w 593"/>
                <a:gd name="T27" fmla="*/ 382 h 592"/>
                <a:gd name="T28" fmla="*/ 565 w 593"/>
                <a:gd name="T29" fmla="*/ 421 h 592"/>
                <a:gd name="T30" fmla="*/ 545 w 593"/>
                <a:gd name="T31" fmla="*/ 457 h 592"/>
                <a:gd name="T32" fmla="*/ 520 w 593"/>
                <a:gd name="T33" fmla="*/ 491 h 592"/>
                <a:gd name="T34" fmla="*/ 491 w 593"/>
                <a:gd name="T35" fmla="*/ 520 h 592"/>
                <a:gd name="T36" fmla="*/ 457 w 593"/>
                <a:gd name="T37" fmla="*/ 544 h 592"/>
                <a:gd name="T38" fmla="*/ 421 w 593"/>
                <a:gd name="T39" fmla="*/ 565 h 592"/>
                <a:gd name="T40" fmla="*/ 382 w 593"/>
                <a:gd name="T41" fmla="*/ 580 h 592"/>
                <a:gd name="T42" fmla="*/ 340 w 593"/>
                <a:gd name="T43" fmla="*/ 590 h 592"/>
                <a:gd name="T44" fmla="*/ 296 w 593"/>
                <a:gd name="T45" fmla="*/ 592 h 592"/>
                <a:gd name="T46" fmla="*/ 253 w 593"/>
                <a:gd name="T47" fmla="*/ 590 h 592"/>
                <a:gd name="T48" fmla="*/ 211 w 593"/>
                <a:gd name="T49" fmla="*/ 580 h 592"/>
                <a:gd name="T50" fmla="*/ 172 w 593"/>
                <a:gd name="T51" fmla="*/ 565 h 592"/>
                <a:gd name="T52" fmla="*/ 135 w 593"/>
                <a:gd name="T53" fmla="*/ 544 h 592"/>
                <a:gd name="T54" fmla="*/ 102 w 593"/>
                <a:gd name="T55" fmla="*/ 520 h 592"/>
                <a:gd name="T56" fmla="*/ 73 w 593"/>
                <a:gd name="T57" fmla="*/ 491 h 592"/>
                <a:gd name="T58" fmla="*/ 48 w 593"/>
                <a:gd name="T59" fmla="*/ 457 h 592"/>
                <a:gd name="T60" fmla="*/ 28 w 593"/>
                <a:gd name="T61" fmla="*/ 421 h 592"/>
                <a:gd name="T62" fmla="*/ 13 w 593"/>
                <a:gd name="T63" fmla="*/ 382 h 592"/>
                <a:gd name="T64" fmla="*/ 4 w 593"/>
                <a:gd name="T65" fmla="*/ 340 h 592"/>
                <a:gd name="T66" fmla="*/ 0 w 593"/>
                <a:gd name="T67" fmla="*/ 296 h 592"/>
                <a:gd name="T68" fmla="*/ 4 w 593"/>
                <a:gd name="T69" fmla="*/ 253 h 592"/>
                <a:gd name="T70" fmla="*/ 13 w 593"/>
                <a:gd name="T71" fmla="*/ 212 h 592"/>
                <a:gd name="T72" fmla="*/ 28 w 593"/>
                <a:gd name="T73" fmla="*/ 172 h 592"/>
                <a:gd name="T74" fmla="*/ 48 w 593"/>
                <a:gd name="T75" fmla="*/ 135 h 592"/>
                <a:gd name="T76" fmla="*/ 73 w 593"/>
                <a:gd name="T77" fmla="*/ 102 h 592"/>
                <a:gd name="T78" fmla="*/ 102 w 593"/>
                <a:gd name="T79" fmla="*/ 73 h 592"/>
                <a:gd name="T80" fmla="*/ 135 w 593"/>
                <a:gd name="T81" fmla="*/ 48 h 592"/>
                <a:gd name="T82" fmla="*/ 172 w 593"/>
                <a:gd name="T83" fmla="*/ 28 h 592"/>
                <a:gd name="T84" fmla="*/ 211 w 593"/>
                <a:gd name="T85" fmla="*/ 13 h 592"/>
                <a:gd name="T86" fmla="*/ 253 w 593"/>
                <a:gd name="T87" fmla="*/ 4 h 592"/>
                <a:gd name="T88" fmla="*/ 296 w 593"/>
                <a:gd name="T89" fmla="*/ 0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3" h="592">
                  <a:moveTo>
                    <a:pt x="296" y="0"/>
                  </a:moveTo>
                  <a:lnTo>
                    <a:pt x="340" y="4"/>
                  </a:lnTo>
                  <a:lnTo>
                    <a:pt x="382" y="13"/>
                  </a:lnTo>
                  <a:lnTo>
                    <a:pt x="421" y="28"/>
                  </a:lnTo>
                  <a:lnTo>
                    <a:pt x="457" y="48"/>
                  </a:lnTo>
                  <a:lnTo>
                    <a:pt x="491" y="73"/>
                  </a:lnTo>
                  <a:lnTo>
                    <a:pt x="520" y="102"/>
                  </a:lnTo>
                  <a:lnTo>
                    <a:pt x="545" y="135"/>
                  </a:lnTo>
                  <a:lnTo>
                    <a:pt x="565" y="172"/>
                  </a:lnTo>
                  <a:lnTo>
                    <a:pt x="580" y="212"/>
                  </a:lnTo>
                  <a:lnTo>
                    <a:pt x="590" y="253"/>
                  </a:lnTo>
                  <a:lnTo>
                    <a:pt x="593" y="296"/>
                  </a:lnTo>
                  <a:lnTo>
                    <a:pt x="590" y="340"/>
                  </a:lnTo>
                  <a:lnTo>
                    <a:pt x="580" y="382"/>
                  </a:lnTo>
                  <a:lnTo>
                    <a:pt x="565" y="421"/>
                  </a:lnTo>
                  <a:lnTo>
                    <a:pt x="545" y="457"/>
                  </a:lnTo>
                  <a:lnTo>
                    <a:pt x="520" y="491"/>
                  </a:lnTo>
                  <a:lnTo>
                    <a:pt x="491" y="520"/>
                  </a:lnTo>
                  <a:lnTo>
                    <a:pt x="457" y="544"/>
                  </a:lnTo>
                  <a:lnTo>
                    <a:pt x="421" y="565"/>
                  </a:lnTo>
                  <a:lnTo>
                    <a:pt x="382" y="580"/>
                  </a:lnTo>
                  <a:lnTo>
                    <a:pt x="340" y="590"/>
                  </a:lnTo>
                  <a:lnTo>
                    <a:pt x="296" y="592"/>
                  </a:lnTo>
                  <a:lnTo>
                    <a:pt x="253" y="590"/>
                  </a:lnTo>
                  <a:lnTo>
                    <a:pt x="211" y="580"/>
                  </a:lnTo>
                  <a:lnTo>
                    <a:pt x="172" y="565"/>
                  </a:lnTo>
                  <a:lnTo>
                    <a:pt x="135" y="544"/>
                  </a:lnTo>
                  <a:lnTo>
                    <a:pt x="102" y="520"/>
                  </a:lnTo>
                  <a:lnTo>
                    <a:pt x="73" y="491"/>
                  </a:lnTo>
                  <a:lnTo>
                    <a:pt x="48" y="457"/>
                  </a:lnTo>
                  <a:lnTo>
                    <a:pt x="28" y="421"/>
                  </a:lnTo>
                  <a:lnTo>
                    <a:pt x="13" y="382"/>
                  </a:lnTo>
                  <a:lnTo>
                    <a:pt x="4" y="340"/>
                  </a:lnTo>
                  <a:lnTo>
                    <a:pt x="0" y="296"/>
                  </a:lnTo>
                  <a:lnTo>
                    <a:pt x="4" y="253"/>
                  </a:lnTo>
                  <a:lnTo>
                    <a:pt x="13" y="212"/>
                  </a:lnTo>
                  <a:lnTo>
                    <a:pt x="28" y="172"/>
                  </a:lnTo>
                  <a:lnTo>
                    <a:pt x="48" y="135"/>
                  </a:lnTo>
                  <a:lnTo>
                    <a:pt x="73" y="102"/>
                  </a:lnTo>
                  <a:lnTo>
                    <a:pt x="102" y="73"/>
                  </a:lnTo>
                  <a:lnTo>
                    <a:pt x="135" y="48"/>
                  </a:lnTo>
                  <a:lnTo>
                    <a:pt x="172" y="28"/>
                  </a:lnTo>
                  <a:lnTo>
                    <a:pt x="211" y="13"/>
                  </a:lnTo>
                  <a:lnTo>
                    <a:pt x="253" y="4"/>
                  </a:lnTo>
                  <a:lnTo>
                    <a:pt x="29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37" name="Freeform 788">
              <a:extLst>
                <a:ext uri="{FF2B5EF4-FFF2-40B4-BE49-F238E27FC236}">
                  <a16:creationId xmlns:a16="http://schemas.microsoft.com/office/drawing/2014/main" id="{C0B66EDC-9F42-3BA5-A0FD-CF5179241F8A}"/>
                </a:ext>
              </a:extLst>
            </p:cNvPr>
            <p:cNvSpPr>
              <a:spLocks/>
            </p:cNvSpPr>
            <p:nvPr/>
          </p:nvSpPr>
          <p:spPr bwMode="auto">
            <a:xfrm>
              <a:off x="2528" y="2698"/>
              <a:ext cx="727" cy="1457"/>
            </a:xfrm>
            <a:custGeom>
              <a:avLst/>
              <a:gdLst>
                <a:gd name="T0" fmla="*/ 802 w 1453"/>
                <a:gd name="T1" fmla="*/ 0 h 2913"/>
                <a:gd name="T2" fmla="*/ 815 w 1453"/>
                <a:gd name="T3" fmla="*/ 10 h 2913"/>
                <a:gd name="T4" fmla="*/ 764 w 1453"/>
                <a:gd name="T5" fmla="*/ 123 h 2913"/>
                <a:gd name="T6" fmla="*/ 829 w 1453"/>
                <a:gd name="T7" fmla="*/ 254 h 2913"/>
                <a:gd name="T8" fmla="*/ 964 w 1453"/>
                <a:gd name="T9" fmla="*/ 2 h 2913"/>
                <a:gd name="T10" fmla="*/ 1207 w 1453"/>
                <a:gd name="T11" fmla="*/ 16 h 2913"/>
                <a:gd name="T12" fmla="*/ 1330 w 1453"/>
                <a:gd name="T13" fmla="*/ 84 h 2913"/>
                <a:gd name="T14" fmla="*/ 1416 w 1453"/>
                <a:gd name="T15" fmla="*/ 197 h 2913"/>
                <a:gd name="T16" fmla="*/ 1447 w 1453"/>
                <a:gd name="T17" fmla="*/ 339 h 2913"/>
                <a:gd name="T18" fmla="*/ 1441 w 1453"/>
                <a:gd name="T19" fmla="*/ 1444 h 2913"/>
                <a:gd name="T20" fmla="*/ 1390 w 1453"/>
                <a:gd name="T21" fmla="*/ 1507 h 2913"/>
                <a:gd name="T22" fmla="*/ 1310 w 1453"/>
                <a:gd name="T23" fmla="*/ 1531 h 2913"/>
                <a:gd name="T24" fmla="*/ 1255 w 1453"/>
                <a:gd name="T25" fmla="*/ 1521 h 2913"/>
                <a:gd name="T26" fmla="*/ 1192 w 1453"/>
                <a:gd name="T27" fmla="*/ 1468 h 2913"/>
                <a:gd name="T28" fmla="*/ 1168 w 1453"/>
                <a:gd name="T29" fmla="*/ 1389 h 2913"/>
                <a:gd name="T30" fmla="*/ 1160 w 1453"/>
                <a:gd name="T31" fmla="*/ 322 h 2913"/>
                <a:gd name="T32" fmla="*/ 1132 w 1453"/>
                <a:gd name="T33" fmla="*/ 304 h 2913"/>
                <a:gd name="T34" fmla="*/ 1105 w 1453"/>
                <a:gd name="T35" fmla="*/ 322 h 2913"/>
                <a:gd name="T36" fmla="*/ 1102 w 1453"/>
                <a:gd name="T37" fmla="*/ 2776 h 2913"/>
                <a:gd name="T38" fmla="*/ 1055 w 1453"/>
                <a:gd name="T39" fmla="*/ 2863 h 2913"/>
                <a:gd name="T40" fmla="*/ 968 w 1453"/>
                <a:gd name="T41" fmla="*/ 2909 h 2913"/>
                <a:gd name="T42" fmla="*/ 867 w 1453"/>
                <a:gd name="T43" fmla="*/ 2899 h 2913"/>
                <a:gd name="T44" fmla="*/ 792 w 1453"/>
                <a:gd name="T45" fmla="*/ 2837 h 2913"/>
                <a:gd name="T46" fmla="*/ 763 w 1453"/>
                <a:gd name="T47" fmla="*/ 2741 h 2913"/>
                <a:gd name="T48" fmla="*/ 751 w 1453"/>
                <a:gd name="T49" fmla="*/ 1381 h 2913"/>
                <a:gd name="T50" fmla="*/ 711 w 1453"/>
                <a:gd name="T51" fmla="*/ 1374 h 2913"/>
                <a:gd name="T52" fmla="*/ 689 w 1453"/>
                <a:gd name="T53" fmla="*/ 1408 h 2913"/>
                <a:gd name="T54" fmla="*/ 675 w 1453"/>
                <a:gd name="T55" fmla="*/ 2808 h 2913"/>
                <a:gd name="T56" fmla="*/ 613 w 1453"/>
                <a:gd name="T57" fmla="*/ 2884 h 2913"/>
                <a:gd name="T58" fmla="*/ 517 w 1453"/>
                <a:gd name="T59" fmla="*/ 2913 h 2913"/>
                <a:gd name="T60" fmla="*/ 421 w 1453"/>
                <a:gd name="T61" fmla="*/ 2884 h 2913"/>
                <a:gd name="T62" fmla="*/ 359 w 1453"/>
                <a:gd name="T63" fmla="*/ 2808 h 2913"/>
                <a:gd name="T64" fmla="*/ 346 w 1453"/>
                <a:gd name="T65" fmla="*/ 340 h 2913"/>
                <a:gd name="T66" fmla="*/ 329 w 1453"/>
                <a:gd name="T67" fmla="*/ 314 h 2913"/>
                <a:gd name="T68" fmla="*/ 299 w 1453"/>
                <a:gd name="T69" fmla="*/ 320 h 2913"/>
                <a:gd name="T70" fmla="*/ 285 w 1453"/>
                <a:gd name="T71" fmla="*/ 1389 h 2913"/>
                <a:gd name="T72" fmla="*/ 261 w 1453"/>
                <a:gd name="T73" fmla="*/ 1468 h 2913"/>
                <a:gd name="T74" fmla="*/ 198 w 1453"/>
                <a:gd name="T75" fmla="*/ 1521 h 2913"/>
                <a:gd name="T76" fmla="*/ 141 w 1453"/>
                <a:gd name="T77" fmla="*/ 1531 h 2913"/>
                <a:gd name="T78" fmla="*/ 63 w 1453"/>
                <a:gd name="T79" fmla="*/ 1507 h 2913"/>
                <a:gd name="T80" fmla="*/ 10 w 1453"/>
                <a:gd name="T81" fmla="*/ 1444 h 2913"/>
                <a:gd name="T82" fmla="*/ 5 w 1453"/>
                <a:gd name="T83" fmla="*/ 339 h 2913"/>
                <a:gd name="T84" fmla="*/ 37 w 1453"/>
                <a:gd name="T85" fmla="*/ 197 h 2913"/>
                <a:gd name="T86" fmla="*/ 122 w 1453"/>
                <a:gd name="T87" fmla="*/ 84 h 2913"/>
                <a:gd name="T88" fmla="*/ 246 w 1453"/>
                <a:gd name="T89" fmla="*/ 16 h 2913"/>
                <a:gd name="T90" fmla="*/ 488 w 1453"/>
                <a:gd name="T91" fmla="*/ 2 h 2913"/>
                <a:gd name="T92" fmla="*/ 626 w 1453"/>
                <a:gd name="T93" fmla="*/ 254 h 2913"/>
                <a:gd name="T94" fmla="*/ 690 w 1453"/>
                <a:gd name="T95" fmla="*/ 123 h 2913"/>
                <a:gd name="T96" fmla="*/ 640 w 1453"/>
                <a:gd name="T97" fmla="*/ 10 h 2913"/>
                <a:gd name="T98" fmla="*/ 653 w 1453"/>
                <a:gd name="T99" fmla="*/ 0 h 2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53" h="2913">
                  <a:moveTo>
                    <a:pt x="658" y="0"/>
                  </a:moveTo>
                  <a:lnTo>
                    <a:pt x="798" y="0"/>
                  </a:lnTo>
                  <a:lnTo>
                    <a:pt x="802" y="0"/>
                  </a:lnTo>
                  <a:lnTo>
                    <a:pt x="808" y="2"/>
                  </a:lnTo>
                  <a:lnTo>
                    <a:pt x="812" y="6"/>
                  </a:lnTo>
                  <a:lnTo>
                    <a:pt x="815" y="10"/>
                  </a:lnTo>
                  <a:lnTo>
                    <a:pt x="819" y="20"/>
                  </a:lnTo>
                  <a:lnTo>
                    <a:pt x="815" y="30"/>
                  </a:lnTo>
                  <a:lnTo>
                    <a:pt x="764" y="123"/>
                  </a:lnTo>
                  <a:lnTo>
                    <a:pt x="822" y="227"/>
                  </a:lnTo>
                  <a:lnTo>
                    <a:pt x="827" y="240"/>
                  </a:lnTo>
                  <a:lnTo>
                    <a:pt x="829" y="254"/>
                  </a:lnTo>
                  <a:lnTo>
                    <a:pt x="828" y="268"/>
                  </a:lnTo>
                  <a:lnTo>
                    <a:pt x="786" y="465"/>
                  </a:lnTo>
                  <a:lnTo>
                    <a:pt x="964" y="2"/>
                  </a:lnTo>
                  <a:lnTo>
                    <a:pt x="1110" y="2"/>
                  </a:lnTo>
                  <a:lnTo>
                    <a:pt x="1160" y="6"/>
                  </a:lnTo>
                  <a:lnTo>
                    <a:pt x="1207" y="16"/>
                  </a:lnTo>
                  <a:lnTo>
                    <a:pt x="1251" y="33"/>
                  </a:lnTo>
                  <a:lnTo>
                    <a:pt x="1293" y="57"/>
                  </a:lnTo>
                  <a:lnTo>
                    <a:pt x="1330" y="84"/>
                  </a:lnTo>
                  <a:lnTo>
                    <a:pt x="1364" y="118"/>
                  </a:lnTo>
                  <a:lnTo>
                    <a:pt x="1393" y="155"/>
                  </a:lnTo>
                  <a:lnTo>
                    <a:pt x="1416" y="197"/>
                  </a:lnTo>
                  <a:lnTo>
                    <a:pt x="1433" y="241"/>
                  </a:lnTo>
                  <a:lnTo>
                    <a:pt x="1444" y="289"/>
                  </a:lnTo>
                  <a:lnTo>
                    <a:pt x="1447" y="339"/>
                  </a:lnTo>
                  <a:lnTo>
                    <a:pt x="1453" y="1388"/>
                  </a:lnTo>
                  <a:lnTo>
                    <a:pt x="1451" y="1416"/>
                  </a:lnTo>
                  <a:lnTo>
                    <a:pt x="1441" y="1444"/>
                  </a:lnTo>
                  <a:lnTo>
                    <a:pt x="1429" y="1468"/>
                  </a:lnTo>
                  <a:lnTo>
                    <a:pt x="1411" y="1489"/>
                  </a:lnTo>
                  <a:lnTo>
                    <a:pt x="1390" y="1507"/>
                  </a:lnTo>
                  <a:lnTo>
                    <a:pt x="1366" y="1519"/>
                  </a:lnTo>
                  <a:lnTo>
                    <a:pt x="1339" y="1529"/>
                  </a:lnTo>
                  <a:lnTo>
                    <a:pt x="1310" y="1531"/>
                  </a:lnTo>
                  <a:lnTo>
                    <a:pt x="1310" y="1531"/>
                  </a:lnTo>
                  <a:lnTo>
                    <a:pt x="1281" y="1529"/>
                  </a:lnTo>
                  <a:lnTo>
                    <a:pt x="1255" y="1521"/>
                  </a:lnTo>
                  <a:lnTo>
                    <a:pt x="1230" y="1507"/>
                  </a:lnTo>
                  <a:lnTo>
                    <a:pt x="1210" y="1489"/>
                  </a:lnTo>
                  <a:lnTo>
                    <a:pt x="1192" y="1468"/>
                  </a:lnTo>
                  <a:lnTo>
                    <a:pt x="1179" y="1445"/>
                  </a:lnTo>
                  <a:lnTo>
                    <a:pt x="1170" y="1418"/>
                  </a:lnTo>
                  <a:lnTo>
                    <a:pt x="1168" y="1389"/>
                  </a:lnTo>
                  <a:lnTo>
                    <a:pt x="1162" y="340"/>
                  </a:lnTo>
                  <a:lnTo>
                    <a:pt x="1162" y="334"/>
                  </a:lnTo>
                  <a:lnTo>
                    <a:pt x="1160" y="322"/>
                  </a:lnTo>
                  <a:lnTo>
                    <a:pt x="1154" y="313"/>
                  </a:lnTo>
                  <a:lnTo>
                    <a:pt x="1145" y="306"/>
                  </a:lnTo>
                  <a:lnTo>
                    <a:pt x="1132" y="304"/>
                  </a:lnTo>
                  <a:lnTo>
                    <a:pt x="1120" y="306"/>
                  </a:lnTo>
                  <a:lnTo>
                    <a:pt x="1111" y="313"/>
                  </a:lnTo>
                  <a:lnTo>
                    <a:pt x="1105" y="322"/>
                  </a:lnTo>
                  <a:lnTo>
                    <a:pt x="1103" y="334"/>
                  </a:lnTo>
                  <a:lnTo>
                    <a:pt x="1105" y="2741"/>
                  </a:lnTo>
                  <a:lnTo>
                    <a:pt x="1102" y="2776"/>
                  </a:lnTo>
                  <a:lnTo>
                    <a:pt x="1092" y="2808"/>
                  </a:lnTo>
                  <a:lnTo>
                    <a:pt x="1076" y="2837"/>
                  </a:lnTo>
                  <a:lnTo>
                    <a:pt x="1055" y="2863"/>
                  </a:lnTo>
                  <a:lnTo>
                    <a:pt x="1030" y="2884"/>
                  </a:lnTo>
                  <a:lnTo>
                    <a:pt x="1001" y="2899"/>
                  </a:lnTo>
                  <a:lnTo>
                    <a:pt x="968" y="2909"/>
                  </a:lnTo>
                  <a:lnTo>
                    <a:pt x="934" y="2913"/>
                  </a:lnTo>
                  <a:lnTo>
                    <a:pt x="900" y="2909"/>
                  </a:lnTo>
                  <a:lnTo>
                    <a:pt x="867" y="2899"/>
                  </a:lnTo>
                  <a:lnTo>
                    <a:pt x="838" y="2884"/>
                  </a:lnTo>
                  <a:lnTo>
                    <a:pt x="813" y="2863"/>
                  </a:lnTo>
                  <a:lnTo>
                    <a:pt x="792" y="2837"/>
                  </a:lnTo>
                  <a:lnTo>
                    <a:pt x="776" y="2808"/>
                  </a:lnTo>
                  <a:lnTo>
                    <a:pt x="767" y="2776"/>
                  </a:lnTo>
                  <a:lnTo>
                    <a:pt x="763" y="2741"/>
                  </a:lnTo>
                  <a:lnTo>
                    <a:pt x="763" y="1408"/>
                  </a:lnTo>
                  <a:lnTo>
                    <a:pt x="760" y="1394"/>
                  </a:lnTo>
                  <a:lnTo>
                    <a:pt x="751" y="1381"/>
                  </a:lnTo>
                  <a:lnTo>
                    <a:pt x="740" y="1374"/>
                  </a:lnTo>
                  <a:lnTo>
                    <a:pt x="726" y="1371"/>
                  </a:lnTo>
                  <a:lnTo>
                    <a:pt x="711" y="1374"/>
                  </a:lnTo>
                  <a:lnTo>
                    <a:pt x="699" y="1381"/>
                  </a:lnTo>
                  <a:lnTo>
                    <a:pt x="691" y="1394"/>
                  </a:lnTo>
                  <a:lnTo>
                    <a:pt x="689" y="1408"/>
                  </a:lnTo>
                  <a:lnTo>
                    <a:pt x="689" y="2741"/>
                  </a:lnTo>
                  <a:lnTo>
                    <a:pt x="685" y="2776"/>
                  </a:lnTo>
                  <a:lnTo>
                    <a:pt x="675" y="2808"/>
                  </a:lnTo>
                  <a:lnTo>
                    <a:pt x="660" y="2837"/>
                  </a:lnTo>
                  <a:lnTo>
                    <a:pt x="639" y="2863"/>
                  </a:lnTo>
                  <a:lnTo>
                    <a:pt x="613" y="2884"/>
                  </a:lnTo>
                  <a:lnTo>
                    <a:pt x="584" y="2899"/>
                  </a:lnTo>
                  <a:lnTo>
                    <a:pt x="552" y="2909"/>
                  </a:lnTo>
                  <a:lnTo>
                    <a:pt x="517" y="2913"/>
                  </a:lnTo>
                  <a:lnTo>
                    <a:pt x="482" y="2909"/>
                  </a:lnTo>
                  <a:lnTo>
                    <a:pt x="451" y="2899"/>
                  </a:lnTo>
                  <a:lnTo>
                    <a:pt x="421" y="2884"/>
                  </a:lnTo>
                  <a:lnTo>
                    <a:pt x="397" y="2863"/>
                  </a:lnTo>
                  <a:lnTo>
                    <a:pt x="376" y="2837"/>
                  </a:lnTo>
                  <a:lnTo>
                    <a:pt x="359" y="2808"/>
                  </a:lnTo>
                  <a:lnTo>
                    <a:pt x="349" y="2776"/>
                  </a:lnTo>
                  <a:lnTo>
                    <a:pt x="346" y="2741"/>
                  </a:lnTo>
                  <a:lnTo>
                    <a:pt x="346" y="340"/>
                  </a:lnTo>
                  <a:lnTo>
                    <a:pt x="343" y="329"/>
                  </a:lnTo>
                  <a:lnTo>
                    <a:pt x="337" y="320"/>
                  </a:lnTo>
                  <a:lnTo>
                    <a:pt x="329" y="314"/>
                  </a:lnTo>
                  <a:lnTo>
                    <a:pt x="319" y="312"/>
                  </a:lnTo>
                  <a:lnTo>
                    <a:pt x="307" y="314"/>
                  </a:lnTo>
                  <a:lnTo>
                    <a:pt x="299" y="320"/>
                  </a:lnTo>
                  <a:lnTo>
                    <a:pt x="293" y="329"/>
                  </a:lnTo>
                  <a:lnTo>
                    <a:pt x="291" y="340"/>
                  </a:lnTo>
                  <a:lnTo>
                    <a:pt x="285" y="1389"/>
                  </a:lnTo>
                  <a:lnTo>
                    <a:pt x="283" y="1417"/>
                  </a:lnTo>
                  <a:lnTo>
                    <a:pt x="274" y="1445"/>
                  </a:lnTo>
                  <a:lnTo>
                    <a:pt x="261" y="1468"/>
                  </a:lnTo>
                  <a:lnTo>
                    <a:pt x="244" y="1489"/>
                  </a:lnTo>
                  <a:lnTo>
                    <a:pt x="223" y="1507"/>
                  </a:lnTo>
                  <a:lnTo>
                    <a:pt x="198" y="1521"/>
                  </a:lnTo>
                  <a:lnTo>
                    <a:pt x="172" y="1529"/>
                  </a:lnTo>
                  <a:lnTo>
                    <a:pt x="143" y="1531"/>
                  </a:lnTo>
                  <a:lnTo>
                    <a:pt x="141" y="1531"/>
                  </a:lnTo>
                  <a:lnTo>
                    <a:pt x="114" y="1529"/>
                  </a:lnTo>
                  <a:lnTo>
                    <a:pt x="86" y="1519"/>
                  </a:lnTo>
                  <a:lnTo>
                    <a:pt x="63" y="1507"/>
                  </a:lnTo>
                  <a:lnTo>
                    <a:pt x="41" y="1489"/>
                  </a:lnTo>
                  <a:lnTo>
                    <a:pt x="24" y="1468"/>
                  </a:lnTo>
                  <a:lnTo>
                    <a:pt x="10" y="1444"/>
                  </a:lnTo>
                  <a:lnTo>
                    <a:pt x="2" y="1416"/>
                  </a:lnTo>
                  <a:lnTo>
                    <a:pt x="0" y="1388"/>
                  </a:lnTo>
                  <a:lnTo>
                    <a:pt x="5" y="339"/>
                  </a:lnTo>
                  <a:lnTo>
                    <a:pt x="9" y="289"/>
                  </a:lnTo>
                  <a:lnTo>
                    <a:pt x="20" y="241"/>
                  </a:lnTo>
                  <a:lnTo>
                    <a:pt x="37" y="197"/>
                  </a:lnTo>
                  <a:lnTo>
                    <a:pt x="60" y="155"/>
                  </a:lnTo>
                  <a:lnTo>
                    <a:pt x="89" y="118"/>
                  </a:lnTo>
                  <a:lnTo>
                    <a:pt x="122" y="84"/>
                  </a:lnTo>
                  <a:lnTo>
                    <a:pt x="160" y="57"/>
                  </a:lnTo>
                  <a:lnTo>
                    <a:pt x="202" y="33"/>
                  </a:lnTo>
                  <a:lnTo>
                    <a:pt x="246" y="16"/>
                  </a:lnTo>
                  <a:lnTo>
                    <a:pt x="293" y="6"/>
                  </a:lnTo>
                  <a:lnTo>
                    <a:pt x="343" y="2"/>
                  </a:lnTo>
                  <a:lnTo>
                    <a:pt x="488" y="2"/>
                  </a:lnTo>
                  <a:lnTo>
                    <a:pt x="663" y="465"/>
                  </a:lnTo>
                  <a:lnTo>
                    <a:pt x="626" y="268"/>
                  </a:lnTo>
                  <a:lnTo>
                    <a:pt x="626" y="254"/>
                  </a:lnTo>
                  <a:lnTo>
                    <a:pt x="627" y="240"/>
                  </a:lnTo>
                  <a:lnTo>
                    <a:pt x="633" y="227"/>
                  </a:lnTo>
                  <a:lnTo>
                    <a:pt x="690" y="123"/>
                  </a:lnTo>
                  <a:lnTo>
                    <a:pt x="639" y="30"/>
                  </a:lnTo>
                  <a:lnTo>
                    <a:pt x="637" y="20"/>
                  </a:lnTo>
                  <a:lnTo>
                    <a:pt x="640" y="10"/>
                  </a:lnTo>
                  <a:lnTo>
                    <a:pt x="644" y="6"/>
                  </a:lnTo>
                  <a:lnTo>
                    <a:pt x="647" y="2"/>
                  </a:lnTo>
                  <a:lnTo>
                    <a:pt x="653" y="0"/>
                  </a:lnTo>
                  <a:lnTo>
                    <a:pt x="65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39" name="Freeform 789">
              <a:extLst>
                <a:ext uri="{FF2B5EF4-FFF2-40B4-BE49-F238E27FC236}">
                  <a16:creationId xmlns:a16="http://schemas.microsoft.com/office/drawing/2014/main" id="{10DDEA59-A5A7-19E9-13C8-B355F9B48DD1}"/>
                </a:ext>
              </a:extLst>
            </p:cNvPr>
            <p:cNvSpPr>
              <a:spLocks/>
            </p:cNvSpPr>
            <p:nvPr/>
          </p:nvSpPr>
          <p:spPr bwMode="auto">
            <a:xfrm>
              <a:off x="3568" y="2356"/>
              <a:ext cx="296" cy="296"/>
            </a:xfrm>
            <a:custGeom>
              <a:avLst/>
              <a:gdLst>
                <a:gd name="T0" fmla="*/ 296 w 592"/>
                <a:gd name="T1" fmla="*/ 0 h 592"/>
                <a:gd name="T2" fmla="*/ 340 w 592"/>
                <a:gd name="T3" fmla="*/ 4 h 592"/>
                <a:gd name="T4" fmla="*/ 382 w 592"/>
                <a:gd name="T5" fmla="*/ 13 h 592"/>
                <a:gd name="T6" fmla="*/ 421 w 592"/>
                <a:gd name="T7" fmla="*/ 28 h 592"/>
                <a:gd name="T8" fmla="*/ 457 w 592"/>
                <a:gd name="T9" fmla="*/ 48 h 592"/>
                <a:gd name="T10" fmla="*/ 491 w 592"/>
                <a:gd name="T11" fmla="*/ 73 h 592"/>
                <a:gd name="T12" fmla="*/ 520 w 592"/>
                <a:gd name="T13" fmla="*/ 102 h 592"/>
                <a:gd name="T14" fmla="*/ 544 w 592"/>
                <a:gd name="T15" fmla="*/ 135 h 592"/>
                <a:gd name="T16" fmla="*/ 565 w 592"/>
                <a:gd name="T17" fmla="*/ 172 h 592"/>
                <a:gd name="T18" fmla="*/ 580 w 592"/>
                <a:gd name="T19" fmla="*/ 212 h 592"/>
                <a:gd name="T20" fmla="*/ 590 w 592"/>
                <a:gd name="T21" fmla="*/ 253 h 592"/>
                <a:gd name="T22" fmla="*/ 592 w 592"/>
                <a:gd name="T23" fmla="*/ 296 h 592"/>
                <a:gd name="T24" fmla="*/ 590 w 592"/>
                <a:gd name="T25" fmla="*/ 340 h 592"/>
                <a:gd name="T26" fmla="*/ 580 w 592"/>
                <a:gd name="T27" fmla="*/ 382 h 592"/>
                <a:gd name="T28" fmla="*/ 565 w 592"/>
                <a:gd name="T29" fmla="*/ 421 h 592"/>
                <a:gd name="T30" fmla="*/ 544 w 592"/>
                <a:gd name="T31" fmla="*/ 457 h 592"/>
                <a:gd name="T32" fmla="*/ 520 w 592"/>
                <a:gd name="T33" fmla="*/ 491 h 592"/>
                <a:gd name="T34" fmla="*/ 491 w 592"/>
                <a:gd name="T35" fmla="*/ 520 h 592"/>
                <a:gd name="T36" fmla="*/ 457 w 592"/>
                <a:gd name="T37" fmla="*/ 544 h 592"/>
                <a:gd name="T38" fmla="*/ 421 w 592"/>
                <a:gd name="T39" fmla="*/ 565 h 592"/>
                <a:gd name="T40" fmla="*/ 382 w 592"/>
                <a:gd name="T41" fmla="*/ 580 h 592"/>
                <a:gd name="T42" fmla="*/ 340 w 592"/>
                <a:gd name="T43" fmla="*/ 590 h 592"/>
                <a:gd name="T44" fmla="*/ 296 w 592"/>
                <a:gd name="T45" fmla="*/ 592 h 592"/>
                <a:gd name="T46" fmla="*/ 253 w 592"/>
                <a:gd name="T47" fmla="*/ 590 h 592"/>
                <a:gd name="T48" fmla="*/ 211 w 592"/>
                <a:gd name="T49" fmla="*/ 580 h 592"/>
                <a:gd name="T50" fmla="*/ 172 w 592"/>
                <a:gd name="T51" fmla="*/ 565 h 592"/>
                <a:gd name="T52" fmla="*/ 135 w 592"/>
                <a:gd name="T53" fmla="*/ 544 h 592"/>
                <a:gd name="T54" fmla="*/ 102 w 592"/>
                <a:gd name="T55" fmla="*/ 520 h 592"/>
                <a:gd name="T56" fmla="*/ 73 w 592"/>
                <a:gd name="T57" fmla="*/ 491 h 592"/>
                <a:gd name="T58" fmla="*/ 48 w 592"/>
                <a:gd name="T59" fmla="*/ 457 h 592"/>
                <a:gd name="T60" fmla="*/ 28 w 592"/>
                <a:gd name="T61" fmla="*/ 421 h 592"/>
                <a:gd name="T62" fmla="*/ 13 w 592"/>
                <a:gd name="T63" fmla="*/ 382 h 592"/>
                <a:gd name="T64" fmla="*/ 4 w 592"/>
                <a:gd name="T65" fmla="*/ 340 h 592"/>
                <a:gd name="T66" fmla="*/ 0 w 592"/>
                <a:gd name="T67" fmla="*/ 296 h 592"/>
                <a:gd name="T68" fmla="*/ 4 w 592"/>
                <a:gd name="T69" fmla="*/ 253 h 592"/>
                <a:gd name="T70" fmla="*/ 13 w 592"/>
                <a:gd name="T71" fmla="*/ 212 h 592"/>
                <a:gd name="T72" fmla="*/ 28 w 592"/>
                <a:gd name="T73" fmla="*/ 172 h 592"/>
                <a:gd name="T74" fmla="*/ 48 w 592"/>
                <a:gd name="T75" fmla="*/ 135 h 592"/>
                <a:gd name="T76" fmla="*/ 73 w 592"/>
                <a:gd name="T77" fmla="*/ 102 h 592"/>
                <a:gd name="T78" fmla="*/ 102 w 592"/>
                <a:gd name="T79" fmla="*/ 73 h 592"/>
                <a:gd name="T80" fmla="*/ 135 w 592"/>
                <a:gd name="T81" fmla="*/ 48 h 592"/>
                <a:gd name="T82" fmla="*/ 172 w 592"/>
                <a:gd name="T83" fmla="*/ 28 h 592"/>
                <a:gd name="T84" fmla="*/ 211 w 592"/>
                <a:gd name="T85" fmla="*/ 13 h 592"/>
                <a:gd name="T86" fmla="*/ 253 w 592"/>
                <a:gd name="T87" fmla="*/ 4 h 592"/>
                <a:gd name="T88" fmla="*/ 296 w 592"/>
                <a:gd name="T89" fmla="*/ 0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2" h="592">
                  <a:moveTo>
                    <a:pt x="296" y="0"/>
                  </a:moveTo>
                  <a:lnTo>
                    <a:pt x="340" y="4"/>
                  </a:lnTo>
                  <a:lnTo>
                    <a:pt x="382" y="13"/>
                  </a:lnTo>
                  <a:lnTo>
                    <a:pt x="421" y="28"/>
                  </a:lnTo>
                  <a:lnTo>
                    <a:pt x="457" y="48"/>
                  </a:lnTo>
                  <a:lnTo>
                    <a:pt x="491" y="73"/>
                  </a:lnTo>
                  <a:lnTo>
                    <a:pt x="520" y="102"/>
                  </a:lnTo>
                  <a:lnTo>
                    <a:pt x="544" y="135"/>
                  </a:lnTo>
                  <a:lnTo>
                    <a:pt x="565" y="172"/>
                  </a:lnTo>
                  <a:lnTo>
                    <a:pt x="580" y="212"/>
                  </a:lnTo>
                  <a:lnTo>
                    <a:pt x="590" y="253"/>
                  </a:lnTo>
                  <a:lnTo>
                    <a:pt x="592" y="296"/>
                  </a:lnTo>
                  <a:lnTo>
                    <a:pt x="590" y="340"/>
                  </a:lnTo>
                  <a:lnTo>
                    <a:pt x="580" y="382"/>
                  </a:lnTo>
                  <a:lnTo>
                    <a:pt x="565" y="421"/>
                  </a:lnTo>
                  <a:lnTo>
                    <a:pt x="544" y="457"/>
                  </a:lnTo>
                  <a:lnTo>
                    <a:pt x="520" y="491"/>
                  </a:lnTo>
                  <a:lnTo>
                    <a:pt x="491" y="520"/>
                  </a:lnTo>
                  <a:lnTo>
                    <a:pt x="457" y="544"/>
                  </a:lnTo>
                  <a:lnTo>
                    <a:pt x="421" y="565"/>
                  </a:lnTo>
                  <a:lnTo>
                    <a:pt x="382" y="580"/>
                  </a:lnTo>
                  <a:lnTo>
                    <a:pt x="340" y="590"/>
                  </a:lnTo>
                  <a:lnTo>
                    <a:pt x="296" y="592"/>
                  </a:lnTo>
                  <a:lnTo>
                    <a:pt x="253" y="590"/>
                  </a:lnTo>
                  <a:lnTo>
                    <a:pt x="211" y="580"/>
                  </a:lnTo>
                  <a:lnTo>
                    <a:pt x="172" y="565"/>
                  </a:lnTo>
                  <a:lnTo>
                    <a:pt x="135" y="544"/>
                  </a:lnTo>
                  <a:lnTo>
                    <a:pt x="102" y="520"/>
                  </a:lnTo>
                  <a:lnTo>
                    <a:pt x="73" y="491"/>
                  </a:lnTo>
                  <a:lnTo>
                    <a:pt x="48" y="457"/>
                  </a:lnTo>
                  <a:lnTo>
                    <a:pt x="28" y="421"/>
                  </a:lnTo>
                  <a:lnTo>
                    <a:pt x="13" y="382"/>
                  </a:lnTo>
                  <a:lnTo>
                    <a:pt x="4" y="340"/>
                  </a:lnTo>
                  <a:lnTo>
                    <a:pt x="0" y="296"/>
                  </a:lnTo>
                  <a:lnTo>
                    <a:pt x="4" y="253"/>
                  </a:lnTo>
                  <a:lnTo>
                    <a:pt x="13" y="212"/>
                  </a:lnTo>
                  <a:lnTo>
                    <a:pt x="28" y="172"/>
                  </a:lnTo>
                  <a:lnTo>
                    <a:pt x="48" y="135"/>
                  </a:lnTo>
                  <a:lnTo>
                    <a:pt x="73" y="102"/>
                  </a:lnTo>
                  <a:lnTo>
                    <a:pt x="102" y="73"/>
                  </a:lnTo>
                  <a:lnTo>
                    <a:pt x="135" y="48"/>
                  </a:lnTo>
                  <a:lnTo>
                    <a:pt x="172" y="28"/>
                  </a:lnTo>
                  <a:lnTo>
                    <a:pt x="211" y="13"/>
                  </a:lnTo>
                  <a:lnTo>
                    <a:pt x="253" y="4"/>
                  </a:lnTo>
                  <a:lnTo>
                    <a:pt x="29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41" name="Freeform 790">
              <a:extLst>
                <a:ext uri="{FF2B5EF4-FFF2-40B4-BE49-F238E27FC236}">
                  <a16:creationId xmlns:a16="http://schemas.microsoft.com/office/drawing/2014/main" id="{ED3A888F-8120-BEF2-0505-5F4D8D6D2062}"/>
                </a:ext>
              </a:extLst>
            </p:cNvPr>
            <p:cNvSpPr>
              <a:spLocks/>
            </p:cNvSpPr>
            <p:nvPr/>
          </p:nvSpPr>
          <p:spPr bwMode="auto">
            <a:xfrm>
              <a:off x="3112" y="2251"/>
              <a:ext cx="1205" cy="1904"/>
            </a:xfrm>
            <a:custGeom>
              <a:avLst/>
              <a:gdLst>
                <a:gd name="T0" fmla="*/ 182 w 2410"/>
                <a:gd name="T1" fmla="*/ 6 h 3808"/>
                <a:gd name="T2" fmla="*/ 231 w 2410"/>
                <a:gd name="T3" fmla="*/ 31 h 3808"/>
                <a:gd name="T4" fmla="*/ 977 w 2410"/>
                <a:gd name="T5" fmla="*/ 919 h 3808"/>
                <a:gd name="T6" fmla="*/ 1107 w 2410"/>
                <a:gd name="T7" fmla="*/ 1163 h 3808"/>
                <a:gd name="T8" fmla="*/ 1108 w 2410"/>
                <a:gd name="T9" fmla="*/ 1135 h 3808"/>
                <a:gd name="T10" fmla="*/ 1171 w 2410"/>
                <a:gd name="T11" fmla="*/ 1018 h 3808"/>
                <a:gd name="T12" fmla="*/ 1118 w 2410"/>
                <a:gd name="T13" fmla="*/ 915 h 3808"/>
                <a:gd name="T14" fmla="*/ 1123 w 2410"/>
                <a:gd name="T15" fmla="*/ 901 h 3808"/>
                <a:gd name="T16" fmla="*/ 1133 w 2410"/>
                <a:gd name="T17" fmla="*/ 895 h 3808"/>
                <a:gd name="T18" fmla="*/ 1279 w 2410"/>
                <a:gd name="T19" fmla="*/ 895 h 3808"/>
                <a:gd name="T20" fmla="*/ 1288 w 2410"/>
                <a:gd name="T21" fmla="*/ 897 h 3808"/>
                <a:gd name="T22" fmla="*/ 1296 w 2410"/>
                <a:gd name="T23" fmla="*/ 905 h 3808"/>
                <a:gd name="T24" fmla="*/ 1296 w 2410"/>
                <a:gd name="T25" fmla="*/ 925 h 3808"/>
                <a:gd name="T26" fmla="*/ 1303 w 2410"/>
                <a:gd name="T27" fmla="*/ 1122 h 3808"/>
                <a:gd name="T28" fmla="*/ 1310 w 2410"/>
                <a:gd name="T29" fmla="*/ 1149 h 3808"/>
                <a:gd name="T30" fmla="*/ 1267 w 2410"/>
                <a:gd name="T31" fmla="*/ 1360 h 3808"/>
                <a:gd name="T32" fmla="*/ 2158 w 2410"/>
                <a:gd name="T33" fmla="*/ 51 h 3808"/>
                <a:gd name="T34" fmla="*/ 2202 w 2410"/>
                <a:gd name="T35" fmla="*/ 16 h 3808"/>
                <a:gd name="T36" fmla="*/ 2255 w 2410"/>
                <a:gd name="T37" fmla="*/ 0 h 3808"/>
                <a:gd name="T38" fmla="*/ 2310 w 2410"/>
                <a:gd name="T39" fmla="*/ 6 h 3808"/>
                <a:gd name="T40" fmla="*/ 2360 w 2410"/>
                <a:gd name="T41" fmla="*/ 33 h 3808"/>
                <a:gd name="T42" fmla="*/ 2394 w 2410"/>
                <a:gd name="T43" fmla="*/ 78 h 3808"/>
                <a:gd name="T44" fmla="*/ 2410 w 2410"/>
                <a:gd name="T45" fmla="*/ 130 h 3808"/>
                <a:gd name="T46" fmla="*/ 2404 w 2410"/>
                <a:gd name="T47" fmla="*/ 185 h 3808"/>
                <a:gd name="T48" fmla="*/ 2377 w 2410"/>
                <a:gd name="T49" fmla="*/ 235 h 3808"/>
                <a:gd name="T50" fmla="*/ 1586 w 2410"/>
                <a:gd name="T51" fmla="*/ 3636 h 3808"/>
                <a:gd name="T52" fmla="*/ 1572 w 2410"/>
                <a:gd name="T53" fmla="*/ 3703 h 3808"/>
                <a:gd name="T54" fmla="*/ 1536 w 2410"/>
                <a:gd name="T55" fmla="*/ 3758 h 3808"/>
                <a:gd name="T56" fmla="*/ 1482 w 2410"/>
                <a:gd name="T57" fmla="*/ 3794 h 3808"/>
                <a:gd name="T58" fmla="*/ 1415 w 2410"/>
                <a:gd name="T59" fmla="*/ 3808 h 3808"/>
                <a:gd name="T60" fmla="*/ 1348 w 2410"/>
                <a:gd name="T61" fmla="*/ 3794 h 3808"/>
                <a:gd name="T62" fmla="*/ 1294 w 2410"/>
                <a:gd name="T63" fmla="*/ 3758 h 3808"/>
                <a:gd name="T64" fmla="*/ 1257 w 2410"/>
                <a:gd name="T65" fmla="*/ 3703 h 3808"/>
                <a:gd name="T66" fmla="*/ 1243 w 2410"/>
                <a:gd name="T67" fmla="*/ 3636 h 3808"/>
                <a:gd name="T68" fmla="*/ 1241 w 2410"/>
                <a:gd name="T69" fmla="*/ 2289 h 3808"/>
                <a:gd name="T70" fmla="*/ 1221 w 2410"/>
                <a:gd name="T71" fmla="*/ 2269 h 3808"/>
                <a:gd name="T72" fmla="*/ 1192 w 2410"/>
                <a:gd name="T73" fmla="*/ 2269 h 3808"/>
                <a:gd name="T74" fmla="*/ 1172 w 2410"/>
                <a:gd name="T75" fmla="*/ 2289 h 3808"/>
                <a:gd name="T76" fmla="*/ 1170 w 2410"/>
                <a:gd name="T77" fmla="*/ 3636 h 3808"/>
                <a:gd name="T78" fmla="*/ 1156 w 2410"/>
                <a:gd name="T79" fmla="*/ 3703 h 3808"/>
                <a:gd name="T80" fmla="*/ 1119 w 2410"/>
                <a:gd name="T81" fmla="*/ 3758 h 3808"/>
                <a:gd name="T82" fmla="*/ 1064 w 2410"/>
                <a:gd name="T83" fmla="*/ 3794 h 3808"/>
                <a:gd name="T84" fmla="*/ 998 w 2410"/>
                <a:gd name="T85" fmla="*/ 3808 h 3808"/>
                <a:gd name="T86" fmla="*/ 931 w 2410"/>
                <a:gd name="T87" fmla="*/ 3794 h 3808"/>
                <a:gd name="T88" fmla="*/ 876 w 2410"/>
                <a:gd name="T89" fmla="*/ 3758 h 3808"/>
                <a:gd name="T90" fmla="*/ 841 w 2410"/>
                <a:gd name="T91" fmla="*/ 3703 h 3808"/>
                <a:gd name="T92" fmla="*/ 827 w 2410"/>
                <a:gd name="T93" fmla="*/ 3636 h 3808"/>
                <a:gd name="T94" fmla="*/ 32 w 2410"/>
                <a:gd name="T95" fmla="*/ 235 h 3808"/>
                <a:gd name="T96" fmla="*/ 6 w 2410"/>
                <a:gd name="T97" fmla="*/ 185 h 3808"/>
                <a:gd name="T98" fmla="*/ 0 w 2410"/>
                <a:gd name="T99" fmla="*/ 130 h 3808"/>
                <a:gd name="T100" fmla="*/ 15 w 2410"/>
                <a:gd name="T101" fmla="*/ 78 h 3808"/>
                <a:gd name="T102" fmla="*/ 51 w 2410"/>
                <a:gd name="T103" fmla="*/ 33 h 3808"/>
                <a:gd name="T104" fmla="*/ 101 w 2410"/>
                <a:gd name="T105" fmla="*/ 6 h 3808"/>
                <a:gd name="T106" fmla="*/ 155 w 2410"/>
                <a:gd name="T107" fmla="*/ 0 h 3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10" h="3808">
                  <a:moveTo>
                    <a:pt x="155" y="0"/>
                  </a:moveTo>
                  <a:lnTo>
                    <a:pt x="182" y="6"/>
                  </a:lnTo>
                  <a:lnTo>
                    <a:pt x="207" y="16"/>
                  </a:lnTo>
                  <a:lnTo>
                    <a:pt x="231" y="31"/>
                  </a:lnTo>
                  <a:lnTo>
                    <a:pt x="251" y="51"/>
                  </a:lnTo>
                  <a:lnTo>
                    <a:pt x="977" y="919"/>
                  </a:lnTo>
                  <a:lnTo>
                    <a:pt x="1144" y="1360"/>
                  </a:lnTo>
                  <a:lnTo>
                    <a:pt x="1107" y="1163"/>
                  </a:lnTo>
                  <a:lnTo>
                    <a:pt x="1106" y="1149"/>
                  </a:lnTo>
                  <a:lnTo>
                    <a:pt x="1108" y="1135"/>
                  </a:lnTo>
                  <a:lnTo>
                    <a:pt x="1114" y="1122"/>
                  </a:lnTo>
                  <a:lnTo>
                    <a:pt x="1171" y="1018"/>
                  </a:lnTo>
                  <a:lnTo>
                    <a:pt x="1120" y="925"/>
                  </a:lnTo>
                  <a:lnTo>
                    <a:pt x="1118" y="915"/>
                  </a:lnTo>
                  <a:lnTo>
                    <a:pt x="1121" y="905"/>
                  </a:lnTo>
                  <a:lnTo>
                    <a:pt x="1123" y="901"/>
                  </a:lnTo>
                  <a:lnTo>
                    <a:pt x="1128" y="897"/>
                  </a:lnTo>
                  <a:lnTo>
                    <a:pt x="1133" y="895"/>
                  </a:lnTo>
                  <a:lnTo>
                    <a:pt x="1139" y="895"/>
                  </a:lnTo>
                  <a:lnTo>
                    <a:pt x="1279" y="895"/>
                  </a:lnTo>
                  <a:lnTo>
                    <a:pt x="1284" y="895"/>
                  </a:lnTo>
                  <a:lnTo>
                    <a:pt x="1288" y="897"/>
                  </a:lnTo>
                  <a:lnTo>
                    <a:pt x="1293" y="901"/>
                  </a:lnTo>
                  <a:lnTo>
                    <a:pt x="1296" y="905"/>
                  </a:lnTo>
                  <a:lnTo>
                    <a:pt x="1299" y="915"/>
                  </a:lnTo>
                  <a:lnTo>
                    <a:pt x="1296" y="925"/>
                  </a:lnTo>
                  <a:lnTo>
                    <a:pt x="1245" y="1018"/>
                  </a:lnTo>
                  <a:lnTo>
                    <a:pt x="1303" y="1122"/>
                  </a:lnTo>
                  <a:lnTo>
                    <a:pt x="1308" y="1135"/>
                  </a:lnTo>
                  <a:lnTo>
                    <a:pt x="1310" y="1149"/>
                  </a:lnTo>
                  <a:lnTo>
                    <a:pt x="1309" y="1163"/>
                  </a:lnTo>
                  <a:lnTo>
                    <a:pt x="1267" y="1360"/>
                  </a:lnTo>
                  <a:lnTo>
                    <a:pt x="1439" y="912"/>
                  </a:lnTo>
                  <a:lnTo>
                    <a:pt x="2158" y="51"/>
                  </a:lnTo>
                  <a:lnTo>
                    <a:pt x="2179" y="31"/>
                  </a:lnTo>
                  <a:lnTo>
                    <a:pt x="2202" y="16"/>
                  </a:lnTo>
                  <a:lnTo>
                    <a:pt x="2227" y="6"/>
                  </a:lnTo>
                  <a:lnTo>
                    <a:pt x="2255" y="0"/>
                  </a:lnTo>
                  <a:lnTo>
                    <a:pt x="2282" y="0"/>
                  </a:lnTo>
                  <a:lnTo>
                    <a:pt x="2310" y="6"/>
                  </a:lnTo>
                  <a:lnTo>
                    <a:pt x="2335" y="17"/>
                  </a:lnTo>
                  <a:lnTo>
                    <a:pt x="2360" y="33"/>
                  </a:lnTo>
                  <a:lnTo>
                    <a:pt x="2379" y="54"/>
                  </a:lnTo>
                  <a:lnTo>
                    <a:pt x="2394" y="78"/>
                  </a:lnTo>
                  <a:lnTo>
                    <a:pt x="2405" y="104"/>
                  </a:lnTo>
                  <a:lnTo>
                    <a:pt x="2410" y="130"/>
                  </a:lnTo>
                  <a:lnTo>
                    <a:pt x="2410" y="158"/>
                  </a:lnTo>
                  <a:lnTo>
                    <a:pt x="2404" y="185"/>
                  </a:lnTo>
                  <a:lnTo>
                    <a:pt x="2393" y="210"/>
                  </a:lnTo>
                  <a:lnTo>
                    <a:pt x="2377" y="235"/>
                  </a:lnTo>
                  <a:lnTo>
                    <a:pt x="1583" y="1184"/>
                  </a:lnTo>
                  <a:lnTo>
                    <a:pt x="1586" y="3636"/>
                  </a:lnTo>
                  <a:lnTo>
                    <a:pt x="1583" y="3671"/>
                  </a:lnTo>
                  <a:lnTo>
                    <a:pt x="1572" y="3703"/>
                  </a:lnTo>
                  <a:lnTo>
                    <a:pt x="1557" y="3732"/>
                  </a:lnTo>
                  <a:lnTo>
                    <a:pt x="1536" y="3758"/>
                  </a:lnTo>
                  <a:lnTo>
                    <a:pt x="1511" y="3779"/>
                  </a:lnTo>
                  <a:lnTo>
                    <a:pt x="1482" y="3794"/>
                  </a:lnTo>
                  <a:lnTo>
                    <a:pt x="1449" y="3804"/>
                  </a:lnTo>
                  <a:lnTo>
                    <a:pt x="1415" y="3808"/>
                  </a:lnTo>
                  <a:lnTo>
                    <a:pt x="1380" y="3804"/>
                  </a:lnTo>
                  <a:lnTo>
                    <a:pt x="1348" y="3794"/>
                  </a:lnTo>
                  <a:lnTo>
                    <a:pt x="1319" y="3779"/>
                  </a:lnTo>
                  <a:lnTo>
                    <a:pt x="1294" y="3758"/>
                  </a:lnTo>
                  <a:lnTo>
                    <a:pt x="1273" y="3732"/>
                  </a:lnTo>
                  <a:lnTo>
                    <a:pt x="1257" y="3703"/>
                  </a:lnTo>
                  <a:lnTo>
                    <a:pt x="1246" y="3671"/>
                  </a:lnTo>
                  <a:lnTo>
                    <a:pt x="1243" y="3636"/>
                  </a:lnTo>
                  <a:lnTo>
                    <a:pt x="1243" y="2303"/>
                  </a:lnTo>
                  <a:lnTo>
                    <a:pt x="1241" y="2289"/>
                  </a:lnTo>
                  <a:lnTo>
                    <a:pt x="1233" y="2276"/>
                  </a:lnTo>
                  <a:lnTo>
                    <a:pt x="1221" y="2269"/>
                  </a:lnTo>
                  <a:lnTo>
                    <a:pt x="1207" y="2266"/>
                  </a:lnTo>
                  <a:lnTo>
                    <a:pt x="1192" y="2269"/>
                  </a:lnTo>
                  <a:lnTo>
                    <a:pt x="1180" y="2276"/>
                  </a:lnTo>
                  <a:lnTo>
                    <a:pt x="1172" y="2289"/>
                  </a:lnTo>
                  <a:lnTo>
                    <a:pt x="1170" y="2303"/>
                  </a:lnTo>
                  <a:lnTo>
                    <a:pt x="1170" y="3636"/>
                  </a:lnTo>
                  <a:lnTo>
                    <a:pt x="1166" y="3671"/>
                  </a:lnTo>
                  <a:lnTo>
                    <a:pt x="1156" y="3703"/>
                  </a:lnTo>
                  <a:lnTo>
                    <a:pt x="1140" y="3732"/>
                  </a:lnTo>
                  <a:lnTo>
                    <a:pt x="1119" y="3758"/>
                  </a:lnTo>
                  <a:lnTo>
                    <a:pt x="1095" y="3779"/>
                  </a:lnTo>
                  <a:lnTo>
                    <a:pt x="1064" y="3794"/>
                  </a:lnTo>
                  <a:lnTo>
                    <a:pt x="1033" y="3804"/>
                  </a:lnTo>
                  <a:lnTo>
                    <a:pt x="998" y="3808"/>
                  </a:lnTo>
                  <a:lnTo>
                    <a:pt x="963" y="3804"/>
                  </a:lnTo>
                  <a:lnTo>
                    <a:pt x="931" y="3794"/>
                  </a:lnTo>
                  <a:lnTo>
                    <a:pt x="902" y="3779"/>
                  </a:lnTo>
                  <a:lnTo>
                    <a:pt x="876" y="3758"/>
                  </a:lnTo>
                  <a:lnTo>
                    <a:pt x="856" y="3732"/>
                  </a:lnTo>
                  <a:lnTo>
                    <a:pt x="841" y="3703"/>
                  </a:lnTo>
                  <a:lnTo>
                    <a:pt x="830" y="3671"/>
                  </a:lnTo>
                  <a:lnTo>
                    <a:pt x="827" y="3636"/>
                  </a:lnTo>
                  <a:lnTo>
                    <a:pt x="827" y="1184"/>
                  </a:lnTo>
                  <a:lnTo>
                    <a:pt x="32" y="235"/>
                  </a:lnTo>
                  <a:lnTo>
                    <a:pt x="16" y="210"/>
                  </a:lnTo>
                  <a:lnTo>
                    <a:pt x="6" y="185"/>
                  </a:lnTo>
                  <a:lnTo>
                    <a:pt x="0" y="158"/>
                  </a:lnTo>
                  <a:lnTo>
                    <a:pt x="0" y="130"/>
                  </a:lnTo>
                  <a:lnTo>
                    <a:pt x="4" y="104"/>
                  </a:lnTo>
                  <a:lnTo>
                    <a:pt x="15" y="78"/>
                  </a:lnTo>
                  <a:lnTo>
                    <a:pt x="30" y="54"/>
                  </a:lnTo>
                  <a:lnTo>
                    <a:pt x="51" y="33"/>
                  </a:lnTo>
                  <a:lnTo>
                    <a:pt x="74" y="17"/>
                  </a:lnTo>
                  <a:lnTo>
                    <a:pt x="101" y="6"/>
                  </a:lnTo>
                  <a:lnTo>
                    <a:pt x="127" y="0"/>
                  </a:lnTo>
                  <a:lnTo>
                    <a:pt x="15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grpSp>
      <p:pic>
        <p:nvPicPr>
          <p:cNvPr id="52" name="Picture 51">
            <a:extLst>
              <a:ext uri="{FF2B5EF4-FFF2-40B4-BE49-F238E27FC236}">
                <a16:creationId xmlns:a16="http://schemas.microsoft.com/office/drawing/2014/main" id="{7313B85D-A1D7-F206-E9F6-D08D6E94CEC0}"/>
              </a:ext>
            </a:extLst>
          </p:cNvPr>
          <p:cNvPicPr>
            <a:picLocks noChangeAspect="1"/>
          </p:cNvPicPr>
          <p:nvPr/>
        </p:nvPicPr>
        <p:blipFill>
          <a:blip r:embed="rId13"/>
          <a:stretch>
            <a:fillRect/>
          </a:stretch>
        </p:blipFill>
        <p:spPr>
          <a:xfrm>
            <a:off x="2140033" y="1377346"/>
            <a:ext cx="413928" cy="413928"/>
          </a:xfrm>
          <a:prstGeom prst="rect">
            <a:avLst/>
          </a:prstGeom>
        </p:spPr>
      </p:pic>
      <p:pic>
        <p:nvPicPr>
          <p:cNvPr id="54" name="Picture 53">
            <a:extLst>
              <a:ext uri="{FF2B5EF4-FFF2-40B4-BE49-F238E27FC236}">
                <a16:creationId xmlns:a16="http://schemas.microsoft.com/office/drawing/2014/main" id="{6C8E37E7-5EDF-2553-3634-B450ABF7D25E}"/>
              </a:ext>
            </a:extLst>
          </p:cNvPr>
          <p:cNvPicPr>
            <a:picLocks noChangeAspect="1"/>
          </p:cNvPicPr>
          <p:nvPr/>
        </p:nvPicPr>
        <p:blipFill>
          <a:blip r:embed="rId14"/>
          <a:stretch>
            <a:fillRect/>
          </a:stretch>
        </p:blipFill>
        <p:spPr>
          <a:xfrm>
            <a:off x="1610480" y="2173340"/>
            <a:ext cx="458624" cy="458624"/>
          </a:xfrm>
          <a:prstGeom prst="rect">
            <a:avLst/>
          </a:prstGeom>
        </p:spPr>
      </p:pic>
      <p:pic>
        <p:nvPicPr>
          <p:cNvPr id="56" name="Picture 55">
            <a:extLst>
              <a:ext uri="{FF2B5EF4-FFF2-40B4-BE49-F238E27FC236}">
                <a16:creationId xmlns:a16="http://schemas.microsoft.com/office/drawing/2014/main" id="{96DF900E-9205-FB6C-4400-94F9B4199DF0}"/>
              </a:ext>
            </a:extLst>
          </p:cNvPr>
          <p:cNvPicPr>
            <a:picLocks noChangeAspect="1"/>
          </p:cNvPicPr>
          <p:nvPr/>
        </p:nvPicPr>
        <p:blipFill>
          <a:blip r:embed="rId15"/>
          <a:stretch>
            <a:fillRect/>
          </a:stretch>
        </p:blipFill>
        <p:spPr>
          <a:xfrm>
            <a:off x="1746430" y="3962672"/>
            <a:ext cx="377034" cy="377034"/>
          </a:xfrm>
          <a:prstGeom prst="rect">
            <a:avLst/>
          </a:prstGeom>
        </p:spPr>
      </p:pic>
      <p:pic>
        <p:nvPicPr>
          <p:cNvPr id="58" name="Picture 57">
            <a:extLst>
              <a:ext uri="{FF2B5EF4-FFF2-40B4-BE49-F238E27FC236}">
                <a16:creationId xmlns:a16="http://schemas.microsoft.com/office/drawing/2014/main" id="{CD79BE2A-2234-1AE1-372C-28C46E8E8D10}"/>
              </a:ext>
            </a:extLst>
          </p:cNvPr>
          <p:cNvPicPr>
            <a:picLocks noChangeAspect="1"/>
          </p:cNvPicPr>
          <p:nvPr/>
        </p:nvPicPr>
        <p:blipFill>
          <a:blip r:embed="rId16"/>
          <a:stretch>
            <a:fillRect/>
          </a:stretch>
        </p:blipFill>
        <p:spPr>
          <a:xfrm>
            <a:off x="2865634" y="5769714"/>
            <a:ext cx="483426" cy="402997"/>
          </a:xfrm>
          <a:prstGeom prst="rect">
            <a:avLst/>
          </a:prstGeom>
        </p:spPr>
      </p:pic>
      <p:pic>
        <p:nvPicPr>
          <p:cNvPr id="60" name="Picture 59">
            <a:extLst>
              <a:ext uri="{FF2B5EF4-FFF2-40B4-BE49-F238E27FC236}">
                <a16:creationId xmlns:a16="http://schemas.microsoft.com/office/drawing/2014/main" id="{AE3E3FCC-1A11-A3C1-10AC-7C23D3559231}"/>
              </a:ext>
            </a:extLst>
          </p:cNvPr>
          <p:cNvPicPr>
            <a:picLocks noChangeAspect="1"/>
          </p:cNvPicPr>
          <p:nvPr/>
        </p:nvPicPr>
        <p:blipFill>
          <a:blip r:embed="rId17"/>
          <a:stretch>
            <a:fillRect/>
          </a:stretch>
        </p:blipFill>
        <p:spPr>
          <a:xfrm>
            <a:off x="8403460" y="5539736"/>
            <a:ext cx="489366" cy="422832"/>
          </a:xfrm>
          <a:prstGeom prst="rect">
            <a:avLst/>
          </a:prstGeom>
        </p:spPr>
      </p:pic>
      <p:pic>
        <p:nvPicPr>
          <p:cNvPr id="62" name="Picture 61">
            <a:extLst>
              <a:ext uri="{FF2B5EF4-FFF2-40B4-BE49-F238E27FC236}">
                <a16:creationId xmlns:a16="http://schemas.microsoft.com/office/drawing/2014/main" id="{AA013291-EF26-3750-ED71-0F1CA8D460FE}"/>
              </a:ext>
            </a:extLst>
          </p:cNvPr>
          <p:cNvPicPr>
            <a:picLocks noChangeAspect="1"/>
          </p:cNvPicPr>
          <p:nvPr/>
        </p:nvPicPr>
        <p:blipFill>
          <a:blip r:embed="rId18"/>
          <a:stretch>
            <a:fillRect/>
          </a:stretch>
        </p:blipFill>
        <p:spPr>
          <a:xfrm>
            <a:off x="9356798" y="4120090"/>
            <a:ext cx="451187" cy="451187"/>
          </a:xfrm>
          <a:prstGeom prst="rect">
            <a:avLst/>
          </a:prstGeom>
        </p:spPr>
      </p:pic>
      <p:pic>
        <p:nvPicPr>
          <p:cNvPr id="64" name="Picture 63">
            <a:extLst>
              <a:ext uri="{FF2B5EF4-FFF2-40B4-BE49-F238E27FC236}">
                <a16:creationId xmlns:a16="http://schemas.microsoft.com/office/drawing/2014/main" id="{490B0874-9DF5-23C5-36B1-E44E1E135B48}"/>
              </a:ext>
            </a:extLst>
          </p:cNvPr>
          <p:cNvPicPr>
            <a:picLocks noChangeAspect="1"/>
          </p:cNvPicPr>
          <p:nvPr/>
        </p:nvPicPr>
        <p:blipFill>
          <a:blip r:embed="rId19"/>
          <a:stretch>
            <a:fillRect/>
          </a:stretch>
        </p:blipFill>
        <p:spPr>
          <a:xfrm>
            <a:off x="9630340" y="2523861"/>
            <a:ext cx="475816" cy="475816"/>
          </a:xfrm>
          <a:prstGeom prst="rect">
            <a:avLst/>
          </a:prstGeom>
        </p:spPr>
      </p:pic>
      <p:pic>
        <p:nvPicPr>
          <p:cNvPr id="66" name="Picture 65">
            <a:extLst>
              <a:ext uri="{FF2B5EF4-FFF2-40B4-BE49-F238E27FC236}">
                <a16:creationId xmlns:a16="http://schemas.microsoft.com/office/drawing/2014/main" id="{D1824E2F-84D2-DEC4-13AA-C39063D4CA1B}"/>
              </a:ext>
            </a:extLst>
          </p:cNvPr>
          <p:cNvPicPr>
            <a:picLocks noChangeAspect="1"/>
          </p:cNvPicPr>
          <p:nvPr/>
        </p:nvPicPr>
        <p:blipFill>
          <a:blip r:embed="rId20"/>
          <a:stretch>
            <a:fillRect/>
          </a:stretch>
        </p:blipFill>
        <p:spPr>
          <a:xfrm>
            <a:off x="8954885" y="1079652"/>
            <a:ext cx="543627" cy="543627"/>
          </a:xfrm>
          <a:prstGeom prst="rect">
            <a:avLst/>
          </a:prstGeom>
        </p:spPr>
      </p:pic>
      <p:pic>
        <p:nvPicPr>
          <p:cNvPr id="13" name="Picture 12">
            <a:extLst>
              <a:ext uri="{FF2B5EF4-FFF2-40B4-BE49-F238E27FC236}">
                <a16:creationId xmlns:a16="http://schemas.microsoft.com/office/drawing/2014/main" id="{755D7DCF-86EF-8F95-0B05-D536FC212167}"/>
              </a:ext>
            </a:extLst>
          </p:cNvPr>
          <p:cNvPicPr>
            <a:picLocks noChangeAspect="1"/>
          </p:cNvPicPr>
          <p:nvPr/>
        </p:nvPicPr>
        <p:blipFill>
          <a:blip r:embed="rId21"/>
          <a:stretch>
            <a:fillRect/>
          </a:stretch>
        </p:blipFill>
        <p:spPr>
          <a:xfrm>
            <a:off x="7850233" y="4409006"/>
            <a:ext cx="614801" cy="614801"/>
          </a:xfrm>
          <a:prstGeom prst="rect">
            <a:avLst/>
          </a:prstGeom>
          <a:ln w="12700">
            <a:solidFill>
              <a:schemeClr val="tx1"/>
            </a:solidFill>
          </a:ln>
        </p:spPr>
      </p:pic>
      <p:pic>
        <p:nvPicPr>
          <p:cNvPr id="17" name="Picture 16">
            <a:extLst>
              <a:ext uri="{FF2B5EF4-FFF2-40B4-BE49-F238E27FC236}">
                <a16:creationId xmlns:a16="http://schemas.microsoft.com/office/drawing/2014/main" id="{E9AE03A2-4AB4-AC20-C71F-D094E3314D07}"/>
              </a:ext>
            </a:extLst>
          </p:cNvPr>
          <p:cNvPicPr>
            <a:picLocks noChangeAspect="1"/>
          </p:cNvPicPr>
          <p:nvPr/>
        </p:nvPicPr>
        <p:blipFill>
          <a:blip r:embed="rId22"/>
          <a:stretch>
            <a:fillRect/>
          </a:stretch>
        </p:blipFill>
        <p:spPr>
          <a:xfrm>
            <a:off x="6761196" y="5540125"/>
            <a:ext cx="621328" cy="621328"/>
          </a:xfrm>
          <a:prstGeom prst="rect">
            <a:avLst/>
          </a:prstGeom>
          <a:ln w="12700">
            <a:solidFill>
              <a:schemeClr val="tx1"/>
            </a:solidFill>
          </a:ln>
        </p:spPr>
      </p:pic>
      <p:pic>
        <p:nvPicPr>
          <p:cNvPr id="29" name="Picture 28">
            <a:extLst>
              <a:ext uri="{FF2B5EF4-FFF2-40B4-BE49-F238E27FC236}">
                <a16:creationId xmlns:a16="http://schemas.microsoft.com/office/drawing/2014/main" id="{B75F75EF-7520-93CF-EFC7-4738AE9DCAB9}"/>
              </a:ext>
            </a:extLst>
          </p:cNvPr>
          <p:cNvPicPr>
            <a:picLocks noChangeAspect="1"/>
          </p:cNvPicPr>
          <p:nvPr/>
        </p:nvPicPr>
        <p:blipFill>
          <a:blip r:embed="rId23"/>
          <a:stretch>
            <a:fillRect/>
          </a:stretch>
        </p:blipFill>
        <p:spPr>
          <a:xfrm>
            <a:off x="5172094" y="5519595"/>
            <a:ext cx="644199" cy="644199"/>
          </a:xfrm>
          <a:prstGeom prst="rect">
            <a:avLst/>
          </a:prstGeom>
          <a:ln w="12700">
            <a:solidFill>
              <a:schemeClr val="tx1"/>
            </a:solidFill>
          </a:ln>
        </p:spPr>
      </p:pic>
      <p:pic>
        <p:nvPicPr>
          <p:cNvPr id="3" name="Picture 2">
            <a:extLst>
              <a:ext uri="{FF2B5EF4-FFF2-40B4-BE49-F238E27FC236}">
                <a16:creationId xmlns:a16="http://schemas.microsoft.com/office/drawing/2014/main" id="{35668FED-0967-3ED0-6977-136D85A1CC9A}"/>
              </a:ext>
            </a:extLst>
          </p:cNvPr>
          <p:cNvPicPr>
            <a:picLocks noChangeAspect="1"/>
          </p:cNvPicPr>
          <p:nvPr/>
        </p:nvPicPr>
        <p:blipFill>
          <a:blip r:embed="rId24"/>
          <a:stretch>
            <a:fillRect/>
          </a:stretch>
        </p:blipFill>
        <p:spPr>
          <a:xfrm>
            <a:off x="6685821" y="1695426"/>
            <a:ext cx="663085" cy="663085"/>
          </a:xfrm>
          <a:prstGeom prst="rect">
            <a:avLst/>
          </a:prstGeom>
          <a:ln w="12700">
            <a:solidFill>
              <a:schemeClr val="tx1"/>
            </a:solidFill>
          </a:ln>
        </p:spPr>
      </p:pic>
      <p:pic>
        <p:nvPicPr>
          <p:cNvPr id="6" name="Picture 5">
            <a:extLst>
              <a:ext uri="{FF2B5EF4-FFF2-40B4-BE49-F238E27FC236}">
                <a16:creationId xmlns:a16="http://schemas.microsoft.com/office/drawing/2014/main" id="{D139B533-34C6-9123-8630-41BA3E72FBE9}"/>
              </a:ext>
            </a:extLst>
          </p:cNvPr>
          <p:cNvPicPr>
            <a:picLocks noChangeAspect="1"/>
          </p:cNvPicPr>
          <p:nvPr/>
        </p:nvPicPr>
        <p:blipFill>
          <a:blip r:embed="rId25"/>
          <a:stretch>
            <a:fillRect/>
          </a:stretch>
        </p:blipFill>
        <p:spPr>
          <a:xfrm>
            <a:off x="4020871" y="4419675"/>
            <a:ext cx="666414" cy="666414"/>
          </a:xfrm>
          <a:prstGeom prst="rect">
            <a:avLst/>
          </a:prstGeom>
          <a:ln w="12700">
            <a:solidFill>
              <a:schemeClr val="tx1"/>
            </a:solidFill>
          </a:ln>
        </p:spPr>
      </p:pic>
      <p:pic>
        <p:nvPicPr>
          <p:cNvPr id="5" name="Picture 4">
            <a:extLst>
              <a:ext uri="{FF2B5EF4-FFF2-40B4-BE49-F238E27FC236}">
                <a16:creationId xmlns:a16="http://schemas.microsoft.com/office/drawing/2014/main" id="{63F396A9-268E-FCE6-E03A-4B9A8428253E}"/>
              </a:ext>
            </a:extLst>
          </p:cNvPr>
          <p:cNvPicPr>
            <a:picLocks noChangeAspect="1"/>
          </p:cNvPicPr>
          <p:nvPr/>
        </p:nvPicPr>
        <p:blipFill>
          <a:blip r:embed="rId26"/>
          <a:stretch>
            <a:fillRect/>
          </a:stretch>
        </p:blipFill>
        <p:spPr>
          <a:xfrm>
            <a:off x="4012125" y="2852848"/>
            <a:ext cx="664803" cy="652352"/>
          </a:xfrm>
          <a:prstGeom prst="rect">
            <a:avLst/>
          </a:prstGeom>
          <a:ln w="12700">
            <a:solidFill>
              <a:schemeClr val="tx1"/>
            </a:solidFill>
          </a:ln>
        </p:spPr>
      </p:pic>
      <p:pic>
        <p:nvPicPr>
          <p:cNvPr id="12" name="Picture 11" descr="A black and yellow shield with yellow and blue stripes and flowers&#10;&#10;Description automatically generated">
            <a:hlinkClick r:id="rId27"/>
            <a:extLst>
              <a:ext uri="{FF2B5EF4-FFF2-40B4-BE49-F238E27FC236}">
                <a16:creationId xmlns:a16="http://schemas.microsoft.com/office/drawing/2014/main" id="{80C9DA70-E089-3BD7-9EF9-EDAEFC2CE980}"/>
              </a:ext>
            </a:extLst>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1723954" y="5439896"/>
            <a:ext cx="662909" cy="668724"/>
          </a:xfrm>
          <a:prstGeom prst="rect">
            <a:avLst/>
          </a:prstGeom>
        </p:spPr>
      </p:pic>
      <p:pic>
        <p:nvPicPr>
          <p:cNvPr id="15" name="Picture 14">
            <a:extLst>
              <a:ext uri="{FF2B5EF4-FFF2-40B4-BE49-F238E27FC236}">
                <a16:creationId xmlns:a16="http://schemas.microsoft.com/office/drawing/2014/main" id="{FAA0F4A0-D3BE-DBA4-5C00-E754027BD36B}"/>
              </a:ext>
            </a:extLst>
          </p:cNvPr>
          <p:cNvPicPr>
            <a:picLocks noChangeAspect="1"/>
          </p:cNvPicPr>
          <p:nvPr/>
        </p:nvPicPr>
        <p:blipFill>
          <a:blip r:embed="rId29"/>
          <a:stretch>
            <a:fillRect/>
          </a:stretch>
        </p:blipFill>
        <p:spPr>
          <a:xfrm>
            <a:off x="7812112" y="2800164"/>
            <a:ext cx="659260" cy="659260"/>
          </a:xfrm>
          <a:prstGeom prst="rect">
            <a:avLst/>
          </a:prstGeom>
          <a:ln w="12700">
            <a:solidFill>
              <a:schemeClr val="tx1"/>
            </a:solidFill>
          </a:ln>
        </p:spPr>
      </p:pic>
      <p:pic>
        <p:nvPicPr>
          <p:cNvPr id="18" name="Picture 17">
            <a:extLst>
              <a:ext uri="{FF2B5EF4-FFF2-40B4-BE49-F238E27FC236}">
                <a16:creationId xmlns:a16="http://schemas.microsoft.com/office/drawing/2014/main" id="{247AD545-1395-1CFF-1263-4FD6792C3320}"/>
              </a:ext>
            </a:extLst>
          </p:cNvPr>
          <p:cNvPicPr>
            <a:picLocks noChangeAspect="1"/>
          </p:cNvPicPr>
          <p:nvPr/>
        </p:nvPicPr>
        <p:blipFill>
          <a:blip r:embed="rId30"/>
          <a:stretch>
            <a:fillRect/>
          </a:stretch>
        </p:blipFill>
        <p:spPr>
          <a:xfrm>
            <a:off x="5068396" y="1717217"/>
            <a:ext cx="640367" cy="640367"/>
          </a:xfrm>
          <a:prstGeom prst="rect">
            <a:avLst/>
          </a:prstGeom>
          <a:ln w="12700">
            <a:solidFill>
              <a:schemeClr val="tx1"/>
            </a:solidFill>
          </a:ln>
        </p:spPr>
      </p:pic>
    </p:spTree>
    <p:extLst>
      <p:ext uri="{BB962C8B-B14F-4D97-AF65-F5344CB8AC3E}">
        <p14:creationId xmlns:p14="http://schemas.microsoft.com/office/powerpoint/2010/main" val="590422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1A154762-065F-DF82-A374-ED9B500093D3}"/>
              </a:ext>
            </a:extLst>
          </p:cNvPr>
          <p:cNvSpPr txBox="1"/>
          <p:nvPr/>
        </p:nvSpPr>
        <p:spPr>
          <a:xfrm>
            <a:off x="-1016" y="-1941"/>
            <a:ext cx="12207307" cy="6867526"/>
          </a:xfrm>
          <a:prstGeom prst="rect">
            <a:avLst/>
          </a:prstGeom>
          <a:solidFill>
            <a:srgbClr val="DCF6F7"/>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p:txBody>
      </p:sp>
      <p:graphicFrame>
        <p:nvGraphicFramePr>
          <p:cNvPr id="9" name="Table 8">
            <a:extLst>
              <a:ext uri="{FF2B5EF4-FFF2-40B4-BE49-F238E27FC236}">
                <a16:creationId xmlns:a16="http://schemas.microsoft.com/office/drawing/2014/main" id="{14EF5A02-A997-A5D2-F325-C24024B6E249}"/>
              </a:ext>
            </a:extLst>
          </p:cNvPr>
          <p:cNvGraphicFramePr>
            <a:graphicFrameLocks noGrp="1"/>
          </p:cNvGraphicFramePr>
          <p:nvPr/>
        </p:nvGraphicFramePr>
        <p:xfrm>
          <a:off x="127434" y="107222"/>
          <a:ext cx="11937132" cy="6378436"/>
        </p:xfrm>
        <a:graphic>
          <a:graphicData uri="http://schemas.openxmlformats.org/drawingml/2006/table">
            <a:tbl>
              <a:tblPr firstRow="1" bandRow="1">
                <a:tableStyleId>{5940675A-B579-460E-94D1-54222C63F5DA}</a:tableStyleId>
              </a:tblPr>
              <a:tblGrid>
                <a:gridCol w="2715929">
                  <a:extLst>
                    <a:ext uri="{9D8B030D-6E8A-4147-A177-3AD203B41FA5}">
                      <a16:colId xmlns:a16="http://schemas.microsoft.com/office/drawing/2014/main" val="621760227"/>
                    </a:ext>
                  </a:extLst>
                </a:gridCol>
                <a:gridCol w="2940917">
                  <a:extLst>
                    <a:ext uri="{9D8B030D-6E8A-4147-A177-3AD203B41FA5}">
                      <a16:colId xmlns:a16="http://schemas.microsoft.com/office/drawing/2014/main" val="1344862699"/>
                    </a:ext>
                  </a:extLst>
                </a:gridCol>
                <a:gridCol w="3198047">
                  <a:extLst>
                    <a:ext uri="{9D8B030D-6E8A-4147-A177-3AD203B41FA5}">
                      <a16:colId xmlns:a16="http://schemas.microsoft.com/office/drawing/2014/main" val="2434314399"/>
                    </a:ext>
                  </a:extLst>
                </a:gridCol>
                <a:gridCol w="3082239">
                  <a:extLst>
                    <a:ext uri="{9D8B030D-6E8A-4147-A177-3AD203B41FA5}">
                      <a16:colId xmlns:a16="http://schemas.microsoft.com/office/drawing/2014/main" val="2974115396"/>
                    </a:ext>
                  </a:extLst>
                </a:gridCol>
              </a:tblGrid>
              <a:tr h="553126">
                <a:tc>
                  <a:txBody>
                    <a:bodyPr/>
                    <a:lstStyle/>
                    <a:p>
                      <a:pPr algn="ctr"/>
                      <a:r>
                        <a:rPr lang="en-US" sz="2000" b="1" dirty="0"/>
                        <a:t>Moodle</a:t>
                      </a:r>
                    </a:p>
                  </a:txBody>
                  <a:tcPr>
                    <a:lnL w="57150">
                      <a:solidFill>
                        <a:schemeClr val="tx1"/>
                      </a:solidFill>
                    </a:lnL>
                    <a:lnR w="57150">
                      <a:solidFill>
                        <a:schemeClr val="tx1"/>
                      </a:solidFill>
                    </a:lnR>
                    <a:lnT w="57150">
                      <a:solidFill>
                        <a:schemeClr val="tx1"/>
                      </a:solidFill>
                    </a:lnT>
                    <a:solidFill>
                      <a:schemeClr val="accent1">
                        <a:lumMod val="20000"/>
                        <a:lumOff val="80000"/>
                      </a:schemeClr>
                    </a:solidFill>
                  </a:tcPr>
                </a:tc>
                <a:tc>
                  <a:txBody>
                    <a:bodyPr/>
                    <a:lstStyle/>
                    <a:p>
                      <a:pPr algn="ctr"/>
                      <a:r>
                        <a:rPr lang="en-US" sz="2000" b="1" dirty="0"/>
                        <a:t>OneDrive </a:t>
                      </a:r>
                    </a:p>
                  </a:txBody>
                  <a:tcPr>
                    <a:lnL w="57150">
                      <a:solidFill>
                        <a:schemeClr val="tx1"/>
                      </a:solidFill>
                    </a:lnL>
                    <a:lnR w="57150">
                      <a:solidFill>
                        <a:schemeClr val="tx1"/>
                      </a:solidFill>
                    </a:lnR>
                    <a:lnT w="57150">
                      <a:solidFill>
                        <a:schemeClr val="tx1"/>
                      </a:solidFill>
                    </a:lnT>
                    <a:solidFill>
                      <a:srgbClr val="70B7FA"/>
                    </a:solidFill>
                  </a:tcPr>
                </a:tc>
                <a:tc>
                  <a:txBody>
                    <a:bodyPr/>
                    <a:lstStyle/>
                    <a:p>
                      <a:pPr algn="ctr"/>
                      <a:r>
                        <a:rPr lang="en-US" sz="2000" b="1" dirty="0"/>
                        <a:t>SharePoint</a:t>
                      </a:r>
                    </a:p>
                  </a:txBody>
                  <a:tcPr>
                    <a:lnL w="57150">
                      <a:solidFill>
                        <a:schemeClr val="tx1"/>
                      </a:solidFill>
                    </a:lnL>
                    <a:lnR w="57150">
                      <a:solidFill>
                        <a:schemeClr val="tx1"/>
                      </a:solidFill>
                    </a:lnR>
                    <a:lnT w="57150">
                      <a:solidFill>
                        <a:schemeClr val="tx1"/>
                      </a:solidFill>
                    </a:lnT>
                    <a:solidFill>
                      <a:schemeClr val="accent6">
                        <a:lumMod val="20000"/>
                        <a:lumOff val="80000"/>
                      </a:schemeClr>
                    </a:solidFill>
                  </a:tcPr>
                </a:tc>
                <a:tc>
                  <a:txBody>
                    <a:bodyPr/>
                    <a:lstStyle/>
                    <a:p>
                      <a:pPr algn="ctr"/>
                      <a:r>
                        <a:rPr lang="en-US" sz="2000" b="1" dirty="0" err="1"/>
                        <a:t>PebblePad</a:t>
                      </a:r>
                      <a:endParaRPr lang="en-US" sz="2000" b="1" dirty="0"/>
                    </a:p>
                  </a:txBody>
                  <a:tcPr>
                    <a:lnL w="57150">
                      <a:solidFill>
                        <a:schemeClr val="tx1"/>
                      </a:solidFill>
                    </a:lnL>
                    <a:lnR w="38100">
                      <a:solidFill>
                        <a:schemeClr val="tx1"/>
                      </a:solidFill>
                    </a:lnR>
                    <a:lnT w="38100">
                      <a:solidFill>
                        <a:schemeClr val="tx1"/>
                      </a:solidFill>
                    </a:lnT>
                    <a:solidFill>
                      <a:schemeClr val="accent4">
                        <a:lumMod val="20000"/>
                        <a:lumOff val="80000"/>
                      </a:schemeClr>
                    </a:solidFill>
                  </a:tcPr>
                </a:tc>
                <a:extLst>
                  <a:ext uri="{0D108BD9-81ED-4DB2-BD59-A6C34878D82A}">
                    <a16:rowId xmlns:a16="http://schemas.microsoft.com/office/drawing/2014/main" val="1079700132"/>
                  </a:ext>
                </a:extLst>
              </a:tr>
              <a:tr h="985256">
                <a:tc>
                  <a:txBody>
                    <a:bodyPr/>
                    <a:lstStyle/>
                    <a:p>
                      <a:r>
                        <a:rPr lang="en-US" dirty="0" err="1"/>
                        <a:t>Llwyfan</a:t>
                      </a:r>
                      <a:r>
                        <a:rPr lang="en-US" dirty="0"/>
                        <a:t> </a:t>
                      </a:r>
                      <a:r>
                        <a:rPr lang="en-US" dirty="0" err="1"/>
                        <a:t>dysgu</a:t>
                      </a:r>
                      <a:r>
                        <a:rPr lang="en-US" dirty="0"/>
                        <a:t> PCYDDS a </a:t>
                      </a:r>
                      <a:r>
                        <a:rPr lang="en-US" dirty="0" err="1"/>
                        <a:t>ddefnyddir</a:t>
                      </a:r>
                      <a:r>
                        <a:rPr lang="en-US" dirty="0"/>
                        <a:t> </a:t>
                      </a:r>
                      <a:r>
                        <a:rPr lang="en-US" dirty="0" err="1"/>
                        <a:t>ar</a:t>
                      </a:r>
                      <a:r>
                        <a:rPr lang="en-US" dirty="0"/>
                        <a:t> </a:t>
                      </a:r>
                      <a:r>
                        <a:rPr lang="en-US" dirty="0" err="1"/>
                        <a:t>gyfer</a:t>
                      </a:r>
                      <a:r>
                        <a:rPr lang="en-US" dirty="0"/>
                        <a:t> </a:t>
                      </a:r>
                      <a:r>
                        <a:rPr lang="en-US" dirty="0" err="1"/>
                        <a:t>dysgu</a:t>
                      </a:r>
                      <a:r>
                        <a:rPr lang="en-US" dirty="0"/>
                        <a:t> </a:t>
                      </a:r>
                      <a:r>
                        <a:rPr lang="en-US" dirty="0" err="1"/>
                        <a:t>cyfunol</a:t>
                      </a:r>
                      <a:r>
                        <a:rPr lang="en-US" dirty="0"/>
                        <a:t> a </a:t>
                      </a:r>
                      <a:r>
                        <a:rPr lang="en-US" dirty="0" err="1"/>
                        <a:t>dysgu</a:t>
                      </a:r>
                      <a:r>
                        <a:rPr lang="en-US" dirty="0"/>
                        <a:t> o bell.</a:t>
                      </a:r>
                    </a:p>
                  </a:txBody>
                  <a:tcPr>
                    <a:lnL w="57150">
                      <a:solidFill>
                        <a:schemeClr val="tx1"/>
                      </a:solidFill>
                    </a:lnL>
                    <a:lnR w="57150">
                      <a:solidFill>
                        <a:schemeClr val="tx1"/>
                      </a:solidFill>
                    </a:lnR>
                    <a:solidFill>
                      <a:schemeClr val="accent1">
                        <a:lumMod val="20000"/>
                        <a:lumOff val="80000"/>
                      </a:schemeClr>
                    </a:solidFill>
                  </a:tcPr>
                </a:tc>
                <a:tc>
                  <a:txBody>
                    <a:bodyPr/>
                    <a:lstStyle/>
                    <a:p>
                      <a:r>
                        <a:rPr lang="en-US" dirty="0" err="1"/>
                        <a:t>Gwasanaeth</a:t>
                      </a:r>
                      <a:r>
                        <a:rPr lang="en-US" dirty="0"/>
                        <a:t> </a:t>
                      </a:r>
                      <a:r>
                        <a:rPr lang="en-US" dirty="0" err="1"/>
                        <a:t>storio</a:t>
                      </a:r>
                      <a:r>
                        <a:rPr lang="en-US" dirty="0"/>
                        <a:t> </a:t>
                      </a:r>
                      <a:r>
                        <a:rPr lang="en-US" dirty="0" err="1"/>
                        <a:t>ar</a:t>
                      </a:r>
                      <a:r>
                        <a:rPr lang="en-US" dirty="0"/>
                        <a:t> </a:t>
                      </a:r>
                      <a:r>
                        <a:rPr lang="en-US" dirty="0" err="1"/>
                        <a:t>lein</a:t>
                      </a:r>
                      <a:r>
                        <a:rPr lang="en-US" dirty="0"/>
                        <a:t> </a:t>
                      </a:r>
                      <a:r>
                        <a:rPr lang="en-US" dirty="0" err="1"/>
                        <a:t>sy'n</a:t>
                      </a:r>
                      <a:r>
                        <a:rPr lang="en-US" dirty="0"/>
                        <a:t> </a:t>
                      </a:r>
                      <a:r>
                        <a:rPr lang="en-US" dirty="0" err="1"/>
                        <a:t>eich</a:t>
                      </a:r>
                      <a:r>
                        <a:rPr lang="en-US" dirty="0"/>
                        <a:t> </a:t>
                      </a:r>
                      <a:r>
                        <a:rPr lang="en-US" dirty="0" err="1"/>
                        <a:t>caniatáu</a:t>
                      </a:r>
                      <a:r>
                        <a:rPr lang="en-US" dirty="0"/>
                        <a:t> </a:t>
                      </a:r>
                      <a:r>
                        <a:rPr lang="en-US" dirty="0" err="1"/>
                        <a:t>i</a:t>
                      </a:r>
                      <a:r>
                        <a:rPr lang="en-US" dirty="0"/>
                        <a:t> </a:t>
                      </a:r>
                      <a:r>
                        <a:rPr lang="en-US" dirty="0" err="1"/>
                        <a:t>storio'ch</a:t>
                      </a:r>
                      <a:r>
                        <a:rPr lang="en-US" dirty="0"/>
                        <a:t> </a:t>
                      </a:r>
                      <a:r>
                        <a:rPr lang="en-US" dirty="0" err="1"/>
                        <a:t>ffeiliau</a:t>
                      </a:r>
                      <a:r>
                        <a:rPr lang="en-US" dirty="0"/>
                        <a:t> </a:t>
                      </a:r>
                      <a:r>
                        <a:rPr lang="en-US" dirty="0" err="1"/>
                        <a:t>personol</a:t>
                      </a:r>
                      <a:r>
                        <a:rPr lang="en-US" dirty="0"/>
                        <a:t> </a:t>
                      </a:r>
                      <a:r>
                        <a:rPr lang="en-US" dirty="0" err="1"/>
                        <a:t>mewn</a:t>
                      </a:r>
                      <a:r>
                        <a:rPr lang="en-US" dirty="0"/>
                        <a:t> un man.</a:t>
                      </a:r>
                    </a:p>
                  </a:txBody>
                  <a:tcPr>
                    <a:lnL w="57150">
                      <a:solidFill>
                        <a:schemeClr val="tx1"/>
                      </a:solidFill>
                    </a:lnL>
                    <a:lnR w="57150">
                      <a:solidFill>
                        <a:schemeClr val="tx1"/>
                      </a:solidFill>
                    </a:lnR>
                    <a:solidFill>
                      <a:srgbClr val="70B7FA"/>
                    </a:solidFill>
                  </a:tcPr>
                </a:tc>
                <a:tc>
                  <a:txBody>
                    <a:bodyPr/>
                    <a:lstStyle/>
                    <a:p>
                      <a:pPr lvl="0">
                        <a:buNone/>
                      </a:pPr>
                      <a:r>
                        <a:rPr lang="en-US" sz="1800" b="0" i="0" u="none" strike="noStrike" noProof="0" dirty="0" err="1">
                          <a:solidFill>
                            <a:srgbClr val="000000"/>
                          </a:solidFill>
                          <a:latin typeface="+mn-lt"/>
                        </a:rPr>
                        <a:t>Llwyfan</a:t>
                      </a:r>
                      <a:r>
                        <a:rPr lang="en-US" sz="1800" b="0" i="0" u="none" strike="noStrike" noProof="0" dirty="0">
                          <a:solidFill>
                            <a:srgbClr val="000000"/>
                          </a:solidFill>
                          <a:latin typeface="+mn-lt"/>
                        </a:rPr>
                        <a:t> </a:t>
                      </a:r>
                      <a:r>
                        <a:rPr lang="en-US" sz="1800" b="0" i="0" u="none" strike="noStrike" noProof="0" dirty="0" err="1">
                          <a:solidFill>
                            <a:srgbClr val="000000"/>
                          </a:solidFill>
                          <a:latin typeface="+mn-lt"/>
                        </a:rPr>
                        <a:t>digidol</a:t>
                      </a:r>
                      <a:r>
                        <a:rPr lang="en-US" sz="1800" b="0" i="0" u="none" strike="noStrike" noProof="0" dirty="0">
                          <a:solidFill>
                            <a:srgbClr val="000000"/>
                          </a:solidFill>
                          <a:latin typeface="+mn-lt"/>
                        </a:rPr>
                        <a:t> </a:t>
                      </a:r>
                      <a:r>
                        <a:rPr lang="en-US" sz="1800" b="0" i="0" u="none" strike="noStrike" noProof="0" dirty="0" err="1">
                          <a:solidFill>
                            <a:srgbClr val="000000"/>
                          </a:solidFill>
                          <a:latin typeface="+mn-lt"/>
                        </a:rPr>
                        <a:t>ar</a:t>
                      </a:r>
                      <a:r>
                        <a:rPr lang="en-US" sz="1800" b="0" i="0" u="none" strike="noStrike" noProof="0" dirty="0">
                          <a:solidFill>
                            <a:srgbClr val="000000"/>
                          </a:solidFill>
                          <a:latin typeface="+mn-lt"/>
                        </a:rPr>
                        <a:t> y we </a:t>
                      </a:r>
                      <a:r>
                        <a:rPr lang="en-US" sz="1800" b="0" i="0" u="none" strike="noStrike" noProof="0" dirty="0" err="1">
                          <a:solidFill>
                            <a:srgbClr val="000000"/>
                          </a:solidFill>
                          <a:latin typeface="+mn-lt"/>
                        </a:rPr>
                        <a:t>sy'n</a:t>
                      </a:r>
                      <a:r>
                        <a:rPr lang="en-US" sz="1800" b="0" i="0" u="none" strike="noStrike" noProof="0" dirty="0">
                          <a:solidFill>
                            <a:srgbClr val="000000"/>
                          </a:solidFill>
                          <a:latin typeface="+mn-lt"/>
                        </a:rPr>
                        <a:t> </a:t>
                      </a:r>
                      <a:r>
                        <a:rPr lang="en-US" sz="1800" b="0" i="0" u="none" strike="noStrike" noProof="0" dirty="0" err="1">
                          <a:solidFill>
                            <a:srgbClr val="000000"/>
                          </a:solidFill>
                          <a:latin typeface="+mn-lt"/>
                        </a:rPr>
                        <a:t>helpu</a:t>
                      </a:r>
                      <a:r>
                        <a:rPr lang="en-US" sz="1800" b="0" i="0" u="none" strike="noStrike" noProof="0" dirty="0">
                          <a:solidFill>
                            <a:srgbClr val="000000"/>
                          </a:solidFill>
                          <a:latin typeface="+mn-lt"/>
                        </a:rPr>
                        <a:t> </a:t>
                      </a:r>
                      <a:r>
                        <a:rPr lang="en-US" sz="1800" b="0" i="0" u="none" strike="noStrike" noProof="0" dirty="0" err="1">
                          <a:solidFill>
                            <a:srgbClr val="000000"/>
                          </a:solidFill>
                          <a:latin typeface="+mn-lt"/>
                        </a:rPr>
                        <a:t>timau</a:t>
                      </a:r>
                      <a:r>
                        <a:rPr lang="en-US" sz="1800" b="0" i="0" u="none" strike="noStrike" noProof="0" dirty="0">
                          <a:solidFill>
                            <a:srgbClr val="000000"/>
                          </a:solidFill>
                          <a:latin typeface="+mn-lt"/>
                        </a:rPr>
                        <a:t> </a:t>
                      </a:r>
                      <a:r>
                        <a:rPr lang="en-US" sz="1800" b="0" i="0" u="none" strike="noStrike" noProof="0" dirty="0" err="1">
                          <a:solidFill>
                            <a:srgbClr val="000000"/>
                          </a:solidFill>
                          <a:latin typeface="+mn-lt"/>
                        </a:rPr>
                        <a:t>i</a:t>
                      </a:r>
                      <a:r>
                        <a:rPr lang="en-US" sz="1800" b="0" i="0" u="none" strike="noStrike" noProof="0" dirty="0">
                          <a:solidFill>
                            <a:srgbClr val="000000"/>
                          </a:solidFill>
                          <a:latin typeface="+mn-lt"/>
                        </a:rPr>
                        <a:t> </a:t>
                      </a:r>
                      <a:r>
                        <a:rPr lang="en-US" sz="1800" b="0" i="0" u="none" strike="noStrike" noProof="0" dirty="0" err="1">
                          <a:solidFill>
                            <a:srgbClr val="000000"/>
                          </a:solidFill>
                          <a:latin typeface="+mn-lt"/>
                        </a:rPr>
                        <a:t>gydweithio</a:t>
                      </a:r>
                      <a:r>
                        <a:rPr lang="en-US" sz="1800" b="0" i="0" u="none" strike="noStrike" noProof="0" dirty="0">
                          <a:solidFill>
                            <a:srgbClr val="000000"/>
                          </a:solidFill>
                          <a:latin typeface="+mn-lt"/>
                        </a:rPr>
                        <a:t>, </a:t>
                      </a:r>
                      <a:r>
                        <a:rPr lang="en-US" sz="1800" b="0" i="0" u="none" strike="noStrike" noProof="0" dirty="0" err="1">
                          <a:solidFill>
                            <a:srgbClr val="000000"/>
                          </a:solidFill>
                          <a:latin typeface="+mn-lt"/>
                        </a:rPr>
                        <a:t>rhannu</a:t>
                      </a:r>
                      <a:r>
                        <a:rPr lang="en-US" sz="1800" b="0" i="0" u="none" strike="noStrike" noProof="0" dirty="0">
                          <a:solidFill>
                            <a:srgbClr val="000000"/>
                          </a:solidFill>
                          <a:latin typeface="+mn-lt"/>
                        </a:rPr>
                        <a:t> a </a:t>
                      </a:r>
                      <a:r>
                        <a:rPr lang="en-US" sz="1800" b="0" i="0" u="none" strike="noStrike" noProof="0" dirty="0" err="1">
                          <a:solidFill>
                            <a:srgbClr val="000000"/>
                          </a:solidFill>
                          <a:latin typeface="+mn-lt"/>
                        </a:rPr>
                        <a:t>rheoli</a:t>
                      </a:r>
                      <a:r>
                        <a:rPr lang="en-US" sz="1800" b="0" i="0" u="none" strike="noStrike" noProof="0" dirty="0">
                          <a:solidFill>
                            <a:srgbClr val="000000"/>
                          </a:solidFill>
                          <a:latin typeface="+mn-lt"/>
                        </a:rPr>
                        <a:t> </a:t>
                      </a:r>
                      <a:r>
                        <a:rPr lang="en-US" sz="1800" b="0" i="0" u="none" strike="noStrike" noProof="0" dirty="0" err="1">
                          <a:solidFill>
                            <a:srgbClr val="000000"/>
                          </a:solidFill>
                          <a:latin typeface="+mn-lt"/>
                        </a:rPr>
                        <a:t>dogfennau</a:t>
                      </a:r>
                      <a:r>
                        <a:rPr lang="en-US" sz="1800" b="0" i="0" u="none" strike="noStrike" noProof="0" dirty="0">
                          <a:solidFill>
                            <a:srgbClr val="000000"/>
                          </a:solidFill>
                          <a:latin typeface="+mn-lt"/>
                        </a:rPr>
                        <a:t> a data.</a:t>
                      </a:r>
                      <a:endParaRPr lang="en-US" sz="1800" dirty="0"/>
                    </a:p>
                  </a:txBody>
                  <a:tcPr>
                    <a:lnL w="57150">
                      <a:solidFill>
                        <a:schemeClr val="tx1"/>
                      </a:solidFill>
                    </a:lnL>
                    <a:lnR w="57150">
                      <a:solidFill>
                        <a:schemeClr val="tx1"/>
                      </a:solidFill>
                    </a:lnR>
                    <a:solidFill>
                      <a:schemeClr val="accent6">
                        <a:lumMod val="20000"/>
                        <a:lumOff val="80000"/>
                      </a:schemeClr>
                    </a:solidFill>
                  </a:tcPr>
                </a:tc>
                <a:tc>
                  <a:txBody>
                    <a:bodyPr/>
                    <a:lstStyle/>
                    <a:p>
                      <a:r>
                        <a:rPr lang="en-US" sz="1600" dirty="0"/>
                        <a:t>System </a:t>
                      </a:r>
                      <a:r>
                        <a:rPr lang="en-US" sz="1600" dirty="0" err="1"/>
                        <a:t>portffolio</a:t>
                      </a:r>
                      <a:r>
                        <a:rPr lang="en-US" sz="1600" dirty="0"/>
                        <a:t> </a:t>
                      </a:r>
                      <a:r>
                        <a:rPr lang="en-US" sz="1600" dirty="0" err="1"/>
                        <a:t>electronig</a:t>
                      </a:r>
                      <a:r>
                        <a:rPr lang="en-US" sz="1600" dirty="0"/>
                        <a:t> </a:t>
                      </a:r>
                      <a:r>
                        <a:rPr lang="en-US" sz="1600" dirty="0" err="1"/>
                        <a:t>wedi'i</a:t>
                      </a:r>
                      <a:r>
                        <a:rPr lang="en-US" sz="1600" dirty="0"/>
                        <a:t> </a:t>
                      </a:r>
                      <a:r>
                        <a:rPr lang="en-US" sz="1600" dirty="0" err="1"/>
                        <a:t>chynllunio</a:t>
                      </a:r>
                      <a:r>
                        <a:rPr lang="en-US" sz="1600" dirty="0"/>
                        <a:t> </a:t>
                      </a:r>
                      <a:r>
                        <a:rPr lang="en-US" sz="1600" dirty="0" err="1"/>
                        <a:t>i</a:t>
                      </a:r>
                      <a:r>
                        <a:rPr lang="en-US" sz="1600" dirty="0"/>
                        <a:t> </a:t>
                      </a:r>
                      <a:r>
                        <a:rPr lang="en-US" sz="1600" dirty="0" err="1"/>
                        <a:t>gefnogi</a:t>
                      </a:r>
                      <a:r>
                        <a:rPr lang="en-US" sz="1600" dirty="0"/>
                        <a:t> </a:t>
                      </a:r>
                      <a:r>
                        <a:rPr lang="en-US" sz="1600" dirty="0" err="1"/>
                        <a:t>myfyrwyr</a:t>
                      </a:r>
                      <a:r>
                        <a:rPr lang="en-US" sz="1600" dirty="0"/>
                        <a:t> yn </a:t>
                      </a:r>
                      <a:r>
                        <a:rPr lang="en-US" sz="1600" dirty="0" err="1"/>
                        <a:t>eu</a:t>
                      </a:r>
                      <a:r>
                        <a:rPr lang="en-US" sz="1600" dirty="0"/>
                        <a:t> </a:t>
                      </a:r>
                      <a:r>
                        <a:rPr lang="en-US" sz="1600" dirty="0" err="1"/>
                        <a:t>datblygiad</a:t>
                      </a:r>
                      <a:r>
                        <a:rPr lang="en-US" sz="1600" dirty="0"/>
                        <a:t> </a:t>
                      </a:r>
                      <a:r>
                        <a:rPr lang="en-US" sz="1600" dirty="0" err="1"/>
                        <a:t>personol</a:t>
                      </a:r>
                      <a:r>
                        <a:rPr lang="en-US" sz="1600" dirty="0"/>
                        <a:t>.</a:t>
                      </a:r>
                    </a:p>
                  </a:txBody>
                  <a:tcPr>
                    <a:lnL w="57150">
                      <a:solidFill>
                        <a:schemeClr val="tx1"/>
                      </a:solidFill>
                    </a:lnL>
                    <a:lnR w="38100">
                      <a:solidFill>
                        <a:schemeClr val="tx1"/>
                      </a:solidFill>
                    </a:lnR>
                    <a:solidFill>
                      <a:schemeClr val="accent4">
                        <a:lumMod val="20000"/>
                        <a:lumOff val="80000"/>
                      </a:schemeClr>
                    </a:solidFill>
                  </a:tcPr>
                </a:tc>
                <a:extLst>
                  <a:ext uri="{0D108BD9-81ED-4DB2-BD59-A6C34878D82A}">
                    <a16:rowId xmlns:a16="http://schemas.microsoft.com/office/drawing/2014/main" val="2788483040"/>
                  </a:ext>
                </a:extLst>
              </a:tr>
              <a:tr h="2406804">
                <a:tc>
                  <a:txBody>
                    <a:bodyPr/>
                    <a:lstStyle/>
                    <a:p>
                      <a:pPr marL="285750" lvl="0" indent="-285750">
                        <a:buFont typeface="Arial"/>
                        <a:buChar char="•"/>
                      </a:pPr>
                      <a:r>
                        <a:rPr lang="en-US" sz="1600" err="1"/>
                        <a:t>Cewch</a:t>
                      </a:r>
                      <a:r>
                        <a:rPr lang="en-US" sz="1600" dirty="0"/>
                        <a:t> </a:t>
                      </a:r>
                      <a:r>
                        <a:rPr lang="en-US" sz="1600" err="1"/>
                        <a:t>fynediad</a:t>
                      </a:r>
                      <a:r>
                        <a:rPr lang="en-US" sz="1600" dirty="0"/>
                        <a:t> </a:t>
                      </a:r>
                      <a:r>
                        <a:rPr lang="en-US" sz="1600" err="1"/>
                        <a:t>i</a:t>
                      </a:r>
                      <a:r>
                        <a:rPr lang="en-US" sz="1600" dirty="0"/>
                        <a:t> </a:t>
                      </a:r>
                      <a:r>
                        <a:rPr lang="en-US" sz="1600" err="1"/>
                        <a:t>Pwyntiau</a:t>
                      </a:r>
                      <a:r>
                        <a:rPr lang="en-US" sz="1600" dirty="0"/>
                        <a:t> </a:t>
                      </a:r>
                      <a:r>
                        <a:rPr lang="en-US" sz="1600" err="1"/>
                        <a:t>Pwer</a:t>
                      </a:r>
                      <a:r>
                        <a:rPr lang="en-US" sz="1600" dirty="0"/>
                        <a:t> y </a:t>
                      </a:r>
                      <a:r>
                        <a:rPr lang="en-US" sz="1600" err="1"/>
                        <a:t>modiwl</a:t>
                      </a:r>
                      <a:r>
                        <a:rPr lang="en-US" sz="1600" dirty="0"/>
                        <a:t>.</a:t>
                      </a:r>
                    </a:p>
                    <a:p>
                      <a:pPr marL="285750" lvl="0" indent="-285750">
                        <a:buFont typeface="Arial"/>
                        <a:buChar char="•"/>
                      </a:pPr>
                      <a:r>
                        <a:rPr lang="en-US" sz="1600" err="1"/>
                        <a:t>Mynediad</a:t>
                      </a:r>
                      <a:r>
                        <a:rPr lang="en-US" sz="1600" dirty="0"/>
                        <a:t> </a:t>
                      </a:r>
                      <a:r>
                        <a:rPr lang="en-US" sz="1600" err="1"/>
                        <a:t>i</a:t>
                      </a:r>
                      <a:r>
                        <a:rPr lang="en-US" sz="1600" dirty="0"/>
                        <a:t> </a:t>
                      </a:r>
                      <a:r>
                        <a:rPr lang="en-US" sz="1600" err="1"/>
                        <a:t>ddogfennau</a:t>
                      </a:r>
                      <a:r>
                        <a:rPr lang="en-US" sz="1600" dirty="0"/>
                        <a:t> </a:t>
                      </a:r>
                      <a:r>
                        <a:rPr lang="en-US" sz="1600" err="1"/>
                        <a:t>pwysig</a:t>
                      </a:r>
                      <a:r>
                        <a:rPr lang="en-US" sz="1600" dirty="0"/>
                        <a:t>.</a:t>
                      </a:r>
                    </a:p>
                    <a:p>
                      <a:pPr marL="285750" lvl="0" indent="-285750">
                        <a:buFont typeface="Arial"/>
                        <a:buChar char="•"/>
                      </a:pPr>
                      <a:r>
                        <a:rPr lang="en-US" sz="1600" dirty="0"/>
                        <a:t>Dyma </a:t>
                      </a:r>
                      <a:r>
                        <a:rPr lang="en-US" sz="1600" err="1"/>
                        <a:t>ble</a:t>
                      </a:r>
                      <a:r>
                        <a:rPr lang="en-US" sz="1600" dirty="0"/>
                        <a:t> </a:t>
                      </a:r>
                      <a:r>
                        <a:rPr lang="en-US" sz="1600" err="1"/>
                        <a:t>i</a:t>
                      </a:r>
                      <a:r>
                        <a:rPr lang="en-US" sz="1600" dirty="0"/>
                        <a:t> </a:t>
                      </a:r>
                      <a:r>
                        <a:rPr lang="en-US" sz="1600" err="1"/>
                        <a:t>Uwchlwythwch</a:t>
                      </a:r>
                      <a:r>
                        <a:rPr lang="en-US" sz="1600" dirty="0"/>
                        <a:t> </a:t>
                      </a:r>
                      <a:r>
                        <a:rPr lang="en-US" sz="1600" err="1"/>
                        <a:t>eich</a:t>
                      </a:r>
                      <a:r>
                        <a:rPr lang="en-US" sz="1600" dirty="0"/>
                        <a:t> </a:t>
                      </a:r>
                      <a:r>
                        <a:rPr lang="en-US" sz="1600" err="1"/>
                        <a:t>aseiniadau</a:t>
                      </a:r>
                      <a:r>
                        <a:rPr lang="en-US" sz="1600" dirty="0"/>
                        <a:t> </a:t>
                      </a:r>
                      <a:r>
                        <a:rPr lang="en-US" sz="1600" err="1"/>
                        <a:t>i</a:t>
                      </a:r>
                      <a:r>
                        <a:rPr lang="en-US" sz="1600" dirty="0"/>
                        <a:t> Turnitin.</a:t>
                      </a:r>
                    </a:p>
                    <a:p>
                      <a:pPr marL="285750" lvl="0" indent="-285750">
                        <a:buFont typeface="Arial"/>
                        <a:buChar char="•"/>
                      </a:pPr>
                      <a:r>
                        <a:rPr lang="en-US" sz="1600" err="1"/>
                        <a:t>Derbyniwch</a:t>
                      </a:r>
                      <a:r>
                        <a:rPr lang="en-US" sz="1600" dirty="0"/>
                        <a:t> </a:t>
                      </a:r>
                      <a:r>
                        <a:rPr lang="en-US" sz="1600" err="1"/>
                        <a:t>hysbysiadau</a:t>
                      </a:r>
                      <a:r>
                        <a:rPr lang="en-US" sz="1600" dirty="0"/>
                        <a:t> a </a:t>
                      </a:r>
                      <a:r>
                        <a:rPr lang="en-US" sz="1600" err="1"/>
                        <a:t>negeseuon</a:t>
                      </a:r>
                      <a:r>
                        <a:rPr lang="en-US" sz="1600" dirty="0"/>
                        <a:t> </a:t>
                      </a:r>
                      <a:r>
                        <a:rPr lang="en-US" sz="1600" err="1"/>
                        <a:t>pwysig</a:t>
                      </a:r>
                      <a:r>
                        <a:rPr lang="en-US" sz="1600" dirty="0"/>
                        <a:t> </a:t>
                      </a:r>
                      <a:r>
                        <a:rPr lang="en-US" sz="1600" err="1"/>
                        <a:t>gan</a:t>
                      </a:r>
                      <a:r>
                        <a:rPr lang="en-US" sz="1600" dirty="0"/>
                        <a:t> </a:t>
                      </a:r>
                      <a:r>
                        <a:rPr lang="en-US" sz="1600" err="1"/>
                        <a:t>diwtoriaid</a:t>
                      </a:r>
                      <a:endParaRPr lang="en-US" sz="1600"/>
                    </a:p>
                  </a:txBody>
                  <a:tcPr>
                    <a:lnL w="57150">
                      <a:solidFill>
                        <a:schemeClr val="tx1"/>
                      </a:solidFill>
                    </a:lnL>
                    <a:lnR w="57150">
                      <a:solidFill>
                        <a:schemeClr val="tx1"/>
                      </a:solidFill>
                    </a:lnR>
                    <a:solidFill>
                      <a:schemeClr val="accent1">
                        <a:lumMod val="20000"/>
                        <a:lumOff val="80000"/>
                      </a:schemeClr>
                    </a:solidFill>
                  </a:tcPr>
                </a:tc>
                <a:tc>
                  <a:txBody>
                    <a:bodyPr/>
                    <a:lstStyle/>
                    <a:p>
                      <a:pPr marL="285750" lvl="0" indent="-285750">
                        <a:buFont typeface="Arial"/>
                        <a:buChar char="•"/>
                      </a:pPr>
                      <a:r>
                        <a:rPr lang="en-US" sz="1600" err="1"/>
                        <a:t>Crëwch</a:t>
                      </a:r>
                      <a:r>
                        <a:rPr lang="en-US" sz="1600" dirty="0"/>
                        <a:t> </a:t>
                      </a:r>
                      <a:r>
                        <a:rPr lang="en-US" sz="1600" err="1"/>
                        <a:t>eich</a:t>
                      </a:r>
                      <a:r>
                        <a:rPr lang="en-US" sz="1600" dirty="0"/>
                        <a:t> </a:t>
                      </a:r>
                      <a:r>
                        <a:rPr lang="en-US" sz="1600" err="1"/>
                        <a:t>ffeiliau</a:t>
                      </a:r>
                      <a:r>
                        <a:rPr lang="en-US" sz="1600" dirty="0"/>
                        <a:t> </a:t>
                      </a:r>
                      <a:r>
                        <a:rPr lang="en-US" sz="1600" err="1"/>
                        <a:t>personol</a:t>
                      </a:r>
                      <a:r>
                        <a:rPr lang="en-US" sz="1600" dirty="0"/>
                        <a:t> </a:t>
                      </a:r>
                      <a:r>
                        <a:rPr lang="en-US" sz="1600" err="1"/>
                        <a:t>eich</a:t>
                      </a:r>
                      <a:r>
                        <a:rPr lang="en-US" sz="1600" dirty="0"/>
                        <a:t> </a:t>
                      </a:r>
                      <a:r>
                        <a:rPr lang="en-US" sz="1600" err="1"/>
                        <a:t>hun</a:t>
                      </a:r>
                      <a:r>
                        <a:rPr lang="en-US" sz="1600" dirty="0"/>
                        <a:t>, er </a:t>
                      </a:r>
                      <a:r>
                        <a:rPr lang="en-US" sz="1600" err="1"/>
                        <a:t>enghraifft</a:t>
                      </a:r>
                      <a:r>
                        <a:rPr lang="en-US" sz="1600" dirty="0"/>
                        <a:t> </a:t>
                      </a:r>
                      <a:r>
                        <a:rPr lang="en-US" sz="1600" err="1"/>
                        <a:t>cynllunio</a:t>
                      </a:r>
                      <a:r>
                        <a:rPr lang="en-US" sz="1600" dirty="0"/>
                        <a:t> </a:t>
                      </a:r>
                      <a:r>
                        <a:rPr lang="en-US" sz="1600" err="1"/>
                        <a:t>gwersi</a:t>
                      </a:r>
                      <a:r>
                        <a:rPr lang="en-US" sz="1600" dirty="0"/>
                        <a:t>.</a:t>
                      </a:r>
                    </a:p>
                    <a:p>
                      <a:pPr marL="285750" lvl="0" indent="-285750">
                        <a:buFont typeface="Arial"/>
                        <a:buChar char="•"/>
                      </a:pPr>
                      <a:r>
                        <a:rPr lang="en-US" sz="1600" dirty="0" err="1"/>
                        <a:t>Rhannwch</a:t>
                      </a:r>
                      <a:r>
                        <a:rPr lang="en-US" sz="1600" dirty="0"/>
                        <a:t> </a:t>
                      </a:r>
                      <a:r>
                        <a:rPr lang="en-US" sz="1600" dirty="0" err="1"/>
                        <a:t>eich</a:t>
                      </a:r>
                      <a:r>
                        <a:rPr lang="en-US" sz="1600" dirty="0"/>
                        <a:t> </a:t>
                      </a:r>
                      <a:r>
                        <a:rPr lang="en-US" sz="1600" dirty="0" err="1"/>
                        <a:t>ffeil</a:t>
                      </a:r>
                      <a:r>
                        <a:rPr lang="en-US" sz="1600" dirty="0"/>
                        <a:t> PAP </a:t>
                      </a:r>
                      <a:r>
                        <a:rPr lang="en-US" sz="1600" dirty="0" err="1"/>
                        <a:t>gyda</a:t>
                      </a:r>
                      <a:r>
                        <a:rPr lang="en-US" sz="1600" dirty="0"/>
                        <a:t> </a:t>
                      </a:r>
                      <a:r>
                        <a:rPr lang="en-US" sz="1600" dirty="0" err="1"/>
                        <a:t>Mentoriaid</a:t>
                      </a:r>
                      <a:r>
                        <a:rPr lang="en-US" sz="1600" dirty="0"/>
                        <a:t> </a:t>
                      </a:r>
                      <a:r>
                        <a:rPr lang="en-US" sz="1600" dirty="0" err="1"/>
                        <a:t>i</a:t>
                      </a:r>
                      <a:r>
                        <a:rPr lang="en-US" sz="1600" dirty="0"/>
                        <a:t> </a:t>
                      </a:r>
                      <a:r>
                        <a:rPr lang="en-US" sz="1600" dirty="0" err="1"/>
                        <a:t>fonitro</a:t>
                      </a:r>
                      <a:r>
                        <a:rPr lang="en-US" sz="1600" dirty="0"/>
                        <a:t> </a:t>
                      </a:r>
                      <a:r>
                        <a:rPr lang="en-US" sz="1600" dirty="0" err="1"/>
                        <a:t>cynnydd</a:t>
                      </a:r>
                      <a:r>
                        <a:rPr lang="en-US" sz="1600" dirty="0"/>
                        <a:t>.</a:t>
                      </a:r>
                    </a:p>
                    <a:p>
                      <a:pPr marL="285750" lvl="0" indent="-285750">
                        <a:buFont typeface="Arial"/>
                        <a:buChar char="•"/>
                      </a:pPr>
                      <a:r>
                        <a:rPr lang="en-US" sz="1600" err="1"/>
                        <a:t>Cadw</a:t>
                      </a:r>
                      <a:r>
                        <a:rPr lang="en-US" sz="1600" dirty="0"/>
                        <a:t> </a:t>
                      </a:r>
                      <a:r>
                        <a:rPr lang="en-US" sz="1600" err="1"/>
                        <a:t>polisïau</a:t>
                      </a:r>
                      <a:r>
                        <a:rPr lang="en-US" sz="1600" dirty="0"/>
                        <a:t>, </a:t>
                      </a:r>
                      <a:r>
                        <a:rPr lang="en-US" sz="1600" err="1"/>
                        <a:t>dogfennau</a:t>
                      </a:r>
                      <a:r>
                        <a:rPr lang="en-US" sz="1600" dirty="0"/>
                        <a:t> a </a:t>
                      </a:r>
                      <a:r>
                        <a:rPr lang="en-US" sz="1600" err="1"/>
                        <a:t>llyfrynnau</a:t>
                      </a:r>
                      <a:r>
                        <a:rPr lang="en-US" sz="1600" dirty="0"/>
                        <a:t> </a:t>
                      </a:r>
                      <a:r>
                        <a:rPr lang="en-US" sz="1600" err="1"/>
                        <a:t>canllaw</a:t>
                      </a:r>
                      <a:r>
                        <a:rPr lang="en-US" sz="1600" dirty="0"/>
                        <a:t> </a:t>
                      </a:r>
                      <a:r>
                        <a:rPr lang="en-US" sz="1600" err="1"/>
                        <a:t>pwysig</a:t>
                      </a:r>
                      <a:r>
                        <a:rPr lang="en-US" sz="1600" dirty="0"/>
                        <a:t>.</a:t>
                      </a:r>
                    </a:p>
                  </a:txBody>
                  <a:tcPr>
                    <a:lnL w="57150">
                      <a:solidFill>
                        <a:schemeClr val="tx1"/>
                      </a:solidFill>
                    </a:lnL>
                    <a:lnR w="57150">
                      <a:solidFill>
                        <a:schemeClr val="tx1"/>
                      </a:solidFill>
                    </a:lnR>
                    <a:solidFill>
                      <a:srgbClr val="70B7FA"/>
                    </a:solidFill>
                  </a:tcPr>
                </a:tc>
                <a:tc>
                  <a:txBody>
                    <a:bodyPr/>
                    <a:lstStyle/>
                    <a:p>
                      <a:pPr marL="285750" lvl="0" indent="-285750">
                        <a:buFont typeface="Arial"/>
                        <a:buChar char="•"/>
                      </a:pPr>
                      <a:r>
                        <a:rPr lang="en-US" sz="1600" b="0" i="0" u="none" strike="noStrike" noProof="0" dirty="0" err="1">
                          <a:solidFill>
                            <a:srgbClr val="000000"/>
                          </a:solidFill>
                          <a:latin typeface="+mn-lt"/>
                        </a:rPr>
                        <a:t>Cadwch</a:t>
                      </a:r>
                      <a:r>
                        <a:rPr lang="en-US" sz="1600" b="0" i="0" u="none" strike="noStrike" noProof="0" dirty="0">
                          <a:solidFill>
                            <a:srgbClr val="000000"/>
                          </a:solidFill>
                          <a:latin typeface="+mn-lt"/>
                        </a:rPr>
                        <a:t> </a:t>
                      </a:r>
                      <a:r>
                        <a:rPr lang="en-US" sz="1600" b="0" i="0" u="none" strike="noStrike" noProof="0" dirty="0" err="1">
                          <a:solidFill>
                            <a:srgbClr val="000000"/>
                          </a:solidFill>
                          <a:latin typeface="+mn-lt"/>
                        </a:rPr>
                        <a:t>eich</a:t>
                      </a:r>
                      <a:r>
                        <a:rPr lang="en-US" sz="1600" b="0" i="0" u="none" strike="noStrike" noProof="0" dirty="0">
                          <a:solidFill>
                            <a:srgbClr val="000000"/>
                          </a:solidFill>
                          <a:latin typeface="+mn-lt"/>
                        </a:rPr>
                        <a:t> </a:t>
                      </a:r>
                      <a:r>
                        <a:rPr lang="en-US" sz="1600" b="0" i="0" u="none" strike="noStrike" noProof="0" dirty="0" err="1">
                          <a:solidFill>
                            <a:srgbClr val="000000"/>
                          </a:solidFill>
                          <a:latin typeface="+mn-lt"/>
                        </a:rPr>
                        <a:t>dolenni</a:t>
                      </a:r>
                      <a:r>
                        <a:rPr lang="en-US" sz="1600" b="0" i="0" u="none" strike="noStrike" noProof="0" dirty="0">
                          <a:solidFill>
                            <a:srgbClr val="000000"/>
                          </a:solidFill>
                          <a:latin typeface="+mn-lt"/>
                        </a:rPr>
                        <a:t> OneDrive a PDP </a:t>
                      </a:r>
                      <a:r>
                        <a:rPr lang="en-US" sz="1600" b="0" i="0" u="none" strike="noStrike" noProof="0" dirty="0" err="1">
                          <a:solidFill>
                            <a:srgbClr val="000000"/>
                          </a:solidFill>
                          <a:latin typeface="+mn-lt"/>
                        </a:rPr>
                        <a:t>ar</a:t>
                      </a:r>
                      <a:r>
                        <a:rPr lang="en-US" sz="1600" b="0" i="0" u="none" strike="noStrike" noProof="0" dirty="0">
                          <a:solidFill>
                            <a:srgbClr val="000000"/>
                          </a:solidFill>
                          <a:latin typeface="+mn-lt"/>
                        </a:rPr>
                        <a:t> </a:t>
                      </a:r>
                      <a:r>
                        <a:rPr lang="en-US" sz="1600" b="0" i="0" u="none" strike="noStrike" noProof="0" dirty="0" err="1">
                          <a:solidFill>
                            <a:srgbClr val="000000"/>
                          </a:solidFill>
                          <a:latin typeface="+mn-lt"/>
                        </a:rPr>
                        <a:t>gyfer</a:t>
                      </a:r>
                      <a:r>
                        <a:rPr lang="en-US" sz="1600" b="0" i="0" u="none" strike="noStrike" noProof="0" dirty="0">
                          <a:solidFill>
                            <a:srgbClr val="000000"/>
                          </a:solidFill>
                          <a:latin typeface="+mn-lt"/>
                        </a:rPr>
                        <a:t> y </a:t>
                      </a:r>
                      <a:r>
                        <a:rPr lang="en-US" sz="1600" b="0" i="0" u="none" strike="noStrike" noProof="0" dirty="0" err="1">
                          <a:solidFill>
                            <a:srgbClr val="000000"/>
                          </a:solidFill>
                          <a:latin typeface="+mn-lt"/>
                        </a:rPr>
                        <a:t>Mentoriaid</a:t>
                      </a:r>
                      <a:r>
                        <a:rPr lang="en-US" sz="1600" b="0" i="0" u="none" strike="noStrike" noProof="0" dirty="0">
                          <a:solidFill>
                            <a:srgbClr val="000000"/>
                          </a:solidFill>
                          <a:latin typeface="+mn-lt"/>
                        </a:rPr>
                        <a:t> </a:t>
                      </a:r>
                      <a:r>
                        <a:rPr lang="en-US" sz="1600" b="0" i="0" u="none" strike="noStrike" noProof="0" dirty="0" err="1">
                          <a:solidFill>
                            <a:srgbClr val="000000"/>
                          </a:solidFill>
                          <a:latin typeface="+mn-lt"/>
                        </a:rPr>
                        <a:t>yma</a:t>
                      </a:r>
                      <a:r>
                        <a:rPr lang="en-US" sz="1600" b="0" i="0" u="none" strike="noStrike" noProof="0" dirty="0">
                          <a:solidFill>
                            <a:srgbClr val="000000"/>
                          </a:solidFill>
                          <a:latin typeface="+mn-lt"/>
                        </a:rPr>
                        <a:t>.</a:t>
                      </a:r>
                    </a:p>
                    <a:p>
                      <a:pPr marL="285750" lvl="0" indent="-285750">
                        <a:buFont typeface="Arial"/>
                        <a:buChar char="•"/>
                      </a:pPr>
                      <a:r>
                        <a:rPr lang="en-US" sz="1600" b="0" i="0" u="none" strike="noStrike" noProof="0" dirty="0" err="1">
                          <a:solidFill>
                            <a:srgbClr val="000000"/>
                          </a:solidFill>
                          <a:latin typeface="+mn-lt"/>
                        </a:rPr>
                        <a:t>Cewch</a:t>
                      </a:r>
                      <a:r>
                        <a:rPr lang="en-US" sz="1600" b="0" i="0" u="none" strike="noStrike" noProof="0" dirty="0">
                          <a:solidFill>
                            <a:srgbClr val="000000"/>
                          </a:solidFill>
                          <a:latin typeface="+mn-lt"/>
                        </a:rPr>
                        <a:t> </a:t>
                      </a:r>
                      <a:r>
                        <a:rPr lang="en-US" sz="1600" b="0" i="0" u="none" strike="noStrike" noProof="0" dirty="0" err="1">
                          <a:solidFill>
                            <a:srgbClr val="000000"/>
                          </a:solidFill>
                          <a:latin typeface="+mn-lt"/>
                        </a:rPr>
                        <a:t>fynediad</a:t>
                      </a:r>
                      <a:r>
                        <a:rPr lang="en-US" sz="1600" b="0" i="0" u="none" strike="noStrike" noProof="0" dirty="0">
                          <a:solidFill>
                            <a:srgbClr val="000000"/>
                          </a:solidFill>
                          <a:latin typeface="+mn-lt"/>
                        </a:rPr>
                        <a:t> I </a:t>
                      </a:r>
                      <a:r>
                        <a:rPr lang="en-US" sz="1600" b="0" i="0" u="none" strike="noStrike" noProof="0" dirty="0" err="1">
                          <a:solidFill>
                            <a:srgbClr val="000000"/>
                          </a:solidFill>
                          <a:latin typeface="+mn-lt"/>
                        </a:rPr>
                        <a:t>Adroddiadau</a:t>
                      </a:r>
                      <a:r>
                        <a:rPr lang="en-US" sz="1600" b="0" i="0" u="none" strike="noStrike" noProof="0" dirty="0">
                          <a:solidFill>
                            <a:srgbClr val="000000"/>
                          </a:solidFill>
                          <a:latin typeface="+mn-lt"/>
                        </a:rPr>
                        <a:t> </a:t>
                      </a:r>
                      <a:r>
                        <a:rPr lang="en-US" sz="1600" b="0" i="0" u="none" strike="noStrike" noProof="0" dirty="0" err="1">
                          <a:solidFill>
                            <a:srgbClr val="000000"/>
                          </a:solidFill>
                          <a:latin typeface="+mn-lt"/>
                        </a:rPr>
                        <a:t>Lleoliad</a:t>
                      </a:r>
                      <a:r>
                        <a:rPr lang="en-US" sz="1600" b="0" i="0" u="none" strike="noStrike" noProof="0" dirty="0">
                          <a:solidFill>
                            <a:srgbClr val="000000"/>
                          </a:solidFill>
                          <a:latin typeface="+mn-lt"/>
                        </a:rPr>
                        <a:t>, </a:t>
                      </a:r>
                      <a:r>
                        <a:rPr lang="en-US" sz="1600" b="0" i="0" u="none" strike="noStrike" noProof="0" dirty="0" err="1">
                          <a:solidFill>
                            <a:srgbClr val="000000"/>
                          </a:solidFill>
                          <a:latin typeface="+mn-lt"/>
                        </a:rPr>
                        <a:t>Adroddiadau</a:t>
                      </a:r>
                      <a:r>
                        <a:rPr lang="en-US" sz="1600" b="0" i="0" u="none" strike="noStrike" noProof="0" dirty="0">
                          <a:solidFill>
                            <a:srgbClr val="000000"/>
                          </a:solidFill>
                          <a:latin typeface="+mn-lt"/>
                        </a:rPr>
                        <a:t> </a:t>
                      </a:r>
                      <a:r>
                        <a:rPr lang="en-US" sz="1600" b="0" i="0" u="none" strike="noStrike" noProof="0" dirty="0" err="1">
                          <a:solidFill>
                            <a:srgbClr val="000000"/>
                          </a:solidFill>
                          <a:latin typeface="+mn-lt"/>
                        </a:rPr>
                        <a:t>Arsylwadau</a:t>
                      </a:r>
                      <a:r>
                        <a:rPr lang="en-US" sz="1600" b="0" i="0" u="none" strike="noStrike" noProof="0" dirty="0">
                          <a:solidFill>
                            <a:srgbClr val="000000"/>
                          </a:solidFill>
                          <a:latin typeface="+mn-lt"/>
                        </a:rPr>
                        <a:t> </a:t>
                      </a:r>
                      <a:r>
                        <a:rPr lang="en-US" sz="1600" b="0" i="0" u="none" strike="noStrike" noProof="0" dirty="0" err="1">
                          <a:solidFill>
                            <a:srgbClr val="000000"/>
                          </a:solidFill>
                          <a:latin typeface="+mn-lt"/>
                        </a:rPr>
                        <a:t>Gwersi</a:t>
                      </a:r>
                      <a:r>
                        <a:rPr lang="en-US" sz="1600" b="0" i="0" u="none" strike="noStrike" noProof="0" dirty="0">
                          <a:solidFill>
                            <a:srgbClr val="000000"/>
                          </a:solidFill>
                          <a:latin typeface="+mn-lt"/>
                        </a:rPr>
                        <a:t> a </a:t>
                      </a:r>
                      <a:r>
                        <a:rPr lang="en-US" sz="1600" b="0" i="0" u="none" strike="noStrike" noProof="0" dirty="0" err="1">
                          <a:solidFill>
                            <a:srgbClr val="000000"/>
                          </a:solidFill>
                          <a:latin typeface="+mn-lt"/>
                        </a:rPr>
                        <a:t>dogfennau</a:t>
                      </a:r>
                      <a:r>
                        <a:rPr lang="en-US" sz="1600" b="0" i="0" u="none" strike="noStrike" noProof="0" dirty="0">
                          <a:solidFill>
                            <a:srgbClr val="000000"/>
                          </a:solidFill>
                          <a:latin typeface="+mn-lt"/>
                        </a:rPr>
                        <a:t> </a:t>
                      </a:r>
                      <a:r>
                        <a:rPr lang="en-US" sz="1600" b="0" i="0" u="none" strike="noStrike" noProof="0" dirty="0" err="1">
                          <a:solidFill>
                            <a:srgbClr val="000000"/>
                          </a:solidFill>
                          <a:latin typeface="+mn-lt"/>
                        </a:rPr>
                        <a:t>Wrth</a:t>
                      </a:r>
                      <a:r>
                        <a:rPr lang="en-US" sz="1600" b="0" i="0" u="none" strike="noStrike" noProof="0" dirty="0">
                          <a:solidFill>
                            <a:srgbClr val="000000"/>
                          </a:solidFill>
                          <a:latin typeface="+mn-lt"/>
                        </a:rPr>
                        <a:t> Gefn.</a:t>
                      </a:r>
                    </a:p>
                    <a:p>
                      <a:pPr marL="285750" lvl="0" indent="-285750">
                        <a:buFont typeface="Arial"/>
                        <a:buChar char="•"/>
                      </a:pPr>
                      <a:r>
                        <a:rPr lang="en-US" sz="1600" b="0" i="0" u="none" strike="noStrike" noProof="0" dirty="0">
                          <a:solidFill>
                            <a:srgbClr val="000000"/>
                          </a:solidFill>
                          <a:latin typeface="+mn-lt"/>
                        </a:rPr>
                        <a:t>Gall </a:t>
                      </a:r>
                      <a:r>
                        <a:rPr lang="en-US" sz="1600" b="0" i="0" u="none" strike="noStrike" noProof="0" err="1">
                          <a:solidFill>
                            <a:srgbClr val="000000"/>
                          </a:solidFill>
                          <a:latin typeface="+mn-lt"/>
                        </a:rPr>
                        <a:t>mentoriaid</a:t>
                      </a:r>
                      <a:r>
                        <a:rPr lang="en-US" sz="1600" b="0" i="0" u="none" strike="noStrike" noProof="0" dirty="0">
                          <a:solidFill>
                            <a:srgbClr val="000000"/>
                          </a:solidFill>
                          <a:latin typeface="+mn-lt"/>
                        </a:rPr>
                        <a:t> </a:t>
                      </a:r>
                      <a:r>
                        <a:rPr lang="en-US" sz="1600" b="0" i="0" u="none" strike="noStrike" noProof="0" err="1">
                          <a:solidFill>
                            <a:srgbClr val="000000"/>
                          </a:solidFill>
                          <a:latin typeface="+mn-lt"/>
                        </a:rPr>
                        <a:t>lawr</a:t>
                      </a:r>
                      <a:r>
                        <a:rPr lang="en-US" sz="1600" b="0" i="0" u="none" strike="noStrike" noProof="0" dirty="0">
                          <a:solidFill>
                            <a:srgbClr val="000000"/>
                          </a:solidFill>
                          <a:latin typeface="+mn-lt"/>
                        </a:rPr>
                        <a:t> </a:t>
                      </a:r>
                      <a:r>
                        <a:rPr lang="en-US" sz="1600" b="0" i="0" u="none" strike="noStrike" noProof="0" err="1">
                          <a:solidFill>
                            <a:srgbClr val="000000"/>
                          </a:solidFill>
                          <a:latin typeface="+mn-lt"/>
                        </a:rPr>
                        <a:t>lwytho</a:t>
                      </a:r>
                      <a:r>
                        <a:rPr lang="en-US" sz="1600" b="0" i="0" u="none" strike="noStrike" noProof="0" dirty="0">
                          <a:solidFill>
                            <a:srgbClr val="000000"/>
                          </a:solidFill>
                          <a:latin typeface="+mn-lt"/>
                        </a:rPr>
                        <a:t> </a:t>
                      </a:r>
                      <a:r>
                        <a:rPr lang="en-US" sz="1600" b="0" i="0" u="none" strike="noStrike" noProof="0" err="1">
                          <a:solidFill>
                            <a:srgbClr val="000000"/>
                          </a:solidFill>
                          <a:latin typeface="+mn-lt"/>
                        </a:rPr>
                        <a:t>yr</a:t>
                      </a:r>
                      <a:r>
                        <a:rPr lang="en-US" sz="1600" b="0" i="0" u="none" strike="noStrike" noProof="0" dirty="0">
                          <a:solidFill>
                            <a:srgbClr val="000000"/>
                          </a:solidFill>
                          <a:latin typeface="+mn-lt"/>
                        </a:rPr>
                        <a:t> </a:t>
                      </a:r>
                      <a:r>
                        <a:rPr lang="en-US" sz="1600" b="0" i="0" u="none" strike="noStrike" noProof="0" err="1">
                          <a:solidFill>
                            <a:srgbClr val="000000"/>
                          </a:solidFill>
                          <a:latin typeface="+mn-lt"/>
                        </a:rPr>
                        <a:t>holl</a:t>
                      </a:r>
                      <a:r>
                        <a:rPr lang="en-US" sz="1600" b="0" i="0" u="none" strike="noStrike" noProof="0" dirty="0">
                          <a:solidFill>
                            <a:srgbClr val="000000"/>
                          </a:solidFill>
                          <a:latin typeface="+mn-lt"/>
                        </a:rPr>
                        <a:t> </a:t>
                      </a:r>
                      <a:r>
                        <a:rPr lang="en-US" sz="1600" b="0" i="0" u="none" strike="noStrike" noProof="0" err="1">
                          <a:solidFill>
                            <a:srgbClr val="000000"/>
                          </a:solidFill>
                          <a:latin typeface="+mn-lt"/>
                        </a:rPr>
                        <a:t>ddogfennau</a:t>
                      </a:r>
                      <a:r>
                        <a:rPr lang="en-US" sz="1600" b="0" i="0" u="none" strike="noStrike" noProof="0" dirty="0">
                          <a:solidFill>
                            <a:srgbClr val="000000"/>
                          </a:solidFill>
                          <a:latin typeface="+mn-lt"/>
                        </a:rPr>
                        <a:t> </a:t>
                      </a:r>
                      <a:r>
                        <a:rPr lang="en-US" sz="1600" b="0" i="0" u="none" strike="noStrike" noProof="0" err="1">
                          <a:solidFill>
                            <a:srgbClr val="000000"/>
                          </a:solidFill>
                          <a:latin typeface="+mn-lt"/>
                        </a:rPr>
                        <a:t>Canllaw</a:t>
                      </a:r>
                      <a:r>
                        <a:rPr lang="en-US" sz="1600" b="0" i="0" u="none" strike="noStrike" noProof="0" dirty="0">
                          <a:solidFill>
                            <a:srgbClr val="000000"/>
                          </a:solidFill>
                          <a:latin typeface="+mn-lt"/>
                        </a:rPr>
                        <a:t> a </a:t>
                      </a:r>
                      <a:r>
                        <a:rPr lang="en-US" sz="1600" b="0" i="0" u="none" strike="noStrike" noProof="0" err="1">
                          <a:solidFill>
                            <a:srgbClr val="000000"/>
                          </a:solidFill>
                          <a:latin typeface="+mn-lt"/>
                        </a:rPr>
                        <a:t>thempledi</a:t>
                      </a:r>
                      <a:r>
                        <a:rPr lang="en-US" sz="1600" b="0" i="0" u="none" strike="noStrike" noProof="0" dirty="0">
                          <a:solidFill>
                            <a:srgbClr val="000000"/>
                          </a:solidFill>
                          <a:latin typeface="+mn-lt"/>
                        </a:rPr>
                        <a:t> </a:t>
                      </a:r>
                      <a:r>
                        <a:rPr lang="en-US" sz="1600" b="0" i="0" u="none" strike="noStrike" noProof="0" err="1">
                          <a:solidFill>
                            <a:srgbClr val="000000"/>
                          </a:solidFill>
                          <a:latin typeface="+mn-lt"/>
                        </a:rPr>
                        <a:t>adroddiadau</a:t>
                      </a:r>
                      <a:r>
                        <a:rPr lang="en-US" sz="1600" b="0" i="0" u="none" strike="noStrike" noProof="0" dirty="0">
                          <a:solidFill>
                            <a:srgbClr val="000000"/>
                          </a:solidFill>
                          <a:latin typeface="+mn-lt"/>
                        </a:rPr>
                        <a:t>.</a:t>
                      </a:r>
                      <a:endParaRPr lang="en-US" sz="1600" b="0" i="0" u="none" strike="noStrike" noProof="0" dirty="0">
                        <a:solidFill>
                          <a:srgbClr val="000000"/>
                        </a:solidFill>
                        <a:latin typeface="Calibri"/>
                      </a:endParaRPr>
                    </a:p>
                  </a:txBody>
                  <a:tcPr>
                    <a:lnL w="57150">
                      <a:solidFill>
                        <a:schemeClr val="tx1"/>
                      </a:solidFill>
                    </a:lnL>
                    <a:lnR w="57150">
                      <a:solidFill>
                        <a:schemeClr val="tx1"/>
                      </a:solidFill>
                    </a:lnR>
                    <a:solidFill>
                      <a:schemeClr val="accent6">
                        <a:lumMod val="20000"/>
                        <a:lumOff val="80000"/>
                      </a:schemeClr>
                    </a:solidFill>
                  </a:tcPr>
                </a:tc>
                <a:tc>
                  <a:txBody>
                    <a:bodyPr/>
                    <a:lstStyle/>
                    <a:p>
                      <a:pPr marL="285750" lvl="0" indent="-285750">
                        <a:buFont typeface="Arial"/>
                        <a:buChar char="•"/>
                      </a:pPr>
                      <a:r>
                        <a:rPr lang="en-US" sz="1600" dirty="0"/>
                        <a:t>Cael </a:t>
                      </a:r>
                      <a:r>
                        <a:rPr lang="en-US" sz="1600" err="1"/>
                        <a:t>mynediad</a:t>
                      </a:r>
                      <a:r>
                        <a:rPr lang="en-US" sz="1600" dirty="0"/>
                        <a:t> at </a:t>
                      </a:r>
                      <a:r>
                        <a:rPr lang="en-US" sz="1600" err="1"/>
                        <a:t>eich</a:t>
                      </a:r>
                      <a:r>
                        <a:rPr lang="en-US" sz="1600" dirty="0"/>
                        <a:t> </a:t>
                      </a:r>
                      <a:r>
                        <a:rPr lang="en-US" sz="1600" err="1"/>
                        <a:t>Pasbort</a:t>
                      </a:r>
                      <a:r>
                        <a:rPr lang="en-US" sz="1600" dirty="0"/>
                        <a:t> </a:t>
                      </a:r>
                      <a:r>
                        <a:rPr lang="en-US" sz="1600" err="1"/>
                        <a:t>Dysgu</a:t>
                      </a:r>
                      <a:r>
                        <a:rPr lang="en-US" sz="1600" dirty="0"/>
                        <a:t> </a:t>
                      </a:r>
                      <a:r>
                        <a:rPr lang="en-US" sz="1600" err="1"/>
                        <a:t>Proffesiynol</a:t>
                      </a:r>
                      <a:r>
                        <a:rPr lang="en-US" sz="1600" dirty="0"/>
                        <a:t> (PDP)</a:t>
                      </a:r>
                    </a:p>
                    <a:p>
                      <a:pPr marL="285750" lvl="0" indent="-285750">
                        <a:buFont typeface="Arial"/>
                        <a:buChar char="•"/>
                      </a:pPr>
                      <a:r>
                        <a:rPr lang="en-US" sz="1600" dirty="0" err="1"/>
                        <a:t>Cwblhewch</a:t>
                      </a:r>
                      <a:r>
                        <a:rPr lang="en-US" sz="1600" dirty="0"/>
                        <a:t> </a:t>
                      </a:r>
                      <a:r>
                        <a:rPr lang="en-US" sz="1600" dirty="0" err="1"/>
                        <a:t>eich</a:t>
                      </a:r>
                      <a:r>
                        <a:rPr lang="en-US" sz="1600" dirty="0"/>
                        <a:t> </a:t>
                      </a:r>
                      <a:r>
                        <a:rPr lang="en-US" sz="1600" dirty="0" err="1"/>
                        <a:t>Templed</a:t>
                      </a:r>
                      <a:r>
                        <a:rPr lang="en-US" sz="1600" dirty="0"/>
                        <a:t> </a:t>
                      </a:r>
                      <a:r>
                        <a:rPr lang="en-US" sz="1600" dirty="0" err="1"/>
                        <a:t>Profiad</a:t>
                      </a:r>
                      <a:r>
                        <a:rPr lang="en-US" sz="1600" dirty="0"/>
                        <a:t> </a:t>
                      </a:r>
                      <a:r>
                        <a:rPr lang="en-US" sz="1600" dirty="0" err="1"/>
                        <a:t>Proffesiynol</a:t>
                      </a:r>
                      <a:r>
                        <a:rPr lang="en-US" sz="1600" dirty="0"/>
                        <a:t> (TPPs)</a:t>
                      </a:r>
                    </a:p>
                    <a:p>
                      <a:pPr marL="285750" lvl="0" indent="-285750">
                        <a:buFont typeface="Arial"/>
                        <a:buChar char="•"/>
                      </a:pPr>
                      <a:r>
                        <a:rPr lang="en-US" sz="1600" dirty="0"/>
                        <a:t>Lan </a:t>
                      </a:r>
                      <a:r>
                        <a:rPr lang="en-US" sz="1600" err="1"/>
                        <a:t>lwythwch</a:t>
                      </a:r>
                      <a:r>
                        <a:rPr lang="en-US" sz="1600" dirty="0"/>
                        <a:t> </a:t>
                      </a:r>
                      <a:r>
                        <a:rPr lang="en-US" sz="1600" err="1"/>
                        <a:t>eich</a:t>
                      </a:r>
                      <a:r>
                        <a:rPr lang="en-US" sz="1600" dirty="0"/>
                        <a:t> </a:t>
                      </a:r>
                      <a:r>
                        <a:rPr lang="en-US" sz="1600" err="1"/>
                        <a:t>tystiolaeth</a:t>
                      </a:r>
                      <a:r>
                        <a:rPr lang="en-US" sz="1600" dirty="0"/>
                        <a:t> </a:t>
                      </a:r>
                    </a:p>
                    <a:p>
                      <a:pPr marL="285750" lvl="0" indent="-285750">
                        <a:buFont typeface="Arial"/>
                        <a:buChar char="•"/>
                      </a:pPr>
                      <a:r>
                        <a:rPr lang="en-US" sz="1600" err="1"/>
                        <a:t>Cwblhewch</a:t>
                      </a:r>
                      <a:r>
                        <a:rPr lang="en-US" sz="1600" dirty="0"/>
                        <a:t> </a:t>
                      </a:r>
                      <a:r>
                        <a:rPr lang="en-US" sz="1600" err="1"/>
                        <a:t>eich</a:t>
                      </a:r>
                      <a:r>
                        <a:rPr lang="en-US" sz="1600" dirty="0"/>
                        <a:t> </a:t>
                      </a:r>
                      <a:r>
                        <a:rPr lang="en-US" sz="1600" err="1"/>
                        <a:t>presenoldeb</a:t>
                      </a:r>
                      <a:r>
                        <a:rPr lang="en-US" sz="1600" dirty="0"/>
                        <a:t> PAP.</a:t>
                      </a:r>
                    </a:p>
                    <a:p>
                      <a:pPr marL="285750" lvl="0" indent="-285750">
                        <a:buFont typeface="Arial"/>
                        <a:buChar char="•"/>
                      </a:pPr>
                      <a:r>
                        <a:rPr lang="en-US" sz="1600" dirty="0" err="1"/>
                        <a:t>Cwblhewch</a:t>
                      </a:r>
                      <a:r>
                        <a:rPr lang="en-US" sz="1600" dirty="0"/>
                        <a:t> </a:t>
                      </a:r>
                      <a:r>
                        <a:rPr lang="en-US" sz="1600" dirty="0" err="1"/>
                        <a:t>eich</a:t>
                      </a:r>
                      <a:r>
                        <a:rPr lang="en-US" sz="1600" dirty="0"/>
                        <a:t> </a:t>
                      </a:r>
                      <a:r>
                        <a:rPr lang="en-US" sz="1600" dirty="0" err="1"/>
                        <a:t>templedi</a:t>
                      </a:r>
                      <a:r>
                        <a:rPr lang="en-US" sz="1600" dirty="0"/>
                        <a:t> </a:t>
                      </a:r>
                      <a:r>
                        <a:rPr lang="en-US" sz="1600" dirty="0" err="1"/>
                        <a:t>Myfyrdod</a:t>
                      </a:r>
                      <a:r>
                        <a:rPr lang="en-US" sz="1600" dirty="0"/>
                        <a:t> </a:t>
                      </a:r>
                      <a:r>
                        <a:rPr lang="en-US" sz="1600" dirty="0" err="1"/>
                        <a:t>Wythnosol</a:t>
                      </a:r>
                      <a:r>
                        <a:rPr lang="en-US" sz="1600" dirty="0"/>
                        <a:t>.</a:t>
                      </a:r>
                    </a:p>
                  </a:txBody>
                  <a:tcPr>
                    <a:lnL w="57150">
                      <a:solidFill>
                        <a:schemeClr val="tx1"/>
                      </a:solidFill>
                    </a:lnL>
                    <a:lnR w="38100">
                      <a:solidFill>
                        <a:schemeClr val="tx1"/>
                      </a:solidFill>
                    </a:lnR>
                    <a:solidFill>
                      <a:schemeClr val="accent4">
                        <a:lumMod val="20000"/>
                        <a:lumOff val="80000"/>
                      </a:schemeClr>
                    </a:solidFill>
                  </a:tcPr>
                </a:tc>
                <a:extLst>
                  <a:ext uri="{0D108BD9-81ED-4DB2-BD59-A6C34878D82A}">
                    <a16:rowId xmlns:a16="http://schemas.microsoft.com/office/drawing/2014/main" val="3597606426"/>
                  </a:ext>
                </a:extLst>
              </a:tr>
              <a:tr h="2229786">
                <a:tc>
                  <a:txBody>
                    <a:bodyPr/>
                    <a:lstStyle/>
                    <a:p>
                      <a:pPr marL="0" lvl="0" indent="0">
                        <a:buNone/>
                      </a:pPr>
                      <a:r>
                        <a:rPr lang="en-US" dirty="0" err="1"/>
                        <a:t>Mynediad</a:t>
                      </a:r>
                      <a:r>
                        <a:rPr lang="en-US" dirty="0"/>
                        <a:t> </a:t>
                      </a:r>
                      <a:r>
                        <a:rPr lang="en-US" dirty="0" err="1"/>
                        <a:t>drwy</a:t>
                      </a:r>
                      <a:r>
                        <a:rPr lang="en-US" dirty="0"/>
                        <a:t>: </a:t>
                      </a:r>
                    </a:p>
                    <a:p>
                      <a:pPr marL="0" lvl="0" indent="0">
                        <a:buNone/>
                      </a:pPr>
                      <a:r>
                        <a:rPr lang="en-US" dirty="0" err="1"/>
                        <a:t>MyDayUWTSD</a:t>
                      </a:r>
                      <a:r>
                        <a:rPr lang="en-US" dirty="0"/>
                        <a:t> – Hwb</a:t>
                      </a:r>
                    </a:p>
                    <a:p>
                      <a:pPr marL="0" lvl="0" indent="0">
                        <a:buNone/>
                      </a:pPr>
                      <a:endParaRPr lang="en-US" dirty="0"/>
                    </a:p>
                  </a:txBody>
                  <a:tcPr>
                    <a:lnL w="57150">
                      <a:solidFill>
                        <a:schemeClr val="tx1"/>
                      </a:solidFill>
                    </a:lnL>
                    <a:lnR w="57150">
                      <a:solidFill>
                        <a:schemeClr val="tx1"/>
                      </a:solidFill>
                    </a:lnR>
                    <a:lnB w="57150">
                      <a:solidFill>
                        <a:schemeClr val="tx1"/>
                      </a:solidFill>
                    </a:lnB>
                    <a:solidFill>
                      <a:schemeClr val="accent1">
                        <a:lumMod val="20000"/>
                        <a:lumOff val="80000"/>
                      </a:schemeClr>
                    </a:solidFill>
                  </a:tcPr>
                </a:tc>
                <a:tc>
                  <a:txBody>
                    <a:bodyPr/>
                    <a:lstStyle/>
                    <a:p>
                      <a:pPr marL="0" lvl="0" indent="0">
                        <a:buNone/>
                      </a:pPr>
                      <a:r>
                        <a:rPr lang="en-US" dirty="0" err="1"/>
                        <a:t>Mynediad</a:t>
                      </a:r>
                      <a:r>
                        <a:rPr lang="en-US" dirty="0"/>
                        <a:t> </a:t>
                      </a:r>
                      <a:r>
                        <a:rPr lang="en-US" dirty="0" err="1"/>
                        <a:t>drwy</a:t>
                      </a:r>
                      <a:r>
                        <a:rPr lang="en-US" dirty="0"/>
                        <a:t>:</a:t>
                      </a:r>
                    </a:p>
                    <a:p>
                      <a:pPr marL="0" lvl="0" indent="0">
                        <a:buNone/>
                      </a:pPr>
                      <a:r>
                        <a:rPr lang="en-US" dirty="0" err="1"/>
                        <a:t>MyDayUWTSD</a:t>
                      </a:r>
                      <a:r>
                        <a:rPr lang="en-US" dirty="0"/>
                        <a:t> – Hwb </a:t>
                      </a:r>
                    </a:p>
                    <a:p>
                      <a:pPr marL="0" lvl="0" indent="0">
                        <a:buNone/>
                      </a:pPr>
                      <a:endParaRPr lang="en-US" dirty="0"/>
                    </a:p>
                  </a:txBody>
                  <a:tcPr>
                    <a:lnL w="57150">
                      <a:solidFill>
                        <a:schemeClr val="tx1"/>
                      </a:solidFill>
                    </a:lnL>
                    <a:lnR w="57150">
                      <a:solidFill>
                        <a:schemeClr val="tx1"/>
                      </a:solidFill>
                    </a:lnR>
                    <a:lnB w="57150">
                      <a:solidFill>
                        <a:schemeClr val="tx1"/>
                      </a:solidFill>
                    </a:lnB>
                    <a:solidFill>
                      <a:srgbClr val="70B7FA"/>
                    </a:solidFill>
                  </a:tcPr>
                </a:tc>
                <a:tc>
                  <a:txBody>
                    <a:bodyPr/>
                    <a:lstStyle/>
                    <a:p>
                      <a:pPr marL="0" lvl="0" indent="0">
                        <a:buNone/>
                      </a:pPr>
                      <a:r>
                        <a:rPr lang="en-US" dirty="0" err="1"/>
                        <a:t>Mynediad</a:t>
                      </a:r>
                      <a:r>
                        <a:rPr lang="en-US" dirty="0"/>
                        <a:t> </a:t>
                      </a:r>
                      <a:r>
                        <a:rPr lang="en-US" dirty="0" err="1"/>
                        <a:t>drwy</a:t>
                      </a:r>
                      <a:r>
                        <a:rPr lang="en-US" sz="1800" b="0" i="0" u="none" strike="noStrike" noProof="0" dirty="0">
                          <a:solidFill>
                            <a:srgbClr val="000000"/>
                          </a:solidFill>
                          <a:latin typeface="Calibri"/>
                        </a:rPr>
                        <a:t>: </a:t>
                      </a:r>
                    </a:p>
                    <a:p>
                      <a:pPr marL="0" lvl="0" indent="0">
                        <a:buNone/>
                      </a:pPr>
                      <a:r>
                        <a:rPr lang="en-US" sz="1800" b="0" i="0" u="none" strike="noStrike" noProof="0" dirty="0" err="1">
                          <a:solidFill>
                            <a:srgbClr val="000000"/>
                          </a:solidFill>
                          <a:latin typeface="Calibri"/>
                        </a:rPr>
                        <a:t>Teilsen</a:t>
                      </a:r>
                      <a:r>
                        <a:rPr lang="en-US" sz="1800" b="0" i="0" u="none" strike="noStrike" noProof="0" dirty="0">
                          <a:solidFill>
                            <a:srgbClr val="000000"/>
                          </a:solidFill>
                          <a:latin typeface="Calibri"/>
                        </a:rPr>
                        <a:t> Moodle </a:t>
                      </a:r>
                      <a:r>
                        <a:rPr lang="en-US" sz="1800" b="0" i="0" u="none" strike="noStrike" noProof="0" dirty="0" err="1">
                          <a:solidFill>
                            <a:srgbClr val="000000"/>
                          </a:solidFill>
                          <a:latin typeface="Calibri"/>
                        </a:rPr>
                        <a:t>Rhwydwaith</a:t>
                      </a:r>
                      <a:endParaRPr lang="en-US" sz="1800" b="0" i="0" u="none" strike="noStrike" noProof="0" dirty="0">
                        <a:solidFill>
                          <a:srgbClr val="000000"/>
                        </a:solidFill>
                        <a:latin typeface="Calibri"/>
                      </a:endParaRPr>
                    </a:p>
                  </a:txBody>
                  <a:tcPr>
                    <a:lnL w="57150">
                      <a:solidFill>
                        <a:schemeClr val="tx1"/>
                      </a:solidFill>
                    </a:lnL>
                    <a:lnR w="57150">
                      <a:solidFill>
                        <a:schemeClr val="tx1"/>
                      </a:solidFill>
                    </a:lnR>
                    <a:lnB w="57150">
                      <a:solidFill>
                        <a:schemeClr val="tx1"/>
                      </a:solidFill>
                    </a:lnB>
                    <a:solidFill>
                      <a:schemeClr val="accent6">
                        <a:lumMod val="20000"/>
                        <a:lumOff val="80000"/>
                      </a:schemeClr>
                    </a:solidFill>
                  </a:tcPr>
                </a:tc>
                <a:tc>
                  <a:txBody>
                    <a:bodyPr/>
                    <a:lstStyle/>
                    <a:p>
                      <a:pPr marL="0" lvl="0" indent="0">
                        <a:buNone/>
                      </a:pPr>
                      <a:r>
                        <a:rPr lang="en-US" dirty="0" err="1"/>
                        <a:t>Mynediad</a:t>
                      </a:r>
                      <a:r>
                        <a:rPr lang="en-US" dirty="0"/>
                        <a:t> </a:t>
                      </a:r>
                      <a:r>
                        <a:rPr lang="en-US" dirty="0" err="1"/>
                        <a:t>drwy</a:t>
                      </a:r>
                      <a:r>
                        <a:rPr lang="en-US" dirty="0"/>
                        <a:t>: </a:t>
                      </a:r>
                    </a:p>
                    <a:p>
                      <a:pPr marL="0" lvl="0" indent="0">
                        <a:buNone/>
                      </a:pPr>
                      <a:r>
                        <a:rPr lang="en-US" sz="1600" dirty="0" err="1"/>
                        <a:t>Bydd</a:t>
                      </a:r>
                      <a:r>
                        <a:rPr lang="en-US" sz="1600" dirty="0"/>
                        <a:t> CGA yn </a:t>
                      </a:r>
                      <a:r>
                        <a:rPr lang="en-US" sz="1600" dirty="0" err="1"/>
                        <a:t>anfon</a:t>
                      </a:r>
                      <a:r>
                        <a:rPr lang="en-US" sz="1600" dirty="0"/>
                        <a:t> </a:t>
                      </a:r>
                      <a:r>
                        <a:rPr lang="en-US" sz="1600" dirty="0" err="1"/>
                        <a:t>eich</a:t>
                      </a:r>
                      <a:r>
                        <a:rPr lang="en-US" sz="1600" dirty="0"/>
                        <a:t> </a:t>
                      </a:r>
                      <a:r>
                        <a:rPr lang="en-US" sz="1600" dirty="0" err="1"/>
                        <a:t>manylion</a:t>
                      </a:r>
                      <a:r>
                        <a:rPr lang="en-US" sz="1600" dirty="0"/>
                        <a:t> </a:t>
                      </a:r>
                      <a:r>
                        <a:rPr lang="en-US" sz="1600" dirty="0" err="1"/>
                        <a:t>mewngofnodi</a:t>
                      </a:r>
                      <a:r>
                        <a:rPr lang="en-US" sz="1600" dirty="0"/>
                        <a:t> </a:t>
                      </a:r>
                      <a:r>
                        <a:rPr lang="en-US" sz="1600" dirty="0" err="1"/>
                        <a:t>personol</a:t>
                      </a:r>
                      <a:r>
                        <a:rPr lang="en-US" sz="1600" dirty="0"/>
                        <a:t> </a:t>
                      </a:r>
                      <a:r>
                        <a:rPr lang="en-US" sz="1600" dirty="0" err="1"/>
                        <a:t>drwy</a:t>
                      </a:r>
                      <a:r>
                        <a:rPr lang="en-US" sz="1600" dirty="0"/>
                        <a:t> e-</a:t>
                      </a:r>
                      <a:r>
                        <a:rPr lang="en-US" sz="1600" dirty="0" err="1"/>
                        <a:t>bost</a:t>
                      </a:r>
                      <a:endParaRPr lang="en-US" sz="1600" dirty="0"/>
                    </a:p>
                  </a:txBody>
                  <a:tcPr>
                    <a:lnL w="57150">
                      <a:solidFill>
                        <a:schemeClr val="tx1"/>
                      </a:solidFill>
                    </a:lnL>
                    <a:lnR w="38100">
                      <a:solidFill>
                        <a:schemeClr val="tx1"/>
                      </a:solidFill>
                    </a:lnR>
                    <a:lnB w="38100">
                      <a:solidFill>
                        <a:schemeClr val="tx1"/>
                      </a:solidFill>
                    </a:lnB>
                    <a:solidFill>
                      <a:schemeClr val="accent4">
                        <a:lumMod val="20000"/>
                        <a:lumOff val="80000"/>
                      </a:schemeClr>
                    </a:solidFill>
                  </a:tcPr>
                </a:tc>
                <a:extLst>
                  <a:ext uri="{0D108BD9-81ED-4DB2-BD59-A6C34878D82A}">
                    <a16:rowId xmlns:a16="http://schemas.microsoft.com/office/drawing/2014/main" val="878347228"/>
                  </a:ext>
                </a:extLst>
              </a:tr>
            </a:tbl>
          </a:graphicData>
        </a:graphic>
      </p:graphicFrame>
      <p:pic>
        <p:nvPicPr>
          <p:cNvPr id="13" name="Picture 6" descr="A picture containing clipart&#10;&#10;Description automatically generated">
            <a:extLst>
              <a:ext uri="{FF2B5EF4-FFF2-40B4-BE49-F238E27FC236}">
                <a16:creationId xmlns:a16="http://schemas.microsoft.com/office/drawing/2014/main" id="{BCFBA60F-65B2-0D6B-758B-AD87A3150E1E}"/>
              </a:ext>
            </a:extLst>
          </p:cNvPr>
          <p:cNvPicPr>
            <a:picLocks noChangeAspect="1"/>
          </p:cNvPicPr>
          <p:nvPr/>
        </p:nvPicPr>
        <p:blipFill>
          <a:blip r:embed="rId3"/>
          <a:stretch>
            <a:fillRect/>
          </a:stretch>
        </p:blipFill>
        <p:spPr>
          <a:xfrm>
            <a:off x="4994430" y="185842"/>
            <a:ext cx="580846" cy="334849"/>
          </a:xfrm>
          <a:prstGeom prst="rect">
            <a:avLst/>
          </a:prstGeom>
        </p:spPr>
      </p:pic>
      <p:pic>
        <p:nvPicPr>
          <p:cNvPr id="14" name="Picture 13" descr="A blue and white logo with a hat and a blue background&#10;&#10;Description automatically generated">
            <a:extLst>
              <a:ext uri="{FF2B5EF4-FFF2-40B4-BE49-F238E27FC236}">
                <a16:creationId xmlns:a16="http://schemas.microsoft.com/office/drawing/2014/main" id="{D38B94F1-AD50-CC4F-5D4E-2444D87ADDE5}"/>
              </a:ext>
            </a:extLst>
          </p:cNvPr>
          <p:cNvPicPr>
            <a:picLocks noChangeAspect="1"/>
          </p:cNvPicPr>
          <p:nvPr/>
        </p:nvPicPr>
        <p:blipFill>
          <a:blip r:embed="rId4"/>
          <a:stretch>
            <a:fillRect/>
          </a:stretch>
        </p:blipFill>
        <p:spPr>
          <a:xfrm>
            <a:off x="2097148" y="206717"/>
            <a:ext cx="564777" cy="390112"/>
          </a:xfrm>
          <a:prstGeom prst="rect">
            <a:avLst/>
          </a:prstGeom>
        </p:spPr>
      </p:pic>
      <p:pic>
        <p:nvPicPr>
          <p:cNvPr id="15" name="Picture 14" descr="A logo with a white letter&#10;&#10;Description automatically generated">
            <a:extLst>
              <a:ext uri="{FF2B5EF4-FFF2-40B4-BE49-F238E27FC236}">
                <a16:creationId xmlns:a16="http://schemas.microsoft.com/office/drawing/2014/main" id="{A89D0A18-7C3C-7D13-E607-BBC9D291EA26}"/>
              </a:ext>
            </a:extLst>
          </p:cNvPr>
          <p:cNvPicPr>
            <a:picLocks noChangeAspect="1"/>
          </p:cNvPicPr>
          <p:nvPr/>
        </p:nvPicPr>
        <p:blipFill>
          <a:blip r:embed="rId5"/>
          <a:stretch>
            <a:fillRect/>
          </a:stretch>
        </p:blipFill>
        <p:spPr>
          <a:xfrm>
            <a:off x="8219511" y="170534"/>
            <a:ext cx="497849" cy="451059"/>
          </a:xfrm>
          <a:prstGeom prst="rect">
            <a:avLst/>
          </a:prstGeom>
        </p:spPr>
      </p:pic>
      <p:pic>
        <p:nvPicPr>
          <p:cNvPr id="16" name="Picture 15" descr="A logo with four colors&#10;&#10;Description automatically generated">
            <a:extLst>
              <a:ext uri="{FF2B5EF4-FFF2-40B4-BE49-F238E27FC236}">
                <a16:creationId xmlns:a16="http://schemas.microsoft.com/office/drawing/2014/main" id="{A911B16C-7F87-7A40-E390-B7790C388209}"/>
              </a:ext>
            </a:extLst>
          </p:cNvPr>
          <p:cNvPicPr>
            <a:picLocks noChangeAspect="1"/>
          </p:cNvPicPr>
          <p:nvPr/>
        </p:nvPicPr>
        <p:blipFill>
          <a:blip r:embed="rId6"/>
          <a:stretch>
            <a:fillRect/>
          </a:stretch>
        </p:blipFill>
        <p:spPr>
          <a:xfrm>
            <a:off x="11432160" y="187539"/>
            <a:ext cx="449293" cy="430244"/>
          </a:xfrm>
          <a:prstGeom prst="rect">
            <a:avLst/>
          </a:prstGeom>
        </p:spPr>
      </p:pic>
      <p:pic>
        <p:nvPicPr>
          <p:cNvPr id="18" name="Picture 17" descr="A screenshot of a computer&#10;&#10;Description automatically generated">
            <a:extLst>
              <a:ext uri="{FF2B5EF4-FFF2-40B4-BE49-F238E27FC236}">
                <a16:creationId xmlns:a16="http://schemas.microsoft.com/office/drawing/2014/main" id="{1784F3E2-FCC4-1142-7858-C44659AEC684}"/>
              </a:ext>
            </a:extLst>
          </p:cNvPr>
          <p:cNvPicPr>
            <a:picLocks noChangeAspect="1"/>
          </p:cNvPicPr>
          <p:nvPr/>
        </p:nvPicPr>
        <p:blipFill>
          <a:blip r:embed="rId7"/>
          <a:stretch>
            <a:fillRect/>
          </a:stretch>
        </p:blipFill>
        <p:spPr>
          <a:xfrm>
            <a:off x="391148" y="5103135"/>
            <a:ext cx="1988388" cy="1224459"/>
          </a:xfrm>
          <a:prstGeom prst="rect">
            <a:avLst/>
          </a:prstGeom>
        </p:spPr>
      </p:pic>
      <p:pic>
        <p:nvPicPr>
          <p:cNvPr id="20" name="Picture 19" descr="A screenshot of a computer&#10;&#10;Description automatically generated">
            <a:extLst>
              <a:ext uri="{FF2B5EF4-FFF2-40B4-BE49-F238E27FC236}">
                <a16:creationId xmlns:a16="http://schemas.microsoft.com/office/drawing/2014/main" id="{7DCB1D53-1927-7464-FB74-AC2C9BE17DF2}"/>
              </a:ext>
            </a:extLst>
          </p:cNvPr>
          <p:cNvPicPr>
            <a:picLocks noChangeAspect="1"/>
          </p:cNvPicPr>
          <p:nvPr/>
        </p:nvPicPr>
        <p:blipFill>
          <a:blip r:embed="rId7"/>
          <a:stretch>
            <a:fillRect/>
          </a:stretch>
        </p:blipFill>
        <p:spPr>
          <a:xfrm>
            <a:off x="3333884" y="5104128"/>
            <a:ext cx="2038710" cy="1253215"/>
          </a:xfrm>
          <a:prstGeom prst="rect">
            <a:avLst/>
          </a:prstGeom>
        </p:spPr>
      </p:pic>
      <p:pic>
        <p:nvPicPr>
          <p:cNvPr id="21" name="Picture 20" descr="A screenshot of a computer&#10;&#10;Description automatically generated">
            <a:extLst>
              <a:ext uri="{FF2B5EF4-FFF2-40B4-BE49-F238E27FC236}">
                <a16:creationId xmlns:a16="http://schemas.microsoft.com/office/drawing/2014/main" id="{2001CD6E-F19E-572C-9A4E-51F1F4E237B4}"/>
              </a:ext>
            </a:extLst>
          </p:cNvPr>
          <p:cNvPicPr>
            <a:picLocks noChangeAspect="1"/>
          </p:cNvPicPr>
          <p:nvPr/>
        </p:nvPicPr>
        <p:blipFill>
          <a:blip r:embed="rId8"/>
          <a:stretch>
            <a:fillRect/>
          </a:stretch>
        </p:blipFill>
        <p:spPr>
          <a:xfrm>
            <a:off x="6412113" y="5066957"/>
            <a:ext cx="2053087" cy="1330699"/>
          </a:xfrm>
          <a:prstGeom prst="rect">
            <a:avLst/>
          </a:prstGeom>
        </p:spPr>
      </p:pic>
      <p:pic>
        <p:nvPicPr>
          <p:cNvPr id="22" name="Picture 21" descr="A screenshot of a computer&#10;&#10;Description automatically generated">
            <a:extLst>
              <a:ext uri="{FF2B5EF4-FFF2-40B4-BE49-F238E27FC236}">
                <a16:creationId xmlns:a16="http://schemas.microsoft.com/office/drawing/2014/main" id="{34FE1DAE-FD0C-0E7C-594C-4D90AA4C8D1E}"/>
              </a:ext>
            </a:extLst>
          </p:cNvPr>
          <p:cNvPicPr>
            <a:picLocks noChangeAspect="1"/>
          </p:cNvPicPr>
          <p:nvPr/>
        </p:nvPicPr>
        <p:blipFill>
          <a:blip r:embed="rId9"/>
          <a:stretch>
            <a:fillRect/>
          </a:stretch>
        </p:blipFill>
        <p:spPr>
          <a:xfrm>
            <a:off x="9798279" y="5343745"/>
            <a:ext cx="1858993" cy="1100374"/>
          </a:xfrm>
          <a:prstGeom prst="rect">
            <a:avLst/>
          </a:prstGeom>
        </p:spPr>
      </p:pic>
    </p:spTree>
    <p:extLst>
      <p:ext uri="{BB962C8B-B14F-4D97-AF65-F5344CB8AC3E}">
        <p14:creationId xmlns:p14="http://schemas.microsoft.com/office/powerpoint/2010/main" val="2208055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6F813-2152-B5B1-2D75-AA777F36E4C7}"/>
              </a:ext>
            </a:extLst>
          </p:cNvPr>
          <p:cNvSpPr>
            <a:spLocks noGrp="1"/>
          </p:cNvSpPr>
          <p:nvPr>
            <p:ph type="title"/>
          </p:nvPr>
        </p:nvSpPr>
        <p:spPr>
          <a:xfrm>
            <a:off x="1310342" y="1365006"/>
            <a:ext cx="5306541" cy="1347974"/>
          </a:xfrm>
        </p:spPr>
        <p:txBody>
          <a:bodyPr>
            <a:noAutofit/>
          </a:bodyPr>
          <a:lstStyle/>
          <a:p>
            <a:r>
              <a:rPr lang="en-US" sz="5400">
                <a:ea typeface="+mj-lt"/>
                <a:cs typeface="+mj-lt"/>
              </a:rPr>
              <a:t>Amser </a:t>
            </a:r>
            <a:r>
              <a:rPr lang="en-US" sz="5400" err="1">
                <a:ea typeface="+mj-lt"/>
                <a:cs typeface="+mj-lt"/>
              </a:rPr>
              <a:t>ar</a:t>
            </a:r>
            <a:r>
              <a:rPr lang="en-US" sz="5400">
                <a:ea typeface="+mj-lt"/>
                <a:cs typeface="+mj-lt"/>
              </a:rPr>
              <a:t> </a:t>
            </a:r>
            <a:r>
              <a:rPr lang="en-US" sz="5400" err="1">
                <a:ea typeface="+mj-lt"/>
                <a:cs typeface="+mj-lt"/>
              </a:rPr>
              <a:t>gyfer</a:t>
            </a:r>
            <a:r>
              <a:rPr lang="en-US" sz="5400">
                <a:ea typeface="+mj-lt"/>
                <a:cs typeface="+mj-lt"/>
              </a:rPr>
              <a:t> </a:t>
            </a:r>
            <a:r>
              <a:rPr lang="en-US" sz="5400" err="1">
                <a:ea typeface="+mj-lt"/>
                <a:cs typeface="+mj-lt"/>
              </a:rPr>
              <a:t>cwestiynau</a:t>
            </a:r>
            <a:br>
              <a:rPr lang="en-US"/>
            </a:br>
            <a:br>
              <a:rPr lang="en-US" sz="5400"/>
            </a:br>
            <a:r>
              <a:rPr lang="en-US" sz="5400"/>
              <a:t>Time for questions</a:t>
            </a:r>
            <a:br>
              <a:rPr lang="en-US" sz="5400"/>
            </a:br>
            <a:br>
              <a:rPr lang="en-US" sz="5400"/>
            </a:br>
            <a:br>
              <a:rPr lang="en-US" sz="5400"/>
            </a:br>
            <a:endParaRPr lang="en-US" sz="5400"/>
          </a:p>
        </p:txBody>
      </p:sp>
      <p:pic>
        <p:nvPicPr>
          <p:cNvPr id="4" name="Picture 4" descr="Background pattern&#10;&#10;Description automatically generated">
            <a:extLst>
              <a:ext uri="{FF2B5EF4-FFF2-40B4-BE49-F238E27FC236}">
                <a16:creationId xmlns:a16="http://schemas.microsoft.com/office/drawing/2014/main" id="{43B773CC-509E-3769-9614-087153EDBA1E}"/>
              </a:ext>
            </a:extLst>
          </p:cNvPr>
          <p:cNvPicPr>
            <a:picLocks noGrp="1" noChangeAspect="1"/>
          </p:cNvPicPr>
          <p:nvPr>
            <p:ph idx="1"/>
          </p:nvPr>
        </p:nvPicPr>
        <p:blipFill>
          <a:blip r:embed="rId2"/>
          <a:stretch>
            <a:fillRect/>
          </a:stretch>
        </p:blipFill>
        <p:spPr>
          <a:xfrm>
            <a:off x="6909231" y="322625"/>
            <a:ext cx="4244659" cy="5954638"/>
          </a:xfrm>
        </p:spPr>
      </p:pic>
    </p:spTree>
    <p:extLst>
      <p:ext uri="{BB962C8B-B14F-4D97-AF65-F5344CB8AC3E}">
        <p14:creationId xmlns:p14="http://schemas.microsoft.com/office/powerpoint/2010/main" val="22434384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754FA5-2DEB-49E1-1FB5-633B9D062E52}"/>
              </a:ext>
            </a:extLst>
          </p:cNvPr>
          <p:cNvSpPr>
            <a:spLocks noGrp="1"/>
          </p:cNvSpPr>
          <p:nvPr>
            <p:ph type="title"/>
          </p:nvPr>
        </p:nvSpPr>
        <p:spPr>
          <a:xfrm>
            <a:off x="127912" y="995872"/>
            <a:ext cx="11802615" cy="1159200"/>
          </a:xfrm>
        </p:spPr>
        <p:txBody>
          <a:bodyPr vert="horz" lIns="91440" tIns="45720" rIns="91440" bIns="45720" rtlCol="0" anchor="ctr">
            <a:normAutofit/>
          </a:bodyPr>
          <a:lstStyle/>
          <a:p>
            <a:pPr algn="ctr"/>
            <a:r>
              <a:rPr lang="en-GB" b="1" dirty="0" err="1">
                <a:solidFill>
                  <a:schemeClr val="bg1"/>
                </a:solidFill>
                <a:ea typeface="+mj-lt"/>
                <a:cs typeface="+mj-lt"/>
              </a:rPr>
              <a:t>Rhestr</a:t>
            </a:r>
            <a:r>
              <a:rPr lang="en-GB" b="1" dirty="0">
                <a:solidFill>
                  <a:schemeClr val="bg1"/>
                </a:solidFill>
                <a:ea typeface="+mj-lt"/>
                <a:cs typeface="+mj-lt"/>
              </a:rPr>
              <a:t> </a:t>
            </a:r>
            <a:r>
              <a:rPr lang="en-GB" b="1" dirty="0" err="1">
                <a:solidFill>
                  <a:schemeClr val="bg1"/>
                </a:solidFill>
                <a:ea typeface="+mj-lt"/>
                <a:cs typeface="+mj-lt"/>
              </a:rPr>
              <a:t>Gyfeiriadau</a:t>
            </a:r>
            <a:r>
              <a:rPr lang="en-GB" b="1" dirty="0">
                <a:solidFill>
                  <a:schemeClr val="bg1"/>
                </a:solidFill>
                <a:ea typeface="+mj-lt"/>
                <a:cs typeface="+mj-lt"/>
              </a:rPr>
              <a:t> / Reference List</a:t>
            </a:r>
            <a:endParaRPr lang="en-GB" dirty="0">
              <a:solidFill>
                <a:schemeClr val="bg1"/>
              </a:solidFill>
            </a:endParaRPr>
          </a:p>
          <a:p>
            <a:pPr algn="ctr"/>
            <a:endParaRPr lang="en-GB" sz="3600" b="1">
              <a:solidFill>
                <a:schemeClr val="bg1"/>
              </a:solidFill>
              <a:ea typeface="+mj-lt"/>
              <a:cs typeface="+mj-lt"/>
            </a:endParaRPr>
          </a:p>
          <a:p>
            <a:pPr>
              <a:lnSpc>
                <a:spcPct val="150000"/>
              </a:lnSpc>
              <a:spcBef>
                <a:spcPts val="0"/>
              </a:spcBef>
            </a:pPr>
            <a:endParaRPr lang="en-US" sz="3100">
              <a:solidFill>
                <a:schemeClr val="bg1"/>
              </a:solidFill>
            </a:endParaRPr>
          </a:p>
          <a:p>
            <a:endParaRPr lang="en-US">
              <a:solidFill>
                <a:schemeClr val="bg1"/>
              </a:solidFill>
              <a:ea typeface="+mj-lt"/>
              <a:cs typeface="+mj-lt"/>
            </a:endParaRPr>
          </a:p>
        </p:txBody>
      </p:sp>
      <p:sp>
        <p:nvSpPr>
          <p:cNvPr id="3" name="TextBox 2">
            <a:extLst>
              <a:ext uri="{FF2B5EF4-FFF2-40B4-BE49-F238E27FC236}">
                <a16:creationId xmlns:a16="http://schemas.microsoft.com/office/drawing/2014/main" id="{20B9F5AF-01C3-F93E-4766-CF5659815EFF}"/>
              </a:ext>
            </a:extLst>
          </p:cNvPr>
          <p:cNvSpPr txBox="1"/>
          <p:nvPr/>
        </p:nvSpPr>
        <p:spPr>
          <a:xfrm>
            <a:off x="393953" y="2254321"/>
            <a:ext cx="12717499" cy="38215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solidFill>
                  <a:srgbClr val="002060"/>
                </a:solidFill>
                <a:ea typeface="+mn-lt"/>
                <a:cs typeface="+mn-lt"/>
              </a:rPr>
              <a:t>Brookfield, S., 1995. </a:t>
            </a:r>
            <a:r>
              <a:rPr lang="en-US" i="1" dirty="0">
                <a:solidFill>
                  <a:srgbClr val="002060"/>
                </a:solidFill>
                <a:ea typeface="+mn-lt"/>
                <a:cs typeface="+mn-lt"/>
              </a:rPr>
              <a:t>Becoming a critically reflective teacher. </a:t>
            </a:r>
            <a:r>
              <a:rPr lang="en-US" dirty="0">
                <a:solidFill>
                  <a:srgbClr val="002060"/>
                </a:solidFill>
                <a:ea typeface="+mn-lt"/>
                <a:cs typeface="+mn-lt"/>
              </a:rPr>
              <a:t>San Francisco, CA: Wiley and Sons.</a:t>
            </a:r>
          </a:p>
          <a:p>
            <a:endParaRPr lang="en-US">
              <a:solidFill>
                <a:srgbClr val="034A90"/>
              </a:solidFill>
              <a:ea typeface="+mn-lt"/>
              <a:cs typeface="+mn-lt"/>
            </a:endParaRPr>
          </a:p>
          <a:p>
            <a:pPr marL="285750" indent="-285750">
              <a:spcBef>
                <a:spcPts val="1000"/>
              </a:spcBef>
              <a:buFont typeface="Arial"/>
              <a:buChar char="•"/>
            </a:pPr>
            <a:r>
              <a:rPr lang="en-GB" dirty="0">
                <a:solidFill>
                  <a:srgbClr val="002060"/>
                </a:solidFill>
                <a:ea typeface="+mn-lt"/>
                <a:cs typeface="+mn-lt"/>
              </a:rPr>
              <a:t>Sherrington, T., 2019. </a:t>
            </a:r>
            <a:r>
              <a:rPr lang="en-GB" i="1" dirty="0" err="1">
                <a:solidFill>
                  <a:srgbClr val="002060"/>
                </a:solidFill>
                <a:ea typeface="+mn-lt"/>
                <a:cs typeface="+mn-lt"/>
              </a:rPr>
              <a:t>Rosenshine's</a:t>
            </a:r>
            <a:r>
              <a:rPr lang="en-GB" i="1" dirty="0">
                <a:solidFill>
                  <a:srgbClr val="002060"/>
                </a:solidFill>
                <a:ea typeface="+mn-lt"/>
                <a:cs typeface="+mn-lt"/>
              </a:rPr>
              <a:t> Principles in Action</a:t>
            </a:r>
            <a:r>
              <a:rPr lang="en-GB" dirty="0">
                <a:solidFill>
                  <a:srgbClr val="002060"/>
                </a:solidFill>
                <a:ea typeface="+mn-lt"/>
                <a:cs typeface="+mn-lt"/>
              </a:rPr>
              <a:t>. Suffolk: John Catt Educational Ltd.</a:t>
            </a:r>
            <a:endParaRPr lang="en-US" dirty="0">
              <a:solidFill>
                <a:srgbClr val="002060"/>
              </a:solidFill>
              <a:ea typeface="+mn-lt"/>
              <a:cs typeface="+mn-lt"/>
            </a:endParaRPr>
          </a:p>
          <a:p>
            <a:pPr marL="285750" indent="-285750">
              <a:buFont typeface="Arial"/>
              <a:buChar char="•"/>
            </a:pPr>
            <a:endParaRPr lang="en-US" b="1">
              <a:solidFill>
                <a:srgbClr val="002060"/>
              </a:solidFill>
              <a:latin typeface="Quire Sans"/>
              <a:cs typeface="Quire Sans"/>
            </a:endParaRPr>
          </a:p>
          <a:p>
            <a:pPr marL="285750" indent="-285750">
              <a:buFont typeface="Arial"/>
              <a:buChar char="•"/>
            </a:pPr>
            <a:r>
              <a:rPr lang="en-GB" dirty="0">
                <a:solidFill>
                  <a:srgbClr val="002060"/>
                </a:solidFill>
                <a:latin typeface="Quire Sans"/>
                <a:cs typeface="Calibri"/>
              </a:rPr>
              <a:t>University of Wales Trinity St. David (2022) </a:t>
            </a:r>
            <a:r>
              <a:rPr lang="en-GB" i="1" dirty="0">
                <a:solidFill>
                  <a:srgbClr val="002060"/>
                </a:solidFill>
                <a:latin typeface="Quire Sans"/>
                <a:cs typeface="Calibri"/>
              </a:rPr>
              <a:t>QTS Pathway Glossary of Terms. </a:t>
            </a:r>
            <a:r>
              <a:rPr lang="en-GB" b="1" dirty="0">
                <a:solidFill>
                  <a:srgbClr val="002060"/>
                </a:solidFill>
                <a:latin typeface="Quire Sans"/>
                <a:cs typeface="Calibri"/>
              </a:rPr>
              <a:t>Moodle.</a:t>
            </a:r>
            <a:endParaRPr lang="en-US" b="1" dirty="0">
              <a:solidFill>
                <a:srgbClr val="002060"/>
              </a:solidFill>
              <a:latin typeface="Quire Sans"/>
              <a:ea typeface="+mn-lt"/>
              <a:cs typeface="+mn-lt"/>
            </a:endParaRPr>
          </a:p>
          <a:p>
            <a:pPr marL="285750" indent="-285750">
              <a:buFont typeface="Arial"/>
              <a:buChar char="•"/>
            </a:pPr>
            <a:endParaRPr lang="en-GB">
              <a:solidFill>
                <a:srgbClr val="002060"/>
              </a:solidFill>
              <a:ea typeface="+mn-lt"/>
              <a:cs typeface="+mn-lt"/>
            </a:endParaRPr>
          </a:p>
          <a:p>
            <a:pPr marL="285750" indent="-285750">
              <a:buFont typeface="Arial"/>
              <a:buChar char="•"/>
            </a:pPr>
            <a:r>
              <a:rPr lang="en-GB" dirty="0">
                <a:solidFill>
                  <a:srgbClr val="002060"/>
                </a:solidFill>
                <a:latin typeface="Quire Sans"/>
                <a:cs typeface="Calibri"/>
              </a:rPr>
              <a:t>Welsh Government (2019) </a:t>
            </a:r>
            <a:r>
              <a:rPr lang="en-GB" i="1" dirty="0">
                <a:solidFill>
                  <a:srgbClr val="002060"/>
                </a:solidFill>
                <a:latin typeface="Quire Sans"/>
                <a:cs typeface="Calibri"/>
              </a:rPr>
              <a:t>Professional Standards for Teaching and Leadership</a:t>
            </a:r>
            <a:r>
              <a:rPr lang="en-GB" dirty="0">
                <a:solidFill>
                  <a:srgbClr val="002060"/>
                </a:solidFill>
                <a:latin typeface="Quire Sans"/>
                <a:cs typeface="Calibri"/>
              </a:rPr>
              <a:t>. </a:t>
            </a:r>
            <a:r>
              <a:rPr lang="en-GB" b="1" dirty="0">
                <a:solidFill>
                  <a:srgbClr val="002060"/>
                </a:solidFill>
                <a:latin typeface="Quire Sans"/>
                <a:cs typeface="Calibri"/>
              </a:rPr>
              <a:t>Moodle.</a:t>
            </a:r>
            <a:r>
              <a:rPr lang="en-GB" dirty="0">
                <a:solidFill>
                  <a:srgbClr val="002060"/>
                </a:solidFill>
                <a:latin typeface="Quire Sans"/>
                <a:cs typeface="Calibri"/>
              </a:rPr>
              <a:t> </a:t>
            </a:r>
            <a:endParaRPr lang="en-US" dirty="0">
              <a:solidFill>
                <a:srgbClr val="002060"/>
              </a:solidFill>
              <a:latin typeface="Quire Sans"/>
              <a:ea typeface="+mn-lt"/>
              <a:cs typeface="+mn-lt"/>
            </a:endParaRPr>
          </a:p>
          <a:p>
            <a:pPr marL="285750" indent="-285750">
              <a:buFont typeface="Arial"/>
              <a:buChar char="•"/>
            </a:pPr>
            <a:endParaRPr lang="en-GB">
              <a:solidFill>
                <a:srgbClr val="002060"/>
              </a:solidFill>
              <a:ea typeface="+mn-lt"/>
              <a:cs typeface="+mn-lt"/>
            </a:endParaRPr>
          </a:p>
          <a:p>
            <a:pPr marL="285750" indent="-285750">
              <a:buFont typeface="Arial"/>
              <a:buChar char="•"/>
            </a:pPr>
            <a:r>
              <a:rPr lang="en-GB" dirty="0" err="1">
                <a:solidFill>
                  <a:srgbClr val="002060"/>
                </a:solidFill>
                <a:latin typeface="Quire Sans"/>
                <a:cs typeface="Calibri"/>
              </a:rPr>
              <a:t>Yr</a:t>
            </a:r>
            <a:r>
              <a:rPr lang="en-GB" dirty="0">
                <a:solidFill>
                  <a:srgbClr val="002060"/>
                </a:solidFill>
                <a:latin typeface="Quire Sans"/>
                <a:cs typeface="Calibri"/>
              </a:rPr>
              <a:t> </a:t>
            </a:r>
            <a:r>
              <a:rPr lang="en-GB" dirty="0" err="1">
                <a:solidFill>
                  <a:srgbClr val="002060"/>
                </a:solidFill>
                <a:latin typeface="Quire Sans"/>
                <a:cs typeface="Calibri"/>
              </a:rPr>
              <a:t>Athrofa</a:t>
            </a:r>
            <a:r>
              <a:rPr lang="en-GB" dirty="0">
                <a:solidFill>
                  <a:srgbClr val="002060"/>
                </a:solidFill>
                <a:latin typeface="Quire Sans"/>
                <a:cs typeface="Calibri"/>
              </a:rPr>
              <a:t> Professional Learning Partnership (APLP) Handbook 2023/24   </a:t>
            </a:r>
            <a:r>
              <a:rPr lang="en-GB" b="1" dirty="0">
                <a:solidFill>
                  <a:srgbClr val="002060"/>
                </a:solidFill>
                <a:latin typeface="Quire Sans"/>
                <a:cs typeface="Calibri"/>
              </a:rPr>
              <a:t>Moodle</a:t>
            </a:r>
            <a:endParaRPr lang="en-GB" dirty="0">
              <a:solidFill>
                <a:srgbClr val="002060"/>
              </a:solidFill>
              <a:latin typeface="Quire Sans"/>
              <a:ea typeface="+mn-lt"/>
              <a:cs typeface="+mn-lt"/>
            </a:endParaRPr>
          </a:p>
          <a:p>
            <a:pPr marL="285750" indent="-285750">
              <a:buFont typeface="Arial"/>
              <a:buChar char="•"/>
            </a:pPr>
            <a:endParaRPr lang="en-GB">
              <a:ea typeface="+mn-lt"/>
              <a:cs typeface="+mn-lt"/>
            </a:endParaRPr>
          </a:p>
          <a:p>
            <a:endParaRPr lang="en-GB">
              <a:latin typeface="Quire Sans"/>
              <a:ea typeface="+mn-lt"/>
              <a:cs typeface="Calibri"/>
            </a:endParaRPr>
          </a:p>
          <a:p>
            <a:pPr marL="342900" indent="-342900">
              <a:buAutoNum type="arabicPeriod"/>
            </a:pPr>
            <a:endParaRPr lang="en-US">
              <a:cs typeface="Quire Sans"/>
            </a:endParaRPr>
          </a:p>
          <a:p>
            <a:pPr marL="342900" indent="-342900">
              <a:buAutoNum type="arabicPeriod"/>
            </a:pPr>
            <a:endParaRPr lang="en-US">
              <a:cs typeface="Quire Sans"/>
            </a:endParaRPr>
          </a:p>
        </p:txBody>
      </p:sp>
    </p:spTree>
    <p:extLst>
      <p:ext uri="{BB962C8B-B14F-4D97-AF65-F5344CB8AC3E}">
        <p14:creationId xmlns:p14="http://schemas.microsoft.com/office/powerpoint/2010/main" val="680070414"/>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throfa_Powerpoint_2021mod" id="{9E4920CA-16C7-4333-ABA8-9AD2737C5A7B}" vid="{AB3D51F7-4C39-4F65-8837-90B1A8F64722}"/>
    </a:ext>
  </a:extLst>
</a:theme>
</file>

<file path=ppt/theme/theme2.xml><?xml version="1.0" encoding="utf-8"?>
<a:theme xmlns:a="http://schemas.openxmlformats.org/drawingml/2006/main" name="Office Theme">
  <a:themeElements>
    <a:clrScheme name="Custom 9">
      <a:dk1>
        <a:srgbClr val="034A90"/>
      </a:dk1>
      <a:lt1>
        <a:sysClr val="window" lastClr="FFFFFF"/>
      </a:lt1>
      <a:dk2>
        <a:srgbClr val="F8F200"/>
      </a:dk2>
      <a:lt2>
        <a:srgbClr val="E7E6E6"/>
      </a:lt2>
      <a:accent1>
        <a:srgbClr val="034A90"/>
      </a:accent1>
      <a:accent2>
        <a:srgbClr val="92D050"/>
      </a:accent2>
      <a:accent3>
        <a:srgbClr val="A5A5A5"/>
      </a:accent3>
      <a:accent4>
        <a:srgbClr val="FFC000"/>
      </a:accent4>
      <a:accent5>
        <a:srgbClr val="5B9BD5"/>
      </a:accent5>
      <a:accent6>
        <a:srgbClr val="70AD47"/>
      </a:accent6>
      <a:hlink>
        <a:srgbClr val="0563C1"/>
      </a:hlink>
      <a:folHlink>
        <a:srgbClr val="954F72"/>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Logo Presentation" id="{3786E2A2-8CD0-CD45-BACB-61CCBBDBA153}" vid="{C142E749-FD66-214B-A4D5-3B05EFD035A6}"/>
    </a:ext>
  </a:extLst>
</a:theme>
</file>

<file path=ppt/theme/theme7.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throfa  Widescreen_2023" id="{C2B00227-19DC-4DCA-9353-A9FFCCB260D3}" vid="{F4308FEB-06BD-4A57-BDAB-A1634002DDA5}"/>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NotebookType xmlns="92c24619-d6d5-42cf-b618-23d930ad9f20" xsi:nil="true"/>
    <FolderType xmlns="92c24619-d6d5-42cf-b618-23d930ad9f20" xsi:nil="true"/>
    <Students xmlns="92c24619-d6d5-42cf-b618-23d930ad9f20">
      <UserInfo>
        <DisplayName/>
        <AccountId xsi:nil="true"/>
        <AccountType/>
      </UserInfo>
    </Students>
    <Student_Groups xmlns="92c24619-d6d5-42cf-b618-23d930ad9f20">
      <UserInfo>
        <DisplayName/>
        <AccountId xsi:nil="true"/>
        <AccountType/>
      </UserInfo>
    </Student_Groups>
    <TeamsChannelId xmlns="92c24619-d6d5-42cf-b618-23d930ad9f20" xsi:nil="true"/>
    <IsNotebookLocked xmlns="92c24619-d6d5-42cf-b618-23d930ad9f20" xsi:nil="true"/>
    <Distribution_Groups xmlns="92c24619-d6d5-42cf-b618-23d930ad9f20" xsi:nil="true"/>
    <Is_Collaboration_Space_Locked xmlns="92c24619-d6d5-42cf-b618-23d930ad9f20" xsi:nil="true"/>
    <Invited_Teachers xmlns="92c24619-d6d5-42cf-b618-23d930ad9f20" xsi:nil="true"/>
    <Invited_Students xmlns="92c24619-d6d5-42cf-b618-23d930ad9f20" xsi:nil="true"/>
    <Math_Settings xmlns="92c24619-d6d5-42cf-b618-23d930ad9f20" xsi:nil="true"/>
    <Templates xmlns="92c24619-d6d5-42cf-b618-23d930ad9f20" xsi:nil="true"/>
    <Self_Registration_Enabled xmlns="92c24619-d6d5-42cf-b618-23d930ad9f20" xsi:nil="true"/>
    <Has_Teacher_Only_SectionGroup xmlns="92c24619-d6d5-42cf-b618-23d930ad9f20" xsi:nil="true"/>
    <DefaultSectionNames xmlns="92c24619-d6d5-42cf-b618-23d930ad9f20" xsi:nil="true"/>
    <Teams_Channel_Section_Location xmlns="92c24619-d6d5-42cf-b618-23d930ad9f20" xsi:nil="true"/>
    <AppVersion xmlns="92c24619-d6d5-42cf-b618-23d930ad9f20" xsi:nil="true"/>
    <Teachers xmlns="92c24619-d6d5-42cf-b618-23d930ad9f20">
      <UserInfo>
        <DisplayName/>
        <AccountId xsi:nil="true"/>
        <AccountType/>
      </UserInfo>
    </Teachers>
    <CultureName xmlns="92c24619-d6d5-42cf-b618-23d930ad9f20" xsi:nil="true"/>
    <Owner xmlns="92c24619-d6d5-42cf-b618-23d930ad9f20">
      <UserInfo>
        <DisplayName/>
        <AccountId xsi:nil="true"/>
        <AccountType/>
      </UserInfo>
    </Owner>
    <TaxCatchAll xmlns="8ee9550b-f5f4-4dde-bce5-39f4ba45c2f1" xsi:nil="true"/>
    <lcf76f155ced4ddcb4097134ff3c332f xmlns="92c24619-d6d5-42cf-b618-23d930ad9f20">
      <Terms xmlns="http://schemas.microsoft.com/office/infopath/2007/PartnerControls"/>
    </lcf76f155ced4ddcb4097134ff3c332f>
    <MediaLengthInSeconds xmlns="92c24619-d6d5-42cf-b618-23d930ad9f20" xsi:nil="true"/>
    <SharedWithUsers xmlns="8ee9550b-f5f4-4dde-bce5-39f4ba45c2f1">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9" ma:contentTypeDescription="Create a new document." ma:contentTypeScope="" ma:versionID="e19cb442c17a8ed7500c7c0e729ab9e5">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99baa092df4bcbb8cdb0b52ad70a04b8"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ObjectDetectorVersions" ma:index="4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EF02F3F-708B-43AB-8FBC-3272CB355ECE}">
  <ds:schemaRefs>
    <ds:schemaRef ds:uri="46b8f10f-f56e-4e87-af4a-2384ac144562"/>
    <ds:schemaRef ds:uri="8ee9550b-f5f4-4dde-bce5-39f4ba45c2f1"/>
    <ds:schemaRef ds:uri="921765a0-fcf6-47d1-8ac4-5d670786d758"/>
    <ds:schemaRef ds:uri="92c24619-d6d5-42cf-b618-23d930ad9f2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32883E3-6856-4B85-9458-6D23640F8B9E}">
  <ds:schemaRefs>
    <ds:schemaRef ds:uri="http://schemas.microsoft.com/sharepoint/v3/contenttype/forms"/>
  </ds:schemaRefs>
</ds:datastoreItem>
</file>

<file path=customXml/itemProps3.xml><?xml version="1.0" encoding="utf-8"?>
<ds:datastoreItem xmlns:ds="http://schemas.openxmlformats.org/officeDocument/2006/customXml" ds:itemID="{8B021A26-0576-4BEE-9726-10F96041F7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Athrofa_Powerpoint_2021 WS</Template>
  <Application>Microsoft Office PowerPoint</Application>
  <PresentationFormat>Widescreen</PresentationFormat>
  <Slides>35</Slides>
  <Notes>15</Notes>
  <HiddenSlides>1</HiddenSlides>
  <ScaleCrop>false</ScaleCrop>
  <HeadingPairs>
    <vt:vector size="4" baseType="variant">
      <vt:variant>
        <vt:lpstr>Theme</vt:lpstr>
      </vt:variant>
      <vt:variant>
        <vt:i4>7</vt:i4>
      </vt:variant>
      <vt:variant>
        <vt:lpstr>Slide Titles</vt:lpstr>
      </vt:variant>
      <vt:variant>
        <vt:i4>35</vt:i4>
      </vt:variant>
    </vt:vector>
  </HeadingPairs>
  <TitlesOfParts>
    <vt:vector size="42" baseType="lpstr">
      <vt:lpstr>Custom Design</vt:lpstr>
      <vt:lpstr>Office Theme</vt:lpstr>
      <vt:lpstr>UWTSD 200 Holding Page</vt:lpstr>
      <vt:lpstr>UWTSD 200_Subtitle 3</vt:lpstr>
      <vt:lpstr>UWTSD 200_Text 1</vt:lpstr>
      <vt:lpstr>Text 1</vt:lpstr>
      <vt:lpstr>UWTSD 200_Title Page 3</vt:lpstr>
      <vt:lpstr>PowerPoint Presentation</vt:lpstr>
      <vt:lpstr>LLWYBR TAR/QTS PATHWAY   </vt:lpstr>
      <vt:lpstr>PowerPoint Presentation</vt:lpstr>
      <vt:lpstr>PowerPoint Presentation</vt:lpstr>
      <vt:lpstr>Cyflwyno'r Pebblepad  </vt:lpstr>
      <vt:lpstr>Pasbort Dysgu Proffesiynol  </vt:lpstr>
      <vt:lpstr>PowerPoint Presentation</vt:lpstr>
      <vt:lpstr>PowerPoint Presentation</vt:lpstr>
      <vt:lpstr>Linc Cychwynol – Tasg  10 Munud</vt:lpstr>
      <vt:lpstr>Sut i rannu eich PLP: Cam 1 Cliciwch ar Yr Adnoddau  </vt:lpstr>
      <vt:lpstr>Manylion personol</vt:lpstr>
      <vt:lpstr>PowerPoint Presentation</vt:lpstr>
      <vt:lpstr>Cam 3 Cliciwch ymlaen Gyda'r We  (yn Gymraeg)</vt:lpstr>
      <vt:lpstr>&gt; Moodle  &gt; Llwybr Proffesiynol BA1 (SAC) / BA1 Professional Pathway (QTS) &gt; Rhwydwaith / Network</vt:lpstr>
      <vt:lpstr>PowerPoint Presentation</vt:lpstr>
      <vt:lpstr>PowerPoint Presentation</vt:lpstr>
      <vt:lpstr>PowerPoint Presentation</vt:lpstr>
      <vt:lpstr>PowerPoint Presentation</vt:lpstr>
      <vt:lpstr>Tab 1 Adfyfyrio  Wythnosol </vt:lpstr>
      <vt:lpstr>Tab 2 Adfyfyrio  Wythnosol </vt:lpstr>
      <vt:lpstr>Dyddlyfr</vt:lpstr>
      <vt:lpstr>PowerPoint Presentation</vt:lpstr>
      <vt:lpstr>PowerPoint Presentation</vt:lpstr>
      <vt:lpstr>PowerPoint Presentation</vt:lpstr>
      <vt:lpstr>Tab 3 Cynnydd Proffesiynol </vt:lpstr>
      <vt:lpstr>Tab 4 Uwchlaw a Thu Hwnt</vt:lpstr>
      <vt:lpstr>Tab 5  Cymraeg</vt:lpstr>
      <vt:lpstr>Tab 6  Safonau</vt:lpstr>
      <vt:lpstr>Tab 6 Safonau</vt:lpstr>
      <vt:lpstr>Yn ystod PAP byddwn yn canolbwyntio ar gwblhau un Templed Profiad Proffesiynol i safon uchel fel y gallwch ei ddefnyddio fel enghraifft ar gyfer eich templedi yn y dyfodol.</vt:lpstr>
      <vt:lpstr>Creu eich templed</vt:lpstr>
      <vt:lpstr>PowerPoint Presentation</vt:lpstr>
      <vt:lpstr>PowerPoint Presentation</vt:lpstr>
      <vt:lpstr>Amser ar gyfer cwestiynau  Time for questions   </vt:lpstr>
      <vt:lpstr>Rhestr Gyfeiriadau / 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Lilian Martin</dc:creator>
  <cp:revision>321</cp:revision>
  <dcterms:created xsi:type="dcterms:W3CDTF">2021-06-30T07:26:16Z</dcterms:created>
  <dcterms:modified xsi:type="dcterms:W3CDTF">2024-02-28T23:18:14Z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ComplianceAssetId">
    <vt:lpwstr/>
  </property>
  <property fmtid="{D5CDD505-2E9C-101B-9397-08002B2CF9AE}" pid="4" name="TriggerFlowInfo">
    <vt:lpwstr/>
  </property>
  <property fmtid="{D5CDD505-2E9C-101B-9397-08002B2CF9AE}" pid="5" name="_SharedFileIndex">
    <vt:lpwstr/>
  </property>
  <property fmtid="{D5CDD505-2E9C-101B-9397-08002B2CF9AE}" pid="6" name="_ExtendedDescription">
    <vt:lpwstr/>
  </property>
  <property fmtid="{D5CDD505-2E9C-101B-9397-08002B2CF9AE}" pid="7" name="MediaServiceImageTags">
    <vt:lpwstr/>
  </property>
  <property fmtid="{D5CDD505-2E9C-101B-9397-08002B2CF9AE}" pid="8" name="_SourceUrl">
    <vt:lpwstr/>
  </property>
  <property fmtid="{D5CDD505-2E9C-101B-9397-08002B2CF9AE}" pid="9" name="Order">
    <vt:lpwstr>29900.0000000000</vt:lpwstr>
  </property>
</Properties>
</file>