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tmp" ContentType="image/png"/>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slideLayouts/slideLayout13.xml" ContentType="application/vnd.openxmlformats-officedocument.presentationml.slideLayout+xml"/>
  <Override PartName="/ppt/theme/theme3.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7" r:id="rId1"/>
    <p:sldMasterId id="2147483660" r:id="rId2"/>
    <p:sldMasterId id="2147483747" r:id="rId3"/>
  </p:sldMasterIdLst>
  <p:sldIdLst>
    <p:sldId id="256" r:id="rId4"/>
    <p:sldId id="257" r:id="rId5"/>
    <p:sldId id="259" r:id="rId6"/>
    <p:sldId id="258" r:id="rId7"/>
    <p:sldId id="260" r:id="rId8"/>
    <p:sldId id="264" r:id="rId9"/>
    <p:sldId id="261" r:id="rId10"/>
    <p:sldId id="265" r:id="rId11"/>
    <p:sldId id="266" r:id="rId12"/>
    <p:sldId id="267" r:id="rId13"/>
    <p:sldId id="262" r:id="rId14"/>
    <p:sldId id="263" r:id="rId15"/>
    <p:sldId id="268"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A85DD07-C08F-4DCD-B2E6-45D91162039E}" v="297" dt="2024-02-01T09:42:03.46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6980" autoAdjust="0"/>
    <p:restoredTop sz="94660"/>
  </p:normalViewPr>
  <p:slideViewPr>
    <p:cSldViewPr snapToGrid="0">
      <p:cViewPr varScale="1">
        <p:scale>
          <a:sx n="102" d="100"/>
          <a:sy n="102" d="100"/>
        </p:scale>
        <p:origin x="126" y="264"/>
      </p:cViewPr>
      <p:guideLst/>
    </p:cSldViewPr>
  </p:slideViewPr>
  <p:notesTextViewPr>
    <p:cViewPr>
      <p:scale>
        <a:sx n="3" d="2"/>
        <a:sy n="3" d="2"/>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5.xml"/><Relationship Id="rId13" Type="http://schemas.openxmlformats.org/officeDocument/2006/relationships/slide" Target="slides/slide10.xml"/><Relationship Id="rId18" Type="http://schemas.openxmlformats.org/officeDocument/2006/relationships/viewProps" Target="viewProps.xml"/><Relationship Id="rId3" Type="http://schemas.openxmlformats.org/officeDocument/2006/relationships/slideMaster" Target="slideMasters/slideMaster3.xml"/><Relationship Id="rId21" Type="http://schemas.microsoft.com/office/2016/11/relationships/changesInfo" Target="changesInfos/changesInfo1.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presProps" Target="presProps.xml"/><Relationship Id="rId2" Type="http://schemas.openxmlformats.org/officeDocument/2006/relationships/slideMaster" Target="slideMasters/slideMaster2.xml"/><Relationship Id="rId16" Type="http://schemas.openxmlformats.org/officeDocument/2006/relationships/slide" Target="slides/slide13.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5" Type="http://schemas.openxmlformats.org/officeDocument/2006/relationships/slide" Target="slides/slide2.xml"/><Relationship Id="rId15" Type="http://schemas.openxmlformats.org/officeDocument/2006/relationships/slide" Target="slides/slide12.xml"/><Relationship Id="rId10" Type="http://schemas.openxmlformats.org/officeDocument/2006/relationships/slide" Target="slides/slide7.xml"/><Relationship Id="rId19" Type="http://schemas.openxmlformats.org/officeDocument/2006/relationships/theme" Target="theme/theme1.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avid Holley" userId="45123e1e-ac21-4ee3-b53e-8d97b4b34e1e" providerId="ADAL" clId="{BA85DD07-C08F-4DCD-B2E6-45D91162039E}"/>
    <pc:docChg chg="undo custSel addSld delSld modSld sldOrd addMainMaster modMainMaster">
      <pc:chgData name="David Holley" userId="45123e1e-ac21-4ee3-b53e-8d97b4b34e1e" providerId="ADAL" clId="{BA85DD07-C08F-4DCD-B2E6-45D91162039E}" dt="2024-02-01T09:42:50.873" v="1429" actId="20577"/>
      <pc:docMkLst>
        <pc:docMk/>
      </pc:docMkLst>
      <pc:sldChg chg="modSp mod">
        <pc:chgData name="David Holley" userId="45123e1e-ac21-4ee3-b53e-8d97b4b34e1e" providerId="ADAL" clId="{BA85DD07-C08F-4DCD-B2E6-45D91162039E}" dt="2024-02-01T09:42:50.873" v="1429" actId="20577"/>
        <pc:sldMkLst>
          <pc:docMk/>
          <pc:sldMk cId="3694966523" sldId="256"/>
        </pc:sldMkLst>
        <pc:spChg chg="mod">
          <ac:chgData name="David Holley" userId="45123e1e-ac21-4ee3-b53e-8d97b4b34e1e" providerId="ADAL" clId="{BA85DD07-C08F-4DCD-B2E6-45D91162039E}" dt="2024-02-01T09:42:50.873" v="1429" actId="20577"/>
          <ac:spMkLst>
            <pc:docMk/>
            <pc:sldMk cId="3694966523" sldId="256"/>
            <ac:spMk id="3" creationId="{537F851D-3087-223D-0D10-00A55EB9B955}"/>
          </ac:spMkLst>
        </pc:spChg>
      </pc:sldChg>
      <pc:sldChg chg="modSp mod">
        <pc:chgData name="David Holley" userId="45123e1e-ac21-4ee3-b53e-8d97b4b34e1e" providerId="ADAL" clId="{BA85DD07-C08F-4DCD-B2E6-45D91162039E}" dt="2024-01-31T15:04:31.818" v="547" actId="5793"/>
        <pc:sldMkLst>
          <pc:docMk/>
          <pc:sldMk cId="2184247409" sldId="257"/>
        </pc:sldMkLst>
        <pc:spChg chg="mod">
          <ac:chgData name="David Holley" userId="45123e1e-ac21-4ee3-b53e-8d97b4b34e1e" providerId="ADAL" clId="{BA85DD07-C08F-4DCD-B2E6-45D91162039E}" dt="2024-01-31T15:04:31.818" v="547" actId="5793"/>
          <ac:spMkLst>
            <pc:docMk/>
            <pc:sldMk cId="2184247409" sldId="257"/>
            <ac:spMk id="3" creationId="{BF2EBCB3-BA15-11DA-34E6-89D35D1B1AF1}"/>
          </ac:spMkLst>
        </pc:spChg>
      </pc:sldChg>
      <pc:sldChg chg="addSp delSp modSp mod ord addAnim delAnim modAnim">
        <pc:chgData name="David Holley" userId="45123e1e-ac21-4ee3-b53e-8d97b4b34e1e" providerId="ADAL" clId="{BA85DD07-C08F-4DCD-B2E6-45D91162039E}" dt="2024-01-31T16:08:13.950" v="1167"/>
        <pc:sldMkLst>
          <pc:docMk/>
          <pc:sldMk cId="146689912" sldId="258"/>
        </pc:sldMkLst>
        <pc:spChg chg="mod">
          <ac:chgData name="David Holley" userId="45123e1e-ac21-4ee3-b53e-8d97b4b34e1e" providerId="ADAL" clId="{BA85DD07-C08F-4DCD-B2E6-45D91162039E}" dt="2024-01-30T11:21:55.593" v="76" actId="1076"/>
          <ac:spMkLst>
            <pc:docMk/>
            <pc:sldMk cId="146689912" sldId="258"/>
            <ac:spMk id="2" creationId="{908167B1-45C3-CFF1-5EC2-2CF747F8E076}"/>
          </ac:spMkLst>
        </pc:spChg>
        <pc:spChg chg="add mod">
          <ac:chgData name="David Holley" userId="45123e1e-ac21-4ee3-b53e-8d97b4b34e1e" providerId="ADAL" clId="{BA85DD07-C08F-4DCD-B2E6-45D91162039E}" dt="2024-01-31T15:28:49.051" v="830" actId="14100"/>
          <ac:spMkLst>
            <pc:docMk/>
            <pc:sldMk cId="146689912" sldId="258"/>
            <ac:spMk id="3" creationId="{448A7A2F-BCE3-AB90-583C-B8CCA3D44755}"/>
          </ac:spMkLst>
        </pc:spChg>
        <pc:spChg chg="add mod">
          <ac:chgData name="David Holley" userId="45123e1e-ac21-4ee3-b53e-8d97b4b34e1e" providerId="ADAL" clId="{BA85DD07-C08F-4DCD-B2E6-45D91162039E}" dt="2024-01-31T15:28:39.607" v="829" actId="14100"/>
          <ac:spMkLst>
            <pc:docMk/>
            <pc:sldMk cId="146689912" sldId="258"/>
            <ac:spMk id="5" creationId="{52AB7411-DA9A-8058-01BC-2E9B48F1202E}"/>
          </ac:spMkLst>
        </pc:spChg>
        <pc:spChg chg="add del">
          <ac:chgData name="David Holley" userId="45123e1e-ac21-4ee3-b53e-8d97b4b34e1e" providerId="ADAL" clId="{BA85DD07-C08F-4DCD-B2E6-45D91162039E}" dt="2024-01-30T11:20:51.755" v="67" actId="22"/>
          <ac:spMkLst>
            <pc:docMk/>
            <pc:sldMk cId="146689912" sldId="258"/>
            <ac:spMk id="6" creationId="{9ADADFD0-5C19-46D0-8D0E-60E81EC6BEFE}"/>
          </ac:spMkLst>
        </pc:spChg>
        <pc:spChg chg="add del mod">
          <ac:chgData name="David Holley" userId="45123e1e-ac21-4ee3-b53e-8d97b4b34e1e" providerId="ADAL" clId="{BA85DD07-C08F-4DCD-B2E6-45D91162039E}" dt="2024-01-31T15:09:34.961" v="756" actId="478"/>
          <ac:spMkLst>
            <pc:docMk/>
            <pc:sldMk cId="146689912" sldId="258"/>
            <ac:spMk id="9" creationId="{93E8D245-88BD-5D38-AF38-E936FE11ACB2}"/>
          </ac:spMkLst>
        </pc:spChg>
        <pc:spChg chg="add del mod">
          <ac:chgData name="David Holley" userId="45123e1e-ac21-4ee3-b53e-8d97b4b34e1e" providerId="ADAL" clId="{BA85DD07-C08F-4DCD-B2E6-45D91162039E}" dt="2024-01-31T15:14:15.845" v="768" actId="478"/>
          <ac:spMkLst>
            <pc:docMk/>
            <pc:sldMk cId="146689912" sldId="258"/>
            <ac:spMk id="12" creationId="{C1258B36-AAC4-AC41-8DFB-B3910129672B}"/>
          </ac:spMkLst>
        </pc:spChg>
        <pc:spChg chg="add del mod">
          <ac:chgData name="David Holley" userId="45123e1e-ac21-4ee3-b53e-8d97b4b34e1e" providerId="ADAL" clId="{BA85DD07-C08F-4DCD-B2E6-45D91162039E}" dt="2024-01-31T15:26:40.793" v="781" actId="478"/>
          <ac:spMkLst>
            <pc:docMk/>
            <pc:sldMk cId="146689912" sldId="258"/>
            <ac:spMk id="15" creationId="{D1B7120C-A897-3FE4-E0A3-976D04864FAC}"/>
          </ac:spMkLst>
        </pc:spChg>
        <pc:spChg chg="add mod">
          <ac:chgData name="David Holley" userId="45123e1e-ac21-4ee3-b53e-8d97b4b34e1e" providerId="ADAL" clId="{BA85DD07-C08F-4DCD-B2E6-45D91162039E}" dt="2024-01-31T15:27:19" v="785"/>
          <ac:spMkLst>
            <pc:docMk/>
            <pc:sldMk cId="146689912" sldId="258"/>
            <ac:spMk id="16" creationId="{B3D2705F-4400-264C-C57B-EAD8032CF85F}"/>
          </ac:spMkLst>
        </pc:spChg>
        <pc:spChg chg="add mod">
          <ac:chgData name="David Holley" userId="45123e1e-ac21-4ee3-b53e-8d97b4b34e1e" providerId="ADAL" clId="{BA85DD07-C08F-4DCD-B2E6-45D91162039E}" dt="2024-01-31T15:33:35.237" v="852" actId="14100"/>
          <ac:spMkLst>
            <pc:docMk/>
            <pc:sldMk cId="146689912" sldId="258"/>
            <ac:spMk id="17" creationId="{FFBE930E-D859-33DB-5CB4-B4D0947C048A}"/>
          </ac:spMkLst>
        </pc:spChg>
        <pc:spChg chg="add mod">
          <ac:chgData name="David Holley" userId="45123e1e-ac21-4ee3-b53e-8d97b4b34e1e" providerId="ADAL" clId="{BA85DD07-C08F-4DCD-B2E6-45D91162039E}" dt="2024-01-31T15:30:48.788" v="846" actId="14100"/>
          <ac:spMkLst>
            <pc:docMk/>
            <pc:sldMk cId="146689912" sldId="258"/>
            <ac:spMk id="18" creationId="{141EC5F6-44D7-8471-E0E7-A5D7865F171D}"/>
          </ac:spMkLst>
        </pc:spChg>
        <pc:spChg chg="add del mod">
          <ac:chgData name="David Holley" userId="45123e1e-ac21-4ee3-b53e-8d97b4b34e1e" providerId="ADAL" clId="{BA85DD07-C08F-4DCD-B2E6-45D91162039E}" dt="2024-01-31T15:34:30.877" v="856" actId="478"/>
          <ac:spMkLst>
            <pc:docMk/>
            <pc:sldMk cId="146689912" sldId="258"/>
            <ac:spMk id="21" creationId="{7C1EDA6D-A58E-C8AA-F01F-D4438E0ECCFE}"/>
          </ac:spMkLst>
        </pc:spChg>
        <pc:spChg chg="add del mod">
          <ac:chgData name="David Holley" userId="45123e1e-ac21-4ee3-b53e-8d97b4b34e1e" providerId="ADAL" clId="{BA85DD07-C08F-4DCD-B2E6-45D91162039E}" dt="2024-01-31T15:35:30.276" v="861" actId="478"/>
          <ac:spMkLst>
            <pc:docMk/>
            <pc:sldMk cId="146689912" sldId="258"/>
            <ac:spMk id="24" creationId="{75F2993B-9CC4-8E5E-94F5-479ADD5F7010}"/>
          </ac:spMkLst>
        </pc:spChg>
        <pc:spChg chg="add mod">
          <ac:chgData name="David Holley" userId="45123e1e-ac21-4ee3-b53e-8d97b4b34e1e" providerId="ADAL" clId="{BA85DD07-C08F-4DCD-B2E6-45D91162039E}" dt="2024-01-31T15:38:26.870" v="880" actId="207"/>
          <ac:spMkLst>
            <pc:docMk/>
            <pc:sldMk cId="146689912" sldId="258"/>
            <ac:spMk id="25" creationId="{6DF9B71B-165C-6417-0FE9-3BD7C9D05557}"/>
          </ac:spMkLst>
        </pc:spChg>
        <pc:spChg chg="add mod ord">
          <ac:chgData name="David Holley" userId="45123e1e-ac21-4ee3-b53e-8d97b4b34e1e" providerId="ADAL" clId="{BA85DD07-C08F-4DCD-B2E6-45D91162039E}" dt="2024-01-31T15:53:26.898" v="1023" actId="166"/>
          <ac:spMkLst>
            <pc:docMk/>
            <pc:sldMk cId="146689912" sldId="258"/>
            <ac:spMk id="26" creationId="{2D35D536-9A39-F3C0-C7FB-8F0272CAD59D}"/>
          </ac:spMkLst>
        </pc:spChg>
        <pc:spChg chg="add del mod">
          <ac:chgData name="David Holley" userId="45123e1e-ac21-4ee3-b53e-8d97b4b34e1e" providerId="ADAL" clId="{BA85DD07-C08F-4DCD-B2E6-45D91162039E}" dt="2024-01-31T15:46:01.556" v="962" actId="478"/>
          <ac:spMkLst>
            <pc:docMk/>
            <pc:sldMk cId="146689912" sldId="258"/>
            <ac:spMk id="27" creationId="{189B4CC0-B9CE-1B67-276F-31EFCB6FABF4}"/>
          </ac:spMkLst>
        </pc:spChg>
        <pc:spChg chg="add mod">
          <ac:chgData name="David Holley" userId="45123e1e-ac21-4ee3-b53e-8d97b4b34e1e" providerId="ADAL" clId="{BA85DD07-C08F-4DCD-B2E6-45D91162039E}" dt="2024-01-31T15:40:20.722" v="925" actId="207"/>
          <ac:spMkLst>
            <pc:docMk/>
            <pc:sldMk cId="146689912" sldId="258"/>
            <ac:spMk id="28" creationId="{439E7B30-2490-EE1D-ED83-B995FA726B80}"/>
          </ac:spMkLst>
        </pc:spChg>
        <pc:spChg chg="add mod">
          <ac:chgData name="David Holley" userId="45123e1e-ac21-4ee3-b53e-8d97b4b34e1e" providerId="ADAL" clId="{BA85DD07-C08F-4DCD-B2E6-45D91162039E}" dt="2024-01-31T15:40:45.997" v="933" actId="1076"/>
          <ac:spMkLst>
            <pc:docMk/>
            <pc:sldMk cId="146689912" sldId="258"/>
            <ac:spMk id="29" creationId="{C4D49DE4-3E21-C072-2C08-B6F8B906612D}"/>
          </ac:spMkLst>
        </pc:spChg>
        <pc:spChg chg="add mod">
          <ac:chgData name="David Holley" userId="45123e1e-ac21-4ee3-b53e-8d97b4b34e1e" providerId="ADAL" clId="{BA85DD07-C08F-4DCD-B2E6-45D91162039E}" dt="2024-01-31T15:42:28.062" v="940" actId="164"/>
          <ac:spMkLst>
            <pc:docMk/>
            <pc:sldMk cId="146689912" sldId="258"/>
            <ac:spMk id="30" creationId="{58C448BB-1152-F184-2983-753E32861E3C}"/>
          </ac:spMkLst>
        </pc:spChg>
        <pc:spChg chg="add mod">
          <ac:chgData name="David Holley" userId="45123e1e-ac21-4ee3-b53e-8d97b4b34e1e" providerId="ADAL" clId="{BA85DD07-C08F-4DCD-B2E6-45D91162039E}" dt="2024-01-31T15:45:13.553" v="957" actId="164"/>
          <ac:spMkLst>
            <pc:docMk/>
            <pc:sldMk cId="146689912" sldId="258"/>
            <ac:spMk id="32" creationId="{A8C9E9FC-E429-B41C-97CD-98F0957A2774}"/>
          </ac:spMkLst>
        </pc:spChg>
        <pc:spChg chg="add mod">
          <ac:chgData name="David Holley" userId="45123e1e-ac21-4ee3-b53e-8d97b4b34e1e" providerId="ADAL" clId="{BA85DD07-C08F-4DCD-B2E6-45D91162039E}" dt="2024-01-31T15:47:19.446" v="978" actId="164"/>
          <ac:spMkLst>
            <pc:docMk/>
            <pc:sldMk cId="146689912" sldId="258"/>
            <ac:spMk id="34" creationId="{BD0DADD7-CD3C-F753-86AB-DACA150A4397}"/>
          </ac:spMkLst>
        </pc:spChg>
        <pc:spChg chg="add mod">
          <ac:chgData name="David Holley" userId="45123e1e-ac21-4ee3-b53e-8d97b4b34e1e" providerId="ADAL" clId="{BA85DD07-C08F-4DCD-B2E6-45D91162039E}" dt="2024-01-31T15:47:33.376" v="979" actId="164"/>
          <ac:spMkLst>
            <pc:docMk/>
            <pc:sldMk cId="146689912" sldId="258"/>
            <ac:spMk id="35" creationId="{76AC30CE-71E4-3870-F1F8-6E7136AB8A0F}"/>
          </ac:spMkLst>
        </pc:spChg>
        <pc:spChg chg="add mod">
          <ac:chgData name="David Holley" userId="45123e1e-ac21-4ee3-b53e-8d97b4b34e1e" providerId="ADAL" clId="{BA85DD07-C08F-4DCD-B2E6-45D91162039E}" dt="2024-01-31T15:50:19.882" v="998" actId="164"/>
          <ac:spMkLst>
            <pc:docMk/>
            <pc:sldMk cId="146689912" sldId="258"/>
            <ac:spMk id="38" creationId="{E8B543D3-57A3-D06C-D4F7-42DF400341F5}"/>
          </ac:spMkLst>
        </pc:spChg>
        <pc:spChg chg="add mod">
          <ac:chgData name="David Holley" userId="45123e1e-ac21-4ee3-b53e-8d97b4b34e1e" providerId="ADAL" clId="{BA85DD07-C08F-4DCD-B2E6-45D91162039E}" dt="2024-01-31T15:51:44.804" v="1006" actId="164"/>
          <ac:spMkLst>
            <pc:docMk/>
            <pc:sldMk cId="146689912" sldId="258"/>
            <ac:spMk id="40" creationId="{F1F07872-6AE6-DBFC-C508-BB8EA113FECE}"/>
          </ac:spMkLst>
        </pc:spChg>
        <pc:spChg chg="add del mod">
          <ac:chgData name="David Holley" userId="45123e1e-ac21-4ee3-b53e-8d97b4b34e1e" providerId="ADAL" clId="{BA85DD07-C08F-4DCD-B2E6-45D91162039E}" dt="2024-01-31T15:54:30.086" v="1026" actId="478"/>
          <ac:spMkLst>
            <pc:docMk/>
            <pc:sldMk cId="146689912" sldId="258"/>
            <ac:spMk id="42" creationId="{E7C68B15-6440-629F-810C-309C4A31A48D}"/>
          </ac:spMkLst>
        </pc:spChg>
        <pc:spChg chg="add mod">
          <ac:chgData name="David Holley" userId="45123e1e-ac21-4ee3-b53e-8d97b4b34e1e" providerId="ADAL" clId="{BA85DD07-C08F-4DCD-B2E6-45D91162039E}" dt="2024-01-31T15:52:34.353" v="1014" actId="1076"/>
          <ac:spMkLst>
            <pc:docMk/>
            <pc:sldMk cId="146689912" sldId="258"/>
            <ac:spMk id="43" creationId="{7D3893DC-7150-F462-8B45-144D679F6C24}"/>
          </ac:spMkLst>
        </pc:spChg>
        <pc:spChg chg="add mod">
          <ac:chgData name="David Holley" userId="45123e1e-ac21-4ee3-b53e-8d97b4b34e1e" providerId="ADAL" clId="{BA85DD07-C08F-4DCD-B2E6-45D91162039E}" dt="2024-01-31T15:52:39.665" v="1016" actId="1076"/>
          <ac:spMkLst>
            <pc:docMk/>
            <pc:sldMk cId="146689912" sldId="258"/>
            <ac:spMk id="44" creationId="{33C3DF70-86EF-DD96-68EE-FA03E9FC4E89}"/>
          </ac:spMkLst>
        </pc:spChg>
        <pc:spChg chg="mod">
          <ac:chgData name="David Holley" userId="45123e1e-ac21-4ee3-b53e-8d97b4b34e1e" providerId="ADAL" clId="{BA85DD07-C08F-4DCD-B2E6-45D91162039E}" dt="2024-01-31T15:52:45.424" v="1018" actId="1076"/>
          <ac:spMkLst>
            <pc:docMk/>
            <pc:sldMk cId="146689912" sldId="258"/>
            <ac:spMk id="47" creationId="{89A0BFBC-F926-2CE7-FE65-A5A39D94CD2C}"/>
          </ac:spMkLst>
        </pc:spChg>
        <pc:spChg chg="mod">
          <ac:chgData name="David Holley" userId="45123e1e-ac21-4ee3-b53e-8d97b4b34e1e" providerId="ADAL" clId="{BA85DD07-C08F-4DCD-B2E6-45D91162039E}" dt="2024-01-31T15:52:45.424" v="1018" actId="1076"/>
          <ac:spMkLst>
            <pc:docMk/>
            <pc:sldMk cId="146689912" sldId="258"/>
            <ac:spMk id="49" creationId="{659B7A92-F563-BDAD-DDD8-FBF5AE9B6E2F}"/>
          </ac:spMkLst>
        </pc:spChg>
        <pc:grpChg chg="add mod">
          <ac:chgData name="David Holley" userId="45123e1e-ac21-4ee3-b53e-8d97b4b34e1e" providerId="ADAL" clId="{BA85DD07-C08F-4DCD-B2E6-45D91162039E}" dt="2024-01-31T15:42:28.062" v="940" actId="164"/>
          <ac:grpSpMkLst>
            <pc:docMk/>
            <pc:sldMk cId="146689912" sldId="258"/>
            <ac:grpSpMk id="4" creationId="{8BE9AD79-51AC-A694-462A-5798FFA3436F}"/>
          </ac:grpSpMkLst>
        </pc:grpChg>
        <pc:grpChg chg="add mod">
          <ac:chgData name="David Holley" userId="45123e1e-ac21-4ee3-b53e-8d97b4b34e1e" providerId="ADAL" clId="{BA85DD07-C08F-4DCD-B2E6-45D91162039E}" dt="2024-01-31T15:42:28.062" v="940" actId="164"/>
          <ac:grpSpMkLst>
            <pc:docMk/>
            <pc:sldMk cId="146689912" sldId="258"/>
            <ac:grpSpMk id="31" creationId="{93B6DA2C-C799-8E34-29F5-66096EE4EFBF}"/>
          </ac:grpSpMkLst>
        </pc:grpChg>
        <pc:grpChg chg="add mod">
          <ac:chgData name="David Holley" userId="45123e1e-ac21-4ee3-b53e-8d97b4b34e1e" providerId="ADAL" clId="{BA85DD07-C08F-4DCD-B2E6-45D91162039E}" dt="2024-01-31T15:45:13.553" v="957" actId="164"/>
          <ac:grpSpMkLst>
            <pc:docMk/>
            <pc:sldMk cId="146689912" sldId="258"/>
            <ac:grpSpMk id="33" creationId="{548E3A54-8944-2F7D-F433-FE77CC0C62AF}"/>
          </ac:grpSpMkLst>
        </pc:grpChg>
        <pc:grpChg chg="add mod">
          <ac:chgData name="David Holley" userId="45123e1e-ac21-4ee3-b53e-8d97b4b34e1e" providerId="ADAL" clId="{BA85DD07-C08F-4DCD-B2E6-45D91162039E}" dt="2024-01-31T15:47:19.446" v="978" actId="164"/>
          <ac:grpSpMkLst>
            <pc:docMk/>
            <pc:sldMk cId="146689912" sldId="258"/>
            <ac:grpSpMk id="36" creationId="{68EA45E9-45EF-E150-A260-4A7832D9B420}"/>
          </ac:grpSpMkLst>
        </pc:grpChg>
        <pc:grpChg chg="add mod">
          <ac:chgData name="David Holley" userId="45123e1e-ac21-4ee3-b53e-8d97b4b34e1e" providerId="ADAL" clId="{BA85DD07-C08F-4DCD-B2E6-45D91162039E}" dt="2024-01-31T15:47:33.376" v="979" actId="164"/>
          <ac:grpSpMkLst>
            <pc:docMk/>
            <pc:sldMk cId="146689912" sldId="258"/>
            <ac:grpSpMk id="37" creationId="{C462B524-05CD-7723-03CF-76338B59BA4C}"/>
          </ac:grpSpMkLst>
        </pc:grpChg>
        <pc:grpChg chg="add mod">
          <ac:chgData name="David Holley" userId="45123e1e-ac21-4ee3-b53e-8d97b4b34e1e" providerId="ADAL" clId="{BA85DD07-C08F-4DCD-B2E6-45D91162039E}" dt="2024-01-31T15:50:19.882" v="998" actId="164"/>
          <ac:grpSpMkLst>
            <pc:docMk/>
            <pc:sldMk cId="146689912" sldId="258"/>
            <ac:grpSpMk id="39" creationId="{3A5A6CF2-31B0-8C95-DE26-E38BAFE93DF1}"/>
          </ac:grpSpMkLst>
        </pc:grpChg>
        <pc:grpChg chg="add mod">
          <ac:chgData name="David Holley" userId="45123e1e-ac21-4ee3-b53e-8d97b4b34e1e" providerId="ADAL" clId="{BA85DD07-C08F-4DCD-B2E6-45D91162039E}" dt="2024-01-31T15:51:44.804" v="1006" actId="164"/>
          <ac:grpSpMkLst>
            <pc:docMk/>
            <pc:sldMk cId="146689912" sldId="258"/>
            <ac:grpSpMk id="41" creationId="{57F650AF-6D20-F987-D07D-ECABE481A998}"/>
          </ac:grpSpMkLst>
        </pc:grpChg>
        <pc:grpChg chg="add del mod">
          <ac:chgData name="David Holley" userId="45123e1e-ac21-4ee3-b53e-8d97b4b34e1e" providerId="ADAL" clId="{BA85DD07-C08F-4DCD-B2E6-45D91162039E}" dt="2024-01-31T15:56:26.409" v="1032" actId="478"/>
          <ac:grpSpMkLst>
            <pc:docMk/>
            <pc:sldMk cId="146689912" sldId="258"/>
            <ac:grpSpMk id="45" creationId="{33E2DFE0-2D35-F258-0E38-26740351899F}"/>
          </ac:grpSpMkLst>
        </pc:grpChg>
        <pc:grpChg chg="mod">
          <ac:chgData name="David Holley" userId="45123e1e-ac21-4ee3-b53e-8d97b4b34e1e" providerId="ADAL" clId="{BA85DD07-C08F-4DCD-B2E6-45D91162039E}" dt="2024-01-31T15:52:45.424" v="1018" actId="1076"/>
          <ac:grpSpMkLst>
            <pc:docMk/>
            <pc:sldMk cId="146689912" sldId="258"/>
            <ac:grpSpMk id="46" creationId="{D839E8C8-42AE-C278-0933-77BECF5FF542}"/>
          </ac:grpSpMkLst>
        </pc:grpChg>
        <pc:picChg chg="mod">
          <ac:chgData name="David Holley" userId="45123e1e-ac21-4ee3-b53e-8d97b4b34e1e" providerId="ADAL" clId="{BA85DD07-C08F-4DCD-B2E6-45D91162039E}" dt="2024-01-31T15:50:01.643" v="995" actId="1076"/>
          <ac:picMkLst>
            <pc:docMk/>
            <pc:sldMk cId="146689912" sldId="258"/>
            <ac:picMk id="7" creationId="{BAD2C09F-5011-E8B8-C20C-5D127DFFCB63}"/>
          </ac:picMkLst>
        </pc:picChg>
        <pc:picChg chg="add del mod">
          <ac:chgData name="David Holley" userId="45123e1e-ac21-4ee3-b53e-8d97b4b34e1e" providerId="ADAL" clId="{BA85DD07-C08F-4DCD-B2E6-45D91162039E}" dt="2024-01-31T15:45:13.553" v="957" actId="164"/>
          <ac:picMkLst>
            <pc:docMk/>
            <pc:sldMk cId="146689912" sldId="258"/>
            <ac:picMk id="8" creationId="{CDC3CC3C-6ECA-143E-599E-12E2EF3194A6}"/>
          </ac:picMkLst>
        </pc:picChg>
        <pc:picChg chg="add del mod">
          <ac:chgData name="David Holley" userId="45123e1e-ac21-4ee3-b53e-8d97b4b34e1e" providerId="ADAL" clId="{BA85DD07-C08F-4DCD-B2E6-45D91162039E}" dt="2024-01-31T15:47:19.446" v="978" actId="164"/>
          <ac:picMkLst>
            <pc:docMk/>
            <pc:sldMk cId="146689912" sldId="258"/>
            <ac:picMk id="11" creationId="{8FA4B259-C9C5-1014-FE24-A10C77E05536}"/>
          </ac:picMkLst>
        </pc:picChg>
        <pc:picChg chg="add del mod">
          <ac:chgData name="David Holley" userId="45123e1e-ac21-4ee3-b53e-8d97b4b34e1e" providerId="ADAL" clId="{BA85DD07-C08F-4DCD-B2E6-45D91162039E}" dt="2024-01-31T15:47:33.376" v="979" actId="164"/>
          <ac:picMkLst>
            <pc:docMk/>
            <pc:sldMk cId="146689912" sldId="258"/>
            <ac:picMk id="14" creationId="{30081383-45E6-4AED-0173-6D0B806260E6}"/>
          </ac:picMkLst>
        </pc:picChg>
        <pc:picChg chg="add del mod">
          <ac:chgData name="David Holley" userId="45123e1e-ac21-4ee3-b53e-8d97b4b34e1e" providerId="ADAL" clId="{BA85DD07-C08F-4DCD-B2E6-45D91162039E}" dt="2024-01-31T15:34:30.877" v="856" actId="478"/>
          <ac:picMkLst>
            <pc:docMk/>
            <pc:sldMk cId="146689912" sldId="258"/>
            <ac:picMk id="20" creationId="{7C412D37-D66D-37BA-56FC-B8926BE241FF}"/>
          </ac:picMkLst>
        </pc:picChg>
        <pc:picChg chg="add mod modCrop">
          <ac:chgData name="David Holley" userId="45123e1e-ac21-4ee3-b53e-8d97b4b34e1e" providerId="ADAL" clId="{BA85DD07-C08F-4DCD-B2E6-45D91162039E}" dt="2024-01-31T15:50:19.882" v="998" actId="164"/>
          <ac:picMkLst>
            <pc:docMk/>
            <pc:sldMk cId="146689912" sldId="258"/>
            <ac:picMk id="23" creationId="{26D7B72E-A415-F664-3B0B-F5AADCEBC7C3}"/>
          </ac:picMkLst>
        </pc:picChg>
        <pc:picChg chg="mod">
          <ac:chgData name="David Holley" userId="45123e1e-ac21-4ee3-b53e-8d97b4b34e1e" providerId="ADAL" clId="{BA85DD07-C08F-4DCD-B2E6-45D91162039E}" dt="2024-01-31T15:52:45.424" v="1018" actId="1076"/>
          <ac:picMkLst>
            <pc:docMk/>
            <pc:sldMk cId="146689912" sldId="258"/>
            <ac:picMk id="48" creationId="{D7E349CB-DD72-39ED-7044-59363652F93D}"/>
          </ac:picMkLst>
        </pc:picChg>
        <pc:picChg chg="add mod">
          <ac:chgData name="David Holley" userId="45123e1e-ac21-4ee3-b53e-8d97b4b34e1e" providerId="ADAL" clId="{BA85DD07-C08F-4DCD-B2E6-45D91162039E}" dt="2024-01-31T15:51:44.804" v="1006" actId="164"/>
          <ac:picMkLst>
            <pc:docMk/>
            <pc:sldMk cId="146689912" sldId="258"/>
            <ac:picMk id="1026" creationId="{AC707F0C-2D57-453E-55A5-A39454015E35}"/>
          </ac:picMkLst>
        </pc:picChg>
        <pc:picChg chg="add mod">
          <ac:chgData name="David Holley" userId="45123e1e-ac21-4ee3-b53e-8d97b4b34e1e" providerId="ADAL" clId="{BA85DD07-C08F-4DCD-B2E6-45D91162039E}" dt="2024-01-31T15:28:49.051" v="830" actId="14100"/>
          <ac:picMkLst>
            <pc:docMk/>
            <pc:sldMk cId="146689912" sldId="258"/>
            <ac:picMk id="1028" creationId="{97C56485-111F-4215-6EEE-6ABFF96BA3C0}"/>
          </ac:picMkLst>
        </pc:picChg>
        <pc:picChg chg="add mod">
          <ac:chgData name="David Holley" userId="45123e1e-ac21-4ee3-b53e-8d97b4b34e1e" providerId="ADAL" clId="{BA85DD07-C08F-4DCD-B2E6-45D91162039E}" dt="2024-01-31T15:30:57.408" v="847" actId="1076"/>
          <ac:picMkLst>
            <pc:docMk/>
            <pc:sldMk cId="146689912" sldId="258"/>
            <ac:picMk id="1030" creationId="{F477777D-6EC0-2BD5-1083-0CCE2FDFA25C}"/>
          </ac:picMkLst>
        </pc:picChg>
      </pc:sldChg>
      <pc:sldChg chg="addSp modSp add mod ord modAnim">
        <pc:chgData name="David Holley" userId="45123e1e-ac21-4ee3-b53e-8d97b4b34e1e" providerId="ADAL" clId="{BA85DD07-C08F-4DCD-B2E6-45D91162039E}" dt="2024-01-31T15:07:09.715" v="721" actId="20577"/>
        <pc:sldMkLst>
          <pc:docMk/>
          <pc:sldMk cId="4255400935" sldId="259"/>
        </pc:sldMkLst>
        <pc:spChg chg="mod">
          <ac:chgData name="David Holley" userId="45123e1e-ac21-4ee3-b53e-8d97b4b34e1e" providerId="ADAL" clId="{BA85DD07-C08F-4DCD-B2E6-45D91162039E}" dt="2024-01-31T15:06:31.006" v="716" actId="1076"/>
          <ac:spMkLst>
            <pc:docMk/>
            <pc:sldMk cId="4255400935" sldId="259"/>
            <ac:spMk id="6" creationId="{E0858D81-6DFB-604A-A94E-7EFD89F64156}"/>
          </ac:spMkLst>
        </pc:spChg>
        <pc:spChg chg="mod">
          <ac:chgData name="David Holley" userId="45123e1e-ac21-4ee3-b53e-8d97b4b34e1e" providerId="ADAL" clId="{BA85DD07-C08F-4DCD-B2E6-45D91162039E}" dt="2024-01-31T14:56:29.753" v="84" actId="164"/>
          <ac:spMkLst>
            <pc:docMk/>
            <pc:sldMk cId="4255400935" sldId="259"/>
            <ac:spMk id="7" creationId="{1198EB06-B68E-2B49-8209-915A1FEBF82B}"/>
          </ac:spMkLst>
        </pc:spChg>
        <pc:spChg chg="mod">
          <ac:chgData name="David Holley" userId="45123e1e-ac21-4ee3-b53e-8d97b4b34e1e" providerId="ADAL" clId="{BA85DD07-C08F-4DCD-B2E6-45D91162039E}" dt="2024-01-31T14:56:29.753" v="84" actId="164"/>
          <ac:spMkLst>
            <pc:docMk/>
            <pc:sldMk cId="4255400935" sldId="259"/>
            <ac:spMk id="8" creationId="{AF28320F-6A89-D846-B572-FAD4D8C67134}"/>
          </ac:spMkLst>
        </pc:spChg>
        <pc:spChg chg="mod">
          <ac:chgData name="David Holley" userId="45123e1e-ac21-4ee3-b53e-8d97b4b34e1e" providerId="ADAL" clId="{BA85DD07-C08F-4DCD-B2E6-45D91162039E}" dt="2024-01-31T14:56:53.558" v="86" actId="164"/>
          <ac:spMkLst>
            <pc:docMk/>
            <pc:sldMk cId="4255400935" sldId="259"/>
            <ac:spMk id="14" creationId="{C6BC9362-DD08-B24E-A44C-98C618A789AA}"/>
          </ac:spMkLst>
        </pc:spChg>
        <pc:spChg chg="mod">
          <ac:chgData name="David Holley" userId="45123e1e-ac21-4ee3-b53e-8d97b4b34e1e" providerId="ADAL" clId="{BA85DD07-C08F-4DCD-B2E6-45D91162039E}" dt="2024-01-31T14:56:53.558" v="86" actId="164"/>
          <ac:spMkLst>
            <pc:docMk/>
            <pc:sldMk cId="4255400935" sldId="259"/>
            <ac:spMk id="18" creationId="{92CE47C5-1355-9F47-8DC8-3D85DA032E89}"/>
          </ac:spMkLst>
        </pc:spChg>
        <pc:spChg chg="mod">
          <ac:chgData name="David Holley" userId="45123e1e-ac21-4ee3-b53e-8d97b4b34e1e" providerId="ADAL" clId="{BA85DD07-C08F-4DCD-B2E6-45D91162039E}" dt="2024-01-31T14:57:31.450" v="88" actId="164"/>
          <ac:spMkLst>
            <pc:docMk/>
            <pc:sldMk cId="4255400935" sldId="259"/>
            <ac:spMk id="20" creationId="{547E79E0-77FC-AE4E-AA3C-B179586C16EF}"/>
          </ac:spMkLst>
        </pc:spChg>
        <pc:spChg chg="mod">
          <ac:chgData name="David Holley" userId="45123e1e-ac21-4ee3-b53e-8d97b4b34e1e" providerId="ADAL" clId="{BA85DD07-C08F-4DCD-B2E6-45D91162039E}" dt="2024-01-31T14:57:31.450" v="88" actId="164"/>
          <ac:spMkLst>
            <pc:docMk/>
            <pc:sldMk cId="4255400935" sldId="259"/>
            <ac:spMk id="21" creationId="{3E72AFDB-1097-7041-8B02-26CF8A409140}"/>
          </ac:spMkLst>
        </pc:spChg>
        <pc:spChg chg="mod">
          <ac:chgData name="David Holley" userId="45123e1e-ac21-4ee3-b53e-8d97b4b34e1e" providerId="ADAL" clId="{BA85DD07-C08F-4DCD-B2E6-45D91162039E}" dt="2024-01-31T14:57:47.693" v="90" actId="164"/>
          <ac:spMkLst>
            <pc:docMk/>
            <pc:sldMk cId="4255400935" sldId="259"/>
            <ac:spMk id="23" creationId="{6654F736-2AA9-8F42-9005-EEEBA2D5142A}"/>
          </ac:spMkLst>
        </pc:spChg>
        <pc:spChg chg="mod">
          <ac:chgData name="David Holley" userId="45123e1e-ac21-4ee3-b53e-8d97b4b34e1e" providerId="ADAL" clId="{BA85DD07-C08F-4DCD-B2E6-45D91162039E}" dt="2024-01-31T14:57:47.693" v="90" actId="164"/>
          <ac:spMkLst>
            <pc:docMk/>
            <pc:sldMk cId="4255400935" sldId="259"/>
            <ac:spMk id="24" creationId="{7742F67D-A644-034C-8DAF-1080C841263B}"/>
          </ac:spMkLst>
        </pc:spChg>
        <pc:spChg chg="mod">
          <ac:chgData name="David Holley" userId="45123e1e-ac21-4ee3-b53e-8d97b4b34e1e" providerId="ADAL" clId="{BA85DD07-C08F-4DCD-B2E6-45D91162039E}" dt="2024-01-31T15:07:09.715" v="721" actId="20577"/>
          <ac:spMkLst>
            <pc:docMk/>
            <pc:sldMk cId="4255400935" sldId="259"/>
            <ac:spMk id="28" creationId="{9EF0640E-F2A5-CA4F-B393-C09DE8816CFB}"/>
          </ac:spMkLst>
        </pc:spChg>
        <pc:grpChg chg="add mod">
          <ac:chgData name="David Holley" userId="45123e1e-ac21-4ee3-b53e-8d97b4b34e1e" providerId="ADAL" clId="{BA85DD07-C08F-4DCD-B2E6-45D91162039E}" dt="2024-01-31T15:06:51.994" v="717" actId="1076"/>
          <ac:grpSpMkLst>
            <pc:docMk/>
            <pc:sldMk cId="4255400935" sldId="259"/>
            <ac:grpSpMk id="4" creationId="{77F33C94-9846-242A-34EC-459244197C98}"/>
          </ac:grpSpMkLst>
        </pc:grpChg>
        <pc:grpChg chg="add mod">
          <ac:chgData name="David Holley" userId="45123e1e-ac21-4ee3-b53e-8d97b4b34e1e" providerId="ADAL" clId="{BA85DD07-C08F-4DCD-B2E6-45D91162039E}" dt="2024-01-31T15:06:51.994" v="717" actId="1076"/>
          <ac:grpSpMkLst>
            <pc:docMk/>
            <pc:sldMk cId="4255400935" sldId="259"/>
            <ac:grpSpMk id="9" creationId="{69853CFA-779B-BFDA-6B22-B894179A9234}"/>
          </ac:grpSpMkLst>
        </pc:grpChg>
        <pc:grpChg chg="add mod">
          <ac:chgData name="David Holley" userId="45123e1e-ac21-4ee3-b53e-8d97b4b34e1e" providerId="ADAL" clId="{BA85DD07-C08F-4DCD-B2E6-45D91162039E}" dt="2024-01-31T15:06:51.994" v="717" actId="1076"/>
          <ac:grpSpMkLst>
            <pc:docMk/>
            <pc:sldMk cId="4255400935" sldId="259"/>
            <ac:grpSpMk id="11" creationId="{64B9C022-6D7C-E213-655D-FF939C5A62F6}"/>
          </ac:grpSpMkLst>
        </pc:grpChg>
        <pc:grpChg chg="add mod">
          <ac:chgData name="David Holley" userId="45123e1e-ac21-4ee3-b53e-8d97b4b34e1e" providerId="ADAL" clId="{BA85DD07-C08F-4DCD-B2E6-45D91162039E}" dt="2024-01-31T15:06:51.994" v="717" actId="1076"/>
          <ac:grpSpMkLst>
            <pc:docMk/>
            <pc:sldMk cId="4255400935" sldId="259"/>
            <ac:grpSpMk id="12" creationId="{DA3378EE-70A4-53A1-116A-015C732520B6}"/>
          </ac:grpSpMkLst>
        </pc:grpChg>
        <pc:picChg chg="mod">
          <ac:chgData name="David Holley" userId="45123e1e-ac21-4ee3-b53e-8d97b4b34e1e" providerId="ADAL" clId="{BA85DD07-C08F-4DCD-B2E6-45D91162039E}" dt="2024-01-31T15:06:51.994" v="717" actId="1076"/>
          <ac:picMkLst>
            <pc:docMk/>
            <pc:sldMk cId="4255400935" sldId="259"/>
            <ac:picMk id="5" creationId="{56E714C5-360E-C443-B6A8-D20A28AEBFF2}"/>
          </ac:picMkLst>
        </pc:picChg>
        <pc:cxnChg chg="mod">
          <ac:chgData name="David Holley" userId="45123e1e-ac21-4ee3-b53e-8d97b4b34e1e" providerId="ADAL" clId="{BA85DD07-C08F-4DCD-B2E6-45D91162039E}" dt="2024-01-31T14:56:29.753" v="84" actId="164"/>
          <ac:cxnSpMkLst>
            <pc:docMk/>
            <pc:sldMk cId="4255400935" sldId="259"/>
            <ac:cxnSpMk id="10" creationId="{1D850353-AFD6-704A-B7C4-FFCC32072247}"/>
          </ac:cxnSpMkLst>
        </pc:cxnChg>
        <pc:cxnChg chg="mod">
          <ac:chgData name="David Holley" userId="45123e1e-ac21-4ee3-b53e-8d97b4b34e1e" providerId="ADAL" clId="{BA85DD07-C08F-4DCD-B2E6-45D91162039E}" dt="2024-01-31T14:56:53.558" v="86" actId="164"/>
          <ac:cxnSpMkLst>
            <pc:docMk/>
            <pc:sldMk cId="4255400935" sldId="259"/>
            <ac:cxnSpMk id="16" creationId="{B5EE948B-047E-1349-8517-A851928FFD64}"/>
          </ac:cxnSpMkLst>
        </pc:cxnChg>
        <pc:cxnChg chg="mod">
          <ac:chgData name="David Holley" userId="45123e1e-ac21-4ee3-b53e-8d97b4b34e1e" providerId="ADAL" clId="{BA85DD07-C08F-4DCD-B2E6-45D91162039E}" dt="2024-01-31T14:57:31.450" v="88" actId="164"/>
          <ac:cxnSpMkLst>
            <pc:docMk/>
            <pc:sldMk cId="4255400935" sldId="259"/>
            <ac:cxnSpMk id="22" creationId="{8BBC0A8D-BF80-F741-A013-E4AAB4A5EA57}"/>
          </ac:cxnSpMkLst>
        </pc:cxnChg>
        <pc:cxnChg chg="mod">
          <ac:chgData name="David Holley" userId="45123e1e-ac21-4ee3-b53e-8d97b4b34e1e" providerId="ADAL" clId="{BA85DD07-C08F-4DCD-B2E6-45D91162039E}" dt="2024-01-31T14:57:47.693" v="90" actId="164"/>
          <ac:cxnSpMkLst>
            <pc:docMk/>
            <pc:sldMk cId="4255400935" sldId="259"/>
            <ac:cxnSpMk id="25" creationId="{0C31D7F5-3EB2-4945-8A7E-B6520427AE1A}"/>
          </ac:cxnSpMkLst>
        </pc:cxnChg>
      </pc:sldChg>
      <pc:sldChg chg="addSp delSp modSp new mod modClrScheme chgLayout">
        <pc:chgData name="David Holley" userId="45123e1e-ac21-4ee3-b53e-8d97b4b34e1e" providerId="ADAL" clId="{BA85DD07-C08F-4DCD-B2E6-45D91162039E}" dt="2024-01-31T16:06:07.187" v="1163" actId="947"/>
        <pc:sldMkLst>
          <pc:docMk/>
          <pc:sldMk cId="840269067" sldId="260"/>
        </pc:sldMkLst>
        <pc:spChg chg="del mod ord">
          <ac:chgData name="David Holley" userId="45123e1e-ac21-4ee3-b53e-8d97b4b34e1e" providerId="ADAL" clId="{BA85DD07-C08F-4DCD-B2E6-45D91162039E}" dt="2024-01-31T15:58:56.171" v="1036" actId="700"/>
          <ac:spMkLst>
            <pc:docMk/>
            <pc:sldMk cId="840269067" sldId="260"/>
            <ac:spMk id="2" creationId="{40CF68FF-4D0B-B71E-F4C2-E26421E2C8B7}"/>
          </ac:spMkLst>
        </pc:spChg>
        <pc:spChg chg="mod ord">
          <ac:chgData name="David Holley" userId="45123e1e-ac21-4ee3-b53e-8d97b4b34e1e" providerId="ADAL" clId="{BA85DD07-C08F-4DCD-B2E6-45D91162039E}" dt="2024-01-31T15:58:56.171" v="1036" actId="700"/>
          <ac:spMkLst>
            <pc:docMk/>
            <pc:sldMk cId="840269067" sldId="260"/>
            <ac:spMk id="3" creationId="{2046DCE7-8897-60DD-0364-EC0DD389C10A}"/>
          </ac:spMkLst>
        </pc:spChg>
        <pc:spChg chg="add mod ord">
          <ac:chgData name="David Holley" userId="45123e1e-ac21-4ee3-b53e-8d97b4b34e1e" providerId="ADAL" clId="{BA85DD07-C08F-4DCD-B2E6-45D91162039E}" dt="2024-01-31T16:05:50.116" v="1161" actId="947"/>
          <ac:spMkLst>
            <pc:docMk/>
            <pc:sldMk cId="840269067" sldId="260"/>
            <ac:spMk id="4" creationId="{6A659417-3AD5-3B2F-FE03-2F8A44B0BC07}"/>
          </ac:spMkLst>
        </pc:spChg>
        <pc:spChg chg="add mod ord">
          <ac:chgData name="David Holley" userId="45123e1e-ac21-4ee3-b53e-8d97b4b34e1e" providerId="ADAL" clId="{BA85DD07-C08F-4DCD-B2E6-45D91162039E}" dt="2024-01-31T16:06:07.187" v="1163" actId="947"/>
          <ac:spMkLst>
            <pc:docMk/>
            <pc:sldMk cId="840269067" sldId="260"/>
            <ac:spMk id="5" creationId="{473B0A8F-80DC-1D43-16FC-1A1527A6F731}"/>
          </ac:spMkLst>
        </pc:spChg>
      </pc:sldChg>
      <pc:sldChg chg="new del">
        <pc:chgData name="David Holley" userId="45123e1e-ac21-4ee3-b53e-8d97b4b34e1e" providerId="ADAL" clId="{BA85DD07-C08F-4DCD-B2E6-45D91162039E}" dt="2024-01-31T15:25:29.265" v="772" actId="47"/>
        <pc:sldMkLst>
          <pc:docMk/>
          <pc:sldMk cId="2563733947" sldId="260"/>
        </pc:sldMkLst>
      </pc:sldChg>
      <pc:sldChg chg="new del">
        <pc:chgData name="David Holley" userId="45123e1e-ac21-4ee3-b53e-8d97b4b34e1e" providerId="ADAL" clId="{BA85DD07-C08F-4DCD-B2E6-45D91162039E}" dt="2024-01-31T15:25:28.362" v="771" actId="47"/>
        <pc:sldMkLst>
          <pc:docMk/>
          <pc:sldMk cId="1746094335" sldId="261"/>
        </pc:sldMkLst>
      </pc:sldChg>
      <pc:sldChg chg="add">
        <pc:chgData name="David Holley" userId="45123e1e-ac21-4ee3-b53e-8d97b4b34e1e" providerId="ADAL" clId="{BA85DD07-C08F-4DCD-B2E6-45D91162039E}" dt="2024-01-31T16:01:58.441" v="1131"/>
        <pc:sldMkLst>
          <pc:docMk/>
          <pc:sldMk cId="3831353553" sldId="261"/>
        </pc:sldMkLst>
      </pc:sldChg>
      <pc:sldChg chg="delSp modSp new mod">
        <pc:chgData name="David Holley" userId="45123e1e-ac21-4ee3-b53e-8d97b4b34e1e" providerId="ADAL" clId="{BA85DD07-C08F-4DCD-B2E6-45D91162039E}" dt="2024-02-01T09:31:16.247" v="1361" actId="14100"/>
        <pc:sldMkLst>
          <pc:docMk/>
          <pc:sldMk cId="3420146825" sldId="262"/>
        </pc:sldMkLst>
        <pc:spChg chg="mod">
          <ac:chgData name="David Holley" userId="45123e1e-ac21-4ee3-b53e-8d97b4b34e1e" providerId="ADAL" clId="{BA85DD07-C08F-4DCD-B2E6-45D91162039E}" dt="2024-01-31T16:05:35.982" v="1160" actId="947"/>
          <ac:spMkLst>
            <pc:docMk/>
            <pc:sldMk cId="3420146825" sldId="262"/>
            <ac:spMk id="2" creationId="{FFE88B62-C163-42D6-5465-4DCBB84DBACF}"/>
          </ac:spMkLst>
        </pc:spChg>
        <pc:picChg chg="del mod">
          <ac:chgData name="David Holley" userId="45123e1e-ac21-4ee3-b53e-8d97b4b34e1e" providerId="ADAL" clId="{BA85DD07-C08F-4DCD-B2E6-45D91162039E}" dt="2024-02-01T09:20:39.348" v="1357" actId="478"/>
          <ac:picMkLst>
            <pc:docMk/>
            <pc:sldMk cId="3420146825" sldId="262"/>
            <ac:picMk id="4" creationId="{ECC1B74D-908A-E4B6-D7B3-ABDD935B5E73}"/>
          </ac:picMkLst>
        </pc:picChg>
        <pc:picChg chg="mod">
          <ac:chgData name="David Holley" userId="45123e1e-ac21-4ee3-b53e-8d97b4b34e1e" providerId="ADAL" clId="{BA85DD07-C08F-4DCD-B2E6-45D91162039E}" dt="2024-02-01T09:31:16.247" v="1361" actId="14100"/>
          <ac:picMkLst>
            <pc:docMk/>
            <pc:sldMk cId="3420146825" sldId="262"/>
            <ac:picMk id="5" creationId="{08D27580-5969-A230-476A-EE0765464758}"/>
          </ac:picMkLst>
        </pc:picChg>
      </pc:sldChg>
      <pc:sldChg chg="addSp delSp modSp new mod">
        <pc:chgData name="David Holley" userId="45123e1e-ac21-4ee3-b53e-8d97b4b34e1e" providerId="ADAL" clId="{BA85DD07-C08F-4DCD-B2E6-45D91162039E}" dt="2024-02-01T09:31:46.837" v="1364" actId="1076"/>
        <pc:sldMkLst>
          <pc:docMk/>
          <pc:sldMk cId="465005996" sldId="263"/>
        </pc:sldMkLst>
        <pc:spChg chg="mod">
          <ac:chgData name="David Holley" userId="45123e1e-ac21-4ee3-b53e-8d97b4b34e1e" providerId="ADAL" clId="{BA85DD07-C08F-4DCD-B2E6-45D91162039E}" dt="2024-01-31T16:07:00.393" v="1164" actId="947"/>
          <ac:spMkLst>
            <pc:docMk/>
            <pc:sldMk cId="465005996" sldId="263"/>
            <ac:spMk id="2" creationId="{EB7B1F25-145C-DCC1-73B2-1B40C84109C2}"/>
          </ac:spMkLst>
        </pc:spChg>
        <pc:graphicFrameChg chg="add del mod">
          <ac:chgData name="David Holley" userId="45123e1e-ac21-4ee3-b53e-8d97b4b34e1e" providerId="ADAL" clId="{BA85DD07-C08F-4DCD-B2E6-45D91162039E}" dt="2024-02-01T09:31:36.196" v="1363"/>
          <ac:graphicFrameMkLst>
            <pc:docMk/>
            <pc:sldMk cId="465005996" sldId="263"/>
            <ac:graphicFrameMk id="5" creationId="{46DBA4AC-B21E-D0EE-B2D9-200E9B2C312A}"/>
          </ac:graphicFrameMkLst>
        </pc:graphicFrameChg>
        <pc:picChg chg="del mod">
          <ac:chgData name="David Holley" userId="45123e1e-ac21-4ee3-b53e-8d97b4b34e1e" providerId="ADAL" clId="{BA85DD07-C08F-4DCD-B2E6-45D91162039E}" dt="2024-02-01T09:20:44.417" v="1358" actId="478"/>
          <ac:picMkLst>
            <pc:docMk/>
            <pc:sldMk cId="465005996" sldId="263"/>
            <ac:picMk id="4" creationId="{25444EEF-F9ED-CD0C-C9DD-8F02BD7EF819}"/>
          </ac:picMkLst>
        </pc:picChg>
        <pc:picChg chg="mod">
          <ac:chgData name="David Holley" userId="45123e1e-ac21-4ee3-b53e-8d97b4b34e1e" providerId="ADAL" clId="{BA85DD07-C08F-4DCD-B2E6-45D91162039E}" dt="2024-02-01T09:31:46.837" v="1364" actId="1076"/>
          <ac:picMkLst>
            <pc:docMk/>
            <pc:sldMk cId="465005996" sldId="263"/>
            <ac:picMk id="6" creationId="{0DE40B45-991E-DD61-EA5B-BE2DAC85FC97}"/>
          </ac:picMkLst>
        </pc:picChg>
      </pc:sldChg>
      <pc:sldChg chg="addSp delSp modSp new mod ord">
        <pc:chgData name="David Holley" userId="45123e1e-ac21-4ee3-b53e-8d97b4b34e1e" providerId="ADAL" clId="{BA85DD07-C08F-4DCD-B2E6-45D91162039E}" dt="2024-01-31T16:09:44.519" v="1202"/>
        <pc:sldMkLst>
          <pc:docMk/>
          <pc:sldMk cId="3330386848" sldId="264"/>
        </pc:sldMkLst>
        <pc:spChg chg="mod">
          <ac:chgData name="David Holley" userId="45123e1e-ac21-4ee3-b53e-8d97b4b34e1e" providerId="ADAL" clId="{BA85DD07-C08F-4DCD-B2E6-45D91162039E}" dt="2024-01-31T16:09:09.295" v="1194" actId="20577"/>
          <ac:spMkLst>
            <pc:docMk/>
            <pc:sldMk cId="3330386848" sldId="264"/>
            <ac:spMk id="2" creationId="{1F699B4A-5FED-7592-8326-E7061E81EC85}"/>
          </ac:spMkLst>
        </pc:spChg>
        <pc:spChg chg="del">
          <ac:chgData name="David Holley" userId="45123e1e-ac21-4ee3-b53e-8d97b4b34e1e" providerId="ADAL" clId="{BA85DD07-C08F-4DCD-B2E6-45D91162039E}" dt="2024-01-31T16:09:26.731" v="1195" actId="931"/>
          <ac:spMkLst>
            <pc:docMk/>
            <pc:sldMk cId="3330386848" sldId="264"/>
            <ac:spMk id="3" creationId="{3B8D2185-8890-DFED-9D23-FDA25DCB5AA0}"/>
          </ac:spMkLst>
        </pc:spChg>
        <pc:picChg chg="add mod">
          <ac:chgData name="David Holley" userId="45123e1e-ac21-4ee3-b53e-8d97b4b34e1e" providerId="ADAL" clId="{BA85DD07-C08F-4DCD-B2E6-45D91162039E}" dt="2024-01-31T16:09:34.692" v="1200" actId="1076"/>
          <ac:picMkLst>
            <pc:docMk/>
            <pc:sldMk cId="3330386848" sldId="264"/>
            <ac:picMk id="5" creationId="{90E09436-4797-B53E-09C8-4F3F4402DE46}"/>
          </ac:picMkLst>
        </pc:picChg>
      </pc:sldChg>
      <pc:sldChg chg="addSp delSp modSp new mod">
        <pc:chgData name="David Holley" userId="45123e1e-ac21-4ee3-b53e-8d97b4b34e1e" providerId="ADAL" clId="{BA85DD07-C08F-4DCD-B2E6-45D91162039E}" dt="2024-02-01T09:20:51.564" v="1359" actId="1076"/>
        <pc:sldMkLst>
          <pc:docMk/>
          <pc:sldMk cId="2672164023" sldId="265"/>
        </pc:sldMkLst>
        <pc:spChg chg="mod">
          <ac:chgData name="David Holley" userId="45123e1e-ac21-4ee3-b53e-8d97b4b34e1e" providerId="ADAL" clId="{BA85DD07-C08F-4DCD-B2E6-45D91162039E}" dt="2024-01-31T16:10:29.058" v="1232" actId="20577"/>
          <ac:spMkLst>
            <pc:docMk/>
            <pc:sldMk cId="2672164023" sldId="265"/>
            <ac:spMk id="2" creationId="{85C1A4A7-6B4C-E879-ED5E-4E949F1A0D41}"/>
          </ac:spMkLst>
        </pc:spChg>
        <pc:spChg chg="del">
          <ac:chgData name="David Holley" userId="45123e1e-ac21-4ee3-b53e-8d97b4b34e1e" providerId="ADAL" clId="{BA85DD07-C08F-4DCD-B2E6-45D91162039E}" dt="2024-01-31T16:10:52.770" v="1233" actId="931"/>
          <ac:spMkLst>
            <pc:docMk/>
            <pc:sldMk cId="2672164023" sldId="265"/>
            <ac:spMk id="3" creationId="{C5C982BF-CD18-982F-6C6A-9356478C50A8}"/>
          </ac:spMkLst>
        </pc:spChg>
        <pc:spChg chg="add del mod">
          <ac:chgData name="David Holley" userId="45123e1e-ac21-4ee3-b53e-8d97b4b34e1e" providerId="ADAL" clId="{BA85DD07-C08F-4DCD-B2E6-45D91162039E}" dt="2024-01-31T16:11:09.512" v="1237" actId="931"/>
          <ac:spMkLst>
            <pc:docMk/>
            <pc:sldMk cId="2672164023" sldId="265"/>
            <ac:spMk id="7" creationId="{E6173D92-E974-6C49-3FD8-D6CDB83FA86C}"/>
          </ac:spMkLst>
        </pc:spChg>
        <pc:picChg chg="add del mod">
          <ac:chgData name="David Holley" userId="45123e1e-ac21-4ee3-b53e-8d97b4b34e1e" providerId="ADAL" clId="{BA85DD07-C08F-4DCD-B2E6-45D91162039E}" dt="2024-01-31T16:10:58.734" v="1236" actId="478"/>
          <ac:picMkLst>
            <pc:docMk/>
            <pc:sldMk cId="2672164023" sldId="265"/>
            <ac:picMk id="5" creationId="{BABC23A1-2228-24CB-0396-A32A425868F6}"/>
          </ac:picMkLst>
        </pc:picChg>
        <pc:picChg chg="add mod">
          <ac:chgData name="David Holley" userId="45123e1e-ac21-4ee3-b53e-8d97b4b34e1e" providerId="ADAL" clId="{BA85DD07-C08F-4DCD-B2E6-45D91162039E}" dt="2024-02-01T09:20:51.564" v="1359" actId="1076"/>
          <ac:picMkLst>
            <pc:docMk/>
            <pc:sldMk cId="2672164023" sldId="265"/>
            <ac:picMk id="9" creationId="{469EDD2D-E066-8454-48AE-417B1AD7B371}"/>
          </ac:picMkLst>
        </pc:picChg>
      </pc:sldChg>
      <pc:sldChg chg="addSp delSp modSp new mod">
        <pc:chgData name="David Holley" userId="45123e1e-ac21-4ee3-b53e-8d97b4b34e1e" providerId="ADAL" clId="{BA85DD07-C08F-4DCD-B2E6-45D91162039E}" dt="2024-01-31T16:11:57.265" v="1269" actId="14100"/>
        <pc:sldMkLst>
          <pc:docMk/>
          <pc:sldMk cId="2087511358" sldId="266"/>
        </pc:sldMkLst>
        <pc:spChg chg="mod">
          <ac:chgData name="David Holley" userId="45123e1e-ac21-4ee3-b53e-8d97b4b34e1e" providerId="ADAL" clId="{BA85DD07-C08F-4DCD-B2E6-45D91162039E}" dt="2024-01-31T16:11:30.607" v="1264" actId="20577"/>
          <ac:spMkLst>
            <pc:docMk/>
            <pc:sldMk cId="2087511358" sldId="266"/>
            <ac:spMk id="2" creationId="{C8313076-1ACA-0498-F3C3-006009E2DABA}"/>
          </ac:spMkLst>
        </pc:spChg>
        <pc:spChg chg="del">
          <ac:chgData name="David Holley" userId="45123e1e-ac21-4ee3-b53e-8d97b4b34e1e" providerId="ADAL" clId="{BA85DD07-C08F-4DCD-B2E6-45D91162039E}" dt="2024-01-31T16:11:51.138" v="1265" actId="931"/>
          <ac:spMkLst>
            <pc:docMk/>
            <pc:sldMk cId="2087511358" sldId="266"/>
            <ac:spMk id="3" creationId="{39B39C3D-8F46-B149-787B-AA0830926A2F}"/>
          </ac:spMkLst>
        </pc:spChg>
        <pc:picChg chg="add mod">
          <ac:chgData name="David Holley" userId="45123e1e-ac21-4ee3-b53e-8d97b4b34e1e" providerId="ADAL" clId="{BA85DD07-C08F-4DCD-B2E6-45D91162039E}" dt="2024-01-31T16:11:57.265" v="1269" actId="14100"/>
          <ac:picMkLst>
            <pc:docMk/>
            <pc:sldMk cId="2087511358" sldId="266"/>
            <ac:picMk id="5" creationId="{5110C4C3-4113-14E6-CD1C-779FE995514F}"/>
          </ac:picMkLst>
        </pc:picChg>
      </pc:sldChg>
      <pc:sldChg chg="addSp delSp modSp new mod setBg">
        <pc:chgData name="David Holley" userId="45123e1e-ac21-4ee3-b53e-8d97b4b34e1e" providerId="ADAL" clId="{BA85DD07-C08F-4DCD-B2E6-45D91162039E}" dt="2024-02-01T09:19:08.329" v="1356" actId="26606"/>
        <pc:sldMkLst>
          <pc:docMk/>
          <pc:sldMk cId="1953860892" sldId="267"/>
        </pc:sldMkLst>
        <pc:spChg chg="mod">
          <ac:chgData name="David Holley" userId="45123e1e-ac21-4ee3-b53e-8d97b4b34e1e" providerId="ADAL" clId="{BA85DD07-C08F-4DCD-B2E6-45D91162039E}" dt="2024-02-01T09:19:08.329" v="1356" actId="26606"/>
          <ac:spMkLst>
            <pc:docMk/>
            <pc:sldMk cId="1953860892" sldId="267"/>
            <ac:spMk id="2" creationId="{CE468C52-8B7F-002A-D7D8-F60136983813}"/>
          </ac:spMkLst>
        </pc:spChg>
        <pc:spChg chg="mod">
          <ac:chgData name="David Holley" userId="45123e1e-ac21-4ee3-b53e-8d97b4b34e1e" providerId="ADAL" clId="{BA85DD07-C08F-4DCD-B2E6-45D91162039E}" dt="2024-02-01T09:19:08.329" v="1356" actId="26606"/>
          <ac:spMkLst>
            <pc:docMk/>
            <pc:sldMk cId="1953860892" sldId="267"/>
            <ac:spMk id="3" creationId="{3E67AEF6-3FE4-33D4-1A87-BC4BFBC11C61}"/>
          </ac:spMkLst>
        </pc:spChg>
        <pc:spChg chg="add">
          <ac:chgData name="David Holley" userId="45123e1e-ac21-4ee3-b53e-8d97b4b34e1e" providerId="ADAL" clId="{BA85DD07-C08F-4DCD-B2E6-45D91162039E}" dt="2024-02-01T09:19:08.329" v="1356" actId="26606"/>
          <ac:spMkLst>
            <pc:docMk/>
            <pc:sldMk cId="1953860892" sldId="267"/>
            <ac:spMk id="14" creationId="{A8384FB5-9ADC-4DDC-881B-597D56F5B15D}"/>
          </ac:spMkLst>
        </pc:spChg>
        <pc:spChg chg="add">
          <ac:chgData name="David Holley" userId="45123e1e-ac21-4ee3-b53e-8d97b4b34e1e" providerId="ADAL" clId="{BA85DD07-C08F-4DCD-B2E6-45D91162039E}" dt="2024-02-01T09:19:08.329" v="1356" actId="26606"/>
          <ac:spMkLst>
            <pc:docMk/>
            <pc:sldMk cId="1953860892" sldId="267"/>
            <ac:spMk id="16" creationId="{91E5A9A7-95C6-4F4F-B00E-C82E07FE62EF}"/>
          </ac:spMkLst>
        </pc:spChg>
        <pc:spChg chg="add">
          <ac:chgData name="David Holley" userId="45123e1e-ac21-4ee3-b53e-8d97b4b34e1e" providerId="ADAL" clId="{BA85DD07-C08F-4DCD-B2E6-45D91162039E}" dt="2024-02-01T09:19:08.329" v="1356" actId="26606"/>
          <ac:spMkLst>
            <pc:docMk/>
            <pc:sldMk cId="1953860892" sldId="267"/>
            <ac:spMk id="18" creationId="{D07DD2DE-F619-49DD-B5E7-03A290FF4ED1}"/>
          </ac:spMkLst>
        </pc:spChg>
        <pc:spChg chg="add">
          <ac:chgData name="David Holley" userId="45123e1e-ac21-4ee3-b53e-8d97b4b34e1e" providerId="ADAL" clId="{BA85DD07-C08F-4DCD-B2E6-45D91162039E}" dt="2024-02-01T09:19:08.329" v="1356" actId="26606"/>
          <ac:spMkLst>
            <pc:docMk/>
            <pc:sldMk cId="1953860892" sldId="267"/>
            <ac:spMk id="20" creationId="{85149191-5F60-4A28-AAFF-039F96B0F3EC}"/>
          </ac:spMkLst>
        </pc:spChg>
        <pc:spChg chg="add">
          <ac:chgData name="David Holley" userId="45123e1e-ac21-4ee3-b53e-8d97b4b34e1e" providerId="ADAL" clId="{BA85DD07-C08F-4DCD-B2E6-45D91162039E}" dt="2024-02-01T09:19:08.329" v="1356" actId="26606"/>
          <ac:spMkLst>
            <pc:docMk/>
            <pc:sldMk cId="1953860892" sldId="267"/>
            <ac:spMk id="22" creationId="{F8260ED5-17F7-4158-B241-D51DD4CF1B7E}"/>
          </ac:spMkLst>
        </pc:spChg>
        <pc:picChg chg="add del mod">
          <ac:chgData name="David Holley" userId="45123e1e-ac21-4ee3-b53e-8d97b4b34e1e" providerId="ADAL" clId="{BA85DD07-C08F-4DCD-B2E6-45D91162039E}" dt="2024-02-01T09:17:33.638" v="1337" actId="478"/>
          <ac:picMkLst>
            <pc:docMk/>
            <pc:sldMk cId="1953860892" sldId="267"/>
            <ac:picMk id="5" creationId="{E9EFF135-4F51-79CA-D7ED-2FA52E98C4C5}"/>
          </ac:picMkLst>
        </pc:picChg>
        <pc:picChg chg="add del mod">
          <ac:chgData name="David Holley" userId="45123e1e-ac21-4ee3-b53e-8d97b4b34e1e" providerId="ADAL" clId="{BA85DD07-C08F-4DCD-B2E6-45D91162039E}" dt="2024-02-01T09:18:17.440" v="1348" actId="478"/>
          <ac:picMkLst>
            <pc:docMk/>
            <pc:sldMk cId="1953860892" sldId="267"/>
            <ac:picMk id="7" creationId="{9C7BEB19-87F1-58EC-B13B-ADFDE9D6B949}"/>
          </ac:picMkLst>
        </pc:picChg>
        <pc:picChg chg="add mod ord">
          <ac:chgData name="David Holley" userId="45123e1e-ac21-4ee3-b53e-8d97b4b34e1e" providerId="ADAL" clId="{BA85DD07-C08F-4DCD-B2E6-45D91162039E}" dt="2024-02-01T09:19:08.329" v="1356" actId="26606"/>
          <ac:picMkLst>
            <pc:docMk/>
            <pc:sldMk cId="1953860892" sldId="267"/>
            <ac:picMk id="9" creationId="{303510D6-50C0-1FDE-B3A0-D0B14ED587B2}"/>
          </ac:picMkLst>
        </pc:picChg>
      </pc:sldChg>
      <pc:sldChg chg="addSp modSp add mod ord modAnim">
        <pc:chgData name="David Holley" userId="45123e1e-ac21-4ee3-b53e-8d97b4b34e1e" providerId="ADAL" clId="{BA85DD07-C08F-4DCD-B2E6-45D91162039E}" dt="2024-02-01T09:42:03.461" v="1428"/>
        <pc:sldMkLst>
          <pc:docMk/>
          <pc:sldMk cId="3050084634" sldId="268"/>
        </pc:sldMkLst>
        <pc:spChg chg="add mod">
          <ac:chgData name="David Holley" userId="45123e1e-ac21-4ee3-b53e-8d97b4b34e1e" providerId="ADAL" clId="{BA85DD07-C08F-4DCD-B2E6-45D91162039E}" dt="2024-02-01T09:38:06.843" v="1413" actId="1076"/>
          <ac:spMkLst>
            <pc:docMk/>
            <pc:sldMk cId="3050084634" sldId="268"/>
            <ac:spMk id="4" creationId="{7EBBAF80-CC1F-9C6A-AEFB-5787FC3988E3}"/>
          </ac:spMkLst>
        </pc:spChg>
        <pc:spChg chg="add mod">
          <ac:chgData name="David Holley" userId="45123e1e-ac21-4ee3-b53e-8d97b4b34e1e" providerId="ADAL" clId="{BA85DD07-C08F-4DCD-B2E6-45D91162039E}" dt="2024-02-01T09:35:44.179" v="1400" actId="14100"/>
          <ac:spMkLst>
            <pc:docMk/>
            <pc:sldMk cId="3050084634" sldId="268"/>
            <ac:spMk id="6" creationId="{FF15ED63-517B-D841-8E9C-4038F445714A}"/>
          </ac:spMkLst>
        </pc:spChg>
        <pc:spChg chg="add mod">
          <ac:chgData name="David Holley" userId="45123e1e-ac21-4ee3-b53e-8d97b4b34e1e" providerId="ADAL" clId="{BA85DD07-C08F-4DCD-B2E6-45D91162039E}" dt="2024-02-01T09:37:49.789" v="1410" actId="1076"/>
          <ac:spMkLst>
            <pc:docMk/>
            <pc:sldMk cId="3050084634" sldId="268"/>
            <ac:spMk id="7" creationId="{9802C50E-F49F-1F85-36B8-29322BD3B26B}"/>
          </ac:spMkLst>
        </pc:spChg>
        <pc:spChg chg="add mod">
          <ac:chgData name="David Holley" userId="45123e1e-ac21-4ee3-b53e-8d97b4b34e1e" providerId="ADAL" clId="{BA85DD07-C08F-4DCD-B2E6-45D91162039E}" dt="2024-02-01T09:36:44.251" v="1406" actId="1076"/>
          <ac:spMkLst>
            <pc:docMk/>
            <pc:sldMk cId="3050084634" sldId="268"/>
            <ac:spMk id="8" creationId="{4EC245BA-DE59-D974-4248-D21E09B6F6A9}"/>
          </ac:spMkLst>
        </pc:spChg>
        <pc:spChg chg="add mod">
          <ac:chgData name="David Holley" userId="45123e1e-ac21-4ee3-b53e-8d97b4b34e1e" providerId="ADAL" clId="{BA85DD07-C08F-4DCD-B2E6-45D91162039E}" dt="2024-02-01T09:39:11.728" v="1426" actId="207"/>
          <ac:spMkLst>
            <pc:docMk/>
            <pc:sldMk cId="3050084634" sldId="268"/>
            <ac:spMk id="9" creationId="{992FD8B0-5956-371B-ABCB-290FA9D37B3F}"/>
          </ac:spMkLst>
        </pc:spChg>
        <pc:picChg chg="mod">
          <ac:chgData name="David Holley" userId="45123e1e-ac21-4ee3-b53e-8d97b4b34e1e" providerId="ADAL" clId="{BA85DD07-C08F-4DCD-B2E6-45D91162039E}" dt="2024-02-01T09:37:57.390" v="1412" actId="1076"/>
          <ac:picMkLst>
            <pc:docMk/>
            <pc:sldMk cId="3050084634" sldId="268"/>
            <ac:picMk id="5" creationId="{08D27580-5969-A230-476A-EE0765464758}"/>
          </ac:picMkLst>
        </pc:picChg>
      </pc:sldChg>
      <pc:sldMasterChg chg="add addSldLayout">
        <pc:chgData name="David Holley" userId="45123e1e-ac21-4ee3-b53e-8d97b4b34e1e" providerId="ADAL" clId="{BA85DD07-C08F-4DCD-B2E6-45D91162039E}" dt="2024-01-31T14:55:41.083" v="80" actId="27028"/>
        <pc:sldMasterMkLst>
          <pc:docMk/>
          <pc:sldMasterMk cId="3063475933" sldId="2147483660"/>
        </pc:sldMasterMkLst>
        <pc:sldLayoutChg chg="add">
          <pc:chgData name="David Holley" userId="45123e1e-ac21-4ee3-b53e-8d97b4b34e1e" providerId="ADAL" clId="{BA85DD07-C08F-4DCD-B2E6-45D91162039E}" dt="2024-01-31T14:55:41.083" v="80" actId="27028"/>
          <pc:sldLayoutMkLst>
            <pc:docMk/>
            <pc:sldMasterMk cId="3063475933" sldId="2147483660"/>
            <pc:sldLayoutMk cId="1702285403" sldId="2147483726"/>
          </pc:sldLayoutMkLst>
        </pc:sldLayoutChg>
      </pc:sldMasterChg>
      <pc:sldMasterChg chg="replId">
        <pc:chgData name="David Holley" userId="45123e1e-ac21-4ee3-b53e-8d97b4b34e1e" providerId="ADAL" clId="{BA85DD07-C08F-4DCD-B2E6-45D91162039E}" dt="2024-01-31T14:55:41.083" v="80" actId="27028"/>
        <pc:sldMasterMkLst>
          <pc:docMk/>
          <pc:sldMasterMk cId="739487705" sldId="2147483727"/>
        </pc:sldMasterMkLst>
      </pc:sldMasterChg>
      <pc:sldMasterChg chg="add addSldLayout">
        <pc:chgData name="David Holley" userId="45123e1e-ac21-4ee3-b53e-8d97b4b34e1e" providerId="ADAL" clId="{BA85DD07-C08F-4DCD-B2E6-45D91162039E}" dt="2024-01-31T16:01:58.441" v="1130" actId="27028"/>
        <pc:sldMasterMkLst>
          <pc:docMk/>
          <pc:sldMasterMk cId="2171683607" sldId="2147483747"/>
        </pc:sldMasterMkLst>
        <pc:sldLayoutChg chg="add">
          <pc:chgData name="David Holley" userId="45123e1e-ac21-4ee3-b53e-8d97b4b34e1e" providerId="ADAL" clId="{BA85DD07-C08F-4DCD-B2E6-45D91162039E}" dt="2024-01-31T16:01:58.441" v="1130" actId="27028"/>
          <pc:sldLayoutMkLst>
            <pc:docMk/>
            <pc:sldMasterMk cId="2171683607" sldId="2147483747"/>
            <pc:sldLayoutMk cId="2481088231" sldId="2147483753"/>
          </pc:sldLayoutMkLst>
        </pc:sldLayoutChg>
      </pc:sldMaster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CB5EFD-CAA3-739B-4169-E742506E0C59}"/>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3476FAA2-0A8A-974E-9871-EF2C67D9B35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DE94C6FE-AA81-B313-20CC-739F3342CACA}"/>
              </a:ext>
            </a:extLst>
          </p:cNvPr>
          <p:cNvSpPr>
            <a:spLocks noGrp="1"/>
          </p:cNvSpPr>
          <p:nvPr>
            <p:ph type="dt" sz="half" idx="10"/>
          </p:nvPr>
        </p:nvSpPr>
        <p:spPr/>
        <p:txBody>
          <a:bodyPr/>
          <a:lstStyle/>
          <a:p>
            <a:fld id="{73C47118-B3AA-4F23-82E1-433B656A34CC}" type="datetimeFigureOut">
              <a:rPr lang="en-GB" smtClean="0"/>
              <a:t>01/02/2024</a:t>
            </a:fld>
            <a:endParaRPr lang="en-GB"/>
          </a:p>
        </p:txBody>
      </p:sp>
      <p:sp>
        <p:nvSpPr>
          <p:cNvPr id="5" name="Footer Placeholder 4">
            <a:extLst>
              <a:ext uri="{FF2B5EF4-FFF2-40B4-BE49-F238E27FC236}">
                <a16:creationId xmlns:a16="http://schemas.microsoft.com/office/drawing/2014/main" id="{CC395A82-A705-11A7-507D-C188CD13465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3430D87-D0BC-7C56-7D4A-49435BCCF32D}"/>
              </a:ext>
            </a:extLst>
          </p:cNvPr>
          <p:cNvSpPr>
            <a:spLocks noGrp="1"/>
          </p:cNvSpPr>
          <p:nvPr>
            <p:ph type="sldNum" sz="quarter" idx="12"/>
          </p:nvPr>
        </p:nvSpPr>
        <p:spPr/>
        <p:txBody>
          <a:bodyPr/>
          <a:lstStyle/>
          <a:p>
            <a:fld id="{80CF87E7-4461-4EC0-A5F0-B90B876B7961}" type="slidenum">
              <a:rPr lang="en-GB" smtClean="0"/>
              <a:t>‹#›</a:t>
            </a:fld>
            <a:endParaRPr lang="en-GB"/>
          </a:p>
        </p:txBody>
      </p:sp>
    </p:spTree>
    <p:extLst>
      <p:ext uri="{BB962C8B-B14F-4D97-AF65-F5344CB8AC3E}">
        <p14:creationId xmlns:p14="http://schemas.microsoft.com/office/powerpoint/2010/main" val="151072951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F47A0E-79D5-A7B2-974F-682C1DF1113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7B3CAE5-6899-54D1-38F5-3453928B7A4F}"/>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F54C2FD-285C-5AF1-CEAE-D19A5C204D88}"/>
              </a:ext>
            </a:extLst>
          </p:cNvPr>
          <p:cNvSpPr>
            <a:spLocks noGrp="1"/>
          </p:cNvSpPr>
          <p:nvPr>
            <p:ph type="dt" sz="half" idx="10"/>
          </p:nvPr>
        </p:nvSpPr>
        <p:spPr/>
        <p:txBody>
          <a:bodyPr/>
          <a:lstStyle/>
          <a:p>
            <a:fld id="{73C47118-B3AA-4F23-82E1-433B656A34CC}" type="datetimeFigureOut">
              <a:rPr lang="en-GB" smtClean="0"/>
              <a:t>01/02/2024</a:t>
            </a:fld>
            <a:endParaRPr lang="en-GB"/>
          </a:p>
        </p:txBody>
      </p:sp>
      <p:sp>
        <p:nvSpPr>
          <p:cNvPr id="5" name="Footer Placeholder 4">
            <a:extLst>
              <a:ext uri="{FF2B5EF4-FFF2-40B4-BE49-F238E27FC236}">
                <a16:creationId xmlns:a16="http://schemas.microsoft.com/office/drawing/2014/main" id="{5D84D970-8BA5-3300-3CEB-B364027D7B1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6A34057-76DD-C251-D61B-3FD34A919E07}"/>
              </a:ext>
            </a:extLst>
          </p:cNvPr>
          <p:cNvSpPr>
            <a:spLocks noGrp="1"/>
          </p:cNvSpPr>
          <p:nvPr>
            <p:ph type="sldNum" sz="quarter" idx="12"/>
          </p:nvPr>
        </p:nvSpPr>
        <p:spPr/>
        <p:txBody>
          <a:bodyPr/>
          <a:lstStyle/>
          <a:p>
            <a:fld id="{80CF87E7-4461-4EC0-A5F0-B90B876B7961}" type="slidenum">
              <a:rPr lang="en-GB" smtClean="0"/>
              <a:t>‹#›</a:t>
            </a:fld>
            <a:endParaRPr lang="en-GB"/>
          </a:p>
        </p:txBody>
      </p:sp>
    </p:spTree>
    <p:extLst>
      <p:ext uri="{BB962C8B-B14F-4D97-AF65-F5344CB8AC3E}">
        <p14:creationId xmlns:p14="http://schemas.microsoft.com/office/powerpoint/2010/main" val="73262365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54AA6C-06CF-105B-F796-2D89CC8955CD}"/>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4BDCB52-0FE3-12DD-0D23-CB19F87B612D}"/>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5701330-C311-2259-C891-C3A3E4C62013}"/>
              </a:ext>
            </a:extLst>
          </p:cNvPr>
          <p:cNvSpPr>
            <a:spLocks noGrp="1"/>
          </p:cNvSpPr>
          <p:nvPr>
            <p:ph type="dt" sz="half" idx="10"/>
          </p:nvPr>
        </p:nvSpPr>
        <p:spPr/>
        <p:txBody>
          <a:bodyPr/>
          <a:lstStyle/>
          <a:p>
            <a:fld id="{73C47118-B3AA-4F23-82E1-433B656A34CC}" type="datetimeFigureOut">
              <a:rPr lang="en-GB" smtClean="0"/>
              <a:t>01/02/2024</a:t>
            </a:fld>
            <a:endParaRPr lang="en-GB"/>
          </a:p>
        </p:txBody>
      </p:sp>
      <p:sp>
        <p:nvSpPr>
          <p:cNvPr id="5" name="Footer Placeholder 4">
            <a:extLst>
              <a:ext uri="{FF2B5EF4-FFF2-40B4-BE49-F238E27FC236}">
                <a16:creationId xmlns:a16="http://schemas.microsoft.com/office/drawing/2014/main" id="{F5AE3F5A-0705-20B4-E2AE-7380A555AB2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F455038-1A4B-02C3-0526-80E2C0857F7A}"/>
              </a:ext>
            </a:extLst>
          </p:cNvPr>
          <p:cNvSpPr>
            <a:spLocks noGrp="1"/>
          </p:cNvSpPr>
          <p:nvPr>
            <p:ph type="sldNum" sz="quarter" idx="12"/>
          </p:nvPr>
        </p:nvSpPr>
        <p:spPr/>
        <p:txBody>
          <a:bodyPr/>
          <a:lstStyle/>
          <a:p>
            <a:fld id="{80CF87E7-4461-4EC0-A5F0-B90B876B7961}" type="slidenum">
              <a:rPr lang="en-GB" smtClean="0"/>
              <a:t>‹#›</a:t>
            </a:fld>
            <a:endParaRPr lang="en-GB"/>
          </a:p>
        </p:txBody>
      </p:sp>
    </p:spTree>
    <p:extLst>
      <p:ext uri="{BB962C8B-B14F-4D97-AF65-F5344CB8AC3E}">
        <p14:creationId xmlns:p14="http://schemas.microsoft.com/office/powerpoint/2010/main" val="333853743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3C9893-11F4-F725-99DE-2E777700AA6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A5D04C2-751E-45E0-CCB0-7F9133559760}"/>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6EE06A0-1464-E376-710E-00A21D835CFF}"/>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10746D02-A013-88EE-640A-5C13A196EC76}"/>
              </a:ext>
            </a:extLst>
          </p:cNvPr>
          <p:cNvSpPr>
            <a:spLocks noGrp="1"/>
          </p:cNvSpPr>
          <p:nvPr>
            <p:ph type="dt" sz="half" idx="10"/>
          </p:nvPr>
        </p:nvSpPr>
        <p:spPr/>
        <p:txBody>
          <a:bodyPr/>
          <a:lstStyle/>
          <a:p>
            <a:fld id="{73C47118-B3AA-4F23-82E1-433B656A34CC}" type="datetimeFigureOut">
              <a:rPr lang="en-GB" smtClean="0"/>
              <a:t>01/02/2024</a:t>
            </a:fld>
            <a:endParaRPr lang="en-GB"/>
          </a:p>
        </p:txBody>
      </p:sp>
      <p:sp>
        <p:nvSpPr>
          <p:cNvPr id="6" name="Footer Placeholder 5">
            <a:extLst>
              <a:ext uri="{FF2B5EF4-FFF2-40B4-BE49-F238E27FC236}">
                <a16:creationId xmlns:a16="http://schemas.microsoft.com/office/drawing/2014/main" id="{C868EEEA-A7D9-74BE-8238-3506E722EB2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B03EC91-1485-2738-B23D-D097E699283C}"/>
              </a:ext>
            </a:extLst>
          </p:cNvPr>
          <p:cNvSpPr>
            <a:spLocks noGrp="1"/>
          </p:cNvSpPr>
          <p:nvPr>
            <p:ph type="sldNum" sz="quarter" idx="12"/>
          </p:nvPr>
        </p:nvSpPr>
        <p:spPr/>
        <p:txBody>
          <a:bodyPr/>
          <a:lstStyle/>
          <a:p>
            <a:fld id="{80CF87E7-4461-4EC0-A5F0-B90B876B7961}" type="slidenum">
              <a:rPr lang="en-GB" smtClean="0"/>
              <a:t>‹#›</a:t>
            </a:fld>
            <a:endParaRPr lang="en-GB"/>
          </a:p>
        </p:txBody>
      </p:sp>
    </p:spTree>
    <p:extLst>
      <p:ext uri="{BB962C8B-B14F-4D97-AF65-F5344CB8AC3E}">
        <p14:creationId xmlns:p14="http://schemas.microsoft.com/office/powerpoint/2010/main" val="122236314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8E61DB-7C6B-8905-9359-613289D8EB05}"/>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4972F9B-2DB1-C46A-91A2-B2B332521EA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4C67C77-9DAE-CCC6-6143-2119371A782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DDF71156-E612-4885-D0FC-59EB3A3A822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F2CB1B9-CEE4-36FA-C399-FCE2E554F310}"/>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A848A72-3007-EF99-3DEC-AB446B946D5F}"/>
              </a:ext>
            </a:extLst>
          </p:cNvPr>
          <p:cNvSpPr>
            <a:spLocks noGrp="1"/>
          </p:cNvSpPr>
          <p:nvPr>
            <p:ph type="dt" sz="half" idx="10"/>
          </p:nvPr>
        </p:nvSpPr>
        <p:spPr/>
        <p:txBody>
          <a:bodyPr/>
          <a:lstStyle/>
          <a:p>
            <a:fld id="{73C47118-B3AA-4F23-82E1-433B656A34CC}" type="datetimeFigureOut">
              <a:rPr lang="en-GB" smtClean="0"/>
              <a:t>01/02/2024</a:t>
            </a:fld>
            <a:endParaRPr lang="en-GB"/>
          </a:p>
        </p:txBody>
      </p:sp>
      <p:sp>
        <p:nvSpPr>
          <p:cNvPr id="8" name="Footer Placeholder 7">
            <a:extLst>
              <a:ext uri="{FF2B5EF4-FFF2-40B4-BE49-F238E27FC236}">
                <a16:creationId xmlns:a16="http://schemas.microsoft.com/office/drawing/2014/main" id="{76A6B44A-EB1E-50DC-D008-F1A7522B7274}"/>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CE1DE5AF-9E95-1331-9D2F-061FEF103E8F}"/>
              </a:ext>
            </a:extLst>
          </p:cNvPr>
          <p:cNvSpPr>
            <a:spLocks noGrp="1"/>
          </p:cNvSpPr>
          <p:nvPr>
            <p:ph type="sldNum" sz="quarter" idx="12"/>
          </p:nvPr>
        </p:nvSpPr>
        <p:spPr/>
        <p:txBody>
          <a:bodyPr/>
          <a:lstStyle/>
          <a:p>
            <a:fld id="{80CF87E7-4461-4EC0-A5F0-B90B876B7961}" type="slidenum">
              <a:rPr lang="en-GB" smtClean="0"/>
              <a:t>‹#›</a:t>
            </a:fld>
            <a:endParaRPr lang="en-GB"/>
          </a:p>
        </p:txBody>
      </p:sp>
    </p:spTree>
    <p:extLst>
      <p:ext uri="{BB962C8B-B14F-4D97-AF65-F5344CB8AC3E}">
        <p14:creationId xmlns:p14="http://schemas.microsoft.com/office/powerpoint/2010/main" val="309302146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8A24A6-C9DF-29E8-0543-BF13F7D52266}"/>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B8EFC0C3-624C-D767-0609-48EC519882D3}"/>
              </a:ext>
            </a:extLst>
          </p:cNvPr>
          <p:cNvSpPr>
            <a:spLocks noGrp="1"/>
          </p:cNvSpPr>
          <p:nvPr>
            <p:ph type="dt" sz="half" idx="10"/>
          </p:nvPr>
        </p:nvSpPr>
        <p:spPr/>
        <p:txBody>
          <a:bodyPr/>
          <a:lstStyle/>
          <a:p>
            <a:fld id="{73C47118-B3AA-4F23-82E1-433B656A34CC}" type="datetimeFigureOut">
              <a:rPr lang="en-GB" smtClean="0"/>
              <a:t>01/02/2024</a:t>
            </a:fld>
            <a:endParaRPr lang="en-GB"/>
          </a:p>
        </p:txBody>
      </p:sp>
      <p:sp>
        <p:nvSpPr>
          <p:cNvPr id="4" name="Footer Placeholder 3">
            <a:extLst>
              <a:ext uri="{FF2B5EF4-FFF2-40B4-BE49-F238E27FC236}">
                <a16:creationId xmlns:a16="http://schemas.microsoft.com/office/drawing/2014/main" id="{51E12DED-B894-7C88-B412-2A2AEC691419}"/>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F7A71D93-EDC3-B082-C37F-255315EAF658}"/>
              </a:ext>
            </a:extLst>
          </p:cNvPr>
          <p:cNvSpPr>
            <a:spLocks noGrp="1"/>
          </p:cNvSpPr>
          <p:nvPr>
            <p:ph type="sldNum" sz="quarter" idx="12"/>
          </p:nvPr>
        </p:nvSpPr>
        <p:spPr/>
        <p:txBody>
          <a:bodyPr/>
          <a:lstStyle/>
          <a:p>
            <a:fld id="{80CF87E7-4461-4EC0-A5F0-B90B876B7961}" type="slidenum">
              <a:rPr lang="en-GB" smtClean="0"/>
              <a:t>‹#›</a:t>
            </a:fld>
            <a:endParaRPr lang="en-GB"/>
          </a:p>
        </p:txBody>
      </p:sp>
    </p:spTree>
    <p:extLst>
      <p:ext uri="{BB962C8B-B14F-4D97-AF65-F5344CB8AC3E}">
        <p14:creationId xmlns:p14="http://schemas.microsoft.com/office/powerpoint/2010/main" val="340409713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70144BA-B745-8FC9-8D05-9F045363FDF8}"/>
              </a:ext>
            </a:extLst>
          </p:cNvPr>
          <p:cNvSpPr>
            <a:spLocks noGrp="1"/>
          </p:cNvSpPr>
          <p:nvPr>
            <p:ph type="dt" sz="half" idx="10"/>
          </p:nvPr>
        </p:nvSpPr>
        <p:spPr/>
        <p:txBody>
          <a:bodyPr/>
          <a:lstStyle/>
          <a:p>
            <a:fld id="{73C47118-B3AA-4F23-82E1-433B656A34CC}" type="datetimeFigureOut">
              <a:rPr lang="en-GB" smtClean="0"/>
              <a:t>01/02/2024</a:t>
            </a:fld>
            <a:endParaRPr lang="en-GB"/>
          </a:p>
        </p:txBody>
      </p:sp>
      <p:sp>
        <p:nvSpPr>
          <p:cNvPr id="3" name="Footer Placeholder 2">
            <a:extLst>
              <a:ext uri="{FF2B5EF4-FFF2-40B4-BE49-F238E27FC236}">
                <a16:creationId xmlns:a16="http://schemas.microsoft.com/office/drawing/2014/main" id="{CA9201BF-79DD-B61E-E7C1-F23B6AB796AB}"/>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21A125F1-E43B-D9D4-F606-8BCBA9E683FD}"/>
              </a:ext>
            </a:extLst>
          </p:cNvPr>
          <p:cNvSpPr>
            <a:spLocks noGrp="1"/>
          </p:cNvSpPr>
          <p:nvPr>
            <p:ph type="sldNum" sz="quarter" idx="12"/>
          </p:nvPr>
        </p:nvSpPr>
        <p:spPr/>
        <p:txBody>
          <a:bodyPr/>
          <a:lstStyle/>
          <a:p>
            <a:fld id="{80CF87E7-4461-4EC0-A5F0-B90B876B7961}" type="slidenum">
              <a:rPr lang="en-GB" smtClean="0"/>
              <a:t>‹#›</a:t>
            </a:fld>
            <a:endParaRPr lang="en-GB"/>
          </a:p>
        </p:txBody>
      </p:sp>
    </p:spTree>
    <p:extLst>
      <p:ext uri="{BB962C8B-B14F-4D97-AF65-F5344CB8AC3E}">
        <p14:creationId xmlns:p14="http://schemas.microsoft.com/office/powerpoint/2010/main" val="205505423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68BBAB-8F94-2264-9F55-83D6B4E7F92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A1822CDE-F550-1A04-C799-2107280CD5F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593C02A4-9057-D3EC-A7E6-E98A7CCA532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A367A90-1468-80FB-EA80-5F03552220B0}"/>
              </a:ext>
            </a:extLst>
          </p:cNvPr>
          <p:cNvSpPr>
            <a:spLocks noGrp="1"/>
          </p:cNvSpPr>
          <p:nvPr>
            <p:ph type="dt" sz="half" idx="10"/>
          </p:nvPr>
        </p:nvSpPr>
        <p:spPr/>
        <p:txBody>
          <a:bodyPr/>
          <a:lstStyle/>
          <a:p>
            <a:fld id="{73C47118-B3AA-4F23-82E1-433B656A34CC}" type="datetimeFigureOut">
              <a:rPr lang="en-GB" smtClean="0"/>
              <a:t>01/02/2024</a:t>
            </a:fld>
            <a:endParaRPr lang="en-GB"/>
          </a:p>
        </p:txBody>
      </p:sp>
      <p:sp>
        <p:nvSpPr>
          <p:cNvPr id="6" name="Footer Placeholder 5">
            <a:extLst>
              <a:ext uri="{FF2B5EF4-FFF2-40B4-BE49-F238E27FC236}">
                <a16:creationId xmlns:a16="http://schemas.microsoft.com/office/drawing/2014/main" id="{8AC5F00A-2046-5CE2-A08B-86E4FB319E8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B903547-7F81-BC6A-6F33-79C6F3D88E97}"/>
              </a:ext>
            </a:extLst>
          </p:cNvPr>
          <p:cNvSpPr>
            <a:spLocks noGrp="1"/>
          </p:cNvSpPr>
          <p:nvPr>
            <p:ph type="sldNum" sz="quarter" idx="12"/>
          </p:nvPr>
        </p:nvSpPr>
        <p:spPr/>
        <p:txBody>
          <a:bodyPr/>
          <a:lstStyle/>
          <a:p>
            <a:fld id="{80CF87E7-4461-4EC0-A5F0-B90B876B7961}" type="slidenum">
              <a:rPr lang="en-GB" smtClean="0"/>
              <a:t>‹#›</a:t>
            </a:fld>
            <a:endParaRPr lang="en-GB"/>
          </a:p>
        </p:txBody>
      </p:sp>
    </p:spTree>
    <p:extLst>
      <p:ext uri="{BB962C8B-B14F-4D97-AF65-F5344CB8AC3E}">
        <p14:creationId xmlns:p14="http://schemas.microsoft.com/office/powerpoint/2010/main" val="45711026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6DBBE3-87AF-7A4D-5F51-AFB2ED9C405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6E01746-C707-034C-54A1-66B154C43E4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899AC83B-2EC9-E686-5F19-FFEAFC693FF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F5C22E1-F59B-5F3A-2D8E-731FD709AE7B}"/>
              </a:ext>
            </a:extLst>
          </p:cNvPr>
          <p:cNvSpPr>
            <a:spLocks noGrp="1"/>
          </p:cNvSpPr>
          <p:nvPr>
            <p:ph type="dt" sz="half" idx="10"/>
          </p:nvPr>
        </p:nvSpPr>
        <p:spPr/>
        <p:txBody>
          <a:bodyPr/>
          <a:lstStyle/>
          <a:p>
            <a:fld id="{73C47118-B3AA-4F23-82E1-433B656A34CC}" type="datetimeFigureOut">
              <a:rPr lang="en-GB" smtClean="0"/>
              <a:t>01/02/2024</a:t>
            </a:fld>
            <a:endParaRPr lang="en-GB"/>
          </a:p>
        </p:txBody>
      </p:sp>
      <p:sp>
        <p:nvSpPr>
          <p:cNvPr id="6" name="Footer Placeholder 5">
            <a:extLst>
              <a:ext uri="{FF2B5EF4-FFF2-40B4-BE49-F238E27FC236}">
                <a16:creationId xmlns:a16="http://schemas.microsoft.com/office/drawing/2014/main" id="{564365AA-2647-CBCE-260D-10A7768C50D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FDB1361-D1E3-10E7-BCC3-074F5C15328D}"/>
              </a:ext>
            </a:extLst>
          </p:cNvPr>
          <p:cNvSpPr>
            <a:spLocks noGrp="1"/>
          </p:cNvSpPr>
          <p:nvPr>
            <p:ph type="sldNum" sz="quarter" idx="12"/>
          </p:nvPr>
        </p:nvSpPr>
        <p:spPr/>
        <p:txBody>
          <a:bodyPr/>
          <a:lstStyle/>
          <a:p>
            <a:fld id="{80CF87E7-4461-4EC0-A5F0-B90B876B7961}" type="slidenum">
              <a:rPr lang="en-GB" smtClean="0"/>
              <a:t>‹#›</a:t>
            </a:fld>
            <a:endParaRPr lang="en-GB"/>
          </a:p>
        </p:txBody>
      </p:sp>
    </p:spTree>
    <p:extLst>
      <p:ext uri="{BB962C8B-B14F-4D97-AF65-F5344CB8AC3E}">
        <p14:creationId xmlns:p14="http://schemas.microsoft.com/office/powerpoint/2010/main" val="966338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0EEE26-62C1-58F8-B672-3D7E3776B366}"/>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1342CD4-4264-984C-4FF8-2ECFF6DA3A99}"/>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1BDFC1D-9C30-32FA-3F7C-15CDA96931C5}"/>
              </a:ext>
            </a:extLst>
          </p:cNvPr>
          <p:cNvSpPr>
            <a:spLocks noGrp="1"/>
          </p:cNvSpPr>
          <p:nvPr>
            <p:ph type="dt" sz="half" idx="10"/>
          </p:nvPr>
        </p:nvSpPr>
        <p:spPr/>
        <p:txBody>
          <a:bodyPr/>
          <a:lstStyle/>
          <a:p>
            <a:fld id="{73C47118-B3AA-4F23-82E1-433B656A34CC}" type="datetimeFigureOut">
              <a:rPr lang="en-GB" smtClean="0"/>
              <a:t>01/02/2024</a:t>
            </a:fld>
            <a:endParaRPr lang="en-GB"/>
          </a:p>
        </p:txBody>
      </p:sp>
      <p:sp>
        <p:nvSpPr>
          <p:cNvPr id="5" name="Footer Placeholder 4">
            <a:extLst>
              <a:ext uri="{FF2B5EF4-FFF2-40B4-BE49-F238E27FC236}">
                <a16:creationId xmlns:a16="http://schemas.microsoft.com/office/drawing/2014/main" id="{5AE9CB77-3822-BBC3-6AE3-A6B03F3C219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C6AE568-3F24-9D26-9CF0-D008BA2CA144}"/>
              </a:ext>
            </a:extLst>
          </p:cNvPr>
          <p:cNvSpPr>
            <a:spLocks noGrp="1"/>
          </p:cNvSpPr>
          <p:nvPr>
            <p:ph type="sldNum" sz="quarter" idx="12"/>
          </p:nvPr>
        </p:nvSpPr>
        <p:spPr/>
        <p:txBody>
          <a:bodyPr/>
          <a:lstStyle/>
          <a:p>
            <a:fld id="{80CF87E7-4461-4EC0-A5F0-B90B876B7961}" type="slidenum">
              <a:rPr lang="en-GB" smtClean="0"/>
              <a:t>‹#›</a:t>
            </a:fld>
            <a:endParaRPr lang="en-GB"/>
          </a:p>
        </p:txBody>
      </p:sp>
    </p:spTree>
    <p:extLst>
      <p:ext uri="{BB962C8B-B14F-4D97-AF65-F5344CB8AC3E}">
        <p14:creationId xmlns:p14="http://schemas.microsoft.com/office/powerpoint/2010/main" val="13942349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85D7859-3A2D-329E-8FE6-911B1B6DD51D}"/>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90947A9-642D-DE43-E263-96D13B2FF2E1}"/>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AFDB1F3-6044-0A6B-2811-B3F9ABA4E3F4}"/>
              </a:ext>
            </a:extLst>
          </p:cNvPr>
          <p:cNvSpPr>
            <a:spLocks noGrp="1"/>
          </p:cNvSpPr>
          <p:nvPr>
            <p:ph type="dt" sz="half" idx="10"/>
          </p:nvPr>
        </p:nvSpPr>
        <p:spPr/>
        <p:txBody>
          <a:bodyPr/>
          <a:lstStyle/>
          <a:p>
            <a:fld id="{73C47118-B3AA-4F23-82E1-433B656A34CC}" type="datetimeFigureOut">
              <a:rPr lang="en-GB" smtClean="0"/>
              <a:t>01/02/2024</a:t>
            </a:fld>
            <a:endParaRPr lang="en-GB"/>
          </a:p>
        </p:txBody>
      </p:sp>
      <p:sp>
        <p:nvSpPr>
          <p:cNvPr id="5" name="Footer Placeholder 4">
            <a:extLst>
              <a:ext uri="{FF2B5EF4-FFF2-40B4-BE49-F238E27FC236}">
                <a16:creationId xmlns:a16="http://schemas.microsoft.com/office/drawing/2014/main" id="{CD3C364F-B35D-5DA1-9DCA-84CB4038E97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DF4F776-A5F0-E121-BCBE-A931F74D1B77}"/>
              </a:ext>
            </a:extLst>
          </p:cNvPr>
          <p:cNvSpPr>
            <a:spLocks noGrp="1"/>
          </p:cNvSpPr>
          <p:nvPr>
            <p:ph type="sldNum" sz="quarter" idx="12"/>
          </p:nvPr>
        </p:nvSpPr>
        <p:spPr/>
        <p:txBody>
          <a:bodyPr/>
          <a:lstStyle/>
          <a:p>
            <a:fld id="{80CF87E7-4461-4EC0-A5F0-B90B876B7961}" type="slidenum">
              <a:rPr lang="en-GB" smtClean="0"/>
              <a:t>‹#›</a:t>
            </a:fld>
            <a:endParaRPr lang="en-GB"/>
          </a:p>
        </p:txBody>
      </p:sp>
    </p:spTree>
    <p:extLst>
      <p:ext uri="{BB962C8B-B14F-4D97-AF65-F5344CB8AC3E}">
        <p14:creationId xmlns:p14="http://schemas.microsoft.com/office/powerpoint/2010/main" val="241114732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2012 Title Only">
    <p:spTree>
      <p:nvGrpSpPr>
        <p:cNvPr id="1" name=""/>
        <p:cNvGrpSpPr/>
        <p:nvPr/>
      </p:nvGrpSpPr>
      <p:grpSpPr>
        <a:xfrm>
          <a:off x="0" y="0"/>
          <a:ext cx="0" cy="0"/>
          <a:chOff x="0" y="0"/>
          <a:chExt cx="0" cy="0"/>
        </a:xfrm>
      </p:grpSpPr>
      <p:sp>
        <p:nvSpPr>
          <p:cNvPr id="3" name="Rectangle 16"/>
          <p:cNvSpPr>
            <a:spLocks noGrp="1" noChangeArrowheads="1"/>
          </p:cNvSpPr>
          <p:nvPr>
            <p:ph type="title"/>
          </p:nvPr>
        </p:nvSpPr>
        <p:spPr bwMode="gray">
          <a:xfrm>
            <a:off x="189023" y="-5542"/>
            <a:ext cx="8652933" cy="1041400"/>
          </a:xfrm>
          <a:prstGeom prst="rect">
            <a:avLst/>
          </a:prstGeom>
          <a:noFill/>
          <a:ln w="9525">
            <a:noFill/>
            <a:miter lim="800000"/>
            <a:headEnd/>
            <a:tailEnd/>
          </a:ln>
          <a:effectLst/>
        </p:spPr>
        <p:txBody>
          <a:bodyPr/>
          <a:lstStyle/>
          <a:p>
            <a:pPr lvl="0"/>
            <a:r>
              <a:rPr lang="en-US"/>
              <a:t>Click to edit Master title style</a:t>
            </a:r>
            <a:endParaRPr lang="en-US" dirty="0"/>
          </a:p>
        </p:txBody>
      </p:sp>
      <p:sp>
        <p:nvSpPr>
          <p:cNvPr id="4" name="Slide Number Placeholder 8"/>
          <p:cNvSpPr>
            <a:spLocks noGrp="1"/>
          </p:cNvSpPr>
          <p:nvPr>
            <p:ph type="sldNum" sz="quarter" idx="4"/>
          </p:nvPr>
        </p:nvSpPr>
        <p:spPr>
          <a:xfrm>
            <a:off x="115923" y="6532557"/>
            <a:ext cx="536165" cy="246221"/>
          </a:xfrm>
          <a:prstGeom prst="rect">
            <a:avLst/>
          </a:prstGeom>
        </p:spPr>
        <p:txBody>
          <a:bodyPr vert="horz" lIns="91440" tIns="45720" rIns="91440" bIns="45720" rtlCol="0" anchor="ctr"/>
          <a:lstStyle>
            <a:lvl1pPr algn="l">
              <a:defRPr sz="1000">
                <a:solidFill>
                  <a:srgbClr val="FFFFFF"/>
                </a:solidFill>
              </a:defRPr>
            </a:lvl1pPr>
          </a:lstStyle>
          <a:p>
            <a:fld id="{C22618A1-DFED-413B-BF04-637AA2483EFF}" type="slidenum">
              <a:rPr lang="en-GB" smtClean="0"/>
              <a:pPr/>
              <a:t>‹#›</a:t>
            </a:fld>
            <a:endParaRPr lang="en-GB" dirty="0"/>
          </a:p>
        </p:txBody>
      </p:sp>
      <p:sp>
        <p:nvSpPr>
          <p:cNvPr id="6" name="Slide Number Placeholder 5">
            <a:extLst>
              <a:ext uri="{FF2B5EF4-FFF2-40B4-BE49-F238E27FC236}">
                <a16:creationId xmlns:a16="http://schemas.microsoft.com/office/drawing/2014/main" id="{4CBBEB0B-EFFE-3048-89FA-1438C631167A}"/>
              </a:ext>
            </a:extLst>
          </p:cNvPr>
          <p:cNvSpPr txBox="1">
            <a:spLocks/>
          </p:cNvSpPr>
          <p:nvPr userDrawn="1"/>
        </p:nvSpPr>
        <p:spPr>
          <a:xfrm>
            <a:off x="11233212" y="55445"/>
            <a:ext cx="490605" cy="123111"/>
          </a:xfrm>
          <a:prstGeom prst="rect">
            <a:avLst/>
          </a:prstGeom>
        </p:spPr>
        <p:txBody>
          <a:bodyPr vert="horz" lIns="0" tIns="0" rIns="0" bIns="0" rtlCol="0" anchor="ctr">
            <a:spAutoFit/>
          </a:bodyPr>
          <a:lstStyle>
            <a:defPPr>
              <a:defRPr lang="en-US"/>
            </a:defPPr>
            <a:lvl1pPr marL="0" algn="r" defTabSz="914400" rtl="0" eaLnBrk="1" latinLnBrk="0" hangingPunct="1">
              <a:defRPr sz="800" b="1" kern="1200">
                <a:solidFill>
                  <a:schemeClr val="tx2"/>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375AD64-750F-4F68-B1B7-75972F27F639}" type="slidenum">
              <a:rPr lang="en-AU" sz="800" smtClean="0"/>
              <a:pPr/>
              <a:t>‹#›</a:t>
            </a:fld>
            <a:endParaRPr lang="en-AU" sz="800" dirty="0"/>
          </a:p>
        </p:txBody>
      </p:sp>
    </p:spTree>
    <p:extLst>
      <p:ext uri="{BB962C8B-B14F-4D97-AF65-F5344CB8AC3E}">
        <p14:creationId xmlns:p14="http://schemas.microsoft.com/office/powerpoint/2010/main" val="1702285403"/>
      </p:ext>
    </p:extLst>
  </p:cSld>
  <p:clrMapOvr>
    <a:masterClrMapping/>
  </p:clrMapOvr>
  <p:transition>
    <p:wipe dir="r"/>
  </p:transition>
</p:sldLayout>
</file>

<file path=ppt/slideLayouts/slideLayout1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3BA167-8E2F-4E4C-8042-9979DD2E952F}"/>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1FBE0A4E-E8CE-4020-9284-EF07970EE906}"/>
              </a:ext>
            </a:extLst>
          </p:cNvPr>
          <p:cNvSpPr>
            <a:spLocks noGrp="1"/>
          </p:cNvSpPr>
          <p:nvPr>
            <p:ph type="dt" sz="half" idx="10"/>
          </p:nvPr>
        </p:nvSpPr>
        <p:spPr/>
        <p:txBody>
          <a:bodyPr/>
          <a:lstStyle/>
          <a:p>
            <a:pPr>
              <a:defRPr/>
            </a:pPr>
            <a:endParaRPr lang="en-US" dirty="0"/>
          </a:p>
        </p:txBody>
      </p:sp>
      <p:sp>
        <p:nvSpPr>
          <p:cNvPr id="4" name="Footer Placeholder 3">
            <a:extLst>
              <a:ext uri="{FF2B5EF4-FFF2-40B4-BE49-F238E27FC236}">
                <a16:creationId xmlns:a16="http://schemas.microsoft.com/office/drawing/2014/main" id="{64E04DC3-3A48-469D-AEB3-B4B8FB1FCE2F}"/>
              </a:ext>
            </a:extLst>
          </p:cNvPr>
          <p:cNvSpPr>
            <a:spLocks noGrp="1"/>
          </p:cNvSpPr>
          <p:nvPr>
            <p:ph type="ftr" sz="quarter" idx="11"/>
          </p:nvPr>
        </p:nvSpPr>
        <p:spPr/>
        <p:txBody>
          <a:bodyPr/>
          <a:lstStyle/>
          <a:p>
            <a:pPr>
              <a:defRPr/>
            </a:pPr>
            <a:endParaRPr lang="en-US" dirty="0"/>
          </a:p>
        </p:txBody>
      </p:sp>
      <p:sp>
        <p:nvSpPr>
          <p:cNvPr id="5" name="Slide Number Placeholder 4">
            <a:extLst>
              <a:ext uri="{FF2B5EF4-FFF2-40B4-BE49-F238E27FC236}">
                <a16:creationId xmlns:a16="http://schemas.microsoft.com/office/drawing/2014/main" id="{CF2EF526-A4D5-4C91-9A28-2520A3570C87}"/>
              </a:ext>
            </a:extLst>
          </p:cNvPr>
          <p:cNvSpPr>
            <a:spLocks noGrp="1"/>
          </p:cNvSpPr>
          <p:nvPr>
            <p:ph type="sldNum" sz="quarter" idx="12"/>
          </p:nvPr>
        </p:nvSpPr>
        <p:spPr/>
        <p:txBody>
          <a:bodyPr/>
          <a:lstStyle/>
          <a:p>
            <a:fld id="{1C9AE723-F85C-2640-9190-641236277428}" type="slidenum">
              <a:rPr lang="en-US" smtClean="0"/>
              <a:pPr/>
              <a:t>‹#›</a:t>
            </a:fld>
            <a:endParaRPr lang="en-US" dirty="0"/>
          </a:p>
        </p:txBody>
      </p:sp>
    </p:spTree>
    <p:extLst>
      <p:ext uri="{BB962C8B-B14F-4D97-AF65-F5344CB8AC3E}">
        <p14:creationId xmlns:p14="http://schemas.microsoft.com/office/powerpoint/2010/main" val="248108823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2" Type="http://schemas.openxmlformats.org/officeDocument/2006/relationships/theme" Target="../theme/theme2.xml"/><Relationship Id="rId1" Type="http://schemas.openxmlformats.org/officeDocument/2006/relationships/slideLayout" Target="../slideLayouts/slideLayout12.xml"/></Relationships>
</file>

<file path=ppt/slideMasters/_rels/slideMaster3.xml.rels><?xml version="1.0" encoding="UTF-8" standalone="yes"?>
<Relationships xmlns="http://schemas.openxmlformats.org/package/2006/relationships"><Relationship Id="rId2" Type="http://schemas.openxmlformats.org/officeDocument/2006/relationships/theme" Target="../theme/theme3.xml"/><Relationship Id="rId1" Type="http://schemas.openxmlformats.org/officeDocument/2006/relationships/slideLayout" Target="../slideLayouts/slideLayout13.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AC5732E-3265-A3FB-FA03-DA5644D8988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17CCEBC-32A9-5CF9-236A-7CDB421DC82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FFF640A-2C30-402F-B8CC-E3E3AA67881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3C47118-B3AA-4F23-82E1-433B656A34CC}" type="datetimeFigureOut">
              <a:rPr lang="en-GB" smtClean="0"/>
              <a:t>01/02/2024</a:t>
            </a:fld>
            <a:endParaRPr lang="en-GB"/>
          </a:p>
        </p:txBody>
      </p:sp>
      <p:sp>
        <p:nvSpPr>
          <p:cNvPr id="5" name="Footer Placeholder 4">
            <a:extLst>
              <a:ext uri="{FF2B5EF4-FFF2-40B4-BE49-F238E27FC236}">
                <a16:creationId xmlns:a16="http://schemas.microsoft.com/office/drawing/2014/main" id="{EA633853-205A-861E-DF38-E7BE44874D7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4653F023-C876-A7CE-783E-15F46AF8B95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0CF87E7-4461-4EC0-A5F0-B90B876B7961}" type="slidenum">
              <a:rPr lang="en-GB" smtClean="0"/>
              <a:t>‹#›</a:t>
            </a:fld>
            <a:endParaRPr lang="en-GB"/>
          </a:p>
        </p:txBody>
      </p:sp>
    </p:spTree>
    <p:extLst>
      <p:ext uri="{BB962C8B-B14F-4D97-AF65-F5344CB8AC3E}">
        <p14:creationId xmlns:p14="http://schemas.microsoft.com/office/powerpoint/2010/main" val="739487705"/>
      </p:ext>
    </p:extLst>
  </p:cSld>
  <p:clrMap bg1="lt1" tx1="dk1" bg2="lt2" tx2="dk2" accent1="accent1" accent2="accent2" accent3="accent3" accent4="accent4" accent5="accent5" accent6="accent6" hlink="hlink" folHlink="folHlink"/>
  <p:sldLayoutIdLst>
    <p:sldLayoutId id="2147483649" r:id="rId1"/>
    <p:sldLayoutId id="2147483661"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bwMode="gray">
      <p:bgPr>
        <a:solidFill>
          <a:schemeClr val="bg2"/>
        </a:solidFill>
        <a:effectLst/>
      </p:bgPr>
    </p:bg>
    <p:spTree>
      <p:nvGrpSpPr>
        <p:cNvPr id="1" name=""/>
        <p:cNvGrpSpPr/>
        <p:nvPr/>
      </p:nvGrpSpPr>
      <p:grpSpPr>
        <a:xfrm>
          <a:off x="0" y="0"/>
          <a:ext cx="0" cy="0"/>
          <a:chOff x="0" y="0"/>
          <a:chExt cx="0" cy="0"/>
        </a:xfrm>
      </p:grpSpPr>
      <p:sp>
        <p:nvSpPr>
          <p:cNvPr id="13" name="Rectangle 12"/>
          <p:cNvSpPr/>
          <p:nvPr/>
        </p:nvSpPr>
        <p:spPr>
          <a:xfrm>
            <a:off x="0" y="6084000"/>
            <a:ext cx="12192000" cy="774000"/>
          </a:xfrm>
          <a:prstGeom prst="rect">
            <a:avLst/>
          </a:prstGeom>
          <a:solidFill>
            <a:schemeClr val="bg2"/>
          </a:solidFill>
          <a:ln>
            <a:solidFill>
              <a:schemeClr val="bg2">
                <a:alpha val="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
        <p:nvSpPr>
          <p:cNvPr id="10" name="Rectangle 9"/>
          <p:cNvSpPr/>
          <p:nvPr/>
        </p:nvSpPr>
        <p:spPr>
          <a:xfrm>
            <a:off x="0" y="6286334"/>
            <a:ext cx="12192000" cy="369332"/>
          </a:xfrm>
          <a:prstGeom prst="rect">
            <a:avLst/>
          </a:prstGeom>
          <a:solidFill>
            <a:schemeClr val="bg2"/>
          </a:solidFill>
          <a:ln>
            <a:solidFill>
              <a:schemeClr val="bg2">
                <a:alpha val="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spAutoFit/>
          </a:bodyPr>
          <a:lstStyle/>
          <a:p>
            <a:pPr algn="ctr"/>
            <a:endParaRPr lang="en-AU" sz="1800" dirty="0"/>
          </a:p>
        </p:txBody>
      </p:sp>
      <p:sp>
        <p:nvSpPr>
          <p:cNvPr id="3" name="Text Placeholder 2"/>
          <p:cNvSpPr>
            <a:spLocks noGrp="1"/>
          </p:cNvSpPr>
          <p:nvPr>
            <p:ph type="body" idx="1"/>
          </p:nvPr>
        </p:nvSpPr>
        <p:spPr bwMode="gray">
          <a:xfrm>
            <a:off x="576000" y="1825625"/>
            <a:ext cx="11041477" cy="1415772"/>
          </a:xfrm>
          <a:prstGeom prst="rect">
            <a:avLst/>
          </a:prstGeom>
        </p:spPr>
        <p:txBody>
          <a:bodyPr vert="horz" lIns="0" tIns="0" rIns="0" bIns="0" rtlCol="0">
            <a:spAutoFit/>
          </a:bodyPr>
          <a:lstStyle/>
          <a:p>
            <a:pPr lvl="0"/>
            <a:r>
              <a:rPr lang="en-US" dirty="0"/>
              <a:t>Click to edit Master text styles</a:t>
            </a:r>
          </a:p>
          <a:p>
            <a:pPr lvl="1"/>
            <a:endParaRPr lang="en-US" dirty="0"/>
          </a:p>
          <a:p>
            <a:pPr lvl="2"/>
            <a:endParaRPr lang="en-US" dirty="0"/>
          </a:p>
          <a:p>
            <a:pPr lvl="3"/>
            <a:endParaRPr lang="en-US" dirty="0"/>
          </a:p>
          <a:p>
            <a:pPr lvl="4"/>
            <a:endParaRPr lang="en-US" dirty="0"/>
          </a:p>
        </p:txBody>
      </p:sp>
      <p:sp>
        <p:nvSpPr>
          <p:cNvPr id="7" name="Text Placeholder 5"/>
          <p:cNvSpPr txBox="1">
            <a:spLocks/>
          </p:cNvSpPr>
          <p:nvPr/>
        </p:nvSpPr>
        <p:spPr>
          <a:xfrm>
            <a:off x="576000" y="6390433"/>
            <a:ext cx="8688000" cy="135935"/>
          </a:xfrm>
          <a:prstGeom prst="rect">
            <a:avLst/>
          </a:prstGeom>
          <a:solidFill>
            <a:schemeClr val="bg2"/>
          </a:solidFill>
          <a:ln>
            <a:solidFill>
              <a:schemeClr val="bg2">
                <a:alpha val="0"/>
              </a:schemeClr>
            </a:solidFill>
          </a:ln>
        </p:spPr>
        <p:txBody>
          <a:bodyPr lIns="0" tIns="0" anchor="ctr">
            <a:spAutoFit/>
          </a:bodyPr>
          <a:lstStyle>
            <a:lvl1pPr marL="0" indent="0" algn="l" defTabSz="914400" rtl="0" eaLnBrk="1" latinLnBrk="0" hangingPunct="1">
              <a:spcBef>
                <a:spcPct val="20000"/>
              </a:spcBef>
              <a:buFont typeface="Arial" panose="020B0604020202020204" pitchFamily="34" charset="0"/>
              <a:buNone/>
              <a:defRPr sz="500" kern="1200" baseline="0">
                <a:solidFill>
                  <a:schemeClr val="bg1"/>
                </a:solidFill>
                <a:latin typeface="+mn-lt"/>
                <a:ea typeface="+mn-ea"/>
                <a:cs typeface="+mn-cs"/>
              </a:defRPr>
            </a:lvl1pPr>
            <a:lvl2pPr marL="457200" indent="0" algn="l" defTabSz="914400" rtl="0" eaLnBrk="1" latinLnBrk="0" hangingPunct="1">
              <a:spcBef>
                <a:spcPct val="20000"/>
              </a:spcBef>
              <a:buFont typeface="Arial" panose="020B0604020202020204" pitchFamily="34" charset="0"/>
              <a:buNone/>
              <a:defRPr sz="500" kern="1200">
                <a:solidFill>
                  <a:schemeClr val="bg1"/>
                </a:solidFill>
                <a:latin typeface="+mn-lt"/>
                <a:ea typeface="+mn-ea"/>
                <a:cs typeface="+mn-cs"/>
              </a:defRPr>
            </a:lvl2pPr>
            <a:lvl3pPr marL="914400" indent="0" algn="l" defTabSz="914400" rtl="0" eaLnBrk="1" latinLnBrk="0" hangingPunct="1">
              <a:spcBef>
                <a:spcPct val="20000"/>
              </a:spcBef>
              <a:buFont typeface="Arial" panose="020B0604020202020204" pitchFamily="34" charset="0"/>
              <a:buNone/>
              <a:defRPr sz="500" kern="1200">
                <a:solidFill>
                  <a:schemeClr val="bg1"/>
                </a:solidFill>
                <a:latin typeface="+mn-lt"/>
                <a:ea typeface="+mn-ea"/>
                <a:cs typeface="+mn-cs"/>
              </a:defRPr>
            </a:lvl3pPr>
            <a:lvl4pPr marL="1371600" indent="0" algn="l" defTabSz="914400" rtl="0" eaLnBrk="1" latinLnBrk="0" hangingPunct="1">
              <a:spcBef>
                <a:spcPct val="20000"/>
              </a:spcBef>
              <a:buFont typeface="Arial" panose="020B0604020202020204" pitchFamily="34" charset="0"/>
              <a:buNone/>
              <a:defRPr sz="500" kern="1200">
                <a:solidFill>
                  <a:schemeClr val="bg1"/>
                </a:solidFill>
                <a:latin typeface="+mn-lt"/>
                <a:ea typeface="+mn-ea"/>
                <a:cs typeface="+mn-cs"/>
              </a:defRPr>
            </a:lvl4pPr>
            <a:lvl5pPr marL="1828800" indent="0" algn="l" defTabSz="914400" rtl="0" eaLnBrk="1" latinLnBrk="0" hangingPunct="1">
              <a:spcBef>
                <a:spcPct val="20000"/>
              </a:spcBef>
              <a:buFont typeface="Arial" panose="020B0604020202020204" pitchFamily="34" charset="0"/>
              <a:buNone/>
              <a:defRPr sz="500" kern="1200">
                <a:solidFill>
                  <a:schemeClr val="bg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marR="0" indent="0" algn="l" defTabSz="1073084" rtl="0" eaLnBrk="1" fontAlgn="auto" latinLnBrk="0" hangingPunct="1">
              <a:lnSpc>
                <a:spcPts val="704"/>
              </a:lnSpc>
              <a:spcBef>
                <a:spcPts val="0"/>
              </a:spcBef>
              <a:spcAft>
                <a:spcPts val="0"/>
              </a:spcAft>
              <a:buClrTx/>
              <a:buSzTx/>
              <a:buFont typeface="Arial" panose="020B0604020202020204" pitchFamily="34" charset="0"/>
              <a:buNone/>
              <a:tabLst/>
              <a:defRPr/>
            </a:pPr>
            <a:endParaRPr lang="en-GB" sz="600" kern="0" dirty="0">
              <a:solidFill>
                <a:srgbClr val="666666"/>
              </a:solidFill>
              <a:cs typeface="Arial"/>
            </a:endParaRPr>
          </a:p>
        </p:txBody>
      </p:sp>
      <p:sp>
        <p:nvSpPr>
          <p:cNvPr id="6" name="Slide Number Placeholder 5"/>
          <p:cNvSpPr>
            <a:spLocks noGrp="1"/>
          </p:cNvSpPr>
          <p:nvPr>
            <p:ph type="sldNum" sz="quarter" idx="4"/>
          </p:nvPr>
        </p:nvSpPr>
        <p:spPr>
          <a:xfrm>
            <a:off x="11233212" y="55445"/>
            <a:ext cx="490605" cy="123111"/>
          </a:xfrm>
          <a:prstGeom prst="rect">
            <a:avLst/>
          </a:prstGeom>
        </p:spPr>
        <p:txBody>
          <a:bodyPr vert="horz" lIns="0" tIns="0" rIns="0" bIns="0" rtlCol="0" anchor="ctr">
            <a:spAutoFit/>
          </a:bodyPr>
          <a:lstStyle>
            <a:lvl1pPr algn="r">
              <a:defRPr sz="800" b="1">
                <a:solidFill>
                  <a:schemeClr val="tx2"/>
                </a:solidFill>
              </a:defRPr>
            </a:lvl1pPr>
          </a:lstStyle>
          <a:p>
            <a:fld id="{1375AD64-750F-4F68-B1B7-75972F27F639}" type="slidenum">
              <a:rPr lang="en-AU" smtClean="0"/>
              <a:pPr/>
              <a:t>‹#›</a:t>
            </a:fld>
            <a:endParaRPr lang="en-AU" dirty="0"/>
          </a:p>
        </p:txBody>
      </p:sp>
    </p:spTree>
    <p:extLst>
      <p:ext uri="{BB962C8B-B14F-4D97-AF65-F5344CB8AC3E}">
        <p14:creationId xmlns:p14="http://schemas.microsoft.com/office/powerpoint/2010/main" val="3063475933"/>
      </p:ext>
    </p:extLst>
  </p:cSld>
  <p:clrMap bg1="lt1" tx1="dk1" bg2="lt2" tx2="dk2" accent1="accent1" accent2="accent2" accent3="accent3" accent4="accent4" accent5="accent5" accent6="accent6" hlink="hlink" folHlink="folHlink"/>
  <p:sldLayoutIdLst>
    <p:sldLayoutId id="2147483726" r:id="rId1"/>
  </p:sldLayoutIdLst>
  <p:hf hdr="0" ftr="0" dt="0"/>
  <p:txStyles>
    <p:titleStyle>
      <a:lvl1pPr algn="l" defTabSz="1073084" rtl="0" eaLnBrk="1" latinLnBrk="0" hangingPunct="1">
        <a:lnSpc>
          <a:spcPct val="90000"/>
        </a:lnSpc>
        <a:spcBef>
          <a:spcPct val="0"/>
        </a:spcBef>
        <a:buNone/>
        <a:defRPr sz="2400" kern="1200">
          <a:solidFill>
            <a:schemeClr val="tx2"/>
          </a:solidFill>
          <a:latin typeface="+mj-lt"/>
          <a:ea typeface="+mj-ea"/>
          <a:cs typeface="+mj-cs"/>
        </a:defRPr>
      </a:lvl1pPr>
    </p:titleStyle>
    <p:bodyStyle>
      <a:lvl1pPr marL="285750" indent="-285750" algn="l" defTabSz="1073084" rtl="0" eaLnBrk="1" latinLnBrk="0" hangingPunct="1">
        <a:lnSpc>
          <a:spcPct val="90000"/>
        </a:lnSpc>
        <a:spcBef>
          <a:spcPts val="1173"/>
        </a:spcBef>
        <a:buClr>
          <a:schemeClr val="accent2"/>
        </a:buClr>
        <a:buFont typeface="Arial" panose="020B0604020202020204" pitchFamily="34" charset="0"/>
        <a:buChar char="•"/>
        <a:defRPr sz="1600" kern="1200">
          <a:solidFill>
            <a:schemeClr val="tx2"/>
          </a:solidFill>
          <a:latin typeface="+mn-lt"/>
          <a:ea typeface="+mn-ea"/>
          <a:cs typeface="+mn-cs"/>
        </a:defRPr>
      </a:lvl1pPr>
      <a:lvl2pPr marL="822292" indent="-285750" algn="l" defTabSz="1073084" rtl="0" eaLnBrk="1" latinLnBrk="0" hangingPunct="1">
        <a:lnSpc>
          <a:spcPct val="90000"/>
        </a:lnSpc>
        <a:spcBef>
          <a:spcPts val="587"/>
        </a:spcBef>
        <a:buClr>
          <a:schemeClr val="accent2"/>
        </a:buClr>
        <a:buFont typeface="Arial" panose="020B0604020202020204" pitchFamily="34" charset="0"/>
        <a:buChar char="•"/>
        <a:defRPr sz="1600" kern="1200">
          <a:solidFill>
            <a:schemeClr val="tx2"/>
          </a:solidFill>
          <a:latin typeface="+mn-lt"/>
          <a:ea typeface="+mn-ea"/>
          <a:cs typeface="+mn-cs"/>
        </a:defRPr>
      </a:lvl2pPr>
      <a:lvl3pPr marL="1358834" indent="-285750" algn="l" defTabSz="1073084" rtl="0" eaLnBrk="1" latinLnBrk="0" hangingPunct="1">
        <a:lnSpc>
          <a:spcPct val="90000"/>
        </a:lnSpc>
        <a:spcBef>
          <a:spcPts val="587"/>
        </a:spcBef>
        <a:buClr>
          <a:schemeClr val="accent2"/>
        </a:buClr>
        <a:buFont typeface="Arial" panose="020B0604020202020204" pitchFamily="34" charset="0"/>
        <a:buChar char="•"/>
        <a:defRPr sz="1600" kern="1200">
          <a:solidFill>
            <a:schemeClr val="tx2"/>
          </a:solidFill>
          <a:latin typeface="+mn-lt"/>
          <a:ea typeface="+mn-ea"/>
          <a:cs typeface="+mn-cs"/>
        </a:defRPr>
      </a:lvl3pPr>
      <a:lvl4pPr marL="1895376" indent="-285750" algn="l" defTabSz="1073084" rtl="0" eaLnBrk="1" latinLnBrk="0" hangingPunct="1">
        <a:lnSpc>
          <a:spcPct val="90000"/>
        </a:lnSpc>
        <a:spcBef>
          <a:spcPts val="587"/>
        </a:spcBef>
        <a:buClr>
          <a:schemeClr val="accent2"/>
        </a:buClr>
        <a:buFont typeface="Arial" panose="020B0604020202020204" pitchFamily="34" charset="0"/>
        <a:buChar char="•"/>
        <a:defRPr sz="1600" kern="1200">
          <a:solidFill>
            <a:schemeClr val="tx2"/>
          </a:solidFill>
          <a:latin typeface="+mn-lt"/>
          <a:ea typeface="+mn-ea"/>
          <a:cs typeface="+mn-cs"/>
        </a:defRPr>
      </a:lvl4pPr>
      <a:lvl5pPr marL="2414438" indent="-268271" algn="l" defTabSz="1073084" rtl="0" eaLnBrk="1" latinLnBrk="0" hangingPunct="1">
        <a:lnSpc>
          <a:spcPct val="90000"/>
        </a:lnSpc>
        <a:spcBef>
          <a:spcPts val="587"/>
        </a:spcBef>
        <a:buClr>
          <a:schemeClr val="accent2"/>
        </a:buClr>
        <a:buFont typeface="Arial" panose="020B0604020202020204" pitchFamily="34" charset="0"/>
        <a:buChar char="•"/>
        <a:defRPr sz="1600" kern="1200">
          <a:solidFill>
            <a:schemeClr val="tx2"/>
          </a:solidFill>
          <a:latin typeface="+mn-lt"/>
          <a:ea typeface="+mn-ea"/>
          <a:cs typeface="+mn-cs"/>
        </a:defRPr>
      </a:lvl5pPr>
      <a:lvl6pPr marL="2950981"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6pPr>
      <a:lvl7pPr marL="3487523"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7pPr>
      <a:lvl8pPr marL="4024065"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8pPr>
      <a:lvl9pPr marL="4560606"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9pPr>
    </p:bodyStyle>
    <p:otherStyle>
      <a:defPPr>
        <a:defRPr lang="en-US"/>
      </a:defPPr>
      <a:lvl1pPr marL="0" algn="l" defTabSz="1073084" rtl="0" eaLnBrk="1" latinLnBrk="0" hangingPunct="1">
        <a:defRPr sz="2112" kern="1200">
          <a:solidFill>
            <a:schemeClr val="tx1"/>
          </a:solidFill>
          <a:latin typeface="+mn-lt"/>
          <a:ea typeface="+mn-ea"/>
          <a:cs typeface="+mn-cs"/>
        </a:defRPr>
      </a:lvl1pPr>
      <a:lvl2pPr marL="536542" algn="l" defTabSz="1073084" rtl="0" eaLnBrk="1" latinLnBrk="0" hangingPunct="1">
        <a:defRPr sz="2112" kern="1200">
          <a:solidFill>
            <a:schemeClr val="tx1"/>
          </a:solidFill>
          <a:latin typeface="+mn-lt"/>
          <a:ea typeface="+mn-ea"/>
          <a:cs typeface="+mn-cs"/>
        </a:defRPr>
      </a:lvl2pPr>
      <a:lvl3pPr marL="1073084" algn="l" defTabSz="1073084" rtl="0" eaLnBrk="1" latinLnBrk="0" hangingPunct="1">
        <a:defRPr sz="2112" kern="1200">
          <a:solidFill>
            <a:schemeClr val="tx1"/>
          </a:solidFill>
          <a:latin typeface="+mn-lt"/>
          <a:ea typeface="+mn-ea"/>
          <a:cs typeface="+mn-cs"/>
        </a:defRPr>
      </a:lvl3pPr>
      <a:lvl4pPr marL="1609626" algn="l" defTabSz="1073084" rtl="0" eaLnBrk="1" latinLnBrk="0" hangingPunct="1">
        <a:defRPr sz="2112" kern="1200">
          <a:solidFill>
            <a:schemeClr val="tx1"/>
          </a:solidFill>
          <a:latin typeface="+mn-lt"/>
          <a:ea typeface="+mn-ea"/>
          <a:cs typeface="+mn-cs"/>
        </a:defRPr>
      </a:lvl4pPr>
      <a:lvl5pPr marL="2146168" algn="l" defTabSz="1073084" rtl="0" eaLnBrk="1" latinLnBrk="0" hangingPunct="1">
        <a:defRPr sz="2112" kern="1200">
          <a:solidFill>
            <a:schemeClr val="tx1"/>
          </a:solidFill>
          <a:latin typeface="+mn-lt"/>
          <a:ea typeface="+mn-ea"/>
          <a:cs typeface="+mn-cs"/>
        </a:defRPr>
      </a:lvl5pPr>
      <a:lvl6pPr marL="2682710" algn="l" defTabSz="1073084" rtl="0" eaLnBrk="1" latinLnBrk="0" hangingPunct="1">
        <a:defRPr sz="2112" kern="1200">
          <a:solidFill>
            <a:schemeClr val="tx1"/>
          </a:solidFill>
          <a:latin typeface="+mn-lt"/>
          <a:ea typeface="+mn-ea"/>
          <a:cs typeface="+mn-cs"/>
        </a:defRPr>
      </a:lvl6pPr>
      <a:lvl7pPr marL="3219252" algn="l" defTabSz="1073084" rtl="0" eaLnBrk="1" latinLnBrk="0" hangingPunct="1">
        <a:defRPr sz="2112" kern="1200">
          <a:solidFill>
            <a:schemeClr val="tx1"/>
          </a:solidFill>
          <a:latin typeface="+mn-lt"/>
          <a:ea typeface="+mn-ea"/>
          <a:cs typeface="+mn-cs"/>
        </a:defRPr>
      </a:lvl7pPr>
      <a:lvl8pPr marL="3755794" algn="l" defTabSz="1073084" rtl="0" eaLnBrk="1" latinLnBrk="0" hangingPunct="1">
        <a:defRPr sz="2112" kern="1200">
          <a:solidFill>
            <a:schemeClr val="tx1"/>
          </a:solidFill>
          <a:latin typeface="+mn-lt"/>
          <a:ea typeface="+mn-ea"/>
          <a:cs typeface="+mn-cs"/>
        </a:defRPr>
      </a:lvl8pPr>
      <a:lvl9pPr marL="4292336" algn="l" defTabSz="1073084" rtl="0" eaLnBrk="1" latinLnBrk="0" hangingPunct="1">
        <a:defRPr sz="2112"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6D95E70-2D7D-4672-A6FC-01966CAA949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A75942E-26CC-4434-A7E8-88A32F6F797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DF68EB4-BBBD-42B0-9F5A-F84C4382BEE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8533E99-93AF-4F9B-B046-F8559FCD0C6B}" type="datetimeFigureOut">
              <a:rPr lang="en-GB" smtClean="0"/>
              <a:t>01/02/2024</a:t>
            </a:fld>
            <a:endParaRPr lang="en-GB" dirty="0"/>
          </a:p>
        </p:txBody>
      </p:sp>
      <p:sp>
        <p:nvSpPr>
          <p:cNvPr id="5" name="Footer Placeholder 4">
            <a:extLst>
              <a:ext uri="{FF2B5EF4-FFF2-40B4-BE49-F238E27FC236}">
                <a16:creationId xmlns:a16="http://schemas.microsoft.com/office/drawing/2014/main" id="{1BE1028B-5F6C-4EDC-AD68-BA70992A7CB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a:extLst>
              <a:ext uri="{FF2B5EF4-FFF2-40B4-BE49-F238E27FC236}">
                <a16:creationId xmlns:a16="http://schemas.microsoft.com/office/drawing/2014/main" id="{A5E1271F-7264-45F7-ADE4-E79006C5813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375AD64-750F-4F68-B1B7-75972F27F639}" type="slidenum">
              <a:rPr lang="en-AU" smtClean="0"/>
              <a:pPr/>
              <a:t>‹#›</a:t>
            </a:fld>
            <a:endParaRPr lang="en-AU" dirty="0"/>
          </a:p>
        </p:txBody>
      </p:sp>
    </p:spTree>
    <p:extLst>
      <p:ext uri="{BB962C8B-B14F-4D97-AF65-F5344CB8AC3E}">
        <p14:creationId xmlns:p14="http://schemas.microsoft.com/office/powerpoint/2010/main" val="2171683607"/>
      </p:ext>
    </p:extLst>
  </p:cSld>
  <p:clrMap bg1="lt1" tx1="dk1" bg2="lt2" tx2="dk2" accent1="accent1" accent2="accent2" accent3="accent3" accent4="accent4" accent5="accent5" accent6="accent6" hlink="hlink" folHlink="folHlink"/>
  <p:sldLayoutIdLst>
    <p:sldLayoutId id="2147483753" r:id="rId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Layout" Target="../slideLayouts/slideLayout12.xml"/></Relationships>
</file>

<file path=ppt/slides/_rels/slide4.xml.rels><?xml version="1.0" encoding="UTF-8" standalone="yes"?>
<Relationships xmlns="http://schemas.openxmlformats.org/package/2006/relationships"><Relationship Id="rId8" Type="http://schemas.openxmlformats.org/officeDocument/2006/relationships/hyperlink" Target="http://tazerguy.deviantart.com/art/Keep-Calm-and-Move-Along-259170267" TargetMode="External"/><Relationship Id="rId13" Type="http://schemas.openxmlformats.org/officeDocument/2006/relationships/image" Target="../media/image9.jpeg"/><Relationship Id="rId3" Type="http://schemas.openxmlformats.org/officeDocument/2006/relationships/image" Target="../media/image3.png"/><Relationship Id="rId7" Type="http://schemas.openxmlformats.org/officeDocument/2006/relationships/image" Target="../media/image6.jpg"/><Relationship Id="rId12" Type="http://schemas.openxmlformats.org/officeDocument/2006/relationships/hyperlink" Target="https://satisfyingretirement.blogspot.com/2017/11/not-knowing-what-you-dont-know-about.html" TargetMode="External"/><Relationship Id="rId2" Type="http://schemas.openxmlformats.org/officeDocument/2006/relationships/image" Target="../media/image2.jpg"/><Relationship Id="rId1" Type="http://schemas.openxmlformats.org/officeDocument/2006/relationships/slideLayout" Target="../slideLayouts/slideLayout2.xml"/><Relationship Id="rId6" Type="http://schemas.openxmlformats.org/officeDocument/2006/relationships/hyperlink" Target="https://pildorasdemusica.blogspot.com/2013/09/start-me-up-rolling-stones-1981.html" TargetMode="External"/><Relationship Id="rId11" Type="http://schemas.openxmlformats.org/officeDocument/2006/relationships/image" Target="../media/image8.jpg"/><Relationship Id="rId5" Type="http://schemas.openxmlformats.org/officeDocument/2006/relationships/image" Target="../media/image5.jpg"/><Relationship Id="rId10" Type="http://schemas.openxmlformats.org/officeDocument/2006/relationships/hyperlink" Target="https://www.pngall.com/steering-wheel-png/" TargetMode="External"/><Relationship Id="rId4" Type="http://schemas.openxmlformats.org/officeDocument/2006/relationships/image" Target="../media/image4.jpeg"/><Relationship Id="rId9" Type="http://schemas.openxmlformats.org/officeDocument/2006/relationships/image" Target="../media/image7.png"/></Relationships>
</file>

<file path=ppt/slides/_rels/slide5.xml.rels><?xml version="1.0" encoding="UTF-8" standalone="yes"?>
<Relationships xmlns="http://schemas.openxmlformats.org/package/2006/relationships"><Relationship Id="rId2" Type="http://schemas.openxmlformats.org/officeDocument/2006/relationships/hyperlink" Target="https://uowtsd-my.sharepoint.com/personal/d_holley_uwtsd_ac_uk/Documents/Swansea/Info%20and%20Presentation%20Material/Systems%20Engineering/New%20Level%205/N2-Analysis-Tool-Draft-2.pdf" TargetMode="Externa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10.tmp"/><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2" Type="http://schemas.openxmlformats.org/officeDocument/2006/relationships/image" Target="../media/image11.tmp"/><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2.tmp"/><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3.tmp"/><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4.emf"/><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2" Type="http://schemas.openxmlformats.org/officeDocument/2006/relationships/image" Target="../media/image15.emf"/><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2" Type="http://schemas.openxmlformats.org/officeDocument/2006/relationships/image" Target="../media/image14.emf"/><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5F9EFA-5F0C-C34A-E6FB-DE44E4D679CF}"/>
              </a:ext>
            </a:extLst>
          </p:cNvPr>
          <p:cNvSpPr>
            <a:spLocks noGrp="1"/>
          </p:cNvSpPr>
          <p:nvPr>
            <p:ph type="ctrTitle"/>
          </p:nvPr>
        </p:nvSpPr>
        <p:spPr/>
        <p:txBody>
          <a:bodyPr/>
          <a:lstStyle/>
          <a:p>
            <a:r>
              <a:rPr lang="en-GB" dirty="0"/>
              <a:t>N Squared for Level 5</a:t>
            </a:r>
          </a:p>
        </p:txBody>
      </p:sp>
      <p:sp>
        <p:nvSpPr>
          <p:cNvPr id="3" name="Subtitle 2">
            <a:extLst>
              <a:ext uri="{FF2B5EF4-FFF2-40B4-BE49-F238E27FC236}">
                <a16:creationId xmlns:a16="http://schemas.microsoft.com/office/drawing/2014/main" id="{537F851D-3087-223D-0D10-00A55EB9B955}"/>
              </a:ext>
            </a:extLst>
          </p:cNvPr>
          <p:cNvSpPr>
            <a:spLocks noGrp="1"/>
          </p:cNvSpPr>
          <p:nvPr>
            <p:ph type="subTitle" idx="1"/>
          </p:nvPr>
        </p:nvSpPr>
        <p:spPr/>
        <p:txBody>
          <a:bodyPr/>
          <a:lstStyle/>
          <a:p>
            <a:r>
              <a:rPr lang="en-GB" dirty="0"/>
              <a:t>Architecture, Function, and Solution</a:t>
            </a:r>
          </a:p>
        </p:txBody>
      </p:sp>
    </p:spTree>
    <p:extLst>
      <p:ext uri="{BB962C8B-B14F-4D97-AF65-F5344CB8AC3E}">
        <p14:creationId xmlns:p14="http://schemas.microsoft.com/office/powerpoint/2010/main" val="369496652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8167B1-45C3-CFF1-5EC2-2CF747F8E076}"/>
              </a:ext>
            </a:extLst>
          </p:cNvPr>
          <p:cNvSpPr>
            <a:spLocks noGrp="1"/>
          </p:cNvSpPr>
          <p:nvPr>
            <p:ph type="title"/>
          </p:nvPr>
        </p:nvSpPr>
        <p:spPr/>
        <p:txBody>
          <a:bodyPr/>
          <a:lstStyle/>
          <a:p>
            <a:r>
              <a:rPr lang="en-GB" dirty="0"/>
              <a:t>Our Simple System</a:t>
            </a:r>
          </a:p>
        </p:txBody>
      </p:sp>
      <p:sp>
        <p:nvSpPr>
          <p:cNvPr id="3" name="Content Placeholder 2">
            <a:extLst>
              <a:ext uri="{FF2B5EF4-FFF2-40B4-BE49-F238E27FC236}">
                <a16:creationId xmlns:a16="http://schemas.microsoft.com/office/drawing/2014/main" id="{BF2EBCB3-BA15-11DA-34E6-89D35D1B1AF1}"/>
              </a:ext>
            </a:extLst>
          </p:cNvPr>
          <p:cNvSpPr>
            <a:spLocks noGrp="1"/>
          </p:cNvSpPr>
          <p:nvPr>
            <p:ph idx="1"/>
          </p:nvPr>
        </p:nvSpPr>
        <p:spPr/>
        <p:txBody>
          <a:bodyPr/>
          <a:lstStyle/>
          <a:p>
            <a:r>
              <a:rPr lang="en-GB" dirty="0"/>
              <a:t>We’ve kind of got here intuitively because “That’s how it always worked in the past”.</a:t>
            </a:r>
          </a:p>
          <a:p>
            <a:pPr marL="0" indent="0">
              <a:buNone/>
            </a:pPr>
            <a:endParaRPr lang="en-GB" dirty="0"/>
          </a:p>
          <a:p>
            <a:pPr lvl="1"/>
            <a:r>
              <a:rPr lang="en-GB" dirty="0"/>
              <a:t>The “Create the gas and shove it along” bit at the back</a:t>
            </a:r>
          </a:p>
          <a:p>
            <a:pPr lvl="1"/>
            <a:r>
              <a:rPr lang="en-GB" dirty="0"/>
              <a:t>The “make it fly straight and stop it tumbling” stuck on the back of the </a:t>
            </a:r>
          </a:p>
          <a:p>
            <a:pPr lvl="1"/>
            <a:r>
              <a:rPr lang="en-GB" dirty="0"/>
              <a:t>“Bit that goes bang and delivers the desired effect.”</a:t>
            </a:r>
          </a:p>
          <a:p>
            <a:pPr lvl="1"/>
            <a:r>
              <a:rPr lang="en-GB" dirty="0"/>
              <a:t>The “make it go bang when we want it to bang and keep it safe when we don’t “ bit in the front</a:t>
            </a:r>
          </a:p>
        </p:txBody>
      </p:sp>
    </p:spTree>
    <p:extLst>
      <p:ext uri="{BB962C8B-B14F-4D97-AF65-F5344CB8AC3E}">
        <p14:creationId xmlns:p14="http://schemas.microsoft.com/office/powerpoint/2010/main" val="218424740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75CACB-D8EF-6A42-89B8-1670B2C187EC}"/>
              </a:ext>
            </a:extLst>
          </p:cNvPr>
          <p:cNvSpPr>
            <a:spLocks noGrp="1"/>
          </p:cNvSpPr>
          <p:nvPr>
            <p:ph type="title"/>
          </p:nvPr>
        </p:nvSpPr>
        <p:spPr>
          <a:xfrm>
            <a:off x="475945" y="222187"/>
            <a:ext cx="6489700" cy="439957"/>
          </a:xfrm>
        </p:spPr>
        <p:txBody>
          <a:bodyPr/>
          <a:lstStyle/>
          <a:p>
            <a:r>
              <a:rPr lang="en-US" dirty="0"/>
              <a:t>Munition Architecture and Subsystems</a:t>
            </a:r>
          </a:p>
        </p:txBody>
      </p:sp>
      <p:sp>
        <p:nvSpPr>
          <p:cNvPr id="3" name="Slide Number Placeholder 2">
            <a:extLst>
              <a:ext uri="{FF2B5EF4-FFF2-40B4-BE49-F238E27FC236}">
                <a16:creationId xmlns:a16="http://schemas.microsoft.com/office/drawing/2014/main" id="{1C9904DA-3821-D041-967C-96D92BD23129}"/>
              </a:ext>
            </a:extLst>
          </p:cNvPr>
          <p:cNvSpPr>
            <a:spLocks noGrp="1"/>
          </p:cNvSpPr>
          <p:nvPr>
            <p:ph type="sldNum" sz="quarter" idx="4"/>
          </p:nvPr>
        </p:nvSpPr>
        <p:spPr/>
        <p:txBody>
          <a:bodyPr/>
          <a:lstStyle/>
          <a:p>
            <a:fld id="{C22618A1-DFED-413B-BF04-637AA2483EFF}" type="slidenum">
              <a:rPr lang="en-GB" smtClean="0"/>
              <a:pPr/>
              <a:t>3</a:t>
            </a:fld>
            <a:endParaRPr lang="en-GB" dirty="0"/>
          </a:p>
        </p:txBody>
      </p:sp>
      <p:pic>
        <p:nvPicPr>
          <p:cNvPr id="5" name="Picture 4">
            <a:extLst>
              <a:ext uri="{FF2B5EF4-FFF2-40B4-BE49-F238E27FC236}">
                <a16:creationId xmlns:a16="http://schemas.microsoft.com/office/drawing/2014/main" id="{56E714C5-360E-C443-B6A8-D20A28AEBFF2}"/>
              </a:ext>
            </a:extLst>
          </p:cNvPr>
          <p:cNvPicPr>
            <a:picLocks noChangeAspect="1"/>
          </p:cNvPicPr>
          <p:nvPr/>
        </p:nvPicPr>
        <p:blipFill rotWithShape="1">
          <a:blip r:embed="rId2" cstate="print">
            <a:extLst>
              <a:ext uri="{28A0092B-C50C-407E-A947-70E740481C1C}">
                <a14:useLocalDpi xmlns:a14="http://schemas.microsoft.com/office/drawing/2010/main" val="0"/>
              </a:ext>
            </a:extLst>
          </a:blip>
          <a:srcRect l="22557" t="37094" r="15815" b="42190"/>
          <a:stretch/>
        </p:blipFill>
        <p:spPr>
          <a:xfrm>
            <a:off x="3346309" y="2721288"/>
            <a:ext cx="5635256" cy="1339703"/>
          </a:xfrm>
          <a:prstGeom prst="rect">
            <a:avLst/>
          </a:prstGeom>
        </p:spPr>
      </p:pic>
      <p:sp>
        <p:nvSpPr>
          <p:cNvPr id="6" name="TextBox 5">
            <a:extLst>
              <a:ext uri="{FF2B5EF4-FFF2-40B4-BE49-F238E27FC236}">
                <a16:creationId xmlns:a16="http://schemas.microsoft.com/office/drawing/2014/main" id="{E0858D81-6DFB-604A-A94E-7EFD89F64156}"/>
              </a:ext>
            </a:extLst>
          </p:cNvPr>
          <p:cNvSpPr txBox="1"/>
          <p:nvPr/>
        </p:nvSpPr>
        <p:spPr>
          <a:xfrm>
            <a:off x="864621" y="998963"/>
            <a:ext cx="8890814" cy="400110"/>
          </a:xfrm>
          <a:prstGeom prst="rect">
            <a:avLst/>
          </a:prstGeom>
          <a:noFill/>
        </p:spPr>
        <p:txBody>
          <a:bodyPr wrap="square" rtlCol="0">
            <a:spAutoFit/>
          </a:bodyPr>
          <a:lstStyle/>
          <a:p>
            <a:r>
              <a:rPr lang="en-US" sz="2000" dirty="0"/>
              <a:t>The nature of the selected munition design mean it has 4 distinct subsystems</a:t>
            </a:r>
          </a:p>
        </p:txBody>
      </p:sp>
      <p:grpSp>
        <p:nvGrpSpPr>
          <p:cNvPr id="4" name="Group 3">
            <a:extLst>
              <a:ext uri="{FF2B5EF4-FFF2-40B4-BE49-F238E27FC236}">
                <a16:creationId xmlns:a16="http://schemas.microsoft.com/office/drawing/2014/main" id="{77F33C94-9846-242A-34EC-459244197C98}"/>
              </a:ext>
            </a:extLst>
          </p:cNvPr>
          <p:cNvGrpSpPr/>
          <p:nvPr/>
        </p:nvGrpSpPr>
        <p:grpSpPr>
          <a:xfrm>
            <a:off x="2234994" y="2199073"/>
            <a:ext cx="4243601" cy="1861918"/>
            <a:chOff x="2239097" y="2578258"/>
            <a:chExt cx="4243601" cy="1861918"/>
          </a:xfrm>
        </p:grpSpPr>
        <p:sp>
          <p:nvSpPr>
            <p:cNvPr id="7" name="Oval 6">
              <a:extLst>
                <a:ext uri="{FF2B5EF4-FFF2-40B4-BE49-F238E27FC236}">
                  <a16:creationId xmlns:a16="http://schemas.microsoft.com/office/drawing/2014/main" id="{1198EB06-B68E-2B49-8209-915A1FEBF82B}"/>
                </a:ext>
              </a:extLst>
            </p:cNvPr>
            <p:cNvSpPr/>
            <p:nvPr/>
          </p:nvSpPr>
          <p:spPr>
            <a:xfrm>
              <a:off x="3250058" y="2887039"/>
              <a:ext cx="3232640" cy="1553137"/>
            </a:xfrm>
            <a:prstGeom prst="ellipse">
              <a:avLst/>
            </a:prstGeom>
            <a:noFill/>
            <a:ln w="38100">
              <a:solidFill>
                <a:schemeClr val="accent3">
                  <a:lumMod val="75000"/>
                </a:schemeClr>
              </a:solidFill>
            </a:ln>
          </p:spPr>
          <p:style>
            <a:lnRef idx="2">
              <a:schemeClr val="accent2"/>
            </a:lnRef>
            <a:fillRef idx="1">
              <a:schemeClr val="lt1"/>
            </a:fillRef>
            <a:effectRef idx="0">
              <a:schemeClr val="accent2"/>
            </a:effectRef>
            <a:fontRef idx="minor">
              <a:schemeClr val="dk1"/>
            </a:fontRef>
          </p:style>
          <p:txBody>
            <a:bodyPr rtlCol="0" anchor="ctr"/>
            <a:lstStyle/>
            <a:p>
              <a:pPr algn="ctr"/>
              <a:endParaRPr lang="en-US"/>
            </a:p>
          </p:txBody>
        </p:sp>
        <p:sp>
          <p:nvSpPr>
            <p:cNvPr id="8" name="TextBox 7">
              <a:extLst>
                <a:ext uri="{FF2B5EF4-FFF2-40B4-BE49-F238E27FC236}">
                  <a16:creationId xmlns:a16="http://schemas.microsoft.com/office/drawing/2014/main" id="{AF28320F-6A89-D846-B572-FAD4D8C67134}"/>
                </a:ext>
              </a:extLst>
            </p:cNvPr>
            <p:cNvSpPr txBox="1"/>
            <p:nvPr/>
          </p:nvSpPr>
          <p:spPr>
            <a:xfrm>
              <a:off x="2239097" y="2578258"/>
              <a:ext cx="1190582" cy="276999"/>
            </a:xfrm>
            <a:prstGeom prst="rect">
              <a:avLst/>
            </a:prstGeom>
            <a:noFill/>
          </p:spPr>
          <p:txBody>
            <a:bodyPr wrap="none" rtlCol="0">
              <a:spAutoFit/>
            </a:bodyPr>
            <a:lstStyle/>
            <a:p>
              <a:r>
                <a:rPr lang="en-US" sz="1200" dirty="0">
                  <a:solidFill>
                    <a:schemeClr val="accent3">
                      <a:lumMod val="75000"/>
                    </a:schemeClr>
                  </a:solidFill>
                </a:rPr>
                <a:t>Case &amp; Charge</a:t>
              </a:r>
            </a:p>
          </p:txBody>
        </p:sp>
        <p:cxnSp>
          <p:nvCxnSpPr>
            <p:cNvPr id="10" name="Straight Arrow Connector 9">
              <a:extLst>
                <a:ext uri="{FF2B5EF4-FFF2-40B4-BE49-F238E27FC236}">
                  <a16:creationId xmlns:a16="http://schemas.microsoft.com/office/drawing/2014/main" id="{1D850353-AFD6-704A-B7C4-FFCC32072247}"/>
                </a:ext>
              </a:extLst>
            </p:cNvPr>
            <p:cNvCxnSpPr>
              <a:stCxn id="8" idx="2"/>
            </p:cNvCxnSpPr>
            <p:nvPr/>
          </p:nvCxnSpPr>
          <p:spPr>
            <a:xfrm>
              <a:off x="2834388" y="2855256"/>
              <a:ext cx="516024" cy="431736"/>
            </a:xfrm>
            <a:prstGeom prst="straightConnector1">
              <a:avLst/>
            </a:prstGeom>
            <a:ln>
              <a:solidFill>
                <a:schemeClr val="accent3">
                  <a:lumMod val="75000"/>
                </a:schemeClr>
              </a:solidFill>
              <a:tailEnd type="triangle"/>
            </a:ln>
          </p:spPr>
          <p:style>
            <a:lnRef idx="1">
              <a:schemeClr val="accent1"/>
            </a:lnRef>
            <a:fillRef idx="0">
              <a:schemeClr val="accent1"/>
            </a:fillRef>
            <a:effectRef idx="0">
              <a:schemeClr val="accent1"/>
            </a:effectRef>
            <a:fontRef idx="minor">
              <a:schemeClr val="tx1"/>
            </a:fontRef>
          </p:style>
        </p:cxnSp>
      </p:grpSp>
      <p:grpSp>
        <p:nvGrpSpPr>
          <p:cNvPr id="9" name="Group 8">
            <a:extLst>
              <a:ext uri="{FF2B5EF4-FFF2-40B4-BE49-F238E27FC236}">
                <a16:creationId xmlns:a16="http://schemas.microsoft.com/office/drawing/2014/main" id="{69853CFA-779B-BFDA-6B22-B894179A9234}"/>
              </a:ext>
            </a:extLst>
          </p:cNvPr>
          <p:cNvGrpSpPr/>
          <p:nvPr/>
        </p:nvGrpSpPr>
        <p:grpSpPr>
          <a:xfrm>
            <a:off x="4058762" y="1916389"/>
            <a:ext cx="1837927" cy="2144602"/>
            <a:chOff x="4062865" y="2295574"/>
            <a:chExt cx="1837927" cy="2144602"/>
          </a:xfrm>
        </p:grpSpPr>
        <p:sp>
          <p:nvSpPr>
            <p:cNvPr id="14" name="Oval 13">
              <a:extLst>
                <a:ext uri="{FF2B5EF4-FFF2-40B4-BE49-F238E27FC236}">
                  <a16:creationId xmlns:a16="http://schemas.microsoft.com/office/drawing/2014/main" id="{C6BC9362-DD08-B24E-A44C-98C618A789AA}"/>
                </a:ext>
              </a:extLst>
            </p:cNvPr>
            <p:cNvSpPr/>
            <p:nvPr/>
          </p:nvSpPr>
          <p:spPr>
            <a:xfrm>
              <a:off x="4719265" y="2887039"/>
              <a:ext cx="1181527" cy="1553137"/>
            </a:xfrm>
            <a:prstGeom prst="ellipse">
              <a:avLst/>
            </a:prstGeom>
            <a:noFill/>
            <a:ln w="38100">
              <a:solidFill>
                <a:srgbClr val="00B050"/>
              </a:solidFill>
            </a:ln>
          </p:spPr>
          <p:style>
            <a:lnRef idx="2">
              <a:schemeClr val="accent2"/>
            </a:lnRef>
            <a:fillRef idx="1">
              <a:schemeClr val="lt1"/>
            </a:fillRef>
            <a:effectRef idx="0">
              <a:schemeClr val="accent2"/>
            </a:effectRef>
            <a:fontRef idx="minor">
              <a:schemeClr val="dk1"/>
            </a:fontRef>
          </p:style>
          <p:txBody>
            <a:bodyPr rtlCol="0" anchor="ctr"/>
            <a:lstStyle/>
            <a:p>
              <a:pPr algn="ctr"/>
              <a:endParaRPr lang="en-US"/>
            </a:p>
          </p:txBody>
        </p:sp>
        <p:cxnSp>
          <p:nvCxnSpPr>
            <p:cNvPr id="16" name="Straight Arrow Connector 15">
              <a:extLst>
                <a:ext uri="{FF2B5EF4-FFF2-40B4-BE49-F238E27FC236}">
                  <a16:creationId xmlns:a16="http://schemas.microsoft.com/office/drawing/2014/main" id="{B5EE948B-047E-1349-8517-A851928FFD64}"/>
                </a:ext>
              </a:extLst>
            </p:cNvPr>
            <p:cNvCxnSpPr>
              <a:cxnSpLocks/>
            </p:cNvCxnSpPr>
            <p:nvPr/>
          </p:nvCxnSpPr>
          <p:spPr>
            <a:xfrm>
              <a:off x="4532136" y="2513937"/>
              <a:ext cx="516024" cy="431736"/>
            </a:xfrm>
            <a:prstGeom prst="straightConnector1">
              <a:avLst/>
            </a:prstGeom>
            <a:ln>
              <a:solidFill>
                <a:srgbClr val="00B050"/>
              </a:solidFill>
              <a:tailEnd type="triangle"/>
            </a:ln>
          </p:spPr>
          <p:style>
            <a:lnRef idx="1">
              <a:schemeClr val="accent1"/>
            </a:lnRef>
            <a:fillRef idx="0">
              <a:schemeClr val="accent1"/>
            </a:fillRef>
            <a:effectRef idx="0">
              <a:schemeClr val="accent1"/>
            </a:effectRef>
            <a:fontRef idx="minor">
              <a:schemeClr val="tx1"/>
            </a:fontRef>
          </p:style>
        </p:cxnSp>
        <p:sp>
          <p:nvSpPr>
            <p:cNvPr id="18" name="TextBox 17">
              <a:extLst>
                <a:ext uri="{FF2B5EF4-FFF2-40B4-BE49-F238E27FC236}">
                  <a16:creationId xmlns:a16="http://schemas.microsoft.com/office/drawing/2014/main" id="{92CE47C5-1355-9F47-8DC8-3D85DA032E89}"/>
                </a:ext>
              </a:extLst>
            </p:cNvPr>
            <p:cNvSpPr txBox="1"/>
            <p:nvPr/>
          </p:nvSpPr>
          <p:spPr>
            <a:xfrm>
              <a:off x="4062865" y="2295574"/>
              <a:ext cx="1074333" cy="276999"/>
            </a:xfrm>
            <a:prstGeom prst="rect">
              <a:avLst/>
            </a:prstGeom>
            <a:noFill/>
          </p:spPr>
          <p:txBody>
            <a:bodyPr wrap="none" rtlCol="0">
              <a:spAutoFit/>
            </a:bodyPr>
            <a:lstStyle/>
            <a:p>
              <a:r>
                <a:rPr lang="en-US" sz="1200" dirty="0">
                  <a:solidFill>
                    <a:srgbClr val="00B050"/>
                  </a:solidFill>
                </a:rPr>
                <a:t>Fin Assembly</a:t>
              </a:r>
            </a:p>
          </p:txBody>
        </p:sp>
      </p:grpSp>
      <p:grpSp>
        <p:nvGrpSpPr>
          <p:cNvPr id="11" name="Group 10">
            <a:extLst>
              <a:ext uri="{FF2B5EF4-FFF2-40B4-BE49-F238E27FC236}">
                <a16:creationId xmlns:a16="http://schemas.microsoft.com/office/drawing/2014/main" id="{64B9C022-6D7C-E213-655D-FF939C5A62F6}"/>
              </a:ext>
            </a:extLst>
          </p:cNvPr>
          <p:cNvGrpSpPr/>
          <p:nvPr/>
        </p:nvGrpSpPr>
        <p:grpSpPr>
          <a:xfrm>
            <a:off x="5719527" y="1735892"/>
            <a:ext cx="1923768" cy="2293317"/>
            <a:chOff x="5723630" y="2115077"/>
            <a:chExt cx="1923768" cy="2293317"/>
          </a:xfrm>
        </p:grpSpPr>
        <p:sp>
          <p:nvSpPr>
            <p:cNvPr id="20" name="Oval 19">
              <a:extLst>
                <a:ext uri="{FF2B5EF4-FFF2-40B4-BE49-F238E27FC236}">
                  <a16:creationId xmlns:a16="http://schemas.microsoft.com/office/drawing/2014/main" id="{547E79E0-77FC-AE4E-AA3C-B179586C16EF}"/>
                </a:ext>
              </a:extLst>
            </p:cNvPr>
            <p:cNvSpPr/>
            <p:nvPr/>
          </p:nvSpPr>
          <p:spPr>
            <a:xfrm>
              <a:off x="5900791" y="2855257"/>
              <a:ext cx="1746607" cy="1553137"/>
            </a:xfrm>
            <a:prstGeom prst="ellipse">
              <a:avLst/>
            </a:prstGeom>
            <a:noFill/>
            <a:ln w="38100">
              <a:solidFill>
                <a:srgbClr val="FC4C02"/>
              </a:solidFill>
            </a:ln>
          </p:spPr>
          <p:style>
            <a:lnRef idx="2">
              <a:schemeClr val="accent2"/>
            </a:lnRef>
            <a:fillRef idx="1">
              <a:schemeClr val="lt1"/>
            </a:fillRef>
            <a:effectRef idx="0">
              <a:schemeClr val="accent2"/>
            </a:effectRef>
            <a:fontRef idx="minor">
              <a:schemeClr val="dk1"/>
            </a:fontRef>
          </p:style>
          <p:txBody>
            <a:bodyPr rtlCol="0" anchor="ctr"/>
            <a:lstStyle/>
            <a:p>
              <a:pPr algn="ctr"/>
              <a:endParaRPr lang="en-US"/>
            </a:p>
          </p:txBody>
        </p:sp>
        <p:sp>
          <p:nvSpPr>
            <p:cNvPr id="21" name="TextBox 20">
              <a:extLst>
                <a:ext uri="{FF2B5EF4-FFF2-40B4-BE49-F238E27FC236}">
                  <a16:creationId xmlns:a16="http://schemas.microsoft.com/office/drawing/2014/main" id="{3E72AFDB-1097-7041-8B02-26CF8A409140}"/>
                </a:ext>
              </a:extLst>
            </p:cNvPr>
            <p:cNvSpPr txBox="1"/>
            <p:nvPr/>
          </p:nvSpPr>
          <p:spPr>
            <a:xfrm>
              <a:off x="5723630" y="2115077"/>
              <a:ext cx="508922" cy="276999"/>
            </a:xfrm>
            <a:prstGeom prst="rect">
              <a:avLst/>
            </a:prstGeom>
            <a:noFill/>
          </p:spPr>
          <p:txBody>
            <a:bodyPr wrap="none" rtlCol="0">
              <a:spAutoFit/>
            </a:bodyPr>
            <a:lstStyle/>
            <a:p>
              <a:r>
                <a:rPr lang="en-US" sz="1200" dirty="0">
                  <a:solidFill>
                    <a:srgbClr val="FC4C02"/>
                  </a:solidFill>
                </a:rPr>
                <a:t>Shell</a:t>
              </a:r>
            </a:p>
          </p:txBody>
        </p:sp>
        <p:cxnSp>
          <p:nvCxnSpPr>
            <p:cNvPr id="22" name="Straight Arrow Connector 21">
              <a:extLst>
                <a:ext uri="{FF2B5EF4-FFF2-40B4-BE49-F238E27FC236}">
                  <a16:creationId xmlns:a16="http://schemas.microsoft.com/office/drawing/2014/main" id="{8BBC0A8D-BF80-F741-A013-E4AAB4A5EA57}"/>
                </a:ext>
              </a:extLst>
            </p:cNvPr>
            <p:cNvCxnSpPr>
              <a:cxnSpLocks/>
            </p:cNvCxnSpPr>
            <p:nvPr/>
          </p:nvCxnSpPr>
          <p:spPr>
            <a:xfrm>
              <a:off x="6318921" y="2410808"/>
              <a:ext cx="516024" cy="431736"/>
            </a:xfrm>
            <a:prstGeom prst="straightConnector1">
              <a:avLst/>
            </a:prstGeom>
            <a:ln>
              <a:solidFill>
                <a:srgbClr val="FC4C02"/>
              </a:solidFill>
              <a:tailEnd type="triangle"/>
            </a:ln>
          </p:spPr>
          <p:style>
            <a:lnRef idx="1">
              <a:schemeClr val="accent1"/>
            </a:lnRef>
            <a:fillRef idx="0">
              <a:schemeClr val="accent1"/>
            </a:fillRef>
            <a:effectRef idx="0">
              <a:schemeClr val="accent1"/>
            </a:effectRef>
            <a:fontRef idx="minor">
              <a:schemeClr val="tx1"/>
            </a:fontRef>
          </p:style>
        </p:cxnSp>
      </p:grpSp>
      <p:grpSp>
        <p:nvGrpSpPr>
          <p:cNvPr id="12" name="Group 11">
            <a:extLst>
              <a:ext uri="{FF2B5EF4-FFF2-40B4-BE49-F238E27FC236}">
                <a16:creationId xmlns:a16="http://schemas.microsoft.com/office/drawing/2014/main" id="{DA3378EE-70A4-53A1-116A-015C732520B6}"/>
              </a:ext>
            </a:extLst>
          </p:cNvPr>
          <p:cNvGrpSpPr/>
          <p:nvPr/>
        </p:nvGrpSpPr>
        <p:grpSpPr>
          <a:xfrm>
            <a:off x="7447594" y="1895313"/>
            <a:ext cx="1048331" cy="1910471"/>
            <a:chOff x="7451697" y="2274498"/>
            <a:chExt cx="1048331" cy="1910471"/>
          </a:xfrm>
        </p:grpSpPr>
        <p:sp>
          <p:nvSpPr>
            <p:cNvPr id="23" name="Oval 22">
              <a:extLst>
                <a:ext uri="{FF2B5EF4-FFF2-40B4-BE49-F238E27FC236}">
                  <a16:creationId xmlns:a16="http://schemas.microsoft.com/office/drawing/2014/main" id="{6654F736-2AA9-8F42-9005-EEEBA2D5142A}"/>
                </a:ext>
              </a:extLst>
            </p:cNvPr>
            <p:cNvSpPr/>
            <p:nvPr/>
          </p:nvSpPr>
          <p:spPr>
            <a:xfrm>
              <a:off x="7451697" y="3179536"/>
              <a:ext cx="1048331" cy="1005433"/>
            </a:xfrm>
            <a:prstGeom prst="ellipse">
              <a:avLst/>
            </a:prstGeom>
            <a:noFill/>
            <a:ln w="38100">
              <a:solidFill>
                <a:schemeClr val="bg1">
                  <a:lumMod val="50000"/>
                </a:schemeClr>
              </a:solidFill>
            </a:ln>
          </p:spPr>
          <p:style>
            <a:lnRef idx="2">
              <a:schemeClr val="accent2"/>
            </a:lnRef>
            <a:fillRef idx="1">
              <a:schemeClr val="lt1"/>
            </a:fillRef>
            <a:effectRef idx="0">
              <a:schemeClr val="accent2"/>
            </a:effectRef>
            <a:fontRef idx="minor">
              <a:schemeClr val="dk1"/>
            </a:fontRef>
          </p:style>
          <p:txBody>
            <a:bodyPr rtlCol="0" anchor="ctr"/>
            <a:lstStyle/>
            <a:p>
              <a:pPr algn="ctr"/>
              <a:endParaRPr lang="en-US"/>
            </a:p>
          </p:txBody>
        </p:sp>
        <p:sp>
          <p:nvSpPr>
            <p:cNvPr id="24" name="TextBox 23">
              <a:extLst>
                <a:ext uri="{FF2B5EF4-FFF2-40B4-BE49-F238E27FC236}">
                  <a16:creationId xmlns:a16="http://schemas.microsoft.com/office/drawing/2014/main" id="{7742F67D-A644-034C-8DAF-1080C841263B}"/>
                </a:ext>
              </a:extLst>
            </p:cNvPr>
            <p:cNvSpPr txBox="1"/>
            <p:nvPr/>
          </p:nvSpPr>
          <p:spPr>
            <a:xfrm>
              <a:off x="7451697" y="2274498"/>
              <a:ext cx="501291" cy="276999"/>
            </a:xfrm>
            <a:prstGeom prst="rect">
              <a:avLst/>
            </a:prstGeom>
            <a:noFill/>
            <a:ln>
              <a:noFill/>
            </a:ln>
          </p:spPr>
          <p:txBody>
            <a:bodyPr wrap="none" rtlCol="0">
              <a:spAutoFit/>
            </a:bodyPr>
            <a:lstStyle/>
            <a:p>
              <a:r>
                <a:rPr lang="en-US" sz="1200" dirty="0" err="1">
                  <a:solidFill>
                    <a:schemeClr val="bg1">
                      <a:lumMod val="50000"/>
                    </a:schemeClr>
                  </a:solidFill>
                </a:rPr>
                <a:t>Fuze</a:t>
              </a:r>
              <a:endParaRPr lang="en-US" sz="1200" dirty="0">
                <a:solidFill>
                  <a:schemeClr val="bg1">
                    <a:lumMod val="50000"/>
                  </a:schemeClr>
                </a:solidFill>
              </a:endParaRPr>
            </a:p>
          </p:txBody>
        </p:sp>
        <p:cxnSp>
          <p:nvCxnSpPr>
            <p:cNvPr id="25" name="Straight Arrow Connector 24">
              <a:extLst>
                <a:ext uri="{FF2B5EF4-FFF2-40B4-BE49-F238E27FC236}">
                  <a16:creationId xmlns:a16="http://schemas.microsoft.com/office/drawing/2014/main" id="{0C31D7F5-3EB2-4945-8A7E-B6520427AE1A}"/>
                </a:ext>
              </a:extLst>
            </p:cNvPr>
            <p:cNvCxnSpPr>
              <a:cxnSpLocks/>
            </p:cNvCxnSpPr>
            <p:nvPr/>
          </p:nvCxnSpPr>
          <p:spPr>
            <a:xfrm>
              <a:off x="7747751" y="2572572"/>
              <a:ext cx="268918" cy="527900"/>
            </a:xfrm>
            <a:prstGeom prst="straightConnector1">
              <a:avLst/>
            </a:prstGeom>
            <a:ln>
              <a:solidFill>
                <a:schemeClr val="bg1">
                  <a:lumMod val="50000"/>
                </a:schemeClr>
              </a:solidFill>
              <a:tailEnd type="triangle"/>
            </a:ln>
          </p:spPr>
          <p:style>
            <a:lnRef idx="1">
              <a:schemeClr val="accent1"/>
            </a:lnRef>
            <a:fillRef idx="0">
              <a:schemeClr val="accent1"/>
            </a:fillRef>
            <a:effectRef idx="0">
              <a:schemeClr val="accent1"/>
            </a:effectRef>
            <a:fontRef idx="minor">
              <a:schemeClr val="tx1"/>
            </a:fontRef>
          </p:style>
        </p:cxnSp>
      </p:grpSp>
      <p:sp>
        <p:nvSpPr>
          <p:cNvPr id="28" name="TextBox 27">
            <a:extLst>
              <a:ext uri="{FF2B5EF4-FFF2-40B4-BE49-F238E27FC236}">
                <a16:creationId xmlns:a16="http://schemas.microsoft.com/office/drawing/2014/main" id="{9EF0640E-F2A5-CA4F-B393-C09DE8816CFB}"/>
              </a:ext>
            </a:extLst>
          </p:cNvPr>
          <p:cNvSpPr txBox="1"/>
          <p:nvPr/>
        </p:nvSpPr>
        <p:spPr>
          <a:xfrm>
            <a:off x="864621" y="4381929"/>
            <a:ext cx="10620645" cy="1754326"/>
          </a:xfrm>
          <a:prstGeom prst="rect">
            <a:avLst/>
          </a:prstGeom>
          <a:noFill/>
        </p:spPr>
        <p:txBody>
          <a:bodyPr wrap="square" rtlCol="0">
            <a:spAutoFit/>
          </a:bodyPr>
          <a:lstStyle/>
          <a:p>
            <a:r>
              <a:rPr lang="en-US" dirty="0"/>
              <a:t>Note: Not all systems are like this where the architecture and subsystems are obvious. However, irrespective of how the architecture is determined, what is important are the interfaces between the various subsystems.</a:t>
            </a:r>
          </a:p>
          <a:p>
            <a:endParaRPr lang="en-US" dirty="0"/>
          </a:p>
          <a:p>
            <a:r>
              <a:rPr lang="en-US" dirty="0"/>
              <a:t>……………But what if it’s more complex? </a:t>
            </a:r>
            <a:r>
              <a:rPr lang="en-US" dirty="0" err="1"/>
              <a:t>And..Just</a:t>
            </a:r>
            <a:r>
              <a:rPr lang="en-US" dirty="0"/>
              <a:t> like our A35 do we ant a functional picture. A geographical picture….or both? </a:t>
            </a:r>
          </a:p>
        </p:txBody>
      </p:sp>
    </p:spTree>
    <p:extLst>
      <p:ext uri="{BB962C8B-B14F-4D97-AF65-F5344CB8AC3E}">
        <p14:creationId xmlns:p14="http://schemas.microsoft.com/office/powerpoint/2010/main" val="4255400935"/>
      </p:ext>
    </p:extLst>
  </p:cSld>
  <p:clrMapOvr>
    <a:masterClrMapping/>
  </p:clrMapOvr>
  <p:transition>
    <p:wipe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9"/>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1"/>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8167B1-45C3-CFF1-5EC2-2CF747F8E076}"/>
              </a:ext>
            </a:extLst>
          </p:cNvPr>
          <p:cNvSpPr>
            <a:spLocks noGrp="1"/>
          </p:cNvSpPr>
          <p:nvPr>
            <p:ph type="title"/>
          </p:nvPr>
        </p:nvSpPr>
        <p:spPr>
          <a:xfrm>
            <a:off x="104775" y="84645"/>
            <a:ext cx="10515600" cy="1325563"/>
          </a:xfrm>
        </p:spPr>
        <p:txBody>
          <a:bodyPr/>
          <a:lstStyle/>
          <a:p>
            <a:r>
              <a:rPr lang="en-GB" dirty="0"/>
              <a:t>A More Complex System</a:t>
            </a:r>
          </a:p>
        </p:txBody>
      </p:sp>
      <p:pic>
        <p:nvPicPr>
          <p:cNvPr id="7" name="Content Placeholder 8" descr="Harpoon Missile cutaway | Think Defence | Flickr">
            <a:extLst>
              <a:ext uri="{FF2B5EF4-FFF2-40B4-BE49-F238E27FC236}">
                <a16:creationId xmlns:a16="http://schemas.microsoft.com/office/drawing/2014/main" id="{BAD2C09F-5011-E8B8-C20C-5D127DFFCB63}"/>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73194" y="2785674"/>
            <a:ext cx="11645611" cy="2267589"/>
          </a:xfrm>
        </p:spPr>
      </p:pic>
      <p:pic>
        <p:nvPicPr>
          <p:cNvPr id="1030" name="Picture 6" descr="[Image - 48495] | Close Enough | Know Your Meme">
            <a:extLst>
              <a:ext uri="{FF2B5EF4-FFF2-40B4-BE49-F238E27FC236}">
                <a16:creationId xmlns:a16="http://schemas.microsoft.com/office/drawing/2014/main" id="{F477777D-6EC0-2BD5-1083-0CCE2FDFA25C}"/>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0598" r="27515"/>
          <a:stretch/>
        </p:blipFill>
        <p:spPr bwMode="auto">
          <a:xfrm>
            <a:off x="161124" y="1252885"/>
            <a:ext cx="1638744" cy="1246438"/>
          </a:xfrm>
          <a:prstGeom prst="rect">
            <a:avLst/>
          </a:prstGeom>
          <a:noFill/>
          <a:extLst>
            <a:ext uri="{909E8E84-426E-40DD-AFC4-6F175D3DCCD1}">
              <a14:hiddenFill xmlns:a14="http://schemas.microsoft.com/office/drawing/2010/main">
                <a:solidFill>
                  <a:srgbClr val="FFFFFF"/>
                </a:solidFill>
              </a14:hiddenFill>
            </a:ext>
          </a:extLst>
        </p:spPr>
      </p:pic>
      <p:sp>
        <p:nvSpPr>
          <p:cNvPr id="5" name="Speech Bubble: Oval 4">
            <a:extLst>
              <a:ext uri="{FF2B5EF4-FFF2-40B4-BE49-F238E27FC236}">
                <a16:creationId xmlns:a16="http://schemas.microsoft.com/office/drawing/2014/main" id="{52AB7411-DA9A-8058-01BC-2E9B48F1202E}"/>
              </a:ext>
            </a:extLst>
          </p:cNvPr>
          <p:cNvSpPr/>
          <p:nvPr/>
        </p:nvSpPr>
        <p:spPr>
          <a:xfrm>
            <a:off x="5422035" y="1616596"/>
            <a:ext cx="1463230" cy="1060694"/>
          </a:xfrm>
          <a:prstGeom prst="wedgeEllipseCallout">
            <a:avLst>
              <a:gd name="adj1" fmla="val -38617"/>
              <a:gd name="adj2" fmla="val 157245"/>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Are we moving?</a:t>
            </a:r>
          </a:p>
        </p:txBody>
      </p:sp>
      <p:sp>
        <p:nvSpPr>
          <p:cNvPr id="16" name="Speech Bubble: Oval 15">
            <a:extLst>
              <a:ext uri="{FF2B5EF4-FFF2-40B4-BE49-F238E27FC236}">
                <a16:creationId xmlns:a16="http://schemas.microsoft.com/office/drawing/2014/main" id="{B3D2705F-4400-264C-C57B-EAD8032CF85F}"/>
              </a:ext>
            </a:extLst>
          </p:cNvPr>
          <p:cNvSpPr/>
          <p:nvPr/>
        </p:nvSpPr>
        <p:spPr>
          <a:xfrm>
            <a:off x="10328131" y="1670992"/>
            <a:ext cx="1638744" cy="1158698"/>
          </a:xfrm>
          <a:prstGeom prst="wedgeEllipseCallout">
            <a:avLst>
              <a:gd name="adj1" fmla="val -30723"/>
              <a:gd name="adj2" fmla="val 152708"/>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Get it off the platform</a:t>
            </a:r>
          </a:p>
        </p:txBody>
      </p:sp>
      <p:sp>
        <p:nvSpPr>
          <p:cNvPr id="17" name="Speech Bubble: Oval 16">
            <a:extLst>
              <a:ext uri="{FF2B5EF4-FFF2-40B4-BE49-F238E27FC236}">
                <a16:creationId xmlns:a16="http://schemas.microsoft.com/office/drawing/2014/main" id="{FFBE930E-D859-33DB-5CB4-B4D0947C048A}"/>
              </a:ext>
            </a:extLst>
          </p:cNvPr>
          <p:cNvSpPr/>
          <p:nvPr/>
        </p:nvSpPr>
        <p:spPr>
          <a:xfrm>
            <a:off x="5832047" y="5047973"/>
            <a:ext cx="1746694" cy="1060694"/>
          </a:xfrm>
          <a:prstGeom prst="wedgeEllipseCallout">
            <a:avLst>
              <a:gd name="adj1" fmla="val -62133"/>
              <a:gd name="adj2" fmla="val -140397"/>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Are we Far enough away</a:t>
            </a:r>
          </a:p>
        </p:txBody>
      </p:sp>
      <p:sp>
        <p:nvSpPr>
          <p:cNvPr id="18" name="Speech Bubble: Oval 17">
            <a:extLst>
              <a:ext uri="{FF2B5EF4-FFF2-40B4-BE49-F238E27FC236}">
                <a16:creationId xmlns:a16="http://schemas.microsoft.com/office/drawing/2014/main" id="{141EC5F6-44D7-8471-E0E7-A5D7865F171D}"/>
              </a:ext>
            </a:extLst>
          </p:cNvPr>
          <p:cNvSpPr/>
          <p:nvPr/>
        </p:nvSpPr>
        <p:spPr>
          <a:xfrm>
            <a:off x="9144333" y="875898"/>
            <a:ext cx="1748791" cy="691117"/>
          </a:xfrm>
          <a:prstGeom prst="wedgeEllipseCallout">
            <a:avLst>
              <a:gd name="adj1" fmla="val -15707"/>
              <a:gd name="adj2" fmla="val 359753"/>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SEPARATE!</a:t>
            </a:r>
          </a:p>
        </p:txBody>
      </p:sp>
      <p:sp>
        <p:nvSpPr>
          <p:cNvPr id="25" name="Explosion: 14 Points 24">
            <a:extLst>
              <a:ext uri="{FF2B5EF4-FFF2-40B4-BE49-F238E27FC236}">
                <a16:creationId xmlns:a16="http://schemas.microsoft.com/office/drawing/2014/main" id="{6DF9B71B-165C-6417-0FE9-3BD7C9D05557}"/>
              </a:ext>
            </a:extLst>
          </p:cNvPr>
          <p:cNvSpPr/>
          <p:nvPr/>
        </p:nvSpPr>
        <p:spPr>
          <a:xfrm>
            <a:off x="3310470" y="3735855"/>
            <a:ext cx="1538397" cy="914400"/>
          </a:xfrm>
          <a:prstGeom prst="irregularSeal2">
            <a:avLst/>
          </a:pr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r>
              <a:rPr lang="en-GB" b="1" dirty="0">
                <a:ln w="6600">
                  <a:solidFill>
                    <a:schemeClr val="accent2"/>
                  </a:solidFill>
                  <a:prstDash val="solid"/>
                </a:ln>
                <a:solidFill>
                  <a:srgbClr val="C00000"/>
                </a:solidFill>
                <a:effectLst>
                  <a:outerShdw dist="38100" dir="2700000" algn="tl" rotWithShape="0">
                    <a:schemeClr val="accent2"/>
                  </a:outerShdw>
                </a:effectLst>
              </a:rPr>
              <a:t>bang</a:t>
            </a:r>
          </a:p>
        </p:txBody>
      </p:sp>
      <p:sp>
        <p:nvSpPr>
          <p:cNvPr id="28" name="Speech Bubble: Oval 27">
            <a:extLst>
              <a:ext uri="{FF2B5EF4-FFF2-40B4-BE49-F238E27FC236}">
                <a16:creationId xmlns:a16="http://schemas.microsoft.com/office/drawing/2014/main" id="{439E7B30-2490-EE1D-ED83-B995FA726B80}"/>
              </a:ext>
            </a:extLst>
          </p:cNvPr>
          <p:cNvSpPr/>
          <p:nvPr/>
        </p:nvSpPr>
        <p:spPr>
          <a:xfrm>
            <a:off x="1697951" y="1076718"/>
            <a:ext cx="1558365" cy="720601"/>
          </a:xfrm>
          <a:prstGeom prst="wedgeEllipseCallout">
            <a:avLst>
              <a:gd name="adj1" fmla="val 16191"/>
              <a:gd name="adj2" fmla="val 83340"/>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Are we There yet</a:t>
            </a:r>
          </a:p>
        </p:txBody>
      </p:sp>
      <p:sp>
        <p:nvSpPr>
          <p:cNvPr id="29" name="Speech Bubble: Oval 28">
            <a:extLst>
              <a:ext uri="{FF2B5EF4-FFF2-40B4-BE49-F238E27FC236}">
                <a16:creationId xmlns:a16="http://schemas.microsoft.com/office/drawing/2014/main" id="{C4D49DE4-3E21-C072-2C08-B6F8B906612D}"/>
              </a:ext>
            </a:extLst>
          </p:cNvPr>
          <p:cNvSpPr/>
          <p:nvPr/>
        </p:nvSpPr>
        <p:spPr>
          <a:xfrm>
            <a:off x="4222252" y="1017874"/>
            <a:ext cx="951645" cy="720601"/>
          </a:xfrm>
          <a:prstGeom prst="wedgeEllipseCallout">
            <a:avLst>
              <a:gd name="adj1" fmla="val -30235"/>
              <a:gd name="adj2" fmla="val 88918"/>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NO!</a:t>
            </a:r>
          </a:p>
        </p:txBody>
      </p:sp>
      <p:grpSp>
        <p:nvGrpSpPr>
          <p:cNvPr id="31" name="Group 30">
            <a:extLst>
              <a:ext uri="{FF2B5EF4-FFF2-40B4-BE49-F238E27FC236}">
                <a16:creationId xmlns:a16="http://schemas.microsoft.com/office/drawing/2014/main" id="{93B6DA2C-C799-8E34-29F5-66096EE4EFBF}"/>
              </a:ext>
            </a:extLst>
          </p:cNvPr>
          <p:cNvGrpSpPr/>
          <p:nvPr/>
        </p:nvGrpSpPr>
        <p:grpSpPr>
          <a:xfrm>
            <a:off x="273194" y="4220986"/>
            <a:ext cx="3249652" cy="2271889"/>
            <a:chOff x="273194" y="4220986"/>
            <a:chExt cx="3249652" cy="2271889"/>
          </a:xfrm>
        </p:grpSpPr>
        <p:grpSp>
          <p:nvGrpSpPr>
            <p:cNvPr id="4" name="Group 3">
              <a:extLst>
                <a:ext uri="{FF2B5EF4-FFF2-40B4-BE49-F238E27FC236}">
                  <a16:creationId xmlns:a16="http://schemas.microsoft.com/office/drawing/2014/main" id="{8BE9AD79-51AC-A694-462A-5798FFA3436F}"/>
                </a:ext>
              </a:extLst>
            </p:cNvPr>
            <p:cNvGrpSpPr/>
            <p:nvPr/>
          </p:nvGrpSpPr>
          <p:grpSpPr>
            <a:xfrm>
              <a:off x="273194" y="5306891"/>
              <a:ext cx="3249652" cy="1185984"/>
              <a:chOff x="838200" y="5009623"/>
              <a:chExt cx="3036336" cy="1138626"/>
            </a:xfrm>
          </p:grpSpPr>
          <p:pic>
            <p:nvPicPr>
              <p:cNvPr id="1028" name="Picture 4" descr="It's A Bird, It's A Plane, It's _____! - YouTube">
                <a:extLst>
                  <a:ext uri="{FF2B5EF4-FFF2-40B4-BE49-F238E27FC236}">
                    <a16:creationId xmlns:a16="http://schemas.microsoft.com/office/drawing/2014/main" id="{97C56485-111F-4215-6EEE-6ABFF96BA3C0}"/>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t="14445" b="35555"/>
              <a:stretch/>
            </p:blipFill>
            <p:spPr bwMode="auto">
              <a:xfrm>
                <a:off x="838200" y="5009623"/>
                <a:ext cx="3036336" cy="1138626"/>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448A7A2F-BCE3-AB90-583C-B8CCA3D44755}"/>
                  </a:ext>
                </a:extLst>
              </p:cNvPr>
              <p:cNvSpPr txBox="1"/>
              <p:nvPr/>
            </p:nvSpPr>
            <p:spPr>
              <a:xfrm>
                <a:off x="2581275" y="5492612"/>
                <a:ext cx="1169936" cy="430887"/>
              </a:xfrm>
              <a:prstGeom prst="rect">
                <a:avLst/>
              </a:prstGeom>
              <a:noFill/>
            </p:spPr>
            <p:txBody>
              <a:bodyPr wrap="none" rtlCol="0">
                <a:spAutoFit/>
              </a:bodyPr>
              <a:lstStyle/>
              <a:p>
                <a:r>
                  <a:rPr lang="en-GB" sz="2200" b="1" i="1" dirty="0">
                    <a:solidFill>
                      <a:schemeClr val="bg1"/>
                    </a:solidFill>
                  </a:rPr>
                  <a:t>A Target</a:t>
                </a:r>
              </a:p>
            </p:txBody>
          </p:sp>
        </p:grpSp>
        <p:sp>
          <p:nvSpPr>
            <p:cNvPr id="30" name="Arrow: Down 29">
              <a:extLst>
                <a:ext uri="{FF2B5EF4-FFF2-40B4-BE49-F238E27FC236}">
                  <a16:creationId xmlns:a16="http://schemas.microsoft.com/office/drawing/2014/main" id="{58C448BB-1152-F184-2983-753E32861E3C}"/>
                </a:ext>
              </a:extLst>
            </p:cNvPr>
            <p:cNvSpPr/>
            <p:nvPr/>
          </p:nvSpPr>
          <p:spPr>
            <a:xfrm rot="11839547">
              <a:off x="1254478" y="4220986"/>
              <a:ext cx="484632" cy="1224700"/>
            </a:xfrm>
            <a:prstGeom prst="downArrow">
              <a:avLst/>
            </a:pr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dirty="0"/>
            </a:p>
          </p:txBody>
        </p:sp>
      </p:grpSp>
      <p:grpSp>
        <p:nvGrpSpPr>
          <p:cNvPr id="33" name="Group 32">
            <a:extLst>
              <a:ext uri="{FF2B5EF4-FFF2-40B4-BE49-F238E27FC236}">
                <a16:creationId xmlns:a16="http://schemas.microsoft.com/office/drawing/2014/main" id="{548E3A54-8944-2F7D-F433-FE77CC0C62AF}"/>
              </a:ext>
            </a:extLst>
          </p:cNvPr>
          <p:cNvGrpSpPr/>
          <p:nvPr/>
        </p:nvGrpSpPr>
        <p:grpSpPr>
          <a:xfrm>
            <a:off x="10155610" y="4289123"/>
            <a:ext cx="1763195" cy="2462515"/>
            <a:chOff x="10155610" y="4289123"/>
            <a:chExt cx="1763195" cy="2462515"/>
          </a:xfrm>
        </p:grpSpPr>
        <p:pic>
          <p:nvPicPr>
            <p:cNvPr id="8" name="Picture 7" descr="A close-up of a shoe&#10;&#10;Description automatically generated">
              <a:extLst>
                <a:ext uri="{FF2B5EF4-FFF2-40B4-BE49-F238E27FC236}">
                  <a16:creationId xmlns:a16="http://schemas.microsoft.com/office/drawing/2014/main" id="{CDC3CC3C-6ECA-143E-599E-12E2EF3194A6}"/>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10328814" y="5161647"/>
              <a:ext cx="1589991" cy="1589991"/>
            </a:xfrm>
            <a:prstGeom prst="rect">
              <a:avLst/>
            </a:prstGeom>
          </p:spPr>
        </p:pic>
        <p:sp>
          <p:nvSpPr>
            <p:cNvPr id="32" name="Arrow: Down 31">
              <a:extLst>
                <a:ext uri="{FF2B5EF4-FFF2-40B4-BE49-F238E27FC236}">
                  <a16:creationId xmlns:a16="http://schemas.microsoft.com/office/drawing/2014/main" id="{A8C9E9FC-E429-B41C-97CD-98F0957A2774}"/>
                </a:ext>
              </a:extLst>
            </p:cNvPr>
            <p:cNvSpPr/>
            <p:nvPr/>
          </p:nvSpPr>
          <p:spPr>
            <a:xfrm rot="9557983">
              <a:off x="10155610" y="4289123"/>
              <a:ext cx="484632" cy="862993"/>
            </a:xfrm>
            <a:prstGeom prst="downArrow">
              <a:avLst/>
            </a:pr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grpSp>
      <p:grpSp>
        <p:nvGrpSpPr>
          <p:cNvPr id="36" name="Group 35">
            <a:extLst>
              <a:ext uri="{FF2B5EF4-FFF2-40B4-BE49-F238E27FC236}">
                <a16:creationId xmlns:a16="http://schemas.microsoft.com/office/drawing/2014/main" id="{68EA45E9-45EF-E150-A260-4A7832D9B420}"/>
              </a:ext>
            </a:extLst>
          </p:cNvPr>
          <p:cNvGrpSpPr/>
          <p:nvPr/>
        </p:nvGrpSpPr>
        <p:grpSpPr>
          <a:xfrm>
            <a:off x="7483603" y="721878"/>
            <a:ext cx="1312461" cy="3095170"/>
            <a:chOff x="7483603" y="721878"/>
            <a:chExt cx="1312461" cy="3095170"/>
          </a:xfrm>
        </p:grpSpPr>
        <p:pic>
          <p:nvPicPr>
            <p:cNvPr id="11" name="Picture 10" descr="A group of people standing in front of a blue background&#10;&#10;Description automatically generated">
              <a:extLst>
                <a:ext uri="{FF2B5EF4-FFF2-40B4-BE49-F238E27FC236}">
                  <a16:creationId xmlns:a16="http://schemas.microsoft.com/office/drawing/2014/main" id="{8FA4B259-C9C5-1014-FE24-A10C77E05536}"/>
                </a:ext>
              </a:extLst>
            </p:cNvPr>
            <p:cNvPicPr>
              <a:picLocks noChangeAspect="1"/>
            </p:cNvPicPr>
            <p:nvPr/>
          </p:nvPicPr>
          <p:blipFill>
            <a:blip r:embed="rId7">
              <a:extLst>
                <a:ext uri="{28A0092B-C50C-407E-A947-70E740481C1C}">
                  <a14:useLocalDpi xmlns:a14="http://schemas.microsoft.com/office/drawing/2010/main" val="0"/>
                </a:ext>
                <a:ext uri="{837473B0-CC2E-450A-ABE3-18F120FF3D39}">
                  <a1611:picAttrSrcUrl xmlns:a1611="http://schemas.microsoft.com/office/drawing/2016/11/main" r:id="rId8"/>
                </a:ext>
              </a:extLst>
            </a:blip>
            <a:stretch>
              <a:fillRect/>
            </a:stretch>
          </p:blipFill>
          <p:spPr>
            <a:xfrm>
              <a:off x="7483603" y="721878"/>
              <a:ext cx="1312461" cy="1855247"/>
            </a:xfrm>
            <a:prstGeom prst="rect">
              <a:avLst/>
            </a:prstGeom>
          </p:spPr>
        </p:pic>
        <p:sp>
          <p:nvSpPr>
            <p:cNvPr id="34" name="Arrow: Right 33">
              <a:extLst>
                <a:ext uri="{FF2B5EF4-FFF2-40B4-BE49-F238E27FC236}">
                  <a16:creationId xmlns:a16="http://schemas.microsoft.com/office/drawing/2014/main" id="{BD0DADD7-CD3C-F753-86AB-DACA150A4397}"/>
                </a:ext>
              </a:extLst>
            </p:cNvPr>
            <p:cNvSpPr/>
            <p:nvPr/>
          </p:nvSpPr>
          <p:spPr>
            <a:xfrm rot="4903775">
              <a:off x="7408212" y="2918415"/>
              <a:ext cx="1312634" cy="484632"/>
            </a:xfrm>
            <a:prstGeom prst="rightArrow">
              <a:avLst/>
            </a:pr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grpSp>
      <p:grpSp>
        <p:nvGrpSpPr>
          <p:cNvPr id="37" name="Group 36">
            <a:extLst>
              <a:ext uri="{FF2B5EF4-FFF2-40B4-BE49-F238E27FC236}">
                <a16:creationId xmlns:a16="http://schemas.microsoft.com/office/drawing/2014/main" id="{C462B524-05CD-7723-03CF-76338B59BA4C}"/>
              </a:ext>
            </a:extLst>
          </p:cNvPr>
          <p:cNvGrpSpPr/>
          <p:nvPr/>
        </p:nvGrpSpPr>
        <p:grpSpPr>
          <a:xfrm>
            <a:off x="7710730" y="4632053"/>
            <a:ext cx="2035944" cy="1939912"/>
            <a:chOff x="7710730" y="4632053"/>
            <a:chExt cx="2035944" cy="1939912"/>
          </a:xfrm>
        </p:grpSpPr>
        <p:pic>
          <p:nvPicPr>
            <p:cNvPr id="14" name="Picture 13" descr="A close-up of hands holding a green steering wheel&#10;&#10;Description automatically generated">
              <a:extLst>
                <a:ext uri="{FF2B5EF4-FFF2-40B4-BE49-F238E27FC236}">
                  <a16:creationId xmlns:a16="http://schemas.microsoft.com/office/drawing/2014/main" id="{30081383-45E6-4AED-0173-6D0B806260E6}"/>
                </a:ext>
              </a:extLst>
            </p:cNvPr>
            <p:cNvPicPr>
              <a:picLocks noChangeAspect="1"/>
            </p:cNvPicPr>
            <p:nvPr/>
          </p:nvPicPr>
          <p:blipFill>
            <a:blip r:embed="rId9">
              <a:extLst>
                <a:ext uri="{28A0092B-C50C-407E-A947-70E740481C1C}">
                  <a14:useLocalDpi xmlns:a14="http://schemas.microsoft.com/office/drawing/2010/main" val="0"/>
                </a:ext>
                <a:ext uri="{837473B0-CC2E-450A-ABE3-18F120FF3D39}">
                  <a1611:picAttrSrcUrl xmlns:a1611="http://schemas.microsoft.com/office/drawing/2016/11/main" r:id="rId10"/>
                </a:ext>
              </a:extLst>
            </a:blip>
            <a:stretch>
              <a:fillRect/>
            </a:stretch>
          </p:blipFill>
          <p:spPr>
            <a:xfrm>
              <a:off x="7710730" y="5047973"/>
              <a:ext cx="2035944" cy="1523992"/>
            </a:xfrm>
            <a:prstGeom prst="rect">
              <a:avLst/>
            </a:prstGeom>
          </p:spPr>
        </p:pic>
        <p:sp>
          <p:nvSpPr>
            <p:cNvPr id="35" name="Arrow: Right 34">
              <a:extLst>
                <a:ext uri="{FF2B5EF4-FFF2-40B4-BE49-F238E27FC236}">
                  <a16:creationId xmlns:a16="http://schemas.microsoft.com/office/drawing/2014/main" id="{76AC30CE-71E4-3870-F1F8-6E7136AB8A0F}"/>
                </a:ext>
              </a:extLst>
            </p:cNvPr>
            <p:cNvSpPr/>
            <p:nvPr/>
          </p:nvSpPr>
          <p:spPr>
            <a:xfrm rot="18278752">
              <a:off x="8677142" y="4672802"/>
              <a:ext cx="566129" cy="484632"/>
            </a:xfrm>
            <a:prstGeom prst="rightArrow">
              <a:avLst/>
            </a:pr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grpSp>
      <p:grpSp>
        <p:nvGrpSpPr>
          <p:cNvPr id="39" name="Group 38">
            <a:extLst>
              <a:ext uri="{FF2B5EF4-FFF2-40B4-BE49-F238E27FC236}">
                <a16:creationId xmlns:a16="http://schemas.microsoft.com/office/drawing/2014/main" id="{3A5A6CF2-31B0-8C95-DE26-E38BAFE93DF1}"/>
              </a:ext>
            </a:extLst>
          </p:cNvPr>
          <p:cNvGrpSpPr/>
          <p:nvPr/>
        </p:nvGrpSpPr>
        <p:grpSpPr>
          <a:xfrm>
            <a:off x="4161661" y="4238421"/>
            <a:ext cx="1538397" cy="2430621"/>
            <a:chOff x="4161661" y="4238421"/>
            <a:chExt cx="1538397" cy="2430621"/>
          </a:xfrm>
        </p:grpSpPr>
        <p:pic>
          <p:nvPicPr>
            <p:cNvPr id="23" name="Picture 22" descr="A yellow sign with black text&#10;&#10;Description automatically generated">
              <a:extLst>
                <a:ext uri="{FF2B5EF4-FFF2-40B4-BE49-F238E27FC236}">
                  <a16:creationId xmlns:a16="http://schemas.microsoft.com/office/drawing/2014/main" id="{26D7B72E-A415-F664-3B0B-F5AADCEBC7C3}"/>
                </a:ext>
              </a:extLst>
            </p:cNvPr>
            <p:cNvPicPr>
              <a:picLocks noChangeAspect="1"/>
            </p:cNvPicPr>
            <p:nvPr/>
          </p:nvPicPr>
          <p:blipFill rotWithShape="1">
            <a:blip r:embed="rId11">
              <a:extLst>
                <a:ext uri="{28A0092B-C50C-407E-A947-70E740481C1C}">
                  <a14:useLocalDpi xmlns:a14="http://schemas.microsoft.com/office/drawing/2010/main" val="0"/>
                </a:ext>
                <a:ext uri="{837473B0-CC2E-450A-ABE3-18F120FF3D39}">
                  <a1611:picAttrSrcUrl xmlns:a1611="http://schemas.microsoft.com/office/drawing/2016/11/main" r:id="rId12"/>
                </a:ext>
              </a:extLst>
            </a:blip>
            <a:srcRect l="45282"/>
            <a:stretch/>
          </p:blipFill>
          <p:spPr>
            <a:xfrm>
              <a:off x="4161661" y="4950895"/>
              <a:ext cx="1538397" cy="1718147"/>
            </a:xfrm>
            <a:prstGeom prst="rect">
              <a:avLst/>
            </a:prstGeom>
          </p:spPr>
        </p:pic>
        <p:sp>
          <p:nvSpPr>
            <p:cNvPr id="38" name="Arrow: Right 37">
              <a:extLst>
                <a:ext uri="{FF2B5EF4-FFF2-40B4-BE49-F238E27FC236}">
                  <a16:creationId xmlns:a16="http://schemas.microsoft.com/office/drawing/2014/main" id="{E8B543D3-57A3-D06C-D4F7-42DF400341F5}"/>
                </a:ext>
              </a:extLst>
            </p:cNvPr>
            <p:cNvSpPr/>
            <p:nvPr/>
          </p:nvSpPr>
          <p:spPr>
            <a:xfrm rot="17325014">
              <a:off x="4716152" y="4435228"/>
              <a:ext cx="809536" cy="415922"/>
            </a:xfrm>
            <a:prstGeom prst="rightArrow">
              <a:avLst/>
            </a:pr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grpSp>
      <p:grpSp>
        <p:nvGrpSpPr>
          <p:cNvPr id="41" name="Group 40">
            <a:extLst>
              <a:ext uri="{FF2B5EF4-FFF2-40B4-BE49-F238E27FC236}">
                <a16:creationId xmlns:a16="http://schemas.microsoft.com/office/drawing/2014/main" id="{57F650AF-6D20-F987-D07D-ECABE481A998}"/>
              </a:ext>
            </a:extLst>
          </p:cNvPr>
          <p:cNvGrpSpPr/>
          <p:nvPr/>
        </p:nvGrpSpPr>
        <p:grpSpPr>
          <a:xfrm>
            <a:off x="2122714" y="2017669"/>
            <a:ext cx="2691459" cy="2011079"/>
            <a:chOff x="2122714" y="2017669"/>
            <a:chExt cx="2691459" cy="2011079"/>
          </a:xfrm>
        </p:grpSpPr>
        <p:pic>
          <p:nvPicPr>
            <p:cNvPr id="1026" name="Picture 2" descr="Are we there yet? - Shrek 2 - YouTube">
              <a:extLst>
                <a:ext uri="{FF2B5EF4-FFF2-40B4-BE49-F238E27FC236}">
                  <a16:creationId xmlns:a16="http://schemas.microsoft.com/office/drawing/2014/main" id="{AC707F0C-2D57-453E-55A5-A39454015E35}"/>
                </a:ext>
              </a:extLst>
            </p:cNvPr>
            <p:cNvPicPr>
              <a:picLocks noChangeAspect="1" noChangeArrowheads="1"/>
            </p:cNvPicPr>
            <p:nvPr/>
          </p:nvPicPr>
          <p:blipFill rotWithShape="1">
            <a:blip r:embed="rId13">
              <a:extLst>
                <a:ext uri="{28A0092B-C50C-407E-A947-70E740481C1C}">
                  <a14:useLocalDpi xmlns:a14="http://schemas.microsoft.com/office/drawing/2010/main" val="0"/>
                </a:ext>
              </a:extLst>
            </a:blip>
            <a:srcRect l="35208" t="20555" r="13958" b="40788"/>
            <a:stretch/>
          </p:blipFill>
          <p:spPr bwMode="auto">
            <a:xfrm>
              <a:off x="2490073" y="2017669"/>
              <a:ext cx="2324100" cy="1325563"/>
            </a:xfrm>
            <a:prstGeom prst="rect">
              <a:avLst/>
            </a:prstGeom>
            <a:noFill/>
            <a:extLst>
              <a:ext uri="{909E8E84-426E-40DD-AFC4-6F175D3DCCD1}">
                <a14:hiddenFill xmlns:a14="http://schemas.microsoft.com/office/drawing/2010/main">
                  <a:solidFill>
                    <a:srgbClr val="FFFFFF"/>
                  </a:solidFill>
                </a14:hiddenFill>
              </a:ext>
            </a:extLst>
          </p:spPr>
        </p:pic>
        <p:sp>
          <p:nvSpPr>
            <p:cNvPr id="40" name="Arrow: Right 39">
              <a:extLst>
                <a:ext uri="{FF2B5EF4-FFF2-40B4-BE49-F238E27FC236}">
                  <a16:creationId xmlns:a16="http://schemas.microsoft.com/office/drawing/2014/main" id="{F1F07872-6AE6-DBFC-C508-BB8EA113FECE}"/>
                </a:ext>
              </a:extLst>
            </p:cNvPr>
            <p:cNvSpPr/>
            <p:nvPr/>
          </p:nvSpPr>
          <p:spPr>
            <a:xfrm rot="7649182">
              <a:off x="1875826" y="3297228"/>
              <a:ext cx="978408" cy="484632"/>
            </a:xfrm>
            <a:prstGeom prst="right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grpSp>
      <p:sp>
        <p:nvSpPr>
          <p:cNvPr id="43" name="Speech Bubble: Oval 42">
            <a:extLst>
              <a:ext uri="{FF2B5EF4-FFF2-40B4-BE49-F238E27FC236}">
                <a16:creationId xmlns:a16="http://schemas.microsoft.com/office/drawing/2014/main" id="{7D3893DC-7150-F462-8B45-144D679F6C24}"/>
              </a:ext>
            </a:extLst>
          </p:cNvPr>
          <p:cNvSpPr/>
          <p:nvPr/>
        </p:nvSpPr>
        <p:spPr>
          <a:xfrm>
            <a:off x="1720640" y="1087004"/>
            <a:ext cx="1558365" cy="720601"/>
          </a:xfrm>
          <a:prstGeom prst="wedgeEllipseCallout">
            <a:avLst>
              <a:gd name="adj1" fmla="val 16191"/>
              <a:gd name="adj2" fmla="val 83340"/>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Are we There yet</a:t>
            </a:r>
          </a:p>
        </p:txBody>
      </p:sp>
      <p:sp>
        <p:nvSpPr>
          <p:cNvPr id="44" name="Speech Bubble: Oval 43">
            <a:extLst>
              <a:ext uri="{FF2B5EF4-FFF2-40B4-BE49-F238E27FC236}">
                <a16:creationId xmlns:a16="http://schemas.microsoft.com/office/drawing/2014/main" id="{33C3DF70-86EF-DD96-68EE-FA03E9FC4E89}"/>
              </a:ext>
            </a:extLst>
          </p:cNvPr>
          <p:cNvSpPr/>
          <p:nvPr/>
        </p:nvSpPr>
        <p:spPr>
          <a:xfrm>
            <a:off x="4202963" y="1049907"/>
            <a:ext cx="951645" cy="720601"/>
          </a:xfrm>
          <a:prstGeom prst="wedgeEllipseCallout">
            <a:avLst>
              <a:gd name="adj1" fmla="val -30235"/>
              <a:gd name="adj2" fmla="val 88918"/>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NO!</a:t>
            </a:r>
          </a:p>
        </p:txBody>
      </p:sp>
      <p:sp>
        <p:nvSpPr>
          <p:cNvPr id="26" name="Explosion: 14 Points 25">
            <a:extLst>
              <a:ext uri="{FF2B5EF4-FFF2-40B4-BE49-F238E27FC236}">
                <a16:creationId xmlns:a16="http://schemas.microsoft.com/office/drawing/2014/main" id="{2D35D536-9A39-F3C0-C7FB-8F0272CAD59D}"/>
              </a:ext>
            </a:extLst>
          </p:cNvPr>
          <p:cNvSpPr/>
          <p:nvPr/>
        </p:nvSpPr>
        <p:spPr>
          <a:xfrm>
            <a:off x="1449540" y="1723965"/>
            <a:ext cx="5970924" cy="5082667"/>
          </a:xfrm>
          <a:prstGeom prst="irregularSeal2">
            <a:avLst/>
          </a:pr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r>
              <a:rPr lang="en-GB" sz="3600" b="1" dirty="0" err="1">
                <a:ln w="6600">
                  <a:solidFill>
                    <a:schemeClr val="accent2"/>
                  </a:solidFill>
                  <a:prstDash val="solid"/>
                </a:ln>
                <a:solidFill>
                  <a:srgbClr val="C00000"/>
                </a:solidFill>
                <a:effectLst>
                  <a:outerShdw dist="38100" dir="2700000" algn="tl" rotWithShape="0">
                    <a:schemeClr val="accent2"/>
                  </a:outerShdw>
                </a:effectLst>
              </a:rPr>
              <a:t>Booom</a:t>
            </a:r>
            <a:endParaRPr lang="en-GB" sz="3600" b="1" dirty="0">
              <a:ln w="6600">
                <a:solidFill>
                  <a:schemeClr val="accent2"/>
                </a:solidFill>
                <a:prstDash val="solid"/>
              </a:ln>
              <a:solidFill>
                <a:srgbClr val="C00000"/>
              </a:solidFill>
              <a:effectLst>
                <a:outerShdw dist="38100" dir="2700000" algn="tl" rotWithShape="0">
                  <a:schemeClr val="accent2"/>
                </a:outerShdw>
              </a:effectLst>
            </a:endParaRPr>
          </a:p>
        </p:txBody>
      </p:sp>
    </p:spTree>
    <p:extLst>
      <p:ext uri="{BB962C8B-B14F-4D97-AF65-F5344CB8AC3E}">
        <p14:creationId xmlns:p14="http://schemas.microsoft.com/office/powerpoint/2010/main" val="1466899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1"/>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3"/>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xit" presetSubtype="0" fill="hold" nodeType="clickEffect">
                                  <p:stCondLst>
                                    <p:cond delay="0"/>
                                  </p:stCondLst>
                                  <p:childTnLst>
                                    <p:set>
                                      <p:cBhvr>
                                        <p:cTn id="14" dur="1" fill="hold">
                                          <p:stCondLst>
                                            <p:cond delay="0"/>
                                          </p:stCondLst>
                                        </p:cTn>
                                        <p:tgtEl>
                                          <p:spTgt spid="33"/>
                                        </p:tgtEl>
                                        <p:attrNameLst>
                                          <p:attrName>style.visibility</p:attrName>
                                        </p:attrNameLst>
                                      </p:cBhvr>
                                      <p:to>
                                        <p:strVal val="hidden"/>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6"/>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xit" presetSubtype="0" fill="hold" grpId="1" nodeType="clickEffect">
                                  <p:stCondLst>
                                    <p:cond delay="0"/>
                                  </p:stCondLst>
                                  <p:childTnLst>
                                    <p:set>
                                      <p:cBhvr>
                                        <p:cTn id="22" dur="1" fill="hold">
                                          <p:stCondLst>
                                            <p:cond delay="0"/>
                                          </p:stCondLst>
                                        </p:cTn>
                                        <p:tgtEl>
                                          <p:spTgt spid="16"/>
                                        </p:tgtEl>
                                        <p:attrNameLst>
                                          <p:attrName>style.visibility</p:attrName>
                                        </p:attrNameLst>
                                      </p:cBhvr>
                                      <p:to>
                                        <p:strVal val="hidden"/>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8"/>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xit" presetSubtype="0" fill="hold" grpId="1" nodeType="clickEffect">
                                  <p:stCondLst>
                                    <p:cond delay="0"/>
                                  </p:stCondLst>
                                  <p:childTnLst>
                                    <p:set>
                                      <p:cBhvr>
                                        <p:cTn id="30" dur="1" fill="hold">
                                          <p:stCondLst>
                                            <p:cond delay="0"/>
                                          </p:stCondLst>
                                        </p:cTn>
                                        <p:tgtEl>
                                          <p:spTgt spid="18"/>
                                        </p:tgtEl>
                                        <p:attrNameLst>
                                          <p:attrName>style.visibility</p:attrName>
                                        </p:attrNameLst>
                                      </p:cBhvr>
                                      <p:to>
                                        <p:strVal val="hidden"/>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6"/>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xit" presetSubtype="0" fill="hold" nodeType="clickEffect">
                                  <p:stCondLst>
                                    <p:cond delay="0"/>
                                  </p:stCondLst>
                                  <p:childTnLst>
                                    <p:set>
                                      <p:cBhvr>
                                        <p:cTn id="38" dur="1" fill="hold">
                                          <p:stCondLst>
                                            <p:cond delay="0"/>
                                          </p:stCondLst>
                                        </p:cTn>
                                        <p:tgtEl>
                                          <p:spTgt spid="36"/>
                                        </p:tgtEl>
                                        <p:attrNameLst>
                                          <p:attrName>style.visibility</p:attrName>
                                        </p:attrNameLst>
                                      </p:cBhvr>
                                      <p:to>
                                        <p:strVal val="hidden"/>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37"/>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xit" presetSubtype="0" fill="hold" nodeType="clickEffect">
                                  <p:stCondLst>
                                    <p:cond delay="0"/>
                                  </p:stCondLst>
                                  <p:childTnLst>
                                    <p:set>
                                      <p:cBhvr>
                                        <p:cTn id="46" dur="1" fill="hold">
                                          <p:stCondLst>
                                            <p:cond delay="0"/>
                                          </p:stCondLst>
                                        </p:cTn>
                                        <p:tgtEl>
                                          <p:spTgt spid="37"/>
                                        </p:tgtEl>
                                        <p:attrNameLst>
                                          <p:attrName>style.visibility</p:attrName>
                                        </p:attrNameLst>
                                      </p:cBhvr>
                                      <p:to>
                                        <p:strVal val="hidden"/>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0" nodeType="clickEffect">
                                  <p:stCondLst>
                                    <p:cond delay="0"/>
                                  </p:stCondLst>
                                  <p:childTnLst>
                                    <p:set>
                                      <p:cBhvr>
                                        <p:cTn id="50" dur="1" fill="hold">
                                          <p:stCondLst>
                                            <p:cond delay="0"/>
                                          </p:stCondLst>
                                        </p:cTn>
                                        <p:tgtEl>
                                          <p:spTgt spid="5"/>
                                        </p:tgtEl>
                                        <p:attrNameLst>
                                          <p:attrName>style.visibility</p:attrName>
                                        </p:attrNameLst>
                                      </p:cBhvr>
                                      <p:to>
                                        <p:strVal val="visible"/>
                                      </p:to>
                                    </p:set>
                                  </p:childTnLst>
                                </p:cTn>
                              </p:par>
                            </p:childTnLst>
                          </p:cTn>
                        </p:par>
                      </p:childTnLst>
                    </p:cTn>
                  </p:par>
                  <p:par>
                    <p:cTn id="51" fill="hold">
                      <p:stCondLst>
                        <p:cond delay="indefinite"/>
                      </p:stCondLst>
                      <p:childTnLst>
                        <p:par>
                          <p:cTn id="52" fill="hold">
                            <p:stCondLst>
                              <p:cond delay="0"/>
                            </p:stCondLst>
                            <p:childTnLst>
                              <p:par>
                                <p:cTn id="53" presetID="1" presetClass="exit" presetSubtype="0" fill="hold" grpId="1" nodeType="clickEffect">
                                  <p:stCondLst>
                                    <p:cond delay="0"/>
                                  </p:stCondLst>
                                  <p:childTnLst>
                                    <p:set>
                                      <p:cBhvr>
                                        <p:cTn id="54" dur="1" fill="hold">
                                          <p:stCondLst>
                                            <p:cond delay="0"/>
                                          </p:stCondLst>
                                        </p:cTn>
                                        <p:tgtEl>
                                          <p:spTgt spid="5"/>
                                        </p:tgtEl>
                                        <p:attrNameLst>
                                          <p:attrName>style.visibility</p:attrName>
                                        </p:attrNameLst>
                                      </p:cBhvr>
                                      <p:to>
                                        <p:strVal val="hidden"/>
                                      </p:to>
                                    </p:set>
                                  </p:childTnLst>
                                </p:cTn>
                              </p:par>
                            </p:childTnLst>
                          </p:cTn>
                        </p:par>
                      </p:childTnLst>
                    </p:cTn>
                  </p:par>
                  <p:par>
                    <p:cTn id="55" fill="hold">
                      <p:stCondLst>
                        <p:cond delay="indefinite"/>
                      </p:stCondLst>
                      <p:childTnLst>
                        <p:par>
                          <p:cTn id="56" fill="hold">
                            <p:stCondLst>
                              <p:cond delay="0"/>
                            </p:stCondLst>
                            <p:childTnLst>
                              <p:par>
                                <p:cTn id="57" presetID="1" presetClass="entr" presetSubtype="0" fill="hold" grpId="0" nodeType="clickEffect">
                                  <p:stCondLst>
                                    <p:cond delay="0"/>
                                  </p:stCondLst>
                                  <p:childTnLst>
                                    <p:set>
                                      <p:cBhvr>
                                        <p:cTn id="58" dur="1" fill="hold">
                                          <p:stCondLst>
                                            <p:cond delay="0"/>
                                          </p:stCondLst>
                                        </p:cTn>
                                        <p:tgtEl>
                                          <p:spTgt spid="17"/>
                                        </p:tgtEl>
                                        <p:attrNameLst>
                                          <p:attrName>style.visibility</p:attrName>
                                        </p:attrNameLst>
                                      </p:cBhvr>
                                      <p:to>
                                        <p:strVal val="visible"/>
                                      </p:to>
                                    </p:set>
                                  </p:childTnLst>
                                </p:cTn>
                              </p:par>
                            </p:childTnLst>
                          </p:cTn>
                        </p:par>
                      </p:childTnLst>
                    </p:cTn>
                  </p:par>
                  <p:par>
                    <p:cTn id="59" fill="hold">
                      <p:stCondLst>
                        <p:cond delay="indefinite"/>
                      </p:stCondLst>
                      <p:childTnLst>
                        <p:par>
                          <p:cTn id="60" fill="hold">
                            <p:stCondLst>
                              <p:cond delay="0"/>
                            </p:stCondLst>
                            <p:childTnLst>
                              <p:par>
                                <p:cTn id="61" presetID="1" presetClass="exit" presetSubtype="0" fill="hold" grpId="1" nodeType="clickEffect">
                                  <p:stCondLst>
                                    <p:cond delay="0"/>
                                  </p:stCondLst>
                                  <p:childTnLst>
                                    <p:set>
                                      <p:cBhvr>
                                        <p:cTn id="62" dur="1" fill="hold">
                                          <p:stCondLst>
                                            <p:cond delay="0"/>
                                          </p:stCondLst>
                                        </p:cTn>
                                        <p:tgtEl>
                                          <p:spTgt spid="17"/>
                                        </p:tgtEl>
                                        <p:attrNameLst>
                                          <p:attrName>style.visibility</p:attrName>
                                        </p:attrNameLst>
                                      </p:cBhvr>
                                      <p:to>
                                        <p:strVal val="hidden"/>
                                      </p:to>
                                    </p:set>
                                  </p:childTnLst>
                                </p:cTn>
                              </p:par>
                            </p:childTnLst>
                          </p:cTn>
                        </p:par>
                      </p:childTnLst>
                    </p:cTn>
                  </p:par>
                  <p:par>
                    <p:cTn id="63" fill="hold">
                      <p:stCondLst>
                        <p:cond delay="indefinite"/>
                      </p:stCondLst>
                      <p:childTnLst>
                        <p:par>
                          <p:cTn id="64" fill="hold">
                            <p:stCondLst>
                              <p:cond delay="0"/>
                            </p:stCondLst>
                            <p:childTnLst>
                              <p:par>
                                <p:cTn id="65" presetID="1" presetClass="entr" presetSubtype="0" fill="hold" nodeType="clickEffect">
                                  <p:stCondLst>
                                    <p:cond delay="0"/>
                                  </p:stCondLst>
                                  <p:childTnLst>
                                    <p:set>
                                      <p:cBhvr>
                                        <p:cTn id="66" dur="1" fill="hold">
                                          <p:stCondLst>
                                            <p:cond delay="0"/>
                                          </p:stCondLst>
                                        </p:cTn>
                                        <p:tgtEl>
                                          <p:spTgt spid="39"/>
                                        </p:tgtEl>
                                        <p:attrNameLst>
                                          <p:attrName>style.visibility</p:attrName>
                                        </p:attrNameLst>
                                      </p:cBhvr>
                                      <p:to>
                                        <p:strVal val="visible"/>
                                      </p:to>
                                    </p:set>
                                  </p:childTnLst>
                                </p:cTn>
                              </p:par>
                            </p:childTnLst>
                          </p:cTn>
                        </p:par>
                      </p:childTnLst>
                    </p:cTn>
                  </p:par>
                  <p:par>
                    <p:cTn id="67" fill="hold">
                      <p:stCondLst>
                        <p:cond delay="indefinite"/>
                      </p:stCondLst>
                      <p:childTnLst>
                        <p:par>
                          <p:cTn id="68" fill="hold">
                            <p:stCondLst>
                              <p:cond delay="0"/>
                            </p:stCondLst>
                            <p:childTnLst>
                              <p:par>
                                <p:cTn id="69" presetID="1" presetClass="exit" presetSubtype="0" fill="hold" nodeType="clickEffect">
                                  <p:stCondLst>
                                    <p:cond delay="0"/>
                                  </p:stCondLst>
                                  <p:childTnLst>
                                    <p:set>
                                      <p:cBhvr>
                                        <p:cTn id="70" dur="1" fill="hold">
                                          <p:stCondLst>
                                            <p:cond delay="0"/>
                                          </p:stCondLst>
                                        </p:cTn>
                                        <p:tgtEl>
                                          <p:spTgt spid="39"/>
                                        </p:tgtEl>
                                        <p:attrNameLst>
                                          <p:attrName>style.visibility</p:attrName>
                                        </p:attrNameLst>
                                      </p:cBhvr>
                                      <p:to>
                                        <p:strVal val="hidden"/>
                                      </p:to>
                                    </p:set>
                                  </p:childTnLst>
                                </p:cTn>
                              </p:par>
                            </p:childTnLst>
                          </p:cTn>
                        </p:par>
                      </p:childTnLst>
                    </p:cTn>
                  </p:par>
                  <p:par>
                    <p:cTn id="71" fill="hold">
                      <p:stCondLst>
                        <p:cond delay="indefinite"/>
                      </p:stCondLst>
                      <p:childTnLst>
                        <p:par>
                          <p:cTn id="72" fill="hold">
                            <p:stCondLst>
                              <p:cond delay="0"/>
                            </p:stCondLst>
                            <p:childTnLst>
                              <p:par>
                                <p:cTn id="73" presetID="1" presetClass="entr" presetSubtype="0" fill="hold" nodeType="clickEffect">
                                  <p:stCondLst>
                                    <p:cond delay="0"/>
                                  </p:stCondLst>
                                  <p:childTnLst>
                                    <p:set>
                                      <p:cBhvr>
                                        <p:cTn id="74" dur="1" fill="hold">
                                          <p:stCondLst>
                                            <p:cond delay="0"/>
                                          </p:stCondLst>
                                        </p:cTn>
                                        <p:tgtEl>
                                          <p:spTgt spid="41"/>
                                        </p:tgtEl>
                                        <p:attrNameLst>
                                          <p:attrName>style.visibility</p:attrName>
                                        </p:attrNameLst>
                                      </p:cBhvr>
                                      <p:to>
                                        <p:strVal val="visible"/>
                                      </p:to>
                                    </p:set>
                                  </p:childTnLst>
                                </p:cTn>
                              </p:par>
                            </p:childTnLst>
                          </p:cTn>
                        </p:par>
                      </p:childTnLst>
                    </p:cTn>
                  </p:par>
                  <p:par>
                    <p:cTn id="75" fill="hold">
                      <p:stCondLst>
                        <p:cond delay="indefinite"/>
                      </p:stCondLst>
                      <p:childTnLst>
                        <p:par>
                          <p:cTn id="76" fill="hold">
                            <p:stCondLst>
                              <p:cond delay="0"/>
                            </p:stCondLst>
                            <p:childTnLst>
                              <p:par>
                                <p:cTn id="77" presetID="1" presetClass="entr" presetSubtype="0" fill="hold" grpId="0" nodeType="clickEffect">
                                  <p:stCondLst>
                                    <p:cond delay="0"/>
                                  </p:stCondLst>
                                  <p:childTnLst>
                                    <p:set>
                                      <p:cBhvr>
                                        <p:cTn id="78" dur="1" fill="hold">
                                          <p:stCondLst>
                                            <p:cond delay="0"/>
                                          </p:stCondLst>
                                        </p:cTn>
                                        <p:tgtEl>
                                          <p:spTgt spid="28"/>
                                        </p:tgtEl>
                                        <p:attrNameLst>
                                          <p:attrName>style.visibility</p:attrName>
                                        </p:attrNameLst>
                                      </p:cBhvr>
                                      <p:to>
                                        <p:strVal val="visible"/>
                                      </p:to>
                                    </p:set>
                                  </p:childTnLst>
                                </p:cTn>
                              </p:par>
                            </p:childTnLst>
                          </p:cTn>
                        </p:par>
                      </p:childTnLst>
                    </p:cTn>
                  </p:par>
                  <p:par>
                    <p:cTn id="79" fill="hold">
                      <p:stCondLst>
                        <p:cond delay="indefinite"/>
                      </p:stCondLst>
                      <p:childTnLst>
                        <p:par>
                          <p:cTn id="80" fill="hold">
                            <p:stCondLst>
                              <p:cond delay="0"/>
                            </p:stCondLst>
                            <p:childTnLst>
                              <p:par>
                                <p:cTn id="81" presetID="1" presetClass="entr" presetSubtype="0" fill="hold" grpId="0" nodeType="clickEffect">
                                  <p:stCondLst>
                                    <p:cond delay="0"/>
                                  </p:stCondLst>
                                  <p:childTnLst>
                                    <p:set>
                                      <p:cBhvr>
                                        <p:cTn id="82" dur="1" fill="hold">
                                          <p:stCondLst>
                                            <p:cond delay="0"/>
                                          </p:stCondLst>
                                        </p:cTn>
                                        <p:tgtEl>
                                          <p:spTgt spid="29"/>
                                        </p:tgtEl>
                                        <p:attrNameLst>
                                          <p:attrName>style.visibility</p:attrName>
                                        </p:attrNameLst>
                                      </p:cBhvr>
                                      <p:to>
                                        <p:strVal val="visible"/>
                                      </p:to>
                                    </p:set>
                                  </p:childTnLst>
                                </p:cTn>
                              </p:par>
                            </p:childTnLst>
                          </p:cTn>
                        </p:par>
                      </p:childTnLst>
                    </p:cTn>
                  </p:par>
                  <p:par>
                    <p:cTn id="83" fill="hold">
                      <p:stCondLst>
                        <p:cond delay="indefinite"/>
                      </p:stCondLst>
                      <p:childTnLst>
                        <p:par>
                          <p:cTn id="84" fill="hold">
                            <p:stCondLst>
                              <p:cond delay="0"/>
                            </p:stCondLst>
                            <p:childTnLst>
                              <p:par>
                                <p:cTn id="85" presetID="1" presetClass="exit" presetSubtype="0" fill="hold" grpId="1" nodeType="clickEffect">
                                  <p:stCondLst>
                                    <p:cond delay="0"/>
                                  </p:stCondLst>
                                  <p:childTnLst>
                                    <p:set>
                                      <p:cBhvr>
                                        <p:cTn id="86" dur="1" fill="hold">
                                          <p:stCondLst>
                                            <p:cond delay="0"/>
                                          </p:stCondLst>
                                        </p:cTn>
                                        <p:tgtEl>
                                          <p:spTgt spid="28"/>
                                        </p:tgtEl>
                                        <p:attrNameLst>
                                          <p:attrName>style.visibility</p:attrName>
                                        </p:attrNameLst>
                                      </p:cBhvr>
                                      <p:to>
                                        <p:strVal val="hidden"/>
                                      </p:to>
                                    </p:set>
                                  </p:childTnLst>
                                </p:cTn>
                              </p:par>
                            </p:childTnLst>
                          </p:cTn>
                        </p:par>
                      </p:childTnLst>
                    </p:cTn>
                  </p:par>
                  <p:par>
                    <p:cTn id="87" fill="hold">
                      <p:stCondLst>
                        <p:cond delay="indefinite"/>
                      </p:stCondLst>
                      <p:childTnLst>
                        <p:par>
                          <p:cTn id="88" fill="hold">
                            <p:stCondLst>
                              <p:cond delay="0"/>
                            </p:stCondLst>
                            <p:childTnLst>
                              <p:par>
                                <p:cTn id="89" presetID="1" presetClass="exit" presetSubtype="0" fill="hold" grpId="1" nodeType="clickEffect">
                                  <p:stCondLst>
                                    <p:cond delay="0"/>
                                  </p:stCondLst>
                                  <p:childTnLst>
                                    <p:set>
                                      <p:cBhvr>
                                        <p:cTn id="90" dur="1" fill="hold">
                                          <p:stCondLst>
                                            <p:cond delay="0"/>
                                          </p:stCondLst>
                                        </p:cTn>
                                        <p:tgtEl>
                                          <p:spTgt spid="29"/>
                                        </p:tgtEl>
                                        <p:attrNameLst>
                                          <p:attrName>style.visibility</p:attrName>
                                        </p:attrNameLst>
                                      </p:cBhvr>
                                      <p:to>
                                        <p:strVal val="hidden"/>
                                      </p:to>
                                    </p:set>
                                  </p:childTnLst>
                                </p:cTn>
                              </p:par>
                            </p:childTnLst>
                          </p:cTn>
                        </p:par>
                      </p:childTnLst>
                    </p:cTn>
                  </p:par>
                  <p:par>
                    <p:cTn id="91" fill="hold">
                      <p:stCondLst>
                        <p:cond delay="indefinite"/>
                      </p:stCondLst>
                      <p:childTnLst>
                        <p:par>
                          <p:cTn id="92" fill="hold">
                            <p:stCondLst>
                              <p:cond delay="0"/>
                            </p:stCondLst>
                            <p:childTnLst>
                              <p:par>
                                <p:cTn id="93" presetID="1" presetClass="entr" presetSubtype="0" fill="hold" grpId="0" nodeType="clickEffect">
                                  <p:stCondLst>
                                    <p:cond delay="0"/>
                                  </p:stCondLst>
                                  <p:childTnLst>
                                    <p:set>
                                      <p:cBhvr>
                                        <p:cTn id="94" dur="1" fill="hold">
                                          <p:stCondLst>
                                            <p:cond delay="0"/>
                                          </p:stCondLst>
                                        </p:cTn>
                                        <p:tgtEl>
                                          <p:spTgt spid="43"/>
                                        </p:tgtEl>
                                        <p:attrNameLst>
                                          <p:attrName>style.visibility</p:attrName>
                                        </p:attrNameLst>
                                      </p:cBhvr>
                                      <p:to>
                                        <p:strVal val="visible"/>
                                      </p:to>
                                    </p:set>
                                  </p:childTnLst>
                                </p:cTn>
                              </p:par>
                            </p:childTnLst>
                          </p:cTn>
                        </p:par>
                      </p:childTnLst>
                    </p:cTn>
                  </p:par>
                  <p:par>
                    <p:cTn id="95" fill="hold">
                      <p:stCondLst>
                        <p:cond delay="indefinite"/>
                      </p:stCondLst>
                      <p:childTnLst>
                        <p:par>
                          <p:cTn id="96" fill="hold">
                            <p:stCondLst>
                              <p:cond delay="0"/>
                            </p:stCondLst>
                            <p:childTnLst>
                              <p:par>
                                <p:cTn id="97" presetID="1" presetClass="exit" presetSubtype="0" fill="hold" grpId="1" nodeType="clickEffect">
                                  <p:stCondLst>
                                    <p:cond delay="0"/>
                                  </p:stCondLst>
                                  <p:childTnLst>
                                    <p:set>
                                      <p:cBhvr>
                                        <p:cTn id="98" dur="1" fill="hold">
                                          <p:stCondLst>
                                            <p:cond delay="0"/>
                                          </p:stCondLst>
                                        </p:cTn>
                                        <p:tgtEl>
                                          <p:spTgt spid="43"/>
                                        </p:tgtEl>
                                        <p:attrNameLst>
                                          <p:attrName>style.visibility</p:attrName>
                                        </p:attrNameLst>
                                      </p:cBhvr>
                                      <p:to>
                                        <p:strVal val="hidden"/>
                                      </p:to>
                                    </p:set>
                                  </p:childTnLst>
                                </p:cTn>
                              </p:par>
                            </p:childTnLst>
                          </p:cTn>
                        </p:par>
                      </p:childTnLst>
                    </p:cTn>
                  </p:par>
                  <p:par>
                    <p:cTn id="99" fill="hold">
                      <p:stCondLst>
                        <p:cond delay="indefinite"/>
                      </p:stCondLst>
                      <p:childTnLst>
                        <p:par>
                          <p:cTn id="100" fill="hold">
                            <p:stCondLst>
                              <p:cond delay="0"/>
                            </p:stCondLst>
                            <p:childTnLst>
                              <p:par>
                                <p:cTn id="101" presetID="1" presetClass="entr" presetSubtype="0" fill="hold" grpId="0" nodeType="clickEffect">
                                  <p:stCondLst>
                                    <p:cond delay="0"/>
                                  </p:stCondLst>
                                  <p:childTnLst>
                                    <p:set>
                                      <p:cBhvr>
                                        <p:cTn id="102" dur="1" fill="hold">
                                          <p:stCondLst>
                                            <p:cond delay="0"/>
                                          </p:stCondLst>
                                        </p:cTn>
                                        <p:tgtEl>
                                          <p:spTgt spid="44"/>
                                        </p:tgtEl>
                                        <p:attrNameLst>
                                          <p:attrName>style.visibility</p:attrName>
                                        </p:attrNameLst>
                                      </p:cBhvr>
                                      <p:to>
                                        <p:strVal val="visible"/>
                                      </p:to>
                                    </p:set>
                                  </p:childTnLst>
                                </p:cTn>
                              </p:par>
                            </p:childTnLst>
                          </p:cTn>
                        </p:par>
                      </p:childTnLst>
                    </p:cTn>
                  </p:par>
                  <p:par>
                    <p:cTn id="103" fill="hold">
                      <p:stCondLst>
                        <p:cond delay="indefinite"/>
                      </p:stCondLst>
                      <p:childTnLst>
                        <p:par>
                          <p:cTn id="104" fill="hold">
                            <p:stCondLst>
                              <p:cond delay="0"/>
                            </p:stCondLst>
                            <p:childTnLst>
                              <p:par>
                                <p:cTn id="105" presetID="1" presetClass="exit" presetSubtype="0" fill="hold" grpId="1" nodeType="clickEffect">
                                  <p:stCondLst>
                                    <p:cond delay="0"/>
                                  </p:stCondLst>
                                  <p:childTnLst>
                                    <p:set>
                                      <p:cBhvr>
                                        <p:cTn id="106" dur="1" fill="hold">
                                          <p:stCondLst>
                                            <p:cond delay="0"/>
                                          </p:stCondLst>
                                        </p:cTn>
                                        <p:tgtEl>
                                          <p:spTgt spid="44"/>
                                        </p:tgtEl>
                                        <p:attrNameLst>
                                          <p:attrName>style.visibility</p:attrName>
                                        </p:attrNameLst>
                                      </p:cBhvr>
                                      <p:to>
                                        <p:strVal val="hidden"/>
                                      </p:to>
                                    </p:set>
                                  </p:childTnLst>
                                </p:cTn>
                              </p:par>
                            </p:childTnLst>
                          </p:cTn>
                        </p:par>
                      </p:childTnLst>
                    </p:cTn>
                  </p:par>
                  <p:par>
                    <p:cTn id="107" fill="hold">
                      <p:stCondLst>
                        <p:cond delay="indefinite"/>
                      </p:stCondLst>
                      <p:childTnLst>
                        <p:par>
                          <p:cTn id="108" fill="hold">
                            <p:stCondLst>
                              <p:cond delay="0"/>
                            </p:stCondLst>
                            <p:childTnLst>
                              <p:par>
                                <p:cTn id="109" presetID="1" presetClass="exit" presetSubtype="0" fill="hold" nodeType="clickEffect">
                                  <p:stCondLst>
                                    <p:cond delay="0"/>
                                  </p:stCondLst>
                                  <p:childTnLst>
                                    <p:set>
                                      <p:cBhvr>
                                        <p:cTn id="110" dur="1" fill="hold">
                                          <p:stCondLst>
                                            <p:cond delay="0"/>
                                          </p:stCondLst>
                                        </p:cTn>
                                        <p:tgtEl>
                                          <p:spTgt spid="41"/>
                                        </p:tgtEl>
                                        <p:attrNameLst>
                                          <p:attrName>style.visibility</p:attrName>
                                        </p:attrNameLst>
                                      </p:cBhvr>
                                      <p:to>
                                        <p:strVal val="hidden"/>
                                      </p:to>
                                    </p:set>
                                  </p:childTnLst>
                                </p:cTn>
                              </p:par>
                            </p:childTnLst>
                          </p:cTn>
                        </p:par>
                      </p:childTnLst>
                    </p:cTn>
                  </p:par>
                  <p:par>
                    <p:cTn id="111" fill="hold">
                      <p:stCondLst>
                        <p:cond delay="indefinite"/>
                      </p:stCondLst>
                      <p:childTnLst>
                        <p:par>
                          <p:cTn id="112" fill="hold">
                            <p:stCondLst>
                              <p:cond delay="0"/>
                            </p:stCondLst>
                            <p:childTnLst>
                              <p:par>
                                <p:cTn id="113" presetID="1" presetClass="entr" presetSubtype="0" fill="hold" nodeType="clickEffect">
                                  <p:stCondLst>
                                    <p:cond delay="0"/>
                                  </p:stCondLst>
                                  <p:childTnLst>
                                    <p:set>
                                      <p:cBhvr>
                                        <p:cTn id="114" dur="1" fill="hold">
                                          <p:stCondLst>
                                            <p:cond delay="0"/>
                                          </p:stCondLst>
                                        </p:cTn>
                                        <p:tgtEl>
                                          <p:spTgt spid="1030"/>
                                        </p:tgtEl>
                                        <p:attrNameLst>
                                          <p:attrName>style.visibility</p:attrName>
                                        </p:attrNameLst>
                                      </p:cBhvr>
                                      <p:to>
                                        <p:strVal val="visible"/>
                                      </p:to>
                                    </p:set>
                                  </p:childTnLst>
                                </p:cTn>
                              </p:par>
                            </p:childTnLst>
                          </p:cTn>
                        </p:par>
                      </p:childTnLst>
                    </p:cTn>
                  </p:par>
                  <p:par>
                    <p:cTn id="115" fill="hold">
                      <p:stCondLst>
                        <p:cond delay="indefinite"/>
                      </p:stCondLst>
                      <p:childTnLst>
                        <p:par>
                          <p:cTn id="116" fill="hold">
                            <p:stCondLst>
                              <p:cond delay="0"/>
                            </p:stCondLst>
                            <p:childTnLst>
                              <p:par>
                                <p:cTn id="117" presetID="1" presetClass="exit" presetSubtype="0" fill="hold" nodeType="clickEffect">
                                  <p:stCondLst>
                                    <p:cond delay="0"/>
                                  </p:stCondLst>
                                  <p:childTnLst>
                                    <p:set>
                                      <p:cBhvr>
                                        <p:cTn id="118" dur="1" fill="hold">
                                          <p:stCondLst>
                                            <p:cond delay="0"/>
                                          </p:stCondLst>
                                        </p:cTn>
                                        <p:tgtEl>
                                          <p:spTgt spid="1030"/>
                                        </p:tgtEl>
                                        <p:attrNameLst>
                                          <p:attrName>style.visibility</p:attrName>
                                        </p:attrNameLst>
                                      </p:cBhvr>
                                      <p:to>
                                        <p:strVal val="hidden"/>
                                      </p:to>
                                    </p:set>
                                  </p:childTnLst>
                                </p:cTn>
                              </p:par>
                            </p:childTnLst>
                          </p:cTn>
                        </p:par>
                      </p:childTnLst>
                    </p:cTn>
                  </p:par>
                  <p:par>
                    <p:cTn id="119" fill="hold">
                      <p:stCondLst>
                        <p:cond delay="indefinite"/>
                      </p:stCondLst>
                      <p:childTnLst>
                        <p:par>
                          <p:cTn id="120" fill="hold">
                            <p:stCondLst>
                              <p:cond delay="0"/>
                            </p:stCondLst>
                            <p:childTnLst>
                              <p:par>
                                <p:cTn id="121" presetID="1" presetClass="entr" presetSubtype="0" fill="hold" grpId="0" nodeType="clickEffect">
                                  <p:stCondLst>
                                    <p:cond delay="0"/>
                                  </p:stCondLst>
                                  <p:childTnLst>
                                    <p:set>
                                      <p:cBhvr>
                                        <p:cTn id="122" dur="1" fill="hold">
                                          <p:stCondLst>
                                            <p:cond delay="0"/>
                                          </p:stCondLst>
                                        </p:cTn>
                                        <p:tgtEl>
                                          <p:spTgt spid="25"/>
                                        </p:tgtEl>
                                        <p:attrNameLst>
                                          <p:attrName>style.visibility</p:attrName>
                                        </p:attrNameLst>
                                      </p:cBhvr>
                                      <p:to>
                                        <p:strVal val="visible"/>
                                      </p:to>
                                    </p:set>
                                  </p:childTnLst>
                                </p:cTn>
                              </p:par>
                            </p:childTnLst>
                          </p:cTn>
                        </p:par>
                      </p:childTnLst>
                    </p:cTn>
                  </p:par>
                  <p:par>
                    <p:cTn id="123" fill="hold">
                      <p:stCondLst>
                        <p:cond delay="indefinite"/>
                      </p:stCondLst>
                      <p:childTnLst>
                        <p:par>
                          <p:cTn id="124" fill="hold">
                            <p:stCondLst>
                              <p:cond delay="0"/>
                            </p:stCondLst>
                            <p:childTnLst>
                              <p:par>
                                <p:cTn id="125" presetID="1" presetClass="entr" presetSubtype="0" fill="hold" grpId="0" nodeType="clickEffect">
                                  <p:stCondLst>
                                    <p:cond delay="0"/>
                                  </p:stCondLst>
                                  <p:childTnLst>
                                    <p:set>
                                      <p:cBhvr>
                                        <p:cTn id="126" dur="1" fill="hold">
                                          <p:stCondLst>
                                            <p:cond delay="0"/>
                                          </p:stCondLst>
                                        </p:cTn>
                                        <p:tgtEl>
                                          <p:spTgt spid="2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5" grpId="1" animBg="1"/>
      <p:bldP spid="16" grpId="0" animBg="1"/>
      <p:bldP spid="16" grpId="1" animBg="1"/>
      <p:bldP spid="17" grpId="0" animBg="1"/>
      <p:bldP spid="17" grpId="1" animBg="1"/>
      <p:bldP spid="18" grpId="0" animBg="1"/>
      <p:bldP spid="18" grpId="1" animBg="1"/>
      <p:bldP spid="25" grpId="0" animBg="1"/>
      <p:bldP spid="28" grpId="0" animBg="1"/>
      <p:bldP spid="28" grpId="1" animBg="1"/>
      <p:bldP spid="29" grpId="0" animBg="1"/>
      <p:bldP spid="29" grpId="1" animBg="1"/>
      <p:bldP spid="43" grpId="0" animBg="1"/>
      <p:bldP spid="43" grpId="1" animBg="1"/>
      <p:bldP spid="44" grpId="0" animBg="1"/>
      <p:bldP spid="44" grpId="1" animBg="1"/>
      <p:bldP spid="26"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6A659417-3AD5-3B2F-FE03-2F8A44B0BC07}"/>
              </a:ext>
            </a:extLst>
          </p:cNvPr>
          <p:cNvSpPr>
            <a:spLocks noGrp="1"/>
          </p:cNvSpPr>
          <p:nvPr>
            <p:ph type="title"/>
          </p:nvPr>
        </p:nvSpPr>
        <p:spPr/>
        <p:txBody>
          <a:bodyPr/>
          <a:lstStyle/>
          <a:p>
            <a:r>
              <a:rPr lang="en-GB" dirty="0"/>
              <a:t>This is good as far as it goes….but we need a check. </a:t>
            </a:r>
            <a:r>
              <a:rPr lang="en-GB" dirty="0">
                <a:hlinkClick r:id="rId2"/>
              </a:rPr>
              <a:t>N</a:t>
            </a:r>
            <a:r>
              <a:rPr lang="en-GB" baseline="30000" dirty="0">
                <a:hlinkClick r:id="rId2"/>
              </a:rPr>
              <a:t>2</a:t>
            </a:r>
            <a:r>
              <a:rPr lang="en-GB" dirty="0">
                <a:hlinkClick r:id="rId2"/>
              </a:rPr>
              <a:t> Analysis</a:t>
            </a:r>
            <a:r>
              <a:rPr lang="en-GB" dirty="0"/>
              <a:t>.</a:t>
            </a:r>
          </a:p>
        </p:txBody>
      </p:sp>
      <p:sp>
        <p:nvSpPr>
          <p:cNvPr id="5" name="Content Placeholder 4">
            <a:extLst>
              <a:ext uri="{FF2B5EF4-FFF2-40B4-BE49-F238E27FC236}">
                <a16:creationId xmlns:a16="http://schemas.microsoft.com/office/drawing/2014/main" id="{473B0A8F-80DC-1D43-16FC-1A1527A6F731}"/>
              </a:ext>
            </a:extLst>
          </p:cNvPr>
          <p:cNvSpPr>
            <a:spLocks noGrp="1"/>
          </p:cNvSpPr>
          <p:nvPr>
            <p:ph idx="1"/>
          </p:nvPr>
        </p:nvSpPr>
        <p:spPr>
          <a:xfrm>
            <a:off x="404037" y="1825625"/>
            <a:ext cx="11451265" cy="4351338"/>
          </a:xfrm>
        </p:spPr>
        <p:txBody>
          <a:bodyPr>
            <a:normAutofit fontScale="92500" lnSpcReduction="10000"/>
          </a:bodyPr>
          <a:lstStyle/>
          <a:p>
            <a:pPr algn="l"/>
            <a:endParaRPr lang="en-GB" sz="1800" b="0" i="0" u="none" strike="noStrike" baseline="0" dirty="0">
              <a:solidFill>
                <a:srgbClr val="000000"/>
              </a:solidFill>
              <a:latin typeface="Arial" panose="020B0604020202020204" pitchFamily="34" charset="0"/>
            </a:endParaRPr>
          </a:p>
          <a:p>
            <a:r>
              <a:rPr lang="en-GB" sz="1800" b="0" i="0" u="none" strike="noStrike" baseline="0" dirty="0">
                <a:solidFill>
                  <a:srgbClr val="000000"/>
                </a:solidFill>
                <a:latin typeface="Arial" panose="020B0604020202020204" pitchFamily="34" charset="0"/>
              </a:rPr>
              <a:t> </a:t>
            </a:r>
            <a:r>
              <a:rPr lang="en-GB" sz="3200" b="0" i="0" u="none" strike="noStrike" baseline="0" dirty="0">
                <a:solidFill>
                  <a:srgbClr val="000000"/>
                </a:solidFill>
                <a:latin typeface="Arial" panose="020B0604020202020204" pitchFamily="34" charset="0"/>
              </a:rPr>
              <a:t>N</a:t>
            </a:r>
            <a:r>
              <a:rPr lang="en-GB" sz="3200" b="0" i="0" u="none" strike="noStrike" baseline="30000" dirty="0">
                <a:solidFill>
                  <a:srgbClr val="000000"/>
                </a:solidFill>
                <a:latin typeface="Arial" panose="020B0604020202020204" pitchFamily="34" charset="0"/>
              </a:rPr>
              <a:t>2</a:t>
            </a:r>
            <a:r>
              <a:rPr lang="en-GB" sz="3200" b="0" i="0" u="none" strike="noStrike" baseline="0" dirty="0">
                <a:solidFill>
                  <a:srgbClr val="000000"/>
                </a:solidFill>
                <a:latin typeface="Arial" panose="020B0604020202020204" pitchFamily="34" charset="0"/>
              </a:rPr>
              <a:t> Analysis is a tool that uses a </a:t>
            </a:r>
            <a:r>
              <a:rPr lang="en-GB" sz="3200" b="0" i="0" u="none" strike="noStrike" baseline="0" dirty="0" err="1">
                <a:solidFill>
                  <a:srgbClr val="000000"/>
                </a:solidFill>
                <a:latin typeface="Arial" panose="020B0604020202020204" pitchFamily="34" charset="0"/>
              </a:rPr>
              <a:t>n</a:t>
            </a:r>
            <a:r>
              <a:rPr lang="en-GB" sz="3200" b="0" i="0" u="none" strike="noStrike" baseline="-25000" dirty="0" err="1">
                <a:solidFill>
                  <a:srgbClr val="000000"/>
                </a:solidFill>
                <a:latin typeface="Arial" panose="020B0604020202020204" pitchFamily="34" charset="0"/>
              </a:rPr>
              <a:t>x</a:t>
            </a:r>
            <a:r>
              <a:rPr lang="en-GB" sz="3200" b="0" i="0" u="none" strike="noStrike" baseline="0" dirty="0" err="1">
                <a:solidFill>
                  <a:srgbClr val="000000"/>
                </a:solidFill>
                <a:latin typeface="Arial" panose="020B0604020202020204" pitchFamily="34" charset="0"/>
              </a:rPr>
              <a:t>n</a:t>
            </a:r>
            <a:r>
              <a:rPr lang="en-GB" sz="3200" b="0" i="0" u="none" strike="noStrike" baseline="0" dirty="0">
                <a:solidFill>
                  <a:srgbClr val="000000"/>
                </a:solidFill>
                <a:latin typeface="Arial" panose="020B0604020202020204" pitchFamily="34" charset="0"/>
              </a:rPr>
              <a:t> matrix to record the interconnections between elements of a system. It has a number of potential uses: </a:t>
            </a:r>
          </a:p>
          <a:p>
            <a:endParaRPr lang="en-GB" sz="3200" b="0" i="0" u="none" strike="noStrike" baseline="0" dirty="0">
              <a:solidFill>
                <a:srgbClr val="000000"/>
              </a:solidFill>
              <a:latin typeface="Arial" panose="020B0604020202020204" pitchFamily="34" charset="0"/>
            </a:endParaRPr>
          </a:p>
          <a:p>
            <a:pPr lvl="1"/>
            <a:r>
              <a:rPr lang="en-GB" b="0" i="0" u="none" strike="noStrike" baseline="0" dirty="0">
                <a:solidFill>
                  <a:srgbClr val="000000"/>
                </a:solidFill>
                <a:latin typeface="Arial" panose="020B0604020202020204" pitchFamily="34" charset="0"/>
              </a:rPr>
              <a:t>In system design to assess the degree of binding and coupling in a system and thereby determine candidate architectures based on the natural structure of the system. </a:t>
            </a:r>
          </a:p>
          <a:p>
            <a:pPr lvl="1"/>
            <a:r>
              <a:rPr lang="en-GB" b="0" i="0" u="none" strike="noStrike" baseline="0" dirty="0">
                <a:solidFill>
                  <a:srgbClr val="000000"/>
                </a:solidFill>
                <a:latin typeface="Arial" panose="020B0604020202020204" pitchFamily="34" charset="0"/>
              </a:rPr>
              <a:t>In systems design to record, and thence aid the management of, the interfaces in a system. </a:t>
            </a:r>
          </a:p>
          <a:p>
            <a:pPr lvl="1"/>
            <a:r>
              <a:rPr lang="en-GB" b="0" i="0" u="none" strike="noStrike" baseline="0" dirty="0">
                <a:solidFill>
                  <a:srgbClr val="000000"/>
                </a:solidFill>
                <a:latin typeface="Arial" panose="020B0604020202020204" pitchFamily="34" charset="0"/>
              </a:rPr>
              <a:t>In systems analysis to identify and document the interconnectivity in a system to help understand observed behaviour and to provide guidance for improvement. </a:t>
            </a:r>
          </a:p>
          <a:p>
            <a:endParaRPr lang="en-GB" dirty="0"/>
          </a:p>
        </p:txBody>
      </p:sp>
      <p:sp>
        <p:nvSpPr>
          <p:cNvPr id="3" name="Slide Number Placeholder 2">
            <a:extLst>
              <a:ext uri="{FF2B5EF4-FFF2-40B4-BE49-F238E27FC236}">
                <a16:creationId xmlns:a16="http://schemas.microsoft.com/office/drawing/2014/main" id="{2046DCE7-8897-60DD-0364-EC0DD389C10A}"/>
              </a:ext>
            </a:extLst>
          </p:cNvPr>
          <p:cNvSpPr>
            <a:spLocks noGrp="1"/>
          </p:cNvSpPr>
          <p:nvPr>
            <p:ph type="sldNum" sz="quarter" idx="12"/>
          </p:nvPr>
        </p:nvSpPr>
        <p:spPr/>
        <p:txBody>
          <a:bodyPr/>
          <a:lstStyle/>
          <a:p>
            <a:fld id="{C22618A1-DFED-413B-BF04-637AA2483EFF}" type="slidenum">
              <a:rPr lang="en-GB" smtClean="0"/>
              <a:pPr/>
              <a:t>5</a:t>
            </a:fld>
            <a:endParaRPr lang="en-GB" dirty="0"/>
          </a:p>
        </p:txBody>
      </p:sp>
    </p:spTree>
    <p:extLst>
      <p:ext uri="{BB962C8B-B14F-4D97-AF65-F5344CB8AC3E}">
        <p14:creationId xmlns:p14="http://schemas.microsoft.com/office/powerpoint/2010/main" val="84026906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699B4A-5FED-7592-8326-E7061E81EC85}"/>
              </a:ext>
            </a:extLst>
          </p:cNvPr>
          <p:cNvSpPr>
            <a:spLocks noGrp="1"/>
          </p:cNvSpPr>
          <p:nvPr>
            <p:ph type="title"/>
          </p:nvPr>
        </p:nvSpPr>
        <p:spPr/>
        <p:txBody>
          <a:bodyPr/>
          <a:lstStyle/>
          <a:p>
            <a:r>
              <a:rPr lang="en-GB" dirty="0"/>
              <a:t>Start with a function flow</a:t>
            </a:r>
          </a:p>
        </p:txBody>
      </p:sp>
      <p:pic>
        <p:nvPicPr>
          <p:cNvPr id="5" name="Content Placeholder 4" descr="A diagram of a network&#10;&#10;Description automatically generated">
            <a:extLst>
              <a:ext uri="{FF2B5EF4-FFF2-40B4-BE49-F238E27FC236}">
                <a16:creationId xmlns:a16="http://schemas.microsoft.com/office/drawing/2014/main" id="{90E09436-4797-B53E-09C8-4F3F4402DE46}"/>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031958" y="1254697"/>
            <a:ext cx="6314172" cy="5603303"/>
          </a:xfrm>
        </p:spPr>
      </p:pic>
    </p:spTree>
    <p:extLst>
      <p:ext uri="{BB962C8B-B14F-4D97-AF65-F5344CB8AC3E}">
        <p14:creationId xmlns:p14="http://schemas.microsoft.com/office/powerpoint/2010/main" val="333038684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72" y="13994"/>
            <a:ext cx="9404723" cy="987200"/>
          </a:xfrm>
        </p:spPr>
        <p:txBody>
          <a:bodyPr/>
          <a:lstStyle/>
          <a:p>
            <a:r>
              <a:rPr lang="en-GB" dirty="0"/>
              <a:t>Function flow</a:t>
            </a:r>
          </a:p>
        </p:txBody>
      </p:sp>
      <p:sp>
        <p:nvSpPr>
          <p:cNvPr id="4" name="Oval 3"/>
          <p:cNvSpPr/>
          <p:nvPr/>
        </p:nvSpPr>
        <p:spPr>
          <a:xfrm>
            <a:off x="2557196" y="866436"/>
            <a:ext cx="1299973" cy="687683"/>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Identify Round</a:t>
            </a:r>
          </a:p>
        </p:txBody>
      </p:sp>
      <p:sp>
        <p:nvSpPr>
          <p:cNvPr id="5" name="Oval 4"/>
          <p:cNvSpPr/>
          <p:nvPr/>
        </p:nvSpPr>
        <p:spPr>
          <a:xfrm>
            <a:off x="4786760" y="1348510"/>
            <a:ext cx="1208690" cy="638939"/>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Unpack Round</a:t>
            </a:r>
          </a:p>
        </p:txBody>
      </p:sp>
      <p:sp>
        <p:nvSpPr>
          <p:cNvPr id="6" name="Oval 5"/>
          <p:cNvSpPr/>
          <p:nvPr/>
        </p:nvSpPr>
        <p:spPr>
          <a:xfrm>
            <a:off x="7150176" y="1554119"/>
            <a:ext cx="1208690" cy="681954"/>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Load Weapon</a:t>
            </a:r>
          </a:p>
        </p:txBody>
      </p:sp>
      <p:sp>
        <p:nvSpPr>
          <p:cNvPr id="7" name="Oval 6"/>
          <p:cNvSpPr/>
          <p:nvPr/>
        </p:nvSpPr>
        <p:spPr>
          <a:xfrm>
            <a:off x="9440229" y="1261629"/>
            <a:ext cx="1092664" cy="730387"/>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Aim Weapon</a:t>
            </a:r>
          </a:p>
        </p:txBody>
      </p:sp>
      <p:sp>
        <p:nvSpPr>
          <p:cNvPr id="9" name="Oval 8"/>
          <p:cNvSpPr/>
          <p:nvPr/>
        </p:nvSpPr>
        <p:spPr>
          <a:xfrm>
            <a:off x="5120785" y="3304360"/>
            <a:ext cx="1228830" cy="665954"/>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Track to Target</a:t>
            </a:r>
          </a:p>
        </p:txBody>
      </p:sp>
      <p:sp>
        <p:nvSpPr>
          <p:cNvPr id="10" name="Oval 9"/>
          <p:cNvSpPr/>
          <p:nvPr/>
        </p:nvSpPr>
        <p:spPr>
          <a:xfrm>
            <a:off x="6122674" y="4314082"/>
            <a:ext cx="1226829" cy="704253"/>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Expel Round</a:t>
            </a:r>
          </a:p>
        </p:txBody>
      </p:sp>
      <p:sp>
        <p:nvSpPr>
          <p:cNvPr id="11" name="Oval 10"/>
          <p:cNvSpPr/>
          <p:nvPr/>
        </p:nvSpPr>
        <p:spPr>
          <a:xfrm>
            <a:off x="8836717" y="5469561"/>
            <a:ext cx="1361090" cy="66865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Transfer Signal</a:t>
            </a:r>
          </a:p>
        </p:txBody>
      </p:sp>
      <p:sp>
        <p:nvSpPr>
          <p:cNvPr id="13" name="Oval 12"/>
          <p:cNvSpPr/>
          <p:nvPr/>
        </p:nvSpPr>
        <p:spPr>
          <a:xfrm>
            <a:off x="8330113" y="4058700"/>
            <a:ext cx="1479465" cy="71076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Provide motive force</a:t>
            </a:r>
          </a:p>
        </p:txBody>
      </p:sp>
      <p:sp>
        <p:nvSpPr>
          <p:cNvPr id="15" name="Oval 14"/>
          <p:cNvSpPr/>
          <p:nvPr/>
        </p:nvSpPr>
        <p:spPr>
          <a:xfrm>
            <a:off x="4068490" y="5828785"/>
            <a:ext cx="1103299" cy="600334"/>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Hit target</a:t>
            </a:r>
          </a:p>
        </p:txBody>
      </p:sp>
      <p:sp>
        <p:nvSpPr>
          <p:cNvPr id="17" name="Rectangle 16"/>
          <p:cNvSpPr/>
          <p:nvPr/>
        </p:nvSpPr>
        <p:spPr>
          <a:xfrm>
            <a:off x="301801" y="880167"/>
            <a:ext cx="914400" cy="63220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Charge In bin</a:t>
            </a:r>
          </a:p>
        </p:txBody>
      </p:sp>
      <p:cxnSp>
        <p:nvCxnSpPr>
          <p:cNvPr id="18" name="Curved Connector 17"/>
          <p:cNvCxnSpPr>
            <a:cxnSpLocks/>
            <a:stCxn id="17" idx="3"/>
            <a:endCxn id="4" idx="2"/>
          </p:cNvCxnSpPr>
          <p:nvPr/>
        </p:nvCxnSpPr>
        <p:spPr>
          <a:xfrm>
            <a:off x="1216201" y="1196270"/>
            <a:ext cx="1340995" cy="14008"/>
          </a:xfrm>
          <a:prstGeom prst="curvedConnector3">
            <a:avLst>
              <a:gd name="adj1" fmla="val 50000"/>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sp>
        <p:nvSpPr>
          <p:cNvPr id="21" name="TextBox 20"/>
          <p:cNvSpPr txBox="1"/>
          <p:nvPr/>
        </p:nvSpPr>
        <p:spPr>
          <a:xfrm>
            <a:off x="1221442" y="1212621"/>
            <a:ext cx="1031553" cy="415498"/>
          </a:xfrm>
          <a:prstGeom prst="rect">
            <a:avLst/>
          </a:prstGeom>
          <a:noFill/>
        </p:spPr>
        <p:txBody>
          <a:bodyPr wrap="square" rtlCol="0">
            <a:spAutoFit/>
          </a:bodyPr>
          <a:lstStyle>
            <a:defPPr>
              <a:defRPr lang="en-US"/>
            </a:defPPr>
            <a:lvl1pPr>
              <a:defRPr sz="1050">
                <a:solidFill>
                  <a:srgbClr val="FF0000"/>
                </a:solidFill>
              </a:defRPr>
            </a:lvl1pPr>
          </a:lstStyle>
          <a:p>
            <a:r>
              <a:rPr lang="en-GB" dirty="0">
                <a:solidFill>
                  <a:schemeClr val="tx1"/>
                </a:solidFill>
              </a:rPr>
              <a:t>Ammunition in good condition</a:t>
            </a:r>
          </a:p>
        </p:txBody>
      </p:sp>
      <p:cxnSp>
        <p:nvCxnSpPr>
          <p:cNvPr id="23" name="Curved Connector 22"/>
          <p:cNvCxnSpPr>
            <a:cxnSpLocks/>
            <a:stCxn id="13" idx="1"/>
            <a:endCxn id="9" idx="6"/>
          </p:cNvCxnSpPr>
          <p:nvPr/>
        </p:nvCxnSpPr>
        <p:spPr>
          <a:xfrm rot="16200000" flipV="1">
            <a:off x="7185470" y="2801482"/>
            <a:ext cx="525452" cy="2197161"/>
          </a:xfrm>
          <a:prstGeom prst="curvedConnector2">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cxnSp>
        <p:nvCxnSpPr>
          <p:cNvPr id="24" name="Curved Connector 23"/>
          <p:cNvCxnSpPr>
            <a:cxnSpLocks/>
            <a:stCxn id="15" idx="2"/>
            <a:endCxn id="216" idx="6"/>
          </p:cNvCxnSpPr>
          <p:nvPr/>
        </p:nvCxnSpPr>
        <p:spPr>
          <a:xfrm rot="10800000">
            <a:off x="3004430" y="5610170"/>
            <a:ext cx="1064060" cy="518783"/>
          </a:xfrm>
          <a:prstGeom prst="curvedConnector3">
            <a:avLst>
              <a:gd name="adj1" fmla="val 50000"/>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cxnSp>
        <p:nvCxnSpPr>
          <p:cNvPr id="25" name="Curved Connector 24"/>
          <p:cNvCxnSpPr>
            <a:cxnSpLocks/>
            <a:stCxn id="87" idx="7"/>
            <a:endCxn id="269" idx="4"/>
          </p:cNvCxnSpPr>
          <p:nvPr/>
        </p:nvCxnSpPr>
        <p:spPr>
          <a:xfrm rot="5400000" flipH="1" flipV="1">
            <a:off x="10619277" y="2240342"/>
            <a:ext cx="742508" cy="795062"/>
          </a:xfrm>
          <a:prstGeom prst="curvedConnector3">
            <a:avLst>
              <a:gd name="adj1" fmla="val 50000"/>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cxnSp>
        <p:nvCxnSpPr>
          <p:cNvPr id="26" name="Curved Connector 25"/>
          <p:cNvCxnSpPr>
            <a:cxnSpLocks/>
            <a:stCxn id="86" idx="4"/>
            <a:endCxn id="15" idx="0"/>
          </p:cNvCxnSpPr>
          <p:nvPr/>
        </p:nvCxnSpPr>
        <p:spPr>
          <a:xfrm rot="16200000" flipH="1">
            <a:off x="4171642" y="5380287"/>
            <a:ext cx="730784" cy="166211"/>
          </a:xfrm>
          <a:prstGeom prst="curvedConnector3">
            <a:avLst>
              <a:gd name="adj1" fmla="val 50000"/>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cxnSp>
        <p:nvCxnSpPr>
          <p:cNvPr id="27" name="Curved Connector 26"/>
          <p:cNvCxnSpPr>
            <a:cxnSpLocks/>
            <a:stCxn id="6" idx="6"/>
            <a:endCxn id="7" idx="2"/>
          </p:cNvCxnSpPr>
          <p:nvPr/>
        </p:nvCxnSpPr>
        <p:spPr>
          <a:xfrm flipV="1">
            <a:off x="8358866" y="1626823"/>
            <a:ext cx="1081363" cy="268273"/>
          </a:xfrm>
          <a:prstGeom prst="curvedConnector3">
            <a:avLst>
              <a:gd name="adj1" fmla="val 50000"/>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cxnSp>
        <p:nvCxnSpPr>
          <p:cNvPr id="28" name="Curved Connector 27"/>
          <p:cNvCxnSpPr>
            <a:cxnSpLocks/>
            <a:stCxn id="4" idx="6"/>
            <a:endCxn id="5" idx="2"/>
          </p:cNvCxnSpPr>
          <p:nvPr/>
        </p:nvCxnSpPr>
        <p:spPr>
          <a:xfrm>
            <a:off x="3857169" y="1210278"/>
            <a:ext cx="929591" cy="457702"/>
          </a:xfrm>
          <a:prstGeom prst="curvedConnector3">
            <a:avLst>
              <a:gd name="adj1" fmla="val 50000"/>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cxnSp>
        <p:nvCxnSpPr>
          <p:cNvPr id="29" name="Curved Connector 28"/>
          <p:cNvCxnSpPr>
            <a:cxnSpLocks/>
            <a:stCxn id="70" idx="3"/>
            <a:endCxn id="57" idx="2"/>
          </p:cNvCxnSpPr>
          <p:nvPr/>
        </p:nvCxnSpPr>
        <p:spPr>
          <a:xfrm flipV="1">
            <a:off x="2651618" y="2603380"/>
            <a:ext cx="980251" cy="31523"/>
          </a:xfrm>
          <a:prstGeom prst="curvedConnector3">
            <a:avLst>
              <a:gd name="adj1" fmla="val 50000"/>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cxnSp>
        <p:nvCxnSpPr>
          <p:cNvPr id="53" name="Curved Connector 52"/>
          <p:cNvCxnSpPr>
            <a:cxnSpLocks/>
            <a:stCxn id="9" idx="2"/>
            <a:endCxn id="86" idx="0"/>
          </p:cNvCxnSpPr>
          <p:nvPr/>
        </p:nvCxnSpPr>
        <p:spPr>
          <a:xfrm rot="10800000" flipV="1">
            <a:off x="4453929" y="3637336"/>
            <a:ext cx="666856" cy="749901"/>
          </a:xfrm>
          <a:prstGeom prst="curvedConnector2">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cxnSp>
        <p:nvCxnSpPr>
          <p:cNvPr id="54" name="Curved Connector 53"/>
          <p:cNvCxnSpPr>
            <a:cxnSpLocks/>
            <a:stCxn id="13" idx="2"/>
            <a:endCxn id="10" idx="6"/>
          </p:cNvCxnSpPr>
          <p:nvPr/>
        </p:nvCxnSpPr>
        <p:spPr>
          <a:xfrm rot="10800000" flipV="1">
            <a:off x="7349503" y="4414081"/>
            <a:ext cx="980610" cy="252128"/>
          </a:xfrm>
          <a:prstGeom prst="curvedConnector3">
            <a:avLst>
              <a:gd name="adj1" fmla="val 50000"/>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cxnSp>
        <p:nvCxnSpPr>
          <p:cNvPr id="55" name="Curved Connector 54"/>
          <p:cNvCxnSpPr>
            <a:cxnSpLocks/>
            <a:stCxn id="87" idx="3"/>
            <a:endCxn id="13" idx="7"/>
          </p:cNvCxnSpPr>
          <p:nvPr/>
        </p:nvCxnSpPr>
        <p:spPr>
          <a:xfrm rot="5400000">
            <a:off x="9290741" y="3762699"/>
            <a:ext cx="702265" cy="97915"/>
          </a:xfrm>
          <a:prstGeom prst="curvedConnector3">
            <a:avLst>
              <a:gd name="adj1" fmla="val 50000"/>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cxnSp>
        <p:nvCxnSpPr>
          <p:cNvPr id="56" name="Curved Connector 55"/>
          <p:cNvCxnSpPr>
            <a:cxnSpLocks/>
            <a:stCxn id="211" idx="2"/>
            <a:endCxn id="256" idx="6"/>
          </p:cNvCxnSpPr>
          <p:nvPr/>
        </p:nvCxnSpPr>
        <p:spPr>
          <a:xfrm rot="10800000">
            <a:off x="7680867" y="3055121"/>
            <a:ext cx="550359" cy="90685"/>
          </a:xfrm>
          <a:prstGeom prst="curvedConnector3">
            <a:avLst>
              <a:gd name="adj1" fmla="val 50000"/>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cxnSp>
        <p:nvCxnSpPr>
          <p:cNvPr id="77" name="Curved Connector 76"/>
          <p:cNvCxnSpPr>
            <a:cxnSpLocks/>
            <a:stCxn id="216" idx="2"/>
            <a:endCxn id="98" idx="3"/>
          </p:cNvCxnSpPr>
          <p:nvPr/>
        </p:nvCxnSpPr>
        <p:spPr>
          <a:xfrm rot="10800000">
            <a:off x="1168797" y="5600607"/>
            <a:ext cx="732334" cy="9562"/>
          </a:xfrm>
          <a:prstGeom prst="curvedConnector3">
            <a:avLst>
              <a:gd name="adj1" fmla="val 50000"/>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sp>
        <p:nvSpPr>
          <p:cNvPr id="83" name="TextBox 82"/>
          <p:cNvSpPr txBox="1"/>
          <p:nvPr/>
        </p:nvSpPr>
        <p:spPr>
          <a:xfrm>
            <a:off x="8728162" y="3420202"/>
            <a:ext cx="731356" cy="415498"/>
          </a:xfrm>
          <a:prstGeom prst="rect">
            <a:avLst/>
          </a:prstGeom>
          <a:noFill/>
        </p:spPr>
        <p:txBody>
          <a:bodyPr wrap="square" rtlCol="0">
            <a:spAutoFit/>
          </a:bodyPr>
          <a:lstStyle>
            <a:defPPr>
              <a:defRPr lang="en-US"/>
            </a:defPPr>
            <a:lvl1pPr>
              <a:defRPr sz="1050">
                <a:solidFill>
                  <a:srgbClr val="FF0000"/>
                </a:solidFill>
              </a:defRPr>
            </a:lvl1pPr>
          </a:lstStyle>
          <a:p>
            <a:pPr algn="ctr"/>
            <a:r>
              <a:rPr lang="en-GB" dirty="0">
                <a:solidFill>
                  <a:schemeClr val="tx1"/>
                </a:solidFill>
              </a:rPr>
              <a:t>Recoil Forces</a:t>
            </a:r>
          </a:p>
        </p:txBody>
      </p:sp>
      <p:sp>
        <p:nvSpPr>
          <p:cNvPr id="84" name="TextBox 83"/>
          <p:cNvSpPr txBox="1"/>
          <p:nvPr/>
        </p:nvSpPr>
        <p:spPr>
          <a:xfrm>
            <a:off x="9778664" y="2153572"/>
            <a:ext cx="1126821" cy="415498"/>
          </a:xfrm>
          <a:prstGeom prst="rect">
            <a:avLst/>
          </a:prstGeom>
          <a:noFill/>
        </p:spPr>
        <p:txBody>
          <a:bodyPr wrap="square" rtlCol="0">
            <a:spAutoFit/>
          </a:bodyPr>
          <a:lstStyle>
            <a:defPPr>
              <a:defRPr lang="en-US"/>
            </a:defPPr>
            <a:lvl1pPr>
              <a:defRPr sz="1050">
                <a:solidFill>
                  <a:srgbClr val="FF0000"/>
                </a:solidFill>
              </a:defRPr>
            </a:lvl1pPr>
          </a:lstStyle>
          <a:p>
            <a:pPr algn="ctr"/>
            <a:r>
              <a:rPr lang="en-GB" dirty="0">
                <a:solidFill>
                  <a:schemeClr val="tx1"/>
                </a:solidFill>
              </a:rPr>
              <a:t>Weapon on Target</a:t>
            </a:r>
          </a:p>
        </p:txBody>
      </p:sp>
      <p:sp>
        <p:nvSpPr>
          <p:cNvPr id="85" name="TextBox 84"/>
          <p:cNvSpPr txBox="1"/>
          <p:nvPr/>
        </p:nvSpPr>
        <p:spPr>
          <a:xfrm>
            <a:off x="5222794" y="2308538"/>
            <a:ext cx="1126821" cy="253916"/>
          </a:xfrm>
          <a:prstGeom prst="rect">
            <a:avLst/>
          </a:prstGeom>
          <a:noFill/>
        </p:spPr>
        <p:txBody>
          <a:bodyPr wrap="square" rtlCol="0">
            <a:spAutoFit/>
          </a:bodyPr>
          <a:lstStyle>
            <a:defPPr>
              <a:defRPr lang="en-US"/>
            </a:defPPr>
            <a:lvl1pPr>
              <a:defRPr sz="1050">
                <a:solidFill>
                  <a:srgbClr val="FF0000"/>
                </a:solidFill>
              </a:defRPr>
            </a:lvl1pPr>
          </a:lstStyle>
          <a:p>
            <a:r>
              <a:rPr lang="en-GB" dirty="0">
                <a:solidFill>
                  <a:schemeClr val="tx1"/>
                </a:solidFill>
              </a:rPr>
              <a:t>Target Acquired</a:t>
            </a:r>
          </a:p>
        </p:txBody>
      </p:sp>
      <p:sp>
        <p:nvSpPr>
          <p:cNvPr id="89" name="TextBox 88"/>
          <p:cNvSpPr txBox="1"/>
          <p:nvPr/>
        </p:nvSpPr>
        <p:spPr>
          <a:xfrm>
            <a:off x="7444958" y="2396950"/>
            <a:ext cx="782240" cy="415498"/>
          </a:xfrm>
          <a:prstGeom prst="rect">
            <a:avLst/>
          </a:prstGeom>
          <a:noFill/>
        </p:spPr>
        <p:txBody>
          <a:bodyPr wrap="square" rtlCol="0">
            <a:spAutoFit/>
          </a:bodyPr>
          <a:lstStyle>
            <a:defPPr>
              <a:defRPr lang="en-US"/>
            </a:defPPr>
            <a:lvl1pPr>
              <a:defRPr sz="1050">
                <a:solidFill>
                  <a:srgbClr val="FF0000"/>
                </a:solidFill>
              </a:defRPr>
            </a:lvl1pPr>
          </a:lstStyle>
          <a:p>
            <a:r>
              <a:rPr lang="en-GB" dirty="0">
                <a:solidFill>
                  <a:schemeClr val="tx1"/>
                </a:solidFill>
              </a:rPr>
              <a:t>Recovered Weapon </a:t>
            </a:r>
          </a:p>
        </p:txBody>
      </p:sp>
      <p:sp>
        <p:nvSpPr>
          <p:cNvPr id="92" name="TextBox 91"/>
          <p:cNvSpPr txBox="1"/>
          <p:nvPr/>
        </p:nvSpPr>
        <p:spPr>
          <a:xfrm>
            <a:off x="3719840" y="3698778"/>
            <a:ext cx="961200" cy="415498"/>
          </a:xfrm>
          <a:prstGeom prst="rect">
            <a:avLst/>
          </a:prstGeom>
          <a:noFill/>
        </p:spPr>
        <p:txBody>
          <a:bodyPr wrap="square" rtlCol="0">
            <a:spAutoFit/>
          </a:bodyPr>
          <a:lstStyle>
            <a:defPPr>
              <a:defRPr lang="en-US"/>
            </a:defPPr>
            <a:lvl1pPr>
              <a:defRPr sz="1050">
                <a:solidFill>
                  <a:srgbClr val="FF0000"/>
                </a:solidFill>
              </a:defRPr>
            </a:lvl1pPr>
          </a:lstStyle>
          <a:p>
            <a:pPr algn="ctr"/>
            <a:r>
              <a:rPr lang="en-GB" dirty="0">
                <a:solidFill>
                  <a:schemeClr val="tx1"/>
                </a:solidFill>
              </a:rPr>
              <a:t>Position information</a:t>
            </a:r>
          </a:p>
        </p:txBody>
      </p:sp>
      <p:sp>
        <p:nvSpPr>
          <p:cNvPr id="94" name="TextBox 93"/>
          <p:cNvSpPr txBox="1"/>
          <p:nvPr/>
        </p:nvSpPr>
        <p:spPr>
          <a:xfrm>
            <a:off x="7685937" y="5402420"/>
            <a:ext cx="961200" cy="415498"/>
          </a:xfrm>
          <a:prstGeom prst="rect">
            <a:avLst/>
          </a:prstGeom>
          <a:noFill/>
        </p:spPr>
        <p:txBody>
          <a:bodyPr wrap="square" rtlCol="0">
            <a:spAutoFit/>
          </a:bodyPr>
          <a:lstStyle>
            <a:defPPr>
              <a:defRPr lang="en-US"/>
            </a:defPPr>
            <a:lvl1pPr>
              <a:defRPr sz="1050">
                <a:solidFill>
                  <a:srgbClr val="FF0000"/>
                </a:solidFill>
              </a:defRPr>
            </a:lvl1pPr>
          </a:lstStyle>
          <a:p>
            <a:r>
              <a:rPr lang="en-GB" dirty="0">
                <a:solidFill>
                  <a:schemeClr val="tx1"/>
                </a:solidFill>
              </a:rPr>
              <a:t>System Armed</a:t>
            </a:r>
          </a:p>
        </p:txBody>
      </p:sp>
      <p:sp>
        <p:nvSpPr>
          <p:cNvPr id="43" name="Rectangle 42"/>
          <p:cNvSpPr/>
          <p:nvPr/>
        </p:nvSpPr>
        <p:spPr>
          <a:xfrm>
            <a:off x="295950" y="1591433"/>
            <a:ext cx="914400" cy="63220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Round in bin</a:t>
            </a:r>
          </a:p>
        </p:txBody>
      </p:sp>
      <p:cxnSp>
        <p:nvCxnSpPr>
          <p:cNvPr id="45" name="Curved Connector 44"/>
          <p:cNvCxnSpPr>
            <a:cxnSpLocks/>
            <a:stCxn id="43" idx="3"/>
            <a:endCxn id="4" idx="2"/>
          </p:cNvCxnSpPr>
          <p:nvPr/>
        </p:nvCxnSpPr>
        <p:spPr>
          <a:xfrm flipV="1">
            <a:off x="1210350" y="1210278"/>
            <a:ext cx="1346846" cy="697258"/>
          </a:xfrm>
          <a:prstGeom prst="curvedConnector3">
            <a:avLst>
              <a:gd name="adj1" fmla="val 50000"/>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sp>
        <p:nvSpPr>
          <p:cNvPr id="57" name="Oval 56"/>
          <p:cNvSpPr/>
          <p:nvPr/>
        </p:nvSpPr>
        <p:spPr>
          <a:xfrm>
            <a:off x="3631869" y="2238766"/>
            <a:ext cx="1208690" cy="729228"/>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Acquire Target</a:t>
            </a:r>
          </a:p>
        </p:txBody>
      </p:sp>
      <p:cxnSp>
        <p:nvCxnSpPr>
          <p:cNvPr id="61" name="Curved Connector 60"/>
          <p:cNvCxnSpPr>
            <a:cxnSpLocks/>
            <a:stCxn id="57" idx="6"/>
            <a:endCxn id="6" idx="3"/>
          </p:cNvCxnSpPr>
          <p:nvPr/>
        </p:nvCxnSpPr>
        <p:spPr>
          <a:xfrm flipV="1">
            <a:off x="4840559" y="2136203"/>
            <a:ext cx="2486626" cy="467177"/>
          </a:xfrm>
          <a:prstGeom prst="curvedConnector2">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cxnSp>
        <p:nvCxnSpPr>
          <p:cNvPr id="64" name="Curved Connector 63"/>
          <p:cNvCxnSpPr>
            <a:cxnSpLocks/>
            <a:stCxn id="5" idx="6"/>
            <a:endCxn id="6" idx="2"/>
          </p:cNvCxnSpPr>
          <p:nvPr/>
        </p:nvCxnSpPr>
        <p:spPr>
          <a:xfrm>
            <a:off x="5995450" y="1667980"/>
            <a:ext cx="1154726" cy="227116"/>
          </a:xfrm>
          <a:prstGeom prst="curvedConnector3">
            <a:avLst>
              <a:gd name="adj1" fmla="val 50000"/>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sp>
        <p:nvSpPr>
          <p:cNvPr id="86" name="Oval 85"/>
          <p:cNvSpPr/>
          <p:nvPr/>
        </p:nvSpPr>
        <p:spPr>
          <a:xfrm>
            <a:off x="3780125" y="4387238"/>
            <a:ext cx="1347608" cy="710763"/>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Manoeuvre</a:t>
            </a:r>
          </a:p>
        </p:txBody>
      </p:sp>
      <p:sp>
        <p:nvSpPr>
          <p:cNvPr id="87" name="Oval 86"/>
          <p:cNvSpPr/>
          <p:nvPr/>
        </p:nvSpPr>
        <p:spPr>
          <a:xfrm>
            <a:off x="9503984" y="2915640"/>
            <a:ext cx="1275862" cy="638371"/>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Activate weapon</a:t>
            </a:r>
          </a:p>
        </p:txBody>
      </p:sp>
      <p:sp>
        <p:nvSpPr>
          <p:cNvPr id="98" name="Rectangle 97"/>
          <p:cNvSpPr/>
          <p:nvPr/>
        </p:nvSpPr>
        <p:spPr>
          <a:xfrm>
            <a:off x="203267" y="5383295"/>
            <a:ext cx="965530" cy="434623"/>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Effect Delivered</a:t>
            </a:r>
          </a:p>
        </p:txBody>
      </p:sp>
      <p:cxnSp>
        <p:nvCxnSpPr>
          <p:cNvPr id="102" name="Curved Connector 101"/>
          <p:cNvCxnSpPr>
            <a:cxnSpLocks/>
            <a:stCxn id="13" idx="0"/>
            <a:endCxn id="211" idx="4"/>
          </p:cNvCxnSpPr>
          <p:nvPr/>
        </p:nvCxnSpPr>
        <p:spPr>
          <a:xfrm rot="16200000" flipV="1">
            <a:off x="8607736" y="3596589"/>
            <a:ext cx="615815" cy="308407"/>
          </a:xfrm>
          <a:prstGeom prst="curvedConnector3">
            <a:avLst>
              <a:gd name="adj1" fmla="val 50000"/>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cxnSp>
        <p:nvCxnSpPr>
          <p:cNvPr id="125" name="Curved Connector 124"/>
          <p:cNvCxnSpPr>
            <a:cxnSpLocks/>
            <a:stCxn id="7" idx="4"/>
            <a:endCxn id="87" idx="0"/>
          </p:cNvCxnSpPr>
          <p:nvPr/>
        </p:nvCxnSpPr>
        <p:spPr>
          <a:xfrm rot="16200000" flipH="1">
            <a:off x="9602426" y="2376151"/>
            <a:ext cx="923624" cy="155354"/>
          </a:xfrm>
          <a:prstGeom prst="curvedConnector3">
            <a:avLst>
              <a:gd name="adj1" fmla="val 50000"/>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cxnSp>
        <p:nvCxnSpPr>
          <p:cNvPr id="128" name="Curved Connector 127"/>
          <p:cNvCxnSpPr>
            <a:cxnSpLocks/>
            <a:stCxn id="10" idx="2"/>
            <a:endCxn id="86" idx="6"/>
          </p:cNvCxnSpPr>
          <p:nvPr/>
        </p:nvCxnSpPr>
        <p:spPr>
          <a:xfrm rot="10800000" flipV="1">
            <a:off x="5127734" y="4666208"/>
            <a:ext cx="994941" cy="76411"/>
          </a:xfrm>
          <a:prstGeom prst="curvedConnector3">
            <a:avLst>
              <a:gd name="adj1" fmla="val 50000"/>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sp>
        <p:nvSpPr>
          <p:cNvPr id="146" name="TextBox 145"/>
          <p:cNvSpPr txBox="1"/>
          <p:nvPr/>
        </p:nvSpPr>
        <p:spPr>
          <a:xfrm>
            <a:off x="8470868" y="1353518"/>
            <a:ext cx="731356" cy="415498"/>
          </a:xfrm>
          <a:prstGeom prst="rect">
            <a:avLst/>
          </a:prstGeom>
          <a:noFill/>
        </p:spPr>
        <p:txBody>
          <a:bodyPr wrap="square" rtlCol="0">
            <a:spAutoFit/>
          </a:bodyPr>
          <a:lstStyle>
            <a:defPPr>
              <a:defRPr lang="en-US"/>
            </a:defPPr>
            <a:lvl1pPr>
              <a:defRPr sz="1050">
                <a:solidFill>
                  <a:srgbClr val="FF0000"/>
                </a:solidFill>
              </a:defRPr>
            </a:lvl1pPr>
          </a:lstStyle>
          <a:p>
            <a:pPr algn="ctr"/>
            <a:r>
              <a:rPr lang="en-GB" dirty="0">
                <a:solidFill>
                  <a:schemeClr val="tx1"/>
                </a:solidFill>
              </a:rPr>
              <a:t>Weapon Loaded</a:t>
            </a:r>
          </a:p>
        </p:txBody>
      </p:sp>
      <p:sp>
        <p:nvSpPr>
          <p:cNvPr id="147" name="TextBox 146"/>
          <p:cNvSpPr txBox="1"/>
          <p:nvPr/>
        </p:nvSpPr>
        <p:spPr>
          <a:xfrm>
            <a:off x="10911716" y="2599311"/>
            <a:ext cx="731356" cy="253916"/>
          </a:xfrm>
          <a:prstGeom prst="rect">
            <a:avLst/>
          </a:prstGeom>
          <a:noFill/>
        </p:spPr>
        <p:txBody>
          <a:bodyPr wrap="square" rtlCol="0">
            <a:spAutoFit/>
          </a:bodyPr>
          <a:lstStyle>
            <a:defPPr>
              <a:defRPr lang="en-US"/>
            </a:defPPr>
            <a:lvl1pPr>
              <a:defRPr sz="1050">
                <a:solidFill>
                  <a:srgbClr val="FF0000"/>
                </a:solidFill>
              </a:defRPr>
            </a:lvl1pPr>
          </a:lstStyle>
          <a:p>
            <a:pPr algn="ctr"/>
            <a:r>
              <a:rPr lang="en-GB" dirty="0">
                <a:solidFill>
                  <a:schemeClr val="tx1"/>
                </a:solidFill>
              </a:rPr>
              <a:t>Misfire</a:t>
            </a:r>
          </a:p>
        </p:txBody>
      </p:sp>
      <p:sp>
        <p:nvSpPr>
          <p:cNvPr id="148" name="TextBox 147"/>
          <p:cNvSpPr txBox="1"/>
          <p:nvPr/>
        </p:nvSpPr>
        <p:spPr>
          <a:xfrm>
            <a:off x="9728045" y="4398133"/>
            <a:ext cx="1126821" cy="415498"/>
          </a:xfrm>
          <a:prstGeom prst="rect">
            <a:avLst/>
          </a:prstGeom>
          <a:noFill/>
        </p:spPr>
        <p:txBody>
          <a:bodyPr wrap="square" rtlCol="0">
            <a:spAutoFit/>
          </a:bodyPr>
          <a:lstStyle>
            <a:defPPr>
              <a:defRPr lang="en-US"/>
            </a:defPPr>
            <a:lvl1pPr>
              <a:defRPr sz="1050">
                <a:solidFill>
                  <a:srgbClr val="FF0000"/>
                </a:solidFill>
              </a:defRPr>
            </a:lvl1pPr>
          </a:lstStyle>
          <a:p>
            <a:pPr algn="ctr"/>
            <a:r>
              <a:rPr lang="en-GB" dirty="0">
                <a:solidFill>
                  <a:schemeClr val="tx1"/>
                </a:solidFill>
              </a:rPr>
              <a:t>“Go” signal to munition</a:t>
            </a:r>
          </a:p>
        </p:txBody>
      </p:sp>
      <p:cxnSp>
        <p:nvCxnSpPr>
          <p:cNvPr id="164" name="Curved Connector 163"/>
          <p:cNvCxnSpPr>
            <a:cxnSpLocks/>
            <a:stCxn id="87" idx="6"/>
            <a:endCxn id="11" idx="6"/>
          </p:cNvCxnSpPr>
          <p:nvPr/>
        </p:nvCxnSpPr>
        <p:spPr>
          <a:xfrm flipH="1">
            <a:off x="10197807" y="3234826"/>
            <a:ext cx="582039" cy="2569061"/>
          </a:xfrm>
          <a:prstGeom prst="curvedConnector3">
            <a:avLst>
              <a:gd name="adj1" fmla="val -39276"/>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sp>
        <p:nvSpPr>
          <p:cNvPr id="170" name="TextBox 169"/>
          <p:cNvSpPr txBox="1"/>
          <p:nvPr/>
        </p:nvSpPr>
        <p:spPr>
          <a:xfrm>
            <a:off x="7611127" y="3091397"/>
            <a:ext cx="859204" cy="415498"/>
          </a:xfrm>
          <a:prstGeom prst="rect">
            <a:avLst/>
          </a:prstGeom>
          <a:noFill/>
        </p:spPr>
        <p:txBody>
          <a:bodyPr wrap="square" rtlCol="0">
            <a:spAutoFit/>
          </a:bodyPr>
          <a:lstStyle>
            <a:defPPr>
              <a:defRPr lang="en-US"/>
            </a:defPPr>
            <a:lvl1pPr>
              <a:defRPr sz="1050">
                <a:solidFill>
                  <a:srgbClr val="FF0000"/>
                </a:solidFill>
              </a:defRPr>
            </a:lvl1pPr>
          </a:lstStyle>
          <a:p>
            <a:r>
              <a:rPr lang="en-GB" dirty="0">
                <a:solidFill>
                  <a:schemeClr val="tx1"/>
                </a:solidFill>
              </a:rPr>
              <a:t>Stored Energy </a:t>
            </a:r>
          </a:p>
        </p:txBody>
      </p:sp>
      <p:sp>
        <p:nvSpPr>
          <p:cNvPr id="174" name="TextBox 173"/>
          <p:cNvSpPr txBox="1"/>
          <p:nvPr/>
        </p:nvSpPr>
        <p:spPr>
          <a:xfrm>
            <a:off x="5171789" y="4330243"/>
            <a:ext cx="961200" cy="415498"/>
          </a:xfrm>
          <a:prstGeom prst="rect">
            <a:avLst/>
          </a:prstGeom>
          <a:noFill/>
        </p:spPr>
        <p:txBody>
          <a:bodyPr wrap="square" rtlCol="0">
            <a:spAutoFit/>
          </a:bodyPr>
          <a:lstStyle>
            <a:defPPr>
              <a:defRPr lang="en-US"/>
            </a:defPPr>
            <a:lvl1pPr>
              <a:defRPr sz="1050">
                <a:solidFill>
                  <a:srgbClr val="FF0000"/>
                </a:solidFill>
              </a:defRPr>
            </a:lvl1pPr>
          </a:lstStyle>
          <a:p>
            <a:r>
              <a:rPr lang="en-GB" dirty="0">
                <a:solidFill>
                  <a:schemeClr val="tx1"/>
                </a:solidFill>
              </a:rPr>
              <a:t>System in motion</a:t>
            </a:r>
          </a:p>
        </p:txBody>
      </p:sp>
      <p:cxnSp>
        <p:nvCxnSpPr>
          <p:cNvPr id="175" name="Curved Connector 174"/>
          <p:cNvCxnSpPr>
            <a:cxnSpLocks/>
            <a:stCxn id="11" idx="2"/>
            <a:endCxn id="15" idx="6"/>
          </p:cNvCxnSpPr>
          <p:nvPr/>
        </p:nvCxnSpPr>
        <p:spPr>
          <a:xfrm rot="10800000" flipV="1">
            <a:off x="5171789" y="5803886"/>
            <a:ext cx="3664928" cy="325065"/>
          </a:xfrm>
          <a:prstGeom prst="curvedConnector3">
            <a:avLst>
              <a:gd name="adj1" fmla="val 50000"/>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cxnSp>
        <p:nvCxnSpPr>
          <p:cNvPr id="201" name="Curved Connector 200"/>
          <p:cNvCxnSpPr>
            <a:cxnSpLocks/>
            <a:stCxn id="269" idx="0"/>
            <a:endCxn id="270" idx="4"/>
          </p:cNvCxnSpPr>
          <p:nvPr/>
        </p:nvCxnSpPr>
        <p:spPr>
          <a:xfrm rot="5400000" flipH="1" flipV="1">
            <a:off x="11001897" y="1153444"/>
            <a:ext cx="905181" cy="132850"/>
          </a:xfrm>
          <a:prstGeom prst="curvedConnector3">
            <a:avLst>
              <a:gd name="adj1" fmla="val 50000"/>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cxnSp>
        <p:nvCxnSpPr>
          <p:cNvPr id="206" name="Curved Connector 205"/>
          <p:cNvCxnSpPr>
            <a:cxnSpLocks/>
            <a:stCxn id="256" idx="0"/>
            <a:endCxn id="6" idx="4"/>
          </p:cNvCxnSpPr>
          <p:nvPr/>
        </p:nvCxnSpPr>
        <p:spPr>
          <a:xfrm rot="5400000" flipH="1" flipV="1">
            <a:off x="7133553" y="2137073"/>
            <a:ext cx="521967" cy="719969"/>
          </a:xfrm>
          <a:prstGeom prst="curvedConnector3">
            <a:avLst>
              <a:gd name="adj1" fmla="val 50000"/>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sp>
        <p:nvSpPr>
          <p:cNvPr id="211" name="Oval 210"/>
          <p:cNvSpPr/>
          <p:nvPr/>
        </p:nvSpPr>
        <p:spPr>
          <a:xfrm>
            <a:off x="8231225" y="2848725"/>
            <a:ext cx="1060427" cy="594160"/>
          </a:xfrm>
          <a:prstGeom prst="ellipse">
            <a:avLst/>
          </a:prstGeom>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r>
              <a:rPr lang="en-GB" sz="1200" dirty="0"/>
              <a:t>Manage Recoil</a:t>
            </a:r>
          </a:p>
        </p:txBody>
      </p:sp>
      <p:sp>
        <p:nvSpPr>
          <p:cNvPr id="218" name="TextBox 217"/>
          <p:cNvSpPr txBox="1"/>
          <p:nvPr/>
        </p:nvSpPr>
        <p:spPr>
          <a:xfrm>
            <a:off x="7284825" y="3926029"/>
            <a:ext cx="1347608" cy="415498"/>
          </a:xfrm>
          <a:prstGeom prst="rect">
            <a:avLst/>
          </a:prstGeom>
          <a:noFill/>
        </p:spPr>
        <p:txBody>
          <a:bodyPr wrap="square" rtlCol="0">
            <a:spAutoFit/>
          </a:bodyPr>
          <a:lstStyle>
            <a:defPPr>
              <a:defRPr lang="en-US"/>
            </a:defPPr>
            <a:lvl1pPr>
              <a:defRPr sz="1050">
                <a:solidFill>
                  <a:srgbClr val="FF0000"/>
                </a:solidFill>
              </a:defRPr>
            </a:lvl1pPr>
          </a:lstStyle>
          <a:p>
            <a:r>
              <a:rPr lang="en-GB" dirty="0">
                <a:solidFill>
                  <a:schemeClr val="tx1"/>
                </a:solidFill>
              </a:rPr>
              <a:t>Moving system towards target</a:t>
            </a:r>
          </a:p>
        </p:txBody>
      </p:sp>
      <p:sp>
        <p:nvSpPr>
          <p:cNvPr id="68" name="TextBox 67">
            <a:extLst>
              <a:ext uri="{FF2B5EF4-FFF2-40B4-BE49-F238E27FC236}">
                <a16:creationId xmlns:a16="http://schemas.microsoft.com/office/drawing/2014/main" id="{B9C02372-33B5-467A-AEDC-8EAABBE3EE43}"/>
              </a:ext>
            </a:extLst>
          </p:cNvPr>
          <p:cNvSpPr txBox="1"/>
          <p:nvPr/>
        </p:nvSpPr>
        <p:spPr>
          <a:xfrm>
            <a:off x="3985339" y="867452"/>
            <a:ext cx="904950" cy="577081"/>
          </a:xfrm>
          <a:prstGeom prst="rect">
            <a:avLst/>
          </a:prstGeom>
          <a:noFill/>
        </p:spPr>
        <p:txBody>
          <a:bodyPr wrap="square" rtlCol="0">
            <a:spAutoFit/>
          </a:bodyPr>
          <a:lstStyle>
            <a:defPPr>
              <a:defRPr lang="en-US"/>
            </a:defPPr>
            <a:lvl1pPr>
              <a:defRPr sz="1050">
                <a:solidFill>
                  <a:srgbClr val="FF0000"/>
                </a:solidFill>
              </a:defRPr>
            </a:lvl1pPr>
          </a:lstStyle>
          <a:p>
            <a:pPr algn="ctr"/>
            <a:r>
              <a:rPr lang="en-GB" dirty="0">
                <a:solidFill>
                  <a:schemeClr val="tx1"/>
                </a:solidFill>
              </a:rPr>
              <a:t>Correct Items Identified</a:t>
            </a:r>
          </a:p>
        </p:txBody>
      </p:sp>
      <p:sp>
        <p:nvSpPr>
          <p:cNvPr id="69" name="TextBox 68">
            <a:extLst>
              <a:ext uri="{FF2B5EF4-FFF2-40B4-BE49-F238E27FC236}">
                <a16:creationId xmlns:a16="http://schemas.microsoft.com/office/drawing/2014/main" id="{915BAA40-695E-4451-A74F-6C7E89D8012E}"/>
              </a:ext>
            </a:extLst>
          </p:cNvPr>
          <p:cNvSpPr txBox="1"/>
          <p:nvPr/>
        </p:nvSpPr>
        <p:spPr>
          <a:xfrm>
            <a:off x="6082822" y="995562"/>
            <a:ext cx="904950" cy="738664"/>
          </a:xfrm>
          <a:prstGeom prst="rect">
            <a:avLst/>
          </a:prstGeom>
          <a:noFill/>
        </p:spPr>
        <p:txBody>
          <a:bodyPr wrap="square" rtlCol="0">
            <a:spAutoFit/>
          </a:bodyPr>
          <a:lstStyle>
            <a:defPPr>
              <a:defRPr lang="en-US"/>
            </a:defPPr>
            <a:lvl1pPr>
              <a:defRPr sz="1050">
                <a:solidFill>
                  <a:srgbClr val="FF0000"/>
                </a:solidFill>
              </a:defRPr>
            </a:lvl1pPr>
          </a:lstStyle>
          <a:p>
            <a:pPr algn="ctr"/>
            <a:r>
              <a:rPr lang="en-GB" dirty="0">
                <a:solidFill>
                  <a:schemeClr val="tx1"/>
                </a:solidFill>
              </a:rPr>
              <a:t>Items unpacked and ready for use</a:t>
            </a:r>
          </a:p>
        </p:txBody>
      </p:sp>
      <p:sp>
        <p:nvSpPr>
          <p:cNvPr id="70" name="Rectangle 69">
            <a:extLst>
              <a:ext uri="{FF2B5EF4-FFF2-40B4-BE49-F238E27FC236}">
                <a16:creationId xmlns:a16="http://schemas.microsoft.com/office/drawing/2014/main" id="{DF500D2B-879A-420F-BD27-C5C6C0180B34}"/>
              </a:ext>
            </a:extLst>
          </p:cNvPr>
          <p:cNvSpPr/>
          <p:nvPr/>
        </p:nvSpPr>
        <p:spPr>
          <a:xfrm>
            <a:off x="1737218" y="2318800"/>
            <a:ext cx="914400" cy="63220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Threat Signal</a:t>
            </a:r>
          </a:p>
        </p:txBody>
      </p:sp>
      <p:sp>
        <p:nvSpPr>
          <p:cNvPr id="120" name="TextBox 119">
            <a:extLst>
              <a:ext uri="{FF2B5EF4-FFF2-40B4-BE49-F238E27FC236}">
                <a16:creationId xmlns:a16="http://schemas.microsoft.com/office/drawing/2014/main" id="{2C817AA9-B785-44F3-BECE-DFBCD0DA2A06}"/>
              </a:ext>
            </a:extLst>
          </p:cNvPr>
          <p:cNvSpPr txBox="1"/>
          <p:nvPr/>
        </p:nvSpPr>
        <p:spPr>
          <a:xfrm>
            <a:off x="9608806" y="3612940"/>
            <a:ext cx="1550664" cy="253916"/>
          </a:xfrm>
          <a:prstGeom prst="rect">
            <a:avLst/>
          </a:prstGeom>
          <a:noFill/>
        </p:spPr>
        <p:txBody>
          <a:bodyPr wrap="square" rtlCol="0">
            <a:spAutoFit/>
          </a:bodyPr>
          <a:lstStyle>
            <a:defPPr>
              <a:defRPr lang="en-US"/>
            </a:defPPr>
            <a:lvl1pPr>
              <a:defRPr sz="1050">
                <a:solidFill>
                  <a:srgbClr val="FF0000"/>
                </a:solidFill>
              </a:defRPr>
            </a:lvl1pPr>
          </a:lstStyle>
          <a:p>
            <a:pPr algn="ctr"/>
            <a:r>
              <a:rPr lang="en-GB" dirty="0">
                <a:solidFill>
                  <a:schemeClr val="tx1"/>
                </a:solidFill>
              </a:rPr>
              <a:t>“Go” signal to munition</a:t>
            </a:r>
          </a:p>
        </p:txBody>
      </p:sp>
      <p:sp>
        <p:nvSpPr>
          <p:cNvPr id="216" name="Oval 215">
            <a:extLst>
              <a:ext uri="{FF2B5EF4-FFF2-40B4-BE49-F238E27FC236}">
                <a16:creationId xmlns:a16="http://schemas.microsoft.com/office/drawing/2014/main" id="{E00256C2-6D53-4E82-89CE-1A8E4492B30E}"/>
              </a:ext>
            </a:extLst>
          </p:cNvPr>
          <p:cNvSpPr/>
          <p:nvPr/>
        </p:nvSpPr>
        <p:spPr>
          <a:xfrm>
            <a:off x="1901131" y="5310002"/>
            <a:ext cx="1103299" cy="600334"/>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Generate Effect</a:t>
            </a:r>
          </a:p>
        </p:txBody>
      </p:sp>
      <p:sp>
        <p:nvSpPr>
          <p:cNvPr id="225" name="TextBox 224">
            <a:extLst>
              <a:ext uri="{FF2B5EF4-FFF2-40B4-BE49-F238E27FC236}">
                <a16:creationId xmlns:a16="http://schemas.microsoft.com/office/drawing/2014/main" id="{C365A0A8-66FD-477C-AC1B-373555666B03}"/>
              </a:ext>
            </a:extLst>
          </p:cNvPr>
          <p:cNvSpPr txBox="1"/>
          <p:nvPr/>
        </p:nvSpPr>
        <p:spPr>
          <a:xfrm>
            <a:off x="4606084" y="5251952"/>
            <a:ext cx="961200" cy="415498"/>
          </a:xfrm>
          <a:prstGeom prst="rect">
            <a:avLst/>
          </a:prstGeom>
          <a:noFill/>
        </p:spPr>
        <p:txBody>
          <a:bodyPr wrap="square" rtlCol="0">
            <a:spAutoFit/>
          </a:bodyPr>
          <a:lstStyle>
            <a:defPPr>
              <a:defRPr lang="en-US"/>
            </a:defPPr>
            <a:lvl1pPr>
              <a:defRPr sz="1050">
                <a:solidFill>
                  <a:srgbClr val="FF0000"/>
                </a:solidFill>
              </a:defRPr>
            </a:lvl1pPr>
          </a:lstStyle>
          <a:p>
            <a:r>
              <a:rPr lang="en-GB" dirty="0">
                <a:solidFill>
                  <a:schemeClr val="tx1"/>
                </a:solidFill>
              </a:rPr>
              <a:t>System on Target </a:t>
            </a:r>
          </a:p>
        </p:txBody>
      </p:sp>
      <p:sp>
        <p:nvSpPr>
          <p:cNvPr id="229" name="TextBox 228">
            <a:extLst>
              <a:ext uri="{FF2B5EF4-FFF2-40B4-BE49-F238E27FC236}">
                <a16:creationId xmlns:a16="http://schemas.microsoft.com/office/drawing/2014/main" id="{7481783C-4170-42E3-8921-6116595EDA26}"/>
              </a:ext>
            </a:extLst>
          </p:cNvPr>
          <p:cNvSpPr txBox="1"/>
          <p:nvPr/>
        </p:nvSpPr>
        <p:spPr>
          <a:xfrm>
            <a:off x="3439852" y="5316616"/>
            <a:ext cx="780795" cy="577081"/>
          </a:xfrm>
          <a:prstGeom prst="rect">
            <a:avLst/>
          </a:prstGeom>
          <a:noFill/>
        </p:spPr>
        <p:txBody>
          <a:bodyPr wrap="square" rtlCol="0">
            <a:spAutoFit/>
          </a:bodyPr>
          <a:lstStyle>
            <a:defPPr>
              <a:defRPr lang="en-US"/>
            </a:defPPr>
            <a:lvl1pPr>
              <a:defRPr sz="1050">
                <a:solidFill>
                  <a:srgbClr val="FF0000"/>
                </a:solidFill>
              </a:defRPr>
            </a:lvl1pPr>
          </a:lstStyle>
          <a:p>
            <a:r>
              <a:rPr lang="en-GB" dirty="0">
                <a:solidFill>
                  <a:schemeClr val="tx1"/>
                </a:solidFill>
              </a:rPr>
              <a:t>“Go” signal to effect</a:t>
            </a:r>
          </a:p>
        </p:txBody>
      </p:sp>
      <p:sp>
        <p:nvSpPr>
          <p:cNvPr id="256" name="Oval 255">
            <a:extLst>
              <a:ext uri="{FF2B5EF4-FFF2-40B4-BE49-F238E27FC236}">
                <a16:creationId xmlns:a16="http://schemas.microsoft.com/office/drawing/2014/main" id="{2404505A-B2BA-4D7C-BDF4-A9492AA333BE}"/>
              </a:ext>
            </a:extLst>
          </p:cNvPr>
          <p:cNvSpPr/>
          <p:nvPr/>
        </p:nvSpPr>
        <p:spPr>
          <a:xfrm>
            <a:off x="6388238" y="2758040"/>
            <a:ext cx="1292628" cy="594160"/>
          </a:xfrm>
          <a:prstGeom prst="ellipse">
            <a:avLst/>
          </a:prstGeom>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r>
              <a:rPr lang="en-GB" sz="1200" dirty="0"/>
              <a:t>Recuperate</a:t>
            </a:r>
          </a:p>
        </p:txBody>
      </p:sp>
      <p:sp>
        <p:nvSpPr>
          <p:cNvPr id="268" name="TextBox 267">
            <a:extLst>
              <a:ext uri="{FF2B5EF4-FFF2-40B4-BE49-F238E27FC236}">
                <a16:creationId xmlns:a16="http://schemas.microsoft.com/office/drawing/2014/main" id="{66C7BDEF-8DDF-4F42-B259-AC8E4391A1A2}"/>
              </a:ext>
            </a:extLst>
          </p:cNvPr>
          <p:cNvSpPr txBox="1"/>
          <p:nvPr/>
        </p:nvSpPr>
        <p:spPr>
          <a:xfrm>
            <a:off x="10894091" y="937404"/>
            <a:ext cx="961200" cy="415498"/>
          </a:xfrm>
          <a:prstGeom prst="rect">
            <a:avLst/>
          </a:prstGeom>
          <a:noFill/>
        </p:spPr>
        <p:txBody>
          <a:bodyPr wrap="square" rtlCol="0">
            <a:spAutoFit/>
          </a:bodyPr>
          <a:lstStyle>
            <a:defPPr>
              <a:defRPr lang="en-US"/>
            </a:defPPr>
            <a:lvl1pPr>
              <a:defRPr sz="1050">
                <a:solidFill>
                  <a:srgbClr val="FF0000"/>
                </a:solidFill>
              </a:defRPr>
            </a:lvl1pPr>
          </a:lstStyle>
          <a:p>
            <a:r>
              <a:rPr lang="en-GB" dirty="0">
                <a:solidFill>
                  <a:schemeClr val="tx1"/>
                </a:solidFill>
              </a:rPr>
              <a:t>Defective round</a:t>
            </a:r>
          </a:p>
        </p:txBody>
      </p:sp>
      <p:sp>
        <p:nvSpPr>
          <p:cNvPr id="269" name="Oval 268">
            <a:extLst>
              <a:ext uri="{FF2B5EF4-FFF2-40B4-BE49-F238E27FC236}">
                <a16:creationId xmlns:a16="http://schemas.microsoft.com/office/drawing/2014/main" id="{D07BE168-7FC1-4370-93B5-08567A90C7A8}"/>
              </a:ext>
            </a:extLst>
          </p:cNvPr>
          <p:cNvSpPr/>
          <p:nvPr/>
        </p:nvSpPr>
        <p:spPr>
          <a:xfrm>
            <a:off x="10857848" y="1672459"/>
            <a:ext cx="1060427" cy="594160"/>
          </a:xfrm>
          <a:prstGeom prst="ellipse">
            <a:avLst/>
          </a:prstGeom>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r>
              <a:rPr lang="en-GB" sz="1200" dirty="0"/>
              <a:t>Manage dud</a:t>
            </a:r>
          </a:p>
        </p:txBody>
      </p:sp>
      <p:sp>
        <p:nvSpPr>
          <p:cNvPr id="270" name="Oval 269">
            <a:extLst>
              <a:ext uri="{FF2B5EF4-FFF2-40B4-BE49-F238E27FC236}">
                <a16:creationId xmlns:a16="http://schemas.microsoft.com/office/drawing/2014/main" id="{5A58E447-290A-4063-864B-4EEC0AA94992}"/>
              </a:ext>
            </a:extLst>
          </p:cNvPr>
          <p:cNvSpPr/>
          <p:nvPr/>
        </p:nvSpPr>
        <p:spPr>
          <a:xfrm>
            <a:off x="10969262" y="166944"/>
            <a:ext cx="1103299" cy="600334"/>
          </a:xfrm>
          <a:prstGeom prst="ellipse">
            <a:avLst/>
          </a:prstGeom>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r>
              <a:rPr lang="en-GB" sz="1200" dirty="0" err="1"/>
              <a:t>Demil</a:t>
            </a:r>
            <a:endParaRPr lang="en-GB" sz="1200" dirty="0"/>
          </a:p>
        </p:txBody>
      </p:sp>
    </p:spTree>
    <p:extLst>
      <p:ext uri="{BB962C8B-B14F-4D97-AF65-F5344CB8AC3E}">
        <p14:creationId xmlns:p14="http://schemas.microsoft.com/office/powerpoint/2010/main" val="383135355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C1A4A7-6B4C-E879-ED5E-4E949F1A0D41}"/>
              </a:ext>
            </a:extLst>
          </p:cNvPr>
          <p:cNvSpPr>
            <a:spLocks noGrp="1"/>
          </p:cNvSpPr>
          <p:nvPr>
            <p:ph type="title"/>
          </p:nvPr>
        </p:nvSpPr>
        <p:spPr/>
        <p:txBody>
          <a:bodyPr/>
          <a:lstStyle/>
          <a:p>
            <a:r>
              <a:rPr lang="en-GB" dirty="0"/>
              <a:t>Look at Connections</a:t>
            </a:r>
          </a:p>
        </p:txBody>
      </p:sp>
      <p:pic>
        <p:nvPicPr>
          <p:cNvPr id="9" name="Content Placeholder 8" descr="A grid with black letters and numbers&#10;&#10;Description automatically generated">
            <a:extLst>
              <a:ext uri="{FF2B5EF4-FFF2-40B4-BE49-F238E27FC236}">
                <a16:creationId xmlns:a16="http://schemas.microsoft.com/office/drawing/2014/main" id="{469EDD2D-E066-8454-48AE-417B1AD7B371}"/>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139662" y="1299998"/>
            <a:ext cx="7359263" cy="5415127"/>
          </a:xfrm>
        </p:spPr>
      </p:pic>
    </p:spTree>
    <p:extLst>
      <p:ext uri="{BB962C8B-B14F-4D97-AF65-F5344CB8AC3E}">
        <p14:creationId xmlns:p14="http://schemas.microsoft.com/office/powerpoint/2010/main" val="267216402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313076-1ACA-0498-F3C3-006009E2DABA}"/>
              </a:ext>
            </a:extLst>
          </p:cNvPr>
          <p:cNvSpPr>
            <a:spLocks noGrp="1"/>
          </p:cNvSpPr>
          <p:nvPr>
            <p:ph type="title"/>
          </p:nvPr>
        </p:nvSpPr>
        <p:spPr/>
        <p:txBody>
          <a:bodyPr/>
          <a:lstStyle/>
          <a:p>
            <a:r>
              <a:rPr lang="en-GB" dirty="0"/>
              <a:t>….And then Cluster</a:t>
            </a:r>
          </a:p>
        </p:txBody>
      </p:sp>
      <p:pic>
        <p:nvPicPr>
          <p:cNvPr id="5" name="Content Placeholder 4" descr="A crossword puzzle with different colored squares&#10;&#10;Description automatically generated">
            <a:extLst>
              <a:ext uri="{FF2B5EF4-FFF2-40B4-BE49-F238E27FC236}">
                <a16:creationId xmlns:a16="http://schemas.microsoft.com/office/drawing/2014/main" id="{5110C4C3-4113-14E6-CD1C-779FE995514F}"/>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543300" y="1492156"/>
            <a:ext cx="5392881" cy="5300852"/>
          </a:xfrm>
        </p:spPr>
      </p:pic>
    </p:spTree>
    <p:extLst>
      <p:ext uri="{BB962C8B-B14F-4D97-AF65-F5344CB8AC3E}">
        <p14:creationId xmlns:p14="http://schemas.microsoft.com/office/powerpoint/2010/main" val="208751135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91E5A9A7-95C6-4F4F-B00E-C82E07FE6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Rectangle 17">
            <a:extLst>
              <a:ext uri="{FF2B5EF4-FFF2-40B4-BE49-F238E27FC236}">
                <a16:creationId xmlns:a16="http://schemas.microsoft.com/office/drawing/2014/main" id="{D07DD2DE-F619-49DD-B5E7-03A290FF4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8495" y="2660473"/>
            <a:ext cx="4355594" cy="4038603"/>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85149191-5F60-4A28-AAFF-039F96B0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80882" y="1638085"/>
            <a:ext cx="6857572" cy="358140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2" name="Freeform: Shape 21">
            <a:extLst>
              <a:ext uri="{FF2B5EF4-FFF2-40B4-BE49-F238E27FC236}">
                <a16:creationId xmlns:a16="http://schemas.microsoft.com/office/drawing/2014/main" id="{F8260ED5-17F7-4158-B241-D51DD4CF1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pic>
        <p:nvPicPr>
          <p:cNvPr id="9" name="Picture 8" descr="A diagram of a complex structure&#10;&#10;Description automatically generated with medium confidence">
            <a:extLst>
              <a:ext uri="{FF2B5EF4-FFF2-40B4-BE49-F238E27FC236}">
                <a16:creationId xmlns:a16="http://schemas.microsoft.com/office/drawing/2014/main" id="{303510D6-50C0-1FDE-B3A0-D0B14ED587B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502428" y="863859"/>
            <a:ext cx="7225748" cy="5130281"/>
          </a:xfrm>
          <a:prstGeom prst="rect">
            <a:avLst/>
          </a:prstGeom>
        </p:spPr>
      </p:pic>
      <p:sp>
        <p:nvSpPr>
          <p:cNvPr id="2" name="Title 1">
            <a:extLst>
              <a:ext uri="{FF2B5EF4-FFF2-40B4-BE49-F238E27FC236}">
                <a16:creationId xmlns:a16="http://schemas.microsoft.com/office/drawing/2014/main" id="{CE468C52-8B7F-002A-D7D8-F60136983813}"/>
              </a:ext>
            </a:extLst>
          </p:cNvPr>
          <p:cNvSpPr>
            <a:spLocks noGrp="1"/>
          </p:cNvSpPr>
          <p:nvPr>
            <p:ph type="title"/>
          </p:nvPr>
        </p:nvSpPr>
        <p:spPr>
          <a:xfrm>
            <a:off x="660041" y="2767106"/>
            <a:ext cx="2880828" cy="3071906"/>
          </a:xfrm>
        </p:spPr>
        <p:txBody>
          <a:bodyPr vert="horz" lIns="91440" tIns="45720" rIns="91440" bIns="45720" rtlCol="0" anchor="t">
            <a:normAutofit/>
          </a:bodyPr>
          <a:lstStyle/>
          <a:p>
            <a:r>
              <a:rPr lang="en-US" sz="4000" kern="1200">
                <a:solidFill>
                  <a:srgbClr val="FFFFFF"/>
                </a:solidFill>
                <a:latin typeface="+mj-lt"/>
                <a:ea typeface="+mj-ea"/>
                <a:cs typeface="+mj-cs"/>
              </a:rPr>
              <a:t>Matrix features</a:t>
            </a:r>
          </a:p>
        </p:txBody>
      </p:sp>
      <p:sp>
        <p:nvSpPr>
          <p:cNvPr id="3" name="Content Placeholder 2">
            <a:extLst>
              <a:ext uri="{FF2B5EF4-FFF2-40B4-BE49-F238E27FC236}">
                <a16:creationId xmlns:a16="http://schemas.microsoft.com/office/drawing/2014/main" id="{3E67AEF6-3FE4-33D4-1A87-BC4BFBC11C61}"/>
              </a:ext>
            </a:extLst>
          </p:cNvPr>
          <p:cNvSpPr>
            <a:spLocks noGrp="1"/>
          </p:cNvSpPr>
          <p:nvPr>
            <p:ph idx="1"/>
          </p:nvPr>
        </p:nvSpPr>
        <p:spPr>
          <a:xfrm>
            <a:off x="660042" y="806824"/>
            <a:ext cx="2919738" cy="1494117"/>
          </a:xfrm>
        </p:spPr>
        <p:txBody>
          <a:bodyPr vert="horz" lIns="91440" tIns="45720" rIns="91440" bIns="45720" rtlCol="0" anchor="b">
            <a:normAutofit/>
          </a:bodyPr>
          <a:lstStyle/>
          <a:p>
            <a:pPr marL="0" indent="0">
              <a:buNone/>
            </a:pPr>
            <a:r>
              <a:rPr lang="en-US" sz="2000" kern="1200">
                <a:solidFill>
                  <a:srgbClr val="FFFFFF"/>
                </a:solidFill>
                <a:latin typeface="+mn-lt"/>
                <a:ea typeface="+mn-ea"/>
                <a:cs typeface="+mn-cs"/>
              </a:rPr>
              <a:t>What are we looking for :-</a:t>
            </a:r>
          </a:p>
        </p:txBody>
      </p:sp>
    </p:spTree>
    <p:extLst>
      <p:ext uri="{BB962C8B-B14F-4D97-AF65-F5344CB8AC3E}">
        <p14:creationId xmlns:p14="http://schemas.microsoft.com/office/powerpoint/2010/main" val="195386089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E88B62-C163-42D6-5465-4DCBB84DBACF}"/>
              </a:ext>
            </a:extLst>
          </p:cNvPr>
          <p:cNvSpPr>
            <a:spLocks noGrp="1"/>
          </p:cNvSpPr>
          <p:nvPr>
            <p:ph type="title"/>
          </p:nvPr>
        </p:nvSpPr>
        <p:spPr/>
        <p:txBody>
          <a:bodyPr/>
          <a:lstStyle/>
          <a:p>
            <a:r>
              <a:rPr lang="en-GB" dirty="0"/>
              <a:t>Functional N</a:t>
            </a:r>
            <a:r>
              <a:rPr lang="en-GB" baseline="30000" dirty="0"/>
              <a:t>2</a:t>
            </a:r>
          </a:p>
        </p:txBody>
      </p:sp>
      <p:sp>
        <p:nvSpPr>
          <p:cNvPr id="3" name="Slide Number Placeholder 2">
            <a:extLst>
              <a:ext uri="{FF2B5EF4-FFF2-40B4-BE49-F238E27FC236}">
                <a16:creationId xmlns:a16="http://schemas.microsoft.com/office/drawing/2014/main" id="{DD4CC737-5DC7-9698-3BDD-BD1E868934CF}"/>
              </a:ext>
            </a:extLst>
          </p:cNvPr>
          <p:cNvSpPr>
            <a:spLocks noGrp="1"/>
          </p:cNvSpPr>
          <p:nvPr>
            <p:ph type="sldNum" sz="quarter" idx="12"/>
          </p:nvPr>
        </p:nvSpPr>
        <p:spPr/>
        <p:txBody>
          <a:bodyPr/>
          <a:lstStyle/>
          <a:p>
            <a:fld id="{1C9AE723-F85C-2640-9190-641236277428}" type="slidenum">
              <a:rPr lang="en-US" smtClean="0"/>
              <a:pPr/>
              <a:t>11</a:t>
            </a:fld>
            <a:endParaRPr lang="en-US" dirty="0"/>
          </a:p>
        </p:txBody>
      </p:sp>
      <p:pic>
        <p:nvPicPr>
          <p:cNvPr id="5" name="Picture 4">
            <a:extLst>
              <a:ext uri="{FF2B5EF4-FFF2-40B4-BE49-F238E27FC236}">
                <a16:creationId xmlns:a16="http://schemas.microsoft.com/office/drawing/2014/main" id="{08D27580-5969-A230-476A-EE0765464758}"/>
              </a:ext>
            </a:extLst>
          </p:cNvPr>
          <p:cNvPicPr>
            <a:picLocks noChangeAspect="1"/>
          </p:cNvPicPr>
          <p:nvPr/>
        </p:nvPicPr>
        <p:blipFill>
          <a:blip r:embed="rId2"/>
          <a:stretch>
            <a:fillRect/>
          </a:stretch>
        </p:blipFill>
        <p:spPr>
          <a:xfrm>
            <a:off x="2605087" y="1546225"/>
            <a:ext cx="7142870" cy="5175250"/>
          </a:xfrm>
          <a:prstGeom prst="rect">
            <a:avLst/>
          </a:prstGeom>
        </p:spPr>
      </p:pic>
    </p:spTree>
    <p:extLst>
      <p:ext uri="{BB962C8B-B14F-4D97-AF65-F5344CB8AC3E}">
        <p14:creationId xmlns:p14="http://schemas.microsoft.com/office/powerpoint/2010/main" val="342014682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7B1F25-145C-DCC1-73B2-1B40C84109C2}"/>
              </a:ext>
            </a:extLst>
          </p:cNvPr>
          <p:cNvSpPr>
            <a:spLocks noGrp="1"/>
          </p:cNvSpPr>
          <p:nvPr>
            <p:ph type="title"/>
          </p:nvPr>
        </p:nvSpPr>
        <p:spPr/>
        <p:txBody>
          <a:bodyPr/>
          <a:lstStyle/>
          <a:p>
            <a:r>
              <a:rPr lang="en-GB" dirty="0"/>
              <a:t>Solution N</a:t>
            </a:r>
            <a:r>
              <a:rPr lang="en-GB" baseline="30000" dirty="0"/>
              <a:t>2</a:t>
            </a:r>
          </a:p>
        </p:txBody>
      </p:sp>
      <p:sp>
        <p:nvSpPr>
          <p:cNvPr id="3" name="Slide Number Placeholder 2">
            <a:extLst>
              <a:ext uri="{FF2B5EF4-FFF2-40B4-BE49-F238E27FC236}">
                <a16:creationId xmlns:a16="http://schemas.microsoft.com/office/drawing/2014/main" id="{3DCD69D2-052C-C4E8-4B52-DEE2C3325028}"/>
              </a:ext>
            </a:extLst>
          </p:cNvPr>
          <p:cNvSpPr>
            <a:spLocks noGrp="1"/>
          </p:cNvSpPr>
          <p:nvPr>
            <p:ph type="sldNum" sz="quarter" idx="12"/>
          </p:nvPr>
        </p:nvSpPr>
        <p:spPr/>
        <p:txBody>
          <a:bodyPr/>
          <a:lstStyle/>
          <a:p>
            <a:fld id="{1C9AE723-F85C-2640-9190-641236277428}" type="slidenum">
              <a:rPr lang="en-US" smtClean="0"/>
              <a:pPr/>
              <a:t>12</a:t>
            </a:fld>
            <a:endParaRPr lang="en-US" dirty="0"/>
          </a:p>
        </p:txBody>
      </p:sp>
      <p:pic>
        <p:nvPicPr>
          <p:cNvPr id="6" name="Picture 5">
            <a:extLst>
              <a:ext uri="{FF2B5EF4-FFF2-40B4-BE49-F238E27FC236}">
                <a16:creationId xmlns:a16="http://schemas.microsoft.com/office/drawing/2014/main" id="{0DE40B45-991E-DD61-EA5B-BE2DAC85FC97}"/>
              </a:ext>
            </a:extLst>
          </p:cNvPr>
          <p:cNvPicPr>
            <a:picLocks noChangeAspect="1"/>
          </p:cNvPicPr>
          <p:nvPr/>
        </p:nvPicPr>
        <p:blipFill>
          <a:blip r:embed="rId2"/>
          <a:stretch>
            <a:fillRect/>
          </a:stretch>
        </p:blipFill>
        <p:spPr>
          <a:xfrm>
            <a:off x="2486025" y="1432719"/>
            <a:ext cx="7067550" cy="5181600"/>
          </a:xfrm>
          <a:prstGeom prst="rect">
            <a:avLst/>
          </a:prstGeom>
        </p:spPr>
      </p:pic>
    </p:spTree>
    <p:extLst>
      <p:ext uri="{BB962C8B-B14F-4D97-AF65-F5344CB8AC3E}">
        <p14:creationId xmlns:p14="http://schemas.microsoft.com/office/powerpoint/2010/main" val="46500599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E88B62-C163-42D6-5465-4DCBB84DBACF}"/>
              </a:ext>
            </a:extLst>
          </p:cNvPr>
          <p:cNvSpPr>
            <a:spLocks noGrp="1"/>
          </p:cNvSpPr>
          <p:nvPr>
            <p:ph type="title"/>
          </p:nvPr>
        </p:nvSpPr>
        <p:spPr/>
        <p:txBody>
          <a:bodyPr/>
          <a:lstStyle/>
          <a:p>
            <a:r>
              <a:rPr lang="en-GB" dirty="0"/>
              <a:t>Functional N</a:t>
            </a:r>
            <a:r>
              <a:rPr lang="en-GB" baseline="30000" dirty="0"/>
              <a:t>2</a:t>
            </a:r>
          </a:p>
        </p:txBody>
      </p:sp>
      <p:sp>
        <p:nvSpPr>
          <p:cNvPr id="3" name="Slide Number Placeholder 2">
            <a:extLst>
              <a:ext uri="{FF2B5EF4-FFF2-40B4-BE49-F238E27FC236}">
                <a16:creationId xmlns:a16="http://schemas.microsoft.com/office/drawing/2014/main" id="{DD4CC737-5DC7-9698-3BDD-BD1E868934CF}"/>
              </a:ext>
            </a:extLst>
          </p:cNvPr>
          <p:cNvSpPr>
            <a:spLocks noGrp="1"/>
          </p:cNvSpPr>
          <p:nvPr>
            <p:ph type="sldNum" sz="quarter" idx="12"/>
          </p:nvPr>
        </p:nvSpPr>
        <p:spPr/>
        <p:txBody>
          <a:bodyPr/>
          <a:lstStyle/>
          <a:p>
            <a:fld id="{1C9AE723-F85C-2640-9190-641236277428}" type="slidenum">
              <a:rPr lang="en-US" smtClean="0"/>
              <a:pPr/>
              <a:t>13</a:t>
            </a:fld>
            <a:endParaRPr lang="en-US" dirty="0"/>
          </a:p>
        </p:txBody>
      </p:sp>
      <p:pic>
        <p:nvPicPr>
          <p:cNvPr id="5" name="Picture 4">
            <a:extLst>
              <a:ext uri="{FF2B5EF4-FFF2-40B4-BE49-F238E27FC236}">
                <a16:creationId xmlns:a16="http://schemas.microsoft.com/office/drawing/2014/main" id="{08D27580-5969-A230-476A-EE0765464758}"/>
              </a:ext>
            </a:extLst>
          </p:cNvPr>
          <p:cNvPicPr>
            <a:picLocks noChangeAspect="1"/>
          </p:cNvPicPr>
          <p:nvPr/>
        </p:nvPicPr>
        <p:blipFill>
          <a:blip r:embed="rId2"/>
          <a:stretch>
            <a:fillRect/>
          </a:stretch>
        </p:blipFill>
        <p:spPr>
          <a:xfrm>
            <a:off x="2605087" y="1546225"/>
            <a:ext cx="7142870" cy="5175250"/>
          </a:xfrm>
          <a:prstGeom prst="rect">
            <a:avLst/>
          </a:prstGeom>
        </p:spPr>
      </p:pic>
      <p:sp>
        <p:nvSpPr>
          <p:cNvPr id="4" name="Rectangle 3">
            <a:extLst>
              <a:ext uri="{FF2B5EF4-FFF2-40B4-BE49-F238E27FC236}">
                <a16:creationId xmlns:a16="http://schemas.microsoft.com/office/drawing/2014/main" id="{7EBBAF80-CC1F-9C6A-AEFB-5787FC3988E3}"/>
              </a:ext>
            </a:extLst>
          </p:cNvPr>
          <p:cNvSpPr/>
          <p:nvPr/>
        </p:nvSpPr>
        <p:spPr>
          <a:xfrm>
            <a:off x="5587639" y="3775125"/>
            <a:ext cx="3848591" cy="197963"/>
          </a:xfrm>
          <a:prstGeom prst="rect">
            <a:avLst/>
          </a:prstGeom>
          <a:solidFill>
            <a:schemeClr val="accent1">
              <a:alpha val="1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6" name="Rectangle 5">
            <a:extLst>
              <a:ext uri="{FF2B5EF4-FFF2-40B4-BE49-F238E27FC236}">
                <a16:creationId xmlns:a16="http://schemas.microsoft.com/office/drawing/2014/main" id="{FF15ED63-517B-D841-8E9C-4038F445714A}"/>
              </a:ext>
            </a:extLst>
          </p:cNvPr>
          <p:cNvSpPr/>
          <p:nvPr/>
        </p:nvSpPr>
        <p:spPr>
          <a:xfrm rot="5400000">
            <a:off x="4771402" y="4731503"/>
            <a:ext cx="3292131" cy="230613"/>
          </a:xfrm>
          <a:prstGeom prst="rect">
            <a:avLst/>
          </a:prstGeom>
          <a:solidFill>
            <a:schemeClr val="accent1">
              <a:alpha val="1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7" name="Rectangle 6">
            <a:extLst>
              <a:ext uri="{FF2B5EF4-FFF2-40B4-BE49-F238E27FC236}">
                <a16:creationId xmlns:a16="http://schemas.microsoft.com/office/drawing/2014/main" id="{9802C50E-F49F-1F85-36B8-29322BD3B26B}"/>
              </a:ext>
            </a:extLst>
          </p:cNvPr>
          <p:cNvSpPr/>
          <p:nvPr/>
        </p:nvSpPr>
        <p:spPr>
          <a:xfrm>
            <a:off x="5645772" y="4385035"/>
            <a:ext cx="3848591" cy="197963"/>
          </a:xfrm>
          <a:prstGeom prst="rect">
            <a:avLst/>
          </a:prstGeom>
          <a:solidFill>
            <a:schemeClr val="accent1">
              <a:alpha val="1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8" name="Rectangle 7">
            <a:extLst>
              <a:ext uri="{FF2B5EF4-FFF2-40B4-BE49-F238E27FC236}">
                <a16:creationId xmlns:a16="http://schemas.microsoft.com/office/drawing/2014/main" id="{4EC245BA-DE59-D974-4248-D21E09B6F6A9}"/>
              </a:ext>
            </a:extLst>
          </p:cNvPr>
          <p:cNvSpPr/>
          <p:nvPr/>
        </p:nvSpPr>
        <p:spPr>
          <a:xfrm rot="5400000">
            <a:off x="5225461" y="4714220"/>
            <a:ext cx="3292131" cy="230613"/>
          </a:xfrm>
          <a:prstGeom prst="rect">
            <a:avLst/>
          </a:prstGeom>
          <a:solidFill>
            <a:schemeClr val="accent1">
              <a:alpha val="1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9" name="Rectangle 8">
            <a:extLst>
              <a:ext uri="{FF2B5EF4-FFF2-40B4-BE49-F238E27FC236}">
                <a16:creationId xmlns:a16="http://schemas.microsoft.com/office/drawing/2014/main" id="{992FD8B0-5956-371B-ABCB-290FA9D37B3F}"/>
              </a:ext>
            </a:extLst>
          </p:cNvPr>
          <p:cNvSpPr/>
          <p:nvPr/>
        </p:nvSpPr>
        <p:spPr>
          <a:xfrm>
            <a:off x="6756221" y="4176074"/>
            <a:ext cx="907772" cy="818871"/>
          </a:xfrm>
          <a:prstGeom prst="rect">
            <a:avLst/>
          </a:prstGeom>
          <a:solidFill>
            <a:schemeClr val="accent2">
              <a:alpha val="23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Tree>
    <p:extLst>
      <p:ext uri="{BB962C8B-B14F-4D97-AF65-F5344CB8AC3E}">
        <p14:creationId xmlns:p14="http://schemas.microsoft.com/office/powerpoint/2010/main" val="30500846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4"/>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xit" presetSubtype="0" fill="hold" grpId="1" nodeType="clickEffect">
                                  <p:stCondLst>
                                    <p:cond delay="0"/>
                                  </p:stCondLst>
                                  <p:childTnLst>
                                    <p:set>
                                      <p:cBhvr>
                                        <p:cTn id="12" dur="1" fill="hold">
                                          <p:stCondLst>
                                            <p:cond delay="0"/>
                                          </p:stCondLst>
                                        </p:cTn>
                                        <p:tgtEl>
                                          <p:spTgt spid="6"/>
                                        </p:tgtEl>
                                        <p:attrNameLst>
                                          <p:attrName>style.visibility</p:attrName>
                                        </p:attrNameLst>
                                      </p:cBhvr>
                                      <p:to>
                                        <p:strVal val="hidden"/>
                                      </p:to>
                                    </p:set>
                                  </p:childTnLst>
                                </p:cTn>
                              </p:par>
                              <p:par>
                                <p:cTn id="13" presetID="1" presetClass="exit" presetSubtype="0" fill="hold" grpId="1" nodeType="withEffect">
                                  <p:stCondLst>
                                    <p:cond delay="0"/>
                                  </p:stCondLst>
                                  <p:childTnLst>
                                    <p:set>
                                      <p:cBhvr>
                                        <p:cTn id="14" dur="1" fill="hold">
                                          <p:stCondLst>
                                            <p:cond delay="0"/>
                                          </p:stCondLst>
                                        </p:cTn>
                                        <p:tgtEl>
                                          <p:spTgt spid="4"/>
                                        </p:tgtEl>
                                        <p:attrNameLst>
                                          <p:attrName>style.visibility</p:attrName>
                                        </p:attrNameLst>
                                      </p:cBhvr>
                                      <p:to>
                                        <p:strVal val="hidden"/>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8"/>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7"/>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xit" presetSubtype="0" fill="hold" grpId="1" nodeType="clickEffect">
                                  <p:stCondLst>
                                    <p:cond delay="0"/>
                                  </p:stCondLst>
                                  <p:childTnLst>
                                    <p:set>
                                      <p:cBhvr>
                                        <p:cTn id="24" dur="1" fill="hold">
                                          <p:stCondLst>
                                            <p:cond delay="0"/>
                                          </p:stCondLst>
                                        </p:cTn>
                                        <p:tgtEl>
                                          <p:spTgt spid="8"/>
                                        </p:tgtEl>
                                        <p:attrNameLst>
                                          <p:attrName>style.visibility</p:attrName>
                                        </p:attrNameLst>
                                      </p:cBhvr>
                                      <p:to>
                                        <p:strVal val="hidden"/>
                                      </p:to>
                                    </p:set>
                                  </p:childTnLst>
                                </p:cTn>
                              </p:par>
                              <p:par>
                                <p:cTn id="25" presetID="1" presetClass="exit" presetSubtype="0" fill="hold" grpId="1" nodeType="withEffect">
                                  <p:stCondLst>
                                    <p:cond delay="0"/>
                                  </p:stCondLst>
                                  <p:childTnLst>
                                    <p:set>
                                      <p:cBhvr>
                                        <p:cTn id="26" dur="1" fill="hold">
                                          <p:stCondLst>
                                            <p:cond delay="0"/>
                                          </p:stCondLst>
                                        </p:cTn>
                                        <p:tgtEl>
                                          <p:spTgt spid="7"/>
                                        </p:tgtEl>
                                        <p:attrNameLst>
                                          <p:attrName>style.visibility</p:attrName>
                                        </p:attrNameLst>
                                      </p:cBhvr>
                                      <p:to>
                                        <p:strVal val="hidden"/>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9"/>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xit" presetSubtype="0" fill="hold" grpId="1" nodeType="clickEffect">
                                  <p:stCondLst>
                                    <p:cond delay="0"/>
                                  </p:stCondLst>
                                  <p:childTnLst>
                                    <p:set>
                                      <p:cBhvr>
                                        <p:cTn id="34" dur="1" fill="hold">
                                          <p:stCondLst>
                                            <p:cond delay="0"/>
                                          </p:stCondLst>
                                        </p:cTn>
                                        <p:tgtEl>
                                          <p:spTgt spid="9"/>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4" grpId="1" animBg="1"/>
      <p:bldP spid="6" grpId="0" animBg="1"/>
      <p:bldP spid="6" grpId="1" animBg="1"/>
      <p:bldP spid="7" grpId="0" animBg="1"/>
      <p:bldP spid="7" grpId="1" animBg="1"/>
      <p:bldP spid="8" grpId="0" animBg="1"/>
      <p:bldP spid="8" grpId="1" animBg="1"/>
      <p:bldP spid="9" grpId="0" animBg="1"/>
      <p:bldP spid="9" grpId="1" animBg="1"/>
    </p:bld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RS33299_PPT - standard template set 2016">
  <a:themeElements>
    <a:clrScheme name="BAE Systems">
      <a:dk1>
        <a:srgbClr val="000000"/>
      </a:dk1>
      <a:lt1>
        <a:srgbClr val="FFFFFF"/>
      </a:lt1>
      <a:dk2>
        <a:srgbClr val="404146"/>
      </a:dk2>
      <a:lt2>
        <a:srgbClr val="FFFFFF"/>
      </a:lt2>
      <a:accent1>
        <a:srgbClr val="D0D3D4"/>
      </a:accent1>
      <a:accent2>
        <a:srgbClr val="FC4C02"/>
      </a:accent2>
      <a:accent3>
        <a:srgbClr val="F0B323"/>
      </a:accent3>
      <a:accent4>
        <a:srgbClr val="615E9B"/>
      </a:accent4>
      <a:accent5>
        <a:srgbClr val="D9C0A9"/>
      </a:accent5>
      <a:accent6>
        <a:srgbClr val="01426A"/>
      </a:accent6>
      <a:hlink>
        <a:srgbClr val="FC4C02"/>
      </a:hlink>
      <a:folHlink>
        <a:srgbClr val="FC4C02"/>
      </a:folHlink>
    </a:clrScheme>
    <a:fontScheme name="BAE">
      <a:majorFont>
        <a:latin typeface="Tahoma"/>
        <a:ea typeface=""/>
        <a:cs typeface=""/>
      </a:majorFont>
      <a:minorFont>
        <a:latin typeface="Tahoma"/>
        <a:ea typeface=""/>
        <a:cs typeface=""/>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custClrLst>
    <a:custClr name="Orange">
      <a:srgbClr val="FC4C02"/>
    </a:custClr>
    <a:custClr name="White">
      <a:srgbClr val="FFFFFF"/>
    </a:custClr>
    <a:custClr name="Grey">
      <a:srgbClr val="D0D3D4"/>
    </a:custClr>
    <a:custClr name="Dark Grey">
      <a:srgbClr val="3D4146"/>
    </a:custClr>
    <a:custClr name="Black">
      <a:srgbClr val="000000"/>
    </a:custClr>
    <a:custClr name="Ignore01">
      <a:srgbClr val="FFFFFF"/>
    </a:custClr>
    <a:custClr name="Ignore02">
      <a:srgbClr val="FFFFFF"/>
    </a:custClr>
    <a:custClr name="Ignore03">
      <a:srgbClr val="FFFFFF"/>
    </a:custClr>
    <a:custClr name="Ignore04">
      <a:srgbClr val="FFFFFF"/>
    </a:custClr>
    <a:custClr name="Ignore05">
      <a:srgbClr val="FFFFFF"/>
    </a:custClr>
    <a:custClr name="Yellow">
      <a:srgbClr val="F0B323"/>
    </a:custClr>
    <a:custClr name="Purple">
      <a:srgbClr val="615E9B"/>
    </a:custClr>
    <a:custClr name="Stone">
      <a:srgbClr val="D9C0A9"/>
    </a:custClr>
    <a:custClr name="Navy">
      <a:srgbClr val="014200"/>
    </a:custClr>
    <a:custClr name="Teal">
      <a:srgbClr val="00B2A9"/>
    </a:custClr>
    <a:custClr name="Blue">
      <a:srgbClr val="489FDF"/>
    </a:custClr>
    <a:custClr name="Ignore06">
      <a:srgbClr val="FFFFFF"/>
    </a:custClr>
    <a:custClr name="Ignore07">
      <a:srgbClr val="FFFFFF"/>
    </a:custClr>
    <a:custClr name="Ignore08">
      <a:srgbClr val="FFFFFF"/>
    </a:custClr>
    <a:custClr name="Ignore09">
      <a:srgbClr val="FFFFFF"/>
    </a:custClr>
    <a:custClr name="Yellow 70%">
      <a:srgbClr val="F5CA65"/>
    </a:custClr>
    <a:custClr name="Purple 70%">
      <a:srgbClr val="908EB9"/>
    </a:custClr>
    <a:custClr name="Stone 70%">
      <a:srgbClr val="E4D3C3"/>
    </a:custClr>
    <a:custClr name="Navy 70%">
      <a:srgbClr val="4D7B97"/>
    </a:custClr>
    <a:custClr name="Teal 70%">
      <a:srgbClr val="4DC9C3"/>
    </a:custClr>
    <a:custClr name="Blue 70%">
      <a:srgbClr val="7FBCE9"/>
    </a:custClr>
    <a:custClr name="Ignore10">
      <a:srgbClr val="FFFFFF"/>
    </a:custClr>
    <a:custClr name="Ignore11">
      <a:srgbClr val="FFFFFF"/>
    </a:custClr>
    <a:custClr name="Ignore12">
      <a:srgbClr val="FFFFFF"/>
    </a:custClr>
    <a:custClr name="Ignore13">
      <a:srgbClr val="FFFFFF"/>
    </a:custClr>
    <a:custClr name="Yellow 50%">
      <a:srgbClr val="F8D991"/>
    </a:custClr>
    <a:custClr name="Purple 50%">
      <a:srgbClr val="B0AFCD"/>
    </a:custClr>
    <a:custClr name="Stone 50%">
      <a:srgbClr val="ECE0D4"/>
    </a:custClr>
    <a:custClr name="Navy 50%">
      <a:srgbClr val="80A1B5"/>
    </a:custClr>
    <a:custClr name="Teal 50%">
      <a:srgbClr val="80D9D4"/>
    </a:custClr>
    <a:custClr name="Blue 50%">
      <a:srgbClr val="A4CFEF"/>
    </a:custClr>
    <a:custClr name="Ignore14">
      <a:srgbClr val="FFFFFF"/>
    </a:custClr>
    <a:custClr name="Ignore15">
      <a:srgbClr val="FFFFFF"/>
    </a:custClr>
    <a:custClr name="Ignore16">
      <a:srgbClr val="FFFFFF"/>
    </a:custClr>
    <a:custClr name="Ignore17">
      <a:srgbClr val="FFFFFF"/>
    </a:custClr>
    <a:custClr name="Yellow 30%">
      <a:srgbClr val="FBE8BD"/>
    </a:custClr>
    <a:custClr name="Purple 30%">
      <a:srgbClr val="D0CFE1"/>
    </a:custClr>
    <a:custClr name="Stone 30%">
      <a:srgbClr val="F4ECE5"/>
    </a:custClr>
    <a:custClr name="Navy 30%">
      <a:srgbClr val="B3C6D2"/>
    </a:custClr>
    <a:custClr name="Teal 30%">
      <a:srgbClr val="B3E8E5"/>
    </a:custClr>
    <a:custClr name="Blue 30%">
      <a:srgbClr val="C8E2F5"/>
    </a:custClr>
    <a:custClr name="Ignore18">
      <a:srgbClr val="FFFFFF"/>
    </a:custClr>
    <a:custClr name="Red">
      <a:srgbClr val="FF0000"/>
    </a:custClr>
    <a:custClr name="Amber">
      <a:srgbClr val="FFBF00"/>
    </a:custClr>
    <a:custClr name="Green">
      <a:srgbClr val="00B050"/>
    </a:custClr>
  </a:custClrLst>
  <a:extLst>
    <a:ext uri="{05A4C25C-085E-4340-85A3-A5531E510DB2}">
      <thm15:themeFamily xmlns:thm15="http://schemas.microsoft.com/office/thememl/2012/main" name="BAE Template Example20.pptx" id="{025335FC-06DF-41A6-AC64-871A1F2927D8}" vid="{77F45D28-88CD-4833-9463-8DB1A608ED39}"/>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248</TotalTime>
  <Words>477</Words>
  <Application>Microsoft Office PowerPoint</Application>
  <PresentationFormat>Widescreen</PresentationFormat>
  <Paragraphs>91</Paragraphs>
  <Slides>13</Slides>
  <Notes>0</Notes>
  <HiddenSlides>0</HiddenSlides>
  <MMClips>0</MMClips>
  <ScaleCrop>false</ScaleCrop>
  <HeadingPairs>
    <vt:vector size="6" baseType="variant">
      <vt:variant>
        <vt:lpstr>Fonts Used</vt:lpstr>
      </vt:variant>
      <vt:variant>
        <vt:i4>4</vt:i4>
      </vt:variant>
      <vt:variant>
        <vt:lpstr>Theme</vt:lpstr>
      </vt:variant>
      <vt:variant>
        <vt:i4>3</vt:i4>
      </vt:variant>
      <vt:variant>
        <vt:lpstr>Slide Titles</vt:lpstr>
      </vt:variant>
      <vt:variant>
        <vt:i4>13</vt:i4>
      </vt:variant>
    </vt:vector>
  </HeadingPairs>
  <TitlesOfParts>
    <vt:vector size="20" baseType="lpstr">
      <vt:lpstr>Arial</vt:lpstr>
      <vt:lpstr>Calibri</vt:lpstr>
      <vt:lpstr>Calibri Light</vt:lpstr>
      <vt:lpstr>Tahoma</vt:lpstr>
      <vt:lpstr>Office Theme</vt:lpstr>
      <vt:lpstr>RS33299_PPT - standard template set 2016</vt:lpstr>
      <vt:lpstr>Office Theme</vt:lpstr>
      <vt:lpstr>N Squared for Level 5</vt:lpstr>
      <vt:lpstr>Our Simple System</vt:lpstr>
      <vt:lpstr>Munition Architecture and Subsystems</vt:lpstr>
      <vt:lpstr>A More Complex System</vt:lpstr>
      <vt:lpstr>This is good as far as it goes….but we need a check. N2 Analysis.</vt:lpstr>
      <vt:lpstr>Start with a function flow</vt:lpstr>
      <vt:lpstr>Function flow</vt:lpstr>
      <vt:lpstr>Look at Connections</vt:lpstr>
      <vt:lpstr>….And then Cluster</vt:lpstr>
      <vt:lpstr>Matrix features</vt:lpstr>
      <vt:lpstr>Functional N2</vt:lpstr>
      <vt:lpstr>Solution N2</vt:lpstr>
      <vt:lpstr>Functional N2</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 Squared for Level 5</dc:title>
  <dc:creator>David Holley</dc:creator>
  <cp:lastModifiedBy>David Holley</cp:lastModifiedBy>
  <cp:revision>1</cp:revision>
  <dcterms:created xsi:type="dcterms:W3CDTF">2024-01-30T10:34:08Z</dcterms:created>
  <dcterms:modified xsi:type="dcterms:W3CDTF">2024-02-01T09:42:59Z</dcterms:modified>
</cp:coreProperties>
</file>