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309" r:id="rId5"/>
    <p:sldId id="306" r:id="rId6"/>
    <p:sldId id="295" r:id="rId7"/>
    <p:sldId id="311" r:id="rId8"/>
    <p:sldId id="312" r:id="rId9"/>
    <p:sldId id="313" r:id="rId10"/>
    <p:sldId id="304" r:id="rId11"/>
    <p:sldId id="296" r:id="rId12"/>
    <p:sldId id="314" r:id="rId13"/>
    <p:sldId id="315" r:id="rId14"/>
    <p:sldId id="316"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D8E1"/>
    <a:srgbClr val="D5C12F"/>
    <a:srgbClr val="AB8E3C"/>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D7B5C9-2DAE-4B4D-A4BB-24090AFF7F3D}" v="9" dt="2024-02-18T17:47:56.1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524" autoAdjust="0"/>
  </p:normalViewPr>
  <p:slideViewPr>
    <p:cSldViewPr snapToGrid="0">
      <p:cViewPr varScale="1">
        <p:scale>
          <a:sx n="122" d="100"/>
          <a:sy n="122" d="100"/>
        </p:scale>
        <p:origin x="96" y="282"/>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ckson (1707535)" userId="bf6c4e29-4694-4e48-9de1-96a0282c0c27" providerId="ADAL" clId="{5ED7B5C9-2DAE-4B4D-A4BB-24090AFF7F3D}"/>
    <pc:docChg chg="undo redo custSel addSld delSld modSld">
      <pc:chgData name="Laura Jackson (1707535)" userId="bf6c4e29-4694-4e48-9de1-96a0282c0c27" providerId="ADAL" clId="{5ED7B5C9-2DAE-4B4D-A4BB-24090AFF7F3D}" dt="2024-02-26T08:26:51.781" v="7381" actId="20577"/>
      <pc:docMkLst>
        <pc:docMk/>
      </pc:docMkLst>
      <pc:sldChg chg="del">
        <pc:chgData name="Laura Jackson (1707535)" userId="bf6c4e29-4694-4e48-9de1-96a0282c0c27" providerId="ADAL" clId="{5ED7B5C9-2DAE-4B4D-A4BB-24090AFF7F3D}" dt="2024-02-17T16:35:12.415" v="3292" actId="47"/>
        <pc:sldMkLst>
          <pc:docMk/>
          <pc:sldMk cId="4151694508" sldId="268"/>
        </pc:sldMkLst>
      </pc:sldChg>
      <pc:sldChg chg="delSp modSp mod">
        <pc:chgData name="Laura Jackson (1707535)" userId="bf6c4e29-4694-4e48-9de1-96a0282c0c27" providerId="ADAL" clId="{5ED7B5C9-2DAE-4B4D-A4BB-24090AFF7F3D}" dt="2024-02-20T09:13:31.869" v="6959" actId="478"/>
        <pc:sldMkLst>
          <pc:docMk/>
          <pc:sldMk cId="4268866672" sldId="295"/>
        </pc:sldMkLst>
        <pc:spChg chg="del">
          <ac:chgData name="Laura Jackson (1707535)" userId="bf6c4e29-4694-4e48-9de1-96a0282c0c27" providerId="ADAL" clId="{5ED7B5C9-2DAE-4B4D-A4BB-24090AFF7F3D}" dt="2024-02-20T09:13:31.869" v="6959" actId="478"/>
          <ac:spMkLst>
            <pc:docMk/>
            <pc:sldMk cId="4268866672" sldId="295"/>
            <ac:spMk id="3" creationId="{F39FF936-8D81-42BA-AE11-83A5B33666F3}"/>
          </ac:spMkLst>
        </pc:spChg>
        <pc:picChg chg="mod">
          <ac:chgData name="Laura Jackson (1707535)" userId="bf6c4e29-4694-4e48-9de1-96a0282c0c27" providerId="ADAL" clId="{5ED7B5C9-2DAE-4B4D-A4BB-24090AFF7F3D}" dt="2024-02-18T17:32:02.224" v="6876" actId="1076"/>
          <ac:picMkLst>
            <pc:docMk/>
            <pc:sldMk cId="4268866672" sldId="295"/>
            <ac:picMk id="43" creationId="{EA8E339E-3672-3F36-6D3B-89372DAA5DC2}"/>
          </ac:picMkLst>
        </pc:picChg>
      </pc:sldChg>
      <pc:sldChg chg="modSp mod">
        <pc:chgData name="Laura Jackson (1707535)" userId="bf6c4e29-4694-4e48-9de1-96a0282c0c27" providerId="ADAL" clId="{5ED7B5C9-2DAE-4B4D-A4BB-24090AFF7F3D}" dt="2024-02-18T17:27:59.037" v="6828" actId="20577"/>
        <pc:sldMkLst>
          <pc:docMk/>
          <pc:sldMk cId="517045786" sldId="296"/>
        </pc:sldMkLst>
        <pc:spChg chg="mod">
          <ac:chgData name="Laura Jackson (1707535)" userId="bf6c4e29-4694-4e48-9de1-96a0282c0c27" providerId="ADAL" clId="{5ED7B5C9-2DAE-4B4D-A4BB-24090AFF7F3D}" dt="2024-02-18T17:27:59.037" v="6828" actId="20577"/>
          <ac:spMkLst>
            <pc:docMk/>
            <pc:sldMk cId="517045786" sldId="296"/>
            <ac:spMk id="26" creationId="{340E2F77-9570-48FF-821E-6DA8A5AADC05}"/>
          </ac:spMkLst>
        </pc:spChg>
      </pc:sldChg>
      <pc:sldChg chg="addSp delSp modSp mod modClrScheme chgLayout">
        <pc:chgData name="Laura Jackson (1707535)" userId="bf6c4e29-4694-4e48-9de1-96a0282c0c27" providerId="ADAL" clId="{5ED7B5C9-2DAE-4B4D-A4BB-24090AFF7F3D}" dt="2024-02-26T08:26:51.781" v="7381" actId="20577"/>
        <pc:sldMkLst>
          <pc:docMk/>
          <pc:sldMk cId="1594094387" sldId="304"/>
        </pc:sldMkLst>
        <pc:spChg chg="mod ord">
          <ac:chgData name="Laura Jackson (1707535)" userId="bf6c4e29-4694-4e48-9de1-96a0282c0c27" providerId="ADAL" clId="{5ED7B5C9-2DAE-4B4D-A4BB-24090AFF7F3D}" dt="2024-02-26T08:26:51.781" v="7381" actId="20577"/>
          <ac:spMkLst>
            <pc:docMk/>
            <pc:sldMk cId="1594094387" sldId="304"/>
            <ac:spMk id="2" creationId="{A9A5201E-0D0B-4879-A91C-D4ED47D7B6E2}"/>
          </ac:spMkLst>
        </pc:spChg>
        <pc:spChg chg="add del mod ord">
          <ac:chgData name="Laura Jackson (1707535)" userId="bf6c4e29-4694-4e48-9de1-96a0282c0c27" providerId="ADAL" clId="{5ED7B5C9-2DAE-4B4D-A4BB-24090AFF7F3D}" dt="2024-02-18T17:30:29.160" v="6863" actId="478"/>
          <ac:spMkLst>
            <pc:docMk/>
            <pc:sldMk cId="1594094387" sldId="304"/>
            <ac:spMk id="3" creationId="{F760ADD1-74F5-59C3-11D8-CE856B532D42}"/>
          </ac:spMkLst>
        </pc:spChg>
        <pc:spChg chg="mod ord">
          <ac:chgData name="Laura Jackson (1707535)" userId="bf6c4e29-4694-4e48-9de1-96a0282c0c27" providerId="ADAL" clId="{5ED7B5C9-2DAE-4B4D-A4BB-24090AFF7F3D}" dt="2024-02-20T09:32:45.447" v="7378" actId="20577"/>
          <ac:spMkLst>
            <pc:docMk/>
            <pc:sldMk cId="1594094387" sldId="304"/>
            <ac:spMk id="29" creationId="{C8A25AC9-18C2-42FA-A68D-B954C9D267D0}"/>
          </ac:spMkLst>
        </pc:spChg>
        <pc:spChg chg="del">
          <ac:chgData name="Laura Jackson (1707535)" userId="bf6c4e29-4694-4e48-9de1-96a0282c0c27" providerId="ADAL" clId="{5ED7B5C9-2DAE-4B4D-A4BB-24090AFF7F3D}" dt="2024-02-18T17:11:00.843" v="6571" actId="478"/>
          <ac:spMkLst>
            <pc:docMk/>
            <pc:sldMk cId="1594094387" sldId="304"/>
            <ac:spMk id="36" creationId="{D98E03FD-AFE5-462A-8455-5E7B34A57294}"/>
          </ac:spMkLst>
        </pc:spChg>
        <pc:spChg chg="del">
          <ac:chgData name="Laura Jackson (1707535)" userId="bf6c4e29-4694-4e48-9de1-96a0282c0c27" providerId="ADAL" clId="{5ED7B5C9-2DAE-4B4D-A4BB-24090AFF7F3D}" dt="2024-02-12T21:04:02.301" v="406" actId="478"/>
          <ac:spMkLst>
            <pc:docMk/>
            <pc:sldMk cId="1594094387" sldId="304"/>
            <ac:spMk id="37" creationId="{8E5DF9FC-D709-4A4F-BA34-E6BD57C77F56}"/>
          </ac:spMkLst>
        </pc:spChg>
        <pc:spChg chg="mod ord">
          <ac:chgData name="Laura Jackson (1707535)" userId="bf6c4e29-4694-4e48-9de1-96a0282c0c27" providerId="ADAL" clId="{5ED7B5C9-2DAE-4B4D-A4BB-24090AFF7F3D}" dt="2024-02-18T17:30:24.802" v="6861" actId="700"/>
          <ac:spMkLst>
            <pc:docMk/>
            <pc:sldMk cId="1594094387" sldId="304"/>
            <ac:spMk id="38" creationId="{317B426A-ED12-4FB0-AEFB-637E82DB897A}"/>
          </ac:spMkLst>
        </pc:spChg>
      </pc:sldChg>
      <pc:sldChg chg="modSp mod">
        <pc:chgData name="Laura Jackson (1707535)" userId="bf6c4e29-4694-4e48-9de1-96a0282c0c27" providerId="ADAL" clId="{5ED7B5C9-2DAE-4B4D-A4BB-24090AFF7F3D}" dt="2024-02-20T09:13:17.037" v="6958" actId="20577"/>
        <pc:sldMkLst>
          <pc:docMk/>
          <pc:sldMk cId="1942026059" sldId="306"/>
        </pc:sldMkLst>
        <pc:spChg chg="mod">
          <ac:chgData name="Laura Jackson (1707535)" userId="bf6c4e29-4694-4e48-9de1-96a0282c0c27" providerId="ADAL" clId="{5ED7B5C9-2DAE-4B4D-A4BB-24090AFF7F3D}" dt="2024-02-17T16:36:34.176" v="3305" actId="1076"/>
          <ac:spMkLst>
            <pc:docMk/>
            <pc:sldMk cId="1942026059" sldId="306"/>
            <ac:spMk id="3" creationId="{35E3EA69-4E0E-41BD-8095-A124225A2647}"/>
          </ac:spMkLst>
        </pc:spChg>
        <pc:spChg chg="mod">
          <ac:chgData name="Laura Jackson (1707535)" userId="bf6c4e29-4694-4e48-9de1-96a0282c0c27" providerId="ADAL" clId="{5ED7B5C9-2DAE-4B4D-A4BB-24090AFF7F3D}" dt="2024-02-20T09:13:17.037" v="6958" actId="20577"/>
          <ac:spMkLst>
            <pc:docMk/>
            <pc:sldMk cId="1942026059" sldId="306"/>
            <ac:spMk id="9" creationId="{4407BC99-F40E-5553-8C78-564AC836F84D}"/>
          </ac:spMkLst>
        </pc:spChg>
      </pc:sldChg>
      <pc:sldChg chg="addSp delSp modSp mod">
        <pc:chgData name="Laura Jackson (1707535)" userId="bf6c4e29-4694-4e48-9de1-96a0282c0c27" providerId="ADAL" clId="{5ED7B5C9-2DAE-4B4D-A4BB-24090AFF7F3D}" dt="2024-02-20T09:28:31.762" v="7353" actId="1076"/>
        <pc:sldMkLst>
          <pc:docMk/>
          <pc:sldMk cId="3153892104" sldId="311"/>
        </pc:sldMkLst>
        <pc:spChg chg="mod ord">
          <ac:chgData name="Laura Jackson (1707535)" userId="bf6c4e29-4694-4e48-9de1-96a0282c0c27" providerId="ADAL" clId="{5ED7B5C9-2DAE-4B4D-A4BB-24090AFF7F3D}" dt="2024-02-17T16:44:07.742" v="3424" actId="2085"/>
          <ac:spMkLst>
            <pc:docMk/>
            <pc:sldMk cId="3153892104" sldId="311"/>
            <ac:spMk id="2" creationId="{75031FE9-9059-4FE8-B4AC-9771F23A1B89}"/>
          </ac:spMkLst>
        </pc:spChg>
        <pc:spChg chg="mod">
          <ac:chgData name="Laura Jackson (1707535)" userId="bf6c4e29-4694-4e48-9de1-96a0282c0c27" providerId="ADAL" clId="{5ED7B5C9-2DAE-4B4D-A4BB-24090AFF7F3D}" dt="2024-02-20T09:28:28.106" v="7352" actId="1076"/>
          <ac:spMkLst>
            <pc:docMk/>
            <pc:sldMk cId="3153892104" sldId="311"/>
            <ac:spMk id="18" creationId="{5E7275EE-9D8F-E5A8-A460-02DEC3F251C0}"/>
          </ac:spMkLst>
        </pc:spChg>
        <pc:spChg chg="mod">
          <ac:chgData name="Laura Jackson (1707535)" userId="bf6c4e29-4694-4e48-9de1-96a0282c0c27" providerId="ADAL" clId="{5ED7B5C9-2DAE-4B4D-A4BB-24090AFF7F3D}" dt="2024-02-20T09:28:31.762" v="7353" actId="1076"/>
          <ac:spMkLst>
            <pc:docMk/>
            <pc:sldMk cId="3153892104" sldId="311"/>
            <ac:spMk id="22" creationId="{68783A38-9DB8-4B01-0F8A-2C47559AEC53}"/>
          </ac:spMkLst>
        </pc:spChg>
        <pc:spChg chg="mod">
          <ac:chgData name="Laura Jackson (1707535)" userId="bf6c4e29-4694-4e48-9de1-96a0282c0c27" providerId="ADAL" clId="{5ED7B5C9-2DAE-4B4D-A4BB-24090AFF7F3D}" dt="2024-02-20T09:27:47.474" v="7339" actId="1076"/>
          <ac:spMkLst>
            <pc:docMk/>
            <pc:sldMk cId="3153892104" sldId="311"/>
            <ac:spMk id="26" creationId="{1F4D699A-F3B4-7DAC-A4A7-4EEC7D405228}"/>
          </ac:spMkLst>
        </pc:spChg>
        <pc:spChg chg="mod">
          <ac:chgData name="Laura Jackson (1707535)" userId="bf6c4e29-4694-4e48-9de1-96a0282c0c27" providerId="ADAL" clId="{5ED7B5C9-2DAE-4B4D-A4BB-24090AFF7F3D}" dt="2024-02-20T09:27:58.314" v="7342" actId="1076"/>
          <ac:spMkLst>
            <pc:docMk/>
            <pc:sldMk cId="3153892104" sldId="311"/>
            <ac:spMk id="33" creationId="{B75A557C-EE23-D316-7950-1BB60FE68E1E}"/>
          </ac:spMkLst>
        </pc:spChg>
        <pc:spChg chg="mod">
          <ac:chgData name="Laura Jackson (1707535)" userId="bf6c4e29-4694-4e48-9de1-96a0282c0c27" providerId="ADAL" clId="{5ED7B5C9-2DAE-4B4D-A4BB-24090AFF7F3D}" dt="2024-02-20T09:28:06.082" v="7345" actId="1076"/>
          <ac:spMkLst>
            <pc:docMk/>
            <pc:sldMk cId="3153892104" sldId="311"/>
            <ac:spMk id="37" creationId="{DB514C18-3545-4ED0-37A7-0D017E940651}"/>
          </ac:spMkLst>
        </pc:spChg>
        <pc:spChg chg="mod">
          <ac:chgData name="Laura Jackson (1707535)" userId="bf6c4e29-4694-4e48-9de1-96a0282c0c27" providerId="ADAL" clId="{5ED7B5C9-2DAE-4B4D-A4BB-24090AFF7F3D}" dt="2024-02-20T09:27:30.970" v="7335" actId="1076"/>
          <ac:spMkLst>
            <pc:docMk/>
            <pc:sldMk cId="3153892104" sldId="311"/>
            <ac:spMk id="40" creationId="{2F7B58EC-CF37-466E-9937-2AEBC1F63B86}"/>
          </ac:spMkLst>
        </pc:spChg>
        <pc:spChg chg="mod">
          <ac:chgData name="Laura Jackson (1707535)" userId="bf6c4e29-4694-4e48-9de1-96a0282c0c27" providerId="ADAL" clId="{5ED7B5C9-2DAE-4B4D-A4BB-24090AFF7F3D}" dt="2024-02-20T09:27:15.226" v="7329" actId="1076"/>
          <ac:spMkLst>
            <pc:docMk/>
            <pc:sldMk cId="3153892104" sldId="311"/>
            <ac:spMk id="54" creationId="{057D98E6-2DFD-7C6E-0C08-B1DFA68B6E74}"/>
          </ac:spMkLst>
        </pc:spChg>
        <pc:spChg chg="mod">
          <ac:chgData name="Laura Jackson (1707535)" userId="bf6c4e29-4694-4e48-9de1-96a0282c0c27" providerId="ADAL" clId="{5ED7B5C9-2DAE-4B4D-A4BB-24090AFF7F3D}" dt="2024-02-20T09:27:38.608" v="7337" actId="20577"/>
          <ac:spMkLst>
            <pc:docMk/>
            <pc:sldMk cId="3153892104" sldId="311"/>
            <ac:spMk id="56" creationId="{E8ED2374-60CE-CD4F-4E2B-B7C934CCA2B5}"/>
          </ac:spMkLst>
        </pc:spChg>
        <pc:picChg chg="add mod">
          <ac:chgData name="Laura Jackson (1707535)" userId="bf6c4e29-4694-4e48-9de1-96a0282c0c27" providerId="ADAL" clId="{5ED7B5C9-2DAE-4B4D-A4BB-24090AFF7F3D}" dt="2024-02-16T20:49:57.419" v="2307" actId="1076"/>
          <ac:picMkLst>
            <pc:docMk/>
            <pc:sldMk cId="3153892104" sldId="311"/>
            <ac:picMk id="4" creationId="{B3CA54F9-B3E3-167A-642E-0CE9EF26E168}"/>
          </ac:picMkLst>
        </pc:picChg>
        <pc:picChg chg="add mod">
          <ac:chgData name="Laura Jackson (1707535)" userId="bf6c4e29-4694-4e48-9de1-96a0282c0c27" providerId="ADAL" clId="{5ED7B5C9-2DAE-4B4D-A4BB-24090AFF7F3D}" dt="2024-02-16T20:54:55.386" v="2325" actId="14100"/>
          <ac:picMkLst>
            <pc:docMk/>
            <pc:sldMk cId="3153892104" sldId="311"/>
            <ac:picMk id="5" creationId="{DA30F50C-2CCE-6F26-34B4-AE47DC60AF06}"/>
          </ac:picMkLst>
        </pc:picChg>
        <pc:picChg chg="del">
          <ac:chgData name="Laura Jackson (1707535)" userId="bf6c4e29-4694-4e48-9de1-96a0282c0c27" providerId="ADAL" clId="{5ED7B5C9-2DAE-4B4D-A4BB-24090AFF7F3D}" dt="2024-02-16T20:54:15.252" v="2317" actId="478"/>
          <ac:picMkLst>
            <pc:docMk/>
            <pc:sldMk cId="3153892104" sldId="311"/>
            <ac:picMk id="16" creationId="{EB63DA85-046D-3469-7750-682A46F2D7FE}"/>
          </ac:picMkLst>
        </pc:picChg>
        <pc:picChg chg="del">
          <ac:chgData name="Laura Jackson (1707535)" userId="bf6c4e29-4694-4e48-9de1-96a0282c0c27" providerId="ADAL" clId="{5ED7B5C9-2DAE-4B4D-A4BB-24090AFF7F3D}" dt="2024-02-16T20:49:28.713" v="2292" actId="478"/>
          <ac:picMkLst>
            <pc:docMk/>
            <pc:sldMk cId="3153892104" sldId="311"/>
            <ac:picMk id="20" creationId="{1F5C3878-445C-4DC6-7616-0ADA0A219172}"/>
          </ac:picMkLst>
        </pc:picChg>
      </pc:sldChg>
      <pc:sldChg chg="addSp modSp mod">
        <pc:chgData name="Laura Jackson (1707535)" userId="bf6c4e29-4694-4e48-9de1-96a0282c0c27" providerId="ADAL" clId="{5ED7B5C9-2DAE-4B4D-A4BB-24090AFF7F3D}" dt="2024-02-20T09:36:03.762" v="7380" actId="1076"/>
        <pc:sldMkLst>
          <pc:docMk/>
          <pc:sldMk cId="2186735290" sldId="312"/>
        </pc:sldMkLst>
        <pc:spChg chg="mod">
          <ac:chgData name="Laura Jackson (1707535)" userId="bf6c4e29-4694-4e48-9de1-96a0282c0c27" providerId="ADAL" clId="{5ED7B5C9-2DAE-4B4D-A4BB-24090AFF7F3D}" dt="2024-02-17T16:52:49.888" v="3460" actId="20577"/>
          <ac:spMkLst>
            <pc:docMk/>
            <pc:sldMk cId="2186735290" sldId="312"/>
            <ac:spMk id="2" creationId="{0009F105-0B4E-555C-AC08-379CA85C4FD1}"/>
          </ac:spMkLst>
        </pc:spChg>
        <pc:spChg chg="mod">
          <ac:chgData name="Laura Jackson (1707535)" userId="bf6c4e29-4694-4e48-9de1-96a0282c0c27" providerId="ADAL" clId="{5ED7B5C9-2DAE-4B4D-A4BB-24090AFF7F3D}" dt="2024-02-20T09:28:52.594" v="7356" actId="1076"/>
          <ac:spMkLst>
            <pc:docMk/>
            <pc:sldMk cId="2186735290" sldId="312"/>
            <ac:spMk id="3" creationId="{A0892728-0011-1B8F-68B4-2EA4F3CAFA52}"/>
          </ac:spMkLst>
        </pc:spChg>
        <pc:spChg chg="mod">
          <ac:chgData name="Laura Jackson (1707535)" userId="bf6c4e29-4694-4e48-9de1-96a0282c0c27" providerId="ADAL" clId="{5ED7B5C9-2DAE-4B4D-A4BB-24090AFF7F3D}" dt="2024-02-20T09:29:05.834" v="7359" actId="1076"/>
          <ac:spMkLst>
            <pc:docMk/>
            <pc:sldMk cId="2186735290" sldId="312"/>
            <ac:spMk id="5" creationId="{F9DF47B4-C411-3555-33A6-47EC892C44EA}"/>
          </ac:spMkLst>
        </pc:spChg>
        <pc:spChg chg="add mod">
          <ac:chgData name="Laura Jackson (1707535)" userId="bf6c4e29-4694-4e48-9de1-96a0282c0c27" providerId="ADAL" clId="{5ED7B5C9-2DAE-4B4D-A4BB-24090AFF7F3D}" dt="2024-02-20T09:35:58.673" v="7379" actId="1076"/>
          <ac:spMkLst>
            <pc:docMk/>
            <pc:sldMk cId="2186735290" sldId="312"/>
            <ac:spMk id="6" creationId="{1A2E3584-C45B-9DA9-D56D-6F25BBD2A4A2}"/>
          </ac:spMkLst>
        </pc:spChg>
        <pc:spChg chg="mod">
          <ac:chgData name="Laura Jackson (1707535)" userId="bf6c4e29-4694-4e48-9de1-96a0282c0c27" providerId="ADAL" clId="{5ED7B5C9-2DAE-4B4D-A4BB-24090AFF7F3D}" dt="2024-02-20T09:36:03.762" v="7380" actId="1076"/>
          <ac:spMkLst>
            <pc:docMk/>
            <pc:sldMk cId="2186735290" sldId="312"/>
            <ac:spMk id="8" creationId="{9AB16751-9DA4-EDD7-992F-9521A1F3F08A}"/>
          </ac:spMkLst>
        </pc:spChg>
        <pc:picChg chg="add mod">
          <ac:chgData name="Laura Jackson (1707535)" userId="bf6c4e29-4694-4e48-9de1-96a0282c0c27" providerId="ADAL" clId="{5ED7B5C9-2DAE-4B4D-A4BB-24090AFF7F3D}" dt="2024-02-12T20:25:08.224" v="9" actId="1076"/>
          <ac:picMkLst>
            <pc:docMk/>
            <pc:sldMk cId="2186735290" sldId="312"/>
            <ac:picMk id="4" creationId="{ECFBD0CB-B977-16C3-511C-CD9BB0AB124A}"/>
          </ac:picMkLst>
        </pc:picChg>
        <pc:picChg chg="mod">
          <ac:chgData name="Laura Jackson (1707535)" userId="bf6c4e29-4694-4e48-9de1-96a0282c0c27" providerId="ADAL" clId="{5ED7B5C9-2DAE-4B4D-A4BB-24090AFF7F3D}" dt="2024-02-12T20:25:05.993" v="8" actId="1076"/>
          <ac:picMkLst>
            <pc:docMk/>
            <pc:sldMk cId="2186735290" sldId="312"/>
            <ac:picMk id="2050" creationId="{6FB508AB-6842-7B02-77C4-80921AE19611}"/>
          </ac:picMkLst>
        </pc:picChg>
      </pc:sldChg>
      <pc:sldChg chg="delSp modSp new del mod">
        <pc:chgData name="Laura Jackson (1707535)" userId="bf6c4e29-4694-4e48-9de1-96a0282c0c27" providerId="ADAL" clId="{5ED7B5C9-2DAE-4B4D-A4BB-24090AFF7F3D}" dt="2024-02-16T19:17:02.012" v="481" actId="47"/>
        <pc:sldMkLst>
          <pc:docMk/>
          <pc:sldMk cId="1243437415" sldId="313"/>
        </pc:sldMkLst>
        <pc:spChg chg="mod">
          <ac:chgData name="Laura Jackson (1707535)" userId="bf6c4e29-4694-4e48-9de1-96a0282c0c27" providerId="ADAL" clId="{5ED7B5C9-2DAE-4B4D-A4BB-24090AFF7F3D}" dt="2024-02-13T09:41:08.271" v="472" actId="20577"/>
          <ac:spMkLst>
            <pc:docMk/>
            <pc:sldMk cId="1243437415" sldId="313"/>
            <ac:spMk id="2" creationId="{3C1FDE7D-37D8-DCAB-B039-0C30D952A183}"/>
          </ac:spMkLst>
        </pc:spChg>
        <pc:spChg chg="del">
          <ac:chgData name="Laura Jackson (1707535)" userId="bf6c4e29-4694-4e48-9de1-96a0282c0c27" providerId="ADAL" clId="{5ED7B5C9-2DAE-4B4D-A4BB-24090AFF7F3D}" dt="2024-02-13T09:40:25.288" v="452" actId="478"/>
          <ac:spMkLst>
            <pc:docMk/>
            <pc:sldMk cId="1243437415" sldId="313"/>
            <ac:spMk id="3" creationId="{CC36A950-7DDF-DBA1-ACDF-BC9F2EB161F4}"/>
          </ac:spMkLst>
        </pc:spChg>
        <pc:spChg chg="del">
          <ac:chgData name="Laura Jackson (1707535)" userId="bf6c4e29-4694-4e48-9de1-96a0282c0c27" providerId="ADAL" clId="{5ED7B5C9-2DAE-4B4D-A4BB-24090AFF7F3D}" dt="2024-02-13T09:40:22.523" v="450" actId="478"/>
          <ac:spMkLst>
            <pc:docMk/>
            <pc:sldMk cId="1243437415" sldId="313"/>
            <ac:spMk id="4" creationId="{2E3C07D3-54CC-5C04-890D-BEB61BC07347}"/>
          </ac:spMkLst>
        </pc:spChg>
        <pc:spChg chg="del">
          <ac:chgData name="Laura Jackson (1707535)" userId="bf6c4e29-4694-4e48-9de1-96a0282c0c27" providerId="ADAL" clId="{5ED7B5C9-2DAE-4B4D-A4BB-24090AFF7F3D}" dt="2024-02-13T09:40:23.553" v="451" actId="478"/>
          <ac:spMkLst>
            <pc:docMk/>
            <pc:sldMk cId="1243437415" sldId="313"/>
            <ac:spMk id="5" creationId="{2E2AE318-B692-32FD-E868-C5217E133C8B}"/>
          </ac:spMkLst>
        </pc:spChg>
      </pc:sldChg>
      <pc:sldChg chg="addSp delSp modSp add mod">
        <pc:chgData name="Laura Jackson (1707535)" userId="bf6c4e29-4694-4e48-9de1-96a0282c0c27" providerId="ADAL" clId="{5ED7B5C9-2DAE-4B4D-A4BB-24090AFF7F3D}" dt="2024-02-18T17:48:16.632" v="6885" actId="1076"/>
        <pc:sldMkLst>
          <pc:docMk/>
          <pc:sldMk cId="1787454185" sldId="313"/>
        </pc:sldMkLst>
        <pc:spChg chg="mod">
          <ac:chgData name="Laura Jackson (1707535)" userId="bf6c4e29-4694-4e48-9de1-96a0282c0c27" providerId="ADAL" clId="{5ED7B5C9-2DAE-4B4D-A4BB-24090AFF7F3D}" dt="2024-02-18T17:06:57.881" v="6208" actId="1076"/>
          <ac:spMkLst>
            <pc:docMk/>
            <pc:sldMk cId="1787454185" sldId="313"/>
            <ac:spMk id="2" creationId="{60D87610-804C-8DA6-921C-7AA48322E6AF}"/>
          </ac:spMkLst>
        </pc:spChg>
        <pc:spChg chg="del">
          <ac:chgData name="Laura Jackson (1707535)" userId="bf6c4e29-4694-4e48-9de1-96a0282c0c27" providerId="ADAL" clId="{5ED7B5C9-2DAE-4B4D-A4BB-24090AFF7F3D}" dt="2024-02-17T16:37:37.881" v="3307" actId="478"/>
          <ac:spMkLst>
            <pc:docMk/>
            <pc:sldMk cId="1787454185" sldId="313"/>
            <ac:spMk id="3" creationId="{0FB75D12-65C1-83B3-56B7-CCE221544037}"/>
          </ac:spMkLst>
        </pc:spChg>
        <pc:spChg chg="del">
          <ac:chgData name="Laura Jackson (1707535)" userId="bf6c4e29-4694-4e48-9de1-96a0282c0c27" providerId="ADAL" clId="{5ED7B5C9-2DAE-4B4D-A4BB-24090AFF7F3D}" dt="2024-02-17T16:37:37.881" v="3307" actId="478"/>
          <ac:spMkLst>
            <pc:docMk/>
            <pc:sldMk cId="1787454185" sldId="313"/>
            <ac:spMk id="5" creationId="{47212802-9CA7-24DD-7344-2EDC029F0EB3}"/>
          </ac:spMkLst>
        </pc:spChg>
        <pc:spChg chg="del">
          <ac:chgData name="Laura Jackson (1707535)" userId="bf6c4e29-4694-4e48-9de1-96a0282c0c27" providerId="ADAL" clId="{5ED7B5C9-2DAE-4B4D-A4BB-24090AFF7F3D}" dt="2024-02-17T16:37:37.881" v="3307" actId="478"/>
          <ac:spMkLst>
            <pc:docMk/>
            <pc:sldMk cId="1787454185" sldId="313"/>
            <ac:spMk id="6" creationId="{2851993C-8357-C3B3-87C8-9C2DA79CDDF6}"/>
          </ac:spMkLst>
        </pc:spChg>
        <pc:spChg chg="del">
          <ac:chgData name="Laura Jackson (1707535)" userId="bf6c4e29-4694-4e48-9de1-96a0282c0c27" providerId="ADAL" clId="{5ED7B5C9-2DAE-4B4D-A4BB-24090AFF7F3D}" dt="2024-02-17T16:37:37.881" v="3307" actId="478"/>
          <ac:spMkLst>
            <pc:docMk/>
            <pc:sldMk cId="1787454185" sldId="313"/>
            <ac:spMk id="8" creationId="{238455E5-04D1-FE0B-2531-D3DAE7A8C248}"/>
          </ac:spMkLst>
        </pc:spChg>
        <pc:picChg chg="add del mod ord">
          <ac:chgData name="Laura Jackson (1707535)" userId="bf6c4e29-4694-4e48-9de1-96a0282c0c27" providerId="ADAL" clId="{5ED7B5C9-2DAE-4B4D-A4BB-24090AFF7F3D}" dt="2024-02-18T17:47:47.385" v="6877" actId="478"/>
          <ac:picMkLst>
            <pc:docMk/>
            <pc:sldMk cId="1787454185" sldId="313"/>
            <ac:picMk id="4" creationId="{0700E516-EA0A-3964-06D1-602916731691}"/>
          </ac:picMkLst>
        </pc:picChg>
        <pc:picChg chg="del">
          <ac:chgData name="Laura Jackson (1707535)" userId="bf6c4e29-4694-4e48-9de1-96a0282c0c27" providerId="ADAL" clId="{5ED7B5C9-2DAE-4B4D-A4BB-24090AFF7F3D}" dt="2024-02-17T16:37:39.560" v="3309" actId="478"/>
          <ac:picMkLst>
            <pc:docMk/>
            <pc:sldMk cId="1787454185" sldId="313"/>
            <ac:picMk id="4" creationId="{5649C1AF-9F47-9EE8-A9B8-BEDDFD69BC4A}"/>
          </ac:picMkLst>
        </pc:picChg>
        <pc:picChg chg="add mod">
          <ac:chgData name="Laura Jackson (1707535)" userId="bf6c4e29-4694-4e48-9de1-96a0282c0c27" providerId="ADAL" clId="{5ED7B5C9-2DAE-4B4D-A4BB-24090AFF7F3D}" dt="2024-02-18T17:48:16.632" v="6885" actId="1076"/>
          <ac:picMkLst>
            <pc:docMk/>
            <pc:sldMk cId="1787454185" sldId="313"/>
            <ac:picMk id="6" creationId="{C5B0150C-D5A3-D876-FFEE-F888B733BF26}"/>
          </ac:picMkLst>
        </pc:picChg>
        <pc:picChg chg="del">
          <ac:chgData name="Laura Jackson (1707535)" userId="bf6c4e29-4694-4e48-9de1-96a0282c0c27" providerId="ADAL" clId="{5ED7B5C9-2DAE-4B4D-A4BB-24090AFF7F3D}" dt="2024-02-17T16:37:37.881" v="3307" actId="478"/>
          <ac:picMkLst>
            <pc:docMk/>
            <pc:sldMk cId="1787454185" sldId="313"/>
            <ac:picMk id="1028" creationId="{8176A664-7848-EDAA-3BC7-54B799A3D3E3}"/>
          </ac:picMkLst>
        </pc:picChg>
        <pc:picChg chg="del">
          <ac:chgData name="Laura Jackson (1707535)" userId="bf6c4e29-4694-4e48-9de1-96a0282c0c27" providerId="ADAL" clId="{5ED7B5C9-2DAE-4B4D-A4BB-24090AFF7F3D}" dt="2024-02-17T16:37:39.064" v="3308" actId="478"/>
          <ac:picMkLst>
            <pc:docMk/>
            <pc:sldMk cId="1787454185" sldId="313"/>
            <ac:picMk id="1030" creationId="{67FF6849-0DA0-B2C4-DCDD-CA41AA0408F2}"/>
          </ac:picMkLst>
        </pc:picChg>
        <pc:picChg chg="del">
          <ac:chgData name="Laura Jackson (1707535)" userId="bf6c4e29-4694-4e48-9de1-96a0282c0c27" providerId="ADAL" clId="{5ED7B5C9-2DAE-4B4D-A4BB-24090AFF7F3D}" dt="2024-02-17T16:37:40.336" v="3310" actId="478"/>
          <ac:picMkLst>
            <pc:docMk/>
            <pc:sldMk cId="1787454185" sldId="313"/>
            <ac:picMk id="2050" creationId="{1C8687A4-5154-45BB-3DA2-FA7BF7D5786B}"/>
          </ac:picMkLst>
        </pc:picChg>
      </pc:sldChg>
      <pc:sldChg chg="modSp add mod">
        <pc:chgData name="Laura Jackson (1707535)" userId="bf6c4e29-4694-4e48-9de1-96a0282c0c27" providerId="ADAL" clId="{5ED7B5C9-2DAE-4B4D-A4BB-24090AFF7F3D}" dt="2024-02-18T17:28:32.357" v="6842" actId="20577"/>
        <pc:sldMkLst>
          <pc:docMk/>
          <pc:sldMk cId="1448942915" sldId="314"/>
        </pc:sldMkLst>
        <pc:spChg chg="mod">
          <ac:chgData name="Laura Jackson (1707535)" userId="bf6c4e29-4694-4e48-9de1-96a0282c0c27" providerId="ADAL" clId="{5ED7B5C9-2DAE-4B4D-A4BB-24090AFF7F3D}" dt="2024-02-18T17:28:32.357" v="6842" actId="20577"/>
          <ac:spMkLst>
            <pc:docMk/>
            <pc:sldMk cId="1448942915" sldId="314"/>
            <ac:spMk id="26" creationId="{B0DEC3B9-F886-497D-6D3A-BE9CF4AEAE52}"/>
          </ac:spMkLst>
        </pc:spChg>
      </pc:sldChg>
      <pc:sldChg chg="modSp add mod">
        <pc:chgData name="Laura Jackson (1707535)" userId="bf6c4e29-4694-4e48-9de1-96a0282c0c27" providerId="ADAL" clId="{5ED7B5C9-2DAE-4B4D-A4BB-24090AFF7F3D}" dt="2024-02-18T17:28:55.744" v="6856" actId="20577"/>
        <pc:sldMkLst>
          <pc:docMk/>
          <pc:sldMk cId="2740622115" sldId="315"/>
        </pc:sldMkLst>
        <pc:spChg chg="mod">
          <ac:chgData name="Laura Jackson (1707535)" userId="bf6c4e29-4694-4e48-9de1-96a0282c0c27" providerId="ADAL" clId="{5ED7B5C9-2DAE-4B4D-A4BB-24090AFF7F3D}" dt="2024-02-18T17:28:55.744" v="6856" actId="20577"/>
          <ac:spMkLst>
            <pc:docMk/>
            <pc:sldMk cId="2740622115" sldId="315"/>
            <ac:spMk id="26" creationId="{3BA44FB8-ECCE-D686-B370-A11EB484E14F}"/>
          </ac:spMkLst>
        </pc:spChg>
      </pc:sldChg>
      <pc:sldChg chg="modSp add mod">
        <pc:chgData name="Laura Jackson (1707535)" userId="bf6c4e29-4694-4e48-9de1-96a0282c0c27" providerId="ADAL" clId="{5ED7B5C9-2DAE-4B4D-A4BB-24090AFF7F3D}" dt="2024-02-18T17:27:12.205" v="6811" actId="20577"/>
        <pc:sldMkLst>
          <pc:docMk/>
          <pc:sldMk cId="824971130" sldId="316"/>
        </pc:sldMkLst>
        <pc:spChg chg="mod">
          <ac:chgData name="Laura Jackson (1707535)" userId="bf6c4e29-4694-4e48-9de1-96a0282c0c27" providerId="ADAL" clId="{5ED7B5C9-2DAE-4B4D-A4BB-24090AFF7F3D}" dt="2024-02-18T17:27:12.205" v="6811" actId="20577"/>
          <ac:spMkLst>
            <pc:docMk/>
            <pc:sldMk cId="824971130" sldId="316"/>
            <ac:spMk id="26" creationId="{52D8C612-D724-808A-D2D6-17740609A9D5}"/>
          </ac:spMkLst>
        </pc:spChg>
      </pc:sldChg>
    </pc:docChg>
  </pc:docChgLst>
  <pc:docChgLst>
    <pc:chgData name="Laura Jackson (1707535)" userId="bf6c4e29-4694-4e48-9de1-96a0282c0c27" providerId="ADAL" clId="{6260FE9D-FF7D-4C62-BAF9-70403000D0CA}"/>
    <pc:docChg chg="undo redo custSel modSld">
      <pc:chgData name="Laura Jackson (1707535)" userId="bf6c4e29-4694-4e48-9de1-96a0282c0c27" providerId="ADAL" clId="{6260FE9D-FF7D-4C62-BAF9-70403000D0CA}" dt="2024-02-16T11:15:16.087" v="42"/>
      <pc:docMkLst>
        <pc:docMk/>
      </pc:docMkLst>
      <pc:sldChg chg="modSp mod">
        <pc:chgData name="Laura Jackson (1707535)" userId="bf6c4e29-4694-4e48-9de1-96a0282c0c27" providerId="ADAL" clId="{6260FE9D-FF7D-4C62-BAF9-70403000D0CA}" dt="2024-02-16T11:05:24.785" v="0" actId="1076"/>
        <pc:sldMkLst>
          <pc:docMk/>
          <pc:sldMk cId="3153892104" sldId="311"/>
        </pc:sldMkLst>
        <pc:spChg chg="mod">
          <ac:chgData name="Laura Jackson (1707535)" userId="bf6c4e29-4694-4e48-9de1-96a0282c0c27" providerId="ADAL" clId="{6260FE9D-FF7D-4C62-BAF9-70403000D0CA}" dt="2024-02-16T11:05:24.785" v="0" actId="1076"/>
          <ac:spMkLst>
            <pc:docMk/>
            <pc:sldMk cId="3153892104" sldId="311"/>
            <ac:spMk id="43" creationId="{3881F62F-BA84-1674-F7B1-1AA3DE5F2206}"/>
          </ac:spMkLst>
        </pc:spChg>
      </pc:sldChg>
      <pc:sldChg chg="addSp delSp modSp mod">
        <pc:chgData name="Laura Jackson (1707535)" userId="bf6c4e29-4694-4e48-9de1-96a0282c0c27" providerId="ADAL" clId="{6260FE9D-FF7D-4C62-BAF9-70403000D0CA}" dt="2024-02-16T11:15:16.087" v="42"/>
        <pc:sldMkLst>
          <pc:docMk/>
          <pc:sldMk cId="2186735290" sldId="312"/>
        </pc:sldMkLst>
        <pc:spChg chg="add mod">
          <ac:chgData name="Laura Jackson (1707535)" userId="bf6c4e29-4694-4e48-9de1-96a0282c0c27" providerId="ADAL" clId="{6260FE9D-FF7D-4C62-BAF9-70403000D0CA}" dt="2024-02-16T11:12:31.128" v="35"/>
          <ac:spMkLst>
            <pc:docMk/>
            <pc:sldMk cId="2186735290" sldId="312"/>
            <ac:spMk id="5" creationId="{F9DF47B4-C411-3555-33A6-47EC892C44EA}"/>
          </ac:spMkLst>
        </pc:spChg>
        <pc:spChg chg="add mod">
          <ac:chgData name="Laura Jackson (1707535)" userId="bf6c4e29-4694-4e48-9de1-96a0282c0c27" providerId="ADAL" clId="{6260FE9D-FF7D-4C62-BAF9-70403000D0CA}" dt="2024-02-16T11:15:16.087" v="42"/>
          <ac:spMkLst>
            <pc:docMk/>
            <pc:sldMk cId="2186735290" sldId="312"/>
            <ac:spMk id="8" creationId="{9AB16751-9DA4-EDD7-992F-9521A1F3F08A}"/>
          </ac:spMkLst>
        </pc:spChg>
        <pc:picChg chg="add del mod">
          <ac:chgData name="Laura Jackson (1707535)" userId="bf6c4e29-4694-4e48-9de1-96a0282c0c27" providerId="ADAL" clId="{6260FE9D-FF7D-4C62-BAF9-70403000D0CA}" dt="2024-02-16T11:11:50.132" v="19" actId="478"/>
          <ac:picMkLst>
            <pc:docMk/>
            <pc:sldMk cId="2186735290" sldId="312"/>
            <ac:picMk id="1026" creationId="{1AAEB913-F34D-A55F-41A9-A25669953BBB}"/>
          </ac:picMkLst>
        </pc:picChg>
        <pc:picChg chg="add mod">
          <ac:chgData name="Laura Jackson (1707535)" userId="bf6c4e29-4694-4e48-9de1-96a0282c0c27" providerId="ADAL" clId="{6260FE9D-FF7D-4C62-BAF9-70403000D0CA}" dt="2024-02-16T11:12:11.090" v="27" actId="14100"/>
          <ac:picMkLst>
            <pc:docMk/>
            <pc:sldMk cId="2186735290" sldId="312"/>
            <ac:picMk id="1028" creationId="{C7EABBBF-65D1-C6B6-EC9E-FC8CA150A29B}"/>
          </ac:picMkLst>
        </pc:picChg>
        <pc:picChg chg="add mod">
          <ac:chgData name="Laura Jackson (1707535)" userId="bf6c4e29-4694-4e48-9de1-96a0282c0c27" providerId="ADAL" clId="{6260FE9D-FF7D-4C62-BAF9-70403000D0CA}" dt="2024-02-16T11:14:46.264" v="37" actId="1076"/>
          <ac:picMkLst>
            <pc:docMk/>
            <pc:sldMk cId="2186735290" sldId="312"/>
            <ac:picMk id="1030" creationId="{A390B626-790E-4947-BC4F-32801550B79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D74683B-723D-44F9-B6CB-B2114E0382C2}" type="datetime1">
              <a:rPr lang="en-GB" smtClean="0"/>
              <a:t>26/02/2024</a:t>
            </a:fld>
            <a:endParaRPr lang="en-GB"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DD7E118-DCD0-425E-8F60-56D854F8828A}" type="slidenum">
              <a:rPr lang="en-GB" smtClean="0"/>
              <a:t>‹#›</a:t>
            </a:fld>
            <a:endParaRPr lang="en-GB"/>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CFC670-4CD4-49B2-BA1B-21911C7419F1}" type="datetime1">
              <a:rPr lang="en-GB" smtClean="0"/>
              <a:pPr/>
              <a:t>26/02/2024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6B913A0-8194-43AB-8CE1-D8825DE3150C}" type="slidenum">
              <a:rPr lang="en-GB" noProof="0" smtClean="0"/>
              <a:t>‹#›</a:t>
            </a:fld>
            <a:endParaRPr lang="en-GB" noProof="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1</a:t>
            </a:fld>
            <a:endParaRPr lang="en-GB"/>
          </a:p>
        </p:txBody>
      </p:sp>
    </p:spTree>
    <p:extLst>
      <p:ext uri="{BB962C8B-B14F-4D97-AF65-F5344CB8AC3E}">
        <p14:creationId xmlns:p14="http://schemas.microsoft.com/office/powerpoint/2010/main" val="3775147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2</a:t>
            </a:fld>
            <a:endParaRPr lang="en-GB"/>
          </a:p>
        </p:txBody>
      </p:sp>
    </p:spTree>
    <p:extLst>
      <p:ext uri="{BB962C8B-B14F-4D97-AF65-F5344CB8AC3E}">
        <p14:creationId xmlns:p14="http://schemas.microsoft.com/office/powerpoint/2010/main" val="1913621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3</a:t>
            </a:fld>
            <a:endParaRPr lang="en-GB"/>
          </a:p>
        </p:txBody>
      </p:sp>
    </p:spTree>
    <p:extLst>
      <p:ext uri="{BB962C8B-B14F-4D97-AF65-F5344CB8AC3E}">
        <p14:creationId xmlns:p14="http://schemas.microsoft.com/office/powerpoint/2010/main" val="3179654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4</a:t>
            </a:fld>
            <a:endParaRPr lang="en-GB"/>
          </a:p>
        </p:txBody>
      </p:sp>
    </p:spTree>
    <p:extLst>
      <p:ext uri="{BB962C8B-B14F-4D97-AF65-F5344CB8AC3E}">
        <p14:creationId xmlns:p14="http://schemas.microsoft.com/office/powerpoint/2010/main" val="2982103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D15F9-4A28-E957-E90C-10F5015CD3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ECFF51-4825-40B7-0FD4-1A641D3248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EF0F1F-1924-E528-46C0-22904083B0E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DAA66AC-55E8-C8B9-A1F1-7DA6A8CBCEAC}"/>
              </a:ext>
            </a:extLst>
          </p:cNvPr>
          <p:cNvSpPr>
            <a:spLocks noGrp="1"/>
          </p:cNvSpPr>
          <p:nvPr>
            <p:ph type="sldNum" sz="quarter" idx="5"/>
          </p:nvPr>
        </p:nvSpPr>
        <p:spPr/>
        <p:txBody>
          <a:bodyPr/>
          <a:lstStyle/>
          <a:p>
            <a:pPr rtl="0"/>
            <a:fld id="{D6B913A0-8194-43AB-8CE1-D8825DE3150C}" type="slidenum">
              <a:rPr lang="en-GB" smtClean="0"/>
              <a:t>5</a:t>
            </a:fld>
            <a:endParaRPr lang="en-GB"/>
          </a:p>
        </p:txBody>
      </p:sp>
    </p:spTree>
    <p:extLst>
      <p:ext uri="{BB962C8B-B14F-4D97-AF65-F5344CB8AC3E}">
        <p14:creationId xmlns:p14="http://schemas.microsoft.com/office/powerpoint/2010/main" val="343162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E33BC-9C4A-E103-5562-B6191B9F07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DDCA45-430A-94D9-862B-4C0A5B815D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E3D5C8-34F7-699D-1945-6BC01ACB4BF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CF7A490-772E-436E-FB20-A7AC67B7C02B}"/>
              </a:ext>
            </a:extLst>
          </p:cNvPr>
          <p:cNvSpPr>
            <a:spLocks noGrp="1"/>
          </p:cNvSpPr>
          <p:nvPr>
            <p:ph type="sldNum" sz="quarter" idx="5"/>
          </p:nvPr>
        </p:nvSpPr>
        <p:spPr/>
        <p:txBody>
          <a:bodyPr/>
          <a:lstStyle/>
          <a:p>
            <a:pPr rtl="0"/>
            <a:fld id="{D6B913A0-8194-43AB-8CE1-D8825DE3150C}" type="slidenum">
              <a:rPr lang="en-GB" smtClean="0"/>
              <a:t>6</a:t>
            </a:fld>
            <a:endParaRPr lang="en-GB"/>
          </a:p>
        </p:txBody>
      </p:sp>
    </p:spTree>
    <p:extLst>
      <p:ext uri="{BB962C8B-B14F-4D97-AF65-F5344CB8AC3E}">
        <p14:creationId xmlns:p14="http://schemas.microsoft.com/office/powerpoint/2010/main" val="1299357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7</a:t>
            </a:fld>
            <a:endParaRPr lang="en-GB"/>
          </a:p>
        </p:txBody>
      </p:sp>
    </p:spTree>
    <p:extLst>
      <p:ext uri="{BB962C8B-B14F-4D97-AF65-F5344CB8AC3E}">
        <p14:creationId xmlns:p14="http://schemas.microsoft.com/office/powerpoint/2010/main" val="2025615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8</a:t>
            </a:fld>
            <a:endParaRPr lang="en-GB"/>
          </a:p>
        </p:txBody>
      </p:sp>
    </p:spTree>
    <p:extLst>
      <p:ext uri="{BB962C8B-B14F-4D97-AF65-F5344CB8AC3E}">
        <p14:creationId xmlns:p14="http://schemas.microsoft.com/office/powerpoint/2010/main" val="3320612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6DB9F-3747-AC9B-F235-30E682414C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9ACE49-0640-AFEB-8995-50A00495A3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6C14B8-E528-5D7A-C908-ABB941A7EA8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4E3029D-540A-EDBF-B1E0-E19CF14E77D5}"/>
              </a:ext>
            </a:extLst>
          </p:cNvPr>
          <p:cNvSpPr>
            <a:spLocks noGrp="1"/>
          </p:cNvSpPr>
          <p:nvPr>
            <p:ph type="sldNum" sz="quarter" idx="5"/>
          </p:nvPr>
        </p:nvSpPr>
        <p:spPr/>
        <p:txBody>
          <a:bodyPr/>
          <a:lstStyle/>
          <a:p>
            <a:pPr rtl="0"/>
            <a:fld id="{D6B913A0-8194-43AB-8CE1-D8825DE3150C}" type="slidenum">
              <a:rPr lang="en-GB" smtClean="0"/>
              <a:t>9</a:t>
            </a:fld>
            <a:endParaRPr lang="en-GB"/>
          </a:p>
        </p:txBody>
      </p:sp>
    </p:spTree>
    <p:extLst>
      <p:ext uri="{BB962C8B-B14F-4D97-AF65-F5344CB8AC3E}">
        <p14:creationId xmlns:p14="http://schemas.microsoft.com/office/powerpoint/2010/main" val="3006128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68F28-39D5-D5C2-1DC5-17F0DD87D8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9ABBC6-2FD6-7A2F-5B62-C5C0750A39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FBD68F-6508-D374-C8B6-B19FAA50596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11C3B4F-0988-A899-AC05-2510B2A2BA53}"/>
              </a:ext>
            </a:extLst>
          </p:cNvPr>
          <p:cNvSpPr>
            <a:spLocks noGrp="1"/>
          </p:cNvSpPr>
          <p:nvPr>
            <p:ph type="sldNum" sz="quarter" idx="5"/>
          </p:nvPr>
        </p:nvSpPr>
        <p:spPr/>
        <p:txBody>
          <a:bodyPr/>
          <a:lstStyle/>
          <a:p>
            <a:pPr rtl="0"/>
            <a:fld id="{D6B913A0-8194-43AB-8CE1-D8825DE3150C}" type="slidenum">
              <a:rPr lang="en-GB" smtClean="0"/>
              <a:t>10</a:t>
            </a:fld>
            <a:endParaRPr lang="en-GB"/>
          </a:p>
        </p:txBody>
      </p:sp>
    </p:spTree>
    <p:extLst>
      <p:ext uri="{BB962C8B-B14F-4D97-AF65-F5344CB8AC3E}">
        <p14:creationId xmlns:p14="http://schemas.microsoft.com/office/powerpoint/2010/main" val="3651759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97A66-372E-5A11-4147-9BC4C2EB0D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0318E4-C117-9E51-511D-2E67426906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E335F7-0DDB-6F11-E36F-9C71CC6C4C0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3FA163-415F-89EF-C29C-B4AD27D86FA7}"/>
              </a:ext>
            </a:extLst>
          </p:cNvPr>
          <p:cNvSpPr>
            <a:spLocks noGrp="1"/>
          </p:cNvSpPr>
          <p:nvPr>
            <p:ph type="sldNum" sz="quarter" idx="5"/>
          </p:nvPr>
        </p:nvSpPr>
        <p:spPr/>
        <p:txBody>
          <a:bodyPr/>
          <a:lstStyle/>
          <a:p>
            <a:pPr rtl="0"/>
            <a:fld id="{D6B913A0-8194-43AB-8CE1-D8825DE3150C}" type="slidenum">
              <a:rPr lang="en-GB" smtClean="0"/>
              <a:t>11</a:t>
            </a:fld>
            <a:endParaRPr lang="en-GB"/>
          </a:p>
        </p:txBody>
      </p:sp>
    </p:spTree>
    <p:extLst>
      <p:ext uri="{BB962C8B-B14F-4D97-AF65-F5344CB8AC3E}">
        <p14:creationId xmlns:p14="http://schemas.microsoft.com/office/powerpoint/2010/main" val="33160054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rtlCol="0" anchor="b">
            <a:normAutofit/>
          </a:bodyPr>
          <a:lstStyle>
            <a:lvl1pPr algn="l">
              <a:defRPr sz="4000"/>
            </a:lvl1pPr>
          </a:lstStyle>
          <a:p>
            <a:pPr rtl="0"/>
            <a:r>
              <a:rPr lang="en-US" noProof="0"/>
              <a:t>Click to edit Master title style</a:t>
            </a:r>
            <a:endParaRPr lang="en-GB" noProof="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rtlCol="0">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rtlCol="0"/>
          <a:lstStyle/>
          <a:p>
            <a:pPr rtl="0"/>
            <a:r>
              <a:rPr lang="en-US" noProof="0"/>
              <a:t>Click icon to add SmartArt graphic</a:t>
            </a:r>
            <a:endParaRPr lang="en-GB" noProof="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rtlCol="0">
            <a:noAutofit/>
          </a:bodyPr>
          <a:lstStyle/>
          <a:p>
            <a:pPr rtl="0"/>
            <a:r>
              <a:rPr lang="en-US" noProof="0"/>
              <a:t>Click icon to add picture</a:t>
            </a:r>
            <a:endParaRPr lang="en-GB" noProof="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rtlCol="0" anchor="ctr" anchorCtr="0">
            <a:normAutofit/>
          </a:bodyPr>
          <a:lstStyle>
            <a:lvl1pPr algn="ctr">
              <a:defRPr sz="3600"/>
            </a:lvl1pPr>
          </a:lstStyle>
          <a:p>
            <a:pPr rtl="0"/>
            <a:r>
              <a:rPr lang="en-US" noProof="0"/>
              <a:t>Click to edit Master title style</a:t>
            </a:r>
            <a:endParaRPr lang="en-GB" noProof="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rtlCol="0">
            <a:noAutofit/>
          </a:bodyPr>
          <a:lstStyle/>
          <a:p>
            <a:pPr rtl="0"/>
            <a:r>
              <a:rPr lang="en-US" noProof="0"/>
              <a:t>Click icon to add picture</a:t>
            </a:r>
            <a:endParaRPr lang="en-GB" noProof="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rtl="0"/>
            <a:endParaRPr lang="en-GB" sz="3600"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rtlCol="0" anchor="t">
            <a:no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rtlCol="0">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600">
                <a:solidFill>
                  <a:schemeClr val="tx1"/>
                </a:solidFill>
              </a:defRPr>
            </a:lvl1pPr>
          </a:lstStyle>
          <a:p>
            <a:pPr rtl="0"/>
            <a:r>
              <a:rPr lang="en-US" noProof="0"/>
              <a:t>Click to edit Master title style</a:t>
            </a:r>
            <a:endParaRPr lang="en-GB" noProof="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rtlCol="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rtl="0"/>
            <a:r>
              <a:rPr lang="en-GB" noProof="0"/>
              <a:t>Item Title</a:t>
            </a:r>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rtlCol="0"/>
          <a:lstStyle/>
          <a:p>
            <a:pPr rtl="0"/>
            <a:r>
              <a:rPr lang="en-GB" noProof="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rtlCol="0"/>
          <a:lstStyle/>
          <a:p>
            <a:pPr rtl="0"/>
            <a:r>
              <a:rPr lang="en-GB" noProof="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rtlCol="0">
            <a:noAutofit/>
          </a:bodyPr>
          <a:lstStyle>
            <a:lvl1pPr algn="l">
              <a:defRPr sz="3600"/>
            </a:lvl1pPr>
          </a:lstStyle>
          <a:p>
            <a:pPr rtl="0"/>
            <a:r>
              <a:rPr lang="en-US" noProof="0"/>
              <a:t>Click to edit Master title style</a:t>
            </a:r>
            <a:endParaRPr lang="en-GB" noProof="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rtlCol="0">
            <a:noAutofit/>
          </a:bodyPr>
          <a:lstStyle>
            <a:lvl1pPr algn="l">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rtlCol="0"/>
          <a:lstStyle/>
          <a:p>
            <a:pPr rtl="0"/>
            <a:r>
              <a:rPr lang="en-US" noProof="0"/>
              <a:t>Click icon to add picture</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rtlCol="0">
            <a:normAutofit/>
          </a:bodyPr>
          <a:lstStyle>
            <a:lvl1pPr>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rtlCol="0">
            <a:noAutofit/>
          </a:bodyPr>
          <a:lstStyle>
            <a:lvl1pPr algn="ct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rtlCol="0">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8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lumMod val="8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1535185" y="1901952"/>
            <a:ext cx="9132815" cy="2387600"/>
          </a:xfrm>
        </p:spPr>
        <p:txBody>
          <a:bodyPr rtlCol="0">
            <a:normAutofit/>
          </a:bodyPr>
          <a:lstStyle/>
          <a:p>
            <a:pPr rtl="0"/>
            <a:r>
              <a:rPr lang="en-GB" dirty="0"/>
              <a:t>Changemakers: Creativity and Value Creation</a:t>
            </a:r>
            <a:br>
              <a:rPr lang="en-GB" dirty="0"/>
            </a:br>
            <a:r>
              <a:rPr lang="en-GB" dirty="0"/>
              <a:t>(ACCA5033)</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1535185" y="4379976"/>
            <a:ext cx="9132815" cy="572798"/>
          </a:xfrm>
        </p:spPr>
        <p:txBody>
          <a:bodyPr rtlCol="0">
            <a:normAutofit fontScale="77500" lnSpcReduction="20000"/>
          </a:bodyPr>
          <a:lstStyle/>
          <a:p>
            <a:pPr rtl="0"/>
            <a:r>
              <a:rPr lang="en-GB" dirty="0"/>
              <a:t>By Laura Jackson</a:t>
            </a:r>
          </a:p>
          <a:p>
            <a:pPr rtl="0"/>
            <a:r>
              <a:rPr lang="en-GB" dirty="0"/>
              <a:t>Student Number: 1707535</a:t>
            </a:r>
          </a:p>
        </p:txBody>
      </p:sp>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463040" y="1828800"/>
            <a:ext cx="4087368" cy="841248"/>
          </a:xfrm>
        </p:spPr>
        <p:txBody>
          <a:bodyPr rtlCol="0">
            <a:normAutofit/>
          </a:bodyPr>
          <a:lstStyle/>
          <a:p>
            <a:pPr rtl="0"/>
            <a:r>
              <a:rPr lang="en-GB" dirty="0"/>
              <a:t>Table of contents</a:t>
            </a:r>
          </a:p>
        </p:txBody>
      </p: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1463040" y="3014785"/>
            <a:ext cx="4632960" cy="2203704"/>
          </a:xfrm>
        </p:spPr>
        <p:txBody>
          <a:bodyPr vert="horz" lIns="91440" tIns="45720" rIns="91440" bIns="45720" rtlCol="0" anchor="ctr">
            <a:normAutofit/>
          </a:bodyPr>
          <a:lstStyle/>
          <a:p>
            <a:pPr rtl="0"/>
            <a:r>
              <a:rPr lang="en-GB" sz="3600" dirty="0"/>
              <a:t>3.  The Mind Map</a:t>
            </a:r>
          </a:p>
          <a:p>
            <a:pPr rtl="0"/>
            <a:endParaRPr lang="en-GB" sz="3600" dirty="0"/>
          </a:p>
          <a:p>
            <a:pPr rtl="0"/>
            <a:r>
              <a:rPr lang="en-GB" sz="3600" dirty="0"/>
              <a:t>4. Mood Boards</a:t>
            </a:r>
          </a:p>
          <a:p>
            <a:pPr rtl="0"/>
            <a:endParaRPr lang="en-GB" sz="3600" dirty="0"/>
          </a:p>
          <a:p>
            <a:pPr rtl="0"/>
            <a:r>
              <a:rPr lang="en-GB" sz="3600" dirty="0"/>
              <a:t>6. Initial Sketches</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rtlCol="0"/>
          <a:lstStyle/>
          <a:p>
            <a:pPr rtl="0"/>
            <a:fld id="{19B51A1E-902D-48AF-9020-955120F399B6}" type="slidenum">
              <a:rPr lang="en-GB" smtClean="0"/>
              <a:pPr/>
              <a:t>2</a:t>
            </a:fld>
            <a:endParaRPr lang="en-GB"/>
          </a:p>
        </p:txBody>
      </p:sp>
      <p:sp>
        <p:nvSpPr>
          <p:cNvPr id="9" name="TextBox 8">
            <a:extLst>
              <a:ext uri="{FF2B5EF4-FFF2-40B4-BE49-F238E27FC236}">
                <a16:creationId xmlns:a16="http://schemas.microsoft.com/office/drawing/2014/main" id="{4407BC99-F40E-5553-8C78-564AC836F84D}"/>
              </a:ext>
            </a:extLst>
          </p:cNvPr>
          <p:cNvSpPr txBox="1"/>
          <p:nvPr/>
        </p:nvSpPr>
        <p:spPr>
          <a:xfrm>
            <a:off x="6095441" y="2823755"/>
            <a:ext cx="4633519" cy="2308324"/>
          </a:xfrm>
          <a:prstGeom prst="rect">
            <a:avLst/>
          </a:prstGeom>
          <a:noFill/>
        </p:spPr>
        <p:txBody>
          <a:bodyPr wrap="square" rtlCol="0" anchor="ctr">
            <a:spAutoFit/>
          </a:bodyPr>
          <a:lstStyle/>
          <a:p>
            <a:pPr rtl="0"/>
            <a:r>
              <a:rPr lang="en-GB" sz="3600" dirty="0"/>
              <a:t>7.  500 Word Write Up</a:t>
            </a:r>
          </a:p>
          <a:p>
            <a:pPr rtl="0"/>
            <a:endParaRPr lang="en-GB" sz="3600" dirty="0"/>
          </a:p>
          <a:p>
            <a:pPr rtl="0"/>
            <a:r>
              <a:rPr lang="en-GB" sz="3600" dirty="0"/>
              <a:t>8. Bibliography</a:t>
            </a:r>
          </a:p>
          <a:p>
            <a:pPr rtl="0"/>
            <a:endParaRPr lang="en-GB" sz="3600" dirty="0"/>
          </a:p>
        </p:txBody>
      </p:sp>
    </p:spTree>
    <p:extLst>
      <p:ext uri="{BB962C8B-B14F-4D97-AF65-F5344CB8AC3E}">
        <p14:creationId xmlns:p14="http://schemas.microsoft.com/office/powerpoint/2010/main" val="1942026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838200" y="707029"/>
            <a:ext cx="10515600" cy="640080"/>
          </a:xfrm>
        </p:spPr>
        <p:txBody>
          <a:bodyPr rtlCol="0"/>
          <a:lstStyle/>
          <a:p>
            <a:pPr rtl="0"/>
            <a:r>
              <a:rPr lang="en-GB" dirty="0"/>
              <a:t>The Initial Mind Map</a:t>
            </a:r>
          </a:p>
        </p:txBody>
      </p:sp>
      <p:sp>
        <p:nvSpPr>
          <p:cNvPr id="4" name="Footer Placeholder 3">
            <a:extLst>
              <a:ext uri="{FF2B5EF4-FFF2-40B4-BE49-F238E27FC236}">
                <a16:creationId xmlns:a16="http://schemas.microsoft.com/office/drawing/2014/main" id="{2EEB76C5-C47C-4947-B895-9BBB7C93F508}"/>
              </a:ext>
            </a:extLst>
          </p:cNvPr>
          <p:cNvSpPr>
            <a:spLocks noGrp="1"/>
          </p:cNvSpPr>
          <p:nvPr>
            <p:ph type="ftr" sz="quarter" idx="11"/>
          </p:nvPr>
        </p:nvSpPr>
        <p:spPr>
          <a:xfrm>
            <a:off x="4038600" y="6356350"/>
            <a:ext cx="4114800" cy="365125"/>
          </a:xfrm>
        </p:spPr>
        <p:txBody>
          <a:bodyPr rtlCol="0"/>
          <a:lstStyle/>
          <a:p>
            <a:pPr rtl="0"/>
            <a:r>
              <a:rPr lang="en-GB"/>
              <a:t>Contoso business plan</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3</a:t>
            </a:fld>
            <a:endParaRPr lang="en-GB"/>
          </a:p>
        </p:txBody>
      </p:sp>
      <p:pic>
        <p:nvPicPr>
          <p:cNvPr id="43" name="Picture 42" descr="A diagram of a diagram&#10;&#10;Description automatically generated with medium confidence">
            <a:extLst>
              <a:ext uri="{FF2B5EF4-FFF2-40B4-BE49-F238E27FC236}">
                <a16:creationId xmlns:a16="http://schemas.microsoft.com/office/drawing/2014/main" id="{EA8E339E-3672-3F36-6D3B-89372DAA5DC2}"/>
              </a:ext>
            </a:extLst>
          </p:cNvPr>
          <p:cNvPicPr>
            <a:picLocks noChangeAspect="1"/>
          </p:cNvPicPr>
          <p:nvPr/>
        </p:nvPicPr>
        <p:blipFill>
          <a:blip r:embed="rId3"/>
          <a:stretch>
            <a:fillRect/>
          </a:stretch>
        </p:blipFill>
        <p:spPr>
          <a:xfrm>
            <a:off x="1264542" y="1286085"/>
            <a:ext cx="9662916" cy="5435390"/>
          </a:xfrm>
          <a:prstGeom prst="rect">
            <a:avLst/>
          </a:prstGeom>
        </p:spPr>
      </p:pic>
    </p:spTree>
    <p:extLst>
      <p:ext uri="{BB962C8B-B14F-4D97-AF65-F5344CB8AC3E}">
        <p14:creationId xmlns:p14="http://schemas.microsoft.com/office/powerpoint/2010/main" val="4268866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a:p>
        </p:txBody>
      </p:sp>
      <p:sp>
        <p:nvSpPr>
          <p:cNvPr id="18" name="TextBox 17">
            <a:extLst>
              <a:ext uri="{FF2B5EF4-FFF2-40B4-BE49-F238E27FC236}">
                <a16:creationId xmlns:a16="http://schemas.microsoft.com/office/drawing/2014/main" id="{5E7275EE-9D8F-E5A8-A460-02DEC3F251C0}"/>
              </a:ext>
            </a:extLst>
          </p:cNvPr>
          <p:cNvSpPr txBox="1"/>
          <p:nvPr/>
        </p:nvSpPr>
        <p:spPr>
          <a:xfrm>
            <a:off x="8653883" y="5776453"/>
            <a:ext cx="1989919" cy="369332"/>
          </a:xfrm>
          <a:prstGeom prst="rect">
            <a:avLst/>
          </a:prstGeom>
          <a:noFill/>
        </p:spPr>
        <p:txBody>
          <a:bodyPr wrap="square">
            <a:spAutoFit/>
          </a:bodyPr>
          <a:lstStyle/>
          <a:p>
            <a:r>
              <a:rPr lang="en-GB" sz="900" dirty="0"/>
              <a:t>[8] </a:t>
            </a:r>
            <a:r>
              <a:rPr lang="en-GB" sz="900" dirty="0">
                <a:effectLst/>
              </a:rPr>
              <a:t>Shell &amp; Pearl Necklace Sterling Silver Gold Plated Ocean Collection</a:t>
            </a:r>
            <a:endParaRPr lang="en-GB" sz="900" dirty="0"/>
          </a:p>
        </p:txBody>
      </p:sp>
      <p:sp>
        <p:nvSpPr>
          <p:cNvPr id="22" name="TextBox 21">
            <a:extLst>
              <a:ext uri="{FF2B5EF4-FFF2-40B4-BE49-F238E27FC236}">
                <a16:creationId xmlns:a16="http://schemas.microsoft.com/office/drawing/2014/main" id="{68783A38-9DB8-4B01-0F8A-2C47559AEC53}"/>
              </a:ext>
            </a:extLst>
          </p:cNvPr>
          <p:cNvSpPr txBox="1"/>
          <p:nvPr/>
        </p:nvSpPr>
        <p:spPr>
          <a:xfrm>
            <a:off x="5945088" y="5720428"/>
            <a:ext cx="2665512" cy="369332"/>
          </a:xfrm>
          <a:prstGeom prst="rect">
            <a:avLst/>
          </a:prstGeom>
          <a:noFill/>
        </p:spPr>
        <p:txBody>
          <a:bodyPr wrap="square">
            <a:spAutoFit/>
          </a:bodyPr>
          <a:lstStyle/>
          <a:p>
            <a:r>
              <a:rPr lang="en-GB" sz="900" dirty="0"/>
              <a:t>[7] </a:t>
            </a:r>
            <a:r>
              <a:rPr lang="en-GB" sz="900" dirty="0">
                <a:effectLst/>
              </a:rPr>
              <a:t>2pcs/set Vintage Bohemian Style Mermaid &amp; Seashell Pendant Necklace For Women</a:t>
            </a:r>
            <a:endParaRPr lang="en-GB" sz="900" dirty="0"/>
          </a:p>
        </p:txBody>
      </p:sp>
      <p:pic>
        <p:nvPicPr>
          <p:cNvPr id="23" name="Picture 22">
            <a:extLst>
              <a:ext uri="{FF2B5EF4-FFF2-40B4-BE49-F238E27FC236}">
                <a16:creationId xmlns:a16="http://schemas.microsoft.com/office/drawing/2014/main" id="{8D802404-09C5-7E92-5155-333B41B38F6B}"/>
              </a:ext>
            </a:extLst>
          </p:cNvPr>
          <p:cNvPicPr>
            <a:picLocks noChangeAspect="1"/>
          </p:cNvPicPr>
          <p:nvPr/>
        </p:nvPicPr>
        <p:blipFill>
          <a:blip r:embed="rId3"/>
          <a:stretch>
            <a:fillRect/>
          </a:stretch>
        </p:blipFill>
        <p:spPr>
          <a:xfrm>
            <a:off x="940224" y="800740"/>
            <a:ext cx="3048000" cy="1704975"/>
          </a:xfrm>
          <a:prstGeom prst="rect">
            <a:avLst/>
          </a:prstGeom>
        </p:spPr>
      </p:pic>
      <p:sp>
        <p:nvSpPr>
          <p:cNvPr id="26" name="TextBox 25">
            <a:extLst>
              <a:ext uri="{FF2B5EF4-FFF2-40B4-BE49-F238E27FC236}">
                <a16:creationId xmlns:a16="http://schemas.microsoft.com/office/drawing/2014/main" id="{1F4D699A-F3B4-7DAC-A4A7-4EEC7D405228}"/>
              </a:ext>
            </a:extLst>
          </p:cNvPr>
          <p:cNvSpPr txBox="1"/>
          <p:nvPr/>
        </p:nvSpPr>
        <p:spPr>
          <a:xfrm>
            <a:off x="1066141" y="2499585"/>
            <a:ext cx="2641793" cy="230832"/>
          </a:xfrm>
          <a:prstGeom prst="rect">
            <a:avLst/>
          </a:prstGeom>
          <a:noFill/>
        </p:spPr>
        <p:txBody>
          <a:bodyPr wrap="square">
            <a:spAutoFit/>
          </a:bodyPr>
          <a:lstStyle/>
          <a:p>
            <a:r>
              <a:rPr lang="en-GB" sz="900" dirty="0"/>
              <a:t>[1]</a:t>
            </a:r>
            <a:r>
              <a:rPr lang="en-GB" sz="900" dirty="0">
                <a:effectLst/>
              </a:rPr>
              <a:t>  Double ended flail in </a:t>
            </a:r>
            <a:r>
              <a:rPr lang="en-GB" sz="900" dirty="0" err="1">
                <a:effectLst/>
              </a:rPr>
              <a:t>Castlevania</a:t>
            </a:r>
            <a:endParaRPr lang="en-GB" sz="900" dirty="0"/>
          </a:p>
        </p:txBody>
      </p:sp>
      <p:pic>
        <p:nvPicPr>
          <p:cNvPr id="28" name="Picture 27">
            <a:extLst>
              <a:ext uri="{FF2B5EF4-FFF2-40B4-BE49-F238E27FC236}">
                <a16:creationId xmlns:a16="http://schemas.microsoft.com/office/drawing/2014/main" id="{9DD5BFC8-D43B-A169-D0D9-7F081822089A}"/>
              </a:ext>
            </a:extLst>
          </p:cNvPr>
          <p:cNvPicPr>
            <a:picLocks noChangeAspect="1"/>
          </p:cNvPicPr>
          <p:nvPr/>
        </p:nvPicPr>
        <p:blipFill>
          <a:blip r:embed="rId4"/>
          <a:stretch>
            <a:fillRect/>
          </a:stretch>
        </p:blipFill>
        <p:spPr>
          <a:xfrm>
            <a:off x="1066141" y="3514076"/>
            <a:ext cx="1969840" cy="1969840"/>
          </a:xfrm>
          <a:prstGeom prst="rect">
            <a:avLst/>
          </a:prstGeom>
        </p:spPr>
      </p:pic>
      <p:sp>
        <p:nvSpPr>
          <p:cNvPr id="33" name="TextBox 32">
            <a:extLst>
              <a:ext uri="{FF2B5EF4-FFF2-40B4-BE49-F238E27FC236}">
                <a16:creationId xmlns:a16="http://schemas.microsoft.com/office/drawing/2014/main" id="{B75A557C-EE23-D316-7950-1BB60FE68E1E}"/>
              </a:ext>
            </a:extLst>
          </p:cNvPr>
          <p:cNvSpPr txBox="1"/>
          <p:nvPr/>
        </p:nvSpPr>
        <p:spPr>
          <a:xfrm>
            <a:off x="1137671" y="5483916"/>
            <a:ext cx="1969841" cy="369332"/>
          </a:xfrm>
          <a:prstGeom prst="rect">
            <a:avLst/>
          </a:prstGeom>
          <a:noFill/>
        </p:spPr>
        <p:txBody>
          <a:bodyPr wrap="square">
            <a:spAutoFit/>
          </a:bodyPr>
          <a:lstStyle/>
          <a:p>
            <a:r>
              <a:rPr lang="en-GB" sz="900" dirty="0"/>
              <a:t>[5] </a:t>
            </a:r>
            <a:r>
              <a:rPr lang="en-GB" sz="900" dirty="0">
                <a:effectLst/>
              </a:rPr>
              <a:t>Flail / Morning Star | Buy Medieval Flails from our UK Store</a:t>
            </a:r>
            <a:endParaRPr lang="en-GB" sz="900" dirty="0"/>
          </a:p>
        </p:txBody>
      </p:sp>
      <p:pic>
        <p:nvPicPr>
          <p:cNvPr id="35" name="Picture 34">
            <a:extLst>
              <a:ext uri="{FF2B5EF4-FFF2-40B4-BE49-F238E27FC236}">
                <a16:creationId xmlns:a16="http://schemas.microsoft.com/office/drawing/2014/main" id="{D044CD55-D738-2532-A51E-2F1E19E1E890}"/>
              </a:ext>
            </a:extLst>
          </p:cNvPr>
          <p:cNvPicPr>
            <a:picLocks noChangeAspect="1"/>
          </p:cNvPicPr>
          <p:nvPr/>
        </p:nvPicPr>
        <p:blipFill>
          <a:blip r:embed="rId5"/>
          <a:stretch>
            <a:fillRect/>
          </a:stretch>
        </p:blipFill>
        <p:spPr>
          <a:xfrm>
            <a:off x="3274215" y="3591577"/>
            <a:ext cx="2281237" cy="1893427"/>
          </a:xfrm>
          <a:prstGeom prst="rect">
            <a:avLst/>
          </a:prstGeom>
        </p:spPr>
      </p:pic>
      <p:sp>
        <p:nvSpPr>
          <p:cNvPr id="37" name="TextBox 36">
            <a:extLst>
              <a:ext uri="{FF2B5EF4-FFF2-40B4-BE49-F238E27FC236}">
                <a16:creationId xmlns:a16="http://schemas.microsoft.com/office/drawing/2014/main" id="{DB514C18-3545-4ED0-37A7-0D017E940651}"/>
              </a:ext>
            </a:extLst>
          </p:cNvPr>
          <p:cNvSpPr txBox="1"/>
          <p:nvPr/>
        </p:nvSpPr>
        <p:spPr>
          <a:xfrm>
            <a:off x="3274216" y="5483916"/>
            <a:ext cx="2281236" cy="369332"/>
          </a:xfrm>
          <a:prstGeom prst="rect">
            <a:avLst/>
          </a:prstGeom>
          <a:noFill/>
        </p:spPr>
        <p:txBody>
          <a:bodyPr wrap="square">
            <a:spAutoFit/>
          </a:bodyPr>
          <a:lstStyle/>
          <a:p>
            <a:r>
              <a:rPr lang="en-GB" sz="900" dirty="0"/>
              <a:t>[6] </a:t>
            </a:r>
            <a:r>
              <a:rPr lang="en-GB" sz="900" dirty="0">
                <a:effectLst/>
              </a:rPr>
              <a:t>Antique </a:t>
            </a:r>
            <a:r>
              <a:rPr lang="en-GB" sz="900" dirty="0" err="1">
                <a:effectLst/>
              </a:rPr>
              <a:t>greek</a:t>
            </a:r>
            <a:r>
              <a:rPr lang="en-GB" sz="900" dirty="0">
                <a:effectLst/>
              </a:rPr>
              <a:t> pillars ancient column vector image on </a:t>
            </a:r>
            <a:r>
              <a:rPr lang="en-GB" sz="900" dirty="0" err="1">
                <a:effectLst/>
              </a:rPr>
              <a:t>VectorStock</a:t>
            </a:r>
            <a:endParaRPr lang="en-GB" sz="900" dirty="0"/>
          </a:p>
        </p:txBody>
      </p:sp>
      <p:pic>
        <p:nvPicPr>
          <p:cNvPr id="38" name="Picture 37">
            <a:extLst>
              <a:ext uri="{FF2B5EF4-FFF2-40B4-BE49-F238E27FC236}">
                <a16:creationId xmlns:a16="http://schemas.microsoft.com/office/drawing/2014/main" id="{273E7E3D-890D-D94D-1222-76CDC059E98C}"/>
              </a:ext>
            </a:extLst>
          </p:cNvPr>
          <p:cNvPicPr>
            <a:picLocks noChangeAspect="1"/>
          </p:cNvPicPr>
          <p:nvPr/>
        </p:nvPicPr>
        <p:blipFill>
          <a:blip r:embed="rId6"/>
          <a:stretch>
            <a:fillRect/>
          </a:stretch>
        </p:blipFill>
        <p:spPr>
          <a:xfrm>
            <a:off x="9597006" y="942074"/>
            <a:ext cx="1528194" cy="2162156"/>
          </a:xfrm>
          <a:prstGeom prst="rect">
            <a:avLst/>
          </a:prstGeom>
        </p:spPr>
      </p:pic>
      <p:sp>
        <p:nvSpPr>
          <p:cNvPr id="40" name="TextBox 39">
            <a:extLst>
              <a:ext uri="{FF2B5EF4-FFF2-40B4-BE49-F238E27FC236}">
                <a16:creationId xmlns:a16="http://schemas.microsoft.com/office/drawing/2014/main" id="{2F7B58EC-CF37-466E-9937-2AEBC1F63B86}"/>
              </a:ext>
            </a:extLst>
          </p:cNvPr>
          <p:cNvSpPr txBox="1"/>
          <p:nvPr/>
        </p:nvSpPr>
        <p:spPr>
          <a:xfrm>
            <a:off x="9592713" y="3104231"/>
            <a:ext cx="1528194" cy="507831"/>
          </a:xfrm>
          <a:prstGeom prst="rect">
            <a:avLst/>
          </a:prstGeom>
          <a:noFill/>
        </p:spPr>
        <p:txBody>
          <a:bodyPr wrap="square">
            <a:spAutoFit/>
          </a:bodyPr>
          <a:lstStyle/>
          <a:p>
            <a:r>
              <a:rPr lang="en-GB" sz="900" dirty="0"/>
              <a:t>[4] </a:t>
            </a:r>
            <a:r>
              <a:rPr lang="en-GB" sz="900" dirty="0">
                <a:effectLst/>
              </a:rPr>
              <a:t>Golden Blood by </a:t>
            </a:r>
            <a:r>
              <a:rPr lang="en-GB" sz="900" dirty="0" err="1">
                <a:effectLst/>
              </a:rPr>
              <a:t>SpookyBoiArt</a:t>
            </a:r>
            <a:r>
              <a:rPr lang="en-GB" sz="900" dirty="0">
                <a:effectLst/>
              </a:rPr>
              <a:t> on DeviantArt</a:t>
            </a:r>
            <a:endParaRPr lang="en-GB" sz="900" dirty="0"/>
          </a:p>
        </p:txBody>
      </p:sp>
      <p:sp>
        <p:nvSpPr>
          <p:cNvPr id="41" name="Rectangle 40">
            <a:extLst>
              <a:ext uri="{FF2B5EF4-FFF2-40B4-BE49-F238E27FC236}">
                <a16:creationId xmlns:a16="http://schemas.microsoft.com/office/drawing/2014/main" id="{E95FD6D1-EC41-9326-4BE0-CBF7379EEC36}"/>
              </a:ext>
            </a:extLst>
          </p:cNvPr>
          <p:cNvSpPr/>
          <p:nvPr/>
        </p:nvSpPr>
        <p:spPr>
          <a:xfrm>
            <a:off x="8610600" y="899861"/>
            <a:ext cx="961108" cy="680584"/>
          </a:xfrm>
          <a:prstGeom prst="rect">
            <a:avLst/>
          </a:prstGeom>
          <a:solidFill>
            <a:srgbClr val="EDD8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11CCF9F9-7032-5121-A538-5875B5C19A09}"/>
              </a:ext>
            </a:extLst>
          </p:cNvPr>
          <p:cNvSpPr/>
          <p:nvPr/>
        </p:nvSpPr>
        <p:spPr>
          <a:xfrm>
            <a:off x="8610600" y="1580445"/>
            <a:ext cx="961108" cy="680584"/>
          </a:xfrm>
          <a:prstGeom prst="rect">
            <a:avLst/>
          </a:prstGeom>
          <a:solidFill>
            <a:srgbClr val="D5C1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3881F62F-BA84-1674-F7B1-1AA3DE5F2206}"/>
              </a:ext>
            </a:extLst>
          </p:cNvPr>
          <p:cNvSpPr/>
          <p:nvPr/>
        </p:nvSpPr>
        <p:spPr>
          <a:xfrm>
            <a:off x="8610600" y="2261029"/>
            <a:ext cx="961108" cy="6805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 name="Picture 50">
            <a:extLst>
              <a:ext uri="{FF2B5EF4-FFF2-40B4-BE49-F238E27FC236}">
                <a16:creationId xmlns:a16="http://schemas.microsoft.com/office/drawing/2014/main" id="{18C2FEFF-6DC2-59FF-9BDB-3633E0188286}"/>
              </a:ext>
            </a:extLst>
          </p:cNvPr>
          <p:cNvPicPr>
            <a:picLocks noChangeAspect="1"/>
          </p:cNvPicPr>
          <p:nvPr/>
        </p:nvPicPr>
        <p:blipFill>
          <a:blip r:embed="rId7"/>
          <a:stretch>
            <a:fillRect/>
          </a:stretch>
        </p:blipFill>
        <p:spPr>
          <a:xfrm>
            <a:off x="4040301" y="1653227"/>
            <a:ext cx="2199851" cy="1326196"/>
          </a:xfrm>
          <a:prstGeom prst="rect">
            <a:avLst/>
          </a:prstGeom>
        </p:spPr>
      </p:pic>
      <p:pic>
        <p:nvPicPr>
          <p:cNvPr id="52" name="Picture 51">
            <a:extLst>
              <a:ext uri="{FF2B5EF4-FFF2-40B4-BE49-F238E27FC236}">
                <a16:creationId xmlns:a16="http://schemas.microsoft.com/office/drawing/2014/main" id="{1014B1BE-E42A-6AFA-70C3-262E646C3012}"/>
              </a:ext>
            </a:extLst>
          </p:cNvPr>
          <p:cNvPicPr>
            <a:picLocks noChangeAspect="1"/>
          </p:cNvPicPr>
          <p:nvPr/>
        </p:nvPicPr>
        <p:blipFill rotWithShape="1">
          <a:blip r:embed="rId8"/>
          <a:srcRect t="34910" b="24782"/>
          <a:stretch/>
        </p:blipFill>
        <p:spPr>
          <a:xfrm>
            <a:off x="6368148" y="1657882"/>
            <a:ext cx="2115876" cy="957119"/>
          </a:xfrm>
          <a:prstGeom prst="rect">
            <a:avLst/>
          </a:prstGeom>
        </p:spPr>
      </p:pic>
      <p:sp>
        <p:nvSpPr>
          <p:cNvPr id="54" name="TextBox 53">
            <a:extLst>
              <a:ext uri="{FF2B5EF4-FFF2-40B4-BE49-F238E27FC236}">
                <a16:creationId xmlns:a16="http://schemas.microsoft.com/office/drawing/2014/main" id="{057D98E6-2DFD-7C6E-0C08-B1DFA68B6E74}"/>
              </a:ext>
            </a:extLst>
          </p:cNvPr>
          <p:cNvSpPr txBox="1"/>
          <p:nvPr/>
        </p:nvSpPr>
        <p:spPr>
          <a:xfrm>
            <a:off x="6373488" y="2615001"/>
            <a:ext cx="2110535" cy="369332"/>
          </a:xfrm>
          <a:prstGeom prst="rect">
            <a:avLst/>
          </a:prstGeom>
          <a:noFill/>
        </p:spPr>
        <p:txBody>
          <a:bodyPr wrap="square">
            <a:spAutoFit/>
          </a:bodyPr>
          <a:lstStyle/>
          <a:p>
            <a:r>
              <a:rPr lang="en-GB" sz="900" dirty="0"/>
              <a:t>[3] </a:t>
            </a:r>
            <a:r>
              <a:rPr lang="en-GB" sz="900" dirty="0">
                <a:effectLst/>
              </a:rPr>
              <a:t>Best 10 Types of Necklace Chains | </a:t>
            </a:r>
            <a:r>
              <a:rPr lang="en-GB" sz="900" dirty="0" err="1">
                <a:effectLst/>
              </a:rPr>
              <a:t>JewelryJealousy</a:t>
            </a:r>
            <a:endParaRPr lang="en-GB" sz="900" dirty="0"/>
          </a:p>
        </p:txBody>
      </p:sp>
      <p:sp>
        <p:nvSpPr>
          <p:cNvPr id="56" name="TextBox 55">
            <a:extLst>
              <a:ext uri="{FF2B5EF4-FFF2-40B4-BE49-F238E27FC236}">
                <a16:creationId xmlns:a16="http://schemas.microsoft.com/office/drawing/2014/main" id="{E8ED2374-60CE-CD4F-4E2B-B7C934CCA2B5}"/>
              </a:ext>
            </a:extLst>
          </p:cNvPr>
          <p:cNvSpPr txBox="1"/>
          <p:nvPr/>
        </p:nvSpPr>
        <p:spPr>
          <a:xfrm>
            <a:off x="4040301" y="2941613"/>
            <a:ext cx="2206612" cy="507831"/>
          </a:xfrm>
          <a:prstGeom prst="rect">
            <a:avLst/>
          </a:prstGeom>
          <a:noFill/>
        </p:spPr>
        <p:txBody>
          <a:bodyPr wrap="square">
            <a:spAutoFit/>
          </a:bodyPr>
          <a:lstStyle/>
          <a:p>
            <a:r>
              <a:rPr lang="en-GB" sz="900" dirty="0"/>
              <a:t>[2] </a:t>
            </a:r>
            <a:r>
              <a:rPr lang="en-GB" sz="900" dirty="0">
                <a:effectLst/>
              </a:rPr>
              <a:t>9ft Christmas Bead Chain - Christmas Bead Garlands - Christmas Decorations (Chocolate)</a:t>
            </a:r>
            <a:endParaRPr lang="en-GB" sz="900" dirty="0"/>
          </a:p>
        </p:txBody>
      </p:sp>
      <p:pic>
        <p:nvPicPr>
          <p:cNvPr id="4" name="Picture 3">
            <a:extLst>
              <a:ext uri="{FF2B5EF4-FFF2-40B4-BE49-F238E27FC236}">
                <a16:creationId xmlns:a16="http://schemas.microsoft.com/office/drawing/2014/main" id="{B3CA54F9-B3E3-167A-642E-0CE9EF26E168}"/>
              </a:ext>
            </a:extLst>
          </p:cNvPr>
          <p:cNvPicPr>
            <a:picLocks noChangeAspect="1"/>
          </p:cNvPicPr>
          <p:nvPr/>
        </p:nvPicPr>
        <p:blipFill>
          <a:blip r:embed="rId9"/>
          <a:stretch>
            <a:fillRect/>
          </a:stretch>
        </p:blipFill>
        <p:spPr>
          <a:xfrm>
            <a:off x="6246913" y="3533811"/>
            <a:ext cx="1654401" cy="2200944"/>
          </a:xfrm>
          <a:prstGeom prst="rect">
            <a:avLst/>
          </a:prstGeom>
        </p:spPr>
      </p:pic>
      <p:pic>
        <p:nvPicPr>
          <p:cNvPr id="5" name="Picture 4">
            <a:extLst>
              <a:ext uri="{FF2B5EF4-FFF2-40B4-BE49-F238E27FC236}">
                <a16:creationId xmlns:a16="http://schemas.microsoft.com/office/drawing/2014/main" id="{DA30F50C-2CCE-6F26-34B4-AE47DC60AF06}"/>
              </a:ext>
            </a:extLst>
          </p:cNvPr>
          <p:cNvPicPr>
            <a:picLocks noChangeAspect="1"/>
          </p:cNvPicPr>
          <p:nvPr/>
        </p:nvPicPr>
        <p:blipFill>
          <a:blip r:embed="rId10"/>
          <a:stretch>
            <a:fillRect/>
          </a:stretch>
        </p:blipFill>
        <p:spPr>
          <a:xfrm>
            <a:off x="8653883" y="3744836"/>
            <a:ext cx="1989919" cy="1989919"/>
          </a:xfrm>
          <a:prstGeom prst="rect">
            <a:avLst/>
          </a:prstGeom>
        </p:spPr>
      </p:pic>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4013522" y="921483"/>
            <a:ext cx="4571780" cy="565265"/>
          </a:xfrm>
          <a:noFill/>
          <a:ln w="952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ormAutofit fontScale="90000"/>
          </a:bodyPr>
          <a:lstStyle/>
          <a:p>
            <a:pPr rtl="0"/>
            <a:r>
              <a:rPr lang="en-GB" dirty="0">
                <a:solidFill>
                  <a:schemeClr val="tx1"/>
                </a:solidFill>
                <a:latin typeface="+mj-lt"/>
              </a:rPr>
              <a:t>Mood Board 1: Double Ended Flail</a:t>
            </a:r>
          </a:p>
        </p:txBody>
      </p:sp>
    </p:spTree>
    <p:extLst>
      <p:ext uri="{BB962C8B-B14F-4D97-AF65-F5344CB8AC3E}">
        <p14:creationId xmlns:p14="http://schemas.microsoft.com/office/powerpoint/2010/main" val="3153892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241D51-7A0F-4550-59E9-EBFE6BB284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09F105-0B4E-555C-AC08-379CA85C4FD1}"/>
              </a:ext>
            </a:extLst>
          </p:cNvPr>
          <p:cNvSpPr>
            <a:spLocks noGrp="1"/>
          </p:cNvSpPr>
          <p:nvPr>
            <p:ph type="title"/>
          </p:nvPr>
        </p:nvSpPr>
        <p:spPr>
          <a:xfrm>
            <a:off x="1083908" y="822410"/>
            <a:ext cx="10058400" cy="565265"/>
          </a:xfrm>
        </p:spPr>
        <p:txBody>
          <a:bodyPr rtlCol="0">
            <a:normAutofit/>
          </a:bodyPr>
          <a:lstStyle/>
          <a:p>
            <a:pPr rtl="0"/>
            <a:r>
              <a:rPr lang="en-GB" dirty="0"/>
              <a:t>Mood Board 2: Cat Themed Baseball Bat</a:t>
            </a:r>
          </a:p>
        </p:txBody>
      </p:sp>
      <p:sp>
        <p:nvSpPr>
          <p:cNvPr id="7" name="Slide Number Placeholder 6">
            <a:extLst>
              <a:ext uri="{FF2B5EF4-FFF2-40B4-BE49-F238E27FC236}">
                <a16:creationId xmlns:a16="http://schemas.microsoft.com/office/drawing/2014/main" id="{C660E03C-2D64-DAB9-37AB-B94AF8E2FEAB}"/>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5</a:t>
            </a:fld>
            <a:endParaRPr lang="en-GB"/>
          </a:p>
        </p:txBody>
      </p:sp>
      <p:sp>
        <p:nvSpPr>
          <p:cNvPr id="3" name="TextBox 2">
            <a:extLst>
              <a:ext uri="{FF2B5EF4-FFF2-40B4-BE49-F238E27FC236}">
                <a16:creationId xmlns:a16="http://schemas.microsoft.com/office/drawing/2014/main" id="{A0892728-0011-1B8F-68B4-2EA4F3CAFA52}"/>
              </a:ext>
            </a:extLst>
          </p:cNvPr>
          <p:cNvSpPr txBox="1"/>
          <p:nvPr/>
        </p:nvSpPr>
        <p:spPr>
          <a:xfrm>
            <a:off x="1083907" y="3104849"/>
            <a:ext cx="2498113" cy="230832"/>
          </a:xfrm>
          <a:prstGeom prst="rect">
            <a:avLst/>
          </a:prstGeom>
          <a:noFill/>
        </p:spPr>
        <p:txBody>
          <a:bodyPr wrap="square" rtlCol="0">
            <a:spAutoFit/>
          </a:bodyPr>
          <a:lstStyle/>
          <a:p>
            <a:r>
              <a:rPr lang="en-GB" sz="900" dirty="0"/>
              <a:t>[9] </a:t>
            </a:r>
            <a:r>
              <a:rPr lang="en-GB" sz="900" dirty="0">
                <a:effectLst/>
              </a:rPr>
              <a:t>Baseball Bat Weapon Set</a:t>
            </a:r>
            <a:endParaRPr lang="en-GB" sz="900" dirty="0"/>
          </a:p>
        </p:txBody>
      </p:sp>
      <p:pic>
        <p:nvPicPr>
          <p:cNvPr id="2050" name="Picture 2" descr="ArtStation - Baseball Bat Weapon Set">
            <a:extLst>
              <a:ext uri="{FF2B5EF4-FFF2-40B4-BE49-F238E27FC236}">
                <a16:creationId xmlns:a16="http://schemas.microsoft.com/office/drawing/2014/main" id="{6FB508AB-6842-7B02-77C4-80921AE196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3908" y="1413558"/>
            <a:ext cx="2498114" cy="166540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CFBD0CB-B977-16C3-511C-CD9BB0AB124A}"/>
              </a:ext>
            </a:extLst>
          </p:cNvPr>
          <p:cNvPicPr>
            <a:picLocks noChangeAspect="1"/>
          </p:cNvPicPr>
          <p:nvPr/>
        </p:nvPicPr>
        <p:blipFill>
          <a:blip r:embed="rId4"/>
          <a:stretch>
            <a:fillRect/>
          </a:stretch>
        </p:blipFill>
        <p:spPr>
          <a:xfrm>
            <a:off x="8647054" y="1414165"/>
            <a:ext cx="2495254" cy="1664802"/>
          </a:xfrm>
          <a:prstGeom prst="rect">
            <a:avLst/>
          </a:prstGeom>
        </p:spPr>
      </p:pic>
      <p:sp>
        <p:nvSpPr>
          <p:cNvPr id="6" name="TextBox 5">
            <a:extLst>
              <a:ext uri="{FF2B5EF4-FFF2-40B4-BE49-F238E27FC236}">
                <a16:creationId xmlns:a16="http://schemas.microsoft.com/office/drawing/2014/main" id="{1A2E3584-C45B-9DA9-D56D-6F25BBD2A4A2}"/>
              </a:ext>
            </a:extLst>
          </p:cNvPr>
          <p:cNvSpPr txBox="1"/>
          <p:nvPr/>
        </p:nvSpPr>
        <p:spPr>
          <a:xfrm>
            <a:off x="8647053" y="3104849"/>
            <a:ext cx="2495254" cy="369332"/>
          </a:xfrm>
          <a:prstGeom prst="rect">
            <a:avLst/>
          </a:prstGeom>
          <a:noFill/>
        </p:spPr>
        <p:txBody>
          <a:bodyPr wrap="square">
            <a:spAutoFit/>
          </a:bodyPr>
          <a:lstStyle/>
          <a:p>
            <a:r>
              <a:rPr lang="en-GB" sz="900" dirty="0"/>
              <a:t>[12] </a:t>
            </a:r>
            <a:r>
              <a:rPr lang="en-GB" sz="900" dirty="0">
                <a:effectLst/>
              </a:rPr>
              <a:t>Vets Explain Why a Cat’s Paw Pads (aka Toe Beans) Are As Functional As They Are Cute!</a:t>
            </a:r>
            <a:endParaRPr lang="en-GB" sz="900" dirty="0"/>
          </a:p>
        </p:txBody>
      </p:sp>
      <p:sp>
        <p:nvSpPr>
          <p:cNvPr id="5" name="TextBox 4">
            <a:extLst>
              <a:ext uri="{FF2B5EF4-FFF2-40B4-BE49-F238E27FC236}">
                <a16:creationId xmlns:a16="http://schemas.microsoft.com/office/drawing/2014/main" id="{F9DF47B4-C411-3555-33A6-47EC892C44EA}"/>
              </a:ext>
            </a:extLst>
          </p:cNvPr>
          <p:cNvSpPr txBox="1"/>
          <p:nvPr/>
        </p:nvSpPr>
        <p:spPr>
          <a:xfrm>
            <a:off x="1083907" y="5324475"/>
            <a:ext cx="2487987" cy="369332"/>
          </a:xfrm>
          <a:prstGeom prst="rect">
            <a:avLst/>
          </a:prstGeom>
          <a:noFill/>
        </p:spPr>
        <p:txBody>
          <a:bodyPr wrap="square" rtlCol="0">
            <a:spAutoFit/>
          </a:bodyPr>
          <a:lstStyle/>
          <a:p>
            <a:r>
              <a:rPr lang="en-GB" sz="900" dirty="0"/>
              <a:t>[10] </a:t>
            </a:r>
            <a:r>
              <a:rPr lang="en-GB" sz="900" dirty="0">
                <a:effectLst/>
              </a:rPr>
              <a:t>Cats Show People Affection through Their Tails | The Cat Coach</a:t>
            </a:r>
            <a:endParaRPr lang="en-GB" sz="900" dirty="0"/>
          </a:p>
        </p:txBody>
      </p:sp>
      <p:pic>
        <p:nvPicPr>
          <p:cNvPr id="1028" name="Picture 4" descr="The Cat Coach | Cats Show People Affection through Their Tails">
            <a:extLst>
              <a:ext uri="{FF2B5EF4-FFF2-40B4-BE49-F238E27FC236}">
                <a16:creationId xmlns:a16="http://schemas.microsoft.com/office/drawing/2014/main" id="{C7EABBBF-65D1-C6B6-EC9E-FC8CA150A2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3907" y="3662500"/>
            <a:ext cx="2487987" cy="16619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atsparella: Cat-Inspired Color Palettes Match Cute Kitties With ...">
            <a:extLst>
              <a:ext uri="{FF2B5EF4-FFF2-40B4-BE49-F238E27FC236}">
                <a16:creationId xmlns:a16="http://schemas.microsoft.com/office/drawing/2014/main" id="{A390B626-790E-4947-BC4F-32801550B79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22709" y="1533525"/>
            <a:ext cx="4181475" cy="37909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AB16751-9DA4-EDD7-992F-9521A1F3F08A}"/>
              </a:ext>
            </a:extLst>
          </p:cNvPr>
          <p:cNvSpPr txBox="1"/>
          <p:nvPr/>
        </p:nvSpPr>
        <p:spPr>
          <a:xfrm>
            <a:off x="4122709" y="5324475"/>
            <a:ext cx="4181474" cy="230832"/>
          </a:xfrm>
          <a:prstGeom prst="rect">
            <a:avLst/>
          </a:prstGeom>
          <a:noFill/>
        </p:spPr>
        <p:txBody>
          <a:bodyPr wrap="square" rtlCol="0">
            <a:spAutoFit/>
          </a:bodyPr>
          <a:lstStyle/>
          <a:p>
            <a:r>
              <a:rPr lang="en-GB" sz="900" dirty="0"/>
              <a:t>[11] </a:t>
            </a:r>
            <a:r>
              <a:rPr lang="en-GB" sz="900" dirty="0">
                <a:effectLst/>
              </a:rPr>
              <a:t>Cat-Inspired </a:t>
            </a:r>
            <a:r>
              <a:rPr lang="en-GB" sz="900" dirty="0" err="1">
                <a:effectLst/>
              </a:rPr>
              <a:t>Color</a:t>
            </a:r>
            <a:r>
              <a:rPr lang="en-GB" sz="900" dirty="0">
                <a:effectLst/>
              </a:rPr>
              <a:t> Palettes Match Cute Kitties With Correct Hues</a:t>
            </a:r>
            <a:endParaRPr lang="en-GB" sz="900" dirty="0"/>
          </a:p>
        </p:txBody>
      </p:sp>
    </p:spTree>
    <p:extLst>
      <p:ext uri="{BB962C8B-B14F-4D97-AF65-F5344CB8AC3E}">
        <p14:creationId xmlns:p14="http://schemas.microsoft.com/office/powerpoint/2010/main" val="2186735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1BF18-2B67-F63C-0CCD-2096F778AC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D87610-804C-8DA6-921C-7AA48322E6AF}"/>
              </a:ext>
            </a:extLst>
          </p:cNvPr>
          <p:cNvSpPr>
            <a:spLocks noGrp="1"/>
          </p:cNvSpPr>
          <p:nvPr>
            <p:ph type="title"/>
          </p:nvPr>
        </p:nvSpPr>
        <p:spPr>
          <a:xfrm>
            <a:off x="1066800" y="208076"/>
            <a:ext cx="10058400" cy="565265"/>
          </a:xfrm>
        </p:spPr>
        <p:txBody>
          <a:bodyPr rtlCol="0">
            <a:normAutofit/>
          </a:bodyPr>
          <a:lstStyle/>
          <a:p>
            <a:pPr rtl="0"/>
            <a:r>
              <a:rPr lang="en-GB" dirty="0"/>
              <a:t>Initial Sketches</a:t>
            </a:r>
          </a:p>
        </p:txBody>
      </p:sp>
      <p:sp>
        <p:nvSpPr>
          <p:cNvPr id="7" name="Slide Number Placeholder 6">
            <a:extLst>
              <a:ext uri="{FF2B5EF4-FFF2-40B4-BE49-F238E27FC236}">
                <a16:creationId xmlns:a16="http://schemas.microsoft.com/office/drawing/2014/main" id="{184D228B-E3F8-C242-A5B4-38C282910C6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6</a:t>
            </a:fld>
            <a:endParaRPr lang="en-GB"/>
          </a:p>
        </p:txBody>
      </p:sp>
      <p:pic>
        <p:nvPicPr>
          <p:cNvPr id="5" name="Picture 4" descr="A drawing of a variety of objects&#10;&#10;Description automatically generated with medium confidence">
            <a:extLst>
              <a:ext uri="{FF2B5EF4-FFF2-40B4-BE49-F238E27FC236}">
                <a16:creationId xmlns:a16="http://schemas.microsoft.com/office/drawing/2014/main" id="{533F7FCB-1784-0626-1BBE-05DAF36EF219}"/>
              </a:ext>
            </a:extLst>
          </p:cNvPr>
          <p:cNvPicPr>
            <a:picLocks noChangeAspect="1"/>
          </p:cNvPicPr>
          <p:nvPr/>
        </p:nvPicPr>
        <p:blipFill>
          <a:blip r:embed="rId3"/>
          <a:stretch>
            <a:fillRect/>
          </a:stretch>
        </p:blipFill>
        <p:spPr>
          <a:xfrm>
            <a:off x="3437040" y="770040"/>
            <a:ext cx="5317920" cy="5317920"/>
          </a:xfrm>
          <a:prstGeom prst="rect">
            <a:avLst/>
          </a:prstGeom>
        </p:spPr>
      </p:pic>
    </p:spTree>
    <p:extLst>
      <p:ext uri="{BB962C8B-B14F-4D97-AF65-F5344CB8AC3E}">
        <p14:creationId xmlns:p14="http://schemas.microsoft.com/office/powerpoint/2010/main" val="1787454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01E-0D0B-4879-A91C-D4ED47D7B6E2}"/>
              </a:ext>
            </a:extLst>
          </p:cNvPr>
          <p:cNvSpPr>
            <a:spLocks noGrp="1"/>
          </p:cNvSpPr>
          <p:nvPr>
            <p:ph type="title"/>
          </p:nvPr>
        </p:nvSpPr>
        <p:spPr/>
        <p:txBody>
          <a:bodyPr rtlCol="0">
            <a:normAutofit fontScale="90000"/>
          </a:bodyPr>
          <a:lstStyle/>
          <a:p>
            <a:pPr rtl="0"/>
            <a:r>
              <a:rPr lang="en-GB" dirty="0"/>
              <a:t>500 Word Write Up</a:t>
            </a:r>
            <a:endParaRPr lang="en-GB" dirty="0">
              <a:solidFill>
                <a:srgbClr val="FF0000"/>
              </a:solidFill>
            </a:endParaRPr>
          </a:p>
        </p:txBody>
      </p:sp>
      <p:sp>
        <p:nvSpPr>
          <p:cNvPr id="38" name="Slide Number Placeholder 37">
            <a:extLst>
              <a:ext uri="{FF2B5EF4-FFF2-40B4-BE49-F238E27FC236}">
                <a16:creationId xmlns:a16="http://schemas.microsoft.com/office/drawing/2014/main" id="{317B426A-ED12-4FB0-AEFB-637E82DB897A}"/>
              </a:ext>
            </a:extLst>
          </p:cNvPr>
          <p:cNvSpPr>
            <a:spLocks noGrp="1"/>
          </p:cNvSpPr>
          <p:nvPr>
            <p:ph type="sldNum" sz="quarter" idx="12"/>
          </p:nvPr>
        </p:nvSpPr>
        <p:spPr/>
        <p:txBody>
          <a:bodyPr rtlCol="0"/>
          <a:lstStyle/>
          <a:p>
            <a:pPr rtl="0"/>
            <a:fld id="{B5CEABB6-07DC-46E8-9B57-56EC44A396E5}" type="slidenum">
              <a:rPr lang="en-GB" smtClean="0"/>
              <a:pPr rtl="0"/>
              <a:t>7</a:t>
            </a:fld>
            <a:endParaRPr lang="en-GB" dirty="0"/>
          </a:p>
        </p:txBody>
      </p:sp>
      <p:sp>
        <p:nvSpPr>
          <p:cNvPr id="29" name="Content Placeholder 28">
            <a:extLst>
              <a:ext uri="{FF2B5EF4-FFF2-40B4-BE49-F238E27FC236}">
                <a16:creationId xmlns:a16="http://schemas.microsoft.com/office/drawing/2014/main" id="{C8A25AC9-18C2-42FA-A68D-B954C9D267D0}"/>
              </a:ext>
            </a:extLst>
          </p:cNvPr>
          <p:cNvSpPr>
            <a:spLocks noGrp="1"/>
          </p:cNvSpPr>
          <p:nvPr>
            <p:ph sz="half" idx="4294967295"/>
          </p:nvPr>
        </p:nvSpPr>
        <p:spPr>
          <a:xfrm>
            <a:off x="838200" y="1347109"/>
            <a:ext cx="10515600" cy="4803862"/>
          </a:xfrm>
        </p:spPr>
        <p:txBody>
          <a:bodyPr rtlCol="0">
            <a:noAutofit/>
          </a:bodyPr>
          <a:lstStyle/>
          <a:p>
            <a:pPr marL="0" indent="0" rtl="0">
              <a:buNone/>
            </a:pPr>
            <a:r>
              <a:rPr lang="en-GB" sz="1400" dirty="0"/>
              <a:t>My first weapon, the double ended flail, will originate from Ancient Greece. The column shape I gave the handle originated from Greece to support their buildings, mostly for utilitarian purposes even though they had decorative detail [13]. This column will similarly be the main support for the weapon, holding up the other components in the colour white marble, which isn’t light [14], so only the strongest of warriors can wield it. The colour gold was used as a symbol of the Greek gods, forged by the goddess Aphrodite, made of her own blood to ensure her followers face victory. The blood of the gods is toxic, so anyone who touches it will die instantly [15]. That’s why  this flail must be handled carefully and why the handle is so long. The blade itself is shaped as a seashell, a common symbol of Aphrodite [16]. You won’t mistake her followers for anyone else when you see them handle this. Attaching the blades to the handle are green silk ribbons, a common textile used back in ancient Greece by the rich and  for special occasions [17]. </a:t>
            </a:r>
          </a:p>
          <a:p>
            <a:pPr marL="0" indent="0" rtl="0">
              <a:buNone/>
            </a:pPr>
            <a:r>
              <a:rPr lang="en-GB" sz="1400" dirty="0"/>
              <a:t>I was going to use heart blades originally, but I wanted to be more accurate to the times I’m basing my weapon on, sadly. The blades were also just going to be made of gold, but upon doing a bit more research on ichor, I realised it would be an even better idea to make the weapon more fantastical and make the actual blood of the gods the weapon instead of the weapon resembling the blood of the gods. It would allow me to tie it to Aphrodite even further. Almost forgot to specify the material of the handle as well. Marble was used in ancient Greece regularly [18], but I decided to give some creative license on the type of marble used so I could choose a cleaner more elegant look. I chose a double ended flail because it sparked my excitement and I had realised from a Reddit post that I had read that I had seen one in action before [1]. The design choice to make the handle longer made sense from there as having the handle too short could mean serious injury from my own observations. One of my sketches has spaces between where the swirling detail appears so that the wielder can hold the weapon more comfortably despite the elaborate detail. My sketches directly reference details from the columns in my mood board [6]. Upon further thought I decided to replace the connecting chains and beads for green ribbons that resemble seaweed. This would reference Aphrodite’s birth from the ocean [19].</a:t>
            </a:r>
          </a:p>
          <a:p>
            <a:pPr marL="0" indent="0" rtl="0">
              <a:buNone/>
            </a:pPr>
            <a:r>
              <a:rPr lang="en-GB" sz="1400" dirty="0"/>
              <a:t>The cat themed bat is a modern-day weapon. Inspired by a gangster’s pet cat, it was made to aid in street fights against opposing groups and keep its owner safe. Its top comes in the shape of a cat’s paw with claw like blades attached at the top. The handle is straight, except for a rounded hook shape at the bottom, shaped like a cat's tail and aids in holding the weapon at different angles. The bat is made of a common aircraft grade aluminium [20] and spray painted off white, pink and brown. It’s cute yet dangerous. I almost forgot that bats can be made of different materials like wood or metal, so specifying that the material can withstand it’s intended use is important. Upon further thought and looking over cat paws, I realised the blades could be retractable and hidden. I added a button to my bat’s handle as a result. It’s near the bottom of the handle where the hand holds it for ease of use during battle. Upon further thought, I have now realised my bat is a club, so I’ll readjust that aspect.</a:t>
            </a:r>
            <a:endParaRPr lang="en-GB" sz="1400" dirty="0">
              <a:solidFill>
                <a:srgbClr val="FF0000"/>
              </a:solidFill>
            </a:endParaRPr>
          </a:p>
        </p:txBody>
      </p:sp>
    </p:spTree>
    <p:extLst>
      <p:ext uri="{BB962C8B-B14F-4D97-AF65-F5344CB8AC3E}">
        <p14:creationId xmlns:p14="http://schemas.microsoft.com/office/powerpoint/2010/main" val="1594094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104900" y="775982"/>
            <a:ext cx="10058400" cy="565265"/>
          </a:xfrm>
        </p:spPr>
        <p:txBody>
          <a:bodyPr rtlCol="0">
            <a:normAutofit/>
          </a:bodyPr>
          <a:lstStyle/>
          <a:p>
            <a:pPr rtl="0"/>
            <a:r>
              <a:rPr lang="en-GB" dirty="0"/>
              <a:t>Bibliography </a:t>
            </a:r>
          </a:p>
        </p:txBody>
      </p:sp>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8</a:t>
            </a:fld>
            <a:endParaRPr lang="en-GB"/>
          </a:p>
        </p:txBody>
      </p:sp>
      <p:sp>
        <p:nvSpPr>
          <p:cNvPr id="26" name="TextBox 25">
            <a:extLst>
              <a:ext uri="{FF2B5EF4-FFF2-40B4-BE49-F238E27FC236}">
                <a16:creationId xmlns:a16="http://schemas.microsoft.com/office/drawing/2014/main" id="{340E2F77-9570-48FF-821E-6DA8A5AADC05}"/>
              </a:ext>
            </a:extLst>
          </p:cNvPr>
          <p:cNvSpPr txBox="1"/>
          <p:nvPr/>
        </p:nvSpPr>
        <p:spPr>
          <a:xfrm>
            <a:off x="922789" y="1341247"/>
            <a:ext cx="10335238" cy="4185761"/>
          </a:xfrm>
          <a:prstGeom prst="rect">
            <a:avLst/>
          </a:prstGeom>
          <a:noFill/>
        </p:spPr>
        <p:txBody>
          <a:bodyPr wrap="square" rtlCol="0">
            <a:spAutoFit/>
          </a:bodyPr>
          <a:lstStyle/>
          <a:p>
            <a:r>
              <a:rPr lang="en-GB" sz="1400" dirty="0">
                <a:effectLst/>
              </a:rPr>
              <a:t>[1] </a:t>
            </a:r>
            <a:r>
              <a:rPr lang="en-GB" sz="1400" dirty="0" err="1">
                <a:effectLst/>
              </a:rPr>
              <a:t>Greedyjama</a:t>
            </a:r>
            <a:r>
              <a:rPr lang="en-GB" sz="1400" dirty="0">
                <a:effectLst/>
              </a:rPr>
              <a:t>, “Double ended flail in </a:t>
            </a:r>
            <a:r>
              <a:rPr lang="en-GB" sz="1400" dirty="0" err="1">
                <a:effectLst/>
              </a:rPr>
              <a:t>Castlevania</a:t>
            </a:r>
            <a:r>
              <a:rPr lang="en-GB" sz="1400" dirty="0">
                <a:effectLst/>
              </a:rPr>
              <a:t>,” </a:t>
            </a:r>
            <a:r>
              <a:rPr lang="en-GB" sz="1400" i="1" dirty="0">
                <a:effectLst/>
              </a:rPr>
              <a:t>Reddit</a:t>
            </a:r>
            <a:r>
              <a:rPr lang="en-GB" sz="1400" dirty="0">
                <a:effectLst/>
              </a:rPr>
              <a:t>, Jun. 30, 2021. https://www.reddit.com/r/Shadiversity/comments/ob1kod/double_ended_flail_in_castlevania/?rdt=51507 (accessed Feb. 07, 2024).</a:t>
            </a:r>
          </a:p>
          <a:p>
            <a:endParaRPr lang="en-GB" sz="1400" dirty="0">
              <a:effectLst/>
            </a:endParaRPr>
          </a:p>
          <a:p>
            <a:r>
              <a:rPr lang="en-GB" sz="1400" dirty="0">
                <a:effectLst/>
              </a:rPr>
              <a:t>[2] C. Concepts, “9ft Christmas Bead Chain - Christmas Bead Garlands - Christmas Decorations (Chocolate),” </a:t>
            </a:r>
            <a:r>
              <a:rPr lang="en-GB" sz="1400" i="1" dirty="0">
                <a:effectLst/>
              </a:rPr>
              <a:t>Christmas Concepts</a:t>
            </a:r>
            <a:r>
              <a:rPr lang="en-GB" sz="1400" dirty="0">
                <a:effectLst/>
              </a:rPr>
              <a:t>. https://www.christmasconcepts.co.uk/product/9ft-christmas-bead-chain-christmas-bead-garlands-christmas-decorations-chocolate/ (accessed Feb. 09, 2024).</a:t>
            </a:r>
          </a:p>
          <a:p>
            <a:endParaRPr lang="en-GB" sz="1400" dirty="0">
              <a:effectLst/>
            </a:endParaRPr>
          </a:p>
          <a:p>
            <a:r>
              <a:rPr lang="en-GB" sz="1400" dirty="0">
                <a:effectLst/>
              </a:rPr>
              <a:t>[3] Briana, “Best 10 Types of Necklace Chains | </a:t>
            </a:r>
            <a:r>
              <a:rPr lang="en-GB" sz="1400" dirty="0" err="1">
                <a:effectLst/>
              </a:rPr>
              <a:t>JewelryJealousy</a:t>
            </a:r>
            <a:r>
              <a:rPr lang="en-GB" sz="1400" dirty="0">
                <a:effectLst/>
              </a:rPr>
              <a:t>,” </a:t>
            </a:r>
            <a:r>
              <a:rPr lang="en-GB" sz="1400" i="1" dirty="0" err="1">
                <a:effectLst/>
              </a:rPr>
              <a:t>Jewelry</a:t>
            </a:r>
            <a:r>
              <a:rPr lang="en-GB" sz="1400" i="1" dirty="0">
                <a:effectLst/>
              </a:rPr>
              <a:t> Jealousy</a:t>
            </a:r>
            <a:r>
              <a:rPr lang="en-GB" sz="1400" dirty="0">
                <a:effectLst/>
              </a:rPr>
              <a:t>, Apr. 06, 2021. https://jewelryjealousy.com/types-of-necklace-chains/ (accessed Feb. 09, 2024).</a:t>
            </a:r>
          </a:p>
          <a:p>
            <a:endParaRPr lang="en-GB" sz="1400" dirty="0">
              <a:effectLst/>
            </a:endParaRPr>
          </a:p>
          <a:p>
            <a:r>
              <a:rPr lang="en-GB" sz="1400" dirty="0">
                <a:effectLst/>
              </a:rPr>
              <a:t>[4] </a:t>
            </a:r>
            <a:r>
              <a:rPr lang="en-GB" sz="1400" dirty="0" err="1">
                <a:effectLst/>
              </a:rPr>
              <a:t>SpookyBoiArt</a:t>
            </a:r>
            <a:r>
              <a:rPr lang="en-GB" sz="1400" dirty="0">
                <a:effectLst/>
              </a:rPr>
              <a:t>, “Golden Blood by </a:t>
            </a:r>
            <a:r>
              <a:rPr lang="en-GB" sz="1400" dirty="0" err="1">
                <a:effectLst/>
              </a:rPr>
              <a:t>SpookyBoiArt</a:t>
            </a:r>
            <a:r>
              <a:rPr lang="en-GB" sz="1400" dirty="0">
                <a:effectLst/>
              </a:rPr>
              <a:t> on DeviantArt,” </a:t>
            </a:r>
            <a:r>
              <a:rPr lang="en-GB" sz="1400" i="1" dirty="0">
                <a:effectLst/>
              </a:rPr>
              <a:t>www.deviantart.com</a:t>
            </a:r>
            <a:r>
              <a:rPr lang="en-GB" sz="1400" dirty="0">
                <a:effectLst/>
              </a:rPr>
              <a:t>, Sep. 25, 2021. https://www.deviantart.com/spookyboiart/art/Golden-Blood-892916025 (accessed Feb. 09, 2024).</a:t>
            </a:r>
          </a:p>
          <a:p>
            <a:endParaRPr lang="en-GB" sz="1400" dirty="0">
              <a:effectLst/>
            </a:endParaRPr>
          </a:p>
          <a:p>
            <a:r>
              <a:rPr lang="en-GB" sz="1400" dirty="0">
                <a:effectLst/>
              </a:rPr>
              <a:t>[5] Medio Evo, “Flail / Morning Star | Buy Medieval Flails from our UK Store,” </a:t>
            </a:r>
            <a:r>
              <a:rPr lang="en-GB" sz="1400" i="1" dirty="0">
                <a:effectLst/>
              </a:rPr>
              <a:t>www.theknightshop.com</a:t>
            </a:r>
            <a:r>
              <a:rPr lang="en-GB" sz="1400" dirty="0">
                <a:effectLst/>
              </a:rPr>
              <a:t>. https://www.theknightshop.com/triple-ball-flail-head-in-iron-14th-centur (accessed Feb. 09, 2024).</a:t>
            </a:r>
          </a:p>
          <a:p>
            <a:endParaRPr lang="en-GB" sz="1400" dirty="0">
              <a:effectLst/>
            </a:endParaRPr>
          </a:p>
          <a:p>
            <a:r>
              <a:rPr lang="en-GB" sz="1400" dirty="0">
                <a:effectLst/>
              </a:rPr>
              <a:t>[6] </a:t>
            </a:r>
            <a:r>
              <a:rPr lang="en-GB" sz="1400" dirty="0" err="1">
                <a:effectLst/>
              </a:rPr>
              <a:t>WinWin_artlab</a:t>
            </a:r>
            <a:r>
              <a:rPr lang="en-GB" sz="1400" dirty="0">
                <a:effectLst/>
              </a:rPr>
              <a:t>, “Antique </a:t>
            </a:r>
            <a:r>
              <a:rPr lang="en-GB" sz="1400" dirty="0" err="1">
                <a:effectLst/>
              </a:rPr>
              <a:t>greek</a:t>
            </a:r>
            <a:r>
              <a:rPr lang="en-GB" sz="1400" dirty="0">
                <a:effectLst/>
              </a:rPr>
              <a:t> pillars ancient column vector image on </a:t>
            </a:r>
            <a:r>
              <a:rPr lang="en-GB" sz="1400" dirty="0" err="1">
                <a:effectLst/>
              </a:rPr>
              <a:t>VectorStock</a:t>
            </a:r>
            <a:r>
              <a:rPr lang="en-GB" sz="1400" dirty="0">
                <a:effectLst/>
              </a:rPr>
              <a:t>,” </a:t>
            </a:r>
            <a:r>
              <a:rPr lang="en-GB" sz="1400" i="1" dirty="0" err="1">
                <a:effectLst/>
              </a:rPr>
              <a:t>VectorStock</a:t>
            </a:r>
            <a:r>
              <a:rPr lang="en-GB" sz="1400" dirty="0">
                <a:effectLst/>
              </a:rPr>
              <a:t>. https://www.vectorstock.com/royalty-free-vector/antique-greek-pillars-ancient-column-vector-34694918 (accessed Feb. 09, 2024).</a:t>
            </a:r>
          </a:p>
          <a:p>
            <a:endParaRPr lang="en-GB" sz="1400" dirty="0"/>
          </a:p>
        </p:txBody>
      </p:sp>
    </p:spTree>
    <p:extLst>
      <p:ext uri="{BB962C8B-B14F-4D97-AF65-F5344CB8AC3E}">
        <p14:creationId xmlns:p14="http://schemas.microsoft.com/office/powerpoint/2010/main" val="517045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FF72D-BF19-1EB5-456C-63451926B0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C9CE94-0613-96AE-B03C-4F287CD92A40}"/>
              </a:ext>
            </a:extLst>
          </p:cNvPr>
          <p:cNvSpPr>
            <a:spLocks noGrp="1"/>
          </p:cNvSpPr>
          <p:nvPr>
            <p:ph type="title"/>
          </p:nvPr>
        </p:nvSpPr>
        <p:spPr>
          <a:xfrm>
            <a:off x="1104900" y="775982"/>
            <a:ext cx="10058400" cy="565265"/>
          </a:xfrm>
        </p:spPr>
        <p:txBody>
          <a:bodyPr rtlCol="0">
            <a:normAutofit/>
          </a:bodyPr>
          <a:lstStyle/>
          <a:p>
            <a:pPr rtl="0"/>
            <a:r>
              <a:rPr lang="en-GB" dirty="0"/>
              <a:t>Bibliography </a:t>
            </a:r>
          </a:p>
        </p:txBody>
      </p:sp>
      <p:sp>
        <p:nvSpPr>
          <p:cNvPr id="7" name="Slide Number Placeholder 6">
            <a:extLst>
              <a:ext uri="{FF2B5EF4-FFF2-40B4-BE49-F238E27FC236}">
                <a16:creationId xmlns:a16="http://schemas.microsoft.com/office/drawing/2014/main" id="{47AA1EB5-C0DB-121E-0C74-841F74C6F8E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9</a:t>
            </a:fld>
            <a:endParaRPr lang="en-GB"/>
          </a:p>
        </p:txBody>
      </p:sp>
      <p:sp>
        <p:nvSpPr>
          <p:cNvPr id="26" name="TextBox 25">
            <a:extLst>
              <a:ext uri="{FF2B5EF4-FFF2-40B4-BE49-F238E27FC236}">
                <a16:creationId xmlns:a16="http://schemas.microsoft.com/office/drawing/2014/main" id="{B0DEC3B9-F886-497D-6D3A-BE9CF4AEAE52}"/>
              </a:ext>
            </a:extLst>
          </p:cNvPr>
          <p:cNvSpPr txBox="1"/>
          <p:nvPr/>
        </p:nvSpPr>
        <p:spPr>
          <a:xfrm>
            <a:off x="922789" y="1341247"/>
            <a:ext cx="10335238" cy="4185761"/>
          </a:xfrm>
          <a:prstGeom prst="rect">
            <a:avLst/>
          </a:prstGeom>
          <a:noFill/>
        </p:spPr>
        <p:txBody>
          <a:bodyPr wrap="square" rtlCol="0">
            <a:spAutoFit/>
          </a:bodyPr>
          <a:lstStyle/>
          <a:p>
            <a:r>
              <a:rPr lang="en-GB" sz="1400" dirty="0">
                <a:effectLst/>
              </a:rPr>
              <a:t>[7] </a:t>
            </a:r>
            <a:r>
              <a:rPr lang="en-GB" sz="1400" dirty="0" err="1">
                <a:effectLst/>
              </a:rPr>
              <a:t>Shein</a:t>
            </a:r>
            <a:r>
              <a:rPr lang="en-GB" sz="1400" dirty="0">
                <a:effectLst/>
              </a:rPr>
              <a:t>, “2pcs/set Vintage Bohemian Style Mermaid &amp; Seashell Pendant Necklace For Women,” </a:t>
            </a:r>
            <a:r>
              <a:rPr lang="en-GB" sz="1400" i="1" dirty="0" err="1">
                <a:effectLst/>
              </a:rPr>
              <a:t>Shein</a:t>
            </a:r>
            <a:r>
              <a:rPr lang="en-GB" sz="1400" dirty="0">
                <a:effectLst/>
              </a:rPr>
              <a:t>. https://www.shein.co.uk/2pcs-set-Vintage-Bohemian-Style-Mermaid-Seashell-Pendant-Necklace-For-Women-p-21025773-cat-4110.html?onelink=6/331v10cuqyu3&amp;requestId=447973584444620909&amp;skucode=I74gorh19u0z&amp;url_from=ukadplasj2308077714141119_GPM&amp;cid=20761062617&amp;setid=&amp;adid=&amp;pf=GOOGLE&amp;gad_source=1&amp;gclid=CjwKCAiArLyuBhA7EiwA-qo80B-3j3abycLuFAZduTWBbREZvdHWwDf0Wfp4qUKPrwpUbifodohYJRoCBXsQAvD_BwE (accessed Feb. 16, 2024).</a:t>
            </a:r>
          </a:p>
          <a:p>
            <a:endParaRPr lang="en-GB" sz="1400" dirty="0">
              <a:effectLst/>
            </a:endParaRPr>
          </a:p>
          <a:p>
            <a:r>
              <a:rPr lang="en-GB" sz="1400" dirty="0">
                <a:effectLst/>
              </a:rPr>
              <a:t>[8] </a:t>
            </a:r>
            <a:r>
              <a:rPr lang="en-GB" sz="1400" dirty="0" err="1">
                <a:effectLst/>
              </a:rPr>
              <a:t>Gnoce</a:t>
            </a:r>
            <a:r>
              <a:rPr lang="en-GB" sz="1400" dirty="0">
                <a:effectLst/>
              </a:rPr>
              <a:t>, “Shell &amp; Pearl Necklace Sterling Silver Gold Plated Ocean Collection,” </a:t>
            </a:r>
            <a:r>
              <a:rPr lang="en-GB" sz="1400" i="1" dirty="0" err="1">
                <a:effectLst/>
              </a:rPr>
              <a:t>Gnoce</a:t>
            </a:r>
            <a:r>
              <a:rPr lang="en-GB" sz="1400" dirty="0">
                <a:effectLst/>
              </a:rPr>
              <a:t>. https://www.gnoce.co.uk/product-shell-pearl-necklace-cid31-fsn009.html?__currency__=GBP&amp;__country__=GB&amp;ad=2&amp;gad_source=1&amp;gclid=CjwKCAiArLyuBhA7EiwA-qo80EYq3pB_9ZfbvYxO5DAj8sTtWWHpHGakg390GhPd18Hwsz_bbTPg_xoCQloQAvD_BwE (accessed Feb. 16, 2024).</a:t>
            </a:r>
          </a:p>
          <a:p>
            <a:endParaRPr lang="en-GB" sz="1400" dirty="0">
              <a:effectLst/>
            </a:endParaRPr>
          </a:p>
          <a:p>
            <a:r>
              <a:rPr lang="en-GB" sz="1400" dirty="0">
                <a:effectLst/>
              </a:rPr>
              <a:t>[9] M. Rahimi, “Baseball Bat Weapon Set,” </a:t>
            </a:r>
            <a:r>
              <a:rPr lang="en-GB" sz="1400" i="1" dirty="0" err="1">
                <a:effectLst/>
              </a:rPr>
              <a:t>Artstation</a:t>
            </a:r>
            <a:r>
              <a:rPr lang="en-GB" sz="1400" dirty="0">
                <a:effectLst/>
              </a:rPr>
              <a:t>, Jun. 03, 2021. https://www.artstation.com/artwork/yknlRQ (accessed Feb. 09, 2024).</a:t>
            </a:r>
          </a:p>
          <a:p>
            <a:endParaRPr lang="en-GB" sz="1400" dirty="0">
              <a:effectLst/>
            </a:endParaRPr>
          </a:p>
          <a:p>
            <a:r>
              <a:rPr lang="en-GB" sz="1400" dirty="0">
                <a:effectLst/>
              </a:rPr>
              <a:t>[10] </a:t>
            </a:r>
            <a:r>
              <a:rPr lang="en-GB" sz="1400" dirty="0" err="1">
                <a:effectLst/>
              </a:rPr>
              <a:t>TheCatCoach</a:t>
            </a:r>
            <a:r>
              <a:rPr lang="en-GB" sz="1400" dirty="0">
                <a:effectLst/>
              </a:rPr>
              <a:t>, “Cats Show People Affection through Their Tails | The Cat Coach,” </a:t>
            </a:r>
            <a:r>
              <a:rPr lang="en-GB" sz="1400" i="1" dirty="0">
                <a:effectLst/>
              </a:rPr>
              <a:t>The Cat Coach</a:t>
            </a:r>
            <a:r>
              <a:rPr lang="en-GB" sz="1400" dirty="0">
                <a:effectLst/>
              </a:rPr>
              <a:t>, Nov. 09, 2014. https://www.thecatcoach.com/cat-behaviorist-cats-show-people-affection-through-their-tails/ (accessed Feb. 16, 2024).</a:t>
            </a:r>
          </a:p>
          <a:p>
            <a:endParaRPr lang="en-GB" sz="1400" dirty="0">
              <a:effectLst/>
            </a:endParaRPr>
          </a:p>
          <a:p>
            <a:r>
              <a:rPr lang="en-GB" sz="1400" dirty="0">
                <a:effectLst/>
              </a:rPr>
              <a:t>[11] </a:t>
            </a:r>
            <a:r>
              <a:rPr lang="en-GB" sz="1400" dirty="0" err="1">
                <a:effectLst/>
              </a:rPr>
              <a:t>Catsparella</a:t>
            </a:r>
            <a:r>
              <a:rPr lang="en-GB" sz="1400" dirty="0">
                <a:effectLst/>
              </a:rPr>
              <a:t>, “Cat-Inspired </a:t>
            </a:r>
            <a:r>
              <a:rPr lang="en-GB" sz="1400" dirty="0" err="1">
                <a:effectLst/>
              </a:rPr>
              <a:t>Color</a:t>
            </a:r>
            <a:r>
              <a:rPr lang="en-GB" sz="1400" dirty="0">
                <a:effectLst/>
              </a:rPr>
              <a:t> Palettes Match Cute Kitties With Correct Hues,” </a:t>
            </a:r>
            <a:r>
              <a:rPr lang="en-GB" sz="1400" i="1" dirty="0" err="1">
                <a:effectLst/>
              </a:rPr>
              <a:t>Catsparella</a:t>
            </a:r>
            <a:r>
              <a:rPr lang="en-GB" sz="1400" dirty="0">
                <a:effectLst/>
              </a:rPr>
              <a:t>, Feb. 18, 2013. http://www.catsparella.com/2013/02/cat-inspired-color-palettes-match-cute.html?showComment=1361210511489&amp;m=1 (accessed Feb. 16, 2024).</a:t>
            </a:r>
          </a:p>
          <a:p>
            <a:endParaRPr lang="en-GB" sz="1400" dirty="0">
              <a:effectLst/>
            </a:endParaRPr>
          </a:p>
        </p:txBody>
      </p:sp>
    </p:spTree>
    <p:extLst>
      <p:ext uri="{BB962C8B-B14F-4D97-AF65-F5344CB8AC3E}">
        <p14:creationId xmlns:p14="http://schemas.microsoft.com/office/powerpoint/2010/main" val="1448942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3CD6B0-90D1-B58E-9ADD-3C2AF318B0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3E10F0-2EA7-DDDC-A310-9ADF6E424488}"/>
              </a:ext>
            </a:extLst>
          </p:cNvPr>
          <p:cNvSpPr>
            <a:spLocks noGrp="1"/>
          </p:cNvSpPr>
          <p:nvPr>
            <p:ph type="title"/>
          </p:nvPr>
        </p:nvSpPr>
        <p:spPr>
          <a:xfrm>
            <a:off x="1104900" y="775982"/>
            <a:ext cx="10058400" cy="565265"/>
          </a:xfrm>
        </p:spPr>
        <p:txBody>
          <a:bodyPr rtlCol="0">
            <a:normAutofit/>
          </a:bodyPr>
          <a:lstStyle/>
          <a:p>
            <a:pPr rtl="0"/>
            <a:r>
              <a:rPr lang="en-GB" dirty="0"/>
              <a:t>Bibliography </a:t>
            </a:r>
          </a:p>
        </p:txBody>
      </p:sp>
      <p:sp>
        <p:nvSpPr>
          <p:cNvPr id="7" name="Slide Number Placeholder 6">
            <a:extLst>
              <a:ext uri="{FF2B5EF4-FFF2-40B4-BE49-F238E27FC236}">
                <a16:creationId xmlns:a16="http://schemas.microsoft.com/office/drawing/2014/main" id="{FFBB4776-08F2-37FC-663B-1DF7D4069E45}"/>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10</a:t>
            </a:fld>
            <a:endParaRPr lang="en-GB"/>
          </a:p>
        </p:txBody>
      </p:sp>
      <p:sp>
        <p:nvSpPr>
          <p:cNvPr id="26" name="TextBox 25">
            <a:extLst>
              <a:ext uri="{FF2B5EF4-FFF2-40B4-BE49-F238E27FC236}">
                <a16:creationId xmlns:a16="http://schemas.microsoft.com/office/drawing/2014/main" id="{3BA44FB8-ECCE-D686-B370-A11EB484E14F}"/>
              </a:ext>
            </a:extLst>
          </p:cNvPr>
          <p:cNvSpPr txBox="1"/>
          <p:nvPr/>
        </p:nvSpPr>
        <p:spPr>
          <a:xfrm>
            <a:off x="922789" y="1341247"/>
            <a:ext cx="10335238" cy="4401205"/>
          </a:xfrm>
          <a:prstGeom prst="rect">
            <a:avLst/>
          </a:prstGeom>
          <a:noFill/>
        </p:spPr>
        <p:txBody>
          <a:bodyPr wrap="square" rtlCol="0">
            <a:spAutoFit/>
          </a:bodyPr>
          <a:lstStyle/>
          <a:p>
            <a:r>
              <a:rPr lang="en-GB" sz="1400" dirty="0">
                <a:effectLst/>
              </a:rPr>
              <a:t>[12] J. </a:t>
            </a:r>
            <a:r>
              <a:rPr lang="en-GB" sz="1400" dirty="0" err="1">
                <a:effectLst/>
              </a:rPr>
              <a:t>Anglis</a:t>
            </a:r>
            <a:r>
              <a:rPr lang="en-GB" sz="1400" dirty="0">
                <a:effectLst/>
              </a:rPr>
              <a:t> and A. Jamerson, “Vets Explain Why a Cat’s Paw Pads (aka Toe Beans) Are As Functional As They Are Cute!,” </a:t>
            </a:r>
            <a:r>
              <a:rPr lang="en-GB" sz="1400" i="1" dirty="0">
                <a:effectLst/>
              </a:rPr>
              <a:t>Yahoo</a:t>
            </a:r>
            <a:r>
              <a:rPr lang="en-GB" sz="1400" dirty="0">
                <a:effectLst/>
              </a:rPr>
              <a:t>, Sep. 06, 2023. https://www.yahoo.com/lifestyle/vets-explain-why-cats-paw-154153508.html?guccounter=1&amp;guce_referrer=aHR0cHM6Ly93d3cuZ29vZ2xlLmNvbS8&amp;guce_referrer_sig=AQAAALIpVwXGMLyw7H_oBKGwBPHPxxySVtGz2TApIOLvxN1dkXu_a283YkWDlaI9oCWaVglcj_nH1jbB3xTgKubBKyza7I3kwpumm-ZTNjvR2H0Fkj2O1ZhJo0ROAmrSH2QzzPyBCXR4eI9TZO_x2qP10DgYb6HprIdnqNtd4EP7PqeP</a:t>
            </a:r>
          </a:p>
          <a:p>
            <a:endParaRPr lang="en-GB" sz="1400" dirty="0">
              <a:effectLst/>
            </a:endParaRPr>
          </a:p>
          <a:p>
            <a:r>
              <a:rPr lang="en-GB" sz="1400" dirty="0">
                <a:effectLst/>
              </a:rPr>
              <a:t>[13] The University of Saskatchewan, “Greek and Roman Columns - Museum of Natural Sciences - Arts and Science - University of Saskatchewan,” </a:t>
            </a:r>
            <a:r>
              <a:rPr lang="en-GB" sz="1400" i="1" dirty="0">
                <a:effectLst/>
              </a:rPr>
              <a:t>artsandscience.usask.ca</a:t>
            </a:r>
            <a:r>
              <a:rPr lang="en-GB" sz="1400" dirty="0">
                <a:effectLst/>
              </a:rPr>
              <a:t>. https://artsandscience.usask.ca/museumofnaturalsciences/programming/downtown-tour/columns.php (accessed Feb. 16, 2024).</a:t>
            </a:r>
          </a:p>
          <a:p>
            <a:endParaRPr lang="en-GB" sz="1400" dirty="0">
              <a:effectLst/>
            </a:endParaRPr>
          </a:p>
          <a:p>
            <a:r>
              <a:rPr lang="en-GB" sz="1400" dirty="0">
                <a:effectLst/>
              </a:rPr>
              <a:t>[14] Oak Furniture Superstore, “https://www.oakfurnituresuperstore.co.uk/blog/whats-the-difference-genuine-marble-engineered-marble-and-marble-effect-furniture#:~:text=Genuine%2520marble%2520is%2520hard%2520wearing,” </a:t>
            </a:r>
            <a:r>
              <a:rPr lang="en-GB" sz="1400" i="1" dirty="0">
                <a:effectLst/>
              </a:rPr>
              <a:t>www.oakfurnituresuperstore.co.uk</a:t>
            </a:r>
            <a:r>
              <a:rPr lang="en-GB" sz="1400" dirty="0">
                <a:effectLst/>
              </a:rPr>
              <a:t>. https://www.oakfurnituresuperstore.co.uk/blog/whats-the-difference-genuine-marble-engineered-marble-and-marble-effect-furniture#:~:text=Genuine%20marble%20is%20hard%20wearing (accessed Feb. 18, 2024).</a:t>
            </a:r>
          </a:p>
          <a:p>
            <a:endParaRPr lang="en-GB" sz="1400" dirty="0">
              <a:effectLst/>
            </a:endParaRPr>
          </a:p>
          <a:p>
            <a:r>
              <a:rPr lang="en-GB" sz="1400" dirty="0">
                <a:effectLst/>
              </a:rPr>
              <a:t>[15] Greek Mythology.com, “Ichor,” </a:t>
            </a:r>
            <a:r>
              <a:rPr lang="en-GB" sz="1400" i="1" dirty="0">
                <a:effectLst/>
              </a:rPr>
              <a:t>www.greekmythology.com</a:t>
            </a:r>
            <a:r>
              <a:rPr lang="en-GB" sz="1400" dirty="0">
                <a:effectLst/>
              </a:rPr>
              <a:t>, Apr. 05, 2015. https://www.greekmythology.com/Myths/Elements/Ichor/ichor.html (accessed Feb. 16, 2024).</a:t>
            </a:r>
          </a:p>
          <a:p>
            <a:endParaRPr lang="en-GB" sz="1400" dirty="0">
              <a:effectLst/>
            </a:endParaRPr>
          </a:p>
          <a:p>
            <a:r>
              <a:rPr lang="en-GB" sz="1400" dirty="0">
                <a:effectLst/>
              </a:rPr>
              <a:t>[16] M. Greenberg, “What is Aphrodite’s Symbol?,” </a:t>
            </a:r>
            <a:r>
              <a:rPr lang="en-GB" sz="1400" i="1" dirty="0">
                <a:effectLst/>
              </a:rPr>
              <a:t>Mythology Source</a:t>
            </a:r>
            <a:r>
              <a:rPr lang="en-GB" sz="1400" dirty="0">
                <a:effectLst/>
              </a:rPr>
              <a:t>, Sep. 08, 2020. https://mythologysource.com/aphrodites-symbol/ (accessed Feb. 16, 2024).</a:t>
            </a:r>
          </a:p>
        </p:txBody>
      </p:sp>
    </p:spTree>
    <p:extLst>
      <p:ext uri="{BB962C8B-B14F-4D97-AF65-F5344CB8AC3E}">
        <p14:creationId xmlns:p14="http://schemas.microsoft.com/office/powerpoint/2010/main" val="2740622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49A7B5-2415-9625-B943-FFF8039B4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FC93BD-FBA5-1C57-24B8-CBA036B5D348}"/>
              </a:ext>
            </a:extLst>
          </p:cNvPr>
          <p:cNvSpPr>
            <a:spLocks noGrp="1"/>
          </p:cNvSpPr>
          <p:nvPr>
            <p:ph type="title"/>
          </p:nvPr>
        </p:nvSpPr>
        <p:spPr>
          <a:xfrm>
            <a:off x="1104900" y="775982"/>
            <a:ext cx="10058400" cy="565265"/>
          </a:xfrm>
        </p:spPr>
        <p:txBody>
          <a:bodyPr rtlCol="0">
            <a:normAutofit/>
          </a:bodyPr>
          <a:lstStyle/>
          <a:p>
            <a:pPr rtl="0"/>
            <a:r>
              <a:rPr lang="en-GB" dirty="0"/>
              <a:t>Bibliography </a:t>
            </a:r>
          </a:p>
        </p:txBody>
      </p:sp>
      <p:sp>
        <p:nvSpPr>
          <p:cNvPr id="7" name="Slide Number Placeholder 6">
            <a:extLst>
              <a:ext uri="{FF2B5EF4-FFF2-40B4-BE49-F238E27FC236}">
                <a16:creationId xmlns:a16="http://schemas.microsoft.com/office/drawing/2014/main" id="{CD854EEA-7FBA-B213-E147-A9B4C723D40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11</a:t>
            </a:fld>
            <a:endParaRPr lang="en-GB"/>
          </a:p>
        </p:txBody>
      </p:sp>
      <p:sp>
        <p:nvSpPr>
          <p:cNvPr id="26" name="TextBox 25">
            <a:extLst>
              <a:ext uri="{FF2B5EF4-FFF2-40B4-BE49-F238E27FC236}">
                <a16:creationId xmlns:a16="http://schemas.microsoft.com/office/drawing/2014/main" id="{52D8C612-D724-808A-D2D6-17740609A9D5}"/>
              </a:ext>
            </a:extLst>
          </p:cNvPr>
          <p:cNvSpPr txBox="1"/>
          <p:nvPr/>
        </p:nvSpPr>
        <p:spPr>
          <a:xfrm>
            <a:off x="922789" y="1341247"/>
            <a:ext cx="10335238" cy="2677656"/>
          </a:xfrm>
          <a:prstGeom prst="rect">
            <a:avLst/>
          </a:prstGeom>
          <a:noFill/>
        </p:spPr>
        <p:txBody>
          <a:bodyPr wrap="square" rtlCol="0">
            <a:spAutoFit/>
          </a:bodyPr>
          <a:lstStyle/>
          <a:p>
            <a:r>
              <a:rPr lang="en-GB" sz="1400" dirty="0">
                <a:effectLst/>
              </a:rPr>
              <a:t>[17] Encyclopedia.com, “The Textiles of the Greek and Roman World | Encyclopedia.com,” </a:t>
            </a:r>
            <a:r>
              <a:rPr lang="en-GB" sz="1400" i="1" dirty="0">
                <a:effectLst/>
              </a:rPr>
              <a:t>www.encyclopedia.com</a:t>
            </a:r>
            <a:r>
              <a:rPr lang="en-GB" sz="1400" dirty="0">
                <a:effectLst/>
              </a:rPr>
              <a:t>. https://www.encyclopedia.com/humanities/culture-magazines/textiles-greek-and-roman-world (accessed Feb. 17, 2024).</a:t>
            </a:r>
          </a:p>
          <a:p>
            <a:endParaRPr lang="en-GB" sz="1400" dirty="0">
              <a:effectLst/>
            </a:endParaRPr>
          </a:p>
          <a:p>
            <a:r>
              <a:rPr lang="en-GB" sz="1400" dirty="0">
                <a:effectLst/>
              </a:rPr>
              <a:t>[18] </a:t>
            </a:r>
            <a:r>
              <a:rPr lang="en-GB" sz="1400" dirty="0" err="1">
                <a:effectLst/>
              </a:rPr>
              <a:t>Marmomac</a:t>
            </a:r>
            <a:r>
              <a:rPr lang="en-GB" sz="1400" dirty="0">
                <a:effectLst/>
              </a:rPr>
              <a:t>, “The </a:t>
            </a:r>
            <a:r>
              <a:rPr lang="en-GB" sz="1400" dirty="0" err="1">
                <a:effectLst/>
              </a:rPr>
              <a:t>Colored</a:t>
            </a:r>
            <a:r>
              <a:rPr lang="en-GB" sz="1400" dirty="0">
                <a:effectLst/>
              </a:rPr>
              <a:t> Marbles of Ancient Greece: History, Usage, Circulation,” </a:t>
            </a:r>
            <a:r>
              <a:rPr lang="en-GB" sz="1400" i="1" dirty="0" err="1">
                <a:effectLst/>
              </a:rPr>
              <a:t>Marmomac</a:t>
            </a:r>
            <a:r>
              <a:rPr lang="en-GB" sz="1400" dirty="0">
                <a:effectLst/>
              </a:rPr>
              <a:t>, Aug. 19, 2022. https://www.marmomac.com/en/the-colored-marbles-of-ancient-greece-history-usage-circulation/#:~:text=The%20use%20of%20marble%2C%20therefore (accessed Feb. 17, 2024).</a:t>
            </a:r>
          </a:p>
          <a:p>
            <a:endParaRPr lang="en-GB" sz="1400" dirty="0">
              <a:effectLst/>
            </a:endParaRPr>
          </a:p>
          <a:p>
            <a:r>
              <a:rPr lang="en-GB" sz="1400" dirty="0">
                <a:effectLst/>
              </a:rPr>
              <a:t>[19] </a:t>
            </a:r>
            <a:r>
              <a:rPr lang="en-GB" sz="1400" dirty="0" err="1">
                <a:effectLst/>
              </a:rPr>
              <a:t>Encyclopedia</a:t>
            </a:r>
            <a:r>
              <a:rPr lang="en-GB" sz="1400" dirty="0">
                <a:effectLst/>
              </a:rPr>
              <a:t> Britannica, “Aphrodite | Mythology, Worship, &amp; Art,” </a:t>
            </a:r>
            <a:r>
              <a:rPr lang="en-GB" sz="1400" i="1" dirty="0" err="1">
                <a:effectLst/>
              </a:rPr>
              <a:t>Encyclopædia</a:t>
            </a:r>
            <a:r>
              <a:rPr lang="en-GB" sz="1400" i="1" dirty="0">
                <a:effectLst/>
              </a:rPr>
              <a:t> Britannica</a:t>
            </a:r>
            <a:r>
              <a:rPr lang="en-GB" sz="1400" dirty="0">
                <a:effectLst/>
              </a:rPr>
              <a:t>. Feb. 14, 2024. Accessed: Feb. 17, 2024. [Online]. Available: https://www.britannica.com/topic/Aphrodite-Greek-mythology</a:t>
            </a:r>
          </a:p>
          <a:p>
            <a:endParaRPr lang="en-GB" sz="1400" dirty="0">
              <a:effectLst/>
            </a:endParaRPr>
          </a:p>
          <a:p>
            <a:r>
              <a:rPr lang="en-GB" sz="1400" dirty="0">
                <a:effectLst/>
              </a:rPr>
              <a:t>[20] D. Bernier, “Guide to Best Metal Bats,” </a:t>
            </a:r>
            <a:r>
              <a:rPr lang="en-GB" sz="1400" i="1" dirty="0">
                <a:effectLst/>
              </a:rPr>
              <a:t>https://probaseballinsider.com/</a:t>
            </a:r>
            <a:r>
              <a:rPr lang="en-GB" sz="1400" dirty="0">
                <a:effectLst/>
              </a:rPr>
              <a:t>. https://probaseballinsider.com/product-reviews-and-guides/guide-to-aluminum-bats/ (accessed Feb. 17, 2024).</a:t>
            </a:r>
          </a:p>
        </p:txBody>
      </p:sp>
    </p:spTree>
    <p:extLst>
      <p:ext uri="{BB962C8B-B14F-4D97-AF65-F5344CB8AC3E}">
        <p14:creationId xmlns:p14="http://schemas.microsoft.com/office/powerpoint/2010/main" val="824971130"/>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87_TF10081922_Win32" id="{66AC0917-446A-46BE-9F52-5693D6540492}" vid="{6B5A5346-71CF-4A1B-B74D-6549F6A753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94EF9C-37D7-43D3-8ABF-F4762A9116D8}">
  <ds:schemaRefs>
    <ds:schemaRef ds:uri="http://purl.org/dc/dcmitype/"/>
    <ds:schemaRef ds:uri="http://schemas.microsoft.com/office/2006/documentManagement/types"/>
    <ds:schemaRef ds:uri="230e9df3-be65-4c73-a93b-d1236ebd677e"/>
    <ds:schemaRef ds:uri="http://purl.org/dc/terms/"/>
    <ds:schemaRef ds:uri="http://schemas.microsoft.com/office/infopath/2007/PartnerControls"/>
    <ds:schemaRef ds:uri="http://schemas.microsoft.com/office/2006/metadata/properties"/>
    <ds:schemaRef ds:uri="http://schemas.openxmlformats.org/package/2006/metadata/core-properties"/>
    <ds:schemaRef ds:uri="http://www.w3.org/XML/1998/namespace"/>
    <ds:schemaRef ds:uri="http://purl.org/dc/elements/1.1/"/>
    <ds:schemaRef ds:uri="16c05727-aa75-4e4a-9b5f-8a80a1165891"/>
    <ds:schemaRef ds:uri="71af3243-3dd4-4a8d-8c0d-dd76da1f02a5"/>
    <ds:schemaRef ds:uri="http://schemas.microsoft.com/sharepoint/v3"/>
  </ds:schemaRefs>
</ds:datastoreItem>
</file>

<file path=customXml/itemProps2.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3.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{0585DCD9-3CED-46A3-98ED-CF2638E43CB5}tf10081922_win32</Template>
  <TotalTime>929</TotalTime>
  <Words>2007</Words>
  <Application>Microsoft Office PowerPoint</Application>
  <PresentationFormat>Widescreen</PresentationFormat>
  <Paragraphs>94</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Quire Sans Pro Light</vt:lpstr>
      <vt:lpstr>Tisa Offc Serif Pro</vt:lpstr>
      <vt:lpstr>Office Theme</vt:lpstr>
      <vt:lpstr>Changemakers: Creativity and Value Creation (ACCA5033)</vt:lpstr>
      <vt:lpstr>Table of contents</vt:lpstr>
      <vt:lpstr>The Initial Mind Map</vt:lpstr>
      <vt:lpstr>Mood Board 1: Double Ended Flail</vt:lpstr>
      <vt:lpstr>Mood Board 2: Cat Themed Baseball Bat</vt:lpstr>
      <vt:lpstr>Initial Sketches</vt:lpstr>
      <vt:lpstr>500 Word Write Up</vt:lpstr>
      <vt:lpstr>Bibliography </vt:lpstr>
      <vt:lpstr>Bibliography </vt:lpstr>
      <vt:lpstr>Bibliography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and Value Creation (ACCA5033)</dc:title>
  <dc:creator>Laura Jackson (1707535)</dc:creator>
  <cp:lastModifiedBy>Laura Jackson (1707535)</cp:lastModifiedBy>
  <cp:revision>13</cp:revision>
  <dcterms:created xsi:type="dcterms:W3CDTF">2024-02-09T11:23:40Z</dcterms:created>
  <dcterms:modified xsi:type="dcterms:W3CDTF">2024-02-26T08:26:56Z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