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65" r:id="rId3"/>
    <p:sldId id="258" r:id="rId4"/>
    <p:sldId id="259" r:id="rId5"/>
    <p:sldId id="260" r:id="rId6"/>
    <p:sldId id="263" r:id="rId7"/>
    <p:sldId id="261" r:id="rId8"/>
    <p:sldId id="262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0"/>
  </p:normalViewPr>
  <p:slideViewPr>
    <p:cSldViewPr snapToGrid="0">
      <p:cViewPr varScale="1">
        <p:scale>
          <a:sx n="111" d="100"/>
          <a:sy n="111" d="100"/>
        </p:scale>
        <p:origin x="63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BCB0C-8A7A-EEF8-3B96-2BC7D4CA1F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80C234-DBCF-63A2-4A9E-F60F32A164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1A5C3-4FAE-D590-9D0C-1E75E984D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A334D-9AE6-E728-B904-77B585D43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1D3919-5AEA-304C-F29E-A47FDC577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9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ACE73-6695-682F-1966-318E54ABB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30142-5450-D0B8-B545-60C039F167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85B6C-2A41-A537-DCC1-13C1B57C0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7C054-2A7A-4031-8890-C39F9C929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CED6D-6471-4629-35D5-4001031E9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301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348C0-5A8A-71D2-C441-1394A828C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48AED9-75EB-971C-D1CF-23685F38A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8A538-FA40-F4F5-B621-99455D058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7908F-2785-F72D-B2D2-0246B18BA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FE526-68BF-FBF3-6332-F2A3B6137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90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EE90B-6B5E-4911-02E6-F6D3F2BF5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C01A8-3B45-8E74-D253-7E8F054707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7B14FC-7CF3-5991-FBA6-2834517279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7F2E5-C9DA-E12F-1C59-664D89FDE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764FC-385D-327A-C122-CBA1B6E99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35FE44-BA2A-5060-A549-9A533D6A2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921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F1DAA-5CA7-5C1C-A0CD-D268E0811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4245D-8508-0AC8-BE3E-9B5943CC2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DACB03-D1E4-7C9C-AD91-A01E02553D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A2DAC2-DFEB-01D8-2C9C-8775D160F5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689866-F2DF-DB1A-CAAC-BF0EFA1CA6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19F1A3-9D2F-4287-AF16-37D09D31D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029FFC-5658-C4EE-B443-A878A5C23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1488-5E87-178C-738C-5AC970CC1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212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C1B3A-CCFB-BC63-8C76-B09A9D522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E2A76-7CC8-B226-D851-7DF526E6B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0EA9C9-4E4B-D776-7C01-F5C8FEB79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BB7A34-092B-514F-D232-24AC11405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817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E97469-4136-A2E3-D25A-F5C5E1A8D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DD5496-CC73-EA4D-674E-DAF72B0CB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A10135-319A-BA70-89B1-07CC5DBCF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565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6E4FD-D2FD-C7AC-F54D-FCBBC1456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1E5B5-6173-8134-E375-CF908DB60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20F4B9-91CD-7DE7-BA6D-08D6CA0926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06B38-58F8-38F1-C492-A07BED22F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450D0-EF2D-66D6-C869-AD1E19E52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9A830F-824F-15C1-1B59-FC149911D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684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78009-F6F5-2F4A-B28A-70F6623F8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C6817F-408B-96F3-13CC-2296DFC38F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AA3F7-96F8-03BD-D5B2-5357EBD6F5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ECFC3-B564-0961-CFE4-B575BC04D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AC206-9F88-6A83-254E-9ADCBDFF0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FBDF73-B899-151D-3BD7-E53AD675C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97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168DE-4F3C-2944-7898-A4FAF7481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C1B93-EF1F-D5DC-11AD-F656AE4F7B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A9E0E-EB0B-7E6E-83A5-5EB587BE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F8BC3-8DAD-A121-50AA-61D39E344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3AA86-09BF-34FB-01C3-E8E7262E0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415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9C801B-AF65-3105-4511-5922571EFE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98A28-C1EA-016B-1D99-31479136C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39214-B0DD-2F94-AD8F-C7D90A130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63122-07E5-2AE7-26D2-CBFE95567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91542-6D1D-22F4-174A-053F00090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121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1CF4B-9260-39F8-043D-F1B41C253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63C33D-B95C-388F-9CDB-3E58C1995A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D47F92-9CAA-7A93-6CF4-5AF9AA04C3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7493C-0767-7D4C-A088-710E001E7248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6D156D-6E17-5669-E7A0-8ED6A47F17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C9D6A-A992-C4B7-F4B9-42C15FD858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309DFA-5472-7740-892C-85586E4B51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593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youtu.be/WfGMYdalClU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youtu.be/DaFRheiGED0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youtu.be/cxUuU1jwMg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youtu.be/c3RTUlsqx2w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youtu.be/-G3RoBHMu-o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youtu.be/IJNR2EpS0jw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A2E1B5-90D2-07AF-7D10-60A2453E6366}"/>
              </a:ext>
            </a:extLst>
          </p:cNvPr>
          <p:cNvSpPr txBox="1"/>
          <p:nvPr/>
        </p:nvSpPr>
        <p:spPr>
          <a:xfrm>
            <a:off x="2553651" y="1154851"/>
            <a:ext cx="70846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Awareness through animation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B70544-B3BD-6D0E-8831-55E71793B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864" y="2415215"/>
            <a:ext cx="7738269" cy="3287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629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7619D0FB-5F46-E8C8-9A15-D6C4C7DDF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5330" y="773925"/>
            <a:ext cx="9461339" cy="5310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425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0659426A-8544-D6C3-4175-B667CC6CA9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250" y="1397000"/>
            <a:ext cx="71755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887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C55931BE-680D-D887-1A1E-A1FE090EE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1244194"/>
            <a:ext cx="7772400" cy="436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361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mp on a wall&#10;&#10;Description automatically generated with low confidence">
            <a:hlinkClick r:id="rId2"/>
            <a:extLst>
              <a:ext uri="{FF2B5EF4-FFF2-40B4-BE49-F238E27FC236}">
                <a16:creationId xmlns:a16="http://schemas.microsoft.com/office/drawing/2014/main" id="{372D7DDA-961E-A5C7-7295-83A857E9B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8150" y="1092200"/>
            <a:ext cx="6235700" cy="467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930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7619D0FB-5F46-E8C8-9A15-D6C4C7DDF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5330" y="773925"/>
            <a:ext cx="9461339" cy="5310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666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erson, pers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645F59D8-A57D-5231-50E5-2AE4122E12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6455" y="819080"/>
            <a:ext cx="9019090" cy="5219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663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A97BC83A-6E69-FD50-D473-D78F8F16C6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622" y="1161206"/>
            <a:ext cx="8152755" cy="453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989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3539E1D2-24C6-F333-8553-1D9D0477FF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3572" y="0"/>
            <a:ext cx="45648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00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</Words>
  <Application>Microsoft Macintosh PowerPoint</Application>
  <PresentationFormat>Widescreen</PresentationFormat>
  <Paragraphs>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1</cp:revision>
  <dcterms:created xsi:type="dcterms:W3CDTF">2023-02-28T14:39:11Z</dcterms:created>
  <dcterms:modified xsi:type="dcterms:W3CDTF">2023-02-28T15:36:52Z</dcterms:modified>
</cp:coreProperties>
</file>