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mp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3" r:id="rId6"/>
    <p:sldId id="265" r:id="rId7"/>
    <p:sldId id="261" r:id="rId8"/>
    <p:sldId id="264" r:id="rId9"/>
    <p:sldId id="262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handoutMaster" Target="handoutMasters/handoutMaster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10963E-C3E3-2E43-B045-93BFE6281AEE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7AAE9A-F2D5-544E-80F7-51B1098E8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5753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16E6A-49B9-9743-A069-B374CA26B886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ED6E5-20EE-6240-B84D-3E171C6A9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465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209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389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853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267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717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6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82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040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532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74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E40F-5A67-4B77-92C4-B715131CD82A}" type="datetimeFigureOut">
              <a:rPr lang="en-GB" smtClean="0"/>
              <a:t>07/03/2017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3F8A6-6DB3-4037-A372-FCC766E12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606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m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lideshare.net/mobile/DrAshCasey/reading-academic-work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Accessing &amp; Reviewing High Quality Literature – Journal Articles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674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Education 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7104"/>
            <a:ext cx="10515600" cy="4351338"/>
          </a:xfrm>
        </p:spPr>
        <p:txBody>
          <a:bodyPr/>
          <a:lstStyle/>
          <a:p>
            <a:r>
              <a:rPr lang="en-GB" dirty="0" smtClean="0"/>
              <a:t>Textbooks</a:t>
            </a:r>
          </a:p>
          <a:p>
            <a:r>
              <a:rPr lang="en-GB" dirty="0" smtClean="0"/>
              <a:t>Edited Books</a:t>
            </a:r>
          </a:p>
          <a:p>
            <a:r>
              <a:rPr lang="en-GB" dirty="0" smtClean="0"/>
              <a:t>Journals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Secondary to Primary</a:t>
            </a: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389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(pairs)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a journal article related to young people’s participation in physical activity (e.g., sport, exercise). Write out the author, title, date and journal name on the flip chart paper.</a:t>
            </a:r>
          </a:p>
          <a:p>
            <a:r>
              <a:rPr lang="en-GB" dirty="0" smtClean="0"/>
              <a:t>Possible fields:</a:t>
            </a:r>
          </a:p>
          <a:p>
            <a:pPr lvl="1"/>
            <a:r>
              <a:rPr lang="en-GB" dirty="0" smtClean="0"/>
              <a:t>Physical Education</a:t>
            </a:r>
          </a:p>
          <a:p>
            <a:pPr lvl="1"/>
            <a:r>
              <a:rPr lang="en-GB" dirty="0" smtClean="0"/>
              <a:t>Sport Science</a:t>
            </a:r>
          </a:p>
          <a:p>
            <a:pPr lvl="2"/>
            <a:r>
              <a:rPr lang="en-GB" dirty="0" smtClean="0"/>
              <a:t>Sport and Exercise Psychology</a:t>
            </a:r>
          </a:p>
          <a:p>
            <a:pPr lvl="2"/>
            <a:r>
              <a:rPr lang="en-GB" dirty="0" smtClean="0"/>
              <a:t>Sport and Exercise Physiology</a:t>
            </a:r>
          </a:p>
          <a:p>
            <a:pPr lvl="2"/>
            <a:r>
              <a:rPr lang="en-GB" dirty="0" smtClean="0"/>
              <a:t>Biomechanics</a:t>
            </a:r>
          </a:p>
          <a:p>
            <a:pPr lvl="1"/>
            <a:r>
              <a:rPr lang="en-GB" dirty="0" smtClean="0"/>
              <a:t>Physical Activity and Health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371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did you find the </a:t>
            </a:r>
            <a:r>
              <a:rPr lang="en-GB" dirty="0" smtClean="0"/>
              <a:t>information</a:t>
            </a:r>
            <a:r>
              <a:rPr lang="en-US" dirty="0" smtClean="0"/>
              <a:t>?</a:t>
            </a:r>
          </a:p>
          <a:p>
            <a:endParaRPr lang="en-US" dirty="0"/>
          </a:p>
          <a:p>
            <a:r>
              <a:rPr lang="en-US" dirty="0" smtClean="0"/>
              <a:t>Library Catalogue</a:t>
            </a:r>
          </a:p>
          <a:p>
            <a:r>
              <a:rPr lang="en-US" dirty="0" smtClean="0"/>
              <a:t>Databases</a:t>
            </a:r>
          </a:p>
          <a:p>
            <a:pPr lvl="1"/>
            <a:r>
              <a:rPr lang="en-US" dirty="0" smtClean="0"/>
              <a:t>SportDiscus</a:t>
            </a:r>
          </a:p>
          <a:p>
            <a:pPr lvl="1"/>
            <a:r>
              <a:rPr lang="en-US" dirty="0" err="1" smtClean="0"/>
              <a:t>Medline</a:t>
            </a:r>
            <a:r>
              <a:rPr lang="en-US" dirty="0" smtClean="0"/>
              <a:t> </a:t>
            </a:r>
          </a:p>
          <a:p>
            <a:pPr lvl="1"/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51673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article</a:t>
            </a:r>
            <a:endParaRPr lang="en-GB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187" y="1690688"/>
            <a:ext cx="9818075" cy="35607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938274" y="5852160"/>
            <a:ext cx="2796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Subramanyam</a:t>
            </a:r>
            <a:r>
              <a:rPr lang="en-GB" dirty="0" smtClean="0"/>
              <a:t> (2013)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882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(pairs</a:t>
            </a:r>
            <a:r>
              <a:rPr lang="en-GB" dirty="0" smtClean="0"/>
              <a:t>)</a:t>
            </a:r>
            <a:r>
              <a:rPr lang="en-US" dirty="0" smtClean="0"/>
              <a:t> – review </a:t>
            </a:r>
            <a:r>
              <a:rPr lang="en-US" dirty="0" smtClean="0"/>
              <a:t>and report on an article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Review the article you have been </a:t>
            </a:r>
            <a:r>
              <a:rPr lang="en-GB" dirty="0" smtClean="0"/>
              <a:t>given</a:t>
            </a:r>
            <a:endParaRPr lang="en-US" dirty="0" smtClean="0"/>
          </a:p>
          <a:p>
            <a:endParaRPr lang="en-GB" dirty="0" smtClean="0"/>
          </a:p>
          <a:p>
            <a:r>
              <a:rPr lang="en-GB" dirty="0" smtClean="0"/>
              <a:t>What type of article is it?</a:t>
            </a:r>
          </a:p>
          <a:p>
            <a:r>
              <a:rPr lang="en-GB" dirty="0" smtClean="0"/>
              <a:t>What is it about?</a:t>
            </a:r>
          </a:p>
          <a:p>
            <a:r>
              <a:rPr lang="en-GB" dirty="0" smtClean="0"/>
              <a:t>What did they do?</a:t>
            </a:r>
          </a:p>
          <a:p>
            <a:r>
              <a:rPr lang="en-GB" dirty="0" smtClean="0"/>
              <a:t>What did they find?</a:t>
            </a:r>
          </a:p>
          <a:p>
            <a:r>
              <a:rPr lang="en-GB" dirty="0" smtClean="0"/>
              <a:t>Why is it important?</a:t>
            </a:r>
          </a:p>
          <a:p>
            <a:endParaRPr lang="en-GB" dirty="0"/>
          </a:p>
          <a:p>
            <a:r>
              <a:rPr lang="en-GB" dirty="0" smtClean="0"/>
              <a:t>What are the indications that this is a high quality study/paper?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866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Synthesising the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40122"/>
            <a:ext cx="10515600" cy="4351338"/>
          </a:xfrm>
        </p:spPr>
        <p:txBody>
          <a:bodyPr/>
          <a:lstStyle/>
          <a:p>
            <a:r>
              <a:rPr lang="en-US" dirty="0" smtClean="0"/>
              <a:t>How did you review? </a:t>
            </a:r>
          </a:p>
          <a:p>
            <a:r>
              <a:rPr lang="en-US" dirty="0" smtClean="0"/>
              <a:t>How did you </a:t>
            </a:r>
            <a:r>
              <a:rPr lang="en-US" dirty="0" err="1" smtClean="0"/>
              <a:t>synthesise</a:t>
            </a:r>
            <a:r>
              <a:rPr lang="en-US" dirty="0" smtClean="0"/>
              <a:t>?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www.slideshare.net/mobile/DrAshCasey/reading-academic-work</a:t>
            </a:r>
            <a:endParaRPr lang="en-US" dirty="0" smtClean="0"/>
          </a:p>
          <a:p>
            <a:endParaRPr lang="en-US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89603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https://www.elsevier.com/connect/infographic-how-to-read-a-scientific-paper</a:t>
            </a:r>
          </a:p>
        </p:txBody>
      </p:sp>
    </p:spTree>
    <p:extLst>
      <p:ext uri="{BB962C8B-B14F-4D97-AF65-F5344CB8AC3E}">
        <p14:creationId xmlns:p14="http://schemas.microsoft.com/office/powerpoint/2010/main" val="2534561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Sections – scientific research article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</a:t>
            </a:r>
          </a:p>
          <a:p>
            <a:r>
              <a:rPr lang="en-GB" dirty="0"/>
              <a:t>Abstract</a:t>
            </a:r>
          </a:p>
          <a:p>
            <a:r>
              <a:rPr lang="en-GB" dirty="0"/>
              <a:t>Literature Review</a:t>
            </a:r>
            <a:endParaRPr lang="en-US" dirty="0"/>
          </a:p>
          <a:p>
            <a:r>
              <a:rPr lang="en-US" dirty="0"/>
              <a:t>Method</a:t>
            </a:r>
            <a:endParaRPr lang="en-GB" dirty="0"/>
          </a:p>
          <a:p>
            <a:r>
              <a:rPr lang="en-US" dirty="0" smtClean="0"/>
              <a:t>Results</a:t>
            </a:r>
          </a:p>
          <a:p>
            <a:r>
              <a:rPr lang="en-US" dirty="0" smtClean="0"/>
              <a:t>Discussion</a:t>
            </a:r>
          </a:p>
          <a:p>
            <a:r>
              <a:rPr lang="en-US" dirty="0" smtClean="0"/>
              <a:t>Conclusion</a:t>
            </a:r>
          </a:p>
          <a:p>
            <a:r>
              <a:rPr lang="en-US" dirty="0" smtClean="0"/>
              <a:t>Reference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436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the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Skimming</a:t>
            </a:r>
          </a:p>
          <a:p>
            <a:r>
              <a:rPr lang="en-GB" dirty="0" smtClean="0"/>
              <a:t>Scanning</a:t>
            </a:r>
          </a:p>
          <a:p>
            <a:r>
              <a:rPr lang="en-GB" dirty="0" smtClean="0"/>
              <a:t>Reading in depth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766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184</Words>
  <Application>Microsoft Macintosh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 Light</vt:lpstr>
      <vt:lpstr>Arial</vt:lpstr>
      <vt:lpstr>Calibri</vt:lpstr>
      <vt:lpstr>Office Theme</vt:lpstr>
      <vt:lpstr>Accessing &amp; Reviewing High Quality Literature – Journal Articles</vt:lpstr>
      <vt:lpstr>Physical Education Sources of Information</vt:lpstr>
      <vt:lpstr>Task (pairs)</vt:lpstr>
      <vt:lpstr>Finding information</vt:lpstr>
      <vt:lpstr>Types of article</vt:lpstr>
      <vt:lpstr>Task (pairs) – review and report on an article</vt:lpstr>
      <vt:lpstr>Synthesising the information</vt:lpstr>
      <vt:lpstr>PowerPoint Presentation</vt:lpstr>
      <vt:lpstr>Sections – scientific research article</vt:lpstr>
      <vt:lpstr>Reading the information</vt:lpstr>
    </vt:vector>
  </TitlesOfParts>
  <Company>University of Wales Trinity Saint David</Company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Research</dc:title>
  <dc:creator>Dylan Blain</dc:creator>
  <cp:lastModifiedBy>Dylan Blain</cp:lastModifiedBy>
  <cp:revision>18</cp:revision>
  <dcterms:created xsi:type="dcterms:W3CDTF">2017-03-07T11:12:39Z</dcterms:created>
  <dcterms:modified xsi:type="dcterms:W3CDTF">2017-03-07T20:18:06Z</dcterms:modified>
</cp:coreProperties>
</file>