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929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06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736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831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95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78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703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397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217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526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709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0606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youtube.com/shorts/nJokO5j-qeA?si=cHsZ4kAYSE5SPZM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6C91EB-CFCE-D417-C315-1192F9E17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1598" y="153131"/>
            <a:ext cx="3829050" cy="18586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How to add hyperlinks to a power point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39DB1E-DA32-6C4E-C217-B25A383F3E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9396" y="2987486"/>
            <a:ext cx="3972865" cy="3260914"/>
          </a:xfrm>
        </p:spPr>
        <p:txBody>
          <a:bodyPr anchor="t">
            <a:normAutofit/>
          </a:bodyPr>
          <a:lstStyle/>
          <a:p>
            <a:r>
              <a:rPr lang="en-GB" sz="1000" dirty="0"/>
              <a:t>1 you go to  you tube and look for hyperlink .</a:t>
            </a:r>
          </a:p>
          <a:p>
            <a:r>
              <a:rPr lang="en-GB" sz="1000" dirty="0"/>
              <a:t>2 then  look for the hyperlink. .</a:t>
            </a:r>
          </a:p>
          <a:p>
            <a:r>
              <a:rPr lang="en-GB" sz="1000" dirty="0"/>
              <a:t>3 after that you copy the link then copy and pastes in the poster </a:t>
            </a:r>
          </a:p>
          <a:p>
            <a:r>
              <a:rPr lang="en-GB" sz="1000" dirty="0"/>
              <a:t>4 then you can  double click the  link then you will see it .</a:t>
            </a:r>
          </a:p>
          <a:p>
            <a:r>
              <a:rPr lang="en-GB" sz="1000" dirty="0"/>
              <a:t>Dheresh Yadave</a:t>
            </a:r>
          </a:p>
          <a:p>
            <a:r>
              <a:rPr lang="en-GB" sz="1000" dirty="0"/>
              <a:t>2513880</a:t>
            </a:r>
          </a:p>
          <a:p>
            <a:endParaRPr lang="en-GB" sz="1000" dirty="0"/>
          </a:p>
        </p:txBody>
      </p:sp>
      <p:pic>
        <p:nvPicPr>
          <p:cNvPr id="4" name="Picture 3" descr="Wavy 3D art">
            <a:hlinkClick r:id="rId2"/>
            <a:extLst>
              <a:ext uri="{FF2B5EF4-FFF2-40B4-BE49-F238E27FC236}">
                <a16:creationId xmlns:a16="http://schemas.microsoft.com/office/drawing/2014/main" id="{F03C35A6-9D54-E0AA-3460-D2F2599CEE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07" r="1940" b="-2"/>
          <a:stretch>
            <a:fillRect/>
          </a:stretch>
        </p:blipFill>
        <p:spPr>
          <a:xfrm>
            <a:off x="20" y="609600"/>
            <a:ext cx="6778327" cy="624840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248400"/>
            <a:ext cx="6778350" cy="4900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928AA79-BE3A-046A-5077-2D6121477651}"/>
              </a:ext>
            </a:extLst>
          </p:cNvPr>
          <p:cNvSpPr txBox="1"/>
          <p:nvPr/>
        </p:nvSpPr>
        <p:spPr>
          <a:xfrm>
            <a:off x="7559395" y="2044414"/>
            <a:ext cx="39728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https://youtube.com/shorts/nJokO5j-qeA?si=cHsZ4kAYSE5SPZMf</a:t>
            </a:r>
          </a:p>
        </p:txBody>
      </p:sp>
    </p:spTree>
    <p:extLst>
      <p:ext uri="{BB962C8B-B14F-4D97-AF65-F5344CB8AC3E}">
        <p14:creationId xmlns:p14="http://schemas.microsoft.com/office/powerpoint/2010/main" val="297406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eeb138a0944a72cab0b5cefcae35ea5e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c067f60a23bb545c54e55ee944d520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F50860A-152F-47CD-9AB9-6E82949F52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DB1580-2590-4C2F-BDDE-AA35D31AA0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445322-8E28-4105-A4BD-3F2FFE29A813}">
  <ds:schemaRefs>
    <ds:schemaRef ds:uri="http://purl.org/dc/dcmitype/"/>
    <ds:schemaRef ds:uri="http://purl.org/dc/elements/1.1/"/>
    <ds:schemaRef ds:uri="http://www.w3.org/XML/1998/namespace"/>
    <ds:schemaRef ds:uri="http://schemas.microsoft.com/office/2006/documentManagement/types"/>
    <ds:schemaRef ds:uri="b4f9f7ee-5770-4a14-8925-17f3d16e50b7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72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Grandview Display</vt:lpstr>
      <vt:lpstr>DashVTI</vt:lpstr>
      <vt:lpstr>How to add hyperlinks to a power 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Dheresh Amratlal Yadave (2513880)</dc:creator>
  <cp:lastModifiedBy>Dheresh Amratlal Yadave (2513880)</cp:lastModifiedBy>
  <cp:revision>1</cp:revision>
  <dcterms:created xsi:type="dcterms:W3CDTF">2025-11-26T13:55:28Z</dcterms:created>
  <dcterms:modified xsi:type="dcterms:W3CDTF">2025-11-26T14:32:34Z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