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2"/>
  </p:normalViewPr>
  <p:slideViewPr>
    <p:cSldViewPr snapToGrid="0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980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288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850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697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093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162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578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70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323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042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445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246547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8247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891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341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5054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565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9B2BB27-0BC6-48FE-9F80-E1E06573B5F8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7016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FA603-8023-4EDE-92BF-F5B83CF72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219200"/>
            <a:ext cx="8825658" cy="3329581"/>
          </a:xfrm>
        </p:spPr>
        <p:txBody>
          <a:bodyPr/>
          <a:lstStyle/>
          <a:p>
            <a:r>
              <a:rPr lang="en-GB" dirty="0" err="1"/>
              <a:t>Signo</a:t>
            </a:r>
            <a:r>
              <a:rPr lang="en-GB" dirty="0"/>
              <a:t> de </a:t>
            </a:r>
            <a:r>
              <a:rPr lang="en-US" dirty="0" err="1"/>
              <a:t>precaución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DFDF0-89E8-4593-8768-441B4A7506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Preparado</a:t>
            </a:r>
            <a:r>
              <a:rPr lang="en-US" dirty="0"/>
              <a:t> por: Mohammed Nurul </a:t>
            </a:r>
            <a:r>
              <a:rPr lang="en-US" dirty="0" err="1"/>
              <a:t>islam</a:t>
            </a:r>
            <a:r>
              <a:rPr lang="en-US" dirty="0"/>
              <a:t> </a:t>
            </a:r>
            <a:r>
              <a:rPr lang="en-US"/>
              <a:t>chowdhuryss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646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640C05-875A-4550-A3B7-5095FE7C61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071" y="31249"/>
            <a:ext cx="8009206" cy="6781030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3A37AE5-163C-41B6-A3FF-204E14FD7491}"/>
              </a:ext>
            </a:extLst>
          </p:cNvPr>
          <p:cNvSpPr/>
          <p:nvPr/>
        </p:nvSpPr>
        <p:spPr>
          <a:xfrm>
            <a:off x="4032738" y="1774344"/>
            <a:ext cx="3713871" cy="54864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>
                <a:solidFill>
                  <a:srgbClr val="FFF300"/>
                </a:solidFill>
                <a:latin typeface="Abadi" panose="020B0604020104020204" pitchFamily="34" charset="0"/>
              </a:rPr>
              <a:t>Peligro adelante. No entrar.</a:t>
            </a:r>
            <a:endParaRPr lang="en-US" sz="2000" b="1">
              <a:solidFill>
                <a:srgbClr val="FFF300"/>
              </a:solidFill>
              <a:latin typeface="Abadi" panose="020B0604020104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1BB40B-8B34-40C2-8DDD-C1DAF3F499E2}"/>
              </a:ext>
            </a:extLst>
          </p:cNvPr>
          <p:cNvSpPr/>
          <p:nvPr/>
        </p:nvSpPr>
        <p:spPr>
          <a:xfrm>
            <a:off x="4032737" y="5468230"/>
            <a:ext cx="3713871" cy="54864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>
                <a:solidFill>
                  <a:srgbClr val="FFF300"/>
                </a:solidFill>
                <a:latin typeface="Abadi" panose="020B0604020104020204" pitchFamily="34" charset="0"/>
              </a:rPr>
              <a:t>Danger ahead. Do not enter.</a:t>
            </a:r>
          </a:p>
        </p:txBody>
      </p:sp>
    </p:spTree>
    <p:extLst>
      <p:ext uri="{BB962C8B-B14F-4D97-AF65-F5344CB8AC3E}">
        <p14:creationId xmlns:p14="http://schemas.microsoft.com/office/powerpoint/2010/main" val="25736858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</TotalTime>
  <Words>23</Words>
  <Application>Microsoft Macintosh PowerPoint</Application>
  <PresentationFormat>Widescreen</PresentationFormat>
  <Paragraphs>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Abadi</vt:lpstr>
      <vt:lpstr>Arial</vt:lpstr>
      <vt:lpstr>Century Gothic</vt:lpstr>
      <vt:lpstr>Wingdings 3</vt:lpstr>
      <vt:lpstr>Ion</vt:lpstr>
      <vt:lpstr>Signo de precaución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</dc:title>
  <dc:creator>Fuad Muhtasim</dc:creator>
  <cp:lastModifiedBy>Mahbuba Jafrin (2012830)</cp:lastModifiedBy>
  <cp:revision>8</cp:revision>
  <dcterms:created xsi:type="dcterms:W3CDTF">2021-11-02T14:29:44Z</dcterms:created>
  <dcterms:modified xsi:type="dcterms:W3CDTF">2021-11-24T13:17:18Z</dcterms:modified>
</cp:coreProperties>
</file>