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5" r:id="rId10"/>
    <p:sldId id="264"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D3AC98-6001-CF6F-5ACB-DE44E23F5630}" v="511" dt="2026-07-04T12:26:31.3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tient Mohammed Mohamed (2332011)" userId="S::2332011@student.uwtsd.ac.uk::327464c9-1267-4643-97bc-f36bec86fa17" providerId="AD" clId="Web-{B0519A2B-02E3-C6A4-F8DC-442E1E328C21}"/>
    <pc:docChg chg="modSld">
      <pc:chgData name="Patient Mohammed Mohamed (2332011)" userId="S::2332011@student.uwtsd.ac.uk::327464c9-1267-4643-97bc-f36bec86fa17" providerId="AD" clId="Web-{B0519A2B-02E3-C6A4-F8DC-442E1E328C21}" dt="2026-06-30T13:37:37.544" v="3581"/>
      <pc:docMkLst>
        <pc:docMk/>
      </pc:docMkLst>
      <pc:sldChg chg="modTransition">
        <pc:chgData name="Patient Mohammed Mohamed (2332011)" userId="S::2332011@student.uwtsd.ac.uk::327464c9-1267-4643-97bc-f36bec86fa17" providerId="AD" clId="Web-{B0519A2B-02E3-C6A4-F8DC-442E1E328C21}" dt="2026-06-30T13:34:06.692" v="3566"/>
        <pc:sldMkLst>
          <pc:docMk/>
          <pc:sldMk cId="109857222" sldId="256"/>
        </pc:sldMkLst>
      </pc:sldChg>
      <pc:sldChg chg="modSp modTransition">
        <pc:chgData name="Patient Mohammed Mohamed (2332011)" userId="S::2332011@student.uwtsd.ac.uk::327464c9-1267-4643-97bc-f36bec86fa17" providerId="AD" clId="Web-{B0519A2B-02E3-C6A4-F8DC-442E1E328C21}" dt="2026-06-30T13:35:27.226" v="3570"/>
        <pc:sldMkLst>
          <pc:docMk/>
          <pc:sldMk cId="2743117460" sldId="257"/>
        </pc:sldMkLst>
        <pc:spChg chg="mod">
          <ac:chgData name="Patient Mohammed Mohamed (2332011)" userId="S::2332011@student.uwtsd.ac.uk::327464c9-1267-4643-97bc-f36bec86fa17" providerId="AD" clId="Web-{B0519A2B-02E3-C6A4-F8DC-442E1E328C21}" dt="2026-06-29T11:35:18.027" v="28" actId="20577"/>
          <ac:spMkLst>
            <pc:docMk/>
            <pc:sldMk cId="2743117460" sldId="257"/>
            <ac:spMk id="3" creationId="{736731F4-98D6-C5B9-531A-2CABF8F50AE2}"/>
          </ac:spMkLst>
        </pc:spChg>
      </pc:sldChg>
      <pc:sldChg chg="addSp delSp modSp mod modTransition setBg">
        <pc:chgData name="Patient Mohammed Mohamed (2332011)" userId="S::2332011@student.uwtsd.ac.uk::327464c9-1267-4643-97bc-f36bec86fa17" providerId="AD" clId="Web-{B0519A2B-02E3-C6A4-F8DC-442E1E328C21}" dt="2026-06-30T13:36:35.354" v="3574"/>
        <pc:sldMkLst>
          <pc:docMk/>
          <pc:sldMk cId="3911991111" sldId="258"/>
        </pc:sldMkLst>
        <pc:spChg chg="mod">
          <ac:chgData name="Patient Mohammed Mohamed (2332011)" userId="S::2332011@student.uwtsd.ac.uk::327464c9-1267-4643-97bc-f36bec86fa17" providerId="AD" clId="Web-{B0519A2B-02E3-C6A4-F8DC-442E1E328C21}" dt="2026-06-29T11:51:17.344" v="186"/>
          <ac:spMkLst>
            <pc:docMk/>
            <pc:sldMk cId="3911991111" sldId="258"/>
            <ac:spMk id="2" creationId="{D79111E0-54D1-439B-16BE-C0792EC3579A}"/>
          </ac:spMkLst>
        </pc:spChg>
        <pc:spChg chg="mod">
          <ac:chgData name="Patient Mohammed Mohamed (2332011)" userId="S::2332011@student.uwtsd.ac.uk::327464c9-1267-4643-97bc-f36bec86fa17" providerId="AD" clId="Web-{B0519A2B-02E3-C6A4-F8DC-442E1E328C21}" dt="2026-06-30T12:48:09.455" v="3515" actId="20577"/>
          <ac:spMkLst>
            <pc:docMk/>
            <pc:sldMk cId="3911991111" sldId="258"/>
            <ac:spMk id="3" creationId="{37B82ECE-766A-2B7E-D53A-B8976ACD12DF}"/>
          </ac:spMkLst>
        </pc:spChg>
      </pc:sldChg>
      <pc:sldChg chg="addSp delSp modSp mod modTransition setBg">
        <pc:chgData name="Patient Mohammed Mohamed (2332011)" userId="S::2332011@student.uwtsd.ac.uk::327464c9-1267-4643-97bc-f36bec86fa17" providerId="AD" clId="Web-{B0519A2B-02E3-C6A4-F8DC-442E1E328C21}" dt="2026-06-30T13:35:54.009" v="3573"/>
        <pc:sldMkLst>
          <pc:docMk/>
          <pc:sldMk cId="104108235" sldId="259"/>
        </pc:sldMkLst>
        <pc:spChg chg="mod">
          <ac:chgData name="Patient Mohammed Mohamed (2332011)" userId="S::2332011@student.uwtsd.ac.uk::327464c9-1267-4643-97bc-f36bec86fa17" providerId="AD" clId="Web-{B0519A2B-02E3-C6A4-F8DC-442E1E328C21}" dt="2026-06-29T13:03:00.867" v="671"/>
          <ac:spMkLst>
            <pc:docMk/>
            <pc:sldMk cId="104108235" sldId="259"/>
            <ac:spMk id="2" creationId="{7F0A3845-34CF-357A-9528-AFDA4BA824BA}"/>
          </ac:spMkLst>
        </pc:spChg>
        <pc:spChg chg="mod">
          <ac:chgData name="Patient Mohammed Mohamed (2332011)" userId="S::2332011@student.uwtsd.ac.uk::327464c9-1267-4643-97bc-f36bec86fa17" providerId="AD" clId="Web-{B0519A2B-02E3-C6A4-F8DC-442E1E328C21}" dt="2026-06-30T12:49:32.426" v="3518" actId="20577"/>
          <ac:spMkLst>
            <pc:docMk/>
            <pc:sldMk cId="104108235" sldId="259"/>
            <ac:spMk id="3" creationId="{97D74B04-42C0-F8EC-696D-1D7BC5D37ED6}"/>
          </ac:spMkLst>
        </pc:spChg>
        <pc:spChg chg="add">
          <ac:chgData name="Patient Mohammed Mohamed (2332011)" userId="S::2332011@student.uwtsd.ac.uk::327464c9-1267-4643-97bc-f36bec86fa17" providerId="AD" clId="Web-{B0519A2B-02E3-C6A4-F8DC-442E1E328C21}" dt="2026-06-29T13:03:00.867" v="671"/>
          <ac:spMkLst>
            <pc:docMk/>
            <pc:sldMk cId="104108235" sldId="259"/>
            <ac:spMk id="9" creationId="{C3420C89-0B09-4632-A4AF-3971D08BF7A8}"/>
          </ac:spMkLst>
        </pc:spChg>
        <pc:spChg chg="add">
          <ac:chgData name="Patient Mohammed Mohamed (2332011)" userId="S::2332011@student.uwtsd.ac.uk::327464c9-1267-4643-97bc-f36bec86fa17" providerId="AD" clId="Web-{B0519A2B-02E3-C6A4-F8DC-442E1E328C21}" dt="2026-06-29T13:03:00.867" v="671"/>
          <ac:spMkLst>
            <pc:docMk/>
            <pc:sldMk cId="104108235" sldId="259"/>
            <ac:spMk id="11" creationId="{4E5CBA61-BF74-40B4-A3A8-366BBA626CCF}"/>
          </ac:spMkLst>
        </pc:spChg>
        <pc:grpChg chg="add">
          <ac:chgData name="Patient Mohammed Mohamed (2332011)" userId="S::2332011@student.uwtsd.ac.uk::327464c9-1267-4643-97bc-f36bec86fa17" providerId="AD" clId="Web-{B0519A2B-02E3-C6A4-F8DC-442E1E328C21}" dt="2026-06-29T13:03:00.867" v="671"/>
          <ac:grpSpMkLst>
            <pc:docMk/>
            <pc:sldMk cId="104108235" sldId="259"/>
            <ac:grpSpMk id="13" creationId="{AC27E70C-5470-4262-B9CE-AE52C51CF4C1}"/>
          </ac:grpSpMkLst>
        </pc:grpChg>
        <pc:grpChg chg="add">
          <ac:chgData name="Patient Mohammed Mohamed (2332011)" userId="S::2332011@student.uwtsd.ac.uk::327464c9-1267-4643-97bc-f36bec86fa17" providerId="AD" clId="Web-{B0519A2B-02E3-C6A4-F8DC-442E1E328C21}" dt="2026-06-29T13:03:00.867" v="671"/>
          <ac:grpSpMkLst>
            <pc:docMk/>
            <pc:sldMk cId="104108235" sldId="259"/>
            <ac:grpSpMk id="17" creationId="{E27AF472-EAE3-4572-AB69-B92BD10DBC6D}"/>
          </ac:grpSpMkLst>
        </pc:grpChg>
      </pc:sldChg>
      <pc:sldChg chg="addSp delSp modSp mod modTransition setBg">
        <pc:chgData name="Patient Mohammed Mohamed (2332011)" userId="S::2332011@student.uwtsd.ac.uk::327464c9-1267-4643-97bc-f36bec86fa17" providerId="AD" clId="Web-{B0519A2B-02E3-C6A4-F8DC-442E1E328C21}" dt="2026-06-30T13:36:40.417" v="3575"/>
        <pc:sldMkLst>
          <pc:docMk/>
          <pc:sldMk cId="1143946354" sldId="260"/>
        </pc:sldMkLst>
        <pc:spChg chg="mod">
          <ac:chgData name="Patient Mohammed Mohamed (2332011)" userId="S::2332011@student.uwtsd.ac.uk::327464c9-1267-4643-97bc-f36bec86fa17" providerId="AD" clId="Web-{B0519A2B-02E3-C6A4-F8DC-442E1E328C21}" dt="2026-06-29T15:42:41.228" v="1655"/>
          <ac:spMkLst>
            <pc:docMk/>
            <pc:sldMk cId="1143946354" sldId="260"/>
            <ac:spMk id="2" creationId="{BFAE74AB-2177-EACB-1D00-422D672F49A5}"/>
          </ac:spMkLst>
        </pc:spChg>
        <pc:spChg chg="add del mod">
          <ac:chgData name="Patient Mohammed Mohamed (2332011)" userId="S::2332011@student.uwtsd.ac.uk::327464c9-1267-4643-97bc-f36bec86fa17" providerId="AD" clId="Web-{B0519A2B-02E3-C6A4-F8DC-442E1E328C21}" dt="2026-06-30T12:52:26.806" v="3532" actId="20577"/>
          <ac:spMkLst>
            <pc:docMk/>
            <pc:sldMk cId="1143946354" sldId="260"/>
            <ac:spMk id="3" creationId="{E1AB80DD-76ED-B313-D938-87E6684B02AA}"/>
          </ac:spMkLst>
        </pc:spChg>
        <pc:spChg chg="add">
          <ac:chgData name="Patient Mohammed Mohamed (2332011)" userId="S::2332011@student.uwtsd.ac.uk::327464c9-1267-4643-97bc-f36bec86fa17" providerId="AD" clId="Web-{B0519A2B-02E3-C6A4-F8DC-442E1E328C21}" dt="2026-06-29T15:42:41.228" v="1655"/>
          <ac:spMkLst>
            <pc:docMk/>
            <pc:sldMk cId="1143946354" sldId="260"/>
            <ac:spMk id="9" creationId="{C3420C89-0B09-4632-A4AF-3971D08BF7A8}"/>
          </ac:spMkLst>
        </pc:spChg>
        <pc:spChg chg="add">
          <ac:chgData name="Patient Mohammed Mohamed (2332011)" userId="S::2332011@student.uwtsd.ac.uk::327464c9-1267-4643-97bc-f36bec86fa17" providerId="AD" clId="Web-{B0519A2B-02E3-C6A4-F8DC-442E1E328C21}" dt="2026-06-29T15:42:41.228" v="1655"/>
          <ac:spMkLst>
            <pc:docMk/>
            <pc:sldMk cId="1143946354" sldId="260"/>
            <ac:spMk id="11" creationId="{4E5CBA61-BF74-40B4-A3A8-366BBA626CCF}"/>
          </ac:spMkLst>
        </pc:spChg>
        <pc:grpChg chg="add">
          <ac:chgData name="Patient Mohammed Mohamed (2332011)" userId="S::2332011@student.uwtsd.ac.uk::327464c9-1267-4643-97bc-f36bec86fa17" providerId="AD" clId="Web-{B0519A2B-02E3-C6A4-F8DC-442E1E328C21}" dt="2026-06-29T15:42:41.228" v="1655"/>
          <ac:grpSpMkLst>
            <pc:docMk/>
            <pc:sldMk cId="1143946354" sldId="260"/>
            <ac:grpSpMk id="13" creationId="{AC27E70C-5470-4262-B9CE-AE52C51CF4C1}"/>
          </ac:grpSpMkLst>
        </pc:grpChg>
        <pc:grpChg chg="add">
          <ac:chgData name="Patient Mohammed Mohamed (2332011)" userId="S::2332011@student.uwtsd.ac.uk::327464c9-1267-4643-97bc-f36bec86fa17" providerId="AD" clId="Web-{B0519A2B-02E3-C6A4-F8DC-442E1E328C21}" dt="2026-06-29T15:42:41.228" v="1655"/>
          <ac:grpSpMkLst>
            <pc:docMk/>
            <pc:sldMk cId="1143946354" sldId="260"/>
            <ac:grpSpMk id="17" creationId="{E27AF472-EAE3-4572-AB69-B92BD10DBC6D}"/>
          </ac:grpSpMkLst>
        </pc:grpChg>
        <pc:picChg chg="add mod ord">
          <ac:chgData name="Patient Mohammed Mohamed (2332011)" userId="S::2332011@student.uwtsd.ac.uk::327464c9-1267-4643-97bc-f36bec86fa17" providerId="AD" clId="Web-{B0519A2B-02E3-C6A4-F8DC-442E1E328C21}" dt="2026-06-29T15:42:41.228" v="1655"/>
          <ac:picMkLst>
            <pc:docMk/>
            <pc:sldMk cId="1143946354" sldId="260"/>
            <ac:picMk id="4" creationId="{61BFCBF8-F0DC-978D-512B-A0C1A103BDA7}"/>
          </ac:picMkLst>
        </pc:picChg>
      </pc:sldChg>
      <pc:sldChg chg="addSp modSp mod modTransition setBg">
        <pc:chgData name="Patient Mohammed Mohamed (2332011)" userId="S::2332011@student.uwtsd.ac.uk::327464c9-1267-4643-97bc-f36bec86fa17" providerId="AD" clId="Web-{B0519A2B-02E3-C6A4-F8DC-442E1E328C21}" dt="2026-06-30T13:36:43.980" v="3576"/>
        <pc:sldMkLst>
          <pc:docMk/>
          <pc:sldMk cId="1294654585" sldId="261"/>
        </pc:sldMkLst>
        <pc:spChg chg="mod">
          <ac:chgData name="Patient Mohammed Mohamed (2332011)" userId="S::2332011@student.uwtsd.ac.uk::327464c9-1267-4643-97bc-f36bec86fa17" providerId="AD" clId="Web-{B0519A2B-02E3-C6A4-F8DC-442E1E328C21}" dt="2026-06-29T15:49:56.556" v="1769"/>
          <ac:spMkLst>
            <pc:docMk/>
            <pc:sldMk cId="1294654585" sldId="261"/>
            <ac:spMk id="2" creationId="{FA781D96-3B67-747A-686D-54A462D5DD05}"/>
          </ac:spMkLst>
        </pc:spChg>
        <pc:spChg chg="mod">
          <ac:chgData name="Patient Mohammed Mohamed (2332011)" userId="S::2332011@student.uwtsd.ac.uk::327464c9-1267-4643-97bc-f36bec86fa17" providerId="AD" clId="Web-{B0519A2B-02E3-C6A4-F8DC-442E1E328C21}" dt="2026-06-30T12:56:47.453" v="3553" actId="20577"/>
          <ac:spMkLst>
            <pc:docMk/>
            <pc:sldMk cId="1294654585" sldId="261"/>
            <ac:spMk id="3" creationId="{0832FEF0-6206-87DC-4697-1DF9BDC4A5DC}"/>
          </ac:spMkLst>
        </pc:spChg>
        <pc:spChg chg="add">
          <ac:chgData name="Patient Mohammed Mohamed (2332011)" userId="S::2332011@student.uwtsd.ac.uk::327464c9-1267-4643-97bc-f36bec86fa17" providerId="AD" clId="Web-{B0519A2B-02E3-C6A4-F8DC-442E1E328C21}" dt="2026-06-29T15:49:56.556" v="1769"/>
          <ac:spMkLst>
            <pc:docMk/>
            <pc:sldMk cId="1294654585" sldId="261"/>
            <ac:spMk id="9" creationId="{C3420C89-0B09-4632-A4AF-3971D08BF7A8}"/>
          </ac:spMkLst>
        </pc:spChg>
        <pc:spChg chg="add">
          <ac:chgData name="Patient Mohammed Mohamed (2332011)" userId="S::2332011@student.uwtsd.ac.uk::327464c9-1267-4643-97bc-f36bec86fa17" providerId="AD" clId="Web-{B0519A2B-02E3-C6A4-F8DC-442E1E328C21}" dt="2026-06-29T15:49:56.556" v="1769"/>
          <ac:spMkLst>
            <pc:docMk/>
            <pc:sldMk cId="1294654585" sldId="261"/>
            <ac:spMk id="11" creationId="{4E5CBA61-BF74-40B4-A3A8-366BBA626CCF}"/>
          </ac:spMkLst>
        </pc:spChg>
        <pc:grpChg chg="add">
          <ac:chgData name="Patient Mohammed Mohamed (2332011)" userId="S::2332011@student.uwtsd.ac.uk::327464c9-1267-4643-97bc-f36bec86fa17" providerId="AD" clId="Web-{B0519A2B-02E3-C6A4-F8DC-442E1E328C21}" dt="2026-06-29T15:49:56.556" v="1769"/>
          <ac:grpSpMkLst>
            <pc:docMk/>
            <pc:sldMk cId="1294654585" sldId="261"/>
            <ac:grpSpMk id="13" creationId="{AC27E70C-5470-4262-B9CE-AE52C51CF4C1}"/>
          </ac:grpSpMkLst>
        </pc:grpChg>
        <pc:grpChg chg="add">
          <ac:chgData name="Patient Mohammed Mohamed (2332011)" userId="S::2332011@student.uwtsd.ac.uk::327464c9-1267-4643-97bc-f36bec86fa17" providerId="AD" clId="Web-{B0519A2B-02E3-C6A4-F8DC-442E1E328C21}" dt="2026-06-29T15:49:56.556" v="1769"/>
          <ac:grpSpMkLst>
            <pc:docMk/>
            <pc:sldMk cId="1294654585" sldId="261"/>
            <ac:grpSpMk id="17" creationId="{E27AF472-EAE3-4572-AB69-B92BD10DBC6D}"/>
          </ac:grpSpMkLst>
        </pc:grpChg>
        <pc:picChg chg="add mod ord">
          <ac:chgData name="Patient Mohammed Mohamed (2332011)" userId="S::2332011@student.uwtsd.ac.uk::327464c9-1267-4643-97bc-f36bec86fa17" providerId="AD" clId="Web-{B0519A2B-02E3-C6A4-F8DC-442E1E328C21}" dt="2026-06-29T15:49:56.556" v="1769"/>
          <ac:picMkLst>
            <pc:docMk/>
            <pc:sldMk cId="1294654585" sldId="261"/>
            <ac:picMk id="4" creationId="{C8E15698-E0DC-57C9-5773-D8B427D64B5E}"/>
          </ac:picMkLst>
        </pc:picChg>
      </pc:sldChg>
      <pc:sldChg chg="addSp delSp modSp mod modTransition setBg">
        <pc:chgData name="Patient Mohammed Mohamed (2332011)" userId="S::2332011@student.uwtsd.ac.uk::327464c9-1267-4643-97bc-f36bec86fa17" providerId="AD" clId="Web-{B0519A2B-02E3-C6A4-F8DC-442E1E328C21}" dt="2026-06-30T13:37:28.763" v="3580"/>
        <pc:sldMkLst>
          <pc:docMk/>
          <pc:sldMk cId="3106219115" sldId="262"/>
        </pc:sldMkLst>
        <pc:spChg chg="mod">
          <ac:chgData name="Patient Mohammed Mohamed (2332011)" userId="S::2332011@student.uwtsd.ac.uk::327464c9-1267-4643-97bc-f36bec86fa17" providerId="AD" clId="Web-{B0519A2B-02E3-C6A4-F8DC-442E1E328C21}" dt="2026-06-30T11:54:38.951" v="2918"/>
          <ac:spMkLst>
            <pc:docMk/>
            <pc:sldMk cId="3106219115" sldId="262"/>
            <ac:spMk id="2" creationId="{973A731C-5CED-5D7B-5546-9C0473F02DD9}"/>
          </ac:spMkLst>
        </pc:spChg>
        <pc:spChg chg="add del mod">
          <ac:chgData name="Patient Mohammed Mohamed (2332011)" userId="S::2332011@student.uwtsd.ac.uk::327464c9-1267-4643-97bc-f36bec86fa17" providerId="AD" clId="Web-{B0519A2B-02E3-C6A4-F8DC-442E1E328C21}" dt="2026-06-30T12:58:02.174" v="3560" actId="20577"/>
          <ac:spMkLst>
            <pc:docMk/>
            <pc:sldMk cId="3106219115" sldId="262"/>
            <ac:spMk id="3" creationId="{4211CE01-273F-721F-0B00-43E46E05D882}"/>
          </ac:spMkLst>
        </pc:spChg>
        <pc:spChg chg="add">
          <ac:chgData name="Patient Mohammed Mohamed (2332011)" userId="S::2332011@student.uwtsd.ac.uk::327464c9-1267-4643-97bc-f36bec86fa17" providerId="AD" clId="Web-{B0519A2B-02E3-C6A4-F8DC-442E1E328C21}" dt="2026-06-30T11:54:38.951" v="2918"/>
          <ac:spMkLst>
            <pc:docMk/>
            <pc:sldMk cId="3106219115" sldId="262"/>
            <ac:spMk id="10" creationId="{C3420C89-0B09-4632-A4AF-3971D08BF7A8}"/>
          </ac:spMkLst>
        </pc:spChg>
        <pc:spChg chg="add">
          <ac:chgData name="Patient Mohammed Mohamed (2332011)" userId="S::2332011@student.uwtsd.ac.uk::327464c9-1267-4643-97bc-f36bec86fa17" providerId="AD" clId="Web-{B0519A2B-02E3-C6A4-F8DC-442E1E328C21}" dt="2026-06-30T11:54:38.951" v="2918"/>
          <ac:spMkLst>
            <pc:docMk/>
            <pc:sldMk cId="3106219115" sldId="262"/>
            <ac:spMk id="12" creationId="{4E5CBA61-BF74-40B4-A3A8-366BBA626CCF}"/>
          </ac:spMkLst>
        </pc:spChg>
        <pc:grpChg chg="add">
          <ac:chgData name="Patient Mohammed Mohamed (2332011)" userId="S::2332011@student.uwtsd.ac.uk::327464c9-1267-4643-97bc-f36bec86fa17" providerId="AD" clId="Web-{B0519A2B-02E3-C6A4-F8DC-442E1E328C21}" dt="2026-06-30T11:54:38.951" v="2918"/>
          <ac:grpSpMkLst>
            <pc:docMk/>
            <pc:sldMk cId="3106219115" sldId="262"/>
            <ac:grpSpMk id="14" creationId="{AC27E70C-5470-4262-B9CE-AE52C51CF4C1}"/>
          </ac:grpSpMkLst>
        </pc:grpChg>
        <pc:grpChg chg="add">
          <ac:chgData name="Patient Mohammed Mohamed (2332011)" userId="S::2332011@student.uwtsd.ac.uk::327464c9-1267-4643-97bc-f36bec86fa17" providerId="AD" clId="Web-{B0519A2B-02E3-C6A4-F8DC-442E1E328C21}" dt="2026-06-30T11:54:38.951" v="2918"/>
          <ac:grpSpMkLst>
            <pc:docMk/>
            <pc:sldMk cId="3106219115" sldId="262"/>
            <ac:grpSpMk id="18" creationId="{E27AF472-EAE3-4572-AB69-B92BD10DBC6D}"/>
          </ac:grpSpMkLst>
        </pc:grpChg>
        <pc:picChg chg="add mod ord modCrop">
          <ac:chgData name="Patient Mohammed Mohamed (2332011)" userId="S::2332011@student.uwtsd.ac.uk::327464c9-1267-4643-97bc-f36bec86fa17" providerId="AD" clId="Web-{B0519A2B-02E3-C6A4-F8DC-442E1E328C21}" dt="2026-06-30T11:54:38.951" v="2918"/>
          <ac:picMkLst>
            <pc:docMk/>
            <pc:sldMk cId="3106219115" sldId="262"/>
            <ac:picMk id="5" creationId="{2D57BABD-890F-B26F-23F0-86DB71948752}"/>
          </ac:picMkLst>
        </pc:picChg>
      </pc:sldChg>
      <pc:sldChg chg="modSp modTransition">
        <pc:chgData name="Patient Mohammed Mohamed (2332011)" userId="S::2332011@student.uwtsd.ac.uk::327464c9-1267-4643-97bc-f36bec86fa17" providerId="AD" clId="Web-{B0519A2B-02E3-C6A4-F8DC-442E1E328C21}" dt="2026-06-30T13:36:59.246" v="3579"/>
        <pc:sldMkLst>
          <pc:docMk/>
          <pc:sldMk cId="2269307543" sldId="263"/>
        </pc:sldMkLst>
        <pc:spChg chg="mod">
          <ac:chgData name="Patient Mohammed Mohamed (2332011)" userId="S::2332011@student.uwtsd.ac.uk::327464c9-1267-4643-97bc-f36bec86fa17" providerId="AD" clId="Web-{B0519A2B-02E3-C6A4-F8DC-442E1E328C21}" dt="2026-06-30T13:31:10.059" v="3563" actId="20577"/>
          <ac:spMkLst>
            <pc:docMk/>
            <pc:sldMk cId="2269307543" sldId="263"/>
            <ac:spMk id="2" creationId="{FD4AB162-E4FB-B1FB-E705-CA5476C8F086}"/>
          </ac:spMkLst>
        </pc:spChg>
        <pc:spChg chg="mod">
          <ac:chgData name="Patient Mohammed Mohamed (2332011)" userId="S::2332011@student.uwtsd.ac.uk::327464c9-1267-4643-97bc-f36bec86fa17" providerId="AD" clId="Web-{B0519A2B-02E3-C6A4-F8DC-442E1E328C21}" dt="2026-06-30T12:57:38.564" v="3559" actId="20577"/>
          <ac:spMkLst>
            <pc:docMk/>
            <pc:sldMk cId="2269307543" sldId="263"/>
            <ac:spMk id="3" creationId="{6E63CACE-338C-69F2-C018-D0B39C48F343}"/>
          </ac:spMkLst>
        </pc:spChg>
      </pc:sldChg>
      <pc:sldChg chg="addSp delSp modSp mod modTransition setBg">
        <pc:chgData name="Patient Mohammed Mohamed (2332011)" userId="S::2332011@student.uwtsd.ac.uk::327464c9-1267-4643-97bc-f36bec86fa17" providerId="AD" clId="Web-{B0519A2B-02E3-C6A4-F8DC-442E1E328C21}" dt="2026-06-30T13:37:37.544" v="3581"/>
        <pc:sldMkLst>
          <pc:docMk/>
          <pc:sldMk cId="665122398" sldId="264"/>
        </pc:sldMkLst>
        <pc:spChg chg="mod ord">
          <ac:chgData name="Patient Mohammed Mohamed (2332011)" userId="S::2332011@student.uwtsd.ac.uk::327464c9-1267-4643-97bc-f36bec86fa17" providerId="AD" clId="Web-{B0519A2B-02E3-C6A4-F8DC-442E1E328C21}" dt="2026-06-29T15:56:27.647" v="1790"/>
          <ac:spMkLst>
            <pc:docMk/>
            <pc:sldMk cId="665122398" sldId="264"/>
            <ac:spMk id="2" creationId="{106EB215-188F-E31B-DAA1-0647A37F132F}"/>
          </ac:spMkLst>
        </pc:spChg>
        <pc:spChg chg="add">
          <ac:chgData name="Patient Mohammed Mohamed (2332011)" userId="S::2332011@student.uwtsd.ac.uk::327464c9-1267-4643-97bc-f36bec86fa17" providerId="AD" clId="Web-{B0519A2B-02E3-C6A4-F8DC-442E1E328C21}" dt="2026-06-29T15:56:27.647" v="1790"/>
          <ac:spMkLst>
            <pc:docMk/>
            <pc:sldMk cId="665122398" sldId="264"/>
            <ac:spMk id="6" creationId="{37C89E4B-3C9F-44B9-8B86-D9E3D112D8EC}"/>
          </ac:spMkLst>
        </pc:spChg>
        <pc:picChg chg="add mod ord">
          <ac:chgData name="Patient Mohammed Mohamed (2332011)" userId="S::2332011@student.uwtsd.ac.uk::327464c9-1267-4643-97bc-f36bec86fa17" providerId="AD" clId="Web-{B0519A2B-02E3-C6A4-F8DC-442E1E328C21}" dt="2026-06-29T15:56:27.647" v="1790"/>
          <ac:picMkLst>
            <pc:docMk/>
            <pc:sldMk cId="665122398" sldId="264"/>
            <ac:picMk id="3" creationId="{5D9C0657-2F36-68B9-A34D-774B2189B69D}"/>
          </ac:picMkLst>
        </pc:picChg>
        <pc:cxnChg chg="add">
          <ac:chgData name="Patient Mohammed Mohamed (2332011)" userId="S::2332011@student.uwtsd.ac.uk::327464c9-1267-4643-97bc-f36bec86fa17" providerId="AD" clId="Web-{B0519A2B-02E3-C6A4-F8DC-442E1E328C21}" dt="2026-06-29T15:56:27.647" v="1790"/>
          <ac:cxnSpMkLst>
            <pc:docMk/>
            <pc:sldMk cId="665122398" sldId="264"/>
            <ac:cxnSpMk id="10" creationId="{AA2EAA10-076F-46BD-8F0F-B9A2FB77A85C}"/>
          </ac:cxnSpMkLst>
        </pc:cxnChg>
        <pc:cxnChg chg="add">
          <ac:chgData name="Patient Mohammed Mohamed (2332011)" userId="S::2332011@student.uwtsd.ac.uk::327464c9-1267-4643-97bc-f36bec86fa17" providerId="AD" clId="Web-{B0519A2B-02E3-C6A4-F8DC-442E1E328C21}" dt="2026-06-29T15:56:27.647" v="1790"/>
          <ac:cxnSpMkLst>
            <pc:docMk/>
            <pc:sldMk cId="665122398" sldId="264"/>
            <ac:cxnSpMk id="12" creationId="{D891E407-403B-4764-86C9-33A56D3BCAA3}"/>
          </ac:cxnSpMkLst>
        </pc:cxnChg>
      </pc:sldChg>
    </pc:docChg>
  </pc:docChgLst>
  <pc:docChgLst>
    <pc:chgData name="Patient Mohammed Mohamed (2332011)" userId="S::2332011@student.uwtsd.ac.uk::327464c9-1267-4643-97bc-f36bec86fa17" providerId="AD" clId="Web-{8A05DF8D-0DD8-5DC9-84C7-456FB69D9503}"/>
    <pc:docChg chg="modSld">
      <pc:chgData name="Patient Mohammed Mohamed (2332011)" userId="S::2332011@student.uwtsd.ac.uk::327464c9-1267-4643-97bc-f36bec86fa17" providerId="AD" clId="Web-{8A05DF8D-0DD8-5DC9-84C7-456FB69D9503}" dt="2026-07-01T14:37:52.067" v="0" actId="20577"/>
      <pc:docMkLst>
        <pc:docMk/>
      </pc:docMkLst>
      <pc:sldChg chg="modSp">
        <pc:chgData name="Patient Mohammed Mohamed (2332011)" userId="S::2332011@student.uwtsd.ac.uk::327464c9-1267-4643-97bc-f36bec86fa17" providerId="AD" clId="Web-{8A05DF8D-0DD8-5DC9-84C7-456FB69D9503}" dt="2026-07-01T14:37:52.067" v="0" actId="20577"/>
        <pc:sldMkLst>
          <pc:docMk/>
          <pc:sldMk cId="2269307543" sldId="263"/>
        </pc:sldMkLst>
        <pc:spChg chg="mod">
          <ac:chgData name="Patient Mohammed Mohamed (2332011)" userId="S::2332011@student.uwtsd.ac.uk::327464c9-1267-4643-97bc-f36bec86fa17" providerId="AD" clId="Web-{8A05DF8D-0DD8-5DC9-84C7-456FB69D9503}" dt="2026-07-01T14:37:52.067" v="0" actId="20577"/>
          <ac:spMkLst>
            <pc:docMk/>
            <pc:sldMk cId="2269307543" sldId="263"/>
            <ac:spMk id="2" creationId="{FD4AB162-E4FB-B1FB-E705-CA5476C8F086}"/>
          </ac:spMkLst>
        </pc:spChg>
      </pc:sldChg>
    </pc:docChg>
  </pc:docChgLst>
  <pc:docChgLst>
    <pc:chgData name="Patient Mohammed Mohamed (2332011)" userId="S::2332011@student.uwtsd.ac.uk::327464c9-1267-4643-97bc-f36bec86fa17" providerId="AD" clId="Web-{BE43256C-4A92-394E-710A-22215C33773D}"/>
    <pc:docChg chg="addSld modSld">
      <pc:chgData name="Patient Mohammed Mohamed (2332011)" userId="S::2332011@student.uwtsd.ac.uk::327464c9-1267-4643-97bc-f36bec86fa17" providerId="AD" clId="Web-{BE43256C-4A92-394E-710A-22215C33773D}" dt="2026-06-26T18:09:13.039" v="187" actId="20577"/>
      <pc:docMkLst>
        <pc:docMk/>
      </pc:docMkLst>
      <pc:sldChg chg="addSp modSp mod setBg">
        <pc:chgData name="Patient Mohammed Mohamed (2332011)" userId="S::2332011@student.uwtsd.ac.uk::327464c9-1267-4643-97bc-f36bec86fa17" providerId="AD" clId="Web-{BE43256C-4A92-394E-710A-22215C33773D}" dt="2026-06-26T17:56:00.165" v="73" actId="20577"/>
        <pc:sldMkLst>
          <pc:docMk/>
          <pc:sldMk cId="109857222" sldId="256"/>
        </pc:sldMkLst>
        <pc:spChg chg="mod">
          <ac:chgData name="Patient Mohammed Mohamed (2332011)" userId="S::2332011@student.uwtsd.ac.uk::327464c9-1267-4643-97bc-f36bec86fa17" providerId="AD" clId="Web-{BE43256C-4A92-394E-710A-22215C33773D}" dt="2026-06-26T17:56:00.165" v="73" actId="20577"/>
          <ac:spMkLst>
            <pc:docMk/>
            <pc:sldMk cId="109857222" sldId="256"/>
            <ac:spMk id="2" creationId="{00000000-0000-0000-0000-000000000000}"/>
          </ac:spMkLst>
        </pc:spChg>
        <pc:spChg chg="mod">
          <ac:chgData name="Patient Mohammed Mohamed (2332011)" userId="S::2332011@student.uwtsd.ac.uk::327464c9-1267-4643-97bc-f36bec86fa17" providerId="AD" clId="Web-{BE43256C-4A92-394E-710A-22215C33773D}" dt="2026-06-26T17:42:47.591" v="16" actId="20577"/>
          <ac:spMkLst>
            <pc:docMk/>
            <pc:sldMk cId="109857222" sldId="256"/>
            <ac:spMk id="3" creationId="{00000000-0000-0000-0000-000000000000}"/>
          </ac:spMkLst>
        </pc:spChg>
        <pc:spChg chg="add">
          <ac:chgData name="Patient Mohammed Mohamed (2332011)" userId="S::2332011@student.uwtsd.ac.uk::327464c9-1267-4643-97bc-f36bec86fa17" providerId="AD" clId="Web-{BE43256C-4A92-394E-710A-22215C33773D}" dt="2026-06-26T17:42:26.496" v="15"/>
          <ac:spMkLst>
            <pc:docMk/>
            <pc:sldMk cId="109857222" sldId="256"/>
            <ac:spMk id="8" creationId="{C7D023E4-8DE1-436E-9847-ED6A4B4B04FD}"/>
          </ac:spMkLst>
        </pc:spChg>
        <pc:grpChg chg="add">
          <ac:chgData name="Patient Mohammed Mohamed (2332011)" userId="S::2332011@student.uwtsd.ac.uk::327464c9-1267-4643-97bc-f36bec86fa17" providerId="AD" clId="Web-{BE43256C-4A92-394E-710A-22215C33773D}" dt="2026-06-26T17:42:26.496" v="15"/>
          <ac:grpSpMkLst>
            <pc:docMk/>
            <pc:sldMk cId="109857222" sldId="256"/>
            <ac:grpSpMk id="10" creationId="{1FEC590B-3306-47E9-BD67-97F3F76169A4}"/>
          </ac:grpSpMkLst>
        </pc:grpChg>
        <pc:grpChg chg="add">
          <ac:chgData name="Patient Mohammed Mohamed (2332011)" userId="S::2332011@student.uwtsd.ac.uk::327464c9-1267-4643-97bc-f36bec86fa17" providerId="AD" clId="Web-{BE43256C-4A92-394E-710A-22215C33773D}" dt="2026-06-26T17:42:26.496" v="15"/>
          <ac:grpSpMkLst>
            <pc:docMk/>
            <pc:sldMk cId="109857222" sldId="256"/>
            <ac:grpSpMk id="14" creationId="{A47AAF5E-1692-48C9-98FB-6432BF0BC4F7}"/>
          </ac:grpSpMkLst>
        </pc:grpChg>
      </pc:sldChg>
      <pc:sldChg chg="addSp modSp new mod setBg">
        <pc:chgData name="Patient Mohammed Mohamed (2332011)" userId="S::2332011@student.uwtsd.ac.uk::327464c9-1267-4643-97bc-f36bec86fa17" providerId="AD" clId="Web-{BE43256C-4A92-394E-710A-22215C33773D}" dt="2026-06-26T18:07:45.427" v="168" actId="20577"/>
        <pc:sldMkLst>
          <pc:docMk/>
          <pc:sldMk cId="2743117460" sldId="257"/>
        </pc:sldMkLst>
        <pc:spChg chg="mod">
          <ac:chgData name="Patient Mohammed Mohamed (2332011)" userId="S::2332011@student.uwtsd.ac.uk::327464c9-1267-4643-97bc-f36bec86fa17" providerId="AD" clId="Web-{BE43256C-4A92-394E-710A-22215C33773D}" dt="2026-06-26T17:50:03.778" v="53"/>
          <ac:spMkLst>
            <pc:docMk/>
            <pc:sldMk cId="2743117460" sldId="257"/>
            <ac:spMk id="2" creationId="{0825F6C7-BE54-63F3-BC60-2FABD5E9688A}"/>
          </ac:spMkLst>
        </pc:spChg>
        <pc:spChg chg="mod">
          <ac:chgData name="Patient Mohammed Mohamed (2332011)" userId="S::2332011@student.uwtsd.ac.uk::327464c9-1267-4643-97bc-f36bec86fa17" providerId="AD" clId="Web-{BE43256C-4A92-394E-710A-22215C33773D}" dt="2026-06-26T18:07:45.427" v="168" actId="20577"/>
          <ac:spMkLst>
            <pc:docMk/>
            <pc:sldMk cId="2743117460" sldId="257"/>
            <ac:spMk id="3" creationId="{736731F4-98D6-C5B9-531A-2CABF8F50AE2}"/>
          </ac:spMkLst>
        </pc:spChg>
        <pc:spChg chg="add">
          <ac:chgData name="Patient Mohammed Mohamed (2332011)" userId="S::2332011@student.uwtsd.ac.uk::327464c9-1267-4643-97bc-f36bec86fa17" providerId="AD" clId="Web-{BE43256C-4A92-394E-710A-22215C33773D}" dt="2026-06-26T17:50:03.778" v="53"/>
          <ac:spMkLst>
            <pc:docMk/>
            <pc:sldMk cId="2743117460" sldId="257"/>
            <ac:spMk id="8" creationId="{815925C2-A704-4D47-B1C1-3FCA52512EC1}"/>
          </ac:spMkLst>
        </pc:spChg>
        <pc:spChg chg="add">
          <ac:chgData name="Patient Mohammed Mohamed (2332011)" userId="S::2332011@student.uwtsd.ac.uk::327464c9-1267-4643-97bc-f36bec86fa17" providerId="AD" clId="Web-{BE43256C-4A92-394E-710A-22215C33773D}" dt="2026-06-26T17:50:03.778" v="53"/>
          <ac:spMkLst>
            <pc:docMk/>
            <pc:sldMk cId="2743117460" sldId="257"/>
            <ac:spMk id="10" creationId="{01D4315C-C23C-4FD3-98DF-08C29E2292A8}"/>
          </ac:spMkLst>
        </pc:spChg>
        <pc:grpChg chg="add">
          <ac:chgData name="Patient Mohammed Mohamed (2332011)" userId="S::2332011@student.uwtsd.ac.uk::327464c9-1267-4643-97bc-f36bec86fa17" providerId="AD" clId="Web-{BE43256C-4A92-394E-710A-22215C33773D}" dt="2026-06-26T17:50:03.778" v="53"/>
          <ac:grpSpMkLst>
            <pc:docMk/>
            <pc:sldMk cId="2743117460" sldId="257"/>
            <ac:grpSpMk id="12" creationId="{5E6B47BC-43FD-4C91-8BFF-B41B99A8A39E}"/>
          </ac:grpSpMkLst>
        </pc:grpChg>
        <pc:grpChg chg="add">
          <ac:chgData name="Patient Mohammed Mohamed (2332011)" userId="S::2332011@student.uwtsd.ac.uk::327464c9-1267-4643-97bc-f36bec86fa17" providerId="AD" clId="Web-{BE43256C-4A92-394E-710A-22215C33773D}" dt="2026-06-26T17:50:03.778" v="53"/>
          <ac:grpSpMkLst>
            <pc:docMk/>
            <pc:sldMk cId="2743117460" sldId="257"/>
            <ac:grpSpMk id="16" creationId="{43F5E015-E085-4624-B431-B42414448684}"/>
          </ac:grpSpMkLst>
        </pc:grpChg>
      </pc:sldChg>
      <pc:sldChg chg="modSp new">
        <pc:chgData name="Patient Mohammed Mohamed (2332011)" userId="S::2332011@student.uwtsd.ac.uk::327464c9-1267-4643-97bc-f36bec86fa17" providerId="AD" clId="Web-{BE43256C-4A92-394E-710A-22215C33773D}" dt="2026-06-26T18:09:13.039" v="187" actId="20577"/>
        <pc:sldMkLst>
          <pc:docMk/>
          <pc:sldMk cId="3911991111" sldId="258"/>
        </pc:sldMkLst>
        <pc:spChg chg="mod">
          <ac:chgData name="Patient Mohammed Mohamed (2332011)" userId="S::2332011@student.uwtsd.ac.uk::327464c9-1267-4643-97bc-f36bec86fa17" providerId="AD" clId="Web-{BE43256C-4A92-394E-710A-22215C33773D}" dt="2026-06-26T18:09:13.039" v="187" actId="20577"/>
          <ac:spMkLst>
            <pc:docMk/>
            <pc:sldMk cId="3911991111" sldId="258"/>
            <ac:spMk id="2" creationId="{D79111E0-54D1-439B-16BE-C0792EC3579A}"/>
          </ac:spMkLst>
        </pc:spChg>
      </pc:sldChg>
      <pc:sldChg chg="new">
        <pc:chgData name="Patient Mohammed Mohamed (2332011)" userId="S::2332011@student.uwtsd.ac.uk::327464c9-1267-4643-97bc-f36bec86fa17" providerId="AD" clId="Web-{BE43256C-4A92-394E-710A-22215C33773D}" dt="2026-06-26T18:07:47.193" v="169"/>
        <pc:sldMkLst>
          <pc:docMk/>
          <pc:sldMk cId="104108235" sldId="259"/>
        </pc:sldMkLst>
      </pc:sldChg>
      <pc:sldChg chg="new">
        <pc:chgData name="Patient Mohammed Mohamed (2332011)" userId="S::2332011@student.uwtsd.ac.uk::327464c9-1267-4643-97bc-f36bec86fa17" providerId="AD" clId="Web-{BE43256C-4A92-394E-710A-22215C33773D}" dt="2026-06-26T18:07:48.443" v="170"/>
        <pc:sldMkLst>
          <pc:docMk/>
          <pc:sldMk cId="1143946354" sldId="260"/>
        </pc:sldMkLst>
      </pc:sldChg>
      <pc:sldChg chg="new">
        <pc:chgData name="Patient Mohammed Mohamed (2332011)" userId="S::2332011@student.uwtsd.ac.uk::327464c9-1267-4643-97bc-f36bec86fa17" providerId="AD" clId="Web-{BE43256C-4A92-394E-710A-22215C33773D}" dt="2026-06-26T18:07:48.599" v="171"/>
        <pc:sldMkLst>
          <pc:docMk/>
          <pc:sldMk cId="1294654585" sldId="261"/>
        </pc:sldMkLst>
      </pc:sldChg>
      <pc:sldChg chg="new">
        <pc:chgData name="Patient Mohammed Mohamed (2332011)" userId="S::2332011@student.uwtsd.ac.uk::327464c9-1267-4643-97bc-f36bec86fa17" providerId="AD" clId="Web-{BE43256C-4A92-394E-710A-22215C33773D}" dt="2026-06-26T18:07:49.474" v="172"/>
        <pc:sldMkLst>
          <pc:docMk/>
          <pc:sldMk cId="3106219115" sldId="262"/>
        </pc:sldMkLst>
      </pc:sldChg>
      <pc:sldChg chg="new">
        <pc:chgData name="Patient Mohammed Mohamed (2332011)" userId="S::2332011@student.uwtsd.ac.uk::327464c9-1267-4643-97bc-f36bec86fa17" providerId="AD" clId="Web-{BE43256C-4A92-394E-710A-22215C33773D}" dt="2026-06-26T18:07:49.755" v="173"/>
        <pc:sldMkLst>
          <pc:docMk/>
          <pc:sldMk cId="2269307543" sldId="263"/>
        </pc:sldMkLst>
      </pc:sldChg>
      <pc:sldChg chg="new">
        <pc:chgData name="Patient Mohammed Mohamed (2332011)" userId="S::2332011@student.uwtsd.ac.uk::327464c9-1267-4643-97bc-f36bec86fa17" providerId="AD" clId="Web-{BE43256C-4A92-394E-710A-22215C33773D}" dt="2026-06-26T18:07:52.131" v="174"/>
        <pc:sldMkLst>
          <pc:docMk/>
          <pc:sldMk cId="665122398" sldId="264"/>
        </pc:sldMkLst>
      </pc:sldChg>
    </pc:docChg>
  </pc:docChgLst>
  <pc:docChgLst>
    <pc:chgData name="Patient Mohammed Mohamed (2332011)" userId="S::2332011@student.uwtsd.ac.uk::327464c9-1267-4643-97bc-f36bec86fa17" providerId="AD" clId="Web-{62D3AC98-6001-CF6F-5ACB-DE44E23F5630}"/>
    <pc:docChg chg="addSld delSld modSld">
      <pc:chgData name="Patient Mohammed Mohamed (2332011)" userId="S::2332011@student.uwtsd.ac.uk::327464c9-1267-4643-97bc-f36bec86fa17" providerId="AD" clId="Web-{62D3AC98-6001-CF6F-5ACB-DE44E23F5630}" dt="2026-07-04T12:26:31.321" v="415" actId="20577"/>
      <pc:docMkLst>
        <pc:docMk/>
      </pc:docMkLst>
      <pc:sldChg chg="addSp delSp modSp">
        <pc:chgData name="Patient Mohammed Mohamed (2332011)" userId="S::2332011@student.uwtsd.ac.uk::327464c9-1267-4643-97bc-f36bec86fa17" providerId="AD" clId="Web-{62D3AC98-6001-CF6F-5ACB-DE44E23F5630}" dt="2026-07-04T11:58:44.492" v="140" actId="20577"/>
        <pc:sldMkLst>
          <pc:docMk/>
          <pc:sldMk cId="3911991111" sldId="258"/>
        </pc:sldMkLst>
        <pc:spChg chg="mod">
          <ac:chgData name="Patient Mohammed Mohamed (2332011)" userId="S::2332011@student.uwtsd.ac.uk::327464c9-1267-4643-97bc-f36bec86fa17" providerId="AD" clId="Web-{62D3AC98-6001-CF6F-5ACB-DE44E23F5630}" dt="2026-07-04T11:57:36.443" v="104"/>
          <ac:spMkLst>
            <pc:docMk/>
            <pc:sldMk cId="3911991111" sldId="258"/>
            <ac:spMk id="3" creationId="{37B82ECE-766A-2B7E-D53A-B8976ACD12DF}"/>
          </ac:spMkLst>
        </pc:spChg>
        <pc:spChg chg="add mod">
          <ac:chgData name="Patient Mohammed Mohamed (2332011)" userId="S::2332011@student.uwtsd.ac.uk::327464c9-1267-4643-97bc-f36bec86fa17" providerId="AD" clId="Web-{62D3AC98-6001-CF6F-5ACB-DE44E23F5630}" dt="2026-07-04T11:58:44.492" v="140" actId="20577"/>
          <ac:spMkLst>
            <pc:docMk/>
            <pc:sldMk cId="3911991111" sldId="258"/>
            <ac:spMk id="6" creationId="{747D03E6-9E00-D882-E8BC-6185B2C31B32}"/>
          </ac:spMkLst>
        </pc:spChg>
        <pc:spChg chg="del">
          <ac:chgData name="Patient Mohammed Mohamed (2332011)" userId="S::2332011@student.uwtsd.ac.uk::327464c9-1267-4643-97bc-f36bec86fa17" providerId="AD" clId="Web-{62D3AC98-6001-CF6F-5ACB-DE44E23F5630}" dt="2026-07-04T11:57:36.443" v="104"/>
          <ac:spMkLst>
            <pc:docMk/>
            <pc:sldMk cId="3911991111" sldId="258"/>
            <ac:spMk id="9" creationId="{C3420C89-0B09-4632-A4AF-3971D08BF7A8}"/>
          </ac:spMkLst>
        </pc:spChg>
        <pc:spChg chg="del">
          <ac:chgData name="Patient Mohammed Mohamed (2332011)" userId="S::2332011@student.uwtsd.ac.uk::327464c9-1267-4643-97bc-f36bec86fa17" providerId="AD" clId="Web-{62D3AC98-6001-CF6F-5ACB-DE44E23F5630}" dt="2026-07-04T11:57:36.443" v="104"/>
          <ac:spMkLst>
            <pc:docMk/>
            <pc:sldMk cId="3911991111" sldId="258"/>
            <ac:spMk id="11" creationId="{4E5CBA61-BF74-40B4-A3A8-366BBA626CCF}"/>
          </ac:spMkLst>
        </pc:spChg>
        <pc:spChg chg="add">
          <ac:chgData name="Patient Mohammed Mohamed (2332011)" userId="S::2332011@student.uwtsd.ac.uk::327464c9-1267-4643-97bc-f36bec86fa17" providerId="AD" clId="Web-{62D3AC98-6001-CF6F-5ACB-DE44E23F5630}" dt="2026-07-04T11:57:36.443" v="104"/>
          <ac:spMkLst>
            <pc:docMk/>
            <pc:sldMk cId="3911991111" sldId="258"/>
            <ac:spMk id="29" creationId="{C3420C89-0B09-4632-A4AF-3971D08BF7A8}"/>
          </ac:spMkLst>
        </pc:spChg>
        <pc:spChg chg="add">
          <ac:chgData name="Patient Mohammed Mohamed (2332011)" userId="S::2332011@student.uwtsd.ac.uk::327464c9-1267-4643-97bc-f36bec86fa17" providerId="AD" clId="Web-{62D3AC98-6001-CF6F-5ACB-DE44E23F5630}" dt="2026-07-04T11:57:36.443" v="104"/>
          <ac:spMkLst>
            <pc:docMk/>
            <pc:sldMk cId="3911991111" sldId="258"/>
            <ac:spMk id="31" creationId="{4E5CBA61-BF74-40B4-A3A8-366BBA626CCF}"/>
          </ac:spMkLst>
        </pc:spChg>
        <pc:grpChg chg="del">
          <ac:chgData name="Patient Mohammed Mohamed (2332011)" userId="S::2332011@student.uwtsd.ac.uk::327464c9-1267-4643-97bc-f36bec86fa17" providerId="AD" clId="Web-{62D3AC98-6001-CF6F-5ACB-DE44E23F5630}" dt="2026-07-04T11:57:36.443" v="104"/>
          <ac:grpSpMkLst>
            <pc:docMk/>
            <pc:sldMk cId="3911991111" sldId="258"/>
            <ac:grpSpMk id="13" creationId="{AC27E70C-5470-4262-B9CE-AE52C51CF4C1}"/>
          </ac:grpSpMkLst>
        </pc:grpChg>
        <pc:grpChg chg="del">
          <ac:chgData name="Patient Mohammed Mohamed (2332011)" userId="S::2332011@student.uwtsd.ac.uk::327464c9-1267-4643-97bc-f36bec86fa17" providerId="AD" clId="Web-{62D3AC98-6001-CF6F-5ACB-DE44E23F5630}" dt="2026-07-04T11:57:36.443" v="104"/>
          <ac:grpSpMkLst>
            <pc:docMk/>
            <pc:sldMk cId="3911991111" sldId="258"/>
            <ac:grpSpMk id="17" creationId="{E27AF472-EAE3-4572-AB69-B92BD10DBC6D}"/>
          </ac:grpSpMkLst>
        </pc:grpChg>
        <pc:grpChg chg="add">
          <ac:chgData name="Patient Mohammed Mohamed (2332011)" userId="S::2332011@student.uwtsd.ac.uk::327464c9-1267-4643-97bc-f36bec86fa17" providerId="AD" clId="Web-{62D3AC98-6001-CF6F-5ACB-DE44E23F5630}" dt="2026-07-04T11:57:36.443" v="104"/>
          <ac:grpSpMkLst>
            <pc:docMk/>
            <pc:sldMk cId="3911991111" sldId="258"/>
            <ac:grpSpMk id="33" creationId="{AC27E70C-5470-4262-B9CE-AE52C51CF4C1}"/>
          </ac:grpSpMkLst>
        </pc:grpChg>
        <pc:grpChg chg="add">
          <ac:chgData name="Patient Mohammed Mohamed (2332011)" userId="S::2332011@student.uwtsd.ac.uk::327464c9-1267-4643-97bc-f36bec86fa17" providerId="AD" clId="Web-{62D3AC98-6001-CF6F-5ACB-DE44E23F5630}" dt="2026-07-04T11:57:36.443" v="104"/>
          <ac:grpSpMkLst>
            <pc:docMk/>
            <pc:sldMk cId="3911991111" sldId="258"/>
            <ac:grpSpMk id="37" creationId="{E27AF472-EAE3-4572-AB69-B92BD10DBC6D}"/>
          </ac:grpSpMkLst>
        </pc:grpChg>
        <pc:picChg chg="del">
          <ac:chgData name="Patient Mohammed Mohamed (2332011)" userId="S::2332011@student.uwtsd.ac.uk::327464c9-1267-4643-97bc-f36bec86fa17" providerId="AD" clId="Web-{62D3AC98-6001-CF6F-5ACB-DE44E23F5630}" dt="2026-07-04T11:54:56.092" v="99"/>
          <ac:picMkLst>
            <pc:docMk/>
            <pc:sldMk cId="3911991111" sldId="258"/>
            <ac:picMk id="4" creationId="{458C1F0C-319B-3F15-3401-79C108727537}"/>
          </ac:picMkLst>
        </pc:picChg>
        <pc:picChg chg="add mod ord">
          <ac:chgData name="Patient Mohammed Mohamed (2332011)" userId="S::2332011@student.uwtsd.ac.uk::327464c9-1267-4643-97bc-f36bec86fa17" providerId="AD" clId="Web-{62D3AC98-6001-CF6F-5ACB-DE44E23F5630}" dt="2026-07-04T11:57:36.443" v="104"/>
          <ac:picMkLst>
            <pc:docMk/>
            <pc:sldMk cId="3911991111" sldId="258"/>
            <ac:picMk id="5" creationId="{C04FCC05-E8E3-BDCE-7409-7E3C37143E9F}"/>
          </ac:picMkLst>
        </pc:picChg>
      </pc:sldChg>
      <pc:sldChg chg="addSp delSp modSp">
        <pc:chgData name="Patient Mohammed Mohamed (2332011)" userId="S::2332011@student.uwtsd.ac.uk::327464c9-1267-4643-97bc-f36bec86fa17" providerId="AD" clId="Web-{62D3AC98-6001-CF6F-5ACB-DE44E23F5630}" dt="2026-07-04T12:24:58.707" v="411"/>
        <pc:sldMkLst>
          <pc:docMk/>
          <pc:sldMk cId="104108235" sldId="259"/>
        </pc:sldMkLst>
        <pc:spChg chg="mod">
          <ac:chgData name="Patient Mohammed Mohamed (2332011)" userId="S::2332011@student.uwtsd.ac.uk::327464c9-1267-4643-97bc-f36bec86fa17" providerId="AD" clId="Web-{62D3AC98-6001-CF6F-5ACB-DE44E23F5630}" dt="2026-07-04T11:51:26.283" v="98" actId="20577"/>
          <ac:spMkLst>
            <pc:docMk/>
            <pc:sldMk cId="104108235" sldId="259"/>
            <ac:spMk id="3" creationId="{97D74B04-42C0-F8EC-696D-1D7BC5D37ED6}"/>
          </ac:spMkLst>
        </pc:spChg>
        <pc:spChg chg="add mod ord">
          <ac:chgData name="Patient Mohammed Mohamed (2332011)" userId="S::2332011@student.uwtsd.ac.uk::327464c9-1267-4643-97bc-f36bec86fa17" providerId="AD" clId="Web-{62D3AC98-6001-CF6F-5ACB-DE44E23F5630}" dt="2026-07-04T12:24:58.707" v="411"/>
          <ac:spMkLst>
            <pc:docMk/>
            <pc:sldMk cId="104108235" sldId="259"/>
            <ac:spMk id="7" creationId="{FB32A200-CFBF-501D-2A16-DC70FB3E95C8}"/>
          </ac:spMkLst>
        </pc:spChg>
        <pc:picChg chg="del">
          <ac:chgData name="Patient Mohammed Mohamed (2332011)" userId="S::2332011@student.uwtsd.ac.uk::327464c9-1267-4643-97bc-f36bec86fa17" providerId="AD" clId="Web-{62D3AC98-6001-CF6F-5ACB-DE44E23F5630}" dt="2026-07-04T11:35:14.728" v="6"/>
          <ac:picMkLst>
            <pc:docMk/>
            <pc:sldMk cId="104108235" sldId="259"/>
            <ac:picMk id="4" creationId="{7F195F21-C715-E9C9-8C77-DC8A86C66C09}"/>
          </ac:picMkLst>
        </pc:picChg>
        <pc:picChg chg="add del mod modCrop">
          <ac:chgData name="Patient Mohammed Mohamed (2332011)" userId="S::2332011@student.uwtsd.ac.uk::327464c9-1267-4643-97bc-f36bec86fa17" providerId="AD" clId="Web-{62D3AC98-6001-CF6F-5ACB-DE44E23F5630}" dt="2026-07-04T11:35:20.244" v="10"/>
          <ac:picMkLst>
            <pc:docMk/>
            <pc:sldMk cId="104108235" sldId="259"/>
            <ac:picMk id="5" creationId="{AC64AEB4-FB9D-986E-C7CC-A1A6B59F13DB}"/>
          </ac:picMkLst>
        </pc:picChg>
        <pc:picChg chg="add mod">
          <ac:chgData name="Patient Mohammed Mohamed (2332011)" userId="S::2332011@student.uwtsd.ac.uk::327464c9-1267-4643-97bc-f36bec86fa17" providerId="AD" clId="Web-{62D3AC98-6001-CF6F-5ACB-DE44E23F5630}" dt="2026-07-04T12:24:30.894" v="410" actId="1076"/>
          <ac:picMkLst>
            <pc:docMk/>
            <pc:sldMk cId="104108235" sldId="259"/>
            <ac:picMk id="6" creationId="{AB435C26-93BB-01BB-3AD7-341259AAFE5C}"/>
          </ac:picMkLst>
        </pc:picChg>
      </pc:sldChg>
      <pc:sldChg chg="modSp">
        <pc:chgData name="Patient Mohammed Mohamed (2332011)" userId="S::2332011@student.uwtsd.ac.uk::327464c9-1267-4643-97bc-f36bec86fa17" providerId="AD" clId="Web-{62D3AC98-6001-CF6F-5ACB-DE44E23F5630}" dt="2026-07-04T12:26:24.805" v="413" actId="20577"/>
        <pc:sldMkLst>
          <pc:docMk/>
          <pc:sldMk cId="1143946354" sldId="260"/>
        </pc:sldMkLst>
        <pc:spChg chg="mod">
          <ac:chgData name="Patient Mohammed Mohamed (2332011)" userId="S::2332011@student.uwtsd.ac.uk::327464c9-1267-4643-97bc-f36bec86fa17" providerId="AD" clId="Web-{62D3AC98-6001-CF6F-5ACB-DE44E23F5630}" dt="2026-07-04T12:26:24.805" v="413" actId="20577"/>
          <ac:spMkLst>
            <pc:docMk/>
            <pc:sldMk cId="1143946354" sldId="260"/>
            <ac:spMk id="2" creationId="{BFAE74AB-2177-EACB-1D00-422D672F49A5}"/>
          </ac:spMkLst>
        </pc:spChg>
        <pc:spChg chg="mod">
          <ac:chgData name="Patient Mohammed Mohamed (2332011)" userId="S::2332011@student.uwtsd.ac.uk::327464c9-1267-4643-97bc-f36bec86fa17" providerId="AD" clId="Web-{62D3AC98-6001-CF6F-5ACB-DE44E23F5630}" dt="2026-07-04T11:58:57.243" v="142" actId="20577"/>
          <ac:spMkLst>
            <pc:docMk/>
            <pc:sldMk cId="1143946354" sldId="260"/>
            <ac:spMk id="3" creationId="{E1AB80DD-76ED-B313-D938-87E6684B02AA}"/>
          </ac:spMkLst>
        </pc:spChg>
      </pc:sldChg>
      <pc:sldChg chg="modSp">
        <pc:chgData name="Patient Mohammed Mohamed (2332011)" userId="S::2332011@student.uwtsd.ac.uk::327464c9-1267-4643-97bc-f36bec86fa17" providerId="AD" clId="Web-{62D3AC98-6001-CF6F-5ACB-DE44E23F5630}" dt="2026-07-04T12:26:31.321" v="415" actId="20577"/>
        <pc:sldMkLst>
          <pc:docMk/>
          <pc:sldMk cId="1294654585" sldId="261"/>
        </pc:sldMkLst>
        <pc:spChg chg="mod">
          <ac:chgData name="Patient Mohammed Mohamed (2332011)" userId="S::2332011@student.uwtsd.ac.uk::327464c9-1267-4643-97bc-f36bec86fa17" providerId="AD" clId="Web-{62D3AC98-6001-CF6F-5ACB-DE44E23F5630}" dt="2026-07-04T12:26:31.321" v="415" actId="20577"/>
          <ac:spMkLst>
            <pc:docMk/>
            <pc:sldMk cId="1294654585" sldId="261"/>
            <ac:spMk id="2" creationId="{FA781D96-3B67-747A-686D-54A462D5DD05}"/>
          </ac:spMkLst>
        </pc:spChg>
        <pc:spChg chg="mod">
          <ac:chgData name="Patient Mohammed Mohamed (2332011)" userId="S::2332011@student.uwtsd.ac.uk::327464c9-1267-4643-97bc-f36bec86fa17" providerId="AD" clId="Web-{62D3AC98-6001-CF6F-5ACB-DE44E23F5630}" dt="2026-07-04T11:32:32.909" v="3" actId="20577"/>
          <ac:spMkLst>
            <pc:docMk/>
            <pc:sldMk cId="1294654585" sldId="261"/>
            <ac:spMk id="3" creationId="{0832FEF0-6206-87DC-4697-1DF9BDC4A5DC}"/>
          </ac:spMkLst>
        </pc:spChg>
      </pc:sldChg>
      <pc:sldChg chg="modSp">
        <pc:chgData name="Patient Mohammed Mohamed (2332011)" userId="S::2332011@student.uwtsd.ac.uk::327464c9-1267-4643-97bc-f36bec86fa17" providerId="AD" clId="Web-{62D3AC98-6001-CF6F-5ACB-DE44E23F5630}" dt="2026-07-04T12:20:18.181" v="406" actId="20577"/>
        <pc:sldMkLst>
          <pc:docMk/>
          <pc:sldMk cId="3106219115" sldId="262"/>
        </pc:sldMkLst>
        <pc:spChg chg="mod">
          <ac:chgData name="Patient Mohammed Mohamed (2332011)" userId="S::2332011@student.uwtsd.ac.uk::327464c9-1267-4643-97bc-f36bec86fa17" providerId="AD" clId="Web-{62D3AC98-6001-CF6F-5ACB-DE44E23F5630}" dt="2026-07-04T12:20:18.181" v="406" actId="20577"/>
          <ac:spMkLst>
            <pc:docMk/>
            <pc:sldMk cId="3106219115" sldId="262"/>
            <ac:spMk id="3" creationId="{4211CE01-273F-721F-0B00-43E46E05D882}"/>
          </ac:spMkLst>
        </pc:spChg>
        <pc:spChg chg="mod">
          <ac:chgData name="Patient Mohammed Mohamed (2332011)" userId="S::2332011@student.uwtsd.ac.uk::327464c9-1267-4643-97bc-f36bec86fa17" providerId="AD" clId="Web-{62D3AC98-6001-CF6F-5ACB-DE44E23F5630}" dt="2026-07-04T12:18:39.174" v="381" actId="14100"/>
          <ac:spMkLst>
            <pc:docMk/>
            <pc:sldMk cId="3106219115" sldId="262"/>
            <ac:spMk id="20" creationId="{1F003139-C97C-44FA-B139-32E4DFDCE9CD}"/>
          </ac:spMkLst>
        </pc:spChg>
      </pc:sldChg>
      <pc:sldChg chg="modSp">
        <pc:chgData name="Patient Mohammed Mohamed (2332011)" userId="S::2332011@student.uwtsd.ac.uk::327464c9-1267-4643-97bc-f36bec86fa17" providerId="AD" clId="Web-{62D3AC98-6001-CF6F-5ACB-DE44E23F5630}" dt="2026-07-04T12:06:28.872" v="252" actId="20577"/>
        <pc:sldMkLst>
          <pc:docMk/>
          <pc:sldMk cId="2269307543" sldId="263"/>
        </pc:sldMkLst>
        <pc:spChg chg="mod">
          <ac:chgData name="Patient Mohammed Mohamed (2332011)" userId="S::2332011@student.uwtsd.ac.uk::327464c9-1267-4643-97bc-f36bec86fa17" providerId="AD" clId="Web-{62D3AC98-6001-CF6F-5ACB-DE44E23F5630}" dt="2026-07-04T12:06:28.872" v="252" actId="20577"/>
          <ac:spMkLst>
            <pc:docMk/>
            <pc:sldMk cId="2269307543" sldId="263"/>
            <ac:spMk id="3" creationId="{6E63CACE-338C-69F2-C018-D0B39C48F343}"/>
          </ac:spMkLst>
        </pc:spChg>
      </pc:sldChg>
      <pc:sldChg chg="modSp new">
        <pc:chgData name="Patient Mohammed Mohamed (2332011)" userId="S::2332011@student.uwtsd.ac.uk::327464c9-1267-4643-97bc-f36bec86fa17" providerId="AD" clId="Web-{62D3AC98-6001-CF6F-5ACB-DE44E23F5630}" dt="2026-07-04T12:07:18.186" v="261" actId="20577"/>
        <pc:sldMkLst>
          <pc:docMk/>
          <pc:sldMk cId="2591280735" sldId="265"/>
        </pc:sldMkLst>
        <pc:spChg chg="mod">
          <ac:chgData name="Patient Mohammed Mohamed (2332011)" userId="S::2332011@student.uwtsd.ac.uk::327464c9-1267-4643-97bc-f36bec86fa17" providerId="AD" clId="Web-{62D3AC98-6001-CF6F-5ACB-DE44E23F5630}" dt="2026-07-04T11:59:32.619" v="147" actId="20577"/>
          <ac:spMkLst>
            <pc:docMk/>
            <pc:sldMk cId="2591280735" sldId="265"/>
            <ac:spMk id="2" creationId="{618B0D56-242E-A679-764A-FE5AA72CA27E}"/>
          </ac:spMkLst>
        </pc:spChg>
        <pc:spChg chg="mod">
          <ac:chgData name="Patient Mohammed Mohamed (2332011)" userId="S::2332011@student.uwtsd.ac.uk::327464c9-1267-4643-97bc-f36bec86fa17" providerId="AD" clId="Web-{62D3AC98-6001-CF6F-5ACB-DE44E23F5630}" dt="2026-07-04T12:07:18.186" v="261" actId="20577"/>
          <ac:spMkLst>
            <pc:docMk/>
            <pc:sldMk cId="2591280735" sldId="265"/>
            <ac:spMk id="3" creationId="{2381236A-AFE0-EEB2-62AD-BCA99CF607F1}"/>
          </ac:spMkLst>
        </pc:spChg>
      </pc:sldChg>
      <pc:sldChg chg="modSp new del">
        <pc:chgData name="Patient Mohammed Mohamed (2332011)" userId="S::2332011@student.uwtsd.ac.uk::327464c9-1267-4643-97bc-f36bec86fa17" providerId="AD" clId="Web-{62D3AC98-6001-CF6F-5ACB-DE44E23F5630}" dt="2026-07-04T12:20:24.290" v="407"/>
        <pc:sldMkLst>
          <pc:docMk/>
          <pc:sldMk cId="1881808520" sldId="266"/>
        </pc:sldMkLst>
        <pc:spChg chg="mod">
          <ac:chgData name="Patient Mohammed Mohamed (2332011)" userId="S::2332011@student.uwtsd.ac.uk::327464c9-1267-4643-97bc-f36bec86fa17" providerId="AD" clId="Web-{62D3AC98-6001-CF6F-5ACB-DE44E23F5630}" dt="2026-07-04T12:16:31.276" v="373" actId="20577"/>
          <ac:spMkLst>
            <pc:docMk/>
            <pc:sldMk cId="1881808520" sldId="266"/>
            <ac:spMk id="3" creationId="{6C704F47-F7E3-D1DE-765C-226B6E88DD8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04/07/2026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04/07/2026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04/07/2026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04/07/2026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04/07/2026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s://www.legislation.gov.uk/ukpga/2018/12/contents" TargetMode="External"/><Relationship Id="rId3" Type="http://schemas.openxmlformats.org/officeDocument/2006/relationships/hyperlink" Target="https://socialcare.blog.gov.uk/2023/11/09/digitising-social-care-reflections-on-progress/" TargetMode="External"/><Relationship Id="rId7" Type="http://schemas.openxmlformats.org/officeDocument/2006/relationships/hyperlink" Target="https://www.gov.uk/government/news/digital-revolution-in-care-saves-millions-of-admin-hours" TargetMode="External"/><Relationship Id="rId2" Type="http://schemas.openxmlformats.org/officeDocument/2006/relationships/hyperlink" Target="https://doi.org/10.31478/202206e" TargetMode="External"/><Relationship Id="rId1" Type="http://schemas.openxmlformats.org/officeDocument/2006/relationships/slideLayout" Target="../slideLayouts/slideLayout2.xml"/><Relationship Id="rId6" Type="http://schemas.openxmlformats.org/officeDocument/2006/relationships/hyperlink" Target="https://www.gov.uk/government/publications/digital-working-in-adult-social-care-what-good-looks-like/digital-working-in-adult-social-care-what-good-looks-like-for-local-authorities-and-care-providers" TargetMode="External"/><Relationship Id="rId11" Type="http://schemas.openxmlformats.org/officeDocument/2006/relationships/hyperlink" Target="https://www.everylifetechnologies.com/content-hub/the-complete-guide-to-digital-social-care-records/" TargetMode="External"/><Relationship Id="rId5" Type="http://schemas.openxmlformats.org/officeDocument/2006/relationships/hyperlink" Target="https://eprints.whiterose.ac.uk/id/eprint/175758/1/Digital%20challenges%20final%20report-for%20repository.pdf" TargetMode="External"/><Relationship Id="rId10" Type="http://schemas.openxmlformats.org/officeDocument/2006/relationships/hyperlink" Target="https://doi.org/10.3310/gjjw2821" TargetMode="External"/><Relationship Id="rId4" Type="http://schemas.openxmlformats.org/officeDocument/2006/relationships/hyperlink" Target="https://doi.org/10.2196/43086" TargetMode="External"/><Relationship Id="rId9" Type="http://schemas.openxmlformats.org/officeDocument/2006/relationships/hyperlink" Target="https://www.legislation.gov.uk/ukpga/2005/9/content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socialcare.blog.gov.uk/2023/09/08/digitisation-is-the-power-to-improve-care/" TargetMode="External"/><Relationship Id="rId2" Type="http://schemas.openxmlformats.org/officeDocument/2006/relationships/hyperlink" Target="https://socialcare.blog.gov.uk/2023/08/10/putting-it-on-digital-record/" TargetMode="External"/><Relationship Id="rId1" Type="http://schemas.openxmlformats.org/officeDocument/2006/relationships/slideLayout" Target="../slideLayouts/slideLayout2.xml"/><Relationship Id="rId4" Type="http://schemas.openxmlformats.org/officeDocument/2006/relationships/hyperlink" Target="https://pmc.ncbi.nlm.nih.gov/articles/PMC12058752/"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1FEC590B-3306-47E9-BD67-97F3F76169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1" name="Color">
              <a:extLst>
                <a:ext uri="{FF2B5EF4-FFF2-40B4-BE49-F238E27FC236}">
                  <a16:creationId xmlns:a16="http://schemas.microsoft.com/office/drawing/2014/main" id="{54F87DBC-E43C-4CE4-A8C5-61E3D6819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lor">
              <a:extLst>
                <a:ext uri="{FF2B5EF4-FFF2-40B4-BE49-F238E27FC236}">
                  <a16:creationId xmlns:a16="http://schemas.microsoft.com/office/drawing/2014/main" id="{CD39A88A-7F84-4ACA-877B-E28BC26CD8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A47AAF5E-1692-48C9-98FB-6432BF0BC4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5" name="Freeform: Shape 14">
              <a:extLst>
                <a:ext uri="{FF2B5EF4-FFF2-40B4-BE49-F238E27FC236}">
                  <a16:creationId xmlns:a16="http://schemas.microsoft.com/office/drawing/2014/main" id="{5F36A26D-E71D-4663-B197-8B7BFA37AD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6" name="Freeform: Shape 15">
              <a:extLst>
                <a:ext uri="{FF2B5EF4-FFF2-40B4-BE49-F238E27FC236}">
                  <a16:creationId xmlns:a16="http://schemas.microsoft.com/office/drawing/2014/main" id="{8A821CEB-DA96-4952-93B9-81F9C42BAD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7" name="Freeform: Shape 16">
              <a:extLst>
                <a:ext uri="{FF2B5EF4-FFF2-40B4-BE49-F238E27FC236}">
                  <a16:creationId xmlns:a16="http://schemas.microsoft.com/office/drawing/2014/main" id="{18C8EDE0-D69B-4F65-9AB7-DDE7EAD78E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546F0982-BF10-4BF6-842A-F631654FF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2B313509-2128-42CA-81B6-C9EC23E44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1589188C-E06E-4F8A-BDD1-02ADF1408F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6B4E610F-FCD0-483F-B9F2-6DF2C28FE8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789708" y="666351"/>
            <a:ext cx="10558405" cy="3044335"/>
          </a:xfrm>
        </p:spPr>
        <p:txBody>
          <a:bodyPr anchor="b">
            <a:normAutofit/>
          </a:bodyPr>
          <a:lstStyle/>
          <a:p>
            <a:r>
              <a:rPr lang="en-GB" sz="4800">
                <a:solidFill>
                  <a:schemeClr val="bg1"/>
                </a:solidFill>
              </a:rPr>
              <a:t>BMHP6026-BIRM</a:t>
            </a:r>
          </a:p>
        </p:txBody>
      </p:sp>
      <p:sp>
        <p:nvSpPr>
          <p:cNvPr id="3" name="Subtitle 2"/>
          <p:cNvSpPr>
            <a:spLocks noGrp="1"/>
          </p:cNvSpPr>
          <p:nvPr>
            <p:ph type="subTitle" idx="1"/>
          </p:nvPr>
        </p:nvSpPr>
        <p:spPr>
          <a:xfrm>
            <a:off x="789708" y="3866064"/>
            <a:ext cx="10558405" cy="2234485"/>
          </a:xfrm>
        </p:spPr>
        <p:txBody>
          <a:bodyPr vert="horz" lIns="91440" tIns="45720" rIns="91440" bIns="45720" rtlCol="0" anchor="t">
            <a:normAutofit/>
          </a:bodyPr>
          <a:lstStyle/>
          <a:p>
            <a:r>
              <a:rPr lang="en-US" sz="2200">
                <a:solidFill>
                  <a:schemeClr val="tx1">
                    <a:lumMod val="95000"/>
                    <a:lumOff val="5000"/>
                  </a:schemeClr>
                </a:solidFill>
                <a:highlight>
                  <a:srgbClr val="FFFFFF"/>
                </a:highlight>
              </a:rPr>
              <a:t>Name: Patient Mohamed </a:t>
            </a:r>
            <a:endParaRPr lang="en-GB" sz="2200">
              <a:solidFill>
                <a:schemeClr val="tx1">
                  <a:lumMod val="95000"/>
                  <a:lumOff val="5000"/>
                </a:schemeClr>
              </a:solidFill>
              <a:highlight>
                <a:srgbClr val="606060"/>
              </a:highlight>
            </a:endParaRPr>
          </a:p>
          <a:p>
            <a:r>
              <a:rPr lang="en-US" sz="2200">
                <a:solidFill>
                  <a:schemeClr val="tx1">
                    <a:lumMod val="95000"/>
                    <a:lumOff val="5000"/>
                  </a:schemeClr>
                </a:solidFill>
                <a:highlight>
                  <a:srgbClr val="FFFFFF"/>
                </a:highlight>
              </a:rPr>
              <a:t>Student number: 2332011</a:t>
            </a:r>
            <a:endParaRPr lang="en-GB" sz="2200">
              <a:solidFill>
                <a:schemeClr val="tx1">
                  <a:lumMod val="95000"/>
                  <a:lumOff val="5000"/>
                </a:schemeClr>
              </a:solidFill>
              <a:highlight>
                <a:srgbClr val="606060"/>
              </a:highlight>
            </a:endParaRPr>
          </a:p>
          <a:p>
            <a:r>
              <a:rPr lang="en-US" sz="2200">
                <a:solidFill>
                  <a:schemeClr val="tx1">
                    <a:lumMod val="95000"/>
                    <a:lumOff val="5000"/>
                  </a:schemeClr>
                </a:solidFill>
                <a:highlight>
                  <a:srgbClr val="FFFFFF"/>
                </a:highlight>
              </a:rPr>
              <a:t>Digital transformation in health and care professions. </a:t>
            </a:r>
            <a:endParaRPr lang="en-GB" sz="2200">
              <a:solidFill>
                <a:schemeClr val="tx1">
                  <a:lumMod val="95000"/>
                  <a:lumOff val="5000"/>
                </a:schemeClr>
              </a:solidFill>
              <a:highlight>
                <a:srgbClr val="606060"/>
              </a:highlight>
            </a:endParaRPr>
          </a:p>
          <a:p>
            <a:r>
              <a:rPr lang="en-US" sz="2200">
                <a:solidFill>
                  <a:schemeClr val="tx1">
                    <a:lumMod val="95000"/>
                    <a:lumOff val="5000"/>
                  </a:schemeClr>
                </a:solidFill>
                <a:highlight>
                  <a:srgbClr val="FFFFFF"/>
                </a:highlight>
              </a:rPr>
              <a:t>BMHP6026_BIRM</a:t>
            </a:r>
            <a:endParaRPr lang="en-GB" sz="2200">
              <a:solidFill>
                <a:schemeClr val="tx1">
                  <a:lumMod val="95000"/>
                  <a:lumOff val="5000"/>
                </a:schemeClr>
              </a:solidFill>
              <a:highlight>
                <a:srgbClr val="606060"/>
              </a:highlight>
            </a:endParaRPr>
          </a:p>
          <a:p>
            <a:r>
              <a:rPr lang="en-US" sz="2200">
                <a:solidFill>
                  <a:schemeClr val="tx1">
                    <a:lumMod val="95000"/>
                    <a:lumOff val="5000"/>
                  </a:schemeClr>
                </a:solidFill>
                <a:highlight>
                  <a:srgbClr val="FFFFFF"/>
                </a:highlight>
              </a:rPr>
              <a:t>Lectures name: Zakiyyah Ahmed</a:t>
            </a:r>
            <a:endParaRPr lang="en-GB" sz="2200">
              <a:solidFill>
                <a:schemeClr val="tx1">
                  <a:lumMod val="95000"/>
                  <a:lumOff val="5000"/>
                </a:schemeClr>
              </a:solidFill>
              <a:highlight>
                <a:srgbClr val="606060"/>
              </a:highlight>
            </a:endParaRPr>
          </a:p>
          <a:p>
            <a:endParaRPr lang="en-GB" sz="2200">
              <a:solidFill>
                <a:schemeClr val="tx1">
                  <a:lumMod val="95000"/>
                  <a:lumOff val="5000"/>
                </a:schemeClr>
              </a:solidFil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0825F6C7-BE54-63F3-BC60-2FABD5E9688A}"/>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Index:</a:t>
            </a:r>
            <a:endParaRPr lang="en-US" sz="4800">
              <a:solidFill>
                <a:schemeClr val="bg1"/>
              </a:solidFill>
            </a:endParaRPr>
          </a:p>
        </p:txBody>
      </p:sp>
      <p:sp>
        <p:nvSpPr>
          <p:cNvPr id="3" name="Content Placeholder 2">
            <a:extLst>
              <a:ext uri="{FF2B5EF4-FFF2-40B4-BE49-F238E27FC236}">
                <a16:creationId xmlns:a16="http://schemas.microsoft.com/office/drawing/2014/main" id="{736731F4-98D6-C5B9-531A-2CABF8F50AE2}"/>
              </a:ext>
            </a:extLst>
          </p:cNvPr>
          <p:cNvSpPr>
            <a:spLocks noGrp="1"/>
          </p:cNvSpPr>
          <p:nvPr>
            <p:ph idx="1"/>
          </p:nvPr>
        </p:nvSpPr>
        <p:spPr>
          <a:xfrm>
            <a:off x="6464410" y="841247"/>
            <a:ext cx="4484536" cy="5340097"/>
          </a:xfrm>
        </p:spPr>
        <p:txBody>
          <a:bodyPr vert="horz" lIns="91440" tIns="45720" rIns="91440" bIns="45720" rtlCol="0" anchor="ctr">
            <a:normAutofit/>
          </a:bodyPr>
          <a:lstStyle/>
          <a:p>
            <a:r>
              <a:rPr lang="en-GB" sz="1800">
                <a:solidFill>
                  <a:schemeClr val="tx2"/>
                </a:solidFill>
              </a:rPr>
              <a:t>What is DSCR system?</a:t>
            </a:r>
            <a:endParaRPr lang="en-US"/>
          </a:p>
          <a:p>
            <a:r>
              <a:rPr lang="en-GB" sz="1800">
                <a:solidFill>
                  <a:schemeClr val="tx2"/>
                </a:solidFill>
              </a:rPr>
              <a:t>When and how DSCR system was implemented in the UK</a:t>
            </a:r>
          </a:p>
          <a:p>
            <a:r>
              <a:rPr lang="en-GB" sz="1800">
                <a:solidFill>
                  <a:schemeClr val="tx2"/>
                </a:solidFill>
              </a:rPr>
              <a:t>Impact on Patient/ Service user</a:t>
            </a:r>
          </a:p>
          <a:p>
            <a:r>
              <a:rPr lang="en-GB" sz="1800">
                <a:solidFill>
                  <a:schemeClr val="tx2"/>
                </a:solidFill>
              </a:rPr>
              <a:t>Impact on Service delivery</a:t>
            </a:r>
          </a:p>
          <a:p>
            <a:r>
              <a:rPr lang="en-GB" sz="1800">
                <a:solidFill>
                  <a:schemeClr val="tx2"/>
                </a:solidFill>
              </a:rPr>
              <a:t>Conclusion</a:t>
            </a:r>
            <a:endParaRPr lang="en-GB"/>
          </a:p>
          <a:p>
            <a:r>
              <a:rPr lang="en-GB" sz="1800">
                <a:solidFill>
                  <a:schemeClr val="tx2"/>
                </a:solidFill>
              </a:rPr>
              <a:t>Reference list </a:t>
            </a:r>
            <a:endParaRPr lang="en-GB">
              <a:solidFill>
                <a:schemeClr val="tx2"/>
              </a:solidFill>
            </a:endParaRPr>
          </a:p>
          <a:p>
            <a:endParaRPr lang="en-GB" sz="1800">
              <a:solidFill>
                <a:schemeClr val="tx2"/>
              </a:solidFill>
            </a:endParaRPr>
          </a:p>
        </p:txBody>
      </p:sp>
    </p:spTree>
    <p:extLst>
      <p:ext uri="{BB962C8B-B14F-4D97-AF65-F5344CB8AC3E}">
        <p14:creationId xmlns:p14="http://schemas.microsoft.com/office/powerpoint/2010/main" val="2743117460"/>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34"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screenshot of a computer&#10;&#10;AI-generated content may be incorrect.">
            <a:extLst>
              <a:ext uri="{FF2B5EF4-FFF2-40B4-BE49-F238E27FC236}">
                <a16:creationId xmlns:a16="http://schemas.microsoft.com/office/drawing/2014/main" id="{C04FCC05-E8E3-BDCE-7409-7E3C37143E9F}"/>
              </a:ext>
            </a:extLst>
          </p:cNvPr>
          <p:cNvPicPr>
            <a:picLocks noChangeAspect="1"/>
          </p:cNvPicPr>
          <p:nvPr/>
        </p:nvPicPr>
        <p:blipFill>
          <a:blip r:embed="rId2"/>
          <a:stretch>
            <a:fillRect/>
          </a:stretch>
        </p:blipFill>
        <p:spPr>
          <a:xfrm>
            <a:off x="6803647" y="2335138"/>
            <a:ext cx="4730214" cy="2187723"/>
          </a:xfrm>
          <a:prstGeom prst="rect">
            <a:avLst/>
          </a:prstGeom>
        </p:spPr>
      </p:pic>
      <p:grpSp>
        <p:nvGrpSpPr>
          <p:cNvPr id="37" name="Group 36">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38" name="Freeform: Shape 37">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9" name="Freeform: Shape 38">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0" name="Freeform: Shape 39">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1" name="Freeform: Shape 40">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2" name="Freeform: Shape 41">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3" name="Freeform: Shape 42">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4" name="Freeform: Shape 43">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D79111E0-54D1-439B-16BE-C0792EC3579A}"/>
              </a:ext>
            </a:extLst>
          </p:cNvPr>
          <p:cNvSpPr>
            <a:spLocks noGrp="1"/>
          </p:cNvSpPr>
          <p:nvPr>
            <p:ph type="title"/>
          </p:nvPr>
        </p:nvSpPr>
        <p:spPr>
          <a:xfrm>
            <a:off x="786384" y="841249"/>
            <a:ext cx="5692953" cy="2587131"/>
          </a:xfrm>
        </p:spPr>
        <p:txBody>
          <a:bodyPr anchor="b">
            <a:normAutofit/>
          </a:bodyPr>
          <a:lstStyle/>
          <a:p>
            <a:r>
              <a:rPr lang="en-GB" sz="4800">
                <a:solidFill>
                  <a:schemeClr val="bg1"/>
                </a:solidFill>
              </a:rPr>
              <a:t>What is DSCR system?</a:t>
            </a:r>
          </a:p>
        </p:txBody>
      </p:sp>
      <p:sp>
        <p:nvSpPr>
          <p:cNvPr id="3" name="Content Placeholder 2">
            <a:extLst>
              <a:ext uri="{FF2B5EF4-FFF2-40B4-BE49-F238E27FC236}">
                <a16:creationId xmlns:a16="http://schemas.microsoft.com/office/drawing/2014/main" id="{37B82ECE-766A-2B7E-D53A-B8976ACD12DF}"/>
              </a:ext>
            </a:extLst>
          </p:cNvPr>
          <p:cNvSpPr>
            <a:spLocks noGrp="1"/>
          </p:cNvSpPr>
          <p:nvPr>
            <p:ph idx="1"/>
          </p:nvPr>
        </p:nvSpPr>
        <p:spPr>
          <a:xfrm>
            <a:off x="786383" y="3566810"/>
            <a:ext cx="5692953" cy="2651110"/>
          </a:xfrm>
        </p:spPr>
        <p:txBody>
          <a:bodyPr vert="horz" lIns="91440" tIns="45720" rIns="91440" bIns="45720" rtlCol="0" anchor="ctr">
            <a:normAutofit/>
          </a:bodyPr>
          <a:lstStyle/>
          <a:p>
            <a:pPr marL="0" indent="0">
              <a:buNone/>
            </a:pPr>
            <a:r>
              <a:rPr lang="en-GB" sz="1500">
                <a:solidFill>
                  <a:schemeClr val="tx2"/>
                </a:solidFill>
              </a:rPr>
              <a:t>Digital Social Care Record (DSCR) is a system used in most social care settings across the UK. </a:t>
            </a:r>
            <a:endParaRPr lang="en-US" sz="1500">
              <a:solidFill>
                <a:schemeClr val="tx2"/>
              </a:solidFill>
            </a:endParaRPr>
          </a:p>
          <a:p>
            <a:pPr marL="0" indent="0">
              <a:buNone/>
            </a:pPr>
            <a:r>
              <a:rPr lang="en-GB" sz="1500">
                <a:solidFill>
                  <a:schemeClr val="tx2"/>
                </a:solidFill>
              </a:rPr>
              <a:t>The system safely store records important info of the service users such as their name, medical history, care plans, their needs and up to date information and more (Skinner, 2023).</a:t>
            </a:r>
            <a:endParaRPr lang="en-US" sz="1500">
              <a:solidFill>
                <a:schemeClr val="tx2"/>
              </a:solidFill>
            </a:endParaRPr>
          </a:p>
          <a:p>
            <a:pPr marL="0" indent="0">
              <a:buNone/>
            </a:pPr>
            <a:r>
              <a:rPr lang="en-GB" sz="1500">
                <a:solidFill>
                  <a:schemeClr val="tx2"/>
                </a:solidFill>
              </a:rPr>
              <a:t>DSCR system replaces paper record and makes it digital, making it more accessible for professionals to access the patient's information easily reducing administrative time, medical errors and improving care services and communication(Gov.uk, 2025).</a:t>
            </a:r>
          </a:p>
        </p:txBody>
      </p:sp>
      <p:sp>
        <p:nvSpPr>
          <p:cNvPr id="6" name="TextBox 5">
            <a:extLst>
              <a:ext uri="{FF2B5EF4-FFF2-40B4-BE49-F238E27FC236}">
                <a16:creationId xmlns:a16="http://schemas.microsoft.com/office/drawing/2014/main" id="{747D03E6-9E00-D882-E8BC-6185B2C31B32}"/>
              </a:ext>
            </a:extLst>
          </p:cNvPr>
          <p:cNvSpPr txBox="1"/>
          <p:nvPr/>
        </p:nvSpPr>
        <p:spPr>
          <a:xfrm>
            <a:off x="6929215" y="4664579"/>
            <a:ext cx="464321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t>This image sh</a:t>
            </a:r>
            <a:r>
              <a:rPr lang="en-US" sz="1200"/>
              <a:t>ows how the system looks like (Pass, 2024)</a:t>
            </a:r>
            <a:endParaRPr lang="en-US"/>
          </a:p>
        </p:txBody>
      </p:sp>
    </p:spTree>
    <p:extLst>
      <p:ext uri="{BB962C8B-B14F-4D97-AF65-F5344CB8AC3E}">
        <p14:creationId xmlns:p14="http://schemas.microsoft.com/office/powerpoint/2010/main" val="3911991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14"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7F0A3845-34CF-357A-9528-AFDA4BA824BA}"/>
              </a:ext>
            </a:extLst>
          </p:cNvPr>
          <p:cNvSpPr>
            <a:spLocks noGrp="1"/>
          </p:cNvSpPr>
          <p:nvPr>
            <p:ph type="title"/>
          </p:nvPr>
        </p:nvSpPr>
        <p:spPr>
          <a:xfrm>
            <a:off x="786384" y="841249"/>
            <a:ext cx="5692953" cy="2587131"/>
          </a:xfrm>
        </p:spPr>
        <p:txBody>
          <a:bodyPr anchor="b">
            <a:normAutofit/>
          </a:bodyPr>
          <a:lstStyle/>
          <a:p>
            <a:pPr marL="228600" indent="-228600">
              <a:spcBef>
                <a:spcPts val="1000"/>
              </a:spcBef>
            </a:pPr>
            <a:br>
              <a:rPr lang="en-GB" sz="4100">
                <a:solidFill>
                  <a:schemeClr val="bg1"/>
                </a:solidFill>
                <a:latin typeface="Aptos"/>
              </a:rPr>
            </a:br>
            <a:r>
              <a:rPr lang="en-GB" sz="4100">
                <a:solidFill>
                  <a:schemeClr val="bg1"/>
                </a:solidFill>
                <a:latin typeface="Aptos"/>
              </a:rPr>
              <a:t>When and how DSCR system was implemented in the UK</a:t>
            </a:r>
          </a:p>
          <a:p>
            <a:endParaRPr lang="en-GB" sz="4100">
              <a:solidFill>
                <a:schemeClr val="bg1"/>
              </a:solidFill>
            </a:endParaRPr>
          </a:p>
        </p:txBody>
      </p:sp>
      <p:sp>
        <p:nvSpPr>
          <p:cNvPr id="3" name="Content Placeholder 2">
            <a:extLst>
              <a:ext uri="{FF2B5EF4-FFF2-40B4-BE49-F238E27FC236}">
                <a16:creationId xmlns:a16="http://schemas.microsoft.com/office/drawing/2014/main" id="{97D74B04-42C0-F8EC-696D-1D7BC5D37ED6}"/>
              </a:ext>
            </a:extLst>
          </p:cNvPr>
          <p:cNvSpPr>
            <a:spLocks noGrp="1"/>
          </p:cNvSpPr>
          <p:nvPr>
            <p:ph idx="1"/>
          </p:nvPr>
        </p:nvSpPr>
        <p:spPr>
          <a:xfrm>
            <a:off x="786383" y="3566810"/>
            <a:ext cx="5692953" cy="2651110"/>
          </a:xfrm>
        </p:spPr>
        <p:txBody>
          <a:bodyPr vert="horz" lIns="91440" tIns="45720" rIns="91440" bIns="45720" rtlCol="0" anchor="ctr">
            <a:noAutofit/>
          </a:bodyPr>
          <a:lstStyle/>
          <a:p>
            <a:pPr marL="0" indent="0">
              <a:buNone/>
            </a:pPr>
            <a:endParaRPr lang="en-GB" sz="1500" dirty="0">
              <a:solidFill>
                <a:schemeClr val="tx2"/>
              </a:solidFill>
            </a:endParaRPr>
          </a:p>
          <a:p>
            <a:pPr marL="0" indent="0">
              <a:buNone/>
            </a:pPr>
            <a:endParaRPr lang="en-GB" sz="1500" dirty="0">
              <a:solidFill>
                <a:schemeClr val="tx2"/>
              </a:solidFill>
            </a:endParaRPr>
          </a:p>
          <a:p>
            <a:pPr marL="0" indent="0">
              <a:buNone/>
            </a:pPr>
            <a:endParaRPr lang="en-GB" sz="1500" dirty="0">
              <a:solidFill>
                <a:schemeClr val="tx2"/>
              </a:solidFill>
            </a:endParaRPr>
          </a:p>
          <a:p>
            <a:pPr marL="0" indent="0">
              <a:buNone/>
            </a:pPr>
            <a:endParaRPr lang="en-GB" sz="1500" dirty="0">
              <a:solidFill>
                <a:schemeClr val="tx2"/>
              </a:solidFill>
            </a:endParaRPr>
          </a:p>
          <a:p>
            <a:pPr marL="0" indent="0">
              <a:buNone/>
            </a:pPr>
            <a:endParaRPr lang="en-GB" sz="1500" dirty="0">
              <a:solidFill>
                <a:schemeClr val="tx2"/>
              </a:solidFill>
            </a:endParaRPr>
          </a:p>
          <a:p>
            <a:pPr marL="0" indent="0">
              <a:buNone/>
            </a:pPr>
            <a:endParaRPr lang="en-GB" sz="1500" dirty="0">
              <a:solidFill>
                <a:schemeClr val="tx2"/>
              </a:solidFill>
            </a:endParaRPr>
          </a:p>
          <a:p>
            <a:pPr marL="0" indent="0">
              <a:buNone/>
            </a:pPr>
            <a:endParaRPr lang="en-GB" sz="1200" dirty="0">
              <a:solidFill>
                <a:schemeClr val="tx2"/>
              </a:solidFill>
            </a:endParaRPr>
          </a:p>
          <a:p>
            <a:pPr marL="0" indent="0">
              <a:buNone/>
            </a:pPr>
            <a:endParaRPr lang="en-GB" sz="1200" dirty="0">
              <a:solidFill>
                <a:schemeClr val="tx2"/>
              </a:solidFill>
            </a:endParaRPr>
          </a:p>
          <a:p>
            <a:pPr marL="0" indent="0">
              <a:buNone/>
            </a:pPr>
            <a:endParaRPr lang="en-GB" sz="1200" dirty="0"/>
          </a:p>
          <a:p>
            <a:pPr marL="0" indent="0">
              <a:buNone/>
            </a:pPr>
            <a:r>
              <a:rPr lang="en-GB" sz="1200" dirty="0"/>
              <a:t>DSCR system was implemented by the UK government  in 2021(Ainsworth, 2023). Maley et al., (2026) noted that the government aim was that 80% of care providers registered in the Care Quality Commission (CQC) should be using the DSCR system by 2024, however that was extended to 2025. The government also provided financial support to help care homes change from recording on paper to recording </a:t>
            </a:r>
            <a:r>
              <a:rPr lang="en-GB" sz="1200"/>
              <a:t>digitally (Maley et al., 2026).</a:t>
            </a:r>
          </a:p>
          <a:p>
            <a:pPr marL="0" indent="0">
              <a:buNone/>
            </a:pPr>
            <a:r>
              <a:rPr lang="en-GB" sz="1200" dirty="0"/>
              <a:t>According to Sutton et al., (2023) the DSCR system was funded by the Department of Health and Social Care (DHSC) and supported by the NHS England, CQC was also involved and supported the innovation as they recognise that this system will be helpful for the professionals as it gives them quicker access to patient's </a:t>
            </a:r>
            <a:r>
              <a:rPr lang="en-GB" sz="1200"/>
              <a:t>information (Sutton et al., 2023).</a:t>
            </a:r>
          </a:p>
          <a:p>
            <a:pPr>
              <a:buNone/>
            </a:pPr>
            <a:r>
              <a:rPr lang="en-GB" sz="1200" dirty="0"/>
              <a:t>What Good Looks Like (WGLL) framework policy provides guidance on how care </a:t>
            </a:r>
            <a:r>
              <a:rPr lang="en-GB" sz="1200"/>
              <a:t>providers should manage the patient personal data ensuring Patient's data </a:t>
            </a:r>
            <a:r>
              <a:rPr lang="en-GB" sz="1200" dirty="0"/>
              <a:t>security </a:t>
            </a:r>
            <a:r>
              <a:rPr lang="en-US" sz="1200" dirty="0"/>
              <a:t>(Department of health &amp; social care, 2023).</a:t>
            </a:r>
            <a:endParaRPr lang="en-GB" sz="1200" dirty="0"/>
          </a:p>
          <a:p>
            <a:pPr marL="0" indent="0">
              <a:buNone/>
            </a:pPr>
            <a:endParaRPr lang="en-GB" sz="1400" dirty="0">
              <a:solidFill>
                <a:schemeClr val="tx2"/>
              </a:solidFill>
            </a:endParaRPr>
          </a:p>
          <a:p>
            <a:pPr marL="0" indent="0">
              <a:buNone/>
            </a:pPr>
            <a:endParaRPr lang="en-GB" sz="1400" dirty="0">
              <a:solidFill>
                <a:schemeClr val="tx2"/>
              </a:solidFill>
            </a:endParaRPr>
          </a:p>
          <a:p>
            <a:pPr marL="0" indent="0">
              <a:buNone/>
            </a:pPr>
            <a:endParaRPr lang="en-GB" sz="1500" dirty="0">
              <a:solidFill>
                <a:schemeClr val="tx2"/>
              </a:solidFill>
            </a:endParaRPr>
          </a:p>
          <a:p>
            <a:pPr marL="0" indent="0">
              <a:buNone/>
            </a:pPr>
            <a:endParaRPr lang="en-GB" sz="1500" dirty="0">
              <a:solidFill>
                <a:schemeClr val="tx2"/>
              </a:solidFill>
            </a:endParaRPr>
          </a:p>
          <a:p>
            <a:pPr marL="0" indent="0">
              <a:buNone/>
            </a:pPr>
            <a:endParaRPr lang="en-GB" sz="1500" dirty="0">
              <a:solidFill>
                <a:schemeClr val="tx2"/>
              </a:solidFill>
            </a:endParaRPr>
          </a:p>
          <a:p>
            <a:pPr marL="0" indent="0">
              <a:buNone/>
            </a:pPr>
            <a:endParaRPr lang="en-GB" sz="1500" dirty="0">
              <a:solidFill>
                <a:schemeClr val="tx2"/>
              </a:solidFill>
            </a:endParaRPr>
          </a:p>
          <a:p>
            <a:pPr marL="0" indent="0">
              <a:buNone/>
            </a:pPr>
            <a:endParaRPr lang="en-GB" sz="1500" dirty="0">
              <a:solidFill>
                <a:schemeClr val="tx2"/>
              </a:solidFill>
            </a:endParaRPr>
          </a:p>
          <a:p>
            <a:pPr marL="0" indent="0">
              <a:buNone/>
            </a:pPr>
            <a:endParaRPr lang="en-GB" sz="1500" dirty="0">
              <a:solidFill>
                <a:schemeClr val="tx2"/>
              </a:solidFill>
            </a:endParaRPr>
          </a:p>
          <a:p>
            <a:pPr marL="0" indent="0">
              <a:buNone/>
            </a:pPr>
            <a:endParaRPr lang="en-GB" sz="1500" dirty="0">
              <a:solidFill>
                <a:schemeClr val="tx2"/>
              </a:solidFill>
            </a:endParaRPr>
          </a:p>
        </p:txBody>
      </p:sp>
      <p:sp>
        <p:nvSpPr>
          <p:cNvPr id="7" name="TextBox 6">
            <a:extLst>
              <a:ext uri="{FF2B5EF4-FFF2-40B4-BE49-F238E27FC236}">
                <a16:creationId xmlns:a16="http://schemas.microsoft.com/office/drawing/2014/main" id="{FB32A200-CFBF-501D-2A16-DC70FB3E95C8}"/>
              </a:ext>
            </a:extLst>
          </p:cNvPr>
          <p:cNvSpPr txBox="1"/>
          <p:nvPr/>
        </p:nvSpPr>
        <p:spPr>
          <a:xfrm>
            <a:off x="8367757" y="4636093"/>
            <a:ext cx="343256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As you can see the image shows the 7 measures for digital working in adult social care for WGLL </a:t>
            </a:r>
            <a:r>
              <a:rPr lang="en-US" sz="1200">
                <a:ea typeface="+mn-lt"/>
                <a:cs typeface="+mn-lt"/>
              </a:rPr>
              <a:t>(Department of health &amp; social care, 2023).</a:t>
            </a:r>
            <a:endParaRPr lang="en-US" sz="1200" dirty="0"/>
          </a:p>
        </p:txBody>
      </p:sp>
      <p:pic>
        <p:nvPicPr>
          <p:cNvPr id="6" name="Picture 5" descr="A diagram of a circular shape&#10;&#10;AI-generated content may be incorrect.">
            <a:extLst>
              <a:ext uri="{FF2B5EF4-FFF2-40B4-BE49-F238E27FC236}">
                <a16:creationId xmlns:a16="http://schemas.microsoft.com/office/drawing/2014/main" id="{AB435C26-93BB-01BB-3AD7-341259AAFE5C}"/>
              </a:ext>
            </a:extLst>
          </p:cNvPr>
          <p:cNvPicPr>
            <a:picLocks noChangeAspect="1"/>
          </p:cNvPicPr>
          <p:nvPr/>
        </p:nvPicPr>
        <p:blipFill>
          <a:blip r:embed="rId2"/>
          <a:stretch>
            <a:fillRect/>
          </a:stretch>
        </p:blipFill>
        <p:spPr>
          <a:xfrm>
            <a:off x="8306512" y="2265348"/>
            <a:ext cx="3490957" cy="2327304"/>
          </a:xfrm>
          <a:prstGeom prst="rect">
            <a:avLst/>
          </a:prstGeom>
        </p:spPr>
      </p:pic>
    </p:spTree>
    <p:extLst>
      <p:ext uri="{BB962C8B-B14F-4D97-AF65-F5344CB8AC3E}">
        <p14:creationId xmlns:p14="http://schemas.microsoft.com/office/powerpoint/2010/main" val="104108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14"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descr="Geriatric counseling. Visit to doctor of elderly patient. Primary ...">
            <a:extLst>
              <a:ext uri="{FF2B5EF4-FFF2-40B4-BE49-F238E27FC236}">
                <a16:creationId xmlns:a16="http://schemas.microsoft.com/office/drawing/2014/main" id="{61BFCBF8-F0DC-978D-512B-A0C1A103BDA7}"/>
              </a:ext>
            </a:extLst>
          </p:cNvPr>
          <p:cNvPicPr>
            <a:picLocks noChangeAspect="1"/>
          </p:cNvPicPr>
          <p:nvPr/>
        </p:nvPicPr>
        <p:blipFill>
          <a:blip r:embed="rId2"/>
          <a:stretch>
            <a:fillRect/>
          </a:stretch>
        </p:blipFill>
        <p:spPr>
          <a:xfrm>
            <a:off x="6803647" y="1743861"/>
            <a:ext cx="4730214" cy="3370277"/>
          </a:xfrm>
          <a:prstGeom prst="rect">
            <a:avLst/>
          </a:prstGeom>
        </p:spPr>
      </p:pic>
      <p:grpSp>
        <p:nvGrpSpPr>
          <p:cNvPr id="17" name="Group 16">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BFAE74AB-2177-EACB-1D00-422D672F49A5}"/>
              </a:ext>
            </a:extLst>
          </p:cNvPr>
          <p:cNvSpPr>
            <a:spLocks noGrp="1"/>
          </p:cNvSpPr>
          <p:nvPr>
            <p:ph type="title"/>
          </p:nvPr>
        </p:nvSpPr>
        <p:spPr>
          <a:xfrm>
            <a:off x="786384" y="841249"/>
            <a:ext cx="5692953" cy="2587131"/>
          </a:xfrm>
        </p:spPr>
        <p:txBody>
          <a:bodyPr anchor="b">
            <a:normAutofit/>
          </a:bodyPr>
          <a:lstStyle/>
          <a:p>
            <a:pPr marL="228600" indent="-228600">
              <a:spcBef>
                <a:spcPts val="1000"/>
              </a:spcBef>
            </a:pPr>
            <a:r>
              <a:rPr lang="en-GB" sz="4800">
                <a:solidFill>
                  <a:schemeClr val="bg1"/>
                </a:solidFill>
                <a:latin typeface="Aptos"/>
              </a:rPr>
              <a:t>Impact on Patient/</a:t>
            </a:r>
            <a:br>
              <a:rPr lang="en-GB" sz="4800" dirty="0">
                <a:solidFill>
                  <a:schemeClr val="bg1"/>
                </a:solidFill>
                <a:latin typeface="Aptos"/>
              </a:rPr>
            </a:br>
            <a:r>
              <a:rPr lang="en-GB" sz="4800">
                <a:solidFill>
                  <a:schemeClr val="bg1"/>
                </a:solidFill>
                <a:latin typeface="Aptos"/>
              </a:rPr>
              <a:t>Service user</a:t>
            </a:r>
          </a:p>
          <a:p>
            <a:endParaRPr lang="en-GB" sz="4800">
              <a:solidFill>
                <a:schemeClr val="bg1"/>
              </a:solidFill>
            </a:endParaRPr>
          </a:p>
        </p:txBody>
      </p:sp>
      <p:sp>
        <p:nvSpPr>
          <p:cNvPr id="3" name="Content Placeholder 2">
            <a:extLst>
              <a:ext uri="{FF2B5EF4-FFF2-40B4-BE49-F238E27FC236}">
                <a16:creationId xmlns:a16="http://schemas.microsoft.com/office/drawing/2014/main" id="{E1AB80DD-76ED-B313-D938-87E6684B02AA}"/>
              </a:ext>
            </a:extLst>
          </p:cNvPr>
          <p:cNvSpPr>
            <a:spLocks noGrp="1"/>
          </p:cNvSpPr>
          <p:nvPr>
            <p:ph idx="1"/>
          </p:nvPr>
        </p:nvSpPr>
        <p:spPr>
          <a:xfrm>
            <a:off x="786383" y="3566810"/>
            <a:ext cx="5692953" cy="2651110"/>
          </a:xfrm>
          <a:noFill/>
          <a:ln>
            <a:noFill/>
          </a:ln>
        </p:spPr>
        <p:txBody>
          <a:bodyPr vert="horz" lIns="91440" tIns="45720" rIns="91440" bIns="45720" rtlCol="0" anchor="ctr">
            <a:normAutofit lnSpcReduction="10000"/>
          </a:bodyPr>
          <a:lstStyle/>
          <a:p>
            <a:pPr>
              <a:buNone/>
            </a:pPr>
            <a:r>
              <a:rPr lang="en-US" sz="1800" dirty="0"/>
              <a:t> </a:t>
            </a:r>
            <a:r>
              <a:rPr lang="en-US" sz="1400" dirty="0"/>
              <a:t>DSCR system has changed service user experience by improving the care services, safety and communication. According to Brand et al., (2022) the system empowers patients, making them more involved </a:t>
            </a:r>
            <a:r>
              <a:rPr lang="en-US" sz="1400"/>
              <a:t>when planning their care.</a:t>
            </a:r>
            <a:endParaRPr lang="en-US"/>
          </a:p>
          <a:p>
            <a:pPr>
              <a:buNone/>
            </a:pPr>
            <a:r>
              <a:rPr lang="en-US" sz="1400" dirty="0"/>
              <a:t> The service also allows families to be involved by accessing the portal, which contains the patient's personal data such as their medication history,</a:t>
            </a:r>
            <a:r>
              <a:rPr lang="en-US" sz="1800" dirty="0"/>
              <a:t> </a:t>
            </a:r>
            <a:r>
              <a:rPr lang="en-US" sz="1400" dirty="0"/>
              <a:t>care plan and more </a:t>
            </a:r>
            <a:r>
              <a:rPr lang="en-US" sz="1400"/>
              <a:t>(Malley, 2025).</a:t>
            </a:r>
            <a:endParaRPr lang="en-US"/>
          </a:p>
          <a:p>
            <a:pPr>
              <a:buNone/>
            </a:pPr>
            <a:r>
              <a:rPr lang="en-US" sz="1400" dirty="0"/>
              <a:t>However, some patients may struggle with technology meaning that not every patient will be able to access the portal. This would make the patient less confident and more frustrated. This is a challenge as according to the Mental capacity act 2005 the patient has the right to be actively involved when creating their care plan (</a:t>
            </a:r>
            <a:r>
              <a:rPr lang="en-US" sz="1400"/>
              <a:t>Whitfield, 2025).</a:t>
            </a:r>
            <a:endParaRPr lang="en-US" sz="1100">
              <a:highlight>
                <a:srgbClr val="FFFFFF"/>
              </a:highlight>
            </a:endParaRPr>
          </a:p>
        </p:txBody>
      </p:sp>
    </p:spTree>
    <p:extLst>
      <p:ext uri="{BB962C8B-B14F-4D97-AF65-F5344CB8AC3E}">
        <p14:creationId xmlns:p14="http://schemas.microsoft.com/office/powerpoint/2010/main" val="1143946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14"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descr="Healthcare medical team in heart shape Healthcare medical team in shape of heart. Hospital staff health professionals group in uniform for your concepts. Vector illustration healthcare workers cartoon stock illustrations">
            <a:extLst>
              <a:ext uri="{FF2B5EF4-FFF2-40B4-BE49-F238E27FC236}">
                <a16:creationId xmlns:a16="http://schemas.microsoft.com/office/drawing/2014/main" id="{C8E15698-E0DC-57C9-5773-D8B427D64B5E}"/>
              </a:ext>
            </a:extLst>
          </p:cNvPr>
          <p:cNvPicPr>
            <a:picLocks noChangeAspect="1"/>
          </p:cNvPicPr>
          <p:nvPr/>
        </p:nvPicPr>
        <p:blipFill>
          <a:blip r:embed="rId2"/>
          <a:stretch>
            <a:fillRect/>
          </a:stretch>
        </p:blipFill>
        <p:spPr>
          <a:xfrm>
            <a:off x="6803647" y="1241276"/>
            <a:ext cx="4730214" cy="4375447"/>
          </a:xfrm>
          <a:prstGeom prst="rect">
            <a:avLst/>
          </a:prstGeom>
        </p:spPr>
      </p:pic>
      <p:grpSp>
        <p:nvGrpSpPr>
          <p:cNvPr id="17" name="Group 16">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FA781D96-3B67-747A-686D-54A462D5DD05}"/>
              </a:ext>
            </a:extLst>
          </p:cNvPr>
          <p:cNvSpPr>
            <a:spLocks noGrp="1"/>
          </p:cNvSpPr>
          <p:nvPr>
            <p:ph type="title"/>
          </p:nvPr>
        </p:nvSpPr>
        <p:spPr>
          <a:xfrm>
            <a:off x="786384" y="841249"/>
            <a:ext cx="5692953" cy="2587131"/>
          </a:xfrm>
        </p:spPr>
        <p:txBody>
          <a:bodyPr anchor="b">
            <a:normAutofit/>
          </a:bodyPr>
          <a:lstStyle/>
          <a:p>
            <a:pPr marL="228600" indent="-228600">
              <a:spcBef>
                <a:spcPts val="1000"/>
              </a:spcBef>
            </a:pPr>
            <a:r>
              <a:rPr lang="en-GB" sz="4800">
                <a:solidFill>
                  <a:schemeClr val="bg1"/>
                </a:solidFill>
                <a:latin typeface="Aptos"/>
              </a:rPr>
              <a:t>Impact on Service</a:t>
            </a:r>
            <a:br>
              <a:rPr lang="en-GB" sz="4800" dirty="0">
                <a:solidFill>
                  <a:schemeClr val="bg1"/>
                </a:solidFill>
                <a:latin typeface="Aptos"/>
              </a:rPr>
            </a:br>
            <a:r>
              <a:rPr lang="en-GB" sz="4800">
                <a:solidFill>
                  <a:schemeClr val="bg1"/>
                </a:solidFill>
                <a:latin typeface="Aptos"/>
              </a:rPr>
              <a:t>delivery</a:t>
            </a:r>
          </a:p>
          <a:p>
            <a:endParaRPr lang="en-GB" sz="4800">
              <a:solidFill>
                <a:schemeClr val="bg1"/>
              </a:solidFill>
            </a:endParaRPr>
          </a:p>
        </p:txBody>
      </p:sp>
      <p:sp>
        <p:nvSpPr>
          <p:cNvPr id="3" name="Content Placeholder 2">
            <a:extLst>
              <a:ext uri="{FF2B5EF4-FFF2-40B4-BE49-F238E27FC236}">
                <a16:creationId xmlns:a16="http://schemas.microsoft.com/office/drawing/2014/main" id="{0832FEF0-6206-87DC-4697-1DF9BDC4A5DC}"/>
              </a:ext>
            </a:extLst>
          </p:cNvPr>
          <p:cNvSpPr>
            <a:spLocks noGrp="1"/>
          </p:cNvSpPr>
          <p:nvPr>
            <p:ph idx="1"/>
          </p:nvPr>
        </p:nvSpPr>
        <p:spPr>
          <a:xfrm>
            <a:off x="786383" y="3566810"/>
            <a:ext cx="5692953" cy="2651110"/>
          </a:xfrm>
        </p:spPr>
        <p:txBody>
          <a:bodyPr vert="horz" lIns="91440" tIns="45720" rIns="91440" bIns="45720" rtlCol="0" anchor="ctr">
            <a:normAutofit fontScale="85000" lnSpcReduction="10000"/>
          </a:bodyPr>
          <a:lstStyle/>
          <a:p>
            <a:pPr marL="0" indent="0">
              <a:buNone/>
            </a:pPr>
            <a:r>
              <a:rPr lang="en-GB" sz="1800" dirty="0"/>
              <a:t>The DSCR system has improved the service delivery </a:t>
            </a:r>
            <a:r>
              <a:rPr lang="en-GB" sz="1800"/>
              <a:t>benefiting the professionals, as it supports staff by reducing  </a:t>
            </a:r>
            <a:r>
              <a:rPr lang="en-GB" sz="1800" dirty="0"/>
              <a:t>administrative hours and providing access to up-to-date </a:t>
            </a:r>
            <a:r>
              <a:rPr lang="en-GB" sz="1800"/>
              <a:t>patients' information and records, giving them more time to focus on following the care plan correctly (Abernethy et al., 2022).</a:t>
            </a:r>
            <a:endParaRPr lang="en-US"/>
          </a:p>
          <a:p>
            <a:pPr marL="0" indent="0">
              <a:buNone/>
            </a:pPr>
            <a:r>
              <a:rPr lang="en-GB" sz="1800" dirty="0"/>
              <a:t> However, </a:t>
            </a:r>
            <a:r>
              <a:rPr lang="en-US" sz="1800" dirty="0"/>
              <a:t>Chambers et al. (2021) highlight that there are </a:t>
            </a:r>
            <a:r>
              <a:rPr lang="en-US" sz="1800"/>
              <a:t>social care workers who lack IT skills. This could be a risk, as there could be an accidental breach of </a:t>
            </a:r>
            <a:r>
              <a:rPr lang="en-US" sz="1800" dirty="0"/>
              <a:t>personally identifiable information (PII). </a:t>
            </a:r>
            <a:endParaRPr lang="en-US" dirty="0"/>
          </a:p>
          <a:p>
            <a:pPr marL="0" indent="0">
              <a:buNone/>
            </a:pPr>
            <a:r>
              <a:rPr lang="en-US" sz="1800"/>
              <a:t>This suggests that </a:t>
            </a:r>
            <a:r>
              <a:rPr lang="en-US" sz="1800" dirty="0"/>
              <a:t>there will be some challenges implementing the DSCR system in care homes where staff who have limited IT skills. </a:t>
            </a:r>
            <a:endParaRPr lang="en-US"/>
          </a:p>
        </p:txBody>
      </p:sp>
    </p:spTree>
    <p:extLst>
      <p:ext uri="{BB962C8B-B14F-4D97-AF65-F5344CB8AC3E}">
        <p14:creationId xmlns:p14="http://schemas.microsoft.com/office/powerpoint/2010/main" val="1294654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4" name="Group 13">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15"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Ehr Emr Dossier Médical · Images vectorielles gratuites sur Pixabay">
            <a:extLst>
              <a:ext uri="{FF2B5EF4-FFF2-40B4-BE49-F238E27FC236}">
                <a16:creationId xmlns:a16="http://schemas.microsoft.com/office/drawing/2014/main" id="{2D57BABD-890F-B26F-23F0-86DB71948752}"/>
              </a:ext>
            </a:extLst>
          </p:cNvPr>
          <p:cNvPicPr>
            <a:picLocks noChangeAspect="1"/>
          </p:cNvPicPr>
          <p:nvPr/>
        </p:nvPicPr>
        <p:blipFill>
          <a:blip r:embed="rId2"/>
          <a:srcRect r="-130"/>
          <a:stretch>
            <a:fillRect/>
          </a:stretch>
        </p:blipFill>
        <p:spPr>
          <a:xfrm>
            <a:off x="6803647" y="1551181"/>
            <a:ext cx="4730214" cy="3755638"/>
          </a:xfrm>
          <a:prstGeom prst="rect">
            <a:avLst/>
          </a:prstGeom>
        </p:spPr>
      </p:pic>
      <p:grpSp>
        <p:nvGrpSpPr>
          <p:cNvPr id="18" name="Group 17">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9" name="Freeform: Shape 18">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577235"/>
              <a:ext cx="2485581" cy="1280765"/>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973A731C-5CED-5D7B-5546-9C0473F02DD9}"/>
              </a:ext>
            </a:extLst>
          </p:cNvPr>
          <p:cNvSpPr>
            <a:spLocks noGrp="1"/>
          </p:cNvSpPr>
          <p:nvPr>
            <p:ph type="title"/>
          </p:nvPr>
        </p:nvSpPr>
        <p:spPr>
          <a:xfrm>
            <a:off x="786384" y="841249"/>
            <a:ext cx="5692953" cy="2587131"/>
          </a:xfrm>
        </p:spPr>
        <p:txBody>
          <a:bodyPr anchor="b">
            <a:normAutofit/>
          </a:bodyPr>
          <a:lstStyle/>
          <a:p>
            <a:pPr marL="228600" indent="-228600">
              <a:spcBef>
                <a:spcPts val="1000"/>
              </a:spcBef>
            </a:pPr>
            <a:r>
              <a:rPr lang="en-GB" sz="4800">
                <a:solidFill>
                  <a:schemeClr val="bg1"/>
                </a:solidFill>
                <a:latin typeface="Aptos"/>
              </a:rPr>
              <a:t>Conclusion</a:t>
            </a:r>
            <a:endParaRPr lang="en-US" sz="4800">
              <a:solidFill>
                <a:schemeClr val="bg1"/>
              </a:solidFill>
              <a:latin typeface="Aptos"/>
            </a:endParaRPr>
          </a:p>
          <a:p>
            <a:endParaRPr lang="en-GB" sz="4800">
              <a:solidFill>
                <a:schemeClr val="bg1"/>
              </a:solidFill>
            </a:endParaRPr>
          </a:p>
        </p:txBody>
      </p:sp>
      <p:sp>
        <p:nvSpPr>
          <p:cNvPr id="3" name="Content Placeholder 2">
            <a:extLst>
              <a:ext uri="{FF2B5EF4-FFF2-40B4-BE49-F238E27FC236}">
                <a16:creationId xmlns:a16="http://schemas.microsoft.com/office/drawing/2014/main" id="{4211CE01-273F-721F-0B00-43E46E05D882}"/>
              </a:ext>
            </a:extLst>
          </p:cNvPr>
          <p:cNvSpPr>
            <a:spLocks noGrp="1"/>
          </p:cNvSpPr>
          <p:nvPr>
            <p:ph idx="1"/>
          </p:nvPr>
        </p:nvSpPr>
        <p:spPr>
          <a:xfrm>
            <a:off x="786383" y="3566810"/>
            <a:ext cx="5692953" cy="2651110"/>
          </a:xfrm>
        </p:spPr>
        <p:txBody>
          <a:bodyPr vert="horz" lIns="91440" tIns="45720" rIns="91440" bIns="45720" rtlCol="0" anchor="ctr">
            <a:noAutofit/>
          </a:bodyPr>
          <a:lstStyle/>
          <a:p>
            <a:pPr marL="0" indent="0">
              <a:buNone/>
            </a:pPr>
            <a:endParaRPr lang="en-GB" sz="1200" dirty="0"/>
          </a:p>
          <a:p>
            <a:pPr marL="0" indent="0">
              <a:buNone/>
            </a:pPr>
            <a:r>
              <a:rPr lang="en-GB" sz="1200"/>
              <a:t>Overall, the Digital Social Care Record (DSCR) is a great innovation for social care </a:t>
            </a:r>
            <a:r>
              <a:rPr lang="en-GB" sz="1200" dirty="0"/>
              <a:t>settings as it securely registers the patients' up to date personal information, medication </a:t>
            </a:r>
            <a:r>
              <a:rPr lang="en-GB" sz="1200"/>
              <a:t>history and more.</a:t>
            </a:r>
            <a:endParaRPr lang="en-US" sz="1200"/>
          </a:p>
          <a:p>
            <a:pPr marL="0" indent="0">
              <a:buNone/>
            </a:pPr>
            <a:r>
              <a:rPr lang="en-GB" sz="1200" dirty="0"/>
              <a:t> The system also reduces administrative work for staff, giving them more time to provide care that follows the patients' preferences and empowering them following the Mental Capacity Act 2005, it also reduces medical errors as they have access to the </a:t>
            </a:r>
            <a:r>
              <a:rPr lang="en-GB" sz="1200"/>
              <a:t>patients' </a:t>
            </a:r>
            <a:r>
              <a:rPr lang="en-GB" sz="1200" dirty="0"/>
              <a:t>information.</a:t>
            </a:r>
            <a:endParaRPr lang="en-US" sz="1200"/>
          </a:p>
          <a:p>
            <a:pPr marL="0" indent="0">
              <a:buNone/>
            </a:pPr>
            <a:r>
              <a:rPr lang="en-GB" sz="1200" dirty="0"/>
              <a:t> However, the system faces challenges as there is a risk of data breaches. It is mandatory for social care workers to follow the 7 principles of GDPR and the Data Protection Act </a:t>
            </a:r>
            <a:r>
              <a:rPr lang="en-GB" sz="1200"/>
              <a:t>2018 to secure the patients information.</a:t>
            </a:r>
            <a:endParaRPr lang="en-GB" sz="1200" dirty="0"/>
          </a:p>
          <a:p>
            <a:pPr marL="0" indent="0">
              <a:buNone/>
            </a:pPr>
            <a:r>
              <a:rPr lang="en-US" sz="1200" dirty="0"/>
              <a:t>There are ways to mitigate those challenges that the DSCR system faces. The government should increase the implementation fundings as this would help reduce the financial </a:t>
            </a:r>
            <a:r>
              <a:rPr lang="en-US" sz="1200"/>
              <a:t>struggle</a:t>
            </a:r>
            <a:r>
              <a:rPr lang="en-US" sz="1200" dirty="0"/>
              <a:t> of care homes. Digital training should me mandatory in every care home for staff to reduce the risk of data breach, this will protect the service users' personal data</a:t>
            </a:r>
            <a:endParaRPr lang="en-GB" sz="1200" dirty="0"/>
          </a:p>
        </p:txBody>
      </p:sp>
    </p:spTree>
    <p:extLst>
      <p:ext uri="{BB962C8B-B14F-4D97-AF65-F5344CB8AC3E}">
        <p14:creationId xmlns:p14="http://schemas.microsoft.com/office/powerpoint/2010/main" val="310621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AB162-E4FB-B1FB-E705-CA5476C8F086}"/>
              </a:ext>
            </a:extLst>
          </p:cNvPr>
          <p:cNvSpPr>
            <a:spLocks noGrp="1"/>
          </p:cNvSpPr>
          <p:nvPr>
            <p:ph type="title"/>
          </p:nvPr>
        </p:nvSpPr>
        <p:spPr/>
        <p:txBody>
          <a:bodyPr/>
          <a:lstStyle/>
          <a:p>
            <a:r>
              <a:rPr lang="en-GB"/>
              <a:t>Reference list:</a:t>
            </a:r>
            <a:endParaRPr lang="en-US"/>
          </a:p>
        </p:txBody>
      </p:sp>
      <p:sp>
        <p:nvSpPr>
          <p:cNvPr id="3" name="Content Placeholder 2">
            <a:extLst>
              <a:ext uri="{FF2B5EF4-FFF2-40B4-BE49-F238E27FC236}">
                <a16:creationId xmlns:a16="http://schemas.microsoft.com/office/drawing/2014/main" id="{6E63CACE-338C-69F2-C018-D0B39C48F343}"/>
              </a:ext>
            </a:extLst>
          </p:cNvPr>
          <p:cNvSpPr>
            <a:spLocks noGrp="1"/>
          </p:cNvSpPr>
          <p:nvPr>
            <p:ph idx="1"/>
          </p:nvPr>
        </p:nvSpPr>
        <p:spPr/>
        <p:txBody>
          <a:bodyPr vert="horz" lIns="91440" tIns="45720" rIns="91440" bIns="45720" rtlCol="0" anchor="t">
            <a:normAutofit/>
          </a:bodyPr>
          <a:lstStyle/>
          <a:p>
            <a:pPr marL="0" indent="0">
              <a:buNone/>
            </a:pPr>
            <a:r>
              <a:rPr lang="en-US" sz="1100" dirty="0">
                <a:highlight>
                  <a:srgbClr val="FFFFFF"/>
                </a:highlight>
              </a:rPr>
              <a:t>Abernethy, A., Adams, L., Barrett, M., Bechtel, C., Brennan, P., Butte, A., Faulkner, J., Fontaine, E., Friedhoff, S., </a:t>
            </a:r>
            <a:r>
              <a:rPr lang="en-US" sz="1100" dirty="0" err="1">
                <a:highlight>
                  <a:srgbClr val="FFFFFF"/>
                </a:highlight>
              </a:rPr>
              <a:t>Halamka</a:t>
            </a:r>
            <a:r>
              <a:rPr lang="en-US" sz="1100" dirty="0">
                <a:highlight>
                  <a:srgbClr val="FFFFFF"/>
                </a:highlight>
              </a:rPr>
              <a:t>, J., Howell, M., Johnson, K., Long, P., McGraw, D., Miller, R., Lee, P., Perlin, J., </a:t>
            </a:r>
            <a:r>
              <a:rPr lang="en-US" sz="1100" dirty="0" err="1">
                <a:highlight>
                  <a:srgbClr val="FFFFFF"/>
                </a:highlight>
              </a:rPr>
              <a:t>Rucker,D</a:t>
            </a:r>
            <a:r>
              <a:rPr lang="en-US" sz="1100" dirty="0">
                <a:highlight>
                  <a:srgbClr val="FFFFFF"/>
                </a:highlight>
              </a:rPr>
              <a:t>., Sandy, L., Savage, L., Stump, L., Tang, P., Topol, E., Tuckson, R &amp; Valdes, K. (2022) The promise of digital health: Then, now, and future. </a:t>
            </a:r>
            <a:r>
              <a:rPr lang="en-US" sz="1100" i="1" dirty="0">
                <a:highlight>
                  <a:srgbClr val="FFFFFF"/>
                </a:highlight>
              </a:rPr>
              <a:t>Nam perspective</a:t>
            </a:r>
            <a:r>
              <a:rPr lang="en-US" sz="1100" dirty="0">
                <a:highlight>
                  <a:srgbClr val="FFFFFF"/>
                </a:highlight>
              </a:rPr>
              <a:t>. Doi: </a:t>
            </a:r>
            <a:r>
              <a:rPr lang="en-US" sz="1100" dirty="0">
                <a:highlight>
                  <a:srgbClr val="FFFFFF"/>
                </a:highlight>
                <a:hlinkClick r:id="rId2"/>
              </a:rPr>
              <a:t>10.31478/202206e</a:t>
            </a:r>
            <a:r>
              <a:rPr lang="en-US" sz="1100" dirty="0">
                <a:highlight>
                  <a:srgbClr val="FFFFFF"/>
                </a:highlight>
              </a:rPr>
              <a:t>  </a:t>
            </a:r>
            <a:endParaRPr lang="en-US" dirty="0"/>
          </a:p>
          <a:p>
            <a:pPr marL="0" indent="0">
              <a:buNone/>
            </a:pPr>
            <a:r>
              <a:rPr lang="en-US" sz="1000" dirty="0">
                <a:highlight>
                  <a:srgbClr val="FFFFFF"/>
                </a:highlight>
              </a:rPr>
              <a:t>Ainsworth, A. (2023) </a:t>
            </a:r>
            <a:r>
              <a:rPr lang="en-US" sz="1000" dirty="0" err="1">
                <a:highlight>
                  <a:srgbClr val="FFFFFF"/>
                </a:highlight>
              </a:rPr>
              <a:t>Digitising</a:t>
            </a:r>
            <a:r>
              <a:rPr lang="en-US" sz="1000" dirty="0">
                <a:highlight>
                  <a:srgbClr val="FFFFFF"/>
                </a:highlight>
              </a:rPr>
              <a:t> social care: reflections on progress. Available at: </a:t>
            </a:r>
            <a:r>
              <a:rPr lang="en-US" sz="1000" dirty="0">
                <a:highlight>
                  <a:srgbClr val="FFFFFF"/>
                </a:highlight>
                <a:hlinkClick r:id="rId3"/>
              </a:rPr>
              <a:t>https://socialcare.blog.gov.uk/2023/11/09/digitising-social-care-reflections-on-progress/</a:t>
            </a:r>
            <a:r>
              <a:rPr lang="en-US" sz="1000" dirty="0">
                <a:highlight>
                  <a:srgbClr val="FFFFFF"/>
                </a:highlight>
              </a:rPr>
              <a:t> (Accessed date: 27 June 2026)</a:t>
            </a:r>
            <a:endParaRPr lang="en-US"/>
          </a:p>
          <a:p>
            <a:pPr marL="0" indent="0">
              <a:buNone/>
            </a:pPr>
            <a:r>
              <a:rPr lang="en-US" sz="1000" dirty="0">
                <a:highlight>
                  <a:srgbClr val="FFFFFF"/>
                </a:highlight>
              </a:rPr>
              <a:t>Brands, M., Gouw, S., </a:t>
            </a:r>
            <a:r>
              <a:rPr lang="en-US" sz="1000" dirty="0" err="1">
                <a:highlight>
                  <a:srgbClr val="FFFFFF"/>
                </a:highlight>
              </a:rPr>
              <a:t>Beestrum</a:t>
            </a:r>
            <a:r>
              <a:rPr lang="en-US" sz="1000" dirty="0">
                <a:highlight>
                  <a:srgbClr val="FFFFFF"/>
                </a:highlight>
              </a:rPr>
              <a:t>, M., Cronin, R., </a:t>
            </a:r>
            <a:r>
              <a:rPr lang="en-US" sz="1000" dirty="0" err="1">
                <a:highlight>
                  <a:srgbClr val="FFFFFF"/>
                </a:highlight>
              </a:rPr>
              <a:t>Fijnvandraat</a:t>
            </a:r>
            <a:r>
              <a:rPr lang="en-US" sz="1000" dirty="0">
                <a:highlight>
                  <a:srgbClr val="FFFFFF"/>
                </a:highlight>
              </a:rPr>
              <a:t>, K &amp; Badawy, S. (2022) Patient-Centered digital health records and their effects on health outcomes: Systematic review. Journal of medical internet research, 24(12). Doi: </a:t>
            </a:r>
            <a:r>
              <a:rPr lang="en-US" sz="1000" dirty="0">
                <a:highlight>
                  <a:srgbClr val="FFFFFF"/>
                </a:highlight>
                <a:hlinkClick r:id="rId4"/>
              </a:rPr>
              <a:t>10.2196/43086</a:t>
            </a:r>
            <a:endParaRPr lang="en-US"/>
          </a:p>
          <a:p>
            <a:pPr marL="0" indent="0">
              <a:buNone/>
            </a:pPr>
            <a:r>
              <a:rPr lang="en-US" sz="1100" dirty="0">
                <a:highlight>
                  <a:srgbClr val="FFFFFF"/>
                </a:highlight>
              </a:rPr>
              <a:t>Chambers, D., Cantrell, A &amp; Booth, A. (2021) </a:t>
            </a:r>
            <a:r>
              <a:rPr lang="en-US" sz="1100" dirty="0" err="1">
                <a:highlight>
                  <a:srgbClr val="FFFFFF"/>
                </a:highlight>
              </a:rPr>
              <a:t>Raoid</a:t>
            </a:r>
            <a:r>
              <a:rPr lang="en-US" sz="1100" dirty="0">
                <a:highlight>
                  <a:srgbClr val="FFFFFF"/>
                </a:highlight>
              </a:rPr>
              <a:t> evidence review: challenges to implementing digital and data-driven technologies in health and social care. Available at: </a:t>
            </a:r>
            <a:r>
              <a:rPr lang="en-US" sz="1100" dirty="0">
                <a:highlight>
                  <a:srgbClr val="FFFFFF"/>
                </a:highlight>
                <a:hlinkClick r:id="rId5"/>
              </a:rPr>
              <a:t>https://eprints.whiterose.ac.uk/id/eprint/175758/1/Digital%20challenges%20final%20report-for%20repository.pdf</a:t>
            </a:r>
            <a:r>
              <a:rPr lang="en-US" sz="1100" dirty="0">
                <a:highlight>
                  <a:srgbClr val="FFFFFF"/>
                </a:highlight>
              </a:rPr>
              <a:t>  (Accessed date: 28 June 2026)</a:t>
            </a:r>
            <a:endParaRPr lang="en-US" dirty="0"/>
          </a:p>
          <a:p>
            <a:pPr marL="0" indent="0">
              <a:buNone/>
            </a:pPr>
            <a:r>
              <a:rPr lang="en-US" sz="1100">
                <a:highlight>
                  <a:srgbClr val="FFFFFF"/>
                </a:highlight>
              </a:rPr>
              <a:t>Department of Health and Social Care (2023) </a:t>
            </a:r>
            <a:r>
              <a:rPr lang="en-US" sz="1100" i="1">
                <a:highlight>
                  <a:srgbClr val="FFFFFF"/>
                </a:highlight>
              </a:rPr>
              <a:t>Digital working in adult social care: What good looks like.</a:t>
            </a:r>
            <a:r>
              <a:rPr lang="en-US" sz="1100">
                <a:highlight>
                  <a:srgbClr val="FFFFFF"/>
                </a:highlight>
              </a:rPr>
              <a:t> Available at: </a:t>
            </a:r>
            <a:r>
              <a:rPr lang="en-US" sz="1100" dirty="0">
                <a:highlight>
                  <a:srgbClr val="FFFFFF"/>
                </a:highlight>
                <a:hlinkClick r:id="rId6"/>
              </a:rPr>
              <a:t>https://www.gov.uk/government/publications/digital-working-in-adult-social-care-what-good-looks-like/digital-working-in-adult-social-care-what-good-looks-like-for-local-authorities-and-care-providers</a:t>
            </a:r>
            <a:r>
              <a:rPr lang="en-US" sz="1100">
                <a:highlight>
                  <a:srgbClr val="FFFFFF"/>
                </a:highlight>
              </a:rPr>
              <a:t> (Accessed date: 26 June 2026)</a:t>
            </a:r>
            <a:endParaRPr lang="en-US"/>
          </a:p>
          <a:p>
            <a:pPr marL="0" indent="0">
              <a:buNone/>
            </a:pPr>
            <a:r>
              <a:rPr lang="en-GB" sz="1100">
                <a:highlight>
                  <a:srgbClr val="FFFFFF"/>
                </a:highlight>
              </a:rPr>
              <a:t>Gov.uk (2025) Digital revolution in care saves millions of admin hours. Available at: </a:t>
            </a:r>
            <a:r>
              <a:rPr lang="en-GB" sz="1100" dirty="0">
                <a:highlight>
                  <a:srgbClr val="FFFFFF"/>
                </a:highlight>
                <a:hlinkClick r:id="rId7"/>
              </a:rPr>
              <a:t>https://www.gov.uk/government/news/digital-revolution-in-care-saves-millions-of-admin-hours</a:t>
            </a:r>
            <a:r>
              <a:rPr lang="en-GB" sz="1100">
                <a:highlight>
                  <a:srgbClr val="FFFFFF"/>
                </a:highlight>
              </a:rPr>
              <a:t> (Accessed date: 26 June 2026)</a:t>
            </a:r>
          </a:p>
          <a:p>
            <a:pPr>
              <a:buNone/>
            </a:pPr>
            <a:r>
              <a:rPr lang="en-US" sz="1100">
                <a:highlight>
                  <a:srgbClr val="FFFFFF"/>
                </a:highlight>
              </a:rPr>
              <a:t>Legislation. Gov. Uk (2026) </a:t>
            </a:r>
            <a:r>
              <a:rPr lang="en-US" sz="1100" i="1">
                <a:highlight>
                  <a:srgbClr val="FFFFFF"/>
                </a:highlight>
              </a:rPr>
              <a:t>Data Protection Act 2018</a:t>
            </a:r>
            <a:r>
              <a:rPr lang="en-US" sz="1100">
                <a:highlight>
                  <a:srgbClr val="FFFFFF"/>
                </a:highlight>
              </a:rPr>
              <a:t>. Available at: </a:t>
            </a:r>
            <a:r>
              <a:rPr lang="en-US" sz="1100" dirty="0">
                <a:highlight>
                  <a:srgbClr val="FFFFFF"/>
                </a:highlight>
                <a:hlinkClick r:id="rId8"/>
              </a:rPr>
              <a:t>https://www.legislation.gov.uk/ukpga/2018/12/contents</a:t>
            </a:r>
            <a:r>
              <a:rPr lang="en-US" sz="1100">
                <a:highlight>
                  <a:srgbClr val="FFFFFF"/>
                </a:highlight>
              </a:rPr>
              <a:t> (Accessed date: 29 June 2026)</a:t>
            </a:r>
            <a:endParaRPr lang="en-GB" sz="1100">
              <a:highlight>
                <a:srgbClr val="FFFFFF"/>
              </a:highlight>
            </a:endParaRPr>
          </a:p>
          <a:p>
            <a:pPr>
              <a:buNone/>
            </a:pPr>
            <a:r>
              <a:rPr lang="en-US" sz="1100">
                <a:highlight>
                  <a:srgbClr val="FFFFFF"/>
                </a:highlight>
              </a:rPr>
              <a:t>Legislation. Gov. Uk (2026) Mental capacity act 2005. Available at: </a:t>
            </a:r>
            <a:r>
              <a:rPr lang="en-US" sz="1100" dirty="0">
                <a:highlight>
                  <a:srgbClr val="FFFFFF"/>
                </a:highlight>
                <a:hlinkClick r:id="rId9"/>
              </a:rPr>
              <a:t>https://www.legislation.gov.uk/ukpga/2005/9/contents</a:t>
            </a:r>
            <a:r>
              <a:rPr lang="en-US" sz="1100">
                <a:highlight>
                  <a:srgbClr val="FFFFFF"/>
                </a:highlight>
              </a:rPr>
              <a:t> (Accessed date: 28 June 2026)</a:t>
            </a:r>
          </a:p>
          <a:p>
            <a:pPr>
              <a:buNone/>
            </a:pPr>
            <a:r>
              <a:rPr lang="en-US" sz="1100" dirty="0">
                <a:highlight>
                  <a:srgbClr val="FFFFFF"/>
                </a:highlight>
              </a:rPr>
              <a:t>Malley, J., Westwood, J., Snow, M., Farrelly, N., </a:t>
            </a:r>
            <a:r>
              <a:rPr lang="en-US" sz="1100" dirty="0" err="1">
                <a:highlight>
                  <a:srgbClr val="FFFFFF"/>
                </a:highlight>
              </a:rPr>
              <a:t>Steils</a:t>
            </a:r>
            <a:r>
              <a:rPr lang="en-US" sz="1100" dirty="0">
                <a:highlight>
                  <a:srgbClr val="FFFFFF"/>
                </a:highlight>
              </a:rPr>
              <a:t>, N., Handerson, C &amp; Larkins, C. (2026) A rapid evaluation of the implementation of digital social care records in England. </a:t>
            </a:r>
            <a:r>
              <a:rPr lang="en-US" sz="1100" i="1" dirty="0">
                <a:highlight>
                  <a:srgbClr val="FFFFFF"/>
                </a:highlight>
              </a:rPr>
              <a:t>Health and social care delivery research,</a:t>
            </a:r>
            <a:r>
              <a:rPr lang="en-US" sz="1100" dirty="0">
                <a:highlight>
                  <a:srgbClr val="FFFFFF"/>
                </a:highlight>
              </a:rPr>
              <a:t> 14(16). </a:t>
            </a:r>
            <a:r>
              <a:rPr lang="en-US" sz="1100" dirty="0" err="1">
                <a:highlight>
                  <a:srgbClr val="FFFFFF"/>
                </a:highlight>
              </a:rPr>
              <a:t>doi</a:t>
            </a:r>
            <a:r>
              <a:rPr lang="en-US" sz="1100" dirty="0">
                <a:highlight>
                  <a:srgbClr val="FFFFFF"/>
                </a:highlight>
              </a:rPr>
              <a:t>: </a:t>
            </a:r>
            <a:r>
              <a:rPr lang="en-US" sz="1100" dirty="0">
                <a:highlight>
                  <a:srgbClr val="FFFFFF"/>
                </a:highlight>
                <a:hlinkClick r:id="rId10"/>
              </a:rPr>
              <a:t>https://doi.org/10.3310/gjjw2821</a:t>
            </a:r>
            <a:r>
              <a:rPr lang="en-US" sz="1100" dirty="0">
                <a:highlight>
                  <a:srgbClr val="FFFFFF"/>
                </a:highlight>
              </a:rPr>
              <a:t>  </a:t>
            </a:r>
          </a:p>
          <a:p>
            <a:pPr>
              <a:buNone/>
            </a:pPr>
            <a:r>
              <a:rPr lang="en-US" sz="1100" dirty="0">
                <a:highlight>
                  <a:srgbClr val="FFFFFF"/>
                </a:highlight>
              </a:rPr>
              <a:t>Pass (2024)</a:t>
            </a:r>
            <a:r>
              <a:rPr lang="en-US" sz="1100" i="1" dirty="0">
                <a:highlight>
                  <a:srgbClr val="FFFFFF"/>
                </a:highlight>
              </a:rPr>
              <a:t> The complete guide to Digital Social Care Record</a:t>
            </a:r>
            <a:r>
              <a:rPr lang="en-US" sz="1100" dirty="0">
                <a:highlight>
                  <a:srgbClr val="FFFFFF"/>
                </a:highlight>
              </a:rPr>
              <a:t>. Available at: </a:t>
            </a:r>
            <a:r>
              <a:rPr lang="en-US" sz="1100" dirty="0">
                <a:highlight>
                  <a:srgbClr val="FFFFFF"/>
                </a:highlight>
                <a:ea typeface="+mn-lt"/>
                <a:cs typeface="+mn-lt"/>
                <a:hlinkClick r:id="rId11"/>
              </a:rPr>
              <a:t>https://www.everylifetechnologies.com/content-hub/the-complete-guide-to-digital-social-care-records/</a:t>
            </a:r>
            <a:r>
              <a:rPr lang="en-US" sz="1100">
                <a:highlight>
                  <a:srgbClr val="FFFFFF"/>
                </a:highlight>
                <a:ea typeface="+mn-lt"/>
                <a:cs typeface="+mn-lt"/>
              </a:rPr>
              <a:t> (Accessed date: 1 July 2026)</a:t>
            </a:r>
          </a:p>
          <a:p>
            <a:pPr>
              <a:buNone/>
            </a:pPr>
            <a:endParaRPr lang="en-US" sz="1100" dirty="0">
              <a:highlight>
                <a:srgbClr val="FFFFFF"/>
              </a:highlight>
            </a:endParaRPr>
          </a:p>
        </p:txBody>
      </p:sp>
    </p:spTree>
    <p:extLst>
      <p:ext uri="{BB962C8B-B14F-4D97-AF65-F5344CB8AC3E}">
        <p14:creationId xmlns:p14="http://schemas.microsoft.com/office/powerpoint/2010/main" val="226930754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B0D56-242E-A679-764A-FE5AA72CA27E}"/>
              </a:ext>
            </a:extLst>
          </p:cNvPr>
          <p:cNvSpPr>
            <a:spLocks noGrp="1"/>
          </p:cNvSpPr>
          <p:nvPr>
            <p:ph type="title"/>
          </p:nvPr>
        </p:nvSpPr>
        <p:spPr/>
        <p:txBody>
          <a:bodyPr/>
          <a:lstStyle/>
          <a:p>
            <a:r>
              <a:rPr lang="en-US"/>
              <a:t>Reference list:</a:t>
            </a:r>
          </a:p>
        </p:txBody>
      </p:sp>
      <p:sp>
        <p:nvSpPr>
          <p:cNvPr id="3" name="Content Placeholder 2">
            <a:extLst>
              <a:ext uri="{FF2B5EF4-FFF2-40B4-BE49-F238E27FC236}">
                <a16:creationId xmlns:a16="http://schemas.microsoft.com/office/drawing/2014/main" id="{2381236A-AFE0-EEB2-62AD-BCA99CF607F1}"/>
              </a:ext>
            </a:extLst>
          </p:cNvPr>
          <p:cNvSpPr>
            <a:spLocks noGrp="1"/>
          </p:cNvSpPr>
          <p:nvPr>
            <p:ph idx="1"/>
          </p:nvPr>
        </p:nvSpPr>
        <p:spPr/>
        <p:txBody>
          <a:bodyPr vert="horz" lIns="91440" tIns="45720" rIns="91440" bIns="45720" rtlCol="0" anchor="t">
            <a:normAutofit/>
          </a:bodyPr>
          <a:lstStyle/>
          <a:p>
            <a:pPr marL="0" indent="0">
              <a:buNone/>
            </a:pPr>
            <a:r>
              <a:rPr lang="en-US" sz="1100">
                <a:highlight>
                  <a:srgbClr val="FFFFFF"/>
                </a:highlight>
              </a:rPr>
              <a:t>Skinner, P. (2023) </a:t>
            </a:r>
            <a:r>
              <a:rPr lang="en-US" sz="1100" i="1">
                <a:highlight>
                  <a:srgbClr val="FFFFFF"/>
                </a:highlight>
              </a:rPr>
              <a:t>Putting it on (digital) record</a:t>
            </a:r>
            <a:r>
              <a:rPr lang="en-US" sz="1100">
                <a:highlight>
                  <a:srgbClr val="FFFFFF"/>
                </a:highlight>
              </a:rPr>
              <a:t>. Available at: </a:t>
            </a:r>
            <a:r>
              <a:rPr lang="en-US" sz="1100" dirty="0">
                <a:highlight>
                  <a:srgbClr val="FFFFFF"/>
                </a:highlight>
                <a:hlinkClick r:id="rId2"/>
              </a:rPr>
              <a:t>https://socialcare.blog.gov.uk/2023/08/10/putting-it-on-digital-record/</a:t>
            </a:r>
            <a:r>
              <a:rPr lang="en-US" sz="1100">
                <a:highlight>
                  <a:srgbClr val="FFFFFF"/>
                </a:highlight>
              </a:rPr>
              <a:t> (Accessed date: 14 June 2026)</a:t>
            </a:r>
            <a:r>
              <a:rPr lang="en-GB" sz="1100">
                <a:ea typeface="+mn-lt"/>
                <a:cs typeface="+mn-lt"/>
              </a:rPr>
              <a:t> </a:t>
            </a:r>
            <a:endParaRPr lang="en-US"/>
          </a:p>
          <a:p>
            <a:pPr marL="0" indent="0">
              <a:buNone/>
            </a:pPr>
            <a:r>
              <a:rPr lang="en-GB" sz="1100"/>
              <a:t>Sutton, M &amp; Skinner, P. (2023) Digitisation is the power to improve care. Available at: </a:t>
            </a:r>
            <a:r>
              <a:rPr lang="en-GB" sz="1100" dirty="0">
                <a:hlinkClick r:id="rId3"/>
              </a:rPr>
              <a:t>https://socialcare.blog.gov.uk/2023/09/08/digitisation-is-the-power-to-improve-care/</a:t>
            </a:r>
            <a:r>
              <a:rPr lang="en-GB" sz="1100" dirty="0"/>
              <a:t> </a:t>
            </a:r>
            <a:r>
              <a:rPr lang="en-GB" sz="1100"/>
              <a:t>(Accessed date: 26 June 2026)</a:t>
            </a:r>
          </a:p>
          <a:p>
            <a:pPr marL="0" indent="0">
              <a:buNone/>
            </a:pPr>
            <a:r>
              <a:rPr lang="en-US" sz="1100">
                <a:highlight>
                  <a:srgbClr val="FFFFFF"/>
                </a:highlight>
              </a:rPr>
              <a:t>Whitfield, G., Kispeter, E., Hamblin, K &amp; Burns, D. (2025) How the care workforce navigates the digital ‘skill gap’: problems and opportunities from policy to practice</a:t>
            </a:r>
            <a:r>
              <a:rPr lang="en-US" sz="1100" i="1">
                <a:highlight>
                  <a:srgbClr val="FFFFFF"/>
                </a:highlight>
              </a:rPr>
              <a:t>. Frontiers in sociology</a:t>
            </a:r>
            <a:r>
              <a:rPr lang="en-US" sz="1100">
                <a:highlight>
                  <a:srgbClr val="FFFFFF"/>
                </a:highlight>
              </a:rPr>
              <a:t>, 10, 1552672. Available at: </a:t>
            </a:r>
            <a:r>
              <a:rPr lang="en-US" sz="1100" dirty="0">
                <a:highlight>
                  <a:srgbClr val="FFFFFF"/>
                </a:highlight>
                <a:hlinkClick r:id="rId4"/>
              </a:rPr>
              <a:t>https://pmc.ncbi.nlm.nih.gov/articles/PMC12058752/</a:t>
            </a:r>
            <a:endParaRPr lang="en-US" sz="1100"/>
          </a:p>
          <a:p>
            <a:pPr>
              <a:buNone/>
            </a:pPr>
            <a:endParaRPr lang="en-US" sz="1100" dirty="0">
              <a:highlight>
                <a:srgbClr val="FFFFFF"/>
              </a:highlight>
            </a:endParaRPr>
          </a:p>
          <a:p>
            <a:pPr>
              <a:buNone/>
            </a:pPr>
            <a:endParaRPr lang="en-US" sz="1100" dirty="0">
              <a:highlight>
                <a:srgbClr val="FFFFFF"/>
              </a:highlight>
            </a:endParaRPr>
          </a:p>
        </p:txBody>
      </p:sp>
    </p:spTree>
    <p:extLst>
      <p:ext uri="{BB962C8B-B14F-4D97-AF65-F5344CB8AC3E}">
        <p14:creationId xmlns:p14="http://schemas.microsoft.com/office/powerpoint/2010/main" val="2591280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Content Placeholder 2" descr="A blue background with black text&#10;&#10;AI-generated content may be incorrect.">
            <a:extLst>
              <a:ext uri="{FF2B5EF4-FFF2-40B4-BE49-F238E27FC236}">
                <a16:creationId xmlns:a16="http://schemas.microsoft.com/office/drawing/2014/main" id="{5D9C0657-2F36-68B9-A34D-774B2189B69D}"/>
              </a:ext>
            </a:extLst>
          </p:cNvPr>
          <p:cNvPicPr>
            <a:picLocks noGrp="1" noChangeAspect="1"/>
          </p:cNvPicPr>
          <p:nvPr>
            <p:ph idx="1"/>
          </p:nvPr>
        </p:nvPicPr>
        <p:blipFill>
          <a:blip r:embed="rId2"/>
          <a:srcRect t="7819" b="2181"/>
          <a:stretch>
            <a:fillRect/>
          </a:stretch>
        </p:blipFill>
        <p:spPr>
          <a:xfrm>
            <a:off x="20" y="10"/>
            <a:ext cx="12191980" cy="6857990"/>
          </a:xfrm>
          <a:prstGeom prst="rect">
            <a:avLst/>
          </a:prstGeom>
        </p:spPr>
      </p:pic>
      <p:sp>
        <p:nvSpPr>
          <p:cNvPr id="6" name="Rectangle 5">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6EB215-188F-E31B-DAA1-0647A37F132F}"/>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 ​</a:t>
            </a:r>
          </a:p>
        </p:txBody>
      </p:sp>
      <p:cxnSp>
        <p:nvCxnSpPr>
          <p:cNvPr id="10" name="Straight Connector 9">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512239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BMHP6026-BIRM</vt:lpstr>
      <vt:lpstr>Index:</vt:lpstr>
      <vt:lpstr>What is DSCR system?</vt:lpstr>
      <vt:lpstr> When and how DSCR system was implemented in the UK </vt:lpstr>
      <vt:lpstr>Impact on Patient/ Service user </vt:lpstr>
      <vt:lpstr>Impact on Service delivery </vt:lpstr>
      <vt:lpstr>Conclusion </vt:lpstr>
      <vt:lpstr>Reference list:</vt:lpstr>
      <vt:lpstr>Reference list:</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939</cp:revision>
  <dcterms:created xsi:type="dcterms:W3CDTF">2026-06-26T17:40:02Z</dcterms:created>
  <dcterms:modified xsi:type="dcterms:W3CDTF">2026-07-04T12:26:38Z</dcterms:modified>
</cp:coreProperties>
</file>