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982BAE-F196-4AD4-B726-FCB7D05C1ABB}" v="39" dt="2019-12-11T10:40:53.2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692" autoAdjust="0"/>
  </p:normalViewPr>
  <p:slideViewPr>
    <p:cSldViewPr snapToGrid="0">
      <p:cViewPr varScale="1">
        <p:scale>
          <a:sx n="67" d="100"/>
          <a:sy n="67" d="100"/>
        </p:scale>
        <p:origin x="8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rina Tucker-hughes (1706475)" userId="2e4a8c6d-9c1e-46ae-8b18-c540d17ae2a7" providerId="ADAL" clId="{69982BAE-F196-4AD4-B726-FCB7D05C1ABB}"/>
    <pc:docChg chg="undo redo custSel mod modSld modMainMaster">
      <pc:chgData name="Carrina Tucker-hughes (1706475)" userId="2e4a8c6d-9c1e-46ae-8b18-c540d17ae2a7" providerId="ADAL" clId="{69982BAE-F196-4AD4-B726-FCB7D05C1ABB}" dt="2019-12-11T17:13:04.084" v="2231" actId="20577"/>
      <pc:docMkLst>
        <pc:docMk/>
      </pc:docMkLst>
      <pc:sldChg chg="addSp delSp modSp mod setBg delDesignElem modNotesTx">
        <pc:chgData name="Carrina Tucker-hughes (1706475)" userId="2e4a8c6d-9c1e-46ae-8b18-c540d17ae2a7" providerId="ADAL" clId="{69982BAE-F196-4AD4-B726-FCB7D05C1ABB}" dt="2019-12-11T10:42:25.816" v="1510" actId="20577"/>
        <pc:sldMkLst>
          <pc:docMk/>
          <pc:sldMk cId="2926127728" sldId="256"/>
        </pc:sldMkLst>
        <pc:spChg chg="mod">
          <ac:chgData name="Carrina Tucker-hughes (1706475)" userId="2e4a8c6d-9c1e-46ae-8b18-c540d17ae2a7" providerId="ADAL" clId="{69982BAE-F196-4AD4-B726-FCB7D05C1ABB}" dt="2019-11-11T12:14:20.508" v="13" actId="26606"/>
          <ac:spMkLst>
            <pc:docMk/>
            <pc:sldMk cId="2926127728" sldId="256"/>
            <ac:spMk id="2" creationId="{B85E9F81-42DC-40C7-A1A9-4DC40F6D0FBA}"/>
          </ac:spMkLst>
        </pc:spChg>
        <pc:spChg chg="mod">
          <ac:chgData name="Carrina Tucker-hughes (1706475)" userId="2e4a8c6d-9c1e-46ae-8b18-c540d17ae2a7" providerId="ADAL" clId="{69982BAE-F196-4AD4-B726-FCB7D05C1ABB}" dt="2019-11-11T12:45:03.112" v="505" actId="1076"/>
          <ac:spMkLst>
            <pc:docMk/>
            <pc:sldMk cId="2926127728" sldId="256"/>
            <ac:spMk id="3" creationId="{526F28CD-5359-4252-A03B-110CFC3C663B}"/>
          </ac:spMkLst>
        </pc:spChg>
        <pc:spChg chg="add del">
          <ac:chgData name="Carrina Tucker-hughes (1706475)" userId="2e4a8c6d-9c1e-46ae-8b18-c540d17ae2a7" providerId="ADAL" clId="{69982BAE-F196-4AD4-B726-FCB7D05C1ABB}" dt="2019-11-11T12:40:20.763" v="392"/>
          <ac:spMkLst>
            <pc:docMk/>
            <pc:sldMk cId="2926127728" sldId="256"/>
            <ac:spMk id="10" creationId="{B558F58E-93BA-44A3-BCDA-585AFF2E4F3F}"/>
          </ac:spMkLst>
        </pc:spChg>
        <pc:picChg chg="add mod">
          <ac:chgData name="Carrina Tucker-hughes (1706475)" userId="2e4a8c6d-9c1e-46ae-8b18-c540d17ae2a7" providerId="ADAL" clId="{69982BAE-F196-4AD4-B726-FCB7D05C1ABB}" dt="2019-11-11T12:14:20.508" v="13" actId="26606"/>
          <ac:picMkLst>
            <pc:docMk/>
            <pc:sldMk cId="2926127728" sldId="256"/>
            <ac:picMk id="5" creationId="{53D8E786-76D7-4D43-B282-C9A8C8B9A7BB}"/>
          </ac:picMkLst>
        </pc:picChg>
        <pc:cxnChg chg="add del">
          <ac:chgData name="Carrina Tucker-hughes (1706475)" userId="2e4a8c6d-9c1e-46ae-8b18-c540d17ae2a7" providerId="ADAL" clId="{69982BAE-F196-4AD4-B726-FCB7D05C1ABB}" dt="2019-11-11T12:40:20.763" v="392"/>
          <ac:cxnSpMkLst>
            <pc:docMk/>
            <pc:sldMk cId="2926127728" sldId="256"/>
            <ac:cxnSpMk id="12" creationId="{BCD0BBC1-A7D4-445D-98AC-95A6A45D8EBB}"/>
          </ac:cxnSpMkLst>
        </pc:cxnChg>
      </pc:sldChg>
      <pc:sldChg chg="addSp delSp modSp setBg modNotesTx">
        <pc:chgData name="Carrina Tucker-hughes (1706475)" userId="2e4a8c6d-9c1e-46ae-8b18-c540d17ae2a7" providerId="ADAL" clId="{69982BAE-F196-4AD4-B726-FCB7D05C1ABB}" dt="2019-12-11T10:42:36.364" v="1545" actId="20577"/>
        <pc:sldMkLst>
          <pc:docMk/>
          <pc:sldMk cId="771515912" sldId="257"/>
        </pc:sldMkLst>
        <pc:spChg chg="add del">
          <ac:chgData name="Carrina Tucker-hughes (1706475)" userId="2e4a8c6d-9c1e-46ae-8b18-c540d17ae2a7" providerId="ADAL" clId="{69982BAE-F196-4AD4-B726-FCB7D05C1ABB}" dt="2019-11-11T12:18:59.824" v="31" actId="931"/>
          <ac:spMkLst>
            <pc:docMk/>
            <pc:sldMk cId="771515912" sldId="257"/>
            <ac:spMk id="3" creationId="{60FAE79C-F9D1-4FF6-BF08-AC771D16943E}"/>
          </ac:spMkLst>
        </pc:spChg>
        <pc:picChg chg="add del mod">
          <ac:chgData name="Carrina Tucker-hughes (1706475)" userId="2e4a8c6d-9c1e-46ae-8b18-c540d17ae2a7" providerId="ADAL" clId="{69982BAE-F196-4AD4-B726-FCB7D05C1ABB}" dt="2019-11-11T12:18:59.824" v="31" actId="931"/>
          <ac:picMkLst>
            <pc:docMk/>
            <pc:sldMk cId="771515912" sldId="257"/>
            <ac:picMk id="5" creationId="{A51146A6-0031-46C8-82B7-79C02D0A4854}"/>
          </ac:picMkLst>
        </pc:picChg>
      </pc:sldChg>
      <pc:sldChg chg="modSp">
        <pc:chgData name="Carrina Tucker-hughes (1706475)" userId="2e4a8c6d-9c1e-46ae-8b18-c540d17ae2a7" providerId="ADAL" clId="{69982BAE-F196-4AD4-B726-FCB7D05C1ABB}" dt="2019-11-21T12:56:04.371" v="599" actId="5793"/>
        <pc:sldMkLst>
          <pc:docMk/>
          <pc:sldMk cId="2865040502" sldId="258"/>
        </pc:sldMkLst>
        <pc:spChg chg="mod">
          <ac:chgData name="Carrina Tucker-hughes (1706475)" userId="2e4a8c6d-9c1e-46ae-8b18-c540d17ae2a7" providerId="ADAL" clId="{69982BAE-F196-4AD4-B726-FCB7D05C1ABB}" dt="2019-11-21T12:56:04.371" v="599" actId="5793"/>
          <ac:spMkLst>
            <pc:docMk/>
            <pc:sldMk cId="2865040502" sldId="258"/>
            <ac:spMk id="3" creationId="{C49B3636-7404-48B3-A1D4-D30971F244FF}"/>
          </ac:spMkLst>
        </pc:spChg>
      </pc:sldChg>
      <pc:sldChg chg="addSp delSp modSp mod setBg delDesignElem modNotesTx">
        <pc:chgData name="Carrina Tucker-hughes (1706475)" userId="2e4a8c6d-9c1e-46ae-8b18-c540d17ae2a7" providerId="ADAL" clId="{69982BAE-F196-4AD4-B726-FCB7D05C1ABB}" dt="2019-12-11T10:42:48.422" v="1595" actId="20577"/>
        <pc:sldMkLst>
          <pc:docMk/>
          <pc:sldMk cId="1543603166" sldId="259"/>
        </pc:sldMkLst>
        <pc:spChg chg="mod">
          <ac:chgData name="Carrina Tucker-hughes (1706475)" userId="2e4a8c6d-9c1e-46ae-8b18-c540d17ae2a7" providerId="ADAL" clId="{69982BAE-F196-4AD4-B726-FCB7D05C1ABB}" dt="2019-11-11T12:40:13.213" v="386" actId="1076"/>
          <ac:spMkLst>
            <pc:docMk/>
            <pc:sldMk cId="1543603166" sldId="259"/>
            <ac:spMk id="2" creationId="{B15FFF49-C97C-4AA7-B981-211DF79AB950}"/>
          </ac:spMkLst>
        </pc:spChg>
        <pc:spChg chg="mod">
          <ac:chgData name="Carrina Tucker-hughes (1706475)" userId="2e4a8c6d-9c1e-46ae-8b18-c540d17ae2a7" providerId="ADAL" clId="{69982BAE-F196-4AD4-B726-FCB7D05C1ABB}" dt="2019-11-11T12:39:52.188" v="384" actId="26606"/>
          <ac:spMkLst>
            <pc:docMk/>
            <pc:sldMk cId="1543603166" sldId="259"/>
            <ac:spMk id="3" creationId="{48BD46AF-5511-454E-9BE4-C60F13C1191F}"/>
          </ac:spMkLst>
        </pc:spChg>
        <pc:picChg chg="add mod">
          <ac:chgData name="Carrina Tucker-hughes (1706475)" userId="2e4a8c6d-9c1e-46ae-8b18-c540d17ae2a7" providerId="ADAL" clId="{69982BAE-F196-4AD4-B726-FCB7D05C1ABB}" dt="2019-11-11T12:39:52.188" v="384" actId="26606"/>
          <ac:picMkLst>
            <pc:docMk/>
            <pc:sldMk cId="1543603166" sldId="259"/>
            <ac:picMk id="5" creationId="{8684D2B6-A0E0-44DE-A88E-FC6AF6F280C6}"/>
          </ac:picMkLst>
        </pc:picChg>
        <pc:cxnChg chg="add del">
          <ac:chgData name="Carrina Tucker-hughes (1706475)" userId="2e4a8c6d-9c1e-46ae-8b18-c540d17ae2a7" providerId="ADAL" clId="{69982BAE-F196-4AD4-B726-FCB7D05C1ABB}" dt="2019-11-11T12:40:20.763" v="392"/>
          <ac:cxnSpMkLst>
            <pc:docMk/>
            <pc:sldMk cId="1543603166" sldId="259"/>
            <ac:cxnSpMk id="10" creationId="{E4A809D5-3600-46D4-A466-67F2349A54FB}"/>
          </ac:cxnSpMkLst>
        </pc:cxnChg>
      </pc:sldChg>
      <pc:sldChg chg="addSp delSp modSp mod setBg delDesignElem modNotesTx">
        <pc:chgData name="Carrina Tucker-hughes (1706475)" userId="2e4a8c6d-9c1e-46ae-8b18-c540d17ae2a7" providerId="ADAL" clId="{69982BAE-F196-4AD4-B726-FCB7D05C1ABB}" dt="2019-12-11T10:42:56.923" v="1658" actId="20577"/>
        <pc:sldMkLst>
          <pc:docMk/>
          <pc:sldMk cId="4117815196" sldId="260"/>
        </pc:sldMkLst>
        <pc:spChg chg="mod">
          <ac:chgData name="Carrina Tucker-hughes (1706475)" userId="2e4a8c6d-9c1e-46ae-8b18-c540d17ae2a7" providerId="ADAL" clId="{69982BAE-F196-4AD4-B726-FCB7D05C1ABB}" dt="2019-11-11T12:15:45.523" v="17" actId="26606"/>
          <ac:spMkLst>
            <pc:docMk/>
            <pc:sldMk cId="4117815196" sldId="260"/>
            <ac:spMk id="2" creationId="{C5E05707-0AA1-4DB0-BE02-9CC67587AC90}"/>
          </ac:spMkLst>
        </pc:spChg>
        <pc:spChg chg="del">
          <ac:chgData name="Carrina Tucker-hughes (1706475)" userId="2e4a8c6d-9c1e-46ae-8b18-c540d17ae2a7" providerId="ADAL" clId="{69982BAE-F196-4AD4-B726-FCB7D05C1ABB}" dt="2019-11-11T12:15:40.754" v="14" actId="931"/>
          <ac:spMkLst>
            <pc:docMk/>
            <pc:sldMk cId="4117815196" sldId="260"/>
            <ac:spMk id="3" creationId="{BAABCF55-679E-47A9-A0DF-27858A5AC44A}"/>
          </ac:spMkLst>
        </pc:spChg>
        <pc:spChg chg="add del">
          <ac:chgData name="Carrina Tucker-hughes (1706475)" userId="2e4a8c6d-9c1e-46ae-8b18-c540d17ae2a7" providerId="ADAL" clId="{69982BAE-F196-4AD4-B726-FCB7D05C1ABB}" dt="2019-11-11T12:17:40.529" v="18" actId="931"/>
          <ac:spMkLst>
            <pc:docMk/>
            <pc:sldMk cId="4117815196" sldId="260"/>
            <ac:spMk id="9" creationId="{8D4D1F7A-096D-47CA-89B0-ABBEBAF544E2}"/>
          </ac:spMkLst>
        </pc:spChg>
        <pc:spChg chg="add mod">
          <ac:chgData name="Carrina Tucker-hughes (1706475)" userId="2e4a8c6d-9c1e-46ae-8b18-c540d17ae2a7" providerId="ADAL" clId="{69982BAE-F196-4AD4-B726-FCB7D05C1ABB}" dt="2019-12-08T19:30:54.207" v="1130" actId="1076"/>
          <ac:spMkLst>
            <pc:docMk/>
            <pc:sldMk cId="4117815196" sldId="260"/>
            <ac:spMk id="16" creationId="{7F329B08-C664-4750-B773-A4667F38981C}"/>
          </ac:spMkLst>
        </pc:spChg>
        <pc:picChg chg="add del mod">
          <ac:chgData name="Carrina Tucker-hughes (1706475)" userId="2e4a8c6d-9c1e-46ae-8b18-c540d17ae2a7" providerId="ADAL" clId="{69982BAE-F196-4AD4-B726-FCB7D05C1ABB}" dt="2019-11-11T12:17:50.204" v="21"/>
          <ac:picMkLst>
            <pc:docMk/>
            <pc:sldMk cId="4117815196" sldId="260"/>
            <ac:picMk id="5" creationId="{3FF0B4A4-877D-44B0-8FEE-DB0F0DA47C73}"/>
          </ac:picMkLst>
        </pc:picChg>
        <pc:picChg chg="add mod">
          <ac:chgData name="Carrina Tucker-hughes (1706475)" userId="2e4a8c6d-9c1e-46ae-8b18-c540d17ae2a7" providerId="ADAL" clId="{69982BAE-F196-4AD4-B726-FCB7D05C1ABB}" dt="2019-11-11T12:17:54.551" v="22" actId="26606"/>
          <ac:picMkLst>
            <pc:docMk/>
            <pc:sldMk cId="4117815196" sldId="260"/>
            <ac:picMk id="7" creationId="{8329A74C-C5AE-4C99-81C6-8EA2E2F19A84}"/>
          </ac:picMkLst>
        </pc:picChg>
        <pc:cxnChg chg="add del">
          <ac:chgData name="Carrina Tucker-hughes (1706475)" userId="2e4a8c6d-9c1e-46ae-8b18-c540d17ae2a7" providerId="ADAL" clId="{69982BAE-F196-4AD4-B726-FCB7D05C1ABB}" dt="2019-11-11T12:17:54.551" v="22" actId="26606"/>
          <ac:cxnSpMkLst>
            <pc:docMk/>
            <pc:sldMk cId="4117815196" sldId="260"/>
            <ac:cxnSpMk id="12" creationId="{E4A809D5-3600-46D4-A466-67F2349A54FB}"/>
          </ac:cxnSpMkLst>
        </pc:cxnChg>
        <pc:cxnChg chg="add del">
          <ac:chgData name="Carrina Tucker-hughes (1706475)" userId="2e4a8c6d-9c1e-46ae-8b18-c540d17ae2a7" providerId="ADAL" clId="{69982BAE-F196-4AD4-B726-FCB7D05C1ABB}" dt="2019-11-11T12:40:20.763" v="392"/>
          <ac:cxnSpMkLst>
            <pc:docMk/>
            <pc:sldMk cId="4117815196" sldId="260"/>
            <ac:cxnSpMk id="19" creationId="{E4A809D5-3600-46D4-A466-67F2349A54FB}"/>
          </ac:cxnSpMkLst>
        </pc:cxnChg>
      </pc:sldChg>
      <pc:sldChg chg="addSp delSp modSp mod setBg delDesignElem modNotesTx">
        <pc:chgData name="Carrina Tucker-hughes (1706475)" userId="2e4a8c6d-9c1e-46ae-8b18-c540d17ae2a7" providerId="ADAL" clId="{69982BAE-F196-4AD4-B726-FCB7D05C1ABB}" dt="2019-12-11T10:43:04.402" v="1721" actId="20577"/>
        <pc:sldMkLst>
          <pc:docMk/>
          <pc:sldMk cId="1784166809" sldId="261"/>
        </pc:sldMkLst>
        <pc:spChg chg="mod">
          <ac:chgData name="Carrina Tucker-hughes (1706475)" userId="2e4a8c6d-9c1e-46ae-8b18-c540d17ae2a7" providerId="ADAL" clId="{69982BAE-F196-4AD4-B726-FCB7D05C1ABB}" dt="2019-11-11T12:13:49.224" v="9" actId="26606"/>
          <ac:spMkLst>
            <pc:docMk/>
            <pc:sldMk cId="1784166809" sldId="261"/>
            <ac:spMk id="2" creationId="{36ECB0BF-A61B-46F2-BF18-F0FF2DCE1FFE}"/>
          </ac:spMkLst>
        </pc:spChg>
        <pc:spChg chg="mod ord">
          <ac:chgData name="Carrina Tucker-hughes (1706475)" userId="2e4a8c6d-9c1e-46ae-8b18-c540d17ae2a7" providerId="ADAL" clId="{69982BAE-F196-4AD4-B726-FCB7D05C1ABB}" dt="2019-12-08T19:36:35.226" v="1320" actId="313"/>
          <ac:spMkLst>
            <pc:docMk/>
            <pc:sldMk cId="1784166809" sldId="261"/>
            <ac:spMk id="3" creationId="{0864BA8D-AD70-47D7-8D69-481625E6743E}"/>
          </ac:spMkLst>
        </pc:spChg>
        <pc:spChg chg="add del">
          <ac:chgData name="Carrina Tucker-hughes (1706475)" userId="2e4a8c6d-9c1e-46ae-8b18-c540d17ae2a7" providerId="ADAL" clId="{69982BAE-F196-4AD4-B726-FCB7D05C1ABB}" dt="2019-11-11T12:13:07.512" v="4" actId="26606"/>
          <ac:spMkLst>
            <pc:docMk/>
            <pc:sldMk cId="1784166809" sldId="261"/>
            <ac:spMk id="10" creationId="{3CD9DF72-87A3-404E-A828-84CBF11A8303}"/>
          </ac:spMkLst>
        </pc:spChg>
        <pc:spChg chg="add del">
          <ac:chgData name="Carrina Tucker-hughes (1706475)" userId="2e4a8c6d-9c1e-46ae-8b18-c540d17ae2a7" providerId="ADAL" clId="{69982BAE-F196-4AD4-B726-FCB7D05C1ABB}" dt="2019-11-11T12:13:49.209" v="8" actId="26606"/>
          <ac:spMkLst>
            <pc:docMk/>
            <pc:sldMk cId="1784166809" sldId="261"/>
            <ac:spMk id="16" creationId="{4038CB10-1F5C-4D54-9DF7-12586DE5B007}"/>
          </ac:spMkLst>
        </pc:spChg>
        <pc:spChg chg="add del">
          <ac:chgData name="Carrina Tucker-hughes (1706475)" userId="2e4a8c6d-9c1e-46ae-8b18-c540d17ae2a7" providerId="ADAL" clId="{69982BAE-F196-4AD4-B726-FCB7D05C1ABB}" dt="2019-11-11T12:13:49.209" v="8" actId="26606"/>
          <ac:spMkLst>
            <pc:docMk/>
            <pc:sldMk cId="1784166809" sldId="261"/>
            <ac:spMk id="17" creationId="{73ED6512-6858-4552-B699-9A97FE9A4EA2}"/>
          </ac:spMkLst>
        </pc:spChg>
        <pc:picChg chg="add mod ord">
          <ac:chgData name="Carrina Tucker-hughes (1706475)" userId="2e4a8c6d-9c1e-46ae-8b18-c540d17ae2a7" providerId="ADAL" clId="{69982BAE-F196-4AD4-B726-FCB7D05C1ABB}" dt="2019-11-11T12:13:49.224" v="9" actId="26606"/>
          <ac:picMkLst>
            <pc:docMk/>
            <pc:sldMk cId="1784166809" sldId="261"/>
            <ac:picMk id="5" creationId="{1E273153-7DAD-4722-8AD8-2896ED645D22}"/>
          </ac:picMkLst>
        </pc:picChg>
        <pc:cxnChg chg="add del">
          <ac:chgData name="Carrina Tucker-hughes (1706475)" userId="2e4a8c6d-9c1e-46ae-8b18-c540d17ae2a7" providerId="ADAL" clId="{69982BAE-F196-4AD4-B726-FCB7D05C1ABB}" dt="2019-11-11T12:13:07.512" v="4" actId="26606"/>
          <ac:cxnSpMkLst>
            <pc:docMk/>
            <pc:sldMk cId="1784166809" sldId="261"/>
            <ac:cxnSpMk id="12" creationId="{20E3A342-4D61-4E3F-AF90-1AB42AEB96CC}"/>
          </ac:cxnSpMkLst>
        </pc:cxnChg>
        <pc:cxnChg chg="add del">
          <ac:chgData name="Carrina Tucker-hughes (1706475)" userId="2e4a8c6d-9c1e-46ae-8b18-c540d17ae2a7" providerId="ADAL" clId="{69982BAE-F196-4AD4-B726-FCB7D05C1ABB}" dt="2019-11-11T12:13:21.274" v="6" actId="26606"/>
          <ac:cxnSpMkLst>
            <pc:docMk/>
            <pc:sldMk cId="1784166809" sldId="261"/>
            <ac:cxnSpMk id="14" creationId="{E4A809D5-3600-46D4-A466-67F2349A54FB}"/>
          </ac:cxnSpMkLst>
        </pc:cxnChg>
        <pc:cxnChg chg="add del">
          <ac:chgData name="Carrina Tucker-hughes (1706475)" userId="2e4a8c6d-9c1e-46ae-8b18-c540d17ae2a7" providerId="ADAL" clId="{69982BAE-F196-4AD4-B726-FCB7D05C1ABB}" dt="2019-11-11T12:40:20.763" v="392"/>
          <ac:cxnSpMkLst>
            <pc:docMk/>
            <pc:sldMk cId="1784166809" sldId="261"/>
            <ac:cxnSpMk id="19" creationId="{E4A809D5-3600-46D4-A466-67F2349A54FB}"/>
          </ac:cxnSpMkLst>
        </pc:cxnChg>
      </pc:sldChg>
      <pc:sldChg chg="modSp">
        <pc:chgData name="Carrina Tucker-hughes (1706475)" userId="2e4a8c6d-9c1e-46ae-8b18-c540d17ae2a7" providerId="ADAL" clId="{69982BAE-F196-4AD4-B726-FCB7D05C1ABB}" dt="2019-12-11T10:41:56.116" v="1468" actId="14100"/>
        <pc:sldMkLst>
          <pc:docMk/>
          <pc:sldMk cId="3324399549" sldId="262"/>
        </pc:sldMkLst>
        <pc:spChg chg="mod">
          <ac:chgData name="Carrina Tucker-hughes (1706475)" userId="2e4a8c6d-9c1e-46ae-8b18-c540d17ae2a7" providerId="ADAL" clId="{69982BAE-F196-4AD4-B726-FCB7D05C1ABB}" dt="2019-12-11T10:36:10.851" v="1380" actId="1076"/>
          <ac:spMkLst>
            <pc:docMk/>
            <pc:sldMk cId="3324399549" sldId="262"/>
            <ac:spMk id="2" creationId="{D60B1B73-6527-42BF-B4C4-A833516EA086}"/>
          </ac:spMkLst>
        </pc:spChg>
        <pc:spChg chg="mod">
          <ac:chgData name="Carrina Tucker-hughes (1706475)" userId="2e4a8c6d-9c1e-46ae-8b18-c540d17ae2a7" providerId="ADAL" clId="{69982BAE-F196-4AD4-B726-FCB7D05C1ABB}" dt="2019-12-11T10:41:56.116" v="1468" actId="14100"/>
          <ac:spMkLst>
            <pc:docMk/>
            <pc:sldMk cId="3324399549" sldId="262"/>
            <ac:spMk id="3" creationId="{8724A00C-4007-4630-9BEE-805D04BD40E4}"/>
          </ac:spMkLst>
        </pc:spChg>
      </pc:sldChg>
      <pc:sldChg chg="addSp delSp modSp mod setBg delDesignElem modNotesTx">
        <pc:chgData name="Carrina Tucker-hughes (1706475)" userId="2e4a8c6d-9c1e-46ae-8b18-c540d17ae2a7" providerId="ADAL" clId="{69982BAE-F196-4AD4-B726-FCB7D05C1ABB}" dt="2019-12-11T17:13:04.084" v="2231" actId="20577"/>
        <pc:sldMkLst>
          <pc:docMk/>
          <pc:sldMk cId="3749417236" sldId="263"/>
        </pc:sldMkLst>
        <pc:spChg chg="mod">
          <ac:chgData name="Carrina Tucker-hughes (1706475)" userId="2e4a8c6d-9c1e-46ae-8b18-c540d17ae2a7" providerId="ADAL" clId="{69982BAE-F196-4AD4-B726-FCB7D05C1ABB}" dt="2019-11-11T12:18:10.869" v="26" actId="26606"/>
          <ac:spMkLst>
            <pc:docMk/>
            <pc:sldMk cId="3749417236" sldId="263"/>
            <ac:spMk id="2" creationId="{CABEC3AA-48D8-44D1-9B9B-DBAD04008859}"/>
          </ac:spMkLst>
        </pc:spChg>
        <pc:spChg chg="del">
          <ac:chgData name="Carrina Tucker-hughes (1706475)" userId="2e4a8c6d-9c1e-46ae-8b18-c540d17ae2a7" providerId="ADAL" clId="{69982BAE-F196-4AD4-B726-FCB7D05C1ABB}" dt="2019-11-11T12:18:08.193" v="23" actId="931"/>
          <ac:spMkLst>
            <pc:docMk/>
            <pc:sldMk cId="3749417236" sldId="263"/>
            <ac:spMk id="3" creationId="{BD4ADB18-9973-4985-B8D3-E544099A6BF8}"/>
          </ac:spMkLst>
        </pc:spChg>
        <pc:spChg chg="add mod">
          <ac:chgData name="Carrina Tucker-hughes (1706475)" userId="2e4a8c6d-9c1e-46ae-8b18-c540d17ae2a7" providerId="ADAL" clId="{69982BAE-F196-4AD4-B726-FCB7D05C1ABB}" dt="2019-12-11T17:13:04.084" v="2231" actId="20577"/>
          <ac:spMkLst>
            <pc:docMk/>
            <pc:sldMk cId="3749417236" sldId="263"/>
            <ac:spMk id="9" creationId="{D151242F-65AE-4458-8571-755B42057D5A}"/>
          </ac:spMkLst>
        </pc:spChg>
        <pc:picChg chg="add mod">
          <ac:chgData name="Carrina Tucker-hughes (1706475)" userId="2e4a8c6d-9c1e-46ae-8b18-c540d17ae2a7" providerId="ADAL" clId="{69982BAE-F196-4AD4-B726-FCB7D05C1ABB}" dt="2019-11-11T12:18:10.869" v="26" actId="26606"/>
          <ac:picMkLst>
            <pc:docMk/>
            <pc:sldMk cId="3749417236" sldId="263"/>
            <ac:picMk id="5" creationId="{822C6FED-7377-4744-B82A-AF09E751146E}"/>
          </ac:picMkLst>
        </pc:picChg>
        <pc:cxnChg chg="add del">
          <ac:chgData name="Carrina Tucker-hughes (1706475)" userId="2e4a8c6d-9c1e-46ae-8b18-c540d17ae2a7" providerId="ADAL" clId="{69982BAE-F196-4AD4-B726-FCB7D05C1ABB}" dt="2019-11-11T12:40:20.763" v="392"/>
          <ac:cxnSpMkLst>
            <pc:docMk/>
            <pc:sldMk cId="3749417236" sldId="263"/>
            <ac:cxnSpMk id="12" creationId="{E4A809D5-3600-46D4-A466-67F2349A54FB}"/>
          </ac:cxnSpMkLst>
        </pc:cxnChg>
      </pc:sldChg>
      <pc:sldMasterChg chg="setBg modSldLayout">
        <pc:chgData name="Carrina Tucker-hughes (1706475)" userId="2e4a8c6d-9c1e-46ae-8b18-c540d17ae2a7" providerId="ADAL" clId="{69982BAE-F196-4AD4-B726-FCB7D05C1ABB}" dt="2019-11-11T12:29:49.326" v="36"/>
        <pc:sldMasterMkLst>
          <pc:docMk/>
          <pc:sldMasterMk cId="3822111405" sldId="2147483648"/>
        </pc:sldMasterMkLst>
        <pc:sldLayoutChg chg="setBg">
          <pc:chgData name="Carrina Tucker-hughes (1706475)" userId="2e4a8c6d-9c1e-46ae-8b18-c540d17ae2a7" providerId="ADAL" clId="{69982BAE-F196-4AD4-B726-FCB7D05C1ABB}" dt="2019-11-11T12:29:49.326" v="36"/>
          <pc:sldLayoutMkLst>
            <pc:docMk/>
            <pc:sldMasterMk cId="3822111405" sldId="2147483648"/>
            <pc:sldLayoutMk cId="3716289396" sldId="2147483649"/>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1348052294" sldId="2147483650"/>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1955400385" sldId="2147483651"/>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2558852549" sldId="2147483652"/>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823439220" sldId="2147483653"/>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314403431" sldId="2147483654"/>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3542571257" sldId="2147483655"/>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3369008825" sldId="2147483656"/>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3902626037" sldId="2147483657"/>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3851936281" sldId="2147483658"/>
          </pc:sldLayoutMkLst>
        </pc:sldLayoutChg>
        <pc:sldLayoutChg chg="setBg">
          <pc:chgData name="Carrina Tucker-hughes (1706475)" userId="2e4a8c6d-9c1e-46ae-8b18-c540d17ae2a7" providerId="ADAL" clId="{69982BAE-F196-4AD4-B726-FCB7D05C1ABB}" dt="2019-11-11T12:29:49.326" v="36"/>
          <pc:sldLayoutMkLst>
            <pc:docMk/>
            <pc:sldMasterMk cId="3822111405" sldId="2147483648"/>
            <pc:sldLayoutMk cId="3116998291"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4B2BF7-E732-407F-B0A7-84784B230556}" type="datetimeFigureOut">
              <a:rPr lang="en-GB" smtClean="0"/>
              <a:t>11/12/2019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07AABE-C6B3-447D-83DA-9DA9F3C4FB04}" type="slidenum">
              <a:rPr lang="en-GB" smtClean="0"/>
              <a:t>‹#›</a:t>
            </a:fld>
            <a:endParaRPr lang="en-GB"/>
          </a:p>
        </p:txBody>
      </p:sp>
    </p:spTree>
    <p:extLst>
      <p:ext uri="{BB962C8B-B14F-4D97-AF65-F5344CB8AC3E}">
        <p14:creationId xmlns:p14="http://schemas.microsoft.com/office/powerpoint/2010/main" val="2820306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07AABE-C6B3-447D-83DA-9DA9F3C4FB04}" type="slidenum">
              <a:rPr lang="en-GB" smtClean="0"/>
              <a:t>1</a:t>
            </a:fld>
            <a:endParaRPr lang="en-GB"/>
          </a:p>
        </p:txBody>
      </p:sp>
    </p:spTree>
    <p:extLst>
      <p:ext uri="{BB962C8B-B14F-4D97-AF65-F5344CB8AC3E}">
        <p14:creationId xmlns:p14="http://schemas.microsoft.com/office/powerpoint/2010/main" val="37450235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07AABE-C6B3-447D-83DA-9DA9F3C4FB04}" type="slidenum">
              <a:rPr lang="en-GB" smtClean="0"/>
              <a:t>2</a:t>
            </a:fld>
            <a:endParaRPr lang="en-GB"/>
          </a:p>
        </p:txBody>
      </p:sp>
    </p:spTree>
    <p:extLst>
      <p:ext uri="{BB962C8B-B14F-4D97-AF65-F5344CB8AC3E}">
        <p14:creationId xmlns:p14="http://schemas.microsoft.com/office/powerpoint/2010/main" val="569108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07AABE-C6B3-447D-83DA-9DA9F3C4FB04}" type="slidenum">
              <a:rPr lang="en-GB" smtClean="0"/>
              <a:t>3</a:t>
            </a:fld>
            <a:endParaRPr lang="en-GB"/>
          </a:p>
        </p:txBody>
      </p:sp>
    </p:spTree>
    <p:extLst>
      <p:ext uri="{BB962C8B-B14F-4D97-AF65-F5344CB8AC3E}">
        <p14:creationId xmlns:p14="http://schemas.microsoft.com/office/powerpoint/2010/main" val="16864223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07AABE-C6B3-447D-83DA-9DA9F3C4FB04}" type="slidenum">
              <a:rPr lang="en-GB" smtClean="0"/>
              <a:t>4</a:t>
            </a:fld>
            <a:endParaRPr lang="en-GB"/>
          </a:p>
        </p:txBody>
      </p:sp>
    </p:spTree>
    <p:extLst>
      <p:ext uri="{BB962C8B-B14F-4D97-AF65-F5344CB8AC3E}">
        <p14:creationId xmlns:p14="http://schemas.microsoft.com/office/powerpoint/2010/main" val="2915041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07AABE-C6B3-447D-83DA-9DA9F3C4FB04}" type="slidenum">
              <a:rPr lang="en-GB" smtClean="0"/>
              <a:t>5</a:t>
            </a:fld>
            <a:endParaRPr lang="en-GB"/>
          </a:p>
        </p:txBody>
      </p:sp>
    </p:spTree>
    <p:extLst>
      <p:ext uri="{BB962C8B-B14F-4D97-AF65-F5344CB8AC3E}">
        <p14:creationId xmlns:p14="http://schemas.microsoft.com/office/powerpoint/2010/main" val="1397250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07AABE-C6B3-447D-83DA-9DA9F3C4FB04}" type="slidenum">
              <a:rPr lang="en-GB" smtClean="0"/>
              <a:t>6</a:t>
            </a:fld>
            <a:endParaRPr lang="en-GB"/>
          </a:p>
        </p:txBody>
      </p:sp>
    </p:spTree>
    <p:extLst>
      <p:ext uri="{BB962C8B-B14F-4D97-AF65-F5344CB8AC3E}">
        <p14:creationId xmlns:p14="http://schemas.microsoft.com/office/powerpoint/2010/main" val="17804796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07AABE-C6B3-447D-83DA-9DA9F3C4FB04}" type="slidenum">
              <a:rPr lang="en-GB" smtClean="0"/>
              <a:t>7</a:t>
            </a:fld>
            <a:endParaRPr lang="en-GB"/>
          </a:p>
        </p:txBody>
      </p:sp>
    </p:spTree>
    <p:extLst>
      <p:ext uri="{BB962C8B-B14F-4D97-AF65-F5344CB8AC3E}">
        <p14:creationId xmlns:p14="http://schemas.microsoft.com/office/powerpoint/2010/main" val="3167765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E3890-8698-4EF6-AEC7-62A08F5DEB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0996781-0E6F-4FF2-ACEE-8BBAF50262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2E721D7-BD32-49FD-BF25-D5506CD23BFD}"/>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5" name="Footer Placeholder 4">
            <a:extLst>
              <a:ext uri="{FF2B5EF4-FFF2-40B4-BE49-F238E27FC236}">
                <a16:creationId xmlns:a16="http://schemas.microsoft.com/office/drawing/2014/main" id="{E9B4B0BD-AD18-42FC-B7BC-9360E59A21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EB6E58-7594-4AEE-8030-F1F2BC9C15B8}"/>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3716289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0E1DD-135C-4A9B-B87E-F3591E3E53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12C828-14F6-4FD7-B2D4-BD2054766D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8A40A3-3B77-4A94-B438-3F423F7D274E}"/>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5" name="Footer Placeholder 4">
            <a:extLst>
              <a:ext uri="{FF2B5EF4-FFF2-40B4-BE49-F238E27FC236}">
                <a16:creationId xmlns:a16="http://schemas.microsoft.com/office/drawing/2014/main" id="{BCEC79E1-17EC-4838-B4ED-52F7ACB40E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03693-0617-42C4-A370-B5C7313403C1}"/>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1348052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943E2-56E4-4182-808B-3EA4ACA7AAC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3EF0240-E1C4-4122-8E99-88B5DCB54B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32CFDA4-8577-4115-AD6B-6C2DAE562611}"/>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5" name="Footer Placeholder 4">
            <a:extLst>
              <a:ext uri="{FF2B5EF4-FFF2-40B4-BE49-F238E27FC236}">
                <a16:creationId xmlns:a16="http://schemas.microsoft.com/office/drawing/2014/main" id="{45EA2C90-1876-4D01-B564-7DD3878B6A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1B16E4-1F85-4BF0-9BDF-37D4660D74CE}"/>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1955400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E1706-6269-47F9-9F11-128FC481FE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0A0409-50FE-42AA-895C-66C4ACA4B65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BAE386-29C5-4116-AC14-A184506B56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1F9E39B-F799-4CCD-AAA6-19DE7A588C81}"/>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6" name="Footer Placeholder 5">
            <a:extLst>
              <a:ext uri="{FF2B5EF4-FFF2-40B4-BE49-F238E27FC236}">
                <a16:creationId xmlns:a16="http://schemas.microsoft.com/office/drawing/2014/main" id="{CCDE9357-CC1F-488A-996D-DB37D93AB3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1FC763-FAFF-45FA-A7D5-4260DE4EAEE7}"/>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2558852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0F238-19B1-4B8A-931D-34D57F49D2F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8FDA13-C547-438C-A85F-F619BFC9E9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393513-A177-446D-BFA3-F99EFE8847F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88914A-EAFE-453E-8D2E-5BB9D3EFDA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A685AF-EAE0-4368-BD15-F63BDCB951D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E49B5F-5D05-4CD7-9106-84C92BB67BB9}"/>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8" name="Footer Placeholder 7">
            <a:extLst>
              <a:ext uri="{FF2B5EF4-FFF2-40B4-BE49-F238E27FC236}">
                <a16:creationId xmlns:a16="http://schemas.microsoft.com/office/drawing/2014/main" id="{A16FBD96-6AA1-41BB-8A88-47AD00423FA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4331BB-3597-4C37-9241-D2E989C7DAFB}"/>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823439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48AD1-70FF-499A-9CDA-49AC8FC1A7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3C6ED91-E457-4103-9AEC-2E1EBC663D7F}"/>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4" name="Footer Placeholder 3">
            <a:extLst>
              <a:ext uri="{FF2B5EF4-FFF2-40B4-BE49-F238E27FC236}">
                <a16:creationId xmlns:a16="http://schemas.microsoft.com/office/drawing/2014/main" id="{298FFEA2-868C-4140-960D-B592A2AD167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DA0BB18-7625-4977-BCE6-F2DF1CEFA066}"/>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314403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42F3B8-441E-419A-B626-8EA67CFD0EF2}"/>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3" name="Footer Placeholder 2">
            <a:extLst>
              <a:ext uri="{FF2B5EF4-FFF2-40B4-BE49-F238E27FC236}">
                <a16:creationId xmlns:a16="http://schemas.microsoft.com/office/drawing/2014/main" id="{363A6771-D04B-4ED1-A7D1-9900837E339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4105C3B-8E1F-4680-ABCC-C79FDC425B0A}"/>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3542571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A6BA3-0843-4837-A59D-25884E680D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2D7D1A-0538-48C3-8512-63EBD34531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B486D7F-1808-4B27-83F1-F29A37CF4F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CE5900-C98A-4E2D-9130-C249D4FEEE94}"/>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6" name="Footer Placeholder 5">
            <a:extLst>
              <a:ext uri="{FF2B5EF4-FFF2-40B4-BE49-F238E27FC236}">
                <a16:creationId xmlns:a16="http://schemas.microsoft.com/office/drawing/2014/main" id="{F7001A15-BBDF-4103-A4DA-F09437F5F1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112DA6-00B1-46D8-86C6-6E8C25342C6F}"/>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3369008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FF035-B298-4DBA-B17E-EF2B991161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0C64D8B-A911-40AA-A6C2-18EE97F200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3A725B9-491E-4ECE-ABA3-E88B880802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1860CB-152A-4DE1-9235-0C7FDFD70A77}"/>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6" name="Footer Placeholder 5">
            <a:extLst>
              <a:ext uri="{FF2B5EF4-FFF2-40B4-BE49-F238E27FC236}">
                <a16:creationId xmlns:a16="http://schemas.microsoft.com/office/drawing/2014/main" id="{734B5DFF-408C-44BF-8246-B66D231230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1A7445-2EFF-4F69-9854-FC2FD022E70B}"/>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3902626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D26D9-4F9E-4C22-8D9E-BD4A66DEF9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34D820-36A5-4F38-9965-47D0F77FF6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D47B12-4167-42A2-B04B-75A587169A65}"/>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5" name="Footer Placeholder 4">
            <a:extLst>
              <a:ext uri="{FF2B5EF4-FFF2-40B4-BE49-F238E27FC236}">
                <a16:creationId xmlns:a16="http://schemas.microsoft.com/office/drawing/2014/main" id="{857DBA4E-243B-439A-A378-2D3FD53D6A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EE467D-DE1B-4C7C-8619-57F527FABEC9}"/>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3851936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0D088F-E6ED-466E-AABD-9CD462B007B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560AB8-4107-4BC3-A29E-D80DA7DAA8F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F558CB-08E2-4231-9DB6-453159489FA9}"/>
              </a:ext>
            </a:extLst>
          </p:cNvPr>
          <p:cNvSpPr>
            <a:spLocks noGrp="1"/>
          </p:cNvSpPr>
          <p:nvPr>
            <p:ph type="dt" sz="half" idx="10"/>
          </p:nvPr>
        </p:nvSpPr>
        <p:spPr/>
        <p:txBody>
          <a:bodyPr/>
          <a:lstStyle/>
          <a:p>
            <a:fld id="{3A607343-DDBC-4D60-A678-4352CBF09930}" type="datetimeFigureOut">
              <a:rPr lang="en-GB" smtClean="0"/>
              <a:t>11/12/2019</a:t>
            </a:fld>
            <a:endParaRPr lang="en-GB"/>
          </a:p>
        </p:txBody>
      </p:sp>
      <p:sp>
        <p:nvSpPr>
          <p:cNvPr id="5" name="Footer Placeholder 4">
            <a:extLst>
              <a:ext uri="{FF2B5EF4-FFF2-40B4-BE49-F238E27FC236}">
                <a16:creationId xmlns:a16="http://schemas.microsoft.com/office/drawing/2014/main" id="{5E15A225-7410-46B7-A386-2A8BD00BD5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DE7215-28A3-4072-9067-0634176F369E}"/>
              </a:ext>
            </a:extLst>
          </p:cNvPr>
          <p:cNvSpPr>
            <a:spLocks noGrp="1"/>
          </p:cNvSpPr>
          <p:nvPr>
            <p:ph type="sldNum" sz="quarter" idx="12"/>
          </p:nvPr>
        </p:nvSpPr>
        <p:spPr/>
        <p:txBody>
          <a:bodyPr/>
          <a:lstStyle/>
          <a:p>
            <a:fld id="{2E9041CA-7CCA-4B4A-B081-F759D87D07DF}" type="slidenum">
              <a:rPr lang="en-GB" smtClean="0"/>
              <a:t>‹#›</a:t>
            </a:fld>
            <a:endParaRPr lang="en-GB"/>
          </a:p>
        </p:txBody>
      </p:sp>
    </p:spTree>
    <p:extLst>
      <p:ext uri="{BB962C8B-B14F-4D97-AF65-F5344CB8AC3E}">
        <p14:creationId xmlns:p14="http://schemas.microsoft.com/office/powerpoint/2010/main" val="3116998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072D29-E613-4ED2-BEFB-35FFDF230A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AA7542-072C-46CA-8ECD-39FC14756C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ED953E-80AD-4E62-96E7-537B7CF43D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607343-DDBC-4D60-A678-4352CBF09930}" type="datetimeFigureOut">
              <a:rPr lang="en-GB" smtClean="0"/>
              <a:t>11/12/2019</a:t>
            </a:fld>
            <a:endParaRPr lang="en-GB"/>
          </a:p>
        </p:txBody>
      </p:sp>
      <p:sp>
        <p:nvSpPr>
          <p:cNvPr id="5" name="Footer Placeholder 4">
            <a:extLst>
              <a:ext uri="{FF2B5EF4-FFF2-40B4-BE49-F238E27FC236}">
                <a16:creationId xmlns:a16="http://schemas.microsoft.com/office/drawing/2014/main" id="{D5CBFA97-2617-443F-92FF-91DFB5632D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EA81399-C4F9-440D-9677-497A3310B8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9041CA-7CCA-4B4A-B081-F759D87D07DF}" type="slidenum">
              <a:rPr lang="en-GB" smtClean="0"/>
              <a:t>‹#›</a:t>
            </a:fld>
            <a:endParaRPr lang="en-GB"/>
          </a:p>
        </p:txBody>
      </p:sp>
    </p:spTree>
    <p:extLst>
      <p:ext uri="{BB962C8B-B14F-4D97-AF65-F5344CB8AC3E}">
        <p14:creationId xmlns:p14="http://schemas.microsoft.com/office/powerpoint/2010/main" val="38221114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E9F81-42DC-40C7-A1A9-4DC40F6D0FBA}"/>
              </a:ext>
            </a:extLst>
          </p:cNvPr>
          <p:cNvSpPr>
            <a:spLocks noGrp="1"/>
          </p:cNvSpPr>
          <p:nvPr>
            <p:ph type="ctrTitle"/>
          </p:nvPr>
        </p:nvSpPr>
        <p:spPr>
          <a:xfrm>
            <a:off x="655320" y="2671011"/>
            <a:ext cx="5257803" cy="2427120"/>
          </a:xfrm>
        </p:spPr>
        <p:txBody>
          <a:bodyPr anchor="t">
            <a:normAutofit/>
          </a:bodyPr>
          <a:lstStyle/>
          <a:p>
            <a:pPr algn="l"/>
            <a:r>
              <a:rPr lang="en-US" sz="4200" dirty="0"/>
              <a:t>The wreck of the Kyrenia: An object biography perspective</a:t>
            </a:r>
            <a:endParaRPr lang="en-GB" sz="4200" dirty="0"/>
          </a:p>
        </p:txBody>
      </p:sp>
      <p:sp>
        <p:nvSpPr>
          <p:cNvPr id="3" name="Subtitle 2">
            <a:extLst>
              <a:ext uri="{FF2B5EF4-FFF2-40B4-BE49-F238E27FC236}">
                <a16:creationId xmlns:a16="http://schemas.microsoft.com/office/drawing/2014/main" id="{526F28CD-5359-4252-A03B-110CFC3C663B}"/>
              </a:ext>
            </a:extLst>
          </p:cNvPr>
          <p:cNvSpPr>
            <a:spLocks noGrp="1"/>
          </p:cNvSpPr>
          <p:nvPr>
            <p:ph type="subTitle" idx="1"/>
          </p:nvPr>
        </p:nvSpPr>
        <p:spPr>
          <a:xfrm>
            <a:off x="655319" y="4703577"/>
            <a:ext cx="4758891" cy="1655762"/>
          </a:xfrm>
        </p:spPr>
        <p:txBody>
          <a:bodyPr anchor="b">
            <a:normAutofit/>
          </a:bodyPr>
          <a:lstStyle/>
          <a:p>
            <a:pPr algn="l"/>
            <a:r>
              <a:rPr lang="en-GB" dirty="0"/>
              <a:t>By Carrina Tucker-Hughes</a:t>
            </a:r>
          </a:p>
        </p:txBody>
      </p:sp>
      <p:pic>
        <p:nvPicPr>
          <p:cNvPr id="5" name="Picture 4" descr="A picture containing indoor, sitting, metal, wooden&#10;&#10;Description automatically generated">
            <a:extLst>
              <a:ext uri="{FF2B5EF4-FFF2-40B4-BE49-F238E27FC236}">
                <a16:creationId xmlns:a16="http://schemas.microsoft.com/office/drawing/2014/main" id="{53D8E786-76D7-4D43-B282-C9A8C8B9A7BB}"/>
              </a:ext>
            </a:extLst>
          </p:cNvPr>
          <p:cNvPicPr>
            <a:picLocks noChangeAspect="1"/>
          </p:cNvPicPr>
          <p:nvPr/>
        </p:nvPicPr>
        <p:blipFill rotWithShape="1">
          <a:blip r:embed="rId3">
            <a:extLst>
              <a:ext uri="{28A0092B-C50C-407E-A947-70E740481C1C}">
                <a14:useLocalDpi xmlns:a14="http://schemas.microsoft.com/office/drawing/2010/main" val="0"/>
              </a:ext>
            </a:extLst>
          </a:blip>
          <a:srcRect l="23832" r="7501"/>
          <a:stretch/>
        </p:blipFill>
        <p:spPr>
          <a:xfrm>
            <a:off x="5913124" y="10"/>
            <a:ext cx="6278877" cy="6857990"/>
          </a:xfrm>
          <a:custGeom>
            <a:avLst/>
            <a:gdLst>
              <a:gd name="connsiteX0" fmla="*/ 45571 w 6278877"/>
              <a:gd name="connsiteY0" fmla="*/ 0 h 6858000"/>
              <a:gd name="connsiteX1" fmla="*/ 6278877 w 6278877"/>
              <a:gd name="connsiteY1" fmla="*/ 0 h 6858000"/>
              <a:gd name="connsiteX2" fmla="*/ 6278877 w 6278877"/>
              <a:gd name="connsiteY2" fmla="*/ 6858000 h 6858000"/>
              <a:gd name="connsiteX3" fmla="*/ 3292307 w 6278877"/>
              <a:gd name="connsiteY3" fmla="*/ 6858000 h 6858000"/>
              <a:gd name="connsiteX4" fmla="*/ 3181525 w 6278877"/>
              <a:gd name="connsiteY4" fmla="*/ 6786980 h 6858000"/>
              <a:gd name="connsiteX5" fmla="*/ 0 w 6278877"/>
              <a:gd name="connsiteY5" fmla="*/ 803252 h 6858000"/>
              <a:gd name="connsiteX6" fmla="*/ 37255 w 6278877"/>
              <a:gd name="connsiteY6" fmla="*/ 65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7" h="6858000">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p:spPr>
      </p:pic>
    </p:spTree>
    <p:extLst>
      <p:ext uri="{BB962C8B-B14F-4D97-AF65-F5344CB8AC3E}">
        <p14:creationId xmlns:p14="http://schemas.microsoft.com/office/powerpoint/2010/main" val="2926127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F3FB-AD9A-40D8-954E-3FDCCCB77F22}"/>
              </a:ext>
            </a:extLst>
          </p:cNvPr>
          <p:cNvSpPr>
            <a:spLocks noGrp="1"/>
          </p:cNvSpPr>
          <p:nvPr>
            <p:ph type="title"/>
          </p:nvPr>
        </p:nvSpPr>
        <p:spPr>
          <a:xfrm>
            <a:off x="838200" y="365125"/>
            <a:ext cx="10515600" cy="1325563"/>
          </a:xfrm>
        </p:spPr>
        <p:txBody>
          <a:bodyPr/>
          <a:lstStyle/>
          <a:p>
            <a:r>
              <a:rPr lang="en-GB"/>
              <a:t>Topic and Objectives</a:t>
            </a:r>
            <a:endParaRPr lang="en-GB" dirty="0"/>
          </a:p>
        </p:txBody>
      </p:sp>
      <p:sp>
        <p:nvSpPr>
          <p:cNvPr id="3" name="Content Placeholder 2">
            <a:extLst>
              <a:ext uri="{FF2B5EF4-FFF2-40B4-BE49-F238E27FC236}">
                <a16:creationId xmlns:a16="http://schemas.microsoft.com/office/drawing/2014/main" id="{60FAE79C-F9D1-4FF6-BF08-AC771D16943E}"/>
              </a:ext>
            </a:extLst>
          </p:cNvPr>
          <p:cNvSpPr>
            <a:spLocks noGrp="1"/>
          </p:cNvSpPr>
          <p:nvPr>
            <p:ph idx="1"/>
          </p:nvPr>
        </p:nvSpPr>
        <p:spPr>
          <a:xfrm>
            <a:off x="838200" y="1690688"/>
            <a:ext cx="4081272" cy="4351338"/>
          </a:xfrm>
        </p:spPr>
        <p:txBody>
          <a:bodyPr>
            <a:normAutofit/>
          </a:bodyPr>
          <a:lstStyle/>
          <a:p>
            <a:r>
              <a:rPr lang="en-GB" sz="2000" dirty="0"/>
              <a:t>I have chosen to do my dissertation on the Kyrenia shipwreck.</a:t>
            </a:r>
          </a:p>
          <a:p>
            <a:r>
              <a:rPr lang="en-GB" sz="2000" dirty="0"/>
              <a:t>Using the perspective of cultural biography.</a:t>
            </a:r>
          </a:p>
          <a:p>
            <a:r>
              <a:rPr lang="en-GB" sz="2000" dirty="0"/>
              <a:t>This dissertation allows the exploring of the Nautical  side of Archaeology.</a:t>
            </a:r>
          </a:p>
          <a:p>
            <a:r>
              <a:rPr lang="en-GB" sz="2000" dirty="0"/>
              <a:t>The wreck was found off the coast of the Cypriot city of Kyrenia, hence the name given.</a:t>
            </a:r>
          </a:p>
        </p:txBody>
      </p:sp>
      <p:pic>
        <p:nvPicPr>
          <p:cNvPr id="5" name="Picture 4" descr="A picture containing text, map&#10;&#10;Description automatically generated">
            <a:extLst>
              <a:ext uri="{FF2B5EF4-FFF2-40B4-BE49-F238E27FC236}">
                <a16:creationId xmlns:a16="http://schemas.microsoft.com/office/drawing/2014/main" id="{843AA15A-E428-4F9E-A6EB-48D225F943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70754" y="1690688"/>
            <a:ext cx="6515100" cy="3848100"/>
          </a:xfrm>
          <a:prstGeom prst="rect">
            <a:avLst/>
          </a:prstGeom>
        </p:spPr>
      </p:pic>
    </p:spTree>
    <p:extLst>
      <p:ext uri="{BB962C8B-B14F-4D97-AF65-F5344CB8AC3E}">
        <p14:creationId xmlns:p14="http://schemas.microsoft.com/office/powerpoint/2010/main" val="7715159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B2033-382A-45F0-92B4-D0B4F8A1C7B8}"/>
              </a:ext>
            </a:extLst>
          </p:cNvPr>
          <p:cNvSpPr>
            <a:spLocks noGrp="1"/>
          </p:cNvSpPr>
          <p:nvPr>
            <p:ph type="title"/>
          </p:nvPr>
        </p:nvSpPr>
        <p:spPr>
          <a:xfrm>
            <a:off x="934278" y="378378"/>
            <a:ext cx="10515600" cy="1325563"/>
          </a:xfrm>
        </p:spPr>
        <p:txBody>
          <a:bodyPr/>
          <a:lstStyle/>
          <a:p>
            <a:r>
              <a:rPr lang="en-GB" dirty="0"/>
              <a:t>Kopytoff: Biographical approach  </a:t>
            </a:r>
          </a:p>
        </p:txBody>
      </p:sp>
      <p:sp>
        <p:nvSpPr>
          <p:cNvPr id="3" name="Content Placeholder 2">
            <a:extLst>
              <a:ext uri="{FF2B5EF4-FFF2-40B4-BE49-F238E27FC236}">
                <a16:creationId xmlns:a16="http://schemas.microsoft.com/office/drawing/2014/main" id="{C49B3636-7404-48B3-A1D4-D30971F244FF}"/>
              </a:ext>
            </a:extLst>
          </p:cNvPr>
          <p:cNvSpPr>
            <a:spLocks noGrp="1"/>
          </p:cNvSpPr>
          <p:nvPr>
            <p:ph idx="1"/>
          </p:nvPr>
        </p:nvSpPr>
        <p:spPr>
          <a:xfrm>
            <a:off x="838200" y="1505158"/>
            <a:ext cx="10515600" cy="4802187"/>
          </a:xfrm>
        </p:spPr>
        <p:txBody>
          <a:bodyPr>
            <a:normAutofit/>
          </a:bodyPr>
          <a:lstStyle/>
          <a:p>
            <a:r>
              <a:rPr lang="en-GB" dirty="0"/>
              <a:t>O</a:t>
            </a:r>
            <a:r>
              <a:rPr lang="en-US" dirty="0" err="1"/>
              <a:t>bjects</a:t>
            </a:r>
            <a:r>
              <a:rPr lang="en-US" dirty="0"/>
              <a:t> have value in different ways. </a:t>
            </a:r>
          </a:p>
          <a:p>
            <a:r>
              <a:rPr lang="en-US" dirty="0"/>
              <a:t>The value of the Kyrenia has changed through its life.</a:t>
            </a:r>
          </a:p>
          <a:p>
            <a:pPr lvl="1"/>
            <a:r>
              <a:rPr lang="en-US" dirty="0"/>
              <a:t>Community value as a vessel</a:t>
            </a:r>
          </a:p>
          <a:p>
            <a:pPr lvl="1"/>
            <a:r>
              <a:rPr lang="en-US" dirty="0"/>
              <a:t>Social value in the way it connected people and places in the 4</a:t>
            </a:r>
            <a:r>
              <a:rPr lang="en-US" baseline="30000" dirty="0"/>
              <a:t>th</a:t>
            </a:r>
            <a:r>
              <a:rPr lang="en-US" dirty="0"/>
              <a:t> century.</a:t>
            </a:r>
          </a:p>
          <a:p>
            <a:pPr lvl="1"/>
            <a:r>
              <a:rPr lang="en-US" dirty="0"/>
              <a:t>It is a priceless archaeological artefact </a:t>
            </a:r>
          </a:p>
          <a:p>
            <a:pPr lvl="1"/>
            <a:r>
              <a:rPr lang="en-US" dirty="0"/>
              <a:t>Also has symbolic cultural value of modern Cypriot identity</a:t>
            </a:r>
          </a:p>
          <a:p>
            <a:r>
              <a:rPr lang="en-US" dirty="0"/>
              <a:t>Selective biographical aspects of the Kyrenia.</a:t>
            </a:r>
          </a:p>
          <a:p>
            <a:pPr lvl="1"/>
            <a:r>
              <a:rPr lang="en-US" dirty="0"/>
              <a:t>Technical biography: repair record</a:t>
            </a:r>
          </a:p>
          <a:p>
            <a:pPr lvl="1"/>
            <a:r>
              <a:rPr lang="en-US" dirty="0"/>
              <a:t>Social biography: place in society, life of the ship, including its cargos,, journeys and places. </a:t>
            </a:r>
          </a:p>
          <a:p>
            <a:pPr marL="457200" lvl="1" indent="0">
              <a:buNone/>
            </a:pPr>
            <a:r>
              <a:rPr lang="en-US" dirty="0"/>
              <a:t>  </a:t>
            </a:r>
          </a:p>
          <a:p>
            <a:pPr marL="0" indent="0">
              <a:buNone/>
            </a:pPr>
            <a:endParaRPr lang="en-US" dirty="0"/>
          </a:p>
          <a:p>
            <a:pPr marL="0" indent="0">
              <a:buNone/>
            </a:pPr>
            <a:endParaRPr lang="en-US" dirty="0"/>
          </a:p>
          <a:p>
            <a:pPr marL="0" indent="0">
              <a:buNone/>
            </a:pPr>
            <a:endParaRPr lang="en-GB" dirty="0"/>
          </a:p>
        </p:txBody>
      </p:sp>
    </p:spTree>
    <p:extLst>
      <p:ext uri="{BB962C8B-B14F-4D97-AF65-F5344CB8AC3E}">
        <p14:creationId xmlns:p14="http://schemas.microsoft.com/office/powerpoint/2010/main" val="2865040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FFF49-C97C-4AA7-B981-211DF79AB950}"/>
              </a:ext>
            </a:extLst>
          </p:cNvPr>
          <p:cNvSpPr>
            <a:spLocks noGrp="1"/>
          </p:cNvSpPr>
          <p:nvPr>
            <p:ph type="title"/>
          </p:nvPr>
        </p:nvSpPr>
        <p:spPr>
          <a:xfrm>
            <a:off x="655320" y="365125"/>
            <a:ext cx="5120114" cy="1692794"/>
          </a:xfrm>
        </p:spPr>
        <p:txBody>
          <a:bodyPr>
            <a:normAutofit/>
          </a:bodyPr>
          <a:lstStyle/>
          <a:p>
            <a:r>
              <a:rPr lang="en-GB" dirty="0"/>
              <a:t>Section one: Construction </a:t>
            </a:r>
          </a:p>
        </p:txBody>
      </p:sp>
      <p:sp>
        <p:nvSpPr>
          <p:cNvPr id="3" name="Content Placeholder 2">
            <a:extLst>
              <a:ext uri="{FF2B5EF4-FFF2-40B4-BE49-F238E27FC236}">
                <a16:creationId xmlns:a16="http://schemas.microsoft.com/office/drawing/2014/main" id="{48BD46AF-5511-454E-9BE4-C60F13C1191F}"/>
              </a:ext>
            </a:extLst>
          </p:cNvPr>
          <p:cNvSpPr>
            <a:spLocks noGrp="1"/>
          </p:cNvSpPr>
          <p:nvPr>
            <p:ph idx="1"/>
          </p:nvPr>
        </p:nvSpPr>
        <p:spPr>
          <a:xfrm>
            <a:off x="655321" y="2575034"/>
            <a:ext cx="5120113" cy="3462228"/>
          </a:xfrm>
        </p:spPr>
        <p:txBody>
          <a:bodyPr>
            <a:normAutofit/>
          </a:bodyPr>
          <a:lstStyle/>
          <a:p>
            <a:r>
              <a:rPr lang="en-GB" sz="1800" dirty="0"/>
              <a:t>Built in the styles of ‘shell first’.</a:t>
            </a:r>
          </a:p>
          <a:p>
            <a:r>
              <a:rPr lang="en-GB" sz="1800" dirty="0"/>
              <a:t>Used copper spikes to attach the ‘streaks’.</a:t>
            </a:r>
          </a:p>
          <a:p>
            <a:r>
              <a:rPr lang="en-GB" sz="1800" dirty="0"/>
              <a:t>Merchant ships were built to be ‘broad and heavy’ with a ‘strong hull’ and ‘plenty of space’ for cargo (Bass, 1972. p41).</a:t>
            </a:r>
          </a:p>
          <a:p>
            <a:r>
              <a:rPr lang="en-GB" sz="1800" dirty="0"/>
              <a:t>It was constructed from pine so that it could be left in the water more while not in use (Bass, 1972. p41).</a:t>
            </a:r>
          </a:p>
          <a:p>
            <a:r>
              <a:rPr lang="en-GB" sz="1800" dirty="0"/>
              <a:t>Due to use it was repaired with lead sheathing (Bass, 1972. p49).</a:t>
            </a:r>
          </a:p>
        </p:txBody>
      </p:sp>
      <p:pic>
        <p:nvPicPr>
          <p:cNvPr id="5" name="Picture 4" descr="A picture containing indoor, table, sitting, room&#10;&#10;Description automatically generated">
            <a:extLst>
              <a:ext uri="{FF2B5EF4-FFF2-40B4-BE49-F238E27FC236}">
                <a16:creationId xmlns:a16="http://schemas.microsoft.com/office/drawing/2014/main" id="{8684D2B6-A0E0-44DE-A88E-FC6AF6F280C6}"/>
              </a:ext>
            </a:extLst>
          </p:cNvPr>
          <p:cNvPicPr>
            <a:picLocks noChangeAspect="1"/>
          </p:cNvPicPr>
          <p:nvPr/>
        </p:nvPicPr>
        <p:blipFill rotWithShape="1">
          <a:blip r:embed="rId3">
            <a:extLst>
              <a:ext uri="{28A0092B-C50C-407E-A947-70E740481C1C}">
                <a14:useLocalDpi xmlns:a14="http://schemas.microsoft.com/office/drawing/2010/main" val="0"/>
              </a:ext>
            </a:extLst>
          </a:blip>
          <a:srcRect l="38512" r="9707"/>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543603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05707-0AA1-4DB0-BE02-9CC67587AC90}"/>
              </a:ext>
            </a:extLst>
          </p:cNvPr>
          <p:cNvSpPr>
            <a:spLocks noGrp="1"/>
          </p:cNvSpPr>
          <p:nvPr>
            <p:ph type="title"/>
          </p:nvPr>
        </p:nvSpPr>
        <p:spPr>
          <a:xfrm>
            <a:off x="655320" y="365125"/>
            <a:ext cx="5120114" cy="1692794"/>
          </a:xfrm>
        </p:spPr>
        <p:txBody>
          <a:bodyPr>
            <a:normAutofit/>
          </a:bodyPr>
          <a:lstStyle/>
          <a:p>
            <a:r>
              <a:rPr lang="en-GB" dirty="0"/>
              <a:t>Section two: life at sea</a:t>
            </a:r>
          </a:p>
        </p:txBody>
      </p:sp>
      <p:sp>
        <p:nvSpPr>
          <p:cNvPr id="16" name="Content Placeholder 15">
            <a:extLst>
              <a:ext uri="{FF2B5EF4-FFF2-40B4-BE49-F238E27FC236}">
                <a16:creationId xmlns:a16="http://schemas.microsoft.com/office/drawing/2014/main" id="{7F329B08-C664-4750-B773-A4667F38981C}"/>
              </a:ext>
            </a:extLst>
          </p:cNvPr>
          <p:cNvSpPr>
            <a:spLocks noGrp="1"/>
          </p:cNvSpPr>
          <p:nvPr>
            <p:ph idx="1"/>
          </p:nvPr>
        </p:nvSpPr>
        <p:spPr>
          <a:xfrm>
            <a:off x="655320" y="2376251"/>
            <a:ext cx="5120113" cy="3917841"/>
          </a:xfrm>
        </p:spPr>
        <p:txBody>
          <a:bodyPr>
            <a:normAutofit lnSpcReduction="10000"/>
          </a:bodyPr>
          <a:lstStyle/>
          <a:p>
            <a:r>
              <a:rPr lang="en-US" sz="1800" dirty="0"/>
              <a:t>The Kyrenia was a merchant ship that sailed around Mesopotamia during the time of Alexander the Great and his successors (</a:t>
            </a:r>
            <a:r>
              <a:rPr lang="en-US" sz="1800" dirty="0" err="1"/>
              <a:t>Katzev</a:t>
            </a:r>
            <a:r>
              <a:rPr lang="en-US" sz="1800" dirty="0"/>
              <a:t>, 2007).</a:t>
            </a:r>
          </a:p>
          <a:p>
            <a:r>
              <a:rPr lang="en-US" sz="1800" dirty="0"/>
              <a:t>Due to the repair work and carpentry it is surmised that the Kyrenia sailed as a merchant ship for  15-25 years (</a:t>
            </a:r>
            <a:r>
              <a:rPr lang="en-US" sz="1800" dirty="0" err="1"/>
              <a:t>Katzev</a:t>
            </a:r>
            <a:r>
              <a:rPr lang="en-US" sz="1800" dirty="0"/>
              <a:t>, 2007).</a:t>
            </a:r>
          </a:p>
          <a:p>
            <a:r>
              <a:rPr lang="en-US" sz="1800" dirty="0"/>
              <a:t>It was thought to be used to carried objects across the sea including amphora, which were found when its sunk.</a:t>
            </a:r>
          </a:p>
          <a:p>
            <a:r>
              <a:rPr lang="en-US" sz="1800" dirty="0"/>
              <a:t>The reason for its sinking is greatly debating with the first theory being it was taken by rough seas but now the theory of piracy is becoming for prominent (</a:t>
            </a:r>
            <a:r>
              <a:rPr lang="en-US" sz="1800" dirty="0" err="1"/>
              <a:t>Katzev</a:t>
            </a:r>
            <a:r>
              <a:rPr lang="en-US" sz="1800" dirty="0"/>
              <a:t>, 2007). </a:t>
            </a:r>
          </a:p>
        </p:txBody>
      </p:sp>
      <p:pic>
        <p:nvPicPr>
          <p:cNvPr id="7" name="Content Placeholder 6" descr="A picture containing filled, sitting, food, large&#10;&#10;Description automatically generated">
            <a:extLst>
              <a:ext uri="{FF2B5EF4-FFF2-40B4-BE49-F238E27FC236}">
                <a16:creationId xmlns:a16="http://schemas.microsoft.com/office/drawing/2014/main" id="{8329A74C-C5AE-4C99-81C6-8EA2E2F19A84}"/>
              </a:ext>
            </a:extLst>
          </p:cNvPr>
          <p:cNvPicPr>
            <a:picLocks noChangeAspect="1"/>
          </p:cNvPicPr>
          <p:nvPr/>
        </p:nvPicPr>
        <p:blipFill rotWithShape="1">
          <a:blip r:embed="rId3">
            <a:extLst>
              <a:ext uri="{28A0092B-C50C-407E-A947-70E740481C1C}">
                <a14:useLocalDpi xmlns:a14="http://schemas.microsoft.com/office/drawing/2010/main" val="0"/>
              </a:ext>
            </a:extLst>
          </a:blip>
          <a:srcRect l="18500" r="21204" b="2"/>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4117815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CB0BF-A61B-46F2-BF18-F0FF2DCE1FFE}"/>
              </a:ext>
            </a:extLst>
          </p:cNvPr>
          <p:cNvSpPr>
            <a:spLocks noGrp="1"/>
          </p:cNvSpPr>
          <p:nvPr>
            <p:ph type="title"/>
          </p:nvPr>
        </p:nvSpPr>
        <p:spPr>
          <a:xfrm>
            <a:off x="655320" y="365125"/>
            <a:ext cx="5120114" cy="1692794"/>
          </a:xfrm>
        </p:spPr>
        <p:txBody>
          <a:bodyPr>
            <a:normAutofit/>
          </a:bodyPr>
          <a:lstStyle/>
          <a:p>
            <a:r>
              <a:rPr lang="en-GB" sz="4100"/>
              <a:t>Section three: discovery and recovery</a:t>
            </a:r>
          </a:p>
        </p:txBody>
      </p:sp>
      <p:sp>
        <p:nvSpPr>
          <p:cNvPr id="3" name="Content Placeholder 2">
            <a:extLst>
              <a:ext uri="{FF2B5EF4-FFF2-40B4-BE49-F238E27FC236}">
                <a16:creationId xmlns:a16="http://schemas.microsoft.com/office/drawing/2014/main" id="{0864BA8D-AD70-47D7-8D69-481625E6743E}"/>
              </a:ext>
            </a:extLst>
          </p:cNvPr>
          <p:cNvSpPr>
            <a:spLocks noGrp="1"/>
          </p:cNvSpPr>
          <p:nvPr>
            <p:ph idx="1"/>
          </p:nvPr>
        </p:nvSpPr>
        <p:spPr>
          <a:xfrm>
            <a:off x="655321" y="2575034"/>
            <a:ext cx="5120113" cy="3706496"/>
          </a:xfrm>
        </p:spPr>
        <p:txBody>
          <a:bodyPr>
            <a:normAutofit lnSpcReduction="10000"/>
          </a:bodyPr>
          <a:lstStyle/>
          <a:p>
            <a:r>
              <a:rPr lang="en-GB" sz="1800" dirty="0"/>
              <a:t>In 1967 during a dive a Cypriot diver came across the Kyrenia, off the coast of Cyprus (Bass, 1972. p50) .</a:t>
            </a:r>
          </a:p>
          <a:p>
            <a:r>
              <a:rPr lang="en-GB" sz="1800" dirty="0"/>
              <a:t>In 1968 to 1969 the ship was then assessed by Michael </a:t>
            </a:r>
            <a:r>
              <a:rPr lang="en-GB" sz="1800" dirty="0" err="1"/>
              <a:t>Katzev</a:t>
            </a:r>
            <a:r>
              <a:rPr lang="en-GB" sz="1800" dirty="0"/>
              <a:t> and its contents was recorded.</a:t>
            </a:r>
          </a:p>
          <a:p>
            <a:r>
              <a:rPr lang="en-GB" sz="1800" dirty="0"/>
              <a:t>Once all the objects had been recovered and recorded they carefully recovered the hull of the ship. </a:t>
            </a:r>
          </a:p>
          <a:p>
            <a:pPr marL="0" indent="0">
              <a:buNone/>
            </a:pPr>
            <a:r>
              <a:rPr lang="en-GB" sz="1800" dirty="0"/>
              <a:t> </a:t>
            </a:r>
          </a:p>
          <a:p>
            <a:pPr marL="0" indent="0">
              <a:buNone/>
            </a:pPr>
            <a:r>
              <a:rPr lang="en-GB" sz="1800" dirty="0"/>
              <a:t>Conservation </a:t>
            </a:r>
          </a:p>
          <a:p>
            <a:r>
              <a:rPr lang="en-GB" sz="1800" dirty="0"/>
              <a:t>Conserved between 1970 and 1974.</a:t>
            </a:r>
          </a:p>
          <a:p>
            <a:r>
              <a:rPr lang="en-GB" sz="1800" dirty="0"/>
              <a:t>Then was finished being reassembled in 1976.</a:t>
            </a:r>
          </a:p>
        </p:txBody>
      </p:sp>
      <p:pic>
        <p:nvPicPr>
          <p:cNvPr id="5" name="Picture 4" descr="A picture containing raft, sitting, plane, large&#10;&#10;Description automatically generated">
            <a:extLst>
              <a:ext uri="{FF2B5EF4-FFF2-40B4-BE49-F238E27FC236}">
                <a16:creationId xmlns:a16="http://schemas.microsoft.com/office/drawing/2014/main" id="{1E273153-7DAD-4722-8AD8-2896ED645D22}"/>
              </a:ext>
            </a:extLst>
          </p:cNvPr>
          <p:cNvPicPr>
            <a:picLocks noChangeAspect="1"/>
          </p:cNvPicPr>
          <p:nvPr/>
        </p:nvPicPr>
        <p:blipFill rotWithShape="1">
          <a:blip r:embed="rId3">
            <a:extLst>
              <a:ext uri="{28A0092B-C50C-407E-A947-70E740481C1C}">
                <a14:useLocalDpi xmlns:a14="http://schemas.microsoft.com/office/drawing/2010/main" val="0"/>
              </a:ext>
            </a:extLst>
          </a:blip>
          <a:srcRect l="26157" r="23213"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784166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EC3AA-48D8-44D1-9B9B-DBAD04008859}"/>
              </a:ext>
            </a:extLst>
          </p:cNvPr>
          <p:cNvSpPr>
            <a:spLocks noGrp="1"/>
          </p:cNvSpPr>
          <p:nvPr>
            <p:ph type="title"/>
          </p:nvPr>
        </p:nvSpPr>
        <p:spPr>
          <a:xfrm>
            <a:off x="655320" y="365125"/>
            <a:ext cx="5120114" cy="1692794"/>
          </a:xfrm>
        </p:spPr>
        <p:txBody>
          <a:bodyPr>
            <a:normAutofit/>
          </a:bodyPr>
          <a:lstStyle/>
          <a:p>
            <a:r>
              <a:rPr lang="en-GB" dirty="0"/>
              <a:t>Conclusion </a:t>
            </a:r>
          </a:p>
        </p:txBody>
      </p:sp>
      <p:sp>
        <p:nvSpPr>
          <p:cNvPr id="9" name="Content Placeholder 8">
            <a:extLst>
              <a:ext uri="{FF2B5EF4-FFF2-40B4-BE49-F238E27FC236}">
                <a16:creationId xmlns:a16="http://schemas.microsoft.com/office/drawing/2014/main" id="{D151242F-65AE-4458-8571-755B42057D5A}"/>
              </a:ext>
            </a:extLst>
          </p:cNvPr>
          <p:cNvSpPr>
            <a:spLocks noGrp="1"/>
          </p:cNvSpPr>
          <p:nvPr>
            <p:ph idx="1"/>
          </p:nvPr>
        </p:nvSpPr>
        <p:spPr>
          <a:xfrm>
            <a:off x="655321" y="2057919"/>
            <a:ext cx="5120113" cy="4123425"/>
          </a:xfrm>
        </p:spPr>
        <p:txBody>
          <a:bodyPr>
            <a:normAutofit/>
          </a:bodyPr>
          <a:lstStyle/>
          <a:p>
            <a:r>
              <a:rPr lang="en-US" sz="1800" dirty="0"/>
              <a:t>Potential conclusion for my dissertation is the changing biographical value of the Kyrenia during its life in the 4</a:t>
            </a:r>
            <a:r>
              <a:rPr lang="en-US" sz="1800" baseline="30000" dirty="0"/>
              <a:t>th</a:t>
            </a:r>
            <a:r>
              <a:rPr lang="en-US" sz="1800" dirty="0"/>
              <a:t> century </a:t>
            </a:r>
            <a:r>
              <a:rPr lang="en-US" sz="1800"/>
              <a:t>to present day. </a:t>
            </a:r>
          </a:p>
          <a:p>
            <a:r>
              <a:rPr lang="en-US" sz="1800" dirty="0"/>
              <a:t>So far in my research I have discovered the works of Kopytoff that is key piece of work for my dissertation. I have also researched the ship itself to give a basic understanding of its construction and life both at the time and its renewed life as archaeological evidence. </a:t>
            </a:r>
          </a:p>
          <a:p>
            <a:r>
              <a:rPr lang="en-US" sz="1800" dirty="0"/>
              <a:t>Further research will be done throughout the following months to increase details on the subject as well as hopefully establish where the ship was constructed and how the Kyrenia came to be sunk. Rough sea or Piracy?</a:t>
            </a:r>
          </a:p>
        </p:txBody>
      </p:sp>
      <p:pic>
        <p:nvPicPr>
          <p:cNvPr id="5" name="Content Placeholder 4" descr="A picture containing indoor, table, sitting, chair&#10;&#10;Description automatically generated">
            <a:extLst>
              <a:ext uri="{FF2B5EF4-FFF2-40B4-BE49-F238E27FC236}">
                <a16:creationId xmlns:a16="http://schemas.microsoft.com/office/drawing/2014/main" id="{822C6FED-7377-4744-B82A-AF09E751146E}"/>
              </a:ext>
            </a:extLst>
          </p:cNvPr>
          <p:cNvPicPr>
            <a:picLocks noChangeAspect="1"/>
          </p:cNvPicPr>
          <p:nvPr/>
        </p:nvPicPr>
        <p:blipFill rotWithShape="1">
          <a:blip r:embed="rId3">
            <a:extLst>
              <a:ext uri="{28A0092B-C50C-407E-A947-70E740481C1C}">
                <a14:useLocalDpi xmlns:a14="http://schemas.microsoft.com/office/drawing/2010/main" val="0"/>
              </a:ext>
            </a:extLst>
          </a:blip>
          <a:srcRect l="20231" r="10727"/>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749417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B1B73-6527-42BF-B4C4-A833516EA086}"/>
              </a:ext>
            </a:extLst>
          </p:cNvPr>
          <p:cNvSpPr>
            <a:spLocks noGrp="1"/>
          </p:cNvSpPr>
          <p:nvPr>
            <p:ph type="title"/>
          </p:nvPr>
        </p:nvSpPr>
        <p:spPr>
          <a:xfrm>
            <a:off x="838200" y="250825"/>
            <a:ext cx="10515600" cy="1325563"/>
          </a:xfrm>
        </p:spPr>
        <p:txBody>
          <a:bodyPr/>
          <a:lstStyle/>
          <a:p>
            <a:r>
              <a:rPr lang="en-GB" dirty="0"/>
              <a:t>Bibliography </a:t>
            </a:r>
          </a:p>
        </p:txBody>
      </p:sp>
      <p:sp>
        <p:nvSpPr>
          <p:cNvPr id="3" name="Content Placeholder 2">
            <a:extLst>
              <a:ext uri="{FF2B5EF4-FFF2-40B4-BE49-F238E27FC236}">
                <a16:creationId xmlns:a16="http://schemas.microsoft.com/office/drawing/2014/main" id="{8724A00C-4007-4630-9BEE-805D04BD40E4}"/>
              </a:ext>
            </a:extLst>
          </p:cNvPr>
          <p:cNvSpPr>
            <a:spLocks noGrp="1"/>
          </p:cNvSpPr>
          <p:nvPr>
            <p:ph idx="1"/>
          </p:nvPr>
        </p:nvSpPr>
        <p:spPr>
          <a:xfrm>
            <a:off x="838200" y="1414464"/>
            <a:ext cx="10515600" cy="5192712"/>
          </a:xfrm>
        </p:spPr>
        <p:txBody>
          <a:bodyPr>
            <a:normAutofit fontScale="92500" lnSpcReduction="10000"/>
          </a:bodyPr>
          <a:lstStyle/>
          <a:p>
            <a:r>
              <a:rPr lang="en-US" sz="1800" dirty="0"/>
              <a:t>Bass, G. F. (1974) A history of seafaring based on underwater archaeology. London: Omega.</a:t>
            </a:r>
          </a:p>
          <a:p>
            <a:r>
              <a:rPr lang="en-US" sz="1800" dirty="0" err="1"/>
              <a:t>Katzev</a:t>
            </a:r>
            <a:r>
              <a:rPr lang="en-US" sz="1800" dirty="0"/>
              <a:t>, Susan </a:t>
            </a:r>
            <a:r>
              <a:rPr lang="en-US" sz="1800" dirty="0" err="1"/>
              <a:t>Womer</a:t>
            </a:r>
            <a:r>
              <a:rPr lang="en-US" sz="1800" dirty="0"/>
              <a:t>. “The Ancient Ship of Kyrenia, Beneath Cyprus Seas.” Great Moments in Greek Archaeology. Ed. </a:t>
            </a:r>
            <a:r>
              <a:rPr lang="en-US" sz="1800" dirty="0" err="1"/>
              <a:t>Valavanēs</a:t>
            </a:r>
            <a:r>
              <a:rPr lang="en-US" sz="1800" dirty="0"/>
              <a:t> and el. Oxford University press, 2007. p286-299. </a:t>
            </a:r>
          </a:p>
          <a:p>
            <a:r>
              <a:rPr lang="en-US" sz="1800" dirty="0"/>
              <a:t>Kopytoff, I. (1986) ‘The cultural </a:t>
            </a:r>
            <a:r>
              <a:rPr lang="en-US" sz="1800" dirty="0" err="1"/>
              <a:t>iography</a:t>
            </a:r>
            <a:r>
              <a:rPr lang="en-US" sz="1800" dirty="0"/>
              <a:t> of things: commoditization as process’, in The Social Life of Things: Commodities in Cultural Perspective. Cambridge ; United Kingdom: Cambridge University Press. pp. 64–91. [online]. Available from: https://books.google.co.uk/books?hl=en&amp;lr=&amp;id=6JqTcziwKTYC&amp;oi=fnd&amp;pg=PA64&amp;dq=kopytoff+the+cultural+biography+of+things&amp;ots=Xm8_2iTSo4&amp;sig=B5XCwx-ssl3Ic2_0U6Nz_fpfRWg&amp;redir_esc=y#v=onepage&amp;q=kopytoff%20the%20cultural%20biography%20of%20things&amp;f=false (Accessed 1 October 2019)</a:t>
            </a:r>
          </a:p>
          <a:p>
            <a:pPr marL="0" indent="0">
              <a:buNone/>
            </a:pPr>
            <a:r>
              <a:rPr lang="en-US" sz="2000" u="sng" dirty="0"/>
              <a:t>Images</a:t>
            </a:r>
          </a:p>
          <a:p>
            <a:r>
              <a:rPr lang="en-US" sz="1800" dirty="0"/>
              <a:t>Picture on slide one: https://en.wikipedia.org/wiki/Kyrenia_ship</a:t>
            </a:r>
          </a:p>
          <a:p>
            <a:r>
              <a:rPr lang="en-US" sz="1800" dirty="0"/>
              <a:t>Picture on slide two: https://www.amyvillas.co.uk/map.asp</a:t>
            </a:r>
          </a:p>
          <a:p>
            <a:r>
              <a:rPr lang="en-US" sz="1800" dirty="0"/>
              <a:t>Picture on slide four: https://northcyprusdiscovery.com/shipwreck-museum/</a:t>
            </a:r>
          </a:p>
          <a:p>
            <a:r>
              <a:rPr lang="en-US" sz="1800" dirty="0"/>
              <a:t>Picture on slide five: https://nauticalarch.org/projects/kyrenia-shipwreck-excavation/</a:t>
            </a:r>
          </a:p>
          <a:p>
            <a:r>
              <a:rPr lang="en-US" sz="1800" dirty="0"/>
              <a:t>Picture on slide six: </a:t>
            </a:r>
            <a:r>
              <a:rPr lang="en-GB" sz="1800" dirty="0"/>
              <a:t>https://nauticalarch.org/projects/kyrenia-shipwreck-excavation/</a:t>
            </a:r>
            <a:endParaRPr lang="en-US" sz="1800" dirty="0"/>
          </a:p>
          <a:p>
            <a:r>
              <a:rPr lang="en-US" sz="1800" dirty="0"/>
              <a:t>Picture on slide seven: </a:t>
            </a:r>
            <a:r>
              <a:rPr lang="en-GB" sz="1800" dirty="0"/>
              <a:t>http://www.northcyprusonline.com/North-Cyprus-Online-Sightseeing-Kyrenia-Shipwreck-Museum.php</a:t>
            </a:r>
            <a:endParaRPr lang="en-US" sz="1800" dirty="0"/>
          </a:p>
          <a:p>
            <a:pPr marL="0" indent="0">
              <a:buNone/>
            </a:pPr>
            <a:endParaRPr lang="en-US" dirty="0"/>
          </a:p>
          <a:p>
            <a:pPr marL="0" indent="0">
              <a:buNone/>
            </a:pPr>
            <a:endParaRPr lang="en-US" dirty="0"/>
          </a:p>
          <a:p>
            <a:endParaRPr lang="en-GB" dirty="0"/>
          </a:p>
        </p:txBody>
      </p:sp>
    </p:spTree>
    <p:extLst>
      <p:ext uri="{BB962C8B-B14F-4D97-AF65-F5344CB8AC3E}">
        <p14:creationId xmlns:p14="http://schemas.microsoft.com/office/powerpoint/2010/main" val="33243995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6898</TotalTime>
  <Words>863</Words>
  <Application>Microsoft Office PowerPoint</Application>
  <PresentationFormat>Widescreen</PresentationFormat>
  <Paragraphs>61</Paragraphs>
  <Slides>8</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The wreck of the Kyrenia: An object biography perspective</vt:lpstr>
      <vt:lpstr>Topic and Objectives</vt:lpstr>
      <vt:lpstr>Kopytoff: Biographical approach  </vt:lpstr>
      <vt:lpstr>Section one: Construction </vt:lpstr>
      <vt:lpstr>Section two: life at sea</vt:lpstr>
      <vt:lpstr>Section three: discovery and recovery</vt:lpstr>
      <vt:lpstr>Conclusion </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wreck of the Kyrenia: An object biography perspective</dc:title>
  <dc:creator>Carrina Tucker-hughes (1706475)</dc:creator>
  <cp:lastModifiedBy>Carrina Tucker-hughes (1706475)</cp:lastModifiedBy>
  <cp:revision>12</cp:revision>
  <dcterms:created xsi:type="dcterms:W3CDTF">2019-11-11T12:39:52Z</dcterms:created>
  <dcterms:modified xsi:type="dcterms:W3CDTF">2019-12-11T17:13:06Z</dcterms:modified>
</cp:coreProperties>
</file>