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6256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4D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41" d="100"/>
          <a:sy n="41" d="100"/>
        </p:scale>
        <p:origin x="1338" y="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5.png"/><Relationship Id="rId1" Type="http://schemas.openxmlformats.org/officeDocument/2006/relationships/image" Target="../media/image16.png"/><Relationship Id="rId5" Type="http://schemas.openxmlformats.org/officeDocument/2006/relationships/image" Target="../media/image12.png"/><Relationship Id="rId4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18E61F-9642-4478-9CA0-93E9B2C9C1AD}" type="doc">
      <dgm:prSet loTypeId="urn:microsoft.com/office/officeart/2011/layout/RadialPicture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A70923A-62E7-45A6-B2E8-959E805088E6}">
      <dgm:prSet phldrT="[Text]"/>
      <dgm:spPr/>
      <dgm:t>
        <a:bodyPr/>
        <a:lstStyle/>
        <a:p>
          <a:r>
            <a:rPr lang="en-GB" dirty="0"/>
            <a:t>Interventions</a:t>
          </a:r>
        </a:p>
      </dgm:t>
    </dgm:pt>
    <dgm:pt modelId="{6C480804-9873-4841-8448-B38C276AEDF7}" type="parTrans" cxnId="{CD19F03C-43CA-4D49-8A32-A3377C99E185}">
      <dgm:prSet/>
      <dgm:spPr/>
      <dgm:t>
        <a:bodyPr/>
        <a:lstStyle/>
        <a:p>
          <a:endParaRPr lang="en-GB"/>
        </a:p>
      </dgm:t>
    </dgm:pt>
    <dgm:pt modelId="{E0145B37-C4E8-4EBE-A211-44E6056243A6}" type="sibTrans" cxnId="{CD19F03C-43CA-4D49-8A32-A3377C99E185}">
      <dgm:prSet/>
      <dgm:spPr/>
      <dgm:t>
        <a:bodyPr/>
        <a:lstStyle/>
        <a:p>
          <a:endParaRPr lang="en-GB"/>
        </a:p>
      </dgm:t>
    </dgm:pt>
    <dgm:pt modelId="{30EC8149-BD24-4B4C-93F2-30595320AF6C}">
      <dgm:prSet phldrT="[Text]"/>
      <dgm:spPr/>
      <dgm:t>
        <a:bodyPr/>
        <a:lstStyle/>
        <a:p>
          <a:r>
            <a:rPr lang="en-GB" dirty="0">
              <a:solidFill>
                <a:schemeClr val="accent4">
                  <a:lumMod val="75000"/>
                </a:schemeClr>
              </a:solidFill>
            </a:rPr>
            <a:t>Circle time</a:t>
          </a:r>
        </a:p>
      </dgm:t>
    </dgm:pt>
    <dgm:pt modelId="{2BFDEBE0-FF66-48C0-8B04-84D053E95ABB}" type="parTrans" cxnId="{F2DA5C07-9E04-4E2D-964C-B5AD4ABDF88D}">
      <dgm:prSet/>
      <dgm:spPr/>
      <dgm:t>
        <a:bodyPr/>
        <a:lstStyle/>
        <a:p>
          <a:endParaRPr lang="en-GB"/>
        </a:p>
      </dgm:t>
    </dgm:pt>
    <dgm:pt modelId="{1B02001D-1EF6-4FFF-A521-6EAFF15B29B2}" type="sibTrans" cxnId="{F2DA5C07-9E04-4E2D-964C-B5AD4ABDF88D}">
      <dgm:prSet/>
      <dgm:spPr/>
      <dgm:t>
        <a:bodyPr/>
        <a:lstStyle/>
        <a:p>
          <a:endParaRPr lang="en-GB"/>
        </a:p>
      </dgm:t>
    </dgm:pt>
    <dgm:pt modelId="{CF85881D-08F3-4649-B84D-E8C4CA7486DC}">
      <dgm:prSet phldrT="[Text]"/>
      <dgm:spPr/>
      <dgm:t>
        <a:bodyPr/>
        <a:lstStyle/>
        <a:p>
          <a:r>
            <a:rPr lang="en-GB" dirty="0">
              <a:solidFill>
                <a:schemeClr val="accent1">
                  <a:lumMod val="75000"/>
                </a:schemeClr>
              </a:solidFill>
            </a:rPr>
            <a:t>One to one </a:t>
          </a:r>
        </a:p>
        <a:p>
          <a:r>
            <a:rPr lang="en-GB" dirty="0">
              <a:solidFill>
                <a:schemeClr val="accent1">
                  <a:lumMod val="75000"/>
                </a:schemeClr>
              </a:solidFill>
            </a:rPr>
            <a:t>support</a:t>
          </a:r>
        </a:p>
      </dgm:t>
    </dgm:pt>
    <dgm:pt modelId="{04CC0B24-FEA5-4F1A-A047-0B14DA0964E7}" type="parTrans" cxnId="{3A2A1F57-146F-4BF8-8342-FE552D1B92D5}">
      <dgm:prSet/>
      <dgm:spPr/>
      <dgm:t>
        <a:bodyPr/>
        <a:lstStyle/>
        <a:p>
          <a:endParaRPr lang="en-GB"/>
        </a:p>
      </dgm:t>
    </dgm:pt>
    <dgm:pt modelId="{B2FD8676-001F-4811-A98B-1C14DFC003B7}" type="sibTrans" cxnId="{3A2A1F57-146F-4BF8-8342-FE552D1B92D5}">
      <dgm:prSet/>
      <dgm:spPr/>
      <dgm:t>
        <a:bodyPr/>
        <a:lstStyle/>
        <a:p>
          <a:endParaRPr lang="en-GB"/>
        </a:p>
      </dgm:t>
    </dgm:pt>
    <dgm:pt modelId="{A9558349-869F-41C8-B46B-5311311F9AF9}">
      <dgm:prSet phldrT="[Text]"/>
      <dgm:spPr/>
      <dgm:t>
        <a:bodyPr/>
        <a:lstStyle/>
        <a:p>
          <a:r>
            <a:rPr lang="en-GB" dirty="0">
              <a:solidFill>
                <a:schemeClr val="accent1">
                  <a:lumMod val="75000"/>
                </a:schemeClr>
              </a:solidFill>
            </a:rPr>
            <a:t>Parent and teacher relationships</a:t>
          </a:r>
        </a:p>
      </dgm:t>
    </dgm:pt>
    <dgm:pt modelId="{6AE71918-58CE-4413-8E42-42174DC22D2C}" type="parTrans" cxnId="{E71FD460-ACA3-49D8-8665-B224434EE604}">
      <dgm:prSet/>
      <dgm:spPr/>
      <dgm:t>
        <a:bodyPr/>
        <a:lstStyle/>
        <a:p>
          <a:endParaRPr lang="en-GB"/>
        </a:p>
      </dgm:t>
    </dgm:pt>
    <dgm:pt modelId="{DD128BB3-A246-491E-9876-A525F706CF9D}" type="sibTrans" cxnId="{E71FD460-ACA3-49D8-8665-B224434EE604}">
      <dgm:prSet/>
      <dgm:spPr/>
      <dgm:t>
        <a:bodyPr/>
        <a:lstStyle/>
        <a:p>
          <a:endParaRPr lang="en-GB"/>
        </a:p>
      </dgm:t>
    </dgm:pt>
    <dgm:pt modelId="{82EC38EA-DD05-4966-81B5-7FFBB2D11A91}" type="pres">
      <dgm:prSet presAssocID="{9418E61F-9642-4478-9CA0-93E9B2C9C1AD}" presName="Name0" presStyleCnt="0">
        <dgm:presLayoutVars>
          <dgm:chMax val="1"/>
          <dgm:chPref val="1"/>
          <dgm:dir/>
          <dgm:resizeHandles/>
        </dgm:presLayoutVars>
      </dgm:prSet>
      <dgm:spPr/>
    </dgm:pt>
    <dgm:pt modelId="{0B8FD652-3690-48DE-8774-6A5CDE83A2EE}" type="pres">
      <dgm:prSet presAssocID="{9A70923A-62E7-45A6-B2E8-959E805088E6}" presName="Parent" presStyleLbl="node1" presStyleIdx="0" presStyleCnt="2" custLinFactNeighborX="-428" custLinFactNeighborY="2962">
        <dgm:presLayoutVars>
          <dgm:chMax val="4"/>
          <dgm:chPref val="3"/>
        </dgm:presLayoutVars>
      </dgm:prSet>
      <dgm:spPr/>
    </dgm:pt>
    <dgm:pt modelId="{156FEE2A-FFEF-4427-ACA4-6CE161DFC722}" type="pres">
      <dgm:prSet presAssocID="{30EC8149-BD24-4B4C-93F2-30595320AF6C}" presName="Accent" presStyleLbl="node1" presStyleIdx="1" presStyleCnt="2"/>
      <dgm:spPr/>
    </dgm:pt>
    <dgm:pt modelId="{76C84F17-FC43-404C-8C85-A3DFE751D501}" type="pres">
      <dgm:prSet presAssocID="{30EC8149-BD24-4B4C-93F2-30595320AF6C}" presName="Image1" presStyleLbl="fgImgPlace1" presStyleIdx="0" presStyleCnt="3" custLinFactNeighborX="1874" custLinFactNeighborY="-484"/>
      <dgm:spPr>
        <a:blipFill rotWithShape="1">
          <a:blip xmlns:r="http://schemas.openxmlformats.org/officeDocument/2006/relationships" r:embed="rId1"/>
          <a:srcRect/>
          <a:stretch>
            <a:fillRect l="-18000" r="-18000"/>
          </a:stretch>
        </a:blipFill>
      </dgm:spPr>
    </dgm:pt>
    <dgm:pt modelId="{C69610E8-D8E7-4868-A23D-02B5EA3C5FDB}" type="pres">
      <dgm:prSet presAssocID="{30EC8149-BD24-4B4C-93F2-30595320AF6C}" presName="Child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9EF03222-4C85-4B5A-9ED2-F891E24EFB51}" type="pres">
      <dgm:prSet presAssocID="{CF85881D-08F3-4649-B84D-E8C4CA7486DC}" presName="Image2" presStyleCnt="0"/>
      <dgm:spPr/>
    </dgm:pt>
    <dgm:pt modelId="{CCA201CA-927C-4D13-BA04-A6F7994B1FD4}" type="pres">
      <dgm:prSet presAssocID="{CF85881D-08F3-4649-B84D-E8C4CA7486DC}" presName="Image" presStyleLbl="fgImgPlace1" presStyleIdx="1" presStyleCnt="3" custLinFactNeighborX="-742"/>
      <dgm:spPr>
        <a:blipFill rotWithShape="1">
          <a:blip xmlns:r="http://schemas.openxmlformats.org/officeDocument/2006/relationships" r:embed="rId2"/>
          <a:srcRect/>
          <a:stretch>
            <a:fillRect l="-2000" r="-2000"/>
          </a:stretch>
        </a:blipFill>
      </dgm:spPr>
    </dgm:pt>
    <dgm:pt modelId="{2DF1EEE5-C3A3-46DA-97E9-6540AE2769AA}" type="pres">
      <dgm:prSet presAssocID="{CF85881D-08F3-4649-B84D-E8C4CA7486DC}" presName="Child2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5A88222C-3D74-4240-B44B-1AC292D6ED60}" type="pres">
      <dgm:prSet presAssocID="{A9558349-869F-41C8-B46B-5311311F9AF9}" presName="Image3" presStyleCnt="0"/>
      <dgm:spPr/>
    </dgm:pt>
    <dgm:pt modelId="{4FB3CAAC-0A3F-4C35-A1F7-4E576EC6C203}" type="pres">
      <dgm:prSet presAssocID="{A9558349-869F-41C8-B46B-5311311F9AF9}" presName="Image" presStyleLbl="fgImgPlace1" presStyleIdx="2" presStyleCnt="3"/>
      <dgm:spPr>
        <a:blipFill dpi="0" rotWithShape="1">
          <a:blip xmlns:r="http://schemas.openxmlformats.org/officeDocument/2006/relationships" r:embed="rId3"/>
          <a:srcRect/>
          <a:stretch>
            <a:fillRect l="2113" t="4081" r="2113" b="4081"/>
          </a:stretch>
        </a:blipFill>
      </dgm:spPr>
    </dgm:pt>
    <dgm:pt modelId="{09916C15-3DA1-4F3B-97F1-9CB0A161D244}" type="pres">
      <dgm:prSet presAssocID="{A9558349-869F-41C8-B46B-5311311F9AF9}" presName="Child3" presStyleLbl="revTx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6B6B0201-249B-4728-BFF4-F9F1886597D2}" type="presOf" srcId="{CF85881D-08F3-4649-B84D-E8C4CA7486DC}" destId="{2DF1EEE5-C3A3-46DA-97E9-6540AE2769AA}" srcOrd="0" destOrd="0" presId="urn:microsoft.com/office/officeart/2011/layout/RadialPictureList"/>
    <dgm:cxn modelId="{F2DA5C07-9E04-4E2D-964C-B5AD4ABDF88D}" srcId="{9A70923A-62E7-45A6-B2E8-959E805088E6}" destId="{30EC8149-BD24-4B4C-93F2-30595320AF6C}" srcOrd="0" destOrd="0" parTransId="{2BFDEBE0-FF66-48C0-8B04-84D053E95ABB}" sibTransId="{1B02001D-1EF6-4FFF-A521-6EAFF15B29B2}"/>
    <dgm:cxn modelId="{62B0CF13-FECE-4274-86FE-58C409E1DD92}" type="presOf" srcId="{9418E61F-9642-4478-9CA0-93E9B2C9C1AD}" destId="{82EC38EA-DD05-4966-81B5-7FFBB2D11A91}" srcOrd="0" destOrd="0" presId="urn:microsoft.com/office/officeart/2011/layout/RadialPictureList"/>
    <dgm:cxn modelId="{DB68861C-D483-479A-AB61-4363468F1145}" type="presOf" srcId="{A9558349-869F-41C8-B46B-5311311F9AF9}" destId="{09916C15-3DA1-4F3B-97F1-9CB0A161D244}" srcOrd="0" destOrd="0" presId="urn:microsoft.com/office/officeart/2011/layout/RadialPictureList"/>
    <dgm:cxn modelId="{CD19F03C-43CA-4D49-8A32-A3377C99E185}" srcId="{9418E61F-9642-4478-9CA0-93E9B2C9C1AD}" destId="{9A70923A-62E7-45A6-B2E8-959E805088E6}" srcOrd="0" destOrd="0" parTransId="{6C480804-9873-4841-8448-B38C276AEDF7}" sibTransId="{E0145B37-C4E8-4EBE-A211-44E6056243A6}"/>
    <dgm:cxn modelId="{E71FD460-ACA3-49D8-8665-B224434EE604}" srcId="{9A70923A-62E7-45A6-B2E8-959E805088E6}" destId="{A9558349-869F-41C8-B46B-5311311F9AF9}" srcOrd="2" destOrd="0" parTransId="{6AE71918-58CE-4413-8E42-42174DC22D2C}" sibTransId="{DD128BB3-A246-491E-9876-A525F706CF9D}"/>
    <dgm:cxn modelId="{3A2A1F57-146F-4BF8-8342-FE552D1B92D5}" srcId="{9A70923A-62E7-45A6-B2E8-959E805088E6}" destId="{CF85881D-08F3-4649-B84D-E8C4CA7486DC}" srcOrd="1" destOrd="0" parTransId="{04CC0B24-FEA5-4F1A-A047-0B14DA0964E7}" sibTransId="{B2FD8676-001F-4811-A98B-1C14DFC003B7}"/>
    <dgm:cxn modelId="{B2C16A7E-265B-4ED5-9CC5-D4A8EAA2F942}" type="presOf" srcId="{30EC8149-BD24-4B4C-93F2-30595320AF6C}" destId="{C69610E8-D8E7-4868-A23D-02B5EA3C5FDB}" srcOrd="0" destOrd="0" presId="urn:microsoft.com/office/officeart/2011/layout/RadialPictureList"/>
    <dgm:cxn modelId="{9CE956BA-AD5E-4ACE-B9C9-281E36F99AB7}" type="presOf" srcId="{9A70923A-62E7-45A6-B2E8-959E805088E6}" destId="{0B8FD652-3690-48DE-8774-6A5CDE83A2EE}" srcOrd="0" destOrd="0" presId="urn:microsoft.com/office/officeart/2011/layout/RadialPictureList"/>
    <dgm:cxn modelId="{33D0101E-27FC-4799-9933-03AED59537A3}" type="presParOf" srcId="{82EC38EA-DD05-4966-81B5-7FFBB2D11A91}" destId="{0B8FD652-3690-48DE-8774-6A5CDE83A2EE}" srcOrd="0" destOrd="0" presId="urn:microsoft.com/office/officeart/2011/layout/RadialPictureList"/>
    <dgm:cxn modelId="{38BC9BD7-3D28-4F55-9C3A-BD28A1AB1147}" type="presParOf" srcId="{82EC38EA-DD05-4966-81B5-7FFBB2D11A91}" destId="{156FEE2A-FFEF-4427-ACA4-6CE161DFC722}" srcOrd="1" destOrd="0" presId="urn:microsoft.com/office/officeart/2011/layout/RadialPictureList"/>
    <dgm:cxn modelId="{87C92FEE-EAD8-4580-B2CA-B213B00BE6B7}" type="presParOf" srcId="{82EC38EA-DD05-4966-81B5-7FFBB2D11A91}" destId="{76C84F17-FC43-404C-8C85-A3DFE751D501}" srcOrd="2" destOrd="0" presId="urn:microsoft.com/office/officeart/2011/layout/RadialPictureList"/>
    <dgm:cxn modelId="{999E1795-8F6F-46CD-9A50-03B9460556D8}" type="presParOf" srcId="{82EC38EA-DD05-4966-81B5-7FFBB2D11A91}" destId="{C69610E8-D8E7-4868-A23D-02B5EA3C5FDB}" srcOrd="3" destOrd="0" presId="urn:microsoft.com/office/officeart/2011/layout/RadialPictureList"/>
    <dgm:cxn modelId="{35514AFA-9585-4EED-A6BA-5BCE4E01C1A0}" type="presParOf" srcId="{82EC38EA-DD05-4966-81B5-7FFBB2D11A91}" destId="{9EF03222-4C85-4B5A-9ED2-F891E24EFB51}" srcOrd="4" destOrd="0" presId="urn:microsoft.com/office/officeart/2011/layout/RadialPictureList"/>
    <dgm:cxn modelId="{E87337AE-3D4C-4959-8159-3C1DA663F5C6}" type="presParOf" srcId="{9EF03222-4C85-4B5A-9ED2-F891E24EFB51}" destId="{CCA201CA-927C-4D13-BA04-A6F7994B1FD4}" srcOrd="0" destOrd="0" presId="urn:microsoft.com/office/officeart/2011/layout/RadialPictureList"/>
    <dgm:cxn modelId="{4B4D2BB8-6EF4-4BA4-A133-3A49FB040922}" type="presParOf" srcId="{82EC38EA-DD05-4966-81B5-7FFBB2D11A91}" destId="{2DF1EEE5-C3A3-46DA-97E9-6540AE2769AA}" srcOrd="5" destOrd="0" presId="urn:microsoft.com/office/officeart/2011/layout/RadialPictureList"/>
    <dgm:cxn modelId="{61BC1C32-B6C5-4DA8-9285-F4EF14DC1AB0}" type="presParOf" srcId="{82EC38EA-DD05-4966-81B5-7FFBB2D11A91}" destId="{5A88222C-3D74-4240-B44B-1AC292D6ED60}" srcOrd="6" destOrd="0" presId="urn:microsoft.com/office/officeart/2011/layout/RadialPictureList"/>
    <dgm:cxn modelId="{0AD05D5A-0402-4C6C-9A7E-F36DAA5537BA}" type="presParOf" srcId="{5A88222C-3D74-4240-B44B-1AC292D6ED60}" destId="{4FB3CAAC-0A3F-4C35-A1F7-4E576EC6C203}" srcOrd="0" destOrd="0" presId="urn:microsoft.com/office/officeart/2011/layout/RadialPictureList"/>
    <dgm:cxn modelId="{D277EDB4-B4A6-4206-8A9A-40428262E1DB}" type="presParOf" srcId="{82EC38EA-DD05-4966-81B5-7FFBB2D11A91}" destId="{09916C15-3DA1-4F3B-97F1-9CB0A161D244}" srcOrd="7" destOrd="0" presId="urn:microsoft.com/office/officeart/2011/layout/RadialPictur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70E59B-1EEB-418A-84D5-3D4E99538F14}" type="doc">
      <dgm:prSet loTypeId="urn:microsoft.com/office/officeart/2008/layout/BendingPictureCaption" loCatId="pictur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98E4DF6B-D13B-4FD3-8B03-D16EFBFAFA9F}">
      <dgm:prSet phldrT="[Text]" custT="1"/>
      <dgm:spPr/>
      <dgm:t>
        <a:bodyPr/>
        <a:lstStyle/>
        <a:p>
          <a:r>
            <a:rPr lang="en-GB" sz="1600" b="0" i="0" dirty="0">
              <a:solidFill>
                <a:srgbClr val="000000"/>
              </a:solidFill>
              <a:effectLst/>
              <a:latin typeface="Open Sans"/>
            </a:rPr>
            <a:t>(Carl rogers, 2019)</a:t>
          </a:r>
          <a:endParaRPr lang="en-GB" sz="1600" dirty="0"/>
        </a:p>
      </dgm:t>
    </dgm:pt>
    <dgm:pt modelId="{C55EA1A6-496B-4B31-B48C-EA9C9F1461B3}" type="parTrans" cxnId="{CDDA89F0-2599-42AE-B984-6C26392C2BF9}">
      <dgm:prSet/>
      <dgm:spPr/>
      <dgm:t>
        <a:bodyPr/>
        <a:lstStyle/>
        <a:p>
          <a:endParaRPr lang="en-GB"/>
        </a:p>
      </dgm:t>
    </dgm:pt>
    <dgm:pt modelId="{9D2CA712-3DA7-4D87-A1B5-A4FAD4936C57}" type="sibTrans" cxnId="{CDDA89F0-2599-42AE-B984-6C26392C2BF9}">
      <dgm:prSet/>
      <dgm:spPr/>
      <dgm:t>
        <a:bodyPr/>
        <a:lstStyle/>
        <a:p>
          <a:endParaRPr lang="en-GB"/>
        </a:p>
      </dgm:t>
    </dgm:pt>
    <dgm:pt modelId="{5FB68C83-9784-41BB-932C-060EC5840FAC}">
      <dgm:prSet phldrT="[Text]" custT="1"/>
      <dgm:spPr/>
      <dgm:t>
        <a:bodyPr/>
        <a:lstStyle/>
        <a:p>
          <a:r>
            <a:rPr lang="en-GB" sz="1600" b="0" i="0" dirty="0">
              <a:solidFill>
                <a:srgbClr val="000000"/>
              </a:solidFill>
              <a:effectLst/>
              <a:latin typeface="Open Sans"/>
            </a:rPr>
            <a:t>(Masters, 2018)</a:t>
          </a:r>
          <a:endParaRPr lang="en-GB" sz="1600" dirty="0"/>
        </a:p>
      </dgm:t>
    </dgm:pt>
    <dgm:pt modelId="{0F88DE3C-3ED7-48C8-8C53-8B1DBD661D24}" type="parTrans" cxnId="{FBA5B0B5-3E2E-4A4D-A6A9-71E4D20FDF46}">
      <dgm:prSet/>
      <dgm:spPr/>
      <dgm:t>
        <a:bodyPr/>
        <a:lstStyle/>
        <a:p>
          <a:endParaRPr lang="en-GB"/>
        </a:p>
      </dgm:t>
    </dgm:pt>
    <dgm:pt modelId="{68B38ABB-1F36-444B-84AA-C6FF0D083D3C}" type="sibTrans" cxnId="{FBA5B0B5-3E2E-4A4D-A6A9-71E4D20FDF46}">
      <dgm:prSet/>
      <dgm:spPr/>
      <dgm:t>
        <a:bodyPr/>
        <a:lstStyle/>
        <a:p>
          <a:endParaRPr lang="en-GB"/>
        </a:p>
      </dgm:t>
    </dgm:pt>
    <dgm:pt modelId="{9CA616FC-E211-4206-AAA9-A6F5105DA728}">
      <dgm:prSet phldrT="[Text]" custT="1"/>
      <dgm:spPr/>
      <dgm:t>
        <a:bodyPr/>
        <a:lstStyle/>
        <a:p>
          <a:r>
            <a:rPr lang="en-GB" sz="1600" dirty="0">
              <a:solidFill>
                <a:schemeClr val="tx2">
                  <a:lumMod val="10000"/>
                </a:schemeClr>
              </a:solidFill>
            </a:rPr>
            <a:t>Dan Martell, 2021</a:t>
          </a:r>
        </a:p>
      </dgm:t>
    </dgm:pt>
    <dgm:pt modelId="{54501101-4554-47AC-8D3F-995FBF384502}" type="parTrans" cxnId="{1232F4D6-8557-4945-B94C-199CB9C35474}">
      <dgm:prSet/>
      <dgm:spPr/>
      <dgm:t>
        <a:bodyPr/>
        <a:lstStyle/>
        <a:p>
          <a:endParaRPr lang="en-GB"/>
        </a:p>
      </dgm:t>
    </dgm:pt>
    <dgm:pt modelId="{F49CCD3F-378B-4CF6-9DCC-D30009A533DC}" type="sibTrans" cxnId="{1232F4D6-8557-4945-B94C-199CB9C35474}">
      <dgm:prSet/>
      <dgm:spPr/>
      <dgm:t>
        <a:bodyPr/>
        <a:lstStyle/>
        <a:p>
          <a:endParaRPr lang="en-GB"/>
        </a:p>
      </dgm:t>
    </dgm:pt>
    <dgm:pt modelId="{2AC803F7-4BDF-4748-9FAC-2141422B1A91}">
      <dgm:prSet custT="1"/>
      <dgm:spPr/>
      <dgm:t>
        <a:bodyPr/>
        <a:lstStyle/>
        <a:p>
          <a:r>
            <a:rPr lang="en-GB" sz="1600" dirty="0">
              <a:solidFill>
                <a:schemeClr val="tx2">
                  <a:lumMod val="10000"/>
                </a:schemeClr>
              </a:solidFill>
            </a:rPr>
            <a:t>(Cherry, 2021)</a:t>
          </a:r>
        </a:p>
      </dgm:t>
    </dgm:pt>
    <dgm:pt modelId="{273CC43F-37E2-4DC2-8257-9B56331C5771}" type="parTrans" cxnId="{DD1440FF-B099-47B6-9E4E-924B807D2D0B}">
      <dgm:prSet/>
      <dgm:spPr/>
      <dgm:t>
        <a:bodyPr/>
        <a:lstStyle/>
        <a:p>
          <a:endParaRPr lang="en-GB"/>
        </a:p>
      </dgm:t>
    </dgm:pt>
    <dgm:pt modelId="{2F94D813-0C3A-4895-B648-760386543638}" type="sibTrans" cxnId="{DD1440FF-B099-47B6-9E4E-924B807D2D0B}">
      <dgm:prSet/>
      <dgm:spPr/>
      <dgm:t>
        <a:bodyPr/>
        <a:lstStyle/>
        <a:p>
          <a:endParaRPr lang="en-GB"/>
        </a:p>
      </dgm:t>
    </dgm:pt>
    <dgm:pt modelId="{1F799F6F-F2B9-458A-8175-D509834BF0E5}" type="pres">
      <dgm:prSet presAssocID="{8970E59B-1EEB-418A-84D5-3D4E99538F14}" presName="diagram" presStyleCnt="0">
        <dgm:presLayoutVars>
          <dgm:dir/>
        </dgm:presLayoutVars>
      </dgm:prSet>
      <dgm:spPr/>
    </dgm:pt>
    <dgm:pt modelId="{A82CA69B-5595-4BD3-AFBD-CA09167937AD}" type="pres">
      <dgm:prSet presAssocID="{98E4DF6B-D13B-4FD3-8B03-D16EFBFAFA9F}" presName="composite" presStyleCnt="0"/>
      <dgm:spPr/>
    </dgm:pt>
    <dgm:pt modelId="{F2B02081-96E9-4B90-8357-86D4DA65BD60}" type="pres">
      <dgm:prSet presAssocID="{98E4DF6B-D13B-4FD3-8B03-D16EFBFAFA9F}" presName="Image" presStyleLbl="bgShp" presStyleIdx="0" presStyleCnt="4"/>
      <dgm:spPr>
        <a:blipFill rotWithShape="1">
          <a:blip xmlns:r="http://schemas.openxmlformats.org/officeDocument/2006/relationships" r:embed="rId1"/>
          <a:srcRect/>
          <a:stretch>
            <a:fillRect l="-5000" r="-5000"/>
          </a:stretch>
        </a:blipFill>
      </dgm:spPr>
    </dgm:pt>
    <dgm:pt modelId="{40A84CD7-AA62-42B1-8123-0B231D59165C}" type="pres">
      <dgm:prSet presAssocID="{98E4DF6B-D13B-4FD3-8B03-D16EFBFAFA9F}" presName="Parent" presStyleLbl="node0" presStyleIdx="0" presStyleCnt="4">
        <dgm:presLayoutVars>
          <dgm:bulletEnabled val="1"/>
        </dgm:presLayoutVars>
      </dgm:prSet>
      <dgm:spPr/>
    </dgm:pt>
    <dgm:pt modelId="{4A53A5B0-E1EA-4786-862F-B07F74C93D34}" type="pres">
      <dgm:prSet presAssocID="{9D2CA712-3DA7-4D87-A1B5-A4FAD4936C57}" presName="sibTrans" presStyleCnt="0"/>
      <dgm:spPr/>
    </dgm:pt>
    <dgm:pt modelId="{1EB1410D-0532-48F8-9F57-99CBA23665CA}" type="pres">
      <dgm:prSet presAssocID="{2AC803F7-4BDF-4748-9FAC-2141422B1A91}" presName="composite" presStyleCnt="0"/>
      <dgm:spPr/>
    </dgm:pt>
    <dgm:pt modelId="{410DCD9E-5BDD-440C-A5CD-B1591D8109F7}" type="pres">
      <dgm:prSet presAssocID="{2AC803F7-4BDF-4748-9FAC-2141422B1A91}" presName="Image" presStyleLbl="bgShp" presStyleIdx="1" presStyleCnt="4" custLinFactNeighborX="-1244" custLinFactNeighborY="-297"/>
      <dgm:spPr>
        <a:blipFill rotWithShape="1">
          <a:blip xmlns:r="http://schemas.openxmlformats.org/officeDocument/2006/relationships" r:embed="rId2"/>
          <a:srcRect/>
          <a:stretch>
            <a:fillRect t="-1000" b="-1000"/>
          </a:stretch>
        </a:blipFill>
      </dgm:spPr>
    </dgm:pt>
    <dgm:pt modelId="{AE84DBD9-6942-4C71-8631-973D190627B3}" type="pres">
      <dgm:prSet presAssocID="{2AC803F7-4BDF-4748-9FAC-2141422B1A91}" presName="Parent" presStyleLbl="node0" presStyleIdx="1" presStyleCnt="4">
        <dgm:presLayoutVars>
          <dgm:bulletEnabled val="1"/>
        </dgm:presLayoutVars>
      </dgm:prSet>
      <dgm:spPr/>
    </dgm:pt>
    <dgm:pt modelId="{98146B50-BC6C-4D53-979C-953154066653}" type="pres">
      <dgm:prSet presAssocID="{2F94D813-0C3A-4895-B648-760386543638}" presName="sibTrans" presStyleCnt="0"/>
      <dgm:spPr/>
    </dgm:pt>
    <dgm:pt modelId="{06D758AB-F885-45B6-B381-AE8792A08C4A}" type="pres">
      <dgm:prSet presAssocID="{5FB68C83-9784-41BB-932C-060EC5840FAC}" presName="composite" presStyleCnt="0"/>
      <dgm:spPr/>
    </dgm:pt>
    <dgm:pt modelId="{5EA6F231-E7B9-4EE6-B997-131ACA149EFA}" type="pres">
      <dgm:prSet presAssocID="{5FB68C83-9784-41BB-932C-060EC5840FAC}" presName="Image" presStyleLbl="bgShp" presStyleIdx="2" presStyleCnt="4"/>
      <dgm:spPr>
        <a:blipFill rotWithShape="1">
          <a:blip xmlns:r="http://schemas.openxmlformats.org/officeDocument/2006/relationships" r:embed="rId3"/>
          <a:srcRect/>
          <a:stretch>
            <a:fillRect t="-8000" b="-8000"/>
          </a:stretch>
        </a:blipFill>
      </dgm:spPr>
    </dgm:pt>
    <dgm:pt modelId="{22F8A4FD-B82E-46A0-ADC2-7F5AACAA7E41}" type="pres">
      <dgm:prSet presAssocID="{5FB68C83-9784-41BB-932C-060EC5840FAC}" presName="Parent" presStyleLbl="node0" presStyleIdx="2" presStyleCnt="4">
        <dgm:presLayoutVars>
          <dgm:bulletEnabled val="1"/>
        </dgm:presLayoutVars>
      </dgm:prSet>
      <dgm:spPr/>
    </dgm:pt>
    <dgm:pt modelId="{1CC1DE87-1FC8-45D6-B065-98C6AF1D7A4A}" type="pres">
      <dgm:prSet presAssocID="{68B38ABB-1F36-444B-84AA-C6FF0D083D3C}" presName="sibTrans" presStyleCnt="0"/>
      <dgm:spPr/>
    </dgm:pt>
    <dgm:pt modelId="{8EC5D14D-7A63-419A-B68A-1354970B1F5F}" type="pres">
      <dgm:prSet presAssocID="{9CA616FC-E211-4206-AAA9-A6F5105DA728}" presName="composite" presStyleCnt="0"/>
      <dgm:spPr/>
    </dgm:pt>
    <dgm:pt modelId="{491C1A10-7E96-438B-8EEA-A744AAE3B6C4}" type="pres">
      <dgm:prSet presAssocID="{9CA616FC-E211-4206-AAA9-A6F5105DA728}" presName="Image" presStyleLbl="bgShp" presStyleIdx="3" presStyleCnt="4"/>
      <dgm:spPr>
        <a:blipFill rotWithShape="1">
          <a:blip xmlns:r="http://schemas.openxmlformats.org/officeDocument/2006/relationships" r:embed="rId4"/>
          <a:srcRect/>
          <a:stretch>
            <a:fillRect/>
          </a:stretch>
        </a:blipFill>
      </dgm:spPr>
    </dgm:pt>
    <dgm:pt modelId="{BF424C3E-1469-4BEF-9C44-6D6D293FD2E5}" type="pres">
      <dgm:prSet presAssocID="{9CA616FC-E211-4206-AAA9-A6F5105DA728}" presName="Parent" presStyleLbl="node0" presStyleIdx="3" presStyleCnt="4">
        <dgm:presLayoutVars>
          <dgm:bulletEnabled val="1"/>
        </dgm:presLayoutVars>
      </dgm:prSet>
      <dgm:spPr/>
    </dgm:pt>
  </dgm:ptLst>
  <dgm:cxnLst>
    <dgm:cxn modelId="{F1303C2F-14F8-4CA8-8B64-ED1CD530CA9A}" type="presOf" srcId="{8970E59B-1EEB-418A-84D5-3D4E99538F14}" destId="{1F799F6F-F2B9-458A-8175-D509834BF0E5}" srcOrd="0" destOrd="0" presId="urn:microsoft.com/office/officeart/2008/layout/BendingPictureCaption"/>
    <dgm:cxn modelId="{5FFE2E3A-E8AF-4862-B73A-442AC7F11E6F}" type="presOf" srcId="{9CA616FC-E211-4206-AAA9-A6F5105DA728}" destId="{BF424C3E-1469-4BEF-9C44-6D6D293FD2E5}" srcOrd="0" destOrd="0" presId="urn:microsoft.com/office/officeart/2008/layout/BendingPictureCaption"/>
    <dgm:cxn modelId="{8F97F380-9540-4BE7-86C5-41130AFF7342}" type="presOf" srcId="{5FB68C83-9784-41BB-932C-060EC5840FAC}" destId="{22F8A4FD-B82E-46A0-ADC2-7F5AACAA7E41}" srcOrd="0" destOrd="0" presId="urn:microsoft.com/office/officeart/2008/layout/BendingPictureCaption"/>
    <dgm:cxn modelId="{C008B38F-CB6E-47EB-94CA-26FA04D967DF}" type="presOf" srcId="{98E4DF6B-D13B-4FD3-8B03-D16EFBFAFA9F}" destId="{40A84CD7-AA62-42B1-8123-0B231D59165C}" srcOrd="0" destOrd="0" presId="urn:microsoft.com/office/officeart/2008/layout/BendingPictureCaption"/>
    <dgm:cxn modelId="{D73A3CAF-A2E1-4EE7-A9C2-6703671593A4}" type="presOf" srcId="{2AC803F7-4BDF-4748-9FAC-2141422B1A91}" destId="{AE84DBD9-6942-4C71-8631-973D190627B3}" srcOrd="0" destOrd="0" presId="urn:microsoft.com/office/officeart/2008/layout/BendingPictureCaption"/>
    <dgm:cxn modelId="{FBA5B0B5-3E2E-4A4D-A6A9-71E4D20FDF46}" srcId="{8970E59B-1EEB-418A-84D5-3D4E99538F14}" destId="{5FB68C83-9784-41BB-932C-060EC5840FAC}" srcOrd="2" destOrd="0" parTransId="{0F88DE3C-3ED7-48C8-8C53-8B1DBD661D24}" sibTransId="{68B38ABB-1F36-444B-84AA-C6FF0D083D3C}"/>
    <dgm:cxn modelId="{1232F4D6-8557-4945-B94C-199CB9C35474}" srcId="{8970E59B-1EEB-418A-84D5-3D4E99538F14}" destId="{9CA616FC-E211-4206-AAA9-A6F5105DA728}" srcOrd="3" destOrd="0" parTransId="{54501101-4554-47AC-8D3F-995FBF384502}" sibTransId="{F49CCD3F-378B-4CF6-9DCC-D30009A533DC}"/>
    <dgm:cxn modelId="{CDDA89F0-2599-42AE-B984-6C26392C2BF9}" srcId="{8970E59B-1EEB-418A-84D5-3D4E99538F14}" destId="{98E4DF6B-D13B-4FD3-8B03-D16EFBFAFA9F}" srcOrd="0" destOrd="0" parTransId="{C55EA1A6-496B-4B31-B48C-EA9C9F1461B3}" sibTransId="{9D2CA712-3DA7-4D87-A1B5-A4FAD4936C57}"/>
    <dgm:cxn modelId="{DD1440FF-B099-47B6-9E4E-924B807D2D0B}" srcId="{8970E59B-1EEB-418A-84D5-3D4E99538F14}" destId="{2AC803F7-4BDF-4748-9FAC-2141422B1A91}" srcOrd="1" destOrd="0" parTransId="{273CC43F-37E2-4DC2-8257-9B56331C5771}" sibTransId="{2F94D813-0C3A-4895-B648-760386543638}"/>
    <dgm:cxn modelId="{BFE47B3A-0F2A-47E2-80DE-602EFC47CEAE}" type="presParOf" srcId="{1F799F6F-F2B9-458A-8175-D509834BF0E5}" destId="{A82CA69B-5595-4BD3-AFBD-CA09167937AD}" srcOrd="0" destOrd="0" presId="urn:microsoft.com/office/officeart/2008/layout/BendingPictureCaption"/>
    <dgm:cxn modelId="{9763FBBA-70D4-44DE-B7A9-AAD6C7B8A88D}" type="presParOf" srcId="{A82CA69B-5595-4BD3-AFBD-CA09167937AD}" destId="{F2B02081-96E9-4B90-8357-86D4DA65BD60}" srcOrd="0" destOrd="0" presId="urn:microsoft.com/office/officeart/2008/layout/BendingPictureCaption"/>
    <dgm:cxn modelId="{D4683E7C-DAD8-4DF8-A101-2DAB67672C1B}" type="presParOf" srcId="{A82CA69B-5595-4BD3-AFBD-CA09167937AD}" destId="{40A84CD7-AA62-42B1-8123-0B231D59165C}" srcOrd="1" destOrd="0" presId="urn:microsoft.com/office/officeart/2008/layout/BendingPictureCaption"/>
    <dgm:cxn modelId="{440881B6-9244-48B6-930A-1C03B7492925}" type="presParOf" srcId="{1F799F6F-F2B9-458A-8175-D509834BF0E5}" destId="{4A53A5B0-E1EA-4786-862F-B07F74C93D34}" srcOrd="1" destOrd="0" presId="urn:microsoft.com/office/officeart/2008/layout/BendingPictureCaption"/>
    <dgm:cxn modelId="{0A3CF234-1749-46B4-A6DA-9AC72CDDF074}" type="presParOf" srcId="{1F799F6F-F2B9-458A-8175-D509834BF0E5}" destId="{1EB1410D-0532-48F8-9F57-99CBA23665CA}" srcOrd="2" destOrd="0" presId="urn:microsoft.com/office/officeart/2008/layout/BendingPictureCaption"/>
    <dgm:cxn modelId="{95366152-1339-49CF-B517-73DCEEF8FBB0}" type="presParOf" srcId="{1EB1410D-0532-48F8-9F57-99CBA23665CA}" destId="{410DCD9E-5BDD-440C-A5CD-B1591D8109F7}" srcOrd="0" destOrd="0" presId="urn:microsoft.com/office/officeart/2008/layout/BendingPictureCaption"/>
    <dgm:cxn modelId="{5FE1A2CB-5321-4EE5-ADE0-AF82D4EF9EB6}" type="presParOf" srcId="{1EB1410D-0532-48F8-9F57-99CBA23665CA}" destId="{AE84DBD9-6942-4C71-8631-973D190627B3}" srcOrd="1" destOrd="0" presId="urn:microsoft.com/office/officeart/2008/layout/BendingPictureCaption"/>
    <dgm:cxn modelId="{6B730A80-B3B6-49F5-B285-AB6C3487B924}" type="presParOf" srcId="{1F799F6F-F2B9-458A-8175-D509834BF0E5}" destId="{98146B50-BC6C-4D53-979C-953154066653}" srcOrd="3" destOrd="0" presId="urn:microsoft.com/office/officeart/2008/layout/BendingPictureCaption"/>
    <dgm:cxn modelId="{4277385D-4F01-4984-8243-1D9260BABFB0}" type="presParOf" srcId="{1F799F6F-F2B9-458A-8175-D509834BF0E5}" destId="{06D758AB-F885-45B6-B381-AE8792A08C4A}" srcOrd="4" destOrd="0" presId="urn:microsoft.com/office/officeart/2008/layout/BendingPictureCaption"/>
    <dgm:cxn modelId="{615FD7DF-3764-455C-BD24-FFC08AC5EB1D}" type="presParOf" srcId="{06D758AB-F885-45B6-B381-AE8792A08C4A}" destId="{5EA6F231-E7B9-4EE6-B997-131ACA149EFA}" srcOrd="0" destOrd="0" presId="urn:microsoft.com/office/officeart/2008/layout/BendingPictureCaption"/>
    <dgm:cxn modelId="{64FB92F7-114E-4420-8CB5-ECC2867E3094}" type="presParOf" srcId="{06D758AB-F885-45B6-B381-AE8792A08C4A}" destId="{22F8A4FD-B82E-46A0-ADC2-7F5AACAA7E41}" srcOrd="1" destOrd="0" presId="urn:microsoft.com/office/officeart/2008/layout/BendingPictureCaption"/>
    <dgm:cxn modelId="{E2812B02-0D25-464E-BA62-54611CBA552D}" type="presParOf" srcId="{1F799F6F-F2B9-458A-8175-D509834BF0E5}" destId="{1CC1DE87-1FC8-45D6-B065-98C6AF1D7A4A}" srcOrd="5" destOrd="0" presId="urn:microsoft.com/office/officeart/2008/layout/BendingPictureCaption"/>
    <dgm:cxn modelId="{2492033A-77FD-479E-82FF-2D8E62AD1917}" type="presParOf" srcId="{1F799F6F-F2B9-458A-8175-D509834BF0E5}" destId="{8EC5D14D-7A63-419A-B68A-1354970B1F5F}" srcOrd="6" destOrd="0" presId="urn:microsoft.com/office/officeart/2008/layout/BendingPictureCaption"/>
    <dgm:cxn modelId="{CACB81B9-0B5F-4139-8595-177933B6DECD}" type="presParOf" srcId="{8EC5D14D-7A63-419A-B68A-1354970B1F5F}" destId="{491C1A10-7E96-438B-8EEA-A744AAE3B6C4}" srcOrd="0" destOrd="0" presId="urn:microsoft.com/office/officeart/2008/layout/BendingPictureCaption"/>
    <dgm:cxn modelId="{D15C37B2-D976-4D20-9DCF-1614DF3DCD63}" type="presParOf" srcId="{8EC5D14D-7A63-419A-B68A-1354970B1F5F}" destId="{BF424C3E-1469-4BEF-9C44-6D6D293FD2E5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37CBBF-6166-44F5-B62D-4CB0363201F4}" type="doc">
      <dgm:prSet loTypeId="urn:microsoft.com/office/officeart/2008/layout/AscendingPictureAccentProcess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31991EB-52C8-4D16-92C9-C0EEEDE1B2A4}">
      <dgm:prSet phldrT="[Text]"/>
      <dgm:spPr/>
      <dgm:t>
        <a:bodyPr/>
        <a:lstStyle/>
        <a:p>
          <a:r>
            <a:rPr lang="en-GB" dirty="0"/>
            <a:t>(2015)</a:t>
          </a:r>
        </a:p>
      </dgm:t>
    </dgm:pt>
    <dgm:pt modelId="{02A35BAD-CF4C-4C26-B820-9E0FAE3A4C60}" type="sibTrans" cxnId="{BCA001CE-D322-4BD9-960B-A83B2F6D0C96}">
      <dgm:prSet/>
      <dgm:spPr>
        <a:blipFill dpi="0" rotWithShape="1">
          <a:blip xmlns:r="http://schemas.openxmlformats.org/officeDocument/2006/relationships" r:embed="rId1"/>
          <a:srcRect/>
          <a:stretch>
            <a:fillRect l="-6396" r="-6396"/>
          </a:stretch>
        </a:blipFill>
      </dgm:spPr>
      <dgm:t>
        <a:bodyPr/>
        <a:lstStyle/>
        <a:p>
          <a:endParaRPr lang="en-GB"/>
        </a:p>
      </dgm:t>
    </dgm:pt>
    <dgm:pt modelId="{CE2C51D1-E4E8-4039-83E3-35864786895C}" type="parTrans" cxnId="{BCA001CE-D322-4BD9-960B-A83B2F6D0C96}">
      <dgm:prSet/>
      <dgm:spPr/>
      <dgm:t>
        <a:bodyPr/>
        <a:lstStyle/>
        <a:p>
          <a:endParaRPr lang="en-GB"/>
        </a:p>
      </dgm:t>
    </dgm:pt>
    <dgm:pt modelId="{3A3CA17C-C406-4284-A2B0-1C5640AF53F9}">
      <dgm:prSet phldrT="[Text]"/>
      <dgm:spPr/>
      <dgm:t>
        <a:bodyPr/>
        <a:lstStyle/>
        <a:p>
          <a:r>
            <a:rPr lang="en-GB" dirty="0"/>
            <a:t>(Anti-Bullying, 2017)</a:t>
          </a:r>
        </a:p>
      </dgm:t>
    </dgm:pt>
    <dgm:pt modelId="{F960B708-0BBA-432B-8D40-C40AC5B43820}" type="sibTrans" cxnId="{82548486-3BCC-4D94-8240-A439A5BA52A3}">
      <dgm:prSet/>
      <dgm:spPr>
        <a:blipFill rotWithShape="1">
          <a:blip xmlns:r="http://schemas.openxmlformats.org/officeDocument/2006/relationships" r:embed="rId2"/>
          <a:srcRect/>
          <a:stretch>
            <a:fillRect t="-2000" b="-2000"/>
          </a:stretch>
        </a:blipFill>
      </dgm:spPr>
      <dgm:t>
        <a:bodyPr/>
        <a:lstStyle/>
        <a:p>
          <a:endParaRPr lang="en-GB"/>
        </a:p>
      </dgm:t>
    </dgm:pt>
    <dgm:pt modelId="{678BD889-CDF6-473B-9BD8-92D6AD7DF664}" type="parTrans" cxnId="{82548486-3BCC-4D94-8240-A439A5BA52A3}">
      <dgm:prSet/>
      <dgm:spPr/>
      <dgm:t>
        <a:bodyPr/>
        <a:lstStyle/>
        <a:p>
          <a:endParaRPr lang="en-GB"/>
        </a:p>
      </dgm:t>
    </dgm:pt>
    <dgm:pt modelId="{19BE70B6-DFA1-4BD6-A87F-3E7FA1471E6A}">
      <dgm:prSet phldrT="[Text]"/>
      <dgm:spPr/>
      <dgm:t>
        <a:bodyPr/>
        <a:lstStyle/>
        <a:p>
          <a:r>
            <a:rPr lang="en-GB" dirty="0"/>
            <a:t>(2008)</a:t>
          </a:r>
        </a:p>
      </dgm:t>
    </dgm:pt>
    <dgm:pt modelId="{797E399E-9382-464A-83BD-18381C8E1020}" type="sibTrans" cxnId="{F1F0F474-526F-4473-BA13-11C421B4A556}">
      <dgm:prSet/>
      <dgm:spPr>
        <a:blipFill dpi="0" rotWithShape="1">
          <a:blip xmlns:r="http://schemas.openxmlformats.org/officeDocument/2006/relationships" r:embed="rId3"/>
          <a:srcRect/>
          <a:stretch>
            <a:fillRect l="4788" t="-9000" r="4788" b="-9000"/>
          </a:stretch>
        </a:blipFill>
      </dgm:spPr>
      <dgm:t>
        <a:bodyPr/>
        <a:lstStyle/>
        <a:p>
          <a:endParaRPr lang="en-GB"/>
        </a:p>
      </dgm:t>
    </dgm:pt>
    <dgm:pt modelId="{092FB211-A732-4FCA-A8E1-640C745EC2FB}" type="parTrans" cxnId="{F1F0F474-526F-4473-BA13-11C421B4A556}">
      <dgm:prSet/>
      <dgm:spPr/>
      <dgm:t>
        <a:bodyPr/>
        <a:lstStyle/>
        <a:p>
          <a:endParaRPr lang="en-GB"/>
        </a:p>
      </dgm:t>
    </dgm:pt>
    <dgm:pt modelId="{68F3C031-2714-4ECF-AB57-2CF30064094E}">
      <dgm:prSet phldrT="[Text]"/>
      <dgm:spPr/>
      <dgm:t>
        <a:bodyPr/>
        <a:lstStyle/>
        <a:p>
          <a:r>
            <a:rPr lang="en-GB" dirty="0"/>
            <a:t>(2018)</a:t>
          </a:r>
        </a:p>
      </dgm:t>
    </dgm:pt>
    <dgm:pt modelId="{C147F1C0-A9FE-42DC-A857-C085862C77F3}" type="sibTrans" cxnId="{67F4C0F5-FEEA-4E9A-940D-4588EF172FE5}">
      <dgm:prSet/>
      <dgm:spPr>
        <a:blipFill dpi="0" rotWithShape="1">
          <a:blip xmlns:r="http://schemas.openxmlformats.org/officeDocument/2006/relationships" r:embed="rId4"/>
          <a:srcRect/>
          <a:stretch>
            <a:fillRect l="12991" r="12991"/>
          </a:stretch>
        </a:blipFill>
      </dgm:spPr>
      <dgm:t>
        <a:bodyPr/>
        <a:lstStyle/>
        <a:p>
          <a:endParaRPr lang="en-GB"/>
        </a:p>
      </dgm:t>
    </dgm:pt>
    <dgm:pt modelId="{790F6109-92AB-4F6B-89C0-AC5E8D385E35}" type="parTrans" cxnId="{67F4C0F5-FEEA-4E9A-940D-4588EF172FE5}">
      <dgm:prSet/>
      <dgm:spPr/>
      <dgm:t>
        <a:bodyPr/>
        <a:lstStyle/>
        <a:p>
          <a:endParaRPr lang="en-GB"/>
        </a:p>
      </dgm:t>
    </dgm:pt>
    <dgm:pt modelId="{57AD9021-EA79-4A8A-9F7F-BD21F3A295C5}">
      <dgm:prSet phldrT="[Text]"/>
      <dgm:spPr/>
      <dgm:t>
        <a:bodyPr/>
        <a:lstStyle/>
        <a:p>
          <a:r>
            <a:rPr lang="en-GB" dirty="0"/>
            <a:t>(Every child matters, 2021)</a:t>
          </a:r>
        </a:p>
      </dgm:t>
    </dgm:pt>
    <dgm:pt modelId="{F1AE3CC5-BE09-40C5-AD59-7B57FED1017E}" type="sibTrans" cxnId="{3E76BB8D-344A-4F84-8305-F86DB69C0D81}">
      <dgm:prSet/>
      <dgm:spPr>
        <a:blipFill dpi="0" rotWithShape="1">
          <a:blip xmlns:r="http://schemas.openxmlformats.org/officeDocument/2006/relationships" r:embed="rId5"/>
          <a:srcRect/>
          <a:stretch>
            <a:fillRect l="5941" t="7683" r="5941" b="7683"/>
          </a:stretch>
        </a:blipFill>
      </dgm:spPr>
      <dgm:t>
        <a:bodyPr/>
        <a:lstStyle/>
        <a:p>
          <a:endParaRPr lang="en-GB"/>
        </a:p>
      </dgm:t>
    </dgm:pt>
    <dgm:pt modelId="{D42AAC58-F0BA-4F22-9DB4-5D9072375191}" type="parTrans" cxnId="{3E76BB8D-344A-4F84-8305-F86DB69C0D81}">
      <dgm:prSet/>
      <dgm:spPr/>
      <dgm:t>
        <a:bodyPr/>
        <a:lstStyle/>
        <a:p>
          <a:endParaRPr lang="en-GB"/>
        </a:p>
      </dgm:t>
    </dgm:pt>
    <dgm:pt modelId="{BEA8F6D6-9E93-4F3E-BB58-287EEBCF323D}" type="pres">
      <dgm:prSet presAssocID="{2937CBBF-6166-44F5-B62D-4CB0363201F4}" presName="Name0" presStyleCnt="0">
        <dgm:presLayoutVars>
          <dgm:chMax val="7"/>
          <dgm:chPref val="7"/>
          <dgm:dir/>
        </dgm:presLayoutVars>
      </dgm:prSet>
      <dgm:spPr/>
    </dgm:pt>
    <dgm:pt modelId="{E00D19E3-D99A-4830-8872-AD56E15C2AD3}" type="pres">
      <dgm:prSet presAssocID="{2937CBBF-6166-44F5-B62D-4CB0363201F4}" presName="dot1" presStyleLbl="alignNode1" presStyleIdx="0" presStyleCnt="15"/>
      <dgm:spPr/>
    </dgm:pt>
    <dgm:pt modelId="{DA6FDE6A-21EB-483F-B141-F6E0A84C24DD}" type="pres">
      <dgm:prSet presAssocID="{2937CBBF-6166-44F5-B62D-4CB0363201F4}" presName="dot2" presStyleLbl="alignNode1" presStyleIdx="1" presStyleCnt="15"/>
      <dgm:spPr/>
    </dgm:pt>
    <dgm:pt modelId="{54651E9A-C587-42E6-A060-87AC7D0D7B46}" type="pres">
      <dgm:prSet presAssocID="{2937CBBF-6166-44F5-B62D-4CB0363201F4}" presName="dot3" presStyleLbl="alignNode1" presStyleIdx="2" presStyleCnt="15"/>
      <dgm:spPr/>
    </dgm:pt>
    <dgm:pt modelId="{C3352B8F-D067-4512-AA42-8EB6DD15616F}" type="pres">
      <dgm:prSet presAssocID="{2937CBBF-6166-44F5-B62D-4CB0363201F4}" presName="dot4" presStyleLbl="alignNode1" presStyleIdx="3" presStyleCnt="15"/>
      <dgm:spPr/>
    </dgm:pt>
    <dgm:pt modelId="{B5372192-E476-4E6A-A1EE-C1BE0DBF2C23}" type="pres">
      <dgm:prSet presAssocID="{2937CBBF-6166-44F5-B62D-4CB0363201F4}" presName="dot5" presStyleLbl="alignNode1" presStyleIdx="4" presStyleCnt="15"/>
      <dgm:spPr/>
    </dgm:pt>
    <dgm:pt modelId="{C7243349-1333-450A-AEFC-E84421A24554}" type="pres">
      <dgm:prSet presAssocID="{2937CBBF-6166-44F5-B62D-4CB0363201F4}" presName="dot6" presStyleLbl="alignNode1" presStyleIdx="5" presStyleCnt="15"/>
      <dgm:spPr/>
    </dgm:pt>
    <dgm:pt modelId="{EF72E220-6179-4724-8FB1-89A23C687215}" type="pres">
      <dgm:prSet presAssocID="{2937CBBF-6166-44F5-B62D-4CB0363201F4}" presName="dot7" presStyleLbl="alignNode1" presStyleIdx="6" presStyleCnt="15"/>
      <dgm:spPr/>
    </dgm:pt>
    <dgm:pt modelId="{97D477EC-D003-4258-957B-C7FFF58D6CAC}" type="pres">
      <dgm:prSet presAssocID="{2937CBBF-6166-44F5-B62D-4CB0363201F4}" presName="dot8" presStyleLbl="alignNode1" presStyleIdx="7" presStyleCnt="15"/>
      <dgm:spPr/>
    </dgm:pt>
    <dgm:pt modelId="{9946B0FA-6346-4B55-87C0-5CBFB1750D5B}" type="pres">
      <dgm:prSet presAssocID="{2937CBBF-6166-44F5-B62D-4CB0363201F4}" presName="dotArrow1" presStyleLbl="alignNode1" presStyleIdx="8" presStyleCnt="15"/>
      <dgm:spPr/>
    </dgm:pt>
    <dgm:pt modelId="{A2267968-0A59-4EF0-BF93-A3FEF2A3D103}" type="pres">
      <dgm:prSet presAssocID="{2937CBBF-6166-44F5-B62D-4CB0363201F4}" presName="dotArrow2" presStyleLbl="alignNode1" presStyleIdx="9" presStyleCnt="15"/>
      <dgm:spPr/>
    </dgm:pt>
    <dgm:pt modelId="{DF59E03B-6C41-46DE-ACAE-B452BAF7C988}" type="pres">
      <dgm:prSet presAssocID="{2937CBBF-6166-44F5-B62D-4CB0363201F4}" presName="dotArrow3" presStyleLbl="alignNode1" presStyleIdx="10" presStyleCnt="15"/>
      <dgm:spPr/>
    </dgm:pt>
    <dgm:pt modelId="{28FD776E-03D7-43B1-A055-2C8F5AEDF18C}" type="pres">
      <dgm:prSet presAssocID="{2937CBBF-6166-44F5-B62D-4CB0363201F4}" presName="dotArrow4" presStyleLbl="alignNode1" presStyleIdx="11" presStyleCnt="15"/>
      <dgm:spPr/>
    </dgm:pt>
    <dgm:pt modelId="{E18906AA-A42B-4030-B1B5-9FFC0753A289}" type="pres">
      <dgm:prSet presAssocID="{2937CBBF-6166-44F5-B62D-4CB0363201F4}" presName="dotArrow5" presStyleLbl="alignNode1" presStyleIdx="12" presStyleCnt="15"/>
      <dgm:spPr/>
    </dgm:pt>
    <dgm:pt modelId="{6E88A2A7-A1A6-46AE-8FEE-24371BD4B876}" type="pres">
      <dgm:prSet presAssocID="{2937CBBF-6166-44F5-B62D-4CB0363201F4}" presName="dotArrow6" presStyleLbl="alignNode1" presStyleIdx="13" presStyleCnt="15"/>
      <dgm:spPr/>
    </dgm:pt>
    <dgm:pt modelId="{8036C28D-63E4-422F-9119-5C9B1FAEA1CA}" type="pres">
      <dgm:prSet presAssocID="{2937CBBF-6166-44F5-B62D-4CB0363201F4}" presName="dotArrow7" presStyleLbl="alignNode1" presStyleIdx="14" presStyleCnt="15"/>
      <dgm:spPr/>
    </dgm:pt>
    <dgm:pt modelId="{3191F415-7E89-4D5D-A565-62144E51CD25}" type="pres">
      <dgm:prSet presAssocID="{57AD9021-EA79-4A8A-9F7F-BD21F3A295C5}" presName="parTx1" presStyleLbl="node1" presStyleIdx="0" presStyleCnt="5"/>
      <dgm:spPr/>
    </dgm:pt>
    <dgm:pt modelId="{4F1AD352-E8B7-4CE2-92B5-8E67861B8B21}" type="pres">
      <dgm:prSet presAssocID="{F1AE3CC5-BE09-40C5-AD59-7B57FED1017E}" presName="picture1" presStyleCnt="0"/>
      <dgm:spPr/>
    </dgm:pt>
    <dgm:pt modelId="{2854F7F0-504B-4013-93CB-DFDF02FB5D45}" type="pres">
      <dgm:prSet presAssocID="{F1AE3CC5-BE09-40C5-AD59-7B57FED1017E}" presName="imageRepeatNode" presStyleLbl="fgImgPlace1" presStyleIdx="0" presStyleCnt="5"/>
      <dgm:spPr/>
    </dgm:pt>
    <dgm:pt modelId="{51B62F10-A105-46C7-8006-9CD93180ABC0}" type="pres">
      <dgm:prSet presAssocID="{68F3C031-2714-4ECF-AB57-2CF30064094E}" presName="parTx2" presStyleLbl="node1" presStyleIdx="1" presStyleCnt="5"/>
      <dgm:spPr/>
    </dgm:pt>
    <dgm:pt modelId="{045856E8-657C-45CC-8AB3-5C3B93C6DAF8}" type="pres">
      <dgm:prSet presAssocID="{C147F1C0-A9FE-42DC-A857-C085862C77F3}" presName="picture2" presStyleCnt="0"/>
      <dgm:spPr/>
    </dgm:pt>
    <dgm:pt modelId="{FBE77033-6EFA-4A14-871D-B94C4A9EAA7A}" type="pres">
      <dgm:prSet presAssocID="{C147F1C0-A9FE-42DC-A857-C085862C77F3}" presName="imageRepeatNode" presStyleLbl="fgImgPlace1" presStyleIdx="1" presStyleCnt="5"/>
      <dgm:spPr/>
    </dgm:pt>
    <dgm:pt modelId="{265B40C3-7AF6-4A41-8375-420C0470EC31}" type="pres">
      <dgm:prSet presAssocID="{19BE70B6-DFA1-4BD6-A87F-3E7FA1471E6A}" presName="parTx3" presStyleLbl="node1" presStyleIdx="2" presStyleCnt="5"/>
      <dgm:spPr/>
    </dgm:pt>
    <dgm:pt modelId="{BF91F2B3-7BC5-47F4-BDD8-E0C2601AB4E4}" type="pres">
      <dgm:prSet presAssocID="{797E399E-9382-464A-83BD-18381C8E1020}" presName="picture3" presStyleCnt="0"/>
      <dgm:spPr/>
    </dgm:pt>
    <dgm:pt modelId="{0D0A9A40-2897-4EDE-ADF2-7B72783B018D}" type="pres">
      <dgm:prSet presAssocID="{797E399E-9382-464A-83BD-18381C8E1020}" presName="imageRepeatNode" presStyleLbl="fgImgPlace1" presStyleIdx="2" presStyleCnt="5"/>
      <dgm:spPr/>
    </dgm:pt>
    <dgm:pt modelId="{F3E016D2-DA4D-4C7C-A2FD-49EED1CBBF64}" type="pres">
      <dgm:prSet presAssocID="{3A3CA17C-C406-4284-A2B0-1C5640AF53F9}" presName="parTx4" presStyleLbl="node1" presStyleIdx="3" presStyleCnt="5"/>
      <dgm:spPr/>
    </dgm:pt>
    <dgm:pt modelId="{D342A2B7-F262-4349-A03C-872D1BA9DE8D}" type="pres">
      <dgm:prSet presAssocID="{F960B708-0BBA-432B-8D40-C40AC5B43820}" presName="picture4" presStyleCnt="0"/>
      <dgm:spPr/>
    </dgm:pt>
    <dgm:pt modelId="{60B825E3-B5E0-42CA-84F8-27D38B79B348}" type="pres">
      <dgm:prSet presAssocID="{F960B708-0BBA-432B-8D40-C40AC5B43820}" presName="imageRepeatNode" presStyleLbl="fgImgPlace1" presStyleIdx="3" presStyleCnt="5"/>
      <dgm:spPr/>
    </dgm:pt>
    <dgm:pt modelId="{2563AB5A-EAA9-44BA-8364-C631D7655637}" type="pres">
      <dgm:prSet presAssocID="{931991EB-52C8-4D16-92C9-C0EEEDE1B2A4}" presName="parTx5" presStyleLbl="node1" presStyleIdx="4" presStyleCnt="5"/>
      <dgm:spPr/>
    </dgm:pt>
    <dgm:pt modelId="{D59FCCDD-C8D0-4E7E-9581-9B5368F7B05A}" type="pres">
      <dgm:prSet presAssocID="{02A35BAD-CF4C-4C26-B820-9E0FAE3A4C60}" presName="picture5" presStyleCnt="0"/>
      <dgm:spPr/>
    </dgm:pt>
    <dgm:pt modelId="{8CB14BAC-EBBC-489F-BB95-E57AB74D5C97}" type="pres">
      <dgm:prSet presAssocID="{02A35BAD-CF4C-4C26-B820-9E0FAE3A4C60}" presName="imageRepeatNode" presStyleLbl="fgImgPlace1" presStyleIdx="4" presStyleCnt="5"/>
      <dgm:spPr/>
    </dgm:pt>
  </dgm:ptLst>
  <dgm:cxnLst>
    <dgm:cxn modelId="{16913B0E-A826-4FC3-8D27-71C5143FCCA6}" type="presOf" srcId="{19BE70B6-DFA1-4BD6-A87F-3E7FA1471E6A}" destId="{265B40C3-7AF6-4A41-8375-420C0470EC31}" srcOrd="0" destOrd="0" presId="urn:microsoft.com/office/officeart/2008/layout/AscendingPictureAccentProcess"/>
    <dgm:cxn modelId="{6E3B5833-5ADF-4AB7-A198-EAE2FDEA3CC9}" type="presOf" srcId="{F960B708-0BBA-432B-8D40-C40AC5B43820}" destId="{60B825E3-B5E0-42CA-84F8-27D38B79B348}" srcOrd="0" destOrd="0" presId="urn:microsoft.com/office/officeart/2008/layout/AscendingPictureAccentProcess"/>
    <dgm:cxn modelId="{B2AE543C-49B5-4A9A-97D9-495BB5E14BA8}" type="presOf" srcId="{68F3C031-2714-4ECF-AB57-2CF30064094E}" destId="{51B62F10-A105-46C7-8006-9CD93180ABC0}" srcOrd="0" destOrd="0" presId="urn:microsoft.com/office/officeart/2008/layout/AscendingPictureAccentProcess"/>
    <dgm:cxn modelId="{FCA2EE5E-A339-4076-AD32-FE7A1059D32C}" type="presOf" srcId="{2937CBBF-6166-44F5-B62D-4CB0363201F4}" destId="{BEA8F6D6-9E93-4F3E-BB58-287EEBCF323D}" srcOrd="0" destOrd="0" presId="urn:microsoft.com/office/officeart/2008/layout/AscendingPictureAccentProcess"/>
    <dgm:cxn modelId="{F1F0F474-526F-4473-BA13-11C421B4A556}" srcId="{2937CBBF-6166-44F5-B62D-4CB0363201F4}" destId="{19BE70B6-DFA1-4BD6-A87F-3E7FA1471E6A}" srcOrd="2" destOrd="0" parTransId="{092FB211-A732-4FCA-A8E1-640C745EC2FB}" sibTransId="{797E399E-9382-464A-83BD-18381C8E1020}"/>
    <dgm:cxn modelId="{79DDE583-81A7-42A7-9E9D-A416228951ED}" type="presOf" srcId="{797E399E-9382-464A-83BD-18381C8E1020}" destId="{0D0A9A40-2897-4EDE-ADF2-7B72783B018D}" srcOrd="0" destOrd="0" presId="urn:microsoft.com/office/officeart/2008/layout/AscendingPictureAccentProcess"/>
    <dgm:cxn modelId="{82548486-3BCC-4D94-8240-A439A5BA52A3}" srcId="{2937CBBF-6166-44F5-B62D-4CB0363201F4}" destId="{3A3CA17C-C406-4284-A2B0-1C5640AF53F9}" srcOrd="3" destOrd="0" parTransId="{678BD889-CDF6-473B-9BD8-92D6AD7DF664}" sibTransId="{F960B708-0BBA-432B-8D40-C40AC5B43820}"/>
    <dgm:cxn modelId="{49BF2F87-439B-42F8-ABA4-D373AB1669C5}" type="presOf" srcId="{57AD9021-EA79-4A8A-9F7F-BD21F3A295C5}" destId="{3191F415-7E89-4D5D-A565-62144E51CD25}" srcOrd="0" destOrd="0" presId="urn:microsoft.com/office/officeart/2008/layout/AscendingPictureAccentProcess"/>
    <dgm:cxn modelId="{3E76BB8D-344A-4F84-8305-F86DB69C0D81}" srcId="{2937CBBF-6166-44F5-B62D-4CB0363201F4}" destId="{57AD9021-EA79-4A8A-9F7F-BD21F3A295C5}" srcOrd="0" destOrd="0" parTransId="{D42AAC58-F0BA-4F22-9DB4-5D9072375191}" sibTransId="{F1AE3CC5-BE09-40C5-AD59-7B57FED1017E}"/>
    <dgm:cxn modelId="{92D91C97-06ED-4468-9054-C3C41B9F30D2}" type="presOf" srcId="{02A35BAD-CF4C-4C26-B820-9E0FAE3A4C60}" destId="{8CB14BAC-EBBC-489F-BB95-E57AB74D5C97}" srcOrd="0" destOrd="0" presId="urn:microsoft.com/office/officeart/2008/layout/AscendingPictureAccentProcess"/>
    <dgm:cxn modelId="{3AC9E8C5-BCA1-4C9E-8817-C1E7DF852F02}" type="presOf" srcId="{931991EB-52C8-4D16-92C9-C0EEEDE1B2A4}" destId="{2563AB5A-EAA9-44BA-8364-C631D7655637}" srcOrd="0" destOrd="0" presId="urn:microsoft.com/office/officeart/2008/layout/AscendingPictureAccentProcess"/>
    <dgm:cxn modelId="{4C42E6CC-347D-4B64-942F-56A3D23150FF}" type="presOf" srcId="{3A3CA17C-C406-4284-A2B0-1C5640AF53F9}" destId="{F3E016D2-DA4D-4C7C-A2FD-49EED1CBBF64}" srcOrd="0" destOrd="0" presId="urn:microsoft.com/office/officeart/2008/layout/AscendingPictureAccentProcess"/>
    <dgm:cxn modelId="{BCA001CE-D322-4BD9-960B-A83B2F6D0C96}" srcId="{2937CBBF-6166-44F5-B62D-4CB0363201F4}" destId="{931991EB-52C8-4D16-92C9-C0EEEDE1B2A4}" srcOrd="4" destOrd="0" parTransId="{CE2C51D1-E4E8-4039-83E3-35864786895C}" sibTransId="{02A35BAD-CF4C-4C26-B820-9E0FAE3A4C60}"/>
    <dgm:cxn modelId="{907A00DF-53AC-44EC-BDE4-2C76E67421FC}" type="presOf" srcId="{F1AE3CC5-BE09-40C5-AD59-7B57FED1017E}" destId="{2854F7F0-504B-4013-93CB-DFDF02FB5D45}" srcOrd="0" destOrd="0" presId="urn:microsoft.com/office/officeart/2008/layout/AscendingPictureAccentProcess"/>
    <dgm:cxn modelId="{67F4C0F5-FEEA-4E9A-940D-4588EF172FE5}" srcId="{2937CBBF-6166-44F5-B62D-4CB0363201F4}" destId="{68F3C031-2714-4ECF-AB57-2CF30064094E}" srcOrd="1" destOrd="0" parTransId="{790F6109-92AB-4F6B-89C0-AC5E8D385E35}" sibTransId="{C147F1C0-A9FE-42DC-A857-C085862C77F3}"/>
    <dgm:cxn modelId="{5CDDDEFB-1712-4BF3-B6D8-26F36735976C}" type="presOf" srcId="{C147F1C0-A9FE-42DC-A857-C085862C77F3}" destId="{FBE77033-6EFA-4A14-871D-B94C4A9EAA7A}" srcOrd="0" destOrd="0" presId="urn:microsoft.com/office/officeart/2008/layout/AscendingPictureAccentProcess"/>
    <dgm:cxn modelId="{9A17B9D3-36EC-4558-85DE-E0A06740D4E3}" type="presParOf" srcId="{BEA8F6D6-9E93-4F3E-BB58-287EEBCF323D}" destId="{E00D19E3-D99A-4830-8872-AD56E15C2AD3}" srcOrd="0" destOrd="0" presId="urn:microsoft.com/office/officeart/2008/layout/AscendingPictureAccentProcess"/>
    <dgm:cxn modelId="{36F8AAF6-87F1-479A-B238-79BB0EF6B7D2}" type="presParOf" srcId="{BEA8F6D6-9E93-4F3E-BB58-287EEBCF323D}" destId="{DA6FDE6A-21EB-483F-B141-F6E0A84C24DD}" srcOrd="1" destOrd="0" presId="urn:microsoft.com/office/officeart/2008/layout/AscendingPictureAccentProcess"/>
    <dgm:cxn modelId="{4962557C-A201-4E8C-98AF-1A3E3C1046A1}" type="presParOf" srcId="{BEA8F6D6-9E93-4F3E-BB58-287EEBCF323D}" destId="{54651E9A-C587-42E6-A060-87AC7D0D7B46}" srcOrd="2" destOrd="0" presId="urn:microsoft.com/office/officeart/2008/layout/AscendingPictureAccentProcess"/>
    <dgm:cxn modelId="{16475D74-D66E-40D1-AB03-34D8517F3225}" type="presParOf" srcId="{BEA8F6D6-9E93-4F3E-BB58-287EEBCF323D}" destId="{C3352B8F-D067-4512-AA42-8EB6DD15616F}" srcOrd="3" destOrd="0" presId="urn:microsoft.com/office/officeart/2008/layout/AscendingPictureAccentProcess"/>
    <dgm:cxn modelId="{2D10D113-8952-464E-A55C-3B5B0C0F6A1F}" type="presParOf" srcId="{BEA8F6D6-9E93-4F3E-BB58-287EEBCF323D}" destId="{B5372192-E476-4E6A-A1EE-C1BE0DBF2C23}" srcOrd="4" destOrd="0" presId="urn:microsoft.com/office/officeart/2008/layout/AscendingPictureAccentProcess"/>
    <dgm:cxn modelId="{449DB1BE-B289-42D1-A381-56553D9C493A}" type="presParOf" srcId="{BEA8F6D6-9E93-4F3E-BB58-287EEBCF323D}" destId="{C7243349-1333-450A-AEFC-E84421A24554}" srcOrd="5" destOrd="0" presId="urn:microsoft.com/office/officeart/2008/layout/AscendingPictureAccentProcess"/>
    <dgm:cxn modelId="{CBCFC89D-C9CA-4712-BD2B-F133B231729C}" type="presParOf" srcId="{BEA8F6D6-9E93-4F3E-BB58-287EEBCF323D}" destId="{EF72E220-6179-4724-8FB1-89A23C687215}" srcOrd="6" destOrd="0" presId="urn:microsoft.com/office/officeart/2008/layout/AscendingPictureAccentProcess"/>
    <dgm:cxn modelId="{3C03430C-3AB1-49DB-82A1-D83330C29233}" type="presParOf" srcId="{BEA8F6D6-9E93-4F3E-BB58-287EEBCF323D}" destId="{97D477EC-D003-4258-957B-C7FFF58D6CAC}" srcOrd="7" destOrd="0" presId="urn:microsoft.com/office/officeart/2008/layout/AscendingPictureAccentProcess"/>
    <dgm:cxn modelId="{F69E379C-BD0A-4DB1-BC7A-110B0905E568}" type="presParOf" srcId="{BEA8F6D6-9E93-4F3E-BB58-287EEBCF323D}" destId="{9946B0FA-6346-4B55-87C0-5CBFB1750D5B}" srcOrd="8" destOrd="0" presId="urn:microsoft.com/office/officeart/2008/layout/AscendingPictureAccentProcess"/>
    <dgm:cxn modelId="{2D9CB1B3-0C53-4C3E-883D-FA1E80AC0A5B}" type="presParOf" srcId="{BEA8F6D6-9E93-4F3E-BB58-287EEBCF323D}" destId="{A2267968-0A59-4EF0-BF93-A3FEF2A3D103}" srcOrd="9" destOrd="0" presId="urn:microsoft.com/office/officeart/2008/layout/AscendingPictureAccentProcess"/>
    <dgm:cxn modelId="{3AFE7E8F-FE37-4622-ABAC-F34721C0D30C}" type="presParOf" srcId="{BEA8F6D6-9E93-4F3E-BB58-287EEBCF323D}" destId="{DF59E03B-6C41-46DE-ACAE-B452BAF7C988}" srcOrd="10" destOrd="0" presId="urn:microsoft.com/office/officeart/2008/layout/AscendingPictureAccentProcess"/>
    <dgm:cxn modelId="{AEF234A1-D714-4BC3-AD79-D6C6C621F2BC}" type="presParOf" srcId="{BEA8F6D6-9E93-4F3E-BB58-287EEBCF323D}" destId="{28FD776E-03D7-43B1-A055-2C8F5AEDF18C}" srcOrd="11" destOrd="0" presId="urn:microsoft.com/office/officeart/2008/layout/AscendingPictureAccentProcess"/>
    <dgm:cxn modelId="{9FECC607-2CC2-4045-AA1A-CDCBCAA49E8F}" type="presParOf" srcId="{BEA8F6D6-9E93-4F3E-BB58-287EEBCF323D}" destId="{E18906AA-A42B-4030-B1B5-9FFC0753A289}" srcOrd="12" destOrd="0" presId="urn:microsoft.com/office/officeart/2008/layout/AscendingPictureAccentProcess"/>
    <dgm:cxn modelId="{5E3132C9-E90F-4DE6-B54D-C25F27BB5055}" type="presParOf" srcId="{BEA8F6D6-9E93-4F3E-BB58-287EEBCF323D}" destId="{6E88A2A7-A1A6-46AE-8FEE-24371BD4B876}" srcOrd="13" destOrd="0" presId="urn:microsoft.com/office/officeart/2008/layout/AscendingPictureAccentProcess"/>
    <dgm:cxn modelId="{2F1F69C1-AB01-4768-B725-4A66354DD649}" type="presParOf" srcId="{BEA8F6D6-9E93-4F3E-BB58-287EEBCF323D}" destId="{8036C28D-63E4-422F-9119-5C9B1FAEA1CA}" srcOrd="14" destOrd="0" presId="urn:microsoft.com/office/officeart/2008/layout/AscendingPictureAccentProcess"/>
    <dgm:cxn modelId="{ED9B9E5E-FDE8-4D72-89A9-68E177EB06AD}" type="presParOf" srcId="{BEA8F6D6-9E93-4F3E-BB58-287EEBCF323D}" destId="{3191F415-7E89-4D5D-A565-62144E51CD25}" srcOrd="15" destOrd="0" presId="urn:microsoft.com/office/officeart/2008/layout/AscendingPictureAccentProcess"/>
    <dgm:cxn modelId="{533C6C8F-D4E6-4103-BA4C-75DBD00E3B08}" type="presParOf" srcId="{BEA8F6D6-9E93-4F3E-BB58-287EEBCF323D}" destId="{4F1AD352-E8B7-4CE2-92B5-8E67861B8B21}" srcOrd="16" destOrd="0" presId="urn:microsoft.com/office/officeart/2008/layout/AscendingPictureAccentProcess"/>
    <dgm:cxn modelId="{21B06764-B886-4645-BDF1-5E04B49FB7CE}" type="presParOf" srcId="{4F1AD352-E8B7-4CE2-92B5-8E67861B8B21}" destId="{2854F7F0-504B-4013-93CB-DFDF02FB5D45}" srcOrd="0" destOrd="0" presId="urn:microsoft.com/office/officeart/2008/layout/AscendingPictureAccentProcess"/>
    <dgm:cxn modelId="{4394DF76-EEC8-4853-A27D-E9DEC551C233}" type="presParOf" srcId="{BEA8F6D6-9E93-4F3E-BB58-287EEBCF323D}" destId="{51B62F10-A105-46C7-8006-9CD93180ABC0}" srcOrd="17" destOrd="0" presId="urn:microsoft.com/office/officeart/2008/layout/AscendingPictureAccentProcess"/>
    <dgm:cxn modelId="{4AEBCDCB-CC55-4BD4-A132-3F4B39911D86}" type="presParOf" srcId="{BEA8F6D6-9E93-4F3E-BB58-287EEBCF323D}" destId="{045856E8-657C-45CC-8AB3-5C3B93C6DAF8}" srcOrd="18" destOrd="0" presId="urn:microsoft.com/office/officeart/2008/layout/AscendingPictureAccentProcess"/>
    <dgm:cxn modelId="{E835985F-C214-4D5A-AAE5-F9C5763177C7}" type="presParOf" srcId="{045856E8-657C-45CC-8AB3-5C3B93C6DAF8}" destId="{FBE77033-6EFA-4A14-871D-B94C4A9EAA7A}" srcOrd="0" destOrd="0" presId="urn:microsoft.com/office/officeart/2008/layout/AscendingPictureAccentProcess"/>
    <dgm:cxn modelId="{C6A1B04F-600B-47A6-BDEA-6C637BB04617}" type="presParOf" srcId="{BEA8F6D6-9E93-4F3E-BB58-287EEBCF323D}" destId="{265B40C3-7AF6-4A41-8375-420C0470EC31}" srcOrd="19" destOrd="0" presId="urn:microsoft.com/office/officeart/2008/layout/AscendingPictureAccentProcess"/>
    <dgm:cxn modelId="{D0F8CD09-13D7-4186-B818-9E80D721DD00}" type="presParOf" srcId="{BEA8F6D6-9E93-4F3E-BB58-287EEBCF323D}" destId="{BF91F2B3-7BC5-47F4-BDD8-E0C2601AB4E4}" srcOrd="20" destOrd="0" presId="urn:microsoft.com/office/officeart/2008/layout/AscendingPictureAccentProcess"/>
    <dgm:cxn modelId="{51C09DCD-276A-49C0-8E52-52DAC5AF7A83}" type="presParOf" srcId="{BF91F2B3-7BC5-47F4-BDD8-E0C2601AB4E4}" destId="{0D0A9A40-2897-4EDE-ADF2-7B72783B018D}" srcOrd="0" destOrd="0" presId="urn:microsoft.com/office/officeart/2008/layout/AscendingPictureAccentProcess"/>
    <dgm:cxn modelId="{D2D55BB5-4759-4852-BB64-E8F174C7F424}" type="presParOf" srcId="{BEA8F6D6-9E93-4F3E-BB58-287EEBCF323D}" destId="{F3E016D2-DA4D-4C7C-A2FD-49EED1CBBF64}" srcOrd="21" destOrd="0" presId="urn:microsoft.com/office/officeart/2008/layout/AscendingPictureAccentProcess"/>
    <dgm:cxn modelId="{F52E4067-8A0E-496D-BD9A-1B12BB7BE3BE}" type="presParOf" srcId="{BEA8F6D6-9E93-4F3E-BB58-287EEBCF323D}" destId="{D342A2B7-F262-4349-A03C-872D1BA9DE8D}" srcOrd="22" destOrd="0" presId="urn:microsoft.com/office/officeart/2008/layout/AscendingPictureAccentProcess"/>
    <dgm:cxn modelId="{9128D176-695B-44F1-A790-F00E74FFCC10}" type="presParOf" srcId="{D342A2B7-F262-4349-A03C-872D1BA9DE8D}" destId="{60B825E3-B5E0-42CA-84F8-27D38B79B348}" srcOrd="0" destOrd="0" presId="urn:microsoft.com/office/officeart/2008/layout/AscendingPictureAccentProcess"/>
    <dgm:cxn modelId="{2668D7D0-9BBB-4CF5-9025-4E5999A15847}" type="presParOf" srcId="{BEA8F6D6-9E93-4F3E-BB58-287EEBCF323D}" destId="{2563AB5A-EAA9-44BA-8364-C631D7655637}" srcOrd="23" destOrd="0" presId="urn:microsoft.com/office/officeart/2008/layout/AscendingPictureAccentProcess"/>
    <dgm:cxn modelId="{0A68B29A-6F21-4DB1-9964-1322590A6B6E}" type="presParOf" srcId="{BEA8F6D6-9E93-4F3E-BB58-287EEBCF323D}" destId="{D59FCCDD-C8D0-4E7E-9581-9B5368F7B05A}" srcOrd="24" destOrd="0" presId="urn:microsoft.com/office/officeart/2008/layout/AscendingPictureAccentProcess"/>
    <dgm:cxn modelId="{4645B988-9435-46CB-906A-571EF6430B3E}" type="presParOf" srcId="{D59FCCDD-C8D0-4E7E-9581-9B5368F7B05A}" destId="{8CB14BAC-EBBC-489F-BB95-E57AB74D5C97}" srcOrd="0" destOrd="0" presId="urn:microsoft.com/office/officeart/2008/layout/AscendingPictureAccentProcess"/>
  </dgm:cxnLst>
  <dgm:bg/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8FD652-3690-48DE-8774-6A5CDE83A2EE}">
      <dsp:nvSpPr>
        <dsp:cNvPr id="0" name=""/>
        <dsp:cNvSpPr/>
      </dsp:nvSpPr>
      <dsp:spPr>
        <a:xfrm>
          <a:off x="2802739" y="1559348"/>
          <a:ext cx="2662603" cy="26627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Interventions</a:t>
          </a:r>
        </a:p>
      </dsp:txBody>
      <dsp:txXfrm>
        <a:off x="3192668" y="1949297"/>
        <a:ext cx="1882745" cy="1882837"/>
      </dsp:txXfrm>
    </dsp:sp>
    <dsp:sp modelId="{156FEE2A-FFEF-4427-ACA4-6CE161DFC722}">
      <dsp:nvSpPr>
        <dsp:cNvPr id="0" name=""/>
        <dsp:cNvSpPr/>
      </dsp:nvSpPr>
      <dsp:spPr>
        <a:xfrm>
          <a:off x="1441069" y="0"/>
          <a:ext cx="5367369" cy="5595156"/>
        </a:xfrm>
        <a:prstGeom prst="blockArc">
          <a:avLst>
            <a:gd name="adj1" fmla="val 17527788"/>
            <a:gd name="adj2" fmla="val 4119114"/>
            <a:gd name="adj3" fmla="val 575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C84F17-FC43-404C-8C85-A3DFE751D501}">
      <dsp:nvSpPr>
        <dsp:cNvPr id="0" name=""/>
        <dsp:cNvSpPr/>
      </dsp:nvSpPr>
      <dsp:spPr>
        <a:xfrm>
          <a:off x="5419939" y="464766"/>
          <a:ext cx="1426366" cy="1426765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 l="-18000" r="-18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9610E8-D8E7-4868-A23D-02B5EA3C5FDB}">
      <dsp:nvSpPr>
        <dsp:cNvPr id="0" name=""/>
        <dsp:cNvSpPr/>
      </dsp:nvSpPr>
      <dsp:spPr>
        <a:xfrm>
          <a:off x="6927766" y="494611"/>
          <a:ext cx="1909246" cy="1380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300" kern="1200" dirty="0">
              <a:solidFill>
                <a:schemeClr val="accent4">
                  <a:lumMod val="75000"/>
                </a:schemeClr>
              </a:solidFill>
            </a:rPr>
            <a:t>Circle time</a:t>
          </a:r>
        </a:p>
      </dsp:txBody>
      <dsp:txXfrm>
        <a:off x="6927766" y="494611"/>
        <a:ext cx="1909246" cy="1380884"/>
      </dsp:txXfrm>
    </dsp:sp>
    <dsp:sp modelId="{CCA201CA-927C-4D13-BA04-A6F7994B1FD4}">
      <dsp:nvSpPr>
        <dsp:cNvPr id="0" name=""/>
        <dsp:cNvSpPr/>
      </dsp:nvSpPr>
      <dsp:spPr>
        <a:xfrm>
          <a:off x="5933921" y="2094826"/>
          <a:ext cx="1426366" cy="1426765"/>
        </a:xfrm>
        <a:prstGeom prst="ellipse">
          <a:avLst/>
        </a:prstGeom>
        <a:blipFill rotWithShape="1">
          <a:blip xmlns:r="http://schemas.openxmlformats.org/officeDocument/2006/relationships" r:embed="rId2"/>
          <a:srcRect/>
          <a:stretch>
            <a:fillRect l="-2000" r="-2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F1EEE5-C3A3-46DA-97E9-6540AE2769AA}">
      <dsp:nvSpPr>
        <dsp:cNvPr id="0" name=""/>
        <dsp:cNvSpPr/>
      </dsp:nvSpPr>
      <dsp:spPr>
        <a:xfrm>
          <a:off x="7487016" y="2114969"/>
          <a:ext cx="1909246" cy="1380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300" kern="1200" dirty="0">
              <a:solidFill>
                <a:schemeClr val="accent1">
                  <a:lumMod val="75000"/>
                </a:schemeClr>
              </a:solidFill>
            </a:rPr>
            <a:t>One to one 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300" kern="1200" dirty="0">
              <a:solidFill>
                <a:schemeClr val="accent1">
                  <a:lumMod val="75000"/>
                </a:schemeClr>
              </a:solidFill>
            </a:rPr>
            <a:t>support</a:t>
          </a:r>
        </a:p>
      </dsp:txBody>
      <dsp:txXfrm>
        <a:off x="7487016" y="2114969"/>
        <a:ext cx="1909246" cy="1380884"/>
      </dsp:txXfrm>
    </dsp:sp>
    <dsp:sp modelId="{4FB3CAAC-0A3F-4C35-A1F7-4E576EC6C203}">
      <dsp:nvSpPr>
        <dsp:cNvPr id="0" name=""/>
        <dsp:cNvSpPr/>
      </dsp:nvSpPr>
      <dsp:spPr>
        <a:xfrm>
          <a:off x="5393209" y="3740921"/>
          <a:ext cx="1426366" cy="1426765"/>
        </a:xfrm>
        <a:prstGeom prst="ellipse">
          <a:avLst/>
        </a:prstGeom>
        <a:blipFill dpi="0" rotWithShape="1">
          <a:blip xmlns:r="http://schemas.openxmlformats.org/officeDocument/2006/relationships" r:embed="rId3"/>
          <a:srcRect/>
          <a:stretch>
            <a:fillRect l="2113" t="4081" r="2113" b="4081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916C15-3DA1-4F3B-97F1-9CB0A161D244}">
      <dsp:nvSpPr>
        <dsp:cNvPr id="0" name=""/>
        <dsp:cNvSpPr/>
      </dsp:nvSpPr>
      <dsp:spPr>
        <a:xfrm>
          <a:off x="6927766" y="3770016"/>
          <a:ext cx="1909246" cy="1380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300" kern="1200" dirty="0">
              <a:solidFill>
                <a:schemeClr val="accent1">
                  <a:lumMod val="75000"/>
                </a:schemeClr>
              </a:solidFill>
            </a:rPr>
            <a:t>Parent and teacher relationships</a:t>
          </a:r>
        </a:p>
      </dsp:txBody>
      <dsp:txXfrm>
        <a:off x="6927766" y="3770016"/>
        <a:ext cx="1909246" cy="13808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B02081-96E9-4B90-8357-86D4DA65BD60}">
      <dsp:nvSpPr>
        <dsp:cNvPr id="0" name=""/>
        <dsp:cNvSpPr/>
      </dsp:nvSpPr>
      <dsp:spPr>
        <a:xfrm>
          <a:off x="992214" y="43369"/>
          <a:ext cx="1952703" cy="1443040"/>
        </a:xfrm>
        <a:prstGeom prst="rect">
          <a:avLst/>
        </a:prstGeom>
        <a:blipFill rotWithShape="1">
          <a:blip xmlns:r="http://schemas.openxmlformats.org/officeDocument/2006/relationships" r:embed="rId1"/>
          <a:srcRect/>
          <a:stretch>
            <a:fillRect l="-5000" r="-5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84CD7-AA62-42B1-8123-0B231D59165C}">
      <dsp:nvSpPr>
        <dsp:cNvPr id="0" name=""/>
        <dsp:cNvSpPr/>
      </dsp:nvSpPr>
      <dsp:spPr>
        <a:xfrm>
          <a:off x="1386910" y="1224760"/>
          <a:ext cx="1682648" cy="40436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5000"/>
            </a:spcAft>
            <a:buNone/>
          </a:pPr>
          <a:r>
            <a:rPr lang="en-GB" sz="1600" b="0" i="0" kern="1200" dirty="0">
              <a:solidFill>
                <a:srgbClr val="000000"/>
              </a:solidFill>
              <a:effectLst/>
              <a:latin typeface="Open Sans"/>
            </a:rPr>
            <a:t>(Carl rogers, 2019)</a:t>
          </a:r>
          <a:endParaRPr lang="en-GB" sz="1600" kern="1200" dirty="0"/>
        </a:p>
      </dsp:txBody>
      <dsp:txXfrm>
        <a:off x="1386910" y="1224760"/>
        <a:ext cx="1682648" cy="404368"/>
      </dsp:txXfrm>
    </dsp:sp>
    <dsp:sp modelId="{410DCD9E-5BDD-440C-A5CD-B1591D8109F7}">
      <dsp:nvSpPr>
        <dsp:cNvPr id="0" name=""/>
        <dsp:cNvSpPr/>
      </dsp:nvSpPr>
      <dsp:spPr>
        <a:xfrm>
          <a:off x="3339611" y="39083"/>
          <a:ext cx="1952703" cy="1443040"/>
        </a:xfrm>
        <a:prstGeom prst="rect">
          <a:avLst/>
        </a:prstGeom>
        <a:blipFill rotWithShape="1">
          <a:blip xmlns:r="http://schemas.openxmlformats.org/officeDocument/2006/relationships" r:embed="rId2"/>
          <a:srcRect/>
          <a:stretch>
            <a:fillRect t="-1000" b="-1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84DBD9-6942-4C71-8631-973D190627B3}">
      <dsp:nvSpPr>
        <dsp:cNvPr id="0" name=""/>
        <dsp:cNvSpPr/>
      </dsp:nvSpPr>
      <dsp:spPr>
        <a:xfrm>
          <a:off x="3758598" y="1224760"/>
          <a:ext cx="1682648" cy="40436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5000"/>
            </a:spcAft>
            <a:buNone/>
          </a:pPr>
          <a:r>
            <a:rPr lang="en-GB" sz="1600" kern="1200" dirty="0">
              <a:solidFill>
                <a:schemeClr val="tx2">
                  <a:lumMod val="10000"/>
                </a:schemeClr>
              </a:solidFill>
            </a:rPr>
            <a:t>(Cherry, 2021)</a:t>
          </a:r>
        </a:p>
      </dsp:txBody>
      <dsp:txXfrm>
        <a:off x="3758598" y="1224760"/>
        <a:ext cx="1682648" cy="404368"/>
      </dsp:txXfrm>
    </dsp:sp>
    <dsp:sp modelId="{5EA6F231-E7B9-4EE6-B997-131ACA149EFA}">
      <dsp:nvSpPr>
        <dsp:cNvPr id="0" name=""/>
        <dsp:cNvSpPr/>
      </dsp:nvSpPr>
      <dsp:spPr>
        <a:xfrm>
          <a:off x="992214" y="1836863"/>
          <a:ext cx="1952703" cy="1443040"/>
        </a:xfrm>
        <a:prstGeom prst="rect">
          <a:avLst/>
        </a:prstGeom>
        <a:blipFill rotWithShape="1">
          <a:blip xmlns:r="http://schemas.openxmlformats.org/officeDocument/2006/relationships" r:embed="rId3"/>
          <a:srcRect/>
          <a:stretch>
            <a:fillRect t="-8000" b="-8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F8A4FD-B82E-46A0-ADC2-7F5AACAA7E41}">
      <dsp:nvSpPr>
        <dsp:cNvPr id="0" name=""/>
        <dsp:cNvSpPr/>
      </dsp:nvSpPr>
      <dsp:spPr>
        <a:xfrm>
          <a:off x="1386910" y="3018253"/>
          <a:ext cx="1682648" cy="40436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5000"/>
            </a:spcAft>
            <a:buNone/>
          </a:pPr>
          <a:r>
            <a:rPr lang="en-GB" sz="1600" b="0" i="0" kern="1200" dirty="0">
              <a:solidFill>
                <a:srgbClr val="000000"/>
              </a:solidFill>
              <a:effectLst/>
              <a:latin typeface="Open Sans"/>
            </a:rPr>
            <a:t>(Masters, 2018)</a:t>
          </a:r>
          <a:endParaRPr lang="en-GB" sz="1600" kern="1200" dirty="0"/>
        </a:p>
      </dsp:txBody>
      <dsp:txXfrm>
        <a:off x="1386910" y="3018253"/>
        <a:ext cx="1682648" cy="404368"/>
      </dsp:txXfrm>
    </dsp:sp>
    <dsp:sp modelId="{491C1A10-7E96-438B-8EEA-A744AAE3B6C4}">
      <dsp:nvSpPr>
        <dsp:cNvPr id="0" name=""/>
        <dsp:cNvSpPr/>
      </dsp:nvSpPr>
      <dsp:spPr>
        <a:xfrm>
          <a:off x="3363902" y="1836863"/>
          <a:ext cx="1952703" cy="1443040"/>
        </a:xfrm>
        <a:prstGeom prst="rect">
          <a:avLst/>
        </a:prstGeom>
        <a:blipFill rotWithShape="1">
          <a:blip xmlns:r="http://schemas.openxmlformats.org/officeDocument/2006/relationships" r:embed="rId4"/>
          <a:srcRect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424C3E-1469-4BEF-9C44-6D6D293FD2E5}">
      <dsp:nvSpPr>
        <dsp:cNvPr id="0" name=""/>
        <dsp:cNvSpPr/>
      </dsp:nvSpPr>
      <dsp:spPr>
        <a:xfrm>
          <a:off x="3758598" y="3018253"/>
          <a:ext cx="1682648" cy="40436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5000"/>
            </a:spcAft>
            <a:buNone/>
          </a:pPr>
          <a:r>
            <a:rPr lang="en-GB" sz="1600" kern="1200" dirty="0">
              <a:solidFill>
                <a:schemeClr val="tx2">
                  <a:lumMod val="10000"/>
                </a:schemeClr>
              </a:solidFill>
            </a:rPr>
            <a:t>Dan Martell, 2021</a:t>
          </a:r>
        </a:p>
      </dsp:txBody>
      <dsp:txXfrm>
        <a:off x="3758598" y="3018253"/>
        <a:ext cx="1682648" cy="4043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0D19E3-D99A-4830-8872-AD56E15C2AD3}">
      <dsp:nvSpPr>
        <dsp:cNvPr id="0" name=""/>
        <dsp:cNvSpPr/>
      </dsp:nvSpPr>
      <dsp:spPr>
        <a:xfrm>
          <a:off x="4940534" y="5423823"/>
          <a:ext cx="102206" cy="1022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6FDE6A-21EB-483F-B141-F6E0A84C24DD}">
      <dsp:nvSpPr>
        <dsp:cNvPr id="0" name=""/>
        <dsp:cNvSpPr/>
      </dsp:nvSpPr>
      <dsp:spPr>
        <a:xfrm>
          <a:off x="4713964" y="5515904"/>
          <a:ext cx="102206" cy="1022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51E9A-C587-42E6-A060-87AC7D0D7B46}">
      <dsp:nvSpPr>
        <dsp:cNvPr id="0" name=""/>
        <dsp:cNvSpPr/>
      </dsp:nvSpPr>
      <dsp:spPr>
        <a:xfrm>
          <a:off x="4482390" y="5592024"/>
          <a:ext cx="102206" cy="1022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352B8F-D067-4512-AA42-8EB6DD15616F}">
      <dsp:nvSpPr>
        <dsp:cNvPr id="0" name=""/>
        <dsp:cNvSpPr/>
      </dsp:nvSpPr>
      <dsp:spPr>
        <a:xfrm>
          <a:off x="4247243" y="5650956"/>
          <a:ext cx="102206" cy="1022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372192-E476-4E6A-A1EE-C1BE0DBF2C23}">
      <dsp:nvSpPr>
        <dsp:cNvPr id="0" name=""/>
        <dsp:cNvSpPr/>
      </dsp:nvSpPr>
      <dsp:spPr>
        <a:xfrm>
          <a:off x="6177023" y="4532478"/>
          <a:ext cx="102206" cy="1022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243349-1333-450A-AEFC-E84421A24554}">
      <dsp:nvSpPr>
        <dsp:cNvPr id="0" name=""/>
        <dsp:cNvSpPr/>
      </dsp:nvSpPr>
      <dsp:spPr>
        <a:xfrm>
          <a:off x="5997625" y="4714185"/>
          <a:ext cx="102206" cy="1022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2E220-6179-4724-8FB1-89A23C687215}">
      <dsp:nvSpPr>
        <dsp:cNvPr id="0" name=""/>
        <dsp:cNvSpPr/>
      </dsp:nvSpPr>
      <dsp:spPr>
        <a:xfrm>
          <a:off x="6919630" y="3427506"/>
          <a:ext cx="102206" cy="1022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D477EC-D003-4258-957B-C7FFF58D6CAC}">
      <dsp:nvSpPr>
        <dsp:cNvPr id="0" name=""/>
        <dsp:cNvSpPr/>
      </dsp:nvSpPr>
      <dsp:spPr>
        <a:xfrm>
          <a:off x="7318451" y="2081281"/>
          <a:ext cx="102206" cy="1022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46B0FA-6346-4B55-87C0-5CBFB1750D5B}">
      <dsp:nvSpPr>
        <dsp:cNvPr id="0" name=""/>
        <dsp:cNvSpPr/>
      </dsp:nvSpPr>
      <dsp:spPr>
        <a:xfrm>
          <a:off x="7119041" y="488892"/>
          <a:ext cx="102206" cy="1022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267968-0A59-4EF0-BF93-A3FEF2A3D103}">
      <dsp:nvSpPr>
        <dsp:cNvPr id="0" name=""/>
        <dsp:cNvSpPr/>
      </dsp:nvSpPr>
      <dsp:spPr>
        <a:xfrm>
          <a:off x="7267705" y="374098"/>
          <a:ext cx="102206" cy="1022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59E03B-6C41-46DE-ACAE-B452BAF7C988}">
      <dsp:nvSpPr>
        <dsp:cNvPr id="0" name=""/>
        <dsp:cNvSpPr/>
      </dsp:nvSpPr>
      <dsp:spPr>
        <a:xfrm>
          <a:off x="7416370" y="258690"/>
          <a:ext cx="102206" cy="1022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FD776E-03D7-43B1-A055-2C8F5AEDF18C}">
      <dsp:nvSpPr>
        <dsp:cNvPr id="0" name=""/>
        <dsp:cNvSpPr/>
      </dsp:nvSpPr>
      <dsp:spPr>
        <a:xfrm>
          <a:off x="7565749" y="374098"/>
          <a:ext cx="102206" cy="1022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8906AA-A42B-4030-B1B5-9FFC0753A289}">
      <dsp:nvSpPr>
        <dsp:cNvPr id="0" name=""/>
        <dsp:cNvSpPr/>
      </dsp:nvSpPr>
      <dsp:spPr>
        <a:xfrm>
          <a:off x="7714414" y="488892"/>
          <a:ext cx="102206" cy="1022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88A2A7-A1A6-46AE-8FEE-24371BD4B876}">
      <dsp:nvSpPr>
        <dsp:cNvPr id="0" name=""/>
        <dsp:cNvSpPr/>
      </dsp:nvSpPr>
      <dsp:spPr>
        <a:xfrm>
          <a:off x="7416370" y="501784"/>
          <a:ext cx="102206" cy="1022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36C28D-63E4-422F-9119-5C9B1FAEA1CA}">
      <dsp:nvSpPr>
        <dsp:cNvPr id="0" name=""/>
        <dsp:cNvSpPr/>
      </dsp:nvSpPr>
      <dsp:spPr>
        <a:xfrm>
          <a:off x="7416370" y="744878"/>
          <a:ext cx="102206" cy="1022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91F415-7E89-4D5D-A565-62144E51CD25}">
      <dsp:nvSpPr>
        <dsp:cNvPr id="0" name=""/>
        <dsp:cNvSpPr/>
      </dsp:nvSpPr>
      <dsp:spPr>
        <a:xfrm>
          <a:off x="3679388" y="5846934"/>
          <a:ext cx="2202092" cy="5905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611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(Every child matters, 2021)</a:t>
          </a:r>
        </a:p>
      </dsp:txBody>
      <dsp:txXfrm>
        <a:off x="3708216" y="5875762"/>
        <a:ext cx="2144436" cy="532890"/>
      </dsp:txXfrm>
    </dsp:sp>
    <dsp:sp modelId="{2854F7F0-504B-4013-93CB-DFDF02FB5D45}">
      <dsp:nvSpPr>
        <dsp:cNvPr id="0" name=""/>
        <dsp:cNvSpPr/>
      </dsp:nvSpPr>
      <dsp:spPr>
        <a:xfrm>
          <a:off x="3068648" y="5268358"/>
          <a:ext cx="1021353" cy="1020871"/>
        </a:xfrm>
        <a:prstGeom prst="ellipse">
          <a:avLst/>
        </a:prstGeom>
        <a:blipFill dpi="0" rotWithShape="1">
          <a:blip xmlns:r="http://schemas.openxmlformats.org/officeDocument/2006/relationships" r:embed="rId1"/>
          <a:srcRect/>
          <a:stretch>
            <a:fillRect l="5941" t="7683" r="5941" b="7683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B62F10-A105-46C7-8006-9CD93180ABC0}">
      <dsp:nvSpPr>
        <dsp:cNvPr id="0" name=""/>
        <dsp:cNvSpPr/>
      </dsp:nvSpPr>
      <dsp:spPr>
        <a:xfrm>
          <a:off x="5614170" y="5148959"/>
          <a:ext cx="2202092" cy="5905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611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(2018)</a:t>
          </a:r>
        </a:p>
      </dsp:txBody>
      <dsp:txXfrm>
        <a:off x="5642998" y="5177787"/>
        <a:ext cx="2144436" cy="532890"/>
      </dsp:txXfrm>
    </dsp:sp>
    <dsp:sp modelId="{FBE77033-6EFA-4A14-871D-B94C4A9EAA7A}">
      <dsp:nvSpPr>
        <dsp:cNvPr id="0" name=""/>
        <dsp:cNvSpPr/>
      </dsp:nvSpPr>
      <dsp:spPr>
        <a:xfrm>
          <a:off x="5003431" y="4570383"/>
          <a:ext cx="1021353" cy="1020871"/>
        </a:xfrm>
        <a:prstGeom prst="ellipse">
          <a:avLst/>
        </a:prstGeom>
        <a:blipFill dpi="0" rotWithShape="1">
          <a:blip xmlns:r="http://schemas.openxmlformats.org/officeDocument/2006/relationships" r:embed="rId2"/>
          <a:srcRect/>
          <a:stretch>
            <a:fillRect l="12991" r="12991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5B40C3-7AF6-4A41-8375-420C0470EC31}">
      <dsp:nvSpPr>
        <dsp:cNvPr id="0" name=""/>
        <dsp:cNvSpPr/>
      </dsp:nvSpPr>
      <dsp:spPr>
        <a:xfrm>
          <a:off x="6663399" y="4140365"/>
          <a:ext cx="2202092" cy="5905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611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(2008)</a:t>
          </a:r>
        </a:p>
      </dsp:txBody>
      <dsp:txXfrm>
        <a:off x="6692227" y="4169193"/>
        <a:ext cx="2144436" cy="532890"/>
      </dsp:txXfrm>
    </dsp:sp>
    <dsp:sp modelId="{0D0A9A40-2897-4EDE-ADF2-7B72783B018D}">
      <dsp:nvSpPr>
        <dsp:cNvPr id="0" name=""/>
        <dsp:cNvSpPr/>
      </dsp:nvSpPr>
      <dsp:spPr>
        <a:xfrm>
          <a:off x="6052659" y="3561789"/>
          <a:ext cx="1021353" cy="1020871"/>
        </a:xfrm>
        <a:prstGeom prst="ellipse">
          <a:avLst/>
        </a:prstGeom>
        <a:blipFill dpi="0" rotWithShape="1">
          <a:blip xmlns:r="http://schemas.openxmlformats.org/officeDocument/2006/relationships" r:embed="rId3"/>
          <a:srcRect/>
          <a:stretch>
            <a:fillRect l="4788" t="-9000" r="4788" b="-9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E016D2-DA4D-4C7C-A2FD-49EED1CBBF64}">
      <dsp:nvSpPr>
        <dsp:cNvPr id="0" name=""/>
        <dsp:cNvSpPr/>
      </dsp:nvSpPr>
      <dsp:spPr>
        <a:xfrm>
          <a:off x="7211599" y="2843864"/>
          <a:ext cx="2202092" cy="5905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611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(Anti-Bullying, 2017)</a:t>
          </a:r>
        </a:p>
      </dsp:txBody>
      <dsp:txXfrm>
        <a:off x="7240427" y="2872692"/>
        <a:ext cx="2144436" cy="532890"/>
      </dsp:txXfrm>
    </dsp:sp>
    <dsp:sp modelId="{60B825E3-B5E0-42CA-84F8-27D38B79B348}">
      <dsp:nvSpPr>
        <dsp:cNvPr id="0" name=""/>
        <dsp:cNvSpPr/>
      </dsp:nvSpPr>
      <dsp:spPr>
        <a:xfrm>
          <a:off x="6600859" y="2265288"/>
          <a:ext cx="1021353" cy="1020871"/>
        </a:xfrm>
        <a:prstGeom prst="ellipse">
          <a:avLst/>
        </a:prstGeom>
        <a:blipFill rotWithShape="1">
          <a:blip xmlns:r="http://schemas.openxmlformats.org/officeDocument/2006/relationships" r:embed="rId4"/>
          <a:srcRect/>
          <a:stretch>
            <a:fillRect t="-2000" b="-2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63AB5A-EAA9-44BA-8364-C631D7655637}">
      <dsp:nvSpPr>
        <dsp:cNvPr id="0" name=""/>
        <dsp:cNvSpPr/>
      </dsp:nvSpPr>
      <dsp:spPr>
        <a:xfrm>
          <a:off x="7516790" y="1524035"/>
          <a:ext cx="2202092" cy="5905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611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(2015)</a:t>
          </a:r>
        </a:p>
      </dsp:txBody>
      <dsp:txXfrm>
        <a:off x="7545618" y="1552863"/>
        <a:ext cx="2144436" cy="532890"/>
      </dsp:txXfrm>
    </dsp:sp>
    <dsp:sp modelId="{8CB14BAC-EBBC-489F-BB95-E57AB74D5C97}">
      <dsp:nvSpPr>
        <dsp:cNvPr id="0" name=""/>
        <dsp:cNvSpPr/>
      </dsp:nvSpPr>
      <dsp:spPr>
        <a:xfrm>
          <a:off x="6906050" y="945459"/>
          <a:ext cx="1021353" cy="1020871"/>
        </a:xfrm>
        <a:prstGeom prst="ellipse">
          <a:avLst/>
        </a:prstGeom>
        <a:blipFill dpi="0" rotWithShape="1">
          <a:blip xmlns:r="http://schemas.openxmlformats.org/officeDocument/2006/relationships" r:embed="rId5"/>
          <a:srcRect/>
          <a:stretch>
            <a:fillRect l="-6396" r="-6396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RadialPictureList">
  <dgm:title val="Radial Picture List"/>
  <dgm:desc val="Use to show relationships to a central idea. The Level 1 shape contains text and all Level 2 shapes contain a picture with corresponding text. Limited to four Level 2 pictures.  Unused pictures do not appear, but remain available if you switch layouts. Works best with a small amount of Level 2 text."/>
  <dgm:catLst>
    <dgm:cat type="picture" pri="2500"/>
    <dgm:cat type="officeonline" pri="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10" destId="14" srcOrd="3" destOrd="0"/>
      </dgm:cxnLst>
      <dgm:bg/>
      <dgm:whole/>
    </dgm:dataModel>
  </dgm:clrData>
  <dgm:layoutNode name="Name0">
    <dgm:varLst>
      <dgm:chMax val="1"/>
      <dgm:chPref val="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Child1" refType="w" fact="0.76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5661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6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l" for="ch" forName="Parent" refType="w" fact="0.1777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l" for="ch" forName="Image1" refType="w" fact="0.5531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l" for="ch" forName="Image2" refType="w" fact="0.5531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l" for="ch" forName="Child1" refType="w" fact="0.7529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l" for="ch" forName="Child2" refType="w" fact="0.7529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7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4968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l" for="ch" forName="Image2" refType="w" fact="0.5661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l" for="ch" forName="Image3" refType="w" fact="0.4968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l" for="ch" forName="Child1" refType="w" fact="0.6897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l" for="ch" forName="Child2" refType="w" fact="0.76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l" for="ch" forName="Child3" refType="w" fact="0.6897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8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" refType="w" fact="0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l" for="ch" forName="Parent" refType="w" fact="0.1756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l" for="ch" forName="Image1" refType="w" fact="0.42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l" for="ch" forName="Image2" refType="w" fact="0.5598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l" for="ch" forName="Image3" refType="w" fact="0.5591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l" for="ch" forName="Image4" refType="w" fact="0.42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l" for="ch" forName="Child1" refType="w" fact="0.6214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l" for="ch" forName="Child2" refType="w" fact="0.7557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l" for="ch" forName="Child3" refType="w" fact="0.7557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l" for="ch" forName="Child4" refType="w" fact="0.6214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if>
      <dgm:else name="Name9">
        <dgm:choose name="Name10">
          <dgm:if name="Name11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2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Child1" refType="w" fact="0.24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4339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13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r" for="ch" forName="Parent" refType="w" fact="0.8223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r" for="ch" forName="Image1" refType="w" fact="0.4469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r" for="ch" forName="Image2" refType="w" fact="0.4469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r" for="ch" forName="Child1" refType="w" fact="0.2471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r" for="ch" forName="Child2" refType="w" fact="0.2471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14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5032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r" for="ch" forName="Image2" refType="w" fact="0.4339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r" for="ch" forName="Image3" refType="w" fact="0.5032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r" for="ch" forName="Child1" refType="w" fact="0.3103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r" for="ch" forName="Child2" refType="w" fact="0.24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r" for="ch" forName="Child3" refType="w" fact="0.3103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15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" refType="w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r" for="ch" forName="Parent" refType="w" fact="0.8244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r" for="ch" forName="Image1" refType="w" fact="0.57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r" for="ch" forName="Image2" refType="w" fact="0.4402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r" for="ch" forName="Image3" refType="w" fact="0.4409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r" for="ch" forName="Image4" refType="w" fact="0.57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r" for="ch" forName="Child1" refType="w" fact="0.3786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r" for="ch" forName="Child2" refType="w" fact="0.2443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r" for="ch" forName="Child3" refType="w" fact="0.2443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r" for="ch" forName="Child4" refType="w" fact="0.3786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else>
    </dgm:choose>
    <dgm:forEach name="wrapper" axis="self" ptType="parTrans">
      <dgm:forEach name="ImageRepeat" axis="self">
        <dgm:layoutNode name="Image" styleLbl="fgImgPlace1">
          <dgm:alg type="sp"/>
          <dgm:shape xmlns:r="http://schemas.openxmlformats.org/officeDocument/2006/relationships" type="ellipse" r:blip="" blipPhldr="1">
            <dgm:adjLst/>
          </dgm:shape>
          <dgm:presOf/>
        </dgm:layoutNode>
      </dgm:forEach>
    </dgm:forEach>
    <dgm:forEach name="Name16" axis="ch" ptType="node" cnt="1">
      <dgm:layoutNode name="Parent" styleLbl="node1">
        <dgm:varLst>
          <dgm:chMax val="4"/>
          <dgm:chPref val="3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7" axis="ch ch" ptType="node node" st="1 1" cnt="1 1">
      <dgm:layoutNode name="Accent" styleLbl="node1">
        <dgm:alg type="sp"/>
        <dgm:choose name="Name18">
          <dgm:if name="Name19" func="var" arg="dir" op="equ" val="norm">
            <dgm:choose name="Name20">
              <dgm:if name="Name21" axis="followSib" ptType="node" func="cnt" op="equ" val="0">
                <dgm:shape xmlns:r="http://schemas.openxmlformats.org/officeDocument/2006/relationships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2" axis="followSib" ptType="node" func="cnt" op="equ" val="1">
                <dgm:shape xmlns:r="http://schemas.openxmlformats.org/officeDocument/2006/relationships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3" axis="followSib" ptType="node" func="cnt" op="equ" val="2">
                <dgm:shape xmlns:r="http://schemas.openxmlformats.org/officeDocument/2006/relationships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24">
                <dgm:shape xmlns:r="http://schemas.openxmlformats.org/officeDocument/2006/relationships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if>
          <dgm:else name="Name25">
            <dgm:choose name="Name26">
              <dgm:if name="Name27" axis="followSib" ptType="node" func="cnt" op="equ" val="0">
                <dgm:shape xmlns:r="http://schemas.openxmlformats.org/officeDocument/2006/relationships" rot="180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8" axis="followSib" ptType="node" func="cnt" op="equ" val="1">
                <dgm:shape xmlns:r="http://schemas.openxmlformats.org/officeDocument/2006/relationships" rot="180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9" axis="followSib" ptType="node" func="cnt" op="equ" val="2">
                <dgm:shape xmlns:r="http://schemas.openxmlformats.org/officeDocument/2006/relationships" rot="180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30">
                <dgm:shape xmlns:r="http://schemas.openxmlformats.org/officeDocument/2006/relationships" rot="180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else>
        </dgm:choose>
        <dgm:presOf/>
      </dgm:layoutNode>
      <dgm:layoutNode name="Image1" styleLbl="fgImgPlace1">
        <dgm:alg type="sp"/>
        <dgm:shape xmlns:r="http://schemas.openxmlformats.org/officeDocument/2006/relationships" type="ellipse" r:blip="" blipPhldr="1">
          <dgm:adjLst/>
        </dgm:shape>
        <dgm:presOf/>
      </dgm:layoutNode>
      <dgm:layoutNode name="Child1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4" axis="ch ch" ptType="node node" st="1 2" cnt="1 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35" ref="ImageRepeat"/>
      </dgm:layoutNode>
      <dgm:layoutNode name="Child2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9" axis="ch ch" ptType="node node" st="1 3" cnt="1 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  <dgm:layoutNode name="Child3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4" axis="ch ch" ptType="node node" st="1 4" cnt="1 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45" ref="Image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scendingPictureAccentProcess">
  <dgm:title val=""/>
  <dgm:desc val=""/>
  <dgm:catLst>
    <dgm:cat type="process" pri="22500"/>
    <dgm:cat type="picture" pri="16000"/>
    <dgm:cat type="pictureconvert" pri="1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func="var" arg="dir" op="equ" val="norm">
            <dgm:choose name="Name5">
              <dgm:if name="Name6" axis="des" func="maxDepth" op="gt" val="1">
                <dgm:alg type="composite">
                  <dgm:param type="ar" val="2.7"/>
                </dgm:alg>
                <dgm:constrLst>
                  <dgm:constr type="primFontSz" for="ch" forName="parTx1" op="equ" val="65"/>
                  <dgm:constr type="primFontSz" for="ch" forName="desTx1" op="equ" val="65"/>
                  <dgm:constr type="userD" refType="w" fact="0.0247"/>
                  <dgm:constr type="l" for="ch" forName="parTx1" refType="w" fact="0.2711"/>
                  <dgm:constr type="t" for="ch" forName="parTx1" refType="h" fact="0.9603"/>
                  <dgm:constr type="w" for="ch" forName="parTx1" refType="w" fact="0.5325"/>
                  <dgm:constr type="h" for="ch" forName="parTx1" refType="h" fact="0.3856"/>
                  <dgm:constr type="ctrX" for="ch" forName="picture1" refType="w" fact="0.2469"/>
                  <dgm:constr type="ctrY" for="ch" forName="picture1" refType="h" fact="0.9"/>
                  <dgm:constr type="w" for="ch" forName="picture1" refType="w" fact="0.2469"/>
                  <dgm:constr type="h" for="ch" forName="picture1" refType="h" fact="0.6667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</dgm:constrLst>
              </dgm:if>
              <dgm:else name="Name7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userD" refType="w" fact="0.0333"/>
                  <dgm:constr type="l" for="ch" forName="parTx1" refType="w" fact="0.366"/>
                  <dgm:constr type="t" for="ch" forName="parTx1" refType="h" fact="0.7113"/>
                  <dgm:constr type="w" for="ch" forName="parTx1" refType="w" fact="0.7189"/>
                  <dgm:constr type="h" for="ch" forName="parTx1" refType="h" fact="0.3856"/>
                  <dgm:constr type="ctrX" for="ch" forName="picture1" refType="w" fact="0.3333"/>
                  <dgm:constr type="ctrY" for="ch" forName="picture1" refType="h" fact="0.6667"/>
                  <dgm:constr type="w" for="ch" forName="picture1" refType="w" fact="0.3333"/>
                  <dgm:constr type="h" for="ch" forName="picture1" refType="h" fact="0.6667"/>
                </dgm:constrLst>
              </dgm:else>
            </dgm:choose>
          </dgm:if>
          <dgm:else name="Name8">
            <dgm:choose name="Name9">
              <dgm:if name="Name10" axis="des" func="maxDepth" op="gt" val="1">
                <dgm:alg type="composite">
                  <dgm:param type="ar" val="2.7"/>
                </dgm:alg>
                <dgm:constrLst>
                  <dgm:constr type="primFontSz" for="ch" forName="parTx1" op="equ" val="65"/>
                  <dgm:constr type="primFontSz" for="ch" forName="desTx1" op="equ" val="65"/>
                  <dgm:constr type="userD" refType="w" fact="0.0247"/>
                  <dgm:constr type="r" for="ch" forName="parTx1" refType="w" fact="0.7289"/>
                  <dgm:constr type="t" for="ch" forName="parTx1" refType="h" fact="0.9603"/>
                  <dgm:constr type="w" for="ch" forName="parTx1" refType="w" fact="0.5325"/>
                  <dgm:constr type="h" for="ch" forName="parTx1" refType="h" fact="0.3856"/>
                  <dgm:constr type="ctrX" for="ch" forName="picture1" refType="w" fact="0.7531"/>
                  <dgm:constr type="ctrY" for="ch" forName="picture1" refType="h" fact="0.9"/>
                  <dgm:constr type="w" for="ch" forName="picture1" refType="w" fact="0.2469"/>
                  <dgm:constr type="h" for="ch" forName="picture1" refType="h" fact="0.6667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</dgm:constrLst>
              </dgm:if>
              <dgm:else name="Name1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userD" refType="w" fact="0.0333"/>
                  <dgm:constr type="r" for="ch" forName="parTx1" refType="w" fact="0.634"/>
                  <dgm:constr type="t" for="ch" forName="parTx1" refType="h" fact="0.7113"/>
                  <dgm:constr type="w" for="ch" forName="parTx1" refType="w" fact="0.7189"/>
                  <dgm:constr type="h" for="ch" forName="parTx1" refType="h" fact="0.3856"/>
                  <dgm:constr type="ctrX" for="ch" forName="picture1" refType="w" fact="0.6667"/>
                  <dgm:constr type="ctrY" for="ch" forName="picture1" refType="h" fact="0.6667"/>
                  <dgm:constr type="w" for="ch" forName="picture1" refType="w" fact="0.3333"/>
                  <dgm:constr type="h" for="ch" forName="picture1" refType="h" fact="0.6667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func="var" arg="dir" op="equ" val="norm">
            <dgm:choose name="Name15">
              <dgm:if name="Name16" axis="des" func="maxDepth" op="gt" val="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userD" refType="w" fact="0.0188"/>
                  <dgm:constr type="ctrX" for="ch" forName="dot1" refType="w" fact="0.3221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3056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2859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3095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3346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3597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3848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41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3597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3597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l" for="ch" forName="parTx1" refType="w" fact="0.197"/>
                  <dgm:constr type="t" for="ch" forName="parTx1" refType="h" fact="0.8169"/>
                  <dgm:constr type="w" for="ch" forName="parTx1" refType="w" fact="0.4064"/>
                  <dgm:constr type="h" for="ch" forName="parTx1" refType="h" fact="0.218"/>
                  <dgm:constr type="ctrX" for="ch" forName="picture1" refType="w" fact="0.1785"/>
                  <dgm:constr type="ctrY" for="ch" forName="picture1" refType="h" fact="0.7834"/>
                  <dgm:constr type="w" for="ch" forName="picture1" refType="w" fact="0.1884"/>
                  <dgm:constr type="h" for="ch" forName="picture1" refType="h" fact="0.3768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688"/>
                  <dgm:constr type="t" for="ch" forName="parTx2" refType="h" fact="0.3905"/>
                  <dgm:constr type="w" for="ch" forName="parTx2" refType="w" fact="0.4064"/>
                  <dgm:constr type="h" for="ch" forName="parTx2" refType="h" fact="0.218"/>
                  <dgm:constr type="ctrX" for="ch" forName="picture2" refType="w" fact="0.3503"/>
                  <dgm:constr type="ctrY" for="ch" forName="picture2" refType="h" fact="0.357"/>
                  <dgm:constr type="w" for="ch" forName="picture2" refType="w" fact="0.1884"/>
                  <dgm:constr type="h" for="ch" forName="picture2" refType="h" fact="0.3768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</dgm:constrLst>
              </dgm:if>
              <dgm:else name="Name17">
                <dgm:alg type="composite">
                  <dgm:param type="ar" val="1.507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userD" refType="w" fact="0.025"/>
                  <dgm:constr type="ctrX" for="ch" forName="dot1" refType="w" fact="0.4274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4055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3794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4106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444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4773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5106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544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4773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4773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l" for="ch" forName="parTx1" refType="w" fact="0.2614"/>
                  <dgm:constr type="t" for="ch" forName="parTx1" refType="h" fact="0.8086"/>
                  <dgm:constr type="w" for="ch" forName="parTx1" refType="w" fact="0.5392"/>
                  <dgm:constr type="h" for="ch" forName="parTx1" refType="h" fact="0.218"/>
                  <dgm:constr type="ctrX" for="ch" forName="picture1" refType="w" fact="0.2369"/>
                  <dgm:constr type="ctrY" for="ch" forName="picture1" refType="h" fact="0.7834"/>
                  <dgm:constr type="w" for="ch" forName="picture1" refType="w" fact="0.25"/>
                  <dgm:constr type="h" for="ch" forName="picture1" refType="h" fact="0.3768"/>
                  <dgm:constr type="l" for="ch" forName="parTx2" refType="w" fact="0.4893"/>
                  <dgm:constr type="t" for="ch" forName="parTx2" refType="h" fact="0.3822"/>
                  <dgm:constr type="w" for="ch" forName="parTx2" refType="w" fact="0.5392"/>
                  <dgm:constr type="h" for="ch" forName="parTx2" refType="h" fact="0.218"/>
                  <dgm:constr type="ctrX" for="ch" forName="picture2" refType="w" fact="0.4648"/>
                  <dgm:constr type="ctrY" for="ch" forName="picture2" refType="h" fact="0.357"/>
                  <dgm:constr type="w" for="ch" forName="picture2" refType="w" fact="0.25"/>
                  <dgm:constr type="h" for="ch" forName="picture2" refType="h" fact="0.3768"/>
                </dgm:constrLst>
              </dgm:else>
            </dgm:choose>
          </dgm:if>
          <dgm:else name="Name18">
            <dgm:choose name="Name19">
              <dgm:if name="Name20" axis="des" func="maxDepth" op="gt" val="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userD" refType="w" fact="0.0188"/>
                  <dgm:constr type="ctrX" for="ch" forName="dot1" refType="w" fact="0.6779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6944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7141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6905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6654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6403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6152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59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6403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6403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r" for="ch" forName="parTx1" refType="w" fact="0.803"/>
                  <dgm:constr type="t" for="ch" forName="parTx1" refType="h" fact="0.8169"/>
                  <dgm:constr type="w" for="ch" forName="parTx1" refType="w" fact="0.4064"/>
                  <dgm:constr type="h" for="ch" forName="parTx1" refType="h" fact="0.218"/>
                  <dgm:constr type="ctrX" for="ch" forName="picture1" refType="w" fact="0.8215"/>
                  <dgm:constr type="ctrY" for="ch" forName="picture1" refType="h" fact="0.7834"/>
                  <dgm:constr type="w" for="ch" forName="picture1" refType="w" fact="0.1884"/>
                  <dgm:constr type="h" for="ch" forName="picture1" refType="h" fact="0.3768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312"/>
                  <dgm:constr type="t" for="ch" forName="parTx2" refType="h" fact="0.3905"/>
                  <dgm:constr type="w" for="ch" forName="parTx2" refType="w" fact="0.4064"/>
                  <dgm:constr type="h" for="ch" forName="parTx2" refType="h" fact="0.218"/>
                  <dgm:constr type="ctrX" for="ch" forName="picture2" refType="w" fact="0.6497"/>
                  <dgm:constr type="ctrY" for="ch" forName="picture2" refType="h" fact="0.357"/>
                  <dgm:constr type="w" for="ch" forName="picture2" refType="w" fact="0.1884"/>
                  <dgm:constr type="h" for="ch" forName="picture2" refType="h" fact="0.3768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</dgm:constrLst>
              </dgm:if>
              <dgm:else name="Name21">
                <dgm:alg type="composite">
                  <dgm:param type="ar" val="1.507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userD" refType="w" fact="0.025"/>
                  <dgm:constr type="ctrX" for="ch" forName="dot1" refType="w" fact="0.5726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5945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6206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5894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556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5227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4894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456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5227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5227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r" for="ch" forName="parTx1" refType="w" fact="0.7386"/>
                  <dgm:constr type="t" for="ch" forName="parTx1" refType="h" fact="0.8086"/>
                  <dgm:constr type="w" for="ch" forName="parTx1" refType="w" fact="0.5392"/>
                  <dgm:constr type="h" for="ch" forName="parTx1" refType="h" fact="0.218"/>
                  <dgm:constr type="ctrX" for="ch" forName="picture1" refType="w" fact="0.7631"/>
                  <dgm:constr type="ctrY" for="ch" forName="picture1" refType="h" fact="0.7834"/>
                  <dgm:constr type="w" for="ch" forName="picture1" refType="w" fact="0.25"/>
                  <dgm:constr type="h" for="ch" forName="picture1" refType="h" fact="0.3768"/>
                  <dgm:constr type="r" for="ch" forName="parTx2" refType="w" fact="0.5107"/>
                  <dgm:constr type="t" for="ch" forName="parTx2" refType="h" fact="0.3822"/>
                  <dgm:constr type="w" for="ch" forName="parTx2" refType="w" fact="0.5392"/>
                  <dgm:constr type="h" for="ch" forName="parTx2" refType="h" fact="0.218"/>
                  <dgm:constr type="ctrX" for="ch" forName="picture2" refType="w" fact="0.5352"/>
                  <dgm:constr type="ctrY" for="ch" forName="picture2" refType="h" fact="0.357"/>
                  <dgm:constr type="w" for="ch" forName="picture2" refType="w" fact="0.25"/>
                  <dgm:constr type="h" for="ch" forName="picture2" refType="h" fact="0.3768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func="var" arg="dir" op="equ" val="norm">
            <dgm:choose name="Name25">
              <dgm:if name="Name26" axis="des" func="maxDepth" op="gt" val="1">
                <dgm:alg type="composite">
                  <dgm:param type="ar" val="1.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userD" refType="w" fact="0.0162"/>
                  <dgm:constr type="ctrX" for="ch" forName="dot1" refType="w" fact="0.2981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2676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2357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4445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4323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4236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446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4685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491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5135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4685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4685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l" for="ch" forName="parTx1" refType="w" fact="0.1487"/>
                  <dgm:constr type="t" for="ch" forName="parTx1" refType="h" fact="0.8596"/>
                  <dgm:constr type="w" for="ch" forName="parTx1" refType="w" fact="0.3491"/>
                  <dgm:constr type="h" for="ch" forName="parTx1" refType="h" fact="0.1638"/>
                  <dgm:constr type="ctrX" for="ch" forName="picture1" refType="w" fact="0.1328"/>
                  <dgm:constr type="ctrY" for="ch" forName="picture1" refType="h" fact="0.8361"/>
                  <dgm:constr type="w" for="ch" forName="picture1" refType="w" fact="0.1618"/>
                  <dgm:constr type="h" for="ch" forName="picture1" refType="h" fact="0.2832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732"/>
                  <dgm:constr type="t" for="ch" forName="parTx2" refType="h" fact="0.6469"/>
                  <dgm:constr type="w" for="ch" forName="parTx2" refType="w" fact="0.3491"/>
                  <dgm:constr type="h" for="ch" forName="parTx2" refType="h" fact="0.1638"/>
                  <dgm:constr type="ctrX" for="ch" forName="picture2" refType="w" fact="0.3573"/>
                  <dgm:constr type="ctrY" for="ch" forName="picture2" refType="h" fact="0.6234"/>
                  <dgm:constr type="w" for="ch" forName="picture2" refType="w" fact="0.1618"/>
                  <dgm:constr type="h" for="ch" forName="picture2" refType="h" fact="0.2832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4763"/>
                  <dgm:constr type="t" for="ch" forName="parTx3" refType="h" fact="0.3243"/>
                  <dgm:constr type="w" for="ch" forName="parTx3" refType="w" fact="0.3491"/>
                  <dgm:constr type="h" for="ch" forName="parTx3" refType="h" fact="0.1638"/>
                  <dgm:constr type="ctrX" for="ch" forName="picture3" refType="w" fact="0.4604"/>
                  <dgm:constr type="ctrY" for="ch" forName="picture3" refType="h" fact="0.3008"/>
                  <dgm:constr type="w" for="ch" forName="picture3" refType="w" fact="0.1618"/>
                  <dgm:constr type="h" for="ch" forName="picture3" refType="h" fact="0.2832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</dgm:constrLst>
              </dgm:if>
              <dgm:else name="Name27">
                <dgm:alg type="composite">
                  <dgm:param type="ar" val="1.416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userD" refType="w" fact="0.02"/>
                  <dgm:constr type="ctrX" for="ch" forName="dot1" refType="w" fact="0.3684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3307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2912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5494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5342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5234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5512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579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6068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6346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579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579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l" for="ch" forName="parTx1" refType="w" fact="0.1837"/>
                  <dgm:constr type="t" for="ch" forName="parTx1" refType="h" fact="0.8551"/>
                  <dgm:constr type="w" for="ch" forName="parTx1" refType="w" fact="0.4314"/>
                  <dgm:constr type="h" for="ch" forName="parTx1" refType="h" fact="0.1638"/>
                  <dgm:constr type="ctrX" for="ch" forName="picture1" refType="w" fact="0.1641"/>
                  <dgm:constr type="ctrY" for="ch" forName="picture1" refType="h" fact="0.8361"/>
                  <dgm:constr type="w" for="ch" forName="picture1" refType="w" fact="0.2"/>
                  <dgm:constr type="h" for="ch" forName="picture1" refType="h" fact="0.2832"/>
                  <dgm:constr type="l" for="ch" forName="parTx2" refType="w" fact="0.4612"/>
                  <dgm:constr type="t" for="ch" forName="parTx2" refType="h" fact="0.6424"/>
                  <dgm:constr type="w" for="ch" forName="parTx2" refType="w" fact="0.4314"/>
                  <dgm:constr type="h" for="ch" forName="parTx2" refType="h" fact="0.1638"/>
                  <dgm:constr type="ctrX" for="ch" forName="picture2" refType="w" fact="0.4416"/>
                  <dgm:constr type="ctrY" for="ch" forName="picture2" refType="h" fact="0.6234"/>
                  <dgm:constr type="w" for="ch" forName="picture2" refType="w" fact="0.2"/>
                  <dgm:constr type="h" for="ch" forName="picture2" refType="h" fact="0.2832"/>
                  <dgm:constr type="l" for="ch" forName="parTx3" refType="w" fact="0.5886"/>
                  <dgm:constr type="t" for="ch" forName="parTx3" refType="h" fact="0.3198"/>
                  <dgm:constr type="w" for="ch" forName="parTx3" refType="w" fact="0.4314"/>
                  <dgm:constr type="h" for="ch" forName="parTx3" refType="h" fact="0.1638"/>
                  <dgm:constr type="ctrX" for="ch" forName="picture3" refType="w" fact="0.569"/>
                  <dgm:constr type="ctrY" for="ch" forName="picture3" refType="h" fact="0.3008"/>
                  <dgm:constr type="w" for="ch" forName="picture3" refType="w" fact="0.2"/>
                  <dgm:constr type="h" for="ch" forName="picture3" refType="h" fact="0.2832"/>
                </dgm:constrLst>
              </dgm:else>
            </dgm:choose>
          </dgm:if>
          <dgm:else name="Name28">
            <dgm:choose name="Name29">
              <dgm:if name="Name30" axis="des" func="maxDepth" op="gt" val="1">
                <dgm:alg type="composite">
                  <dgm:param type="ar" val="1.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userD" refType="w" fact="0.0162"/>
                  <dgm:constr type="ctrX" for="ch" forName="dot1" refType="w" fact="0.7019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7324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7643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5555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5677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5764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554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5315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509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4865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5315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5315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r" for="ch" forName="parTx1" refType="w" fact="0.8513"/>
                  <dgm:constr type="t" for="ch" forName="parTx1" refType="h" fact="0.8596"/>
                  <dgm:constr type="w" for="ch" forName="parTx1" refType="w" fact="0.3491"/>
                  <dgm:constr type="h" for="ch" forName="parTx1" refType="h" fact="0.1638"/>
                  <dgm:constr type="ctrX" for="ch" forName="picture1" refType="w" fact="0.8672"/>
                  <dgm:constr type="ctrY" for="ch" forName="picture1" refType="h" fact="0.8361"/>
                  <dgm:constr type="w" for="ch" forName="picture1" refType="w" fact="0.1618"/>
                  <dgm:constr type="h" for="ch" forName="picture1" refType="h" fact="0.2832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268"/>
                  <dgm:constr type="t" for="ch" forName="parTx2" refType="h" fact="0.6469"/>
                  <dgm:constr type="w" for="ch" forName="parTx2" refType="w" fact="0.3491"/>
                  <dgm:constr type="h" for="ch" forName="parTx2" refType="h" fact="0.1638"/>
                  <dgm:constr type="ctrX" for="ch" forName="picture2" refType="w" fact="0.6427"/>
                  <dgm:constr type="ctrY" for="ch" forName="picture2" refType="h" fact="0.6234"/>
                  <dgm:constr type="w" for="ch" forName="picture2" refType="w" fact="0.1618"/>
                  <dgm:constr type="h" for="ch" forName="picture2" refType="h" fact="0.2832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5237"/>
                  <dgm:constr type="t" for="ch" forName="parTx3" refType="h" fact="0.3243"/>
                  <dgm:constr type="w" for="ch" forName="parTx3" refType="w" fact="0.3491"/>
                  <dgm:constr type="h" for="ch" forName="parTx3" refType="h" fact="0.1638"/>
                  <dgm:constr type="ctrX" for="ch" forName="picture3" refType="w" fact="0.5396"/>
                  <dgm:constr type="ctrY" for="ch" forName="picture3" refType="h" fact="0.3008"/>
                  <dgm:constr type="w" for="ch" forName="picture3" refType="w" fact="0.1618"/>
                  <dgm:constr type="h" for="ch" forName="picture3" refType="h" fact="0.2832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</dgm:constrLst>
              </dgm:if>
              <dgm:else name="Name31">
                <dgm:alg type="composite">
                  <dgm:param type="ar" val="1.416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userD" refType="w" fact="0.02"/>
                  <dgm:constr type="ctrX" for="ch" forName="dot1" refType="w" fact="0.6316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6693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7088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4506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4658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4766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4488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421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3932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3654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421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421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r" for="ch" forName="parTx1" refType="w" fact="0.8163"/>
                  <dgm:constr type="t" for="ch" forName="parTx1" refType="h" fact="0.8551"/>
                  <dgm:constr type="w" for="ch" forName="parTx1" refType="w" fact="0.4314"/>
                  <dgm:constr type="h" for="ch" forName="parTx1" refType="h" fact="0.1638"/>
                  <dgm:constr type="ctrX" for="ch" forName="picture1" refType="w" fact="0.8359"/>
                  <dgm:constr type="ctrY" for="ch" forName="picture1" refType="h" fact="0.8361"/>
                  <dgm:constr type="w" for="ch" forName="picture1" refType="w" fact="0.2"/>
                  <dgm:constr type="h" for="ch" forName="picture1" refType="h" fact="0.2832"/>
                  <dgm:constr type="r" for="ch" forName="parTx2" refType="w" fact="0.5388"/>
                  <dgm:constr type="t" for="ch" forName="parTx2" refType="h" fact="0.6424"/>
                  <dgm:constr type="w" for="ch" forName="parTx2" refType="w" fact="0.4314"/>
                  <dgm:constr type="h" for="ch" forName="parTx2" refType="h" fact="0.1638"/>
                  <dgm:constr type="ctrX" for="ch" forName="picture2" refType="w" fact="0.5584"/>
                  <dgm:constr type="ctrY" for="ch" forName="picture2" refType="h" fact="0.6234"/>
                  <dgm:constr type="w" for="ch" forName="picture2" refType="w" fact="0.2"/>
                  <dgm:constr type="h" for="ch" forName="picture2" refType="h" fact="0.2832"/>
                  <dgm:constr type="r" for="ch" forName="parTx3" refType="w" fact="0.4114"/>
                  <dgm:constr type="t" for="ch" forName="parTx3" refType="h" fact="0.3198"/>
                  <dgm:constr type="w" for="ch" forName="parTx3" refType="w" fact="0.4314"/>
                  <dgm:constr type="h" for="ch" forName="parTx3" refType="h" fact="0.1638"/>
                  <dgm:constr type="ctrX" for="ch" forName="picture3" refType="w" fact="0.431"/>
                  <dgm:constr type="ctrY" for="ch" forName="picture3" refType="h" fact="0.3008"/>
                  <dgm:constr type="w" for="ch" forName="picture3" refType="w" fact="0.2"/>
                  <dgm:constr type="h" for="ch" forName="picture3" refType="h" fact="0.2832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func="var" arg="dir" op="equ" val="norm">
            <dgm:choose name="Name35">
              <dgm:if name="Name36" axis="des" func="maxDepth" op="gt" val="1">
                <dgm:alg type="composite">
                  <dgm:param type="ar" val="1.5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userD" refType="w" fact="0.0136"/>
                  <dgm:constr type="ctrX" for="ch" forName="dot1" refType="w" fact="0.3253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2949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2635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2313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4675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5486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5267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5462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5657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5851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6046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5657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5657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l" for="ch" forName="parTx1" refType="w" fact="0.1466"/>
                  <dgm:constr type="t" for="ch" forName="parTx1" refType="h" fact="0.9095"/>
                  <dgm:constr type="w" for="ch" forName="parTx1" refType="w" fact="0.294"/>
                  <dgm:constr type="h" for="ch" forName="parTx1" refType="h" fact="0.1222"/>
                  <dgm:constr type="ctrX" for="ch" forName="picture1" refType="w" fact="0.1333"/>
                  <dgm:constr type="ctrY" for="ch" forName="picture1" refType="h" fact="0.8922"/>
                  <dgm:constr type="w" for="ch" forName="picture1" refType="w" fact="0.1363"/>
                  <dgm:constr type="h" for="ch" forName="picture1" refType="h" fact="0.211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105"/>
                  <dgm:constr type="t" for="ch" forName="parTx2" refType="h" fact="0.762"/>
                  <dgm:constr type="w" for="ch" forName="parTx2" refType="w" fact="0.294"/>
                  <dgm:constr type="h" for="ch" forName="parTx2" refType="h" fact="0.1222"/>
                  <dgm:constr type="ctrX" for="ch" forName="picture2" refType="w" fact="0.3972"/>
                  <dgm:constr type="ctrY" for="ch" forName="picture2" refType="h" fact="0.7447"/>
                  <dgm:constr type="w" for="ch" forName="picture2" refType="w" fact="0.1363"/>
                  <dgm:constr type="h" for="ch" forName="picture2" refType="h" fact="0.211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229"/>
                  <dgm:constr type="t" for="ch" forName="parTx3" refType="h" fact="0.5294"/>
                  <dgm:constr type="w" for="ch" forName="parTx3" refType="w" fact="0.294"/>
                  <dgm:constr type="h" for="ch" forName="parTx3" refType="h" fact="0.1222"/>
                  <dgm:constr type="ctrX" for="ch" forName="picture3" refType="w" fact="0.5095"/>
                  <dgm:constr type="ctrY" for="ch" forName="picture3" refType="h" fact="0.5121"/>
                  <dgm:constr type="w" for="ch" forName="picture3" refType="w" fact="0.1363"/>
                  <dgm:constr type="h" for="ch" forName="picture3" refType="h" fact="0.211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722"/>
                  <dgm:constr type="t" for="ch" forName="parTx4" refType="h" fact="0.2523"/>
                  <dgm:constr type="w" for="ch" forName="parTx4" refType="w" fact="0.294"/>
                  <dgm:constr type="h" for="ch" forName="parTx4" refType="h" fact="0.1222"/>
                  <dgm:constr type="ctrX" for="ch" forName="picture4" refType="w" fact="0.5588"/>
                  <dgm:constr type="ctrY" for="ch" forName="picture4" refType="h" fact="0.235"/>
                  <dgm:constr type="w" for="ch" forName="picture4" refType="w" fact="0.1363"/>
                  <dgm:constr type="h" for="ch" forName="picture4" refType="h" fact="0.211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</dgm:constrLst>
              </dgm:if>
              <dgm:else name="Name37">
                <dgm:alg type="composite">
                  <dgm:param type="ar" val="1.26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userD" refType="w" fact="0.0167"/>
                  <dgm:constr type="ctrX" for="ch" forName="dot1" refType="w" fact="0.3978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3606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3223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2829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5717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6709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6441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6679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6917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7155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7394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6917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6917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l" for="ch" forName="parTx1" refType="w" fact="0.1793"/>
                  <dgm:constr type="t" for="ch" forName="parTx1" refType="h" fact="0.9064"/>
                  <dgm:constr type="w" for="ch" forName="parTx1" refType="w" fact="0.3595"/>
                  <dgm:constr type="h" for="ch" forName="parTx1" refType="h" fact="0.1222"/>
                  <dgm:constr type="ctrX" for="ch" forName="picture1" refType="w" fact="0.163"/>
                  <dgm:constr type="ctrY" for="ch" forName="picture1" refType="h" fact="0.8922"/>
                  <dgm:constr type="w" for="ch" forName="picture1" refType="w" fact="0.1667"/>
                  <dgm:constr type="h" for="ch" forName="picture1" refType="h" fact="0.2113"/>
                  <dgm:constr type="l" for="ch" forName="parTx2" refType="w" fact="0.502"/>
                  <dgm:constr type="t" for="ch" forName="parTx2" refType="h" fact="0.7589"/>
                  <dgm:constr type="w" for="ch" forName="parTx2" refType="w" fact="0.3595"/>
                  <dgm:constr type="h" for="ch" forName="parTx2" refType="h" fact="0.1222"/>
                  <dgm:constr type="ctrX" for="ch" forName="picture2" refType="w" fact="0.4857"/>
                  <dgm:constr type="ctrY" for="ch" forName="picture2" refType="h" fact="0.7447"/>
                  <dgm:constr type="w" for="ch" forName="picture2" refType="w" fact="0.1667"/>
                  <dgm:constr type="h" for="ch" forName="picture2" refType="h" fact="0.2113"/>
                  <dgm:constr type="l" for="ch" forName="parTx3" refType="w" fact="0.6394"/>
                  <dgm:constr type="t" for="ch" forName="parTx3" refType="h" fact="0.5263"/>
                  <dgm:constr type="w" for="ch" forName="parTx3" refType="w" fact="0.3595"/>
                  <dgm:constr type="h" for="ch" forName="parTx3" refType="h" fact="0.1222"/>
                  <dgm:constr type="ctrX" for="ch" forName="picture3" refType="w" fact="0.6231"/>
                  <dgm:constr type="ctrY" for="ch" forName="picture3" refType="h" fact="0.5121"/>
                  <dgm:constr type="w" for="ch" forName="picture3" refType="w" fact="0.1667"/>
                  <dgm:constr type="h" for="ch" forName="picture3" refType="h" fact="0.2113"/>
                  <dgm:constr type="l" for="ch" forName="parTx4" refType="w" fact="0.6997"/>
                  <dgm:constr type="t" for="ch" forName="parTx4" refType="h" fact="0.2492"/>
                  <dgm:constr type="w" for="ch" forName="parTx4" refType="w" fact="0.3595"/>
                  <dgm:constr type="h" for="ch" forName="parTx4" refType="h" fact="0.1222"/>
                  <dgm:constr type="ctrX" for="ch" forName="picture4" refType="w" fact="0.6834"/>
                  <dgm:constr type="ctrY" for="ch" forName="picture4" refType="h" fact="0.235"/>
                  <dgm:constr type="w" for="ch" forName="picture4" refType="w" fact="0.1667"/>
                  <dgm:constr type="h" for="ch" forName="picture4" refType="h" fact="0.2113"/>
                </dgm:constrLst>
              </dgm:else>
            </dgm:choose>
          </dgm:if>
          <dgm:else name="Name38">
            <dgm:choose name="Name39">
              <dgm:if name="Name40" axis="des" func="maxDepth" op="gt" val="1">
                <dgm:alg type="composite">
                  <dgm:param type="ar" val="1.5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userD" refType="w" fact="0.0136"/>
                  <dgm:constr type="ctrX" for="ch" forName="dot1" refType="w" fact="0.6747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7051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7365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7687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5325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4514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4733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4538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4343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4149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3954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4343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4343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r" for="ch" forName="parTx1" refType="w" fact="0.8534"/>
                  <dgm:constr type="t" for="ch" forName="parTx1" refType="h" fact="0.9095"/>
                  <dgm:constr type="w" for="ch" forName="parTx1" refType="w" fact="0.294"/>
                  <dgm:constr type="h" for="ch" forName="parTx1" refType="h" fact="0.1222"/>
                  <dgm:constr type="ctrX" for="ch" forName="picture1" refType="w" fact="0.8667"/>
                  <dgm:constr type="ctrY" for="ch" forName="picture1" refType="h" fact="0.8922"/>
                  <dgm:constr type="w" for="ch" forName="picture1" refType="w" fact="0.1363"/>
                  <dgm:constr type="h" for="ch" forName="picture1" refType="h" fact="0.211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895"/>
                  <dgm:constr type="t" for="ch" forName="parTx2" refType="h" fact="0.762"/>
                  <dgm:constr type="w" for="ch" forName="parTx2" refType="w" fact="0.294"/>
                  <dgm:constr type="h" for="ch" forName="parTx2" refType="h" fact="0.1222"/>
                  <dgm:constr type="ctrX" for="ch" forName="picture2" refType="w" fact="0.6028"/>
                  <dgm:constr type="ctrY" for="ch" forName="picture2" refType="h" fact="0.7447"/>
                  <dgm:constr type="w" for="ch" forName="picture2" refType="w" fact="0.1363"/>
                  <dgm:constr type="h" for="ch" forName="picture2" refType="h" fact="0.211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771"/>
                  <dgm:constr type="t" for="ch" forName="parTx3" refType="h" fact="0.5294"/>
                  <dgm:constr type="w" for="ch" forName="parTx3" refType="w" fact="0.294"/>
                  <dgm:constr type="h" for="ch" forName="parTx3" refType="h" fact="0.1222"/>
                  <dgm:constr type="ctrX" for="ch" forName="picture3" refType="w" fact="0.4905"/>
                  <dgm:constr type="ctrY" for="ch" forName="picture3" refType="h" fact="0.5121"/>
                  <dgm:constr type="w" for="ch" forName="picture3" refType="w" fact="0.1363"/>
                  <dgm:constr type="h" for="ch" forName="picture3" refType="h" fact="0.211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278"/>
                  <dgm:constr type="t" for="ch" forName="parTx4" refType="h" fact="0.2523"/>
                  <dgm:constr type="w" for="ch" forName="parTx4" refType="w" fact="0.294"/>
                  <dgm:constr type="h" for="ch" forName="parTx4" refType="h" fact="0.1222"/>
                  <dgm:constr type="ctrX" for="ch" forName="picture4" refType="w" fact="0.4412"/>
                  <dgm:constr type="ctrY" for="ch" forName="picture4" refType="h" fact="0.235"/>
                  <dgm:constr type="w" for="ch" forName="picture4" refType="w" fact="0.1363"/>
                  <dgm:constr type="h" for="ch" forName="picture4" refType="h" fact="0.211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</dgm:constrLst>
              </dgm:if>
              <dgm:else name="Name41">
                <dgm:alg type="composite">
                  <dgm:param type="ar" val="1.26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userD" refType="w" fact="0.0167"/>
                  <dgm:constr type="ctrX" for="ch" forName="dot1" refType="w" fact="0.6022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6394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6777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7171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4283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3291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3559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3321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3083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2845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2606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3083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3083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r" for="ch" forName="parTx1" refType="w" fact="0.8207"/>
                  <dgm:constr type="t" for="ch" forName="parTx1" refType="h" fact="0.9064"/>
                  <dgm:constr type="w" for="ch" forName="parTx1" refType="w" fact="0.3595"/>
                  <dgm:constr type="h" for="ch" forName="parTx1" refType="h" fact="0.1222"/>
                  <dgm:constr type="ctrX" for="ch" forName="picture1" refType="w" fact="0.837"/>
                  <dgm:constr type="ctrY" for="ch" forName="picture1" refType="h" fact="0.8922"/>
                  <dgm:constr type="w" for="ch" forName="picture1" refType="w" fact="0.1667"/>
                  <dgm:constr type="h" for="ch" forName="picture1" refType="h" fact="0.2113"/>
                  <dgm:constr type="r" for="ch" forName="parTx2" refType="w" fact="0.498"/>
                  <dgm:constr type="t" for="ch" forName="parTx2" refType="h" fact="0.7589"/>
                  <dgm:constr type="w" for="ch" forName="parTx2" refType="w" fact="0.3595"/>
                  <dgm:constr type="h" for="ch" forName="parTx2" refType="h" fact="0.1222"/>
                  <dgm:constr type="ctrX" for="ch" forName="picture2" refType="w" fact="0.5143"/>
                  <dgm:constr type="ctrY" for="ch" forName="picture2" refType="h" fact="0.7447"/>
                  <dgm:constr type="w" for="ch" forName="picture2" refType="w" fact="0.1667"/>
                  <dgm:constr type="h" for="ch" forName="picture2" refType="h" fact="0.2113"/>
                  <dgm:constr type="r" for="ch" forName="parTx3" refType="w" fact="0.3606"/>
                  <dgm:constr type="t" for="ch" forName="parTx3" refType="h" fact="0.5263"/>
                  <dgm:constr type="w" for="ch" forName="parTx3" refType="w" fact="0.3595"/>
                  <dgm:constr type="h" for="ch" forName="parTx3" refType="h" fact="0.1222"/>
                  <dgm:constr type="ctrX" for="ch" forName="picture3" refType="w" fact="0.3769"/>
                  <dgm:constr type="ctrY" for="ch" forName="picture3" refType="h" fact="0.5121"/>
                  <dgm:constr type="w" for="ch" forName="picture3" refType="w" fact="0.1667"/>
                  <dgm:constr type="h" for="ch" forName="picture3" refType="h" fact="0.2113"/>
                  <dgm:constr type="r" for="ch" forName="parTx4" refType="w" fact="0.3003"/>
                  <dgm:constr type="t" for="ch" forName="parTx4" refType="h" fact="0.2492"/>
                  <dgm:constr type="w" for="ch" forName="parTx4" refType="w" fact="0.3595"/>
                  <dgm:constr type="h" for="ch" forName="parTx4" refType="h" fact="0.1222"/>
                  <dgm:constr type="ctrX" for="ch" forName="picture4" refType="w" fact="0.3166"/>
                  <dgm:constr type="ctrY" for="ch" forName="picture4" refType="h" fact="0.235"/>
                  <dgm:constr type="w" for="ch" forName="picture4" refType="w" fact="0.1667"/>
                  <dgm:constr type="h" for="ch" forName="picture4" refType="h" fact="0.2113"/>
                </dgm:constrLst>
              </dgm:else>
            </dgm:choose>
          </dgm:else>
        </dgm:choose>
      </dgm:if>
      <dgm:if name="Name42" axis="ch" ptType="node" func="cnt" op="equ" val="5">
        <dgm:choose name="Name43">
          <dgm:if name="Name44" func="var" arg="dir" op="equ" val="norm">
            <dgm:choose name="Name45">
              <dgm:if name="Name46" axis="des" func="maxDepth" op="gt" val="1">
                <dgm:alg type="composite">
                  <dgm:param type="ar" val="1.4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userD" refType="w" fact="0.0118"/>
                  <dgm:constr type="ctrX" for="ch" forName="dot1" refType="w" fact="0.3263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3001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2733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2462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4691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4484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5549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601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5779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5951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6123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6295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6467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6123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6123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l" for="ch" forName="parTx1" refType="w" fact="0.1746"/>
                  <dgm:constr type="t" for="ch" forName="parTx1" refType="h" fact="0.9304"/>
                  <dgm:constr type="w" for="ch" forName="parTx1" refType="w" fact="0.2544"/>
                  <dgm:constr type="h" for="ch" forName="parTx1" refType="h" fact="0.0962"/>
                  <dgm:constr type="ctrX" for="ch" forName="picture1" refType="w" fact="0.1631"/>
                  <dgm:constr type="ctrY" for="ch" forName="picture1" refType="h" fact="0.9169"/>
                  <dgm:constr type="w" for="ch" forName="picture1" refType="w" fact="0.118"/>
                  <dgm:constr type="h" for="ch" forName="picture1" refType="h" fact="0.166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982"/>
                  <dgm:constr type="t" for="ch" forName="parTx2" refType="h" fact="0.8167"/>
                  <dgm:constr type="w" for="ch" forName="parTx2" refType="w" fact="0.2544"/>
                  <dgm:constr type="h" for="ch" forName="parTx2" refType="h" fact="0.0962"/>
                  <dgm:constr type="ctrX" for="ch" forName="picture2" refType="w" fact="0.3866"/>
                  <dgm:constr type="ctrY" for="ch" forName="picture2" refType="h" fact="0.8032"/>
                  <dgm:constr type="w" for="ch" forName="picture2" refType="w" fact="0.118"/>
                  <dgm:constr type="h" for="ch" forName="picture2" refType="h" fact="0.166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194"/>
                  <dgm:constr type="t" for="ch" forName="parTx3" refType="h" fact="0.6524"/>
                  <dgm:constr type="w" for="ch" forName="parTx3" refType="w" fact="0.2544"/>
                  <dgm:constr type="h" for="ch" forName="parTx3" refType="h" fact="0.0962"/>
                  <dgm:constr type="ctrX" for="ch" forName="picture3" refType="w" fact="0.5078"/>
                  <dgm:constr type="ctrY" for="ch" forName="picture3" refType="h" fact="0.6389"/>
                  <dgm:constr type="w" for="ch" forName="picture3" refType="w" fact="0.118"/>
                  <dgm:constr type="h" for="ch" forName="picture3" refType="h" fact="0.166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827"/>
                  <dgm:constr type="t" for="ch" forName="parTx4" refType="h" fact="0.4412"/>
                  <dgm:constr type="w" for="ch" forName="parTx4" refType="w" fact="0.2544"/>
                  <dgm:constr type="h" for="ch" forName="parTx4" refType="h" fact="0.0962"/>
                  <dgm:constr type="ctrX" for="ch" forName="picture4" refType="w" fact="0.5712"/>
                  <dgm:constr type="ctrY" for="ch" forName="picture4" refType="h" fact="0.4277"/>
                  <dgm:constr type="w" for="ch" forName="picture4" refType="w" fact="0.118"/>
                  <dgm:constr type="h" for="ch" forName="picture4" refType="h" fact="0.166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18"/>
                  <dgm:constr type="t" for="ch" forName="parTx5" refType="h" fact="0.2262"/>
                  <dgm:constr type="w" for="ch" forName="parTx5" refType="w" fact="0.2544"/>
                  <dgm:constr type="h" for="ch" forName="parTx5" refType="h" fact="0.0962"/>
                  <dgm:constr type="ctrX" for="ch" forName="picture5" refType="w" fact="0.6064"/>
                  <dgm:constr type="ctrY" for="ch" forName="picture5" refType="h" fact="0.2127"/>
                  <dgm:constr type="w" for="ch" forName="picture5" refType="w" fact="0.118"/>
                  <dgm:constr type="h" for="ch" forName="picture5" refType="h" fact="0.1663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</dgm:constrLst>
              </dgm:if>
              <dgm:else name="Name47">
                <dgm:alg type="composite">
                  <dgm:param type="ar" val="1.164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userD" refType="w" fact="0.0143"/>
                  <dgm:constr type="ctrX" for="ch" forName="dot1" refType="w" fact="0.3951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3634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331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2981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5681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543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672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7278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6999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7207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7415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7624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7832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7415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7415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l" for="ch" forName="parTx1" refType="w" fact="0.2115"/>
                  <dgm:constr type="t" for="ch" forName="parTx1" refType="h" fact="0.928"/>
                  <dgm:constr type="w" for="ch" forName="parTx1" refType="w" fact="0.3081"/>
                  <dgm:constr type="h" for="ch" forName="parTx1" refType="h" fact="0.0962"/>
                  <dgm:constr type="ctrX" for="ch" forName="picture1" refType="w" fact="0.1975"/>
                  <dgm:constr type="ctrY" for="ch" forName="picture1" refType="h" fact="0.9169"/>
                  <dgm:constr type="w" for="ch" forName="picture1" refType="w" fact="0.1429"/>
                  <dgm:constr type="h" for="ch" forName="picture1" refType="h" fact="0.1663"/>
                  <dgm:constr type="l" for="ch" forName="parTx2" refType="w" fact="0.4822"/>
                  <dgm:constr type="t" for="ch" forName="parTx2" refType="h" fact="0.8143"/>
                  <dgm:constr type="w" for="ch" forName="parTx2" refType="w" fact="0.3081"/>
                  <dgm:constr type="h" for="ch" forName="parTx2" refType="h" fact="0.0962"/>
                  <dgm:constr type="ctrX" for="ch" forName="picture2" refType="w" fact="0.4682"/>
                  <dgm:constr type="ctrY" for="ch" forName="picture2" refType="h" fact="0.8032"/>
                  <dgm:constr type="w" for="ch" forName="picture2" refType="w" fact="0.1429"/>
                  <dgm:constr type="h" for="ch" forName="picture2" refType="h" fact="0.1663"/>
                  <dgm:constr type="l" for="ch" forName="parTx3" refType="w" fact="0.629"/>
                  <dgm:constr type="t" for="ch" forName="parTx3" refType="h" fact="0.65"/>
                  <dgm:constr type="w" for="ch" forName="parTx3" refType="w" fact="0.3081"/>
                  <dgm:constr type="h" for="ch" forName="parTx3" refType="h" fact="0.0962"/>
                  <dgm:constr type="ctrX" for="ch" forName="picture3" refType="w" fact="0.615"/>
                  <dgm:constr type="ctrY" for="ch" forName="picture3" refType="h" fact="0.6389"/>
                  <dgm:constr type="w" for="ch" forName="picture3" refType="w" fact="0.1429"/>
                  <dgm:constr type="h" for="ch" forName="picture3" refType="h" fact="0.1663"/>
                  <dgm:constr type="l" for="ch" forName="parTx4" refType="w" fact="0.7057"/>
                  <dgm:constr type="t" for="ch" forName="parTx4" refType="h" fact="0.4388"/>
                  <dgm:constr type="w" for="ch" forName="parTx4" refType="w" fact="0.3081"/>
                  <dgm:constr type="h" for="ch" forName="parTx4" refType="h" fact="0.0962"/>
                  <dgm:constr type="ctrX" for="ch" forName="picture4" refType="w" fact="0.6917"/>
                  <dgm:constr type="ctrY" for="ch" forName="picture4" refType="h" fact="0.4277"/>
                  <dgm:constr type="w" for="ch" forName="picture4" refType="w" fact="0.1429"/>
                  <dgm:constr type="h" for="ch" forName="picture4" refType="h" fact="0.1663"/>
                  <dgm:constr type="l" for="ch" forName="parTx5" refType="w" fact="0.7484"/>
                  <dgm:constr type="t" for="ch" forName="parTx5" refType="h" fact="0.2238"/>
                  <dgm:constr type="w" for="ch" forName="parTx5" refType="w" fact="0.3081"/>
                  <dgm:constr type="h" for="ch" forName="parTx5" refType="h" fact="0.0962"/>
                  <dgm:constr type="ctrX" for="ch" forName="picture5" refType="w" fact="0.7344"/>
                  <dgm:constr type="ctrY" for="ch" forName="picture5" refType="h" fact="0.2127"/>
                  <dgm:constr type="w" for="ch" forName="picture5" refType="w" fact="0.1429"/>
                  <dgm:constr type="h" for="ch" forName="picture5" refType="h" fact="0.1663"/>
                </dgm:constrLst>
              </dgm:else>
            </dgm:choose>
          </dgm:if>
          <dgm:else name="Name48">
            <dgm:choose name="Name49">
              <dgm:if name="Name50" axis="des" func="maxDepth" op="gt" val="1">
                <dgm:alg type="composite">
                  <dgm:param type="ar" val="1.4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userD" refType="w" fact="0.0118"/>
                  <dgm:constr type="ctrX" for="ch" forName="dot1" refType="w" fact="0.6737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6999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7267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7538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5309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5516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4451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399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4221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4049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3877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3705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3533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3877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3877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r" for="ch" forName="parTx1" refType="w" fact="0.8254"/>
                  <dgm:constr type="t" for="ch" forName="parTx1" refType="h" fact="0.9304"/>
                  <dgm:constr type="w" for="ch" forName="parTx1" refType="w" fact="0.2544"/>
                  <dgm:constr type="h" for="ch" forName="parTx1" refType="h" fact="0.0962"/>
                  <dgm:constr type="ctrX" for="ch" forName="picture1" refType="w" fact="0.8369"/>
                  <dgm:constr type="ctrY" for="ch" forName="picture1" refType="h" fact="0.9169"/>
                  <dgm:constr type="w" for="ch" forName="picture1" refType="w" fact="0.118"/>
                  <dgm:constr type="h" for="ch" forName="picture1" refType="h" fact="0.166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018"/>
                  <dgm:constr type="t" for="ch" forName="parTx2" refType="h" fact="0.8167"/>
                  <dgm:constr type="w" for="ch" forName="parTx2" refType="w" fact="0.2544"/>
                  <dgm:constr type="h" for="ch" forName="parTx2" refType="h" fact="0.0962"/>
                  <dgm:constr type="ctrX" for="ch" forName="picture2" refType="w" fact="0.6134"/>
                  <dgm:constr type="ctrY" for="ch" forName="picture2" refType="h" fact="0.8032"/>
                  <dgm:constr type="w" for="ch" forName="picture2" refType="w" fact="0.118"/>
                  <dgm:constr type="h" for="ch" forName="picture2" refType="h" fact="0.166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806"/>
                  <dgm:constr type="t" for="ch" forName="parTx3" refType="h" fact="0.6524"/>
                  <dgm:constr type="w" for="ch" forName="parTx3" refType="w" fact="0.2544"/>
                  <dgm:constr type="h" for="ch" forName="parTx3" refType="h" fact="0.0962"/>
                  <dgm:constr type="ctrX" for="ch" forName="picture3" refType="w" fact="0.4922"/>
                  <dgm:constr type="ctrY" for="ch" forName="picture3" refType="h" fact="0.6389"/>
                  <dgm:constr type="w" for="ch" forName="picture3" refType="w" fact="0.118"/>
                  <dgm:constr type="h" for="ch" forName="picture3" refType="h" fact="0.166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173"/>
                  <dgm:constr type="t" for="ch" forName="parTx4" refType="h" fact="0.4412"/>
                  <dgm:constr type="w" for="ch" forName="parTx4" refType="w" fact="0.2544"/>
                  <dgm:constr type="h" for="ch" forName="parTx4" refType="h" fact="0.0962"/>
                  <dgm:constr type="ctrX" for="ch" forName="picture4" refType="w" fact="0.4288"/>
                  <dgm:constr type="ctrY" for="ch" forName="picture4" refType="h" fact="0.4277"/>
                  <dgm:constr type="w" for="ch" forName="picture4" refType="w" fact="0.118"/>
                  <dgm:constr type="h" for="ch" forName="picture4" refType="h" fact="0.166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82"/>
                  <dgm:constr type="t" for="ch" forName="parTx5" refType="h" fact="0.2262"/>
                  <dgm:constr type="w" for="ch" forName="parTx5" refType="w" fact="0.2544"/>
                  <dgm:constr type="h" for="ch" forName="parTx5" refType="h" fact="0.0962"/>
                  <dgm:constr type="ctrX" for="ch" forName="picture5" refType="w" fact="0.3936"/>
                  <dgm:constr type="ctrY" for="ch" forName="picture5" refType="h" fact="0.2127"/>
                  <dgm:constr type="w" for="ch" forName="picture5" refType="w" fact="0.118"/>
                  <dgm:constr type="h" for="ch" forName="picture5" refType="h" fact="0.1663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</dgm:constrLst>
              </dgm:if>
              <dgm:else name="Name51">
                <dgm:alg type="composite">
                  <dgm:param type="ar" val="1.164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userD" refType="w" fact="0.0143"/>
                  <dgm:constr type="ctrX" for="ch" forName="dot1" refType="w" fact="0.6049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6366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669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7019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4319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457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328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2722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3001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2793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2585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2376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2168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2585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2585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r" for="ch" forName="parTx1" refType="w" fact="0.7885"/>
                  <dgm:constr type="t" for="ch" forName="parTx1" refType="h" fact="0.928"/>
                  <dgm:constr type="w" for="ch" forName="parTx1" refType="w" fact="0.3081"/>
                  <dgm:constr type="h" for="ch" forName="parTx1" refType="h" fact="0.0962"/>
                  <dgm:constr type="ctrX" for="ch" forName="picture1" refType="w" fact="0.8025"/>
                  <dgm:constr type="ctrY" for="ch" forName="picture1" refType="h" fact="0.9169"/>
                  <dgm:constr type="w" for="ch" forName="picture1" refType="w" fact="0.1429"/>
                  <dgm:constr type="h" for="ch" forName="picture1" refType="h" fact="0.1663"/>
                  <dgm:constr type="r" for="ch" forName="parTx2" refType="w" fact="0.5178"/>
                  <dgm:constr type="t" for="ch" forName="parTx2" refType="h" fact="0.8143"/>
                  <dgm:constr type="w" for="ch" forName="parTx2" refType="w" fact="0.3081"/>
                  <dgm:constr type="h" for="ch" forName="parTx2" refType="h" fact="0.0962"/>
                  <dgm:constr type="ctrX" for="ch" forName="picture2" refType="w" fact="0.5318"/>
                  <dgm:constr type="ctrY" for="ch" forName="picture2" refType="h" fact="0.8032"/>
                  <dgm:constr type="w" for="ch" forName="picture2" refType="w" fact="0.1429"/>
                  <dgm:constr type="h" for="ch" forName="picture2" refType="h" fact="0.1663"/>
                  <dgm:constr type="r" for="ch" forName="parTx3" refType="w" fact="0.371"/>
                  <dgm:constr type="t" for="ch" forName="parTx3" refType="h" fact="0.65"/>
                  <dgm:constr type="w" for="ch" forName="parTx3" refType="w" fact="0.3081"/>
                  <dgm:constr type="h" for="ch" forName="parTx3" refType="h" fact="0.0962"/>
                  <dgm:constr type="ctrX" for="ch" forName="picture3" refType="w" fact="0.385"/>
                  <dgm:constr type="ctrY" for="ch" forName="picture3" refType="h" fact="0.6389"/>
                  <dgm:constr type="w" for="ch" forName="picture3" refType="w" fact="0.1429"/>
                  <dgm:constr type="h" for="ch" forName="picture3" refType="h" fact="0.1663"/>
                  <dgm:constr type="r" for="ch" forName="parTx4" refType="w" fact="0.2943"/>
                  <dgm:constr type="t" for="ch" forName="parTx4" refType="h" fact="0.4388"/>
                  <dgm:constr type="w" for="ch" forName="parTx4" refType="w" fact="0.3081"/>
                  <dgm:constr type="h" for="ch" forName="parTx4" refType="h" fact="0.0962"/>
                  <dgm:constr type="ctrX" for="ch" forName="picture4" refType="w" fact="0.3083"/>
                  <dgm:constr type="ctrY" for="ch" forName="picture4" refType="h" fact="0.4277"/>
                  <dgm:constr type="w" for="ch" forName="picture4" refType="w" fact="0.1429"/>
                  <dgm:constr type="h" for="ch" forName="picture4" refType="h" fact="0.1663"/>
                  <dgm:constr type="r" for="ch" forName="parTx5" refType="w" fact="0.2516"/>
                  <dgm:constr type="t" for="ch" forName="parTx5" refType="h" fact="0.2238"/>
                  <dgm:constr type="w" for="ch" forName="parTx5" refType="w" fact="0.3081"/>
                  <dgm:constr type="h" for="ch" forName="parTx5" refType="h" fact="0.0962"/>
                  <dgm:constr type="ctrX" for="ch" forName="picture5" refType="w" fact="0.2656"/>
                  <dgm:constr type="ctrY" for="ch" forName="picture5" refType="h" fact="0.2127"/>
                  <dgm:constr type="w" for="ch" forName="picture5" refType="w" fact="0.1429"/>
                  <dgm:constr type="h" for="ch" forName="picture5" refType="h" fact="0.1663"/>
                </dgm:constrLst>
              </dgm:else>
            </dgm:choose>
          </dgm:else>
        </dgm:choose>
      </dgm:if>
      <dgm:if name="Name52" axis="ch" ptType="node" func="cnt" op="equ" val="6">
        <dgm:choose name="Name53">
          <dgm:if name="Name54" func="var" arg="dir" op="equ" val="norm">
            <dgm:choose name="Name55">
              <dgm:if name="Name56" axis="des" func="maxDepth" op="gt" val="1">
                <dgm:alg type="composite">
                  <dgm:param type="ar" val="1.3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userD" refType="w" fact="0.0105"/>
                  <dgm:constr type="ctrX" for="ch" forName="dot1" refType="w" fact="0.3608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3384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3155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2923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2688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4883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4695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5696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6247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6509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6281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6437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6593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675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6906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6593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6593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l" for="ch" forName="parTx1" refType="w" fact="0.2091"/>
                  <dgm:constr type="t" for="ch" forName="parTx1" refType="h" fact="0.9433"/>
                  <dgm:constr type="w" for="ch" forName="parTx1" refType="w" fact="0.2275"/>
                  <dgm:constr type="h" for="ch" forName="parTx1" refType="h" fact="0.0811"/>
                  <dgm:constr type="ctrX" for="ch" forName="picture1" refType="w" fact="0.1988"/>
                  <dgm:constr type="ctrY" for="ch" forName="picture1" refType="h" fact="0.9322"/>
                  <dgm:constr type="w" for="ch" forName="picture1" refType="w" fact="0.1055"/>
                  <dgm:constr type="h" for="ch" forName="picture1" refType="h" fact="0.140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273"/>
                  <dgm:constr type="t" for="ch" forName="parTx2" refType="h" fact="0.8468"/>
                  <dgm:constr type="w" for="ch" forName="parTx2" refType="w" fact="0.2275"/>
                  <dgm:constr type="h" for="ch" forName="parTx2" refType="h" fact="0.0811"/>
                  <dgm:constr type="ctrX" for="ch" forName="picture2" refType="w" fact="0.4169"/>
                  <dgm:constr type="ctrY" for="ch" forName="picture2" refType="h" fact="0.8357"/>
                  <dgm:constr type="w" for="ch" forName="picture2" refType="w" fact="0.1055"/>
                  <dgm:constr type="h" for="ch" forName="picture2" refType="h" fact="0.140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349"/>
                  <dgm:constr type="t" for="ch" forName="parTx3" refType="h" fact="0.7023"/>
                  <dgm:constr type="w" for="ch" forName="parTx3" refType="w" fact="0.2275"/>
                  <dgm:constr type="h" for="ch" forName="parTx3" refType="h" fact="0.0811"/>
                  <dgm:constr type="ctrX" for="ch" forName="picture3" refType="w" fact="0.5245"/>
                  <dgm:constr type="ctrY" for="ch" forName="picture3" refType="h" fact="0.6912"/>
                  <dgm:constr type="w" for="ch" forName="picture3" refType="w" fact="0.1055"/>
                  <dgm:constr type="h" for="ch" forName="picture3" refType="h" fact="0.140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998"/>
                  <dgm:constr type="t" for="ch" forName="parTx4" refType="h" fact="0.5441"/>
                  <dgm:constr type="w" for="ch" forName="parTx4" refType="w" fact="0.2275"/>
                  <dgm:constr type="h" for="ch" forName="parTx4" refType="h" fact="0.0811"/>
                  <dgm:constr type="ctrX" for="ch" forName="picture4" refType="w" fact="0.5894"/>
                  <dgm:constr type="ctrY" for="ch" forName="picture4" refType="h" fact="0.533"/>
                  <dgm:constr type="w" for="ch" forName="picture4" refType="w" fact="0.1055"/>
                  <dgm:constr type="h" for="ch" forName="picture4" refType="h" fact="0.140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416"/>
                  <dgm:constr type="t" for="ch" forName="parTx5" refType="h" fact="0.3737"/>
                  <dgm:constr type="w" for="ch" forName="parTx5" refType="w" fact="0.2275"/>
                  <dgm:constr type="h" for="ch" forName="parTx5" refType="h" fact="0.0811"/>
                  <dgm:constr type="ctrX" for="ch" forName="picture5" refType="w" fact="0.6313"/>
                  <dgm:constr type="ctrY" for="ch" forName="picture5" refType="h" fact="0.3626"/>
                  <dgm:constr type="w" for="ch" forName="picture5" refType="w" fact="0.1055"/>
                  <dgm:constr type="h" for="ch" forName="picture5" refType="h" fact="0.1403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  <dgm:constr type="l" for="ch" forName="parTx6" refType="w" fact="0.6644"/>
                  <dgm:constr type="t" for="ch" forName="parTx6" refType="h" fact="0.2061"/>
                  <dgm:constr type="w" for="ch" forName="parTx6" refType="w" fact="0.2275"/>
                  <dgm:constr type="h" for="ch" forName="parTx6" refType="h" fact="0.0811"/>
                  <dgm:constr type="ctrX" for="ch" forName="picture6" refType="w" fact="0.6541"/>
                  <dgm:constr type="ctrY" for="ch" forName="picture6" refType="h" fact="0.195"/>
                  <dgm:constr type="w" for="ch" forName="picture6" refType="w" fact="0.1055"/>
                  <dgm:constr type="h" for="ch" forName="picture6" refType="h" fact="0.1403"/>
                  <dgm:constr type="l" for="ch" forName="desTx6" refType="r" refFor="ch" refForName="parTx6"/>
                  <dgm:constr type="r" for="ch" forName="desTx6" refType="w"/>
                  <dgm:constr type="t" for="ch" forName="desTx6" refType="t" refFor="ch" refForName="parTx6"/>
                  <dgm:constr type="h" for="ch" forName="desTx6" refType="h" refFor="ch" refForName="parTx6"/>
                </dgm:constrLst>
              </dgm:if>
              <dgm:else name="Name57">
                <dgm:alg type="composite">
                  <dgm:param type="ar" val="1.122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userD" refType="w" fact="0.0125"/>
                  <dgm:constr type="ctrX" for="ch" forName="dot1" refType="w" fact="0.4276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401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3739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3464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3186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5786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5564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675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7403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7714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7443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7628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7814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7999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8184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7814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7814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l" for="ch" forName="parTx1" refType="w" fact="0.2479"/>
                  <dgm:constr type="t" for="ch" forName="parTx1" refType="h" fact="0.9416"/>
                  <dgm:constr type="w" for="ch" forName="parTx1" refType="w" fact="0.2696"/>
                  <dgm:constr type="h" for="ch" forName="parTx1" refType="h" fact="0.0811"/>
                  <dgm:constr type="ctrX" for="ch" forName="picture1" refType="w" fact="0.2356"/>
                  <dgm:constr type="ctrY" for="ch" forName="picture1" refType="h" fact="0.9322"/>
                  <dgm:constr type="w" for="ch" forName="picture1" refType="w" fact="0.125"/>
                  <dgm:constr type="h" for="ch" forName="picture1" refType="h" fact="0.1403"/>
                  <dgm:constr type="l" for="ch" forName="parTx2" refType="w" fact="0.5064"/>
                  <dgm:constr type="t" for="ch" forName="parTx2" refType="h" fact="0.8451"/>
                  <dgm:constr type="w" for="ch" forName="parTx2" refType="w" fact="0.2696"/>
                  <dgm:constr type="h" for="ch" forName="parTx2" refType="h" fact="0.0811"/>
                  <dgm:constr type="ctrX" for="ch" forName="picture2" refType="w" fact="0.4941"/>
                  <dgm:constr type="ctrY" for="ch" forName="picture2" refType="h" fact="0.8357"/>
                  <dgm:constr type="w" for="ch" forName="picture2" refType="w" fact="0.125"/>
                  <dgm:constr type="h" for="ch" forName="picture2" refType="h" fact="0.1403"/>
                  <dgm:constr type="l" for="ch" forName="parTx3" refType="w" fact="0.6339"/>
                  <dgm:constr type="t" for="ch" forName="parTx3" refType="h" fact="0.7006"/>
                  <dgm:constr type="w" for="ch" forName="parTx3" refType="w" fact="0.2696"/>
                  <dgm:constr type="h" for="ch" forName="parTx3" refType="h" fact="0.0811"/>
                  <dgm:constr type="ctrX" for="ch" forName="picture3" refType="w" fact="0.6216"/>
                  <dgm:constr type="ctrY" for="ch" forName="picture3" refType="h" fact="0.6912"/>
                  <dgm:constr type="w" for="ch" forName="picture3" refType="w" fact="0.125"/>
                  <dgm:constr type="h" for="ch" forName="picture3" refType="h" fact="0.1403"/>
                  <dgm:constr type="l" for="ch" forName="parTx4" refType="w" fact="0.7108"/>
                  <dgm:constr type="t" for="ch" forName="parTx4" refType="h" fact="0.5424"/>
                  <dgm:constr type="w" for="ch" forName="parTx4" refType="w" fact="0.2696"/>
                  <dgm:constr type="h" for="ch" forName="parTx4" refType="h" fact="0.0811"/>
                  <dgm:constr type="ctrX" for="ch" forName="picture4" refType="w" fact="0.6985"/>
                  <dgm:constr type="ctrY" for="ch" forName="picture4" refType="h" fact="0.533"/>
                  <dgm:constr type="w" for="ch" forName="picture4" refType="w" fact="0.125"/>
                  <dgm:constr type="h" for="ch" forName="picture4" refType="h" fact="0.1403"/>
                  <dgm:constr type="l" for="ch" forName="parTx5" refType="w" fact="0.7604"/>
                  <dgm:constr type="t" for="ch" forName="parTx5" refType="h" fact="0.372"/>
                  <dgm:constr type="w" for="ch" forName="parTx5" refType="w" fact="0.2696"/>
                  <dgm:constr type="h" for="ch" forName="parTx5" refType="h" fact="0.0811"/>
                  <dgm:constr type="ctrX" for="ch" forName="picture5" refType="w" fact="0.7481"/>
                  <dgm:constr type="ctrY" for="ch" forName="picture5" refType="h" fact="0.3626"/>
                  <dgm:constr type="w" for="ch" forName="picture5" refType="w" fact="0.125"/>
                  <dgm:constr type="h" for="ch" forName="picture5" refType="h" fact="0.1403"/>
                  <dgm:constr type="l" for="ch" forName="parTx6" refType="w" fact="0.7874"/>
                  <dgm:constr type="t" for="ch" forName="parTx6" refType="h" fact="0.2044"/>
                  <dgm:constr type="w" for="ch" forName="parTx6" refType="w" fact="0.2696"/>
                  <dgm:constr type="h" for="ch" forName="parTx6" refType="h" fact="0.0811"/>
                  <dgm:constr type="ctrX" for="ch" forName="picture6" refType="w" fact="0.7751"/>
                  <dgm:constr type="ctrY" for="ch" forName="picture6" refType="h" fact="0.195"/>
                  <dgm:constr type="w" for="ch" forName="picture6" refType="w" fact="0.125"/>
                  <dgm:constr type="h" for="ch" forName="picture6" refType="h" fact="0.1403"/>
                </dgm:constrLst>
              </dgm:else>
            </dgm:choose>
          </dgm:if>
          <dgm:else name="Name58">
            <dgm:choose name="Name59">
              <dgm:if name="Name60" axis="des" func="maxDepth" op="gt" val="1">
                <dgm:alg type="composite">
                  <dgm:param type="ar" val="1.3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userD" refType="w" fact="0.0105"/>
                  <dgm:constr type="ctrX" for="ch" forName="dot1" refType="w" fact="0.6392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6616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6845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7077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7312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5117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5305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4304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3753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3491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3719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3563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3407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325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3094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3407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3407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r" for="ch" forName="parTx1" refType="w" fact="0.7909"/>
                  <dgm:constr type="t" for="ch" forName="parTx1" refType="h" fact="0.9433"/>
                  <dgm:constr type="w" for="ch" forName="parTx1" refType="w" fact="0.2275"/>
                  <dgm:constr type="h" for="ch" forName="parTx1" refType="h" fact="0.0811"/>
                  <dgm:constr type="ctrX" for="ch" forName="picture1" refType="w" fact="0.8012"/>
                  <dgm:constr type="ctrY" for="ch" forName="picture1" refType="h" fact="0.9322"/>
                  <dgm:constr type="w" for="ch" forName="picture1" refType="w" fact="0.1055"/>
                  <dgm:constr type="h" for="ch" forName="picture1" refType="h" fact="0.140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727"/>
                  <dgm:constr type="t" for="ch" forName="parTx2" refType="h" fact="0.8468"/>
                  <dgm:constr type="w" for="ch" forName="parTx2" refType="w" fact="0.2275"/>
                  <dgm:constr type="h" for="ch" forName="parTx2" refType="h" fact="0.0811"/>
                  <dgm:constr type="ctrX" for="ch" forName="picture2" refType="w" fact="0.5831"/>
                  <dgm:constr type="ctrY" for="ch" forName="picture2" refType="h" fact="0.8357"/>
                  <dgm:constr type="w" for="ch" forName="picture2" refType="w" fact="0.1055"/>
                  <dgm:constr type="h" for="ch" forName="picture2" refType="h" fact="0.140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651"/>
                  <dgm:constr type="t" for="ch" forName="parTx3" refType="h" fact="0.7023"/>
                  <dgm:constr type="w" for="ch" forName="parTx3" refType="w" fact="0.2275"/>
                  <dgm:constr type="h" for="ch" forName="parTx3" refType="h" fact="0.0811"/>
                  <dgm:constr type="ctrX" for="ch" forName="picture3" refType="w" fact="0.4755"/>
                  <dgm:constr type="ctrY" for="ch" forName="picture3" refType="h" fact="0.6912"/>
                  <dgm:constr type="w" for="ch" forName="picture3" refType="w" fact="0.1055"/>
                  <dgm:constr type="h" for="ch" forName="picture3" refType="h" fact="0.140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002"/>
                  <dgm:constr type="t" for="ch" forName="parTx4" refType="h" fact="0.5441"/>
                  <dgm:constr type="w" for="ch" forName="parTx4" refType="w" fact="0.2275"/>
                  <dgm:constr type="h" for="ch" forName="parTx4" refType="h" fact="0.0811"/>
                  <dgm:constr type="ctrX" for="ch" forName="picture4" refType="w" fact="0.4106"/>
                  <dgm:constr type="ctrY" for="ch" forName="picture4" refType="h" fact="0.533"/>
                  <dgm:constr type="w" for="ch" forName="picture4" refType="w" fact="0.1055"/>
                  <dgm:constr type="h" for="ch" forName="picture4" refType="h" fact="0.140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584"/>
                  <dgm:constr type="t" for="ch" forName="parTx5" refType="h" fact="0.3737"/>
                  <dgm:constr type="w" for="ch" forName="parTx5" refType="w" fact="0.2275"/>
                  <dgm:constr type="h" for="ch" forName="parTx5" refType="h" fact="0.0811"/>
                  <dgm:constr type="ctrX" for="ch" forName="picture5" refType="w" fact="0.3687"/>
                  <dgm:constr type="ctrY" for="ch" forName="picture5" refType="h" fact="0.3626"/>
                  <dgm:constr type="w" for="ch" forName="picture5" refType="w" fact="0.1055"/>
                  <dgm:constr type="h" for="ch" forName="picture5" refType="h" fact="0.1403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  <dgm:constr type="r" for="ch" forName="parTx6" refType="w" fact="0.3356"/>
                  <dgm:constr type="t" for="ch" forName="parTx6" refType="h" fact="0.2061"/>
                  <dgm:constr type="w" for="ch" forName="parTx6" refType="w" fact="0.2275"/>
                  <dgm:constr type="h" for="ch" forName="parTx6" refType="h" fact="0.0811"/>
                  <dgm:constr type="ctrX" for="ch" forName="picture6" refType="w" fact="0.3459"/>
                  <dgm:constr type="ctrY" for="ch" forName="picture6" refType="h" fact="0.195"/>
                  <dgm:constr type="w" for="ch" forName="picture6" refType="w" fact="0.1055"/>
                  <dgm:constr type="h" for="ch" forName="picture6" refType="h" fact="0.1403"/>
                  <dgm:constr type="r" for="ch" forName="desTx6" refType="l" refFor="ch" refForName="parTx6"/>
                  <dgm:constr type="l" for="ch" forName="desTx6"/>
                  <dgm:constr type="t" for="ch" forName="desTx6" refType="t" refFor="ch" refForName="parTx6"/>
                  <dgm:constr type="h" for="ch" forName="desTx6" refType="h" refFor="ch" refForName="parTx6"/>
                </dgm:constrLst>
              </dgm:if>
              <dgm:else name="Name61">
                <dgm:alg type="composite">
                  <dgm:param type="ar" val="1.122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userD" refType="w" fact="0.0125"/>
                  <dgm:constr type="ctrX" for="ch" forName="dot1" refType="w" fact="0.5724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599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6261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6536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6814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4214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4436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325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2597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2286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2557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2372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2187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2001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1816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2187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2187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r" for="ch" forName="parTx1" refType="w" fact="0.7522"/>
                  <dgm:constr type="t" for="ch" forName="parTx1" refType="h" fact="0.9416"/>
                  <dgm:constr type="w" for="ch" forName="parTx1" refType="w" fact="0.2696"/>
                  <dgm:constr type="h" for="ch" forName="parTx1" refType="h" fact="0.0811"/>
                  <dgm:constr type="ctrX" for="ch" forName="picture1" refType="w" fact="0.7644"/>
                  <dgm:constr type="ctrY" for="ch" forName="picture1" refType="h" fact="0.9322"/>
                  <dgm:constr type="w" for="ch" forName="picture1" refType="w" fact="0.125"/>
                  <dgm:constr type="h" for="ch" forName="picture1" refType="h" fact="0.1403"/>
                  <dgm:constr type="r" for="ch" forName="parTx2" refType="w" fact="0.4937"/>
                  <dgm:constr type="t" for="ch" forName="parTx2" refType="h" fact="0.8451"/>
                  <dgm:constr type="w" for="ch" forName="parTx2" refType="w" fact="0.2696"/>
                  <dgm:constr type="h" for="ch" forName="parTx2" refType="h" fact="0.0811"/>
                  <dgm:constr type="ctrX" for="ch" forName="picture2" refType="w" fact="0.5059"/>
                  <dgm:constr type="ctrY" for="ch" forName="picture2" refType="h" fact="0.8357"/>
                  <dgm:constr type="w" for="ch" forName="picture2" refType="w" fact="0.125"/>
                  <dgm:constr type="h" for="ch" forName="picture2" refType="h" fact="0.1403"/>
                  <dgm:constr type="r" for="ch" forName="parTx3" refType="w" fact="0.3662"/>
                  <dgm:constr type="t" for="ch" forName="parTx3" refType="h" fact="0.7006"/>
                  <dgm:constr type="w" for="ch" forName="parTx3" refType="w" fact="0.2696"/>
                  <dgm:constr type="h" for="ch" forName="parTx3" refType="h" fact="0.0811"/>
                  <dgm:constr type="ctrX" for="ch" forName="picture3" refType="w" fact="0.3784"/>
                  <dgm:constr type="ctrY" for="ch" forName="picture3" refType="h" fact="0.6912"/>
                  <dgm:constr type="w" for="ch" forName="picture3" refType="w" fact="0.125"/>
                  <dgm:constr type="h" for="ch" forName="picture3" refType="h" fact="0.1403"/>
                  <dgm:constr type="r" for="ch" forName="parTx4" refType="w" fact="0.2893"/>
                  <dgm:constr type="t" for="ch" forName="parTx4" refType="h" fact="0.5424"/>
                  <dgm:constr type="w" for="ch" forName="parTx4" refType="w" fact="0.2696"/>
                  <dgm:constr type="h" for="ch" forName="parTx4" refType="h" fact="0.0811"/>
                  <dgm:constr type="ctrX" for="ch" forName="picture4" refType="w" fact="0.3015"/>
                  <dgm:constr type="ctrY" for="ch" forName="picture4" refType="h" fact="0.533"/>
                  <dgm:constr type="w" for="ch" forName="picture4" refType="w" fact="0.125"/>
                  <dgm:constr type="h" for="ch" forName="picture4" refType="h" fact="0.1403"/>
                  <dgm:constr type="r" for="ch" forName="parTx5" refType="w" fact="0.2397"/>
                  <dgm:constr type="t" for="ch" forName="parTx5" refType="h" fact="0.372"/>
                  <dgm:constr type="w" for="ch" forName="parTx5" refType="w" fact="0.2696"/>
                  <dgm:constr type="h" for="ch" forName="parTx5" refType="h" fact="0.0811"/>
                  <dgm:constr type="ctrX" for="ch" forName="picture5" refType="w" fact="0.2519"/>
                  <dgm:constr type="ctrY" for="ch" forName="picture5" refType="h" fact="0.3626"/>
                  <dgm:constr type="w" for="ch" forName="picture5" refType="w" fact="0.125"/>
                  <dgm:constr type="h" for="ch" forName="picture5" refType="h" fact="0.1403"/>
                  <dgm:constr type="r" for="ch" forName="parTx6" refType="w" fact="0.2127"/>
                  <dgm:constr type="t" for="ch" forName="parTx6" refType="h" fact="0.2044"/>
                  <dgm:constr type="w" for="ch" forName="parTx6" refType="w" fact="0.2696"/>
                  <dgm:constr type="h" for="ch" forName="parTx6" refType="h" fact="0.0811"/>
                  <dgm:constr type="ctrX" for="ch" forName="picture6" refType="w" fact="0.2249"/>
                  <dgm:constr type="ctrY" for="ch" forName="picture6" refType="h" fact="0.195"/>
                  <dgm:constr type="w" for="ch" forName="picture6" refType="w" fact="0.125"/>
                  <dgm:constr type="h" for="ch" forName="picture6" refType="h" fact="0.1403"/>
                </dgm:constrLst>
              </dgm:else>
            </dgm:choose>
          </dgm:else>
        </dgm:choose>
      </dgm:if>
      <dgm:else name="Name62">
        <dgm:choose name="Name63">
          <dgm:if name="Name64" func="var" arg="dir" op="equ" val="norm">
            <dgm:choose name="Name65">
              <dgm:if name="Name66" axis="des" func="maxDepth" op="gt" val="1">
                <dgm:alg type="composite">
                  <dgm:param type="ar" val="1.2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primFontSz" for="ch" forName="desTx7" refType="primFontSz" refFor="ch" refForName="desTx1" op="equ"/>
                  <dgm:constr type="userD" refType="w" fact="0.0097"/>
                  <dgm:constr type="ctrX" for="ch" forName="dot1" refType="w" fact="0.3909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3721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353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3337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3142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5088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4926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5836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6371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6701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6853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6627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6773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6919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7065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7212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6919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6919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l" for="ch" forName="parTx1" refType="w" fact="0.2556"/>
                  <dgm:constr type="t" for="ch" forName="parTx1" refType="h" fact="0.8856"/>
                  <dgm:constr type="w" for="ch" forName="parTx1" refType="w" fact="0.2101"/>
                  <dgm:constr type="h" for="ch" forName="parTx1" refType="h" fact="0.0704"/>
                  <dgm:constr type="ctrX" for="ch" forName="picture1" refType="w" fact="0.246"/>
                  <dgm:constr type="ctrY" for="ch" forName="picture1" refType="h" fact="0.8769"/>
                  <dgm:constr type="w" for="ch" forName="picture1" refType="w" fact="0.0974"/>
                  <dgm:constr type="h" for="ch" forName="picture1" refType="h" fact="0.1218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535"/>
                  <dgm:constr type="t" for="ch" forName="parTx2" refType="h" fact="0.7956"/>
                  <dgm:constr type="w" for="ch" forName="parTx2" refType="w" fact="0.2101"/>
                  <dgm:constr type="h" for="ch" forName="parTx2" refType="h" fact="0.0704"/>
                  <dgm:constr type="ctrX" for="ch" forName="picture2" refType="w" fact="0.4439"/>
                  <dgm:constr type="ctrY" for="ch" forName="picture2" refType="h" fact="0.787"/>
                  <dgm:constr type="w" for="ch" forName="picture2" refType="w" fact="0.0974"/>
                  <dgm:constr type="h" for="ch" forName="picture2" refType="h" fact="0.1218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511"/>
                  <dgm:constr type="t" for="ch" forName="parTx3" refType="h" fact="0.673"/>
                  <dgm:constr type="w" for="ch" forName="parTx3" refType="w" fact="0.2101"/>
                  <dgm:constr type="h" for="ch" forName="parTx3" refType="h" fact="0.0704"/>
                  <dgm:constr type="ctrX" for="ch" forName="picture3" refType="w" fact="0.5415"/>
                  <dgm:constr type="ctrY" for="ch" forName="picture3" refType="h" fact="0.6644"/>
                  <dgm:constr type="w" for="ch" forName="picture3" refType="w" fact="0.0974"/>
                  <dgm:constr type="h" for="ch" forName="picture3" refType="h" fact="0.1218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6132"/>
                  <dgm:constr type="t" for="ch" forName="parTx4" refType="h" fact="0.538"/>
                  <dgm:constr type="w" for="ch" forName="parTx4" refType="w" fact="0.2101"/>
                  <dgm:constr type="h" for="ch" forName="parTx4" refType="h" fact="0.0704"/>
                  <dgm:constr type="ctrX" for="ch" forName="picture4" refType="w" fact="0.6037"/>
                  <dgm:constr type="ctrY" for="ch" forName="picture4" refType="h" fact="0.5294"/>
                  <dgm:constr type="w" for="ch" forName="picture4" refType="w" fact="0.0974"/>
                  <dgm:constr type="h" for="ch" forName="picture4" refType="h" fact="0.1218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576"/>
                  <dgm:constr type="t" for="ch" forName="parTx5" refType="h" fact="0.3951"/>
                  <dgm:constr type="w" for="ch" forName="parTx5" refType="w" fact="0.2101"/>
                  <dgm:constr type="h" for="ch" forName="parTx5" refType="h" fact="0.0704"/>
                  <dgm:constr type="ctrX" for="ch" forName="picture5" refType="w" fact="0.648"/>
                  <dgm:constr type="ctrY" for="ch" forName="picture5" refType="h" fact="0.3864"/>
                  <dgm:constr type="w" for="ch" forName="picture5" refType="w" fact="0.0974"/>
                  <dgm:constr type="h" for="ch" forName="picture5" refType="h" fact="0.1218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  <dgm:constr type="l" for="ch" forName="parTx6" refType="w" fact="0.6828"/>
                  <dgm:constr type="t" for="ch" forName="parTx6" refType="h" fact="0.2531"/>
                  <dgm:constr type="w" for="ch" forName="parTx6" refType="w" fact="0.2101"/>
                  <dgm:constr type="h" for="ch" forName="parTx6" refType="h" fact="0.0704"/>
                  <dgm:constr type="ctrX" for="ch" forName="picture6" refType="w" fact="0.6733"/>
                  <dgm:constr type="ctrY" for="ch" forName="picture6" refType="h" fact="0.2444"/>
                  <dgm:constr type="w" for="ch" forName="picture6" refType="w" fact="0.0974"/>
                  <dgm:constr type="h" for="ch" forName="picture6" refType="h" fact="0.1218"/>
                  <dgm:constr type="l" for="ch" forName="desTx6" refType="r" refFor="ch" refForName="parTx6"/>
                  <dgm:constr type="r" for="ch" forName="desTx6" refType="w"/>
                  <dgm:constr type="t" for="ch" forName="desTx6" refType="t" refFor="ch" refForName="parTx6"/>
                  <dgm:constr type="h" for="ch" forName="desTx6" refType="h" refFor="ch" refForName="parTx6"/>
                  <dgm:constr type="l" for="ch" forName="parTx7" refType="w" fact="0.6966"/>
                  <dgm:constr type="t" for="ch" forName="parTx7" refType="h" fact="0.1162"/>
                  <dgm:constr type="w" for="ch" forName="parTx7" refType="w" fact="0.2101"/>
                  <dgm:constr type="h" for="ch" forName="parTx7" refType="h" fact="0.0704"/>
                  <dgm:constr type="ctrX" for="ch" forName="picture7" refType="w" fact="0.6871"/>
                  <dgm:constr type="ctrY" for="ch" forName="picture7" refType="h" fact="0.1075"/>
                  <dgm:constr type="w" for="ch" forName="picture7" refType="w" fact="0.0974"/>
                  <dgm:constr type="h" for="ch" forName="picture7" refType="h" fact="0.1218"/>
                  <dgm:constr type="l" for="ch" forName="desTx7" refType="r" refFor="ch" refForName="parTx7"/>
                  <dgm:constr type="r" for="ch" forName="desTx7" refType="w"/>
                  <dgm:constr type="t" for="ch" forName="desTx7" refType="t" refFor="ch" refForName="parTx7"/>
                  <dgm:constr type="h" for="ch" forName="desTx7" refType="h" refFor="ch" refForName="parTx7"/>
                </dgm:constrLst>
              </dgm:if>
              <dgm:else name="Name67">
                <dgm:alg type="composite">
                  <dgm:param type="ar" val="1.096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userD" refType="w" fact="0.0111"/>
                  <dgm:constr type="ctrX" for="ch" forName="dot1" refType="w" fact="0.4459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4244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4026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3806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3584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5803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5618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6656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7266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7643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7816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7558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7725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7892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8058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8225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7892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7892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l" for="ch" forName="parTx1" refType="w" fact="0.2915"/>
                  <dgm:constr type="t" for="ch" forName="parTx1" refType="h" fact="0.8845"/>
                  <dgm:constr type="w" for="ch" forName="parTx1" refType="w" fact="0.2396"/>
                  <dgm:constr type="h" for="ch" forName="parTx1" refType="h" fact="0.0704"/>
                  <dgm:constr type="ctrX" for="ch" forName="picture1" refType="w" fact="0.2806"/>
                  <dgm:constr type="ctrY" for="ch" forName="picture1" refType="h" fact="0.8769"/>
                  <dgm:constr type="w" for="ch" forName="picture1" refType="w" fact="0.1111"/>
                  <dgm:constr type="h" for="ch" forName="picture1" refType="h" fact="0.1218"/>
                  <dgm:constr type="l" for="ch" forName="parTx2" refType="w" fact="0.5172"/>
                  <dgm:constr type="t" for="ch" forName="parTx2" refType="h" fact="0.7946"/>
                  <dgm:constr type="w" for="ch" forName="parTx2" refType="w" fact="0.2396"/>
                  <dgm:constr type="h" for="ch" forName="parTx2" refType="h" fact="0.0704"/>
                  <dgm:constr type="ctrX" for="ch" forName="picture2" refType="w" fact="0.5063"/>
                  <dgm:constr type="ctrY" for="ch" forName="picture2" refType="h" fact="0.787"/>
                  <dgm:constr type="w" for="ch" forName="picture2" refType="w" fact="0.1111"/>
                  <dgm:constr type="h" for="ch" forName="picture2" refType="h" fact="0.1218"/>
                  <dgm:constr type="l" for="ch" forName="parTx3" refType="w" fact="0.6285"/>
                  <dgm:constr type="t" for="ch" forName="parTx3" refType="h" fact="0.672"/>
                  <dgm:constr type="w" for="ch" forName="parTx3" refType="w" fact="0.2396"/>
                  <dgm:constr type="h" for="ch" forName="parTx3" refType="h" fact="0.0704"/>
                  <dgm:constr type="ctrX" for="ch" forName="picture3" refType="w" fact="0.6176"/>
                  <dgm:constr type="ctrY" for="ch" forName="picture3" refType="h" fact="0.6644"/>
                  <dgm:constr type="w" for="ch" forName="picture3" refType="w" fact="0.1111"/>
                  <dgm:constr type="h" for="ch" forName="picture3" refType="h" fact="0.1218"/>
                  <dgm:constr type="l" for="ch" forName="parTx4" refType="w" fact="0.6994"/>
                  <dgm:constr type="t" for="ch" forName="parTx4" refType="h" fact="0.5369"/>
                  <dgm:constr type="w" for="ch" forName="parTx4" refType="w" fact="0.2396"/>
                  <dgm:constr type="h" for="ch" forName="parTx4" refType="h" fact="0.0704"/>
                  <dgm:constr type="ctrX" for="ch" forName="picture4" refType="w" fact="0.6885"/>
                  <dgm:constr type="ctrY" for="ch" forName="picture4" refType="h" fact="0.5294"/>
                  <dgm:constr type="w" for="ch" forName="picture4" refType="w" fact="0.1111"/>
                  <dgm:constr type="h" for="ch" forName="picture4" refType="h" fact="0.1218"/>
                  <dgm:constr type="l" for="ch" forName="parTx5" refType="w" fact="0.75"/>
                  <dgm:constr type="t" for="ch" forName="parTx5" refType="h" fact="0.394"/>
                  <dgm:constr type="w" for="ch" forName="parTx5" refType="w" fact="0.2396"/>
                  <dgm:constr type="h" for="ch" forName="parTx5" refType="h" fact="0.0704"/>
                  <dgm:constr type="ctrX" for="ch" forName="picture5" refType="w" fact="0.7391"/>
                  <dgm:constr type="ctrY" for="ch" forName="picture5" refType="h" fact="0.3864"/>
                  <dgm:constr type="w" for="ch" forName="picture5" refType="w" fact="0.1111"/>
                  <dgm:constr type="h" for="ch" forName="picture5" refType="h" fact="0.1218"/>
                  <dgm:constr type="l" for="ch" forName="parTx6" refType="w" fact="0.7788"/>
                  <dgm:constr type="t" for="ch" forName="parTx6" refType="h" fact="0.252"/>
                  <dgm:constr type="w" for="ch" forName="parTx6" refType="w" fact="0.2396"/>
                  <dgm:constr type="h" for="ch" forName="parTx6" refType="h" fact="0.0704"/>
                  <dgm:constr type="ctrX" for="ch" forName="picture6" refType="w" fact="0.7679"/>
                  <dgm:constr type="ctrY" for="ch" forName="picture6" refType="h" fact="0.2444"/>
                  <dgm:constr type="w" for="ch" forName="picture6" refType="w" fact="0.1111"/>
                  <dgm:constr type="h" for="ch" forName="picture6" refType="h" fact="0.1218"/>
                  <dgm:constr type="l" for="ch" forName="parTx7" refType="w" fact="0.7945"/>
                  <dgm:constr type="t" for="ch" forName="parTx7" refType="h" fact="0.1151"/>
                  <dgm:constr type="w" for="ch" forName="parTx7" refType="w" fact="0.2396"/>
                  <dgm:constr type="h" for="ch" forName="parTx7" refType="h" fact="0.0704"/>
                  <dgm:constr type="ctrX" for="ch" forName="picture7" refType="w" fact="0.7836"/>
                  <dgm:constr type="ctrY" for="ch" forName="picture7" refType="h" fact="0.1075"/>
                  <dgm:constr type="w" for="ch" forName="picture7" refType="w" fact="0.1111"/>
                  <dgm:constr type="h" for="ch" forName="picture7" refType="h" fact="0.1218"/>
                </dgm:constrLst>
              </dgm:else>
            </dgm:choose>
          </dgm:if>
          <dgm:else name="Name68">
            <dgm:choose name="Name69">
              <dgm:if name="Name70" axis="des" func="maxDepth" op="gt" val="1">
                <dgm:alg type="composite">
                  <dgm:param type="ar" val="1.2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primFontSz" for="ch" forName="desTx7" refType="primFontSz" refFor="ch" refForName="desTx1" op="equ"/>
                  <dgm:constr type="userD" refType="w" fact="0.0097"/>
                  <dgm:constr type="ctrX" for="ch" forName="dot1" refType="w" fact="0.6091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6279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647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6663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6858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4912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5074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4164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3629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3299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3147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3373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3227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3081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2935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2788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3081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3081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r" for="ch" forName="parTx1" refType="w" fact="0.7444"/>
                  <dgm:constr type="t" for="ch" forName="parTx1" refType="h" fact="0.8856"/>
                  <dgm:constr type="w" for="ch" forName="parTx1" refType="w" fact="0.2101"/>
                  <dgm:constr type="h" for="ch" forName="parTx1" refType="h" fact="0.0704"/>
                  <dgm:constr type="ctrX" for="ch" forName="picture1" refType="w" fact="0.754"/>
                  <dgm:constr type="ctrY" for="ch" forName="picture1" refType="h" fact="0.8769"/>
                  <dgm:constr type="w" for="ch" forName="picture1" refType="w" fact="0.0974"/>
                  <dgm:constr type="h" for="ch" forName="picture1" refType="h" fact="0.1218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465"/>
                  <dgm:constr type="t" for="ch" forName="parTx2" refType="h" fact="0.7956"/>
                  <dgm:constr type="w" for="ch" forName="parTx2" refType="w" fact="0.2101"/>
                  <dgm:constr type="h" for="ch" forName="parTx2" refType="h" fact="0.0704"/>
                  <dgm:constr type="ctrX" for="ch" forName="picture2" refType="w" fact="0.5561"/>
                  <dgm:constr type="ctrY" for="ch" forName="picture2" refType="h" fact="0.787"/>
                  <dgm:constr type="w" for="ch" forName="picture2" refType="w" fact="0.0974"/>
                  <dgm:constr type="h" for="ch" forName="picture2" refType="h" fact="0.1218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489"/>
                  <dgm:constr type="t" for="ch" forName="parTx3" refType="h" fact="0.673"/>
                  <dgm:constr type="w" for="ch" forName="parTx3" refType="w" fact="0.2101"/>
                  <dgm:constr type="h" for="ch" forName="parTx3" refType="h" fact="0.0704"/>
                  <dgm:constr type="ctrX" for="ch" forName="picture3" refType="w" fact="0.4585"/>
                  <dgm:constr type="ctrY" for="ch" forName="picture3" refType="h" fact="0.6644"/>
                  <dgm:constr type="w" for="ch" forName="picture3" refType="w" fact="0.0974"/>
                  <dgm:constr type="h" for="ch" forName="picture3" refType="h" fact="0.1218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3868"/>
                  <dgm:constr type="t" for="ch" forName="parTx4" refType="h" fact="0.538"/>
                  <dgm:constr type="w" for="ch" forName="parTx4" refType="w" fact="0.2101"/>
                  <dgm:constr type="h" for="ch" forName="parTx4" refType="h" fact="0.0704"/>
                  <dgm:constr type="ctrX" for="ch" forName="picture4" refType="w" fact="0.3963"/>
                  <dgm:constr type="ctrY" for="ch" forName="picture4" refType="h" fact="0.5294"/>
                  <dgm:constr type="w" for="ch" forName="picture4" refType="w" fact="0.0974"/>
                  <dgm:constr type="h" for="ch" forName="picture4" refType="h" fact="0.1218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424"/>
                  <dgm:constr type="t" for="ch" forName="parTx5" refType="h" fact="0.3951"/>
                  <dgm:constr type="w" for="ch" forName="parTx5" refType="w" fact="0.2101"/>
                  <dgm:constr type="h" for="ch" forName="parTx5" refType="h" fact="0.0704"/>
                  <dgm:constr type="ctrX" for="ch" forName="picture5" refType="w" fact="0.352"/>
                  <dgm:constr type="ctrY" for="ch" forName="picture5" refType="h" fact="0.3864"/>
                  <dgm:constr type="w" for="ch" forName="picture5" refType="w" fact="0.0974"/>
                  <dgm:constr type="h" for="ch" forName="picture5" refType="h" fact="0.1218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  <dgm:constr type="r" for="ch" forName="parTx6" refType="w" fact="0.3172"/>
                  <dgm:constr type="t" for="ch" forName="parTx6" refType="h" fact="0.2531"/>
                  <dgm:constr type="w" for="ch" forName="parTx6" refType="w" fact="0.2101"/>
                  <dgm:constr type="h" for="ch" forName="parTx6" refType="h" fact="0.0704"/>
                  <dgm:constr type="ctrX" for="ch" forName="picture6" refType="w" fact="0.3267"/>
                  <dgm:constr type="ctrY" for="ch" forName="picture6" refType="h" fact="0.2444"/>
                  <dgm:constr type="w" for="ch" forName="picture6" refType="w" fact="0.0974"/>
                  <dgm:constr type="h" for="ch" forName="picture6" refType="h" fact="0.1218"/>
                  <dgm:constr type="r" for="ch" forName="desTx6" refType="l" refFor="ch" refForName="parTx6"/>
                  <dgm:constr type="l" for="ch" forName="desTx6"/>
                  <dgm:constr type="t" for="ch" forName="desTx6" refType="t" refFor="ch" refForName="parTx6"/>
                  <dgm:constr type="h" for="ch" forName="desTx6" refType="h" refFor="ch" refForName="parTx6"/>
                  <dgm:constr type="r" for="ch" forName="parTx7" refType="w" fact="0.3034"/>
                  <dgm:constr type="t" for="ch" forName="parTx7" refType="h" fact="0.1162"/>
                  <dgm:constr type="w" for="ch" forName="parTx7" refType="w" fact="0.2101"/>
                  <dgm:constr type="h" for="ch" forName="parTx7" refType="h" fact="0.0704"/>
                  <dgm:constr type="ctrX" for="ch" forName="picture7" refType="w" fact="0.3129"/>
                  <dgm:constr type="ctrY" for="ch" forName="picture7" refType="h" fact="0.1075"/>
                  <dgm:constr type="w" for="ch" forName="picture7" refType="w" fact="0.0974"/>
                  <dgm:constr type="h" for="ch" forName="picture7" refType="h" fact="0.1218"/>
                  <dgm:constr type="r" for="ch" forName="desTx7" refType="l" refFor="ch" refForName="parTx7"/>
                  <dgm:constr type="l" for="ch" forName="desTx7"/>
                  <dgm:constr type="t" for="ch" forName="desTx7" refType="t" refFor="ch" refForName="parTx7"/>
                  <dgm:constr type="h" for="ch" forName="desTx7" refType="h" refFor="ch" refForName="parTx7"/>
                </dgm:constrLst>
              </dgm:if>
              <dgm:else name="Name71">
                <dgm:alg type="composite">
                  <dgm:param type="ar" val="1.096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userD" refType="w" fact="0.0111"/>
                  <dgm:constr type="ctrX" for="ch" forName="dot1" refType="w" fact="0.5541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5756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5974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6194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6416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4197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4382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3344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2734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2357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2184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2442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2275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2108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1942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1775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2108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2108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r" for="ch" forName="parTx1" refType="w" fact="0.7085"/>
                  <dgm:constr type="t" for="ch" forName="parTx1" refType="h" fact="0.8845"/>
                  <dgm:constr type="w" for="ch" forName="parTx1" refType="w" fact="0.2396"/>
                  <dgm:constr type="h" for="ch" forName="parTx1" refType="h" fact="0.0704"/>
                  <dgm:constr type="ctrX" for="ch" forName="picture1" refType="w" fact="0.7194"/>
                  <dgm:constr type="ctrY" for="ch" forName="picture1" refType="h" fact="0.8769"/>
                  <dgm:constr type="w" for="ch" forName="picture1" refType="w" fact="0.1111"/>
                  <dgm:constr type="h" for="ch" forName="picture1" refType="h" fact="0.1218"/>
                  <dgm:constr type="r" for="ch" forName="parTx2" refType="w" fact="0.4828"/>
                  <dgm:constr type="t" for="ch" forName="parTx2" refType="h" fact="0.7946"/>
                  <dgm:constr type="w" for="ch" forName="parTx2" refType="w" fact="0.2396"/>
                  <dgm:constr type="h" for="ch" forName="parTx2" refType="h" fact="0.0704"/>
                  <dgm:constr type="ctrX" for="ch" forName="picture2" refType="w" fact="0.4937"/>
                  <dgm:constr type="ctrY" for="ch" forName="picture2" refType="h" fact="0.787"/>
                  <dgm:constr type="w" for="ch" forName="picture2" refType="w" fact="0.1111"/>
                  <dgm:constr type="h" for="ch" forName="picture2" refType="h" fact="0.1218"/>
                  <dgm:constr type="r" for="ch" forName="parTx3" refType="w" fact="0.3715"/>
                  <dgm:constr type="t" for="ch" forName="parTx3" refType="h" fact="0.672"/>
                  <dgm:constr type="w" for="ch" forName="parTx3" refType="w" fact="0.2396"/>
                  <dgm:constr type="h" for="ch" forName="parTx3" refType="h" fact="0.0704"/>
                  <dgm:constr type="ctrX" for="ch" forName="picture3" refType="w" fact="0.3824"/>
                  <dgm:constr type="ctrY" for="ch" forName="picture3" refType="h" fact="0.6644"/>
                  <dgm:constr type="w" for="ch" forName="picture3" refType="w" fact="0.1111"/>
                  <dgm:constr type="h" for="ch" forName="picture3" refType="h" fact="0.1218"/>
                  <dgm:constr type="r" for="ch" forName="parTx4" refType="w" fact="0.3006"/>
                  <dgm:constr type="t" for="ch" forName="parTx4" refType="h" fact="0.5369"/>
                  <dgm:constr type="w" for="ch" forName="parTx4" refType="w" fact="0.2396"/>
                  <dgm:constr type="h" for="ch" forName="parTx4" refType="h" fact="0.0704"/>
                  <dgm:constr type="ctrX" for="ch" forName="picture4" refType="w" fact="0.3115"/>
                  <dgm:constr type="ctrY" for="ch" forName="picture4" refType="h" fact="0.5294"/>
                  <dgm:constr type="w" for="ch" forName="picture4" refType="w" fact="0.1111"/>
                  <dgm:constr type="h" for="ch" forName="picture4" refType="h" fact="0.1218"/>
                  <dgm:constr type="r" for="ch" forName="parTx5" refType="w" fact="0.25"/>
                  <dgm:constr type="t" for="ch" forName="parTx5" refType="h" fact="0.394"/>
                  <dgm:constr type="w" for="ch" forName="parTx5" refType="w" fact="0.2396"/>
                  <dgm:constr type="h" for="ch" forName="parTx5" refType="h" fact="0.0704"/>
                  <dgm:constr type="ctrX" for="ch" forName="picture5" refType="w" fact="0.2609"/>
                  <dgm:constr type="ctrY" for="ch" forName="picture5" refType="h" fact="0.3864"/>
                  <dgm:constr type="w" for="ch" forName="picture5" refType="w" fact="0.1111"/>
                  <dgm:constr type="h" for="ch" forName="picture5" refType="h" fact="0.1218"/>
                  <dgm:constr type="r" for="ch" forName="parTx6" refType="w" fact="0.2212"/>
                  <dgm:constr type="t" for="ch" forName="parTx6" refType="h" fact="0.252"/>
                  <dgm:constr type="w" for="ch" forName="parTx6" refType="w" fact="0.2396"/>
                  <dgm:constr type="h" for="ch" forName="parTx6" refType="h" fact="0.0704"/>
                  <dgm:constr type="ctrX" for="ch" forName="picture6" refType="w" fact="0.2321"/>
                  <dgm:constr type="ctrY" for="ch" forName="picture6" refType="h" fact="0.2444"/>
                  <dgm:constr type="w" for="ch" forName="picture6" refType="w" fact="0.1111"/>
                  <dgm:constr type="h" for="ch" forName="picture6" refType="h" fact="0.1218"/>
                  <dgm:constr type="r" for="ch" forName="parTx7" refType="w" fact="0.2055"/>
                  <dgm:constr type="t" for="ch" forName="parTx7" refType="h" fact="0.1151"/>
                  <dgm:constr type="w" for="ch" forName="parTx7" refType="w" fact="0.2396"/>
                  <dgm:constr type="h" for="ch" forName="parTx7" refType="h" fact="0.0704"/>
                  <dgm:constr type="ctrX" for="ch" forName="picture7" refType="w" fact="0.2164"/>
                  <dgm:constr type="ctrY" for="ch" forName="picture7" refType="h" fact="0.1075"/>
                  <dgm:constr type="w" for="ch" forName="picture7" refType="w" fact="0.1111"/>
                  <dgm:constr type="h" for="ch" forName="picture7" refType="h" fact="0.1218"/>
                </dgm:constrLst>
              </dgm:else>
            </dgm:choose>
          </dgm:else>
        </dgm:choose>
      </dgm:else>
    </dgm:choose>
    <dgm:forEach name="wrapper" axis="self" ptType="parTrans">
      <dgm:forEach name="wrapper2" axis="self" ptType="sibTrans" st="2">
        <dgm:forEach name="imageRepeat" axis="self">
          <dgm:layoutNode name="imageRepeat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 axis="self"/>
          </dgm:layoutNode>
        </dgm:forEach>
      </dgm:forEach>
    </dgm:forEach>
    <dgm:choose name="Name72">
      <dgm:if name="Name73" axis="ch" ptType="node" func="cnt" op="gte" val="2">
        <dgm:layoutNode name="do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74"/>
    </dgm:choose>
    <dgm:choose name="Name75">
      <dgm:if name="Name76" axis="ch" ptType="node" func="cnt" op="gte" val="3">
        <dgm:layoutNode name="do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77"/>
    </dgm:choose>
    <dgm:choose name="Name78">
      <dgm:if name="Name79" axis="ch" ptType="node" func="cnt" op="gte" val="4">
        <dgm:layoutNode name="do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0"/>
    </dgm:choose>
    <dgm:choose name="Name81">
      <dgm:if name="Name82" axis="ch" ptType="node" func="cnt" op="gte" val="5">
        <dgm:layoutNode name="do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3"/>
    </dgm:choose>
    <dgm:choose name="Name84">
      <dgm:if name="Name85" axis="ch" ptType="node" func="cnt" op="gte" val="6">
        <dgm:layoutNode name="do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6"/>
    </dgm:choose>
    <dgm:choose name="Name87">
      <dgm:if name="Name88" axis="ch" ptType="node" func="cnt" op="gte" val="7">
        <dgm:layoutNode name="dot1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9"/>
    </dgm:choose>
    <dgm:choose name="Name90">
      <dgm:if name="Name91" axis="ch" ptType="node" func="cnt" op="gte" val="2">
        <dgm:layoutNode name="dotArrow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92"/>
    </dgm:choose>
    <dgm:forEach name="Name93" axis="ch" ptType="node" cnt="1">
      <dgm:layoutNode name="parTx1">
        <dgm:choose name="Name94">
          <dgm:if name="Name95" func="var" arg="dir" op="equ" val="norm">
            <dgm:alg type="tx">
              <dgm:param type="parTxLTRAlign" val="l"/>
              <dgm:param type="parTxRTLAlign" val="r"/>
            </dgm:alg>
          </dgm:if>
          <dgm:else name="Name96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97">
          <dgm:if name="Name98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99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00">
        <dgm:if name="Name101" axis="ch" ptType="node" func="cnt" op="gte" val="1">
          <dgm:layoutNode name="desTx1" styleLbl="revTx">
            <dgm:varLst>
              <dgm:bulletEnabled val="1"/>
            </dgm:varLst>
            <dgm:choose name="Name102">
              <dgm:if name="Name103" func="var" arg="dir" op="equ" val="norm">
                <dgm:choose name="Name104">
                  <dgm:if name="Name105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06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07">
                <dgm:choose name="Name108">
                  <dgm:if name="Name109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10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11"/>
      </dgm:choose>
    </dgm:forEach>
    <dgm:forEach name="Name112" axis="ch" ptType="sibTrans" hideLastTrans="0" cnt="1">
      <dgm:layoutNode name="picture1">
        <dgm:alg type="sp"/>
        <dgm:shape xmlns:r="http://schemas.openxmlformats.org/officeDocument/2006/relationships" r:blip="">
          <dgm:adjLst/>
        </dgm:shape>
        <dgm:presOf/>
        <dgm:constrLst/>
        <dgm:forEach name="Name113" ref="imageRepeat"/>
      </dgm:layoutNode>
    </dgm:forEach>
    <dgm:forEach name="Name114" axis="ch" ptType="node" st="2" cnt="1">
      <dgm:layoutNode name="parTx2">
        <dgm:choose name="Name115">
          <dgm:if name="Name116" func="var" arg="dir" op="equ" val="norm">
            <dgm:alg type="tx">
              <dgm:param type="parTxLTRAlign" val="l"/>
              <dgm:param type="parTxRTLAlign" val="r"/>
            </dgm:alg>
          </dgm:if>
          <dgm:else name="Name117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18">
          <dgm:if name="Name119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20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21">
        <dgm:if name="Name122" axis="ch" ptType="node" func="cnt" op="gte" val="1">
          <dgm:layoutNode name="desTx2" styleLbl="revTx">
            <dgm:varLst>
              <dgm:bulletEnabled val="1"/>
            </dgm:varLst>
            <dgm:choose name="Name123">
              <dgm:if name="Name124" func="var" arg="dir" op="equ" val="norm">
                <dgm:choose name="Name125">
                  <dgm:if name="Name126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27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28">
                <dgm:choose name="Name129">
                  <dgm:if name="Name130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31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32"/>
      </dgm:choose>
    </dgm:forEach>
    <dgm:forEach name="Name133" axis="ch" ptType="sibTrans" hideLastTrans="0" st="2" cnt="1">
      <dgm:layoutNode name="picture2">
        <dgm:alg type="sp"/>
        <dgm:shape xmlns:r="http://schemas.openxmlformats.org/officeDocument/2006/relationships" r:blip="">
          <dgm:adjLst/>
        </dgm:shape>
        <dgm:presOf/>
        <dgm:constrLst/>
        <dgm:forEach name="Name134" ref="imageRepeat"/>
      </dgm:layoutNode>
    </dgm:forEach>
    <dgm:forEach name="Name135" axis="ch" ptType="node" st="3" cnt="1">
      <dgm:layoutNode name="parTx3">
        <dgm:choose name="Name136">
          <dgm:if name="Name137" func="var" arg="dir" op="equ" val="norm">
            <dgm:alg type="tx">
              <dgm:param type="parTxLTRAlign" val="l"/>
              <dgm:param type="parTxRTLAlign" val="r"/>
            </dgm:alg>
          </dgm:if>
          <dgm:else name="Name138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39">
          <dgm:if name="Name140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41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42">
        <dgm:if name="Name143" axis="ch" ptType="node" func="cnt" op="gte" val="1">
          <dgm:layoutNode name="desTx3" styleLbl="revTx">
            <dgm:varLst>
              <dgm:bulletEnabled val="1"/>
            </dgm:varLst>
            <dgm:choose name="Name144">
              <dgm:if name="Name145" func="var" arg="dir" op="equ" val="norm">
                <dgm:choose name="Name146">
                  <dgm:if name="Name147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48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49">
                <dgm:choose name="Name150">
                  <dgm:if name="Name151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5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53"/>
      </dgm:choose>
    </dgm:forEach>
    <dgm:forEach name="Name154" axis="ch" ptType="sibTrans" hideLastTrans="0" st="3" cnt="1">
      <dgm:layoutNode name="picture3">
        <dgm:alg type="sp"/>
        <dgm:shape xmlns:r="http://schemas.openxmlformats.org/officeDocument/2006/relationships" r:blip="">
          <dgm:adjLst/>
        </dgm:shape>
        <dgm:presOf/>
        <dgm:constrLst/>
        <dgm:forEach name="Name155" ref="imageRepeat"/>
      </dgm:layoutNode>
    </dgm:forEach>
    <dgm:forEach name="Name156" axis="ch" ptType="node" st="4" cnt="1">
      <dgm:layoutNode name="parTx4">
        <dgm:choose name="Name157">
          <dgm:if name="Name158" func="var" arg="dir" op="equ" val="norm">
            <dgm:alg type="tx">
              <dgm:param type="parTxLTRAlign" val="l"/>
              <dgm:param type="parTxRTLAlign" val="r"/>
            </dgm:alg>
          </dgm:if>
          <dgm:else name="Name159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60">
          <dgm:if name="Name161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62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63">
        <dgm:if name="Name164" axis="ch" ptType="node" func="cnt" op="gte" val="1">
          <dgm:layoutNode name="desTx4" styleLbl="revTx">
            <dgm:varLst>
              <dgm:bulletEnabled val="1"/>
            </dgm:varLst>
            <dgm:choose name="Name165">
              <dgm:if name="Name166" func="var" arg="dir" op="equ" val="norm">
                <dgm:choose name="Name167">
                  <dgm:if name="Name168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69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70">
                <dgm:choose name="Name171">
                  <dgm:if name="Name172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73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74"/>
      </dgm:choose>
    </dgm:forEach>
    <dgm:forEach name="Name175" axis="ch" ptType="sibTrans" hideLastTrans="0" st="4" cnt="1">
      <dgm:layoutNode name="picture4">
        <dgm:alg type="sp"/>
        <dgm:shape xmlns:r="http://schemas.openxmlformats.org/officeDocument/2006/relationships" r:blip="">
          <dgm:adjLst/>
        </dgm:shape>
        <dgm:presOf/>
        <dgm:constrLst/>
        <dgm:forEach name="Name176" ref="imageRepeat"/>
      </dgm:layoutNode>
    </dgm:forEach>
    <dgm:forEach name="Name177" axis="ch" ptType="node" st="5" cnt="1">
      <dgm:layoutNode name="parTx5">
        <dgm:choose name="Name178">
          <dgm:if name="Name179" func="var" arg="dir" op="equ" val="norm">
            <dgm:alg type="tx">
              <dgm:param type="parTxLTRAlign" val="l"/>
              <dgm:param type="parTxRTLAlign" val="r"/>
            </dgm:alg>
          </dgm:if>
          <dgm:else name="Name180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81">
          <dgm:if name="Name182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83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84">
        <dgm:if name="Name185" axis="ch" ptType="node" func="cnt" op="gte" val="1">
          <dgm:layoutNode name="desTx5" styleLbl="revTx">
            <dgm:varLst>
              <dgm:bulletEnabled val="1"/>
            </dgm:varLst>
            <dgm:choose name="Name186">
              <dgm:if name="Name187" func="var" arg="dir" op="equ" val="norm">
                <dgm:choose name="Name188">
                  <dgm:if name="Name189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90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91">
                <dgm:choose name="Name192">
                  <dgm:if name="Name193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94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95"/>
      </dgm:choose>
    </dgm:forEach>
    <dgm:forEach name="Name196" axis="ch" ptType="sibTrans" hideLastTrans="0" st="5" cnt="1">
      <dgm:layoutNode name="picture5">
        <dgm:alg type="sp"/>
        <dgm:shape xmlns:r="http://schemas.openxmlformats.org/officeDocument/2006/relationships" r:blip="">
          <dgm:adjLst/>
        </dgm:shape>
        <dgm:presOf/>
        <dgm:constrLst/>
        <dgm:forEach name="Name197" ref="imageRepeat"/>
      </dgm:layoutNode>
    </dgm:forEach>
    <dgm:forEach name="Name198" axis="ch" ptType="node" st="6" cnt="1">
      <dgm:layoutNode name="parTx6">
        <dgm:choose name="Name199">
          <dgm:if name="Name200" func="var" arg="dir" op="equ" val="norm">
            <dgm:alg type="tx">
              <dgm:param type="parTxLTRAlign" val="l"/>
              <dgm:param type="parTxRTLAlign" val="r"/>
            </dgm:alg>
          </dgm:if>
          <dgm:else name="Name201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202">
          <dgm:if name="Name203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204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205">
        <dgm:if name="Name206" axis="ch" ptType="node" func="cnt" op="gte" val="1">
          <dgm:layoutNode name="desTx6" styleLbl="revTx">
            <dgm:varLst>
              <dgm:bulletEnabled val="1"/>
            </dgm:varLst>
            <dgm:choose name="Name207">
              <dgm:if name="Name208" func="var" arg="dir" op="equ" val="norm">
                <dgm:choose name="Name209">
                  <dgm:if name="Name210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211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212">
                <dgm:choose name="Name213">
                  <dgm:if name="Name214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215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216"/>
      </dgm:choose>
    </dgm:forEach>
    <dgm:forEach name="Name217" axis="ch" ptType="sibTrans" hideLastTrans="0" st="6" cnt="1">
      <dgm:layoutNode name="picture6">
        <dgm:alg type="sp"/>
        <dgm:shape xmlns:r="http://schemas.openxmlformats.org/officeDocument/2006/relationships" r:blip="">
          <dgm:adjLst/>
        </dgm:shape>
        <dgm:presOf/>
        <dgm:constrLst/>
        <dgm:forEach name="Name218" ref="imageRepeat"/>
      </dgm:layoutNode>
    </dgm:forEach>
    <dgm:forEach name="Name219" axis="ch" ptType="node" st="7" cnt="1">
      <dgm:layoutNode name="parTx7">
        <dgm:choose name="Name220">
          <dgm:if name="Name221" func="var" arg="dir" op="equ" val="norm">
            <dgm:alg type="tx">
              <dgm:param type="parTxLTRAlign" val="l"/>
              <dgm:param type="parTxRTLAlign" val="r"/>
            </dgm:alg>
          </dgm:if>
          <dgm:else name="Name222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223">
          <dgm:if name="Name224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225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226">
        <dgm:if name="Name227" axis="ch" ptType="node" func="cnt" op="gte" val="1">
          <dgm:layoutNode name="desTx7" styleLbl="revTx">
            <dgm:varLst>
              <dgm:bulletEnabled val="1"/>
            </dgm:varLst>
            <dgm:choose name="Name228">
              <dgm:if name="Name229" func="var" arg="dir" op="equ" val="norm">
                <dgm:choose name="Name230">
                  <dgm:if name="Name231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232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233">
                <dgm:choose name="Name234">
                  <dgm:if name="Name235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236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237"/>
      </dgm:choose>
    </dgm:forEach>
    <dgm:forEach name="Name238" axis="ch" ptType="sibTrans" hideLastTrans="0" st="7" cnt="1">
      <dgm:layoutNode name="picture7">
        <dgm:alg type="sp"/>
        <dgm:shape xmlns:r="http://schemas.openxmlformats.org/officeDocument/2006/relationships" r:blip="">
          <dgm:adjLst/>
        </dgm:shape>
        <dgm:presOf/>
        <dgm:constrLst/>
        <dgm:forEach name="Name239" ref="imageRepeat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40341" y="2573869"/>
            <a:ext cx="11770610" cy="5919255"/>
          </a:xfrm>
        </p:spPr>
        <p:txBody>
          <a:bodyPr anchor="b"/>
          <a:lstStyle>
            <a:lvl1pPr>
              <a:defRPr sz="1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0341" y="8493120"/>
            <a:ext cx="11770610" cy="1531413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8128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6256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4384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2512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0640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8768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568967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65024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950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947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0344" y="5087528"/>
            <a:ext cx="11770608" cy="3405595"/>
          </a:xfrm>
        </p:spPr>
        <p:txBody>
          <a:bodyPr anchor="b"/>
          <a:lstStyle>
            <a:lvl1pPr algn="l">
              <a:defRPr sz="7111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40341" y="8493122"/>
            <a:ext cx="11770610" cy="1529600"/>
          </a:xfrm>
        </p:spPr>
        <p:txBody>
          <a:bodyPr anchor="t"/>
          <a:lstStyle>
            <a:lvl1pPr marL="0" indent="0" algn="l">
              <a:buNone/>
              <a:defRPr sz="3556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81281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2pPr>
            <a:lvl3pPr marL="1625620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3pPr>
            <a:lvl4pPr marL="2438430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4pPr>
            <a:lvl5pPr marL="325124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5pPr>
            <a:lvl6pPr marL="406405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6pPr>
            <a:lvl7pPr marL="487686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7pPr>
            <a:lvl8pPr marL="568967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8pPr>
            <a:lvl9pPr marL="650248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462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1468" y="3663247"/>
            <a:ext cx="5863312" cy="7459134"/>
          </a:xfrm>
        </p:spPr>
        <p:txBody>
          <a:bodyPr>
            <a:normAutofit/>
          </a:bodyPr>
          <a:lstStyle>
            <a:lvl1pPr>
              <a:defRPr sz="3200"/>
            </a:lvl1pPr>
            <a:lvl2pPr>
              <a:defRPr sz="2844"/>
            </a:lvl2pPr>
            <a:lvl3pPr>
              <a:defRPr sz="2489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1290" y="3655277"/>
            <a:ext cx="5863316" cy="7467102"/>
          </a:xfrm>
        </p:spPr>
        <p:txBody>
          <a:bodyPr>
            <a:normAutofit/>
          </a:bodyPr>
          <a:lstStyle>
            <a:lvl1pPr>
              <a:defRPr sz="3200"/>
            </a:lvl1pPr>
            <a:lvl2pPr>
              <a:defRPr sz="2844"/>
            </a:lvl2pPr>
            <a:lvl3pPr>
              <a:defRPr sz="2489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860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1467" y="3386667"/>
            <a:ext cx="5863310" cy="1024466"/>
          </a:xfrm>
        </p:spPr>
        <p:txBody>
          <a:bodyPr anchor="b">
            <a:noAutofit/>
          </a:bodyPr>
          <a:lstStyle>
            <a:lvl1pPr marL="0" indent="0">
              <a:buNone/>
              <a:defRPr sz="4267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812810" indent="0">
              <a:buNone/>
              <a:defRPr sz="3556" b="1"/>
            </a:lvl2pPr>
            <a:lvl3pPr marL="1625620" indent="0">
              <a:buNone/>
              <a:defRPr sz="3200" b="1"/>
            </a:lvl3pPr>
            <a:lvl4pPr marL="2438430" indent="0">
              <a:buNone/>
              <a:defRPr sz="2844" b="1"/>
            </a:lvl4pPr>
            <a:lvl5pPr marL="3251241" indent="0">
              <a:buNone/>
              <a:defRPr sz="2844" b="1"/>
            </a:lvl5pPr>
            <a:lvl6pPr marL="4064051" indent="0">
              <a:buNone/>
              <a:defRPr sz="2844" b="1"/>
            </a:lvl6pPr>
            <a:lvl7pPr marL="4876861" indent="0">
              <a:buNone/>
              <a:defRPr sz="2844" b="1"/>
            </a:lvl7pPr>
            <a:lvl8pPr marL="5689671" indent="0">
              <a:buNone/>
              <a:defRPr sz="2844" b="1"/>
            </a:lvl8pPr>
            <a:lvl9pPr marL="6502481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1468" y="4470400"/>
            <a:ext cx="5863312" cy="6651979"/>
          </a:xfrm>
        </p:spPr>
        <p:txBody>
          <a:bodyPr>
            <a:normAutofit/>
          </a:bodyPr>
          <a:lstStyle>
            <a:lvl1pPr>
              <a:defRPr sz="3200"/>
            </a:lvl1pPr>
            <a:lvl2pPr>
              <a:defRPr sz="2844"/>
            </a:lvl2pPr>
            <a:lvl3pPr>
              <a:defRPr sz="2489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1292" y="3386667"/>
            <a:ext cx="5863312" cy="1024466"/>
          </a:xfrm>
        </p:spPr>
        <p:txBody>
          <a:bodyPr anchor="b">
            <a:noAutofit/>
          </a:bodyPr>
          <a:lstStyle>
            <a:lvl1pPr marL="0" indent="0">
              <a:buNone/>
              <a:defRPr sz="4267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812810" indent="0">
              <a:buNone/>
              <a:defRPr sz="3556" b="1"/>
            </a:lvl2pPr>
            <a:lvl3pPr marL="1625620" indent="0">
              <a:buNone/>
              <a:defRPr sz="3200" b="1"/>
            </a:lvl3pPr>
            <a:lvl4pPr marL="2438430" indent="0">
              <a:buNone/>
              <a:defRPr sz="2844" b="1"/>
            </a:lvl4pPr>
            <a:lvl5pPr marL="3251241" indent="0">
              <a:buNone/>
              <a:defRPr sz="2844" b="1"/>
            </a:lvl5pPr>
            <a:lvl6pPr marL="4064051" indent="0">
              <a:buNone/>
              <a:defRPr sz="2844" b="1"/>
            </a:lvl6pPr>
            <a:lvl7pPr marL="4876861" indent="0">
              <a:buNone/>
              <a:defRPr sz="2844" b="1"/>
            </a:lvl7pPr>
            <a:lvl8pPr marL="5689671" indent="0">
              <a:buNone/>
              <a:defRPr sz="2844" b="1"/>
            </a:lvl8pPr>
            <a:lvl9pPr marL="6502481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1292" y="4470400"/>
            <a:ext cx="5863312" cy="6651979"/>
          </a:xfrm>
        </p:spPr>
        <p:txBody>
          <a:bodyPr>
            <a:normAutofit/>
          </a:bodyPr>
          <a:lstStyle>
            <a:lvl1pPr>
              <a:defRPr sz="3200"/>
            </a:lvl1pPr>
            <a:lvl2pPr>
              <a:defRPr sz="2844"/>
            </a:lvl2pPr>
            <a:lvl3pPr>
              <a:defRPr sz="2489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320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869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346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0340" y="2573867"/>
            <a:ext cx="4535932" cy="2573867"/>
          </a:xfrm>
        </p:spPr>
        <p:txBody>
          <a:bodyPr anchor="b"/>
          <a:lstStyle>
            <a:lvl1pPr algn="l">
              <a:defRPr sz="4267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1151" y="2573867"/>
            <a:ext cx="6929801" cy="8128000"/>
          </a:xfrm>
        </p:spPr>
        <p:txBody>
          <a:bodyPr anchor="ctr">
            <a:normAutofit/>
          </a:bodyPr>
          <a:lstStyle>
            <a:lvl1pPr>
              <a:defRPr sz="3556"/>
            </a:lvl1pPr>
            <a:lvl2pPr>
              <a:defRPr sz="3200"/>
            </a:lvl2pPr>
            <a:lvl3pPr>
              <a:defRPr sz="2844"/>
            </a:lvl3pPr>
            <a:lvl4pPr>
              <a:defRPr sz="2489"/>
            </a:lvl4pPr>
            <a:lvl5pPr>
              <a:defRPr sz="2489"/>
            </a:lvl5pPr>
            <a:lvl6pPr>
              <a:defRPr sz="2489"/>
            </a:lvl6pPr>
            <a:lvl7pPr>
              <a:defRPr sz="2489"/>
            </a:lvl7pPr>
            <a:lvl8pPr>
              <a:defRPr sz="2489"/>
            </a:lvl8pPr>
            <a:lvl9pPr>
              <a:defRPr sz="248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40340" y="5563167"/>
            <a:ext cx="4535932" cy="5147732"/>
          </a:xfrm>
        </p:spPr>
        <p:txBody>
          <a:bodyPr/>
          <a:lstStyle>
            <a:lvl1pPr marL="0" indent="0">
              <a:buNone/>
              <a:defRPr sz="2489"/>
            </a:lvl1pPr>
            <a:lvl2pPr marL="812810" indent="0">
              <a:buNone/>
              <a:defRPr sz="2133"/>
            </a:lvl2pPr>
            <a:lvl3pPr marL="1625620" indent="0">
              <a:buNone/>
              <a:defRPr sz="1778"/>
            </a:lvl3pPr>
            <a:lvl4pPr marL="2438430" indent="0">
              <a:buNone/>
              <a:defRPr sz="1600"/>
            </a:lvl4pPr>
            <a:lvl5pPr marL="3251241" indent="0">
              <a:buNone/>
              <a:defRPr sz="1600"/>
            </a:lvl5pPr>
            <a:lvl6pPr marL="4064051" indent="0">
              <a:buNone/>
              <a:defRPr sz="1600"/>
            </a:lvl6pPr>
            <a:lvl7pPr marL="4876861" indent="0">
              <a:buNone/>
              <a:defRPr sz="1600"/>
            </a:lvl7pPr>
            <a:lvl8pPr marL="5689671" indent="0">
              <a:buNone/>
              <a:defRPr sz="1600"/>
            </a:lvl8pPr>
            <a:lvl9pPr marL="6502481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669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8944" y="3296341"/>
            <a:ext cx="6792309" cy="2799659"/>
          </a:xfrm>
        </p:spPr>
        <p:txBody>
          <a:bodyPr anchor="b">
            <a:normAutofit/>
          </a:bodyPr>
          <a:lstStyle>
            <a:lvl1pPr algn="l">
              <a:defRPr sz="6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268476" y="2032000"/>
            <a:ext cx="4268311" cy="8128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844"/>
            </a:lvl1pPr>
            <a:lvl2pPr marL="812810" indent="0">
              <a:buNone/>
              <a:defRPr sz="2844"/>
            </a:lvl2pPr>
            <a:lvl3pPr marL="1625620" indent="0">
              <a:buNone/>
              <a:defRPr sz="2844"/>
            </a:lvl3pPr>
            <a:lvl4pPr marL="2438430" indent="0">
              <a:buNone/>
              <a:defRPr sz="2844"/>
            </a:lvl4pPr>
            <a:lvl5pPr marL="3251241" indent="0">
              <a:buNone/>
              <a:defRPr sz="2844"/>
            </a:lvl5pPr>
            <a:lvl6pPr marL="4064051" indent="0">
              <a:buNone/>
              <a:defRPr sz="2844"/>
            </a:lvl6pPr>
            <a:lvl7pPr marL="4876861" indent="0">
              <a:buNone/>
              <a:defRPr sz="2844"/>
            </a:lvl7pPr>
            <a:lvl8pPr marL="5689671" indent="0">
              <a:buNone/>
              <a:defRPr sz="2844"/>
            </a:lvl8pPr>
            <a:lvl9pPr marL="6502481" indent="0">
              <a:buNone/>
              <a:defRPr sz="284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40339" y="6502400"/>
            <a:ext cx="6781739" cy="2438400"/>
          </a:xfrm>
        </p:spPr>
        <p:txBody>
          <a:bodyPr>
            <a:normAutofit/>
          </a:bodyPr>
          <a:lstStyle>
            <a:lvl1pPr marL="0" indent="0">
              <a:buNone/>
              <a:defRPr sz="2489"/>
            </a:lvl1pPr>
            <a:lvl2pPr marL="812810" indent="0">
              <a:buNone/>
              <a:defRPr sz="2133"/>
            </a:lvl2pPr>
            <a:lvl3pPr marL="1625620" indent="0">
              <a:buNone/>
              <a:defRPr sz="1778"/>
            </a:lvl3pPr>
            <a:lvl4pPr marL="2438430" indent="0">
              <a:buNone/>
              <a:defRPr sz="1600"/>
            </a:lvl4pPr>
            <a:lvl5pPr marL="3251241" indent="0">
              <a:buNone/>
              <a:defRPr sz="1600"/>
            </a:lvl5pPr>
            <a:lvl6pPr marL="4064051" indent="0">
              <a:buNone/>
              <a:defRPr sz="1600"/>
            </a:lvl6pPr>
            <a:lvl7pPr marL="4876861" indent="0">
              <a:buNone/>
              <a:defRPr sz="1600"/>
            </a:lvl7pPr>
            <a:lvl8pPr marL="5689671" indent="0">
              <a:buNone/>
              <a:defRPr sz="1600"/>
            </a:lvl8pPr>
            <a:lvl9pPr marL="6502481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83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0344" y="8534377"/>
            <a:ext cx="11770608" cy="1007534"/>
          </a:xfrm>
        </p:spPr>
        <p:txBody>
          <a:bodyPr anchor="b">
            <a:normAutofit/>
          </a:bodyPr>
          <a:lstStyle>
            <a:lvl1pPr algn="l">
              <a:defRPr sz="4267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40341" y="1219200"/>
            <a:ext cx="11770610" cy="647229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844"/>
            </a:lvl1pPr>
            <a:lvl2pPr marL="812810" indent="0">
              <a:buNone/>
              <a:defRPr sz="2844"/>
            </a:lvl2pPr>
            <a:lvl3pPr marL="1625620" indent="0">
              <a:buNone/>
              <a:defRPr sz="2844"/>
            </a:lvl3pPr>
            <a:lvl4pPr marL="2438430" indent="0">
              <a:buNone/>
              <a:defRPr sz="2844"/>
            </a:lvl4pPr>
            <a:lvl5pPr marL="3251241" indent="0">
              <a:buNone/>
              <a:defRPr sz="2844"/>
            </a:lvl5pPr>
            <a:lvl6pPr marL="4064051" indent="0">
              <a:buNone/>
              <a:defRPr sz="2844"/>
            </a:lvl6pPr>
            <a:lvl7pPr marL="4876861" indent="0">
              <a:buNone/>
              <a:defRPr sz="2844"/>
            </a:lvl7pPr>
            <a:lvl8pPr marL="5689671" indent="0">
              <a:buNone/>
              <a:defRPr sz="2844"/>
            </a:lvl8pPr>
            <a:lvl9pPr marL="6502481" indent="0">
              <a:buNone/>
              <a:defRPr sz="284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40343" y="9541911"/>
            <a:ext cx="11770606" cy="877710"/>
          </a:xfrm>
        </p:spPr>
        <p:txBody>
          <a:bodyPr>
            <a:normAutofit/>
          </a:bodyPr>
          <a:lstStyle>
            <a:lvl1pPr marL="0" indent="0">
              <a:buNone/>
              <a:defRPr sz="2133"/>
            </a:lvl1pPr>
            <a:lvl2pPr marL="812810" indent="0">
              <a:buNone/>
              <a:defRPr sz="2133"/>
            </a:lvl2pPr>
            <a:lvl3pPr marL="1625620" indent="0">
              <a:buNone/>
              <a:defRPr sz="1778"/>
            </a:lvl3pPr>
            <a:lvl4pPr marL="2438430" indent="0">
              <a:buNone/>
              <a:defRPr sz="1600"/>
            </a:lvl4pPr>
            <a:lvl5pPr marL="3251241" indent="0">
              <a:buNone/>
              <a:defRPr sz="1600"/>
            </a:lvl5pPr>
            <a:lvl6pPr marL="4064051" indent="0">
              <a:buNone/>
              <a:defRPr sz="1600"/>
            </a:lvl6pPr>
            <a:lvl7pPr marL="4876861" indent="0">
              <a:buNone/>
              <a:defRPr sz="1600"/>
            </a:lvl7pPr>
            <a:lvl8pPr marL="5689671" indent="0">
              <a:buNone/>
              <a:defRPr sz="1600"/>
            </a:lvl8pPr>
            <a:lvl9pPr marL="6502481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090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0341" y="2573867"/>
            <a:ext cx="11770610" cy="3522133"/>
          </a:xfrm>
        </p:spPr>
        <p:txBody>
          <a:bodyPr/>
          <a:lstStyle>
            <a:lvl1pPr>
              <a:defRPr sz="853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540341" y="6502400"/>
            <a:ext cx="11770610" cy="4199467"/>
          </a:xfrm>
        </p:spPr>
        <p:txBody>
          <a:bodyPr anchor="ctr">
            <a:normAutofit/>
          </a:bodyPr>
          <a:lstStyle>
            <a:lvl1pPr marL="0" indent="0">
              <a:buNone/>
              <a:defRPr sz="3200"/>
            </a:lvl1pPr>
            <a:lvl2pPr marL="812810" indent="0">
              <a:buNone/>
              <a:defRPr sz="2133"/>
            </a:lvl2pPr>
            <a:lvl3pPr marL="1625620" indent="0">
              <a:buNone/>
              <a:defRPr sz="1778"/>
            </a:lvl3pPr>
            <a:lvl4pPr marL="2438430" indent="0">
              <a:buNone/>
              <a:defRPr sz="1600"/>
            </a:lvl4pPr>
            <a:lvl5pPr marL="3251241" indent="0">
              <a:buNone/>
              <a:defRPr sz="1600"/>
            </a:lvl5pPr>
            <a:lvl6pPr marL="4064051" indent="0">
              <a:buNone/>
              <a:defRPr sz="1600"/>
            </a:lvl6pPr>
            <a:lvl7pPr marL="4876861" indent="0">
              <a:buNone/>
              <a:defRPr sz="1600"/>
            </a:lvl7pPr>
            <a:lvl8pPr marL="5689671" indent="0">
              <a:buNone/>
              <a:defRPr sz="1600"/>
            </a:lvl8pPr>
            <a:lvl9pPr marL="6502481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9578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0283" y="2573867"/>
            <a:ext cx="10668532" cy="4130443"/>
          </a:xfrm>
        </p:spPr>
        <p:txBody>
          <a:bodyPr/>
          <a:lstStyle>
            <a:lvl1pPr>
              <a:defRPr sz="853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2574538" y="6704310"/>
            <a:ext cx="9708727" cy="608309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2489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812810" indent="0">
              <a:buNone/>
              <a:defRPr sz="2133"/>
            </a:lvl2pPr>
            <a:lvl3pPr marL="1625620" indent="0">
              <a:buNone/>
              <a:defRPr sz="1778"/>
            </a:lvl3pPr>
            <a:lvl4pPr marL="2438430" indent="0">
              <a:buNone/>
              <a:defRPr sz="1600"/>
            </a:lvl4pPr>
            <a:lvl5pPr marL="3251241" indent="0">
              <a:buNone/>
              <a:defRPr sz="1600"/>
            </a:lvl5pPr>
            <a:lvl6pPr marL="4064051" indent="0">
              <a:buNone/>
              <a:defRPr sz="1600"/>
            </a:lvl6pPr>
            <a:lvl7pPr marL="4876861" indent="0">
              <a:buNone/>
              <a:defRPr sz="1600"/>
            </a:lvl7pPr>
            <a:lvl8pPr marL="5689671" indent="0">
              <a:buNone/>
              <a:defRPr sz="1600"/>
            </a:lvl8pPr>
            <a:lvl9pPr marL="6502481" indent="0">
              <a:buNone/>
              <a:defRPr sz="16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540341" y="7734501"/>
            <a:ext cx="11770610" cy="2980267"/>
          </a:xfrm>
        </p:spPr>
        <p:txBody>
          <a:bodyPr anchor="ctr">
            <a:normAutofit/>
          </a:bodyPr>
          <a:lstStyle>
            <a:lvl1pPr marL="0" indent="0">
              <a:buNone/>
              <a:defRPr sz="3200"/>
            </a:lvl1pPr>
            <a:lvl2pPr marL="812810" indent="0">
              <a:buNone/>
              <a:defRPr sz="2133"/>
            </a:lvl2pPr>
            <a:lvl3pPr marL="1625620" indent="0">
              <a:buNone/>
              <a:defRPr sz="1778"/>
            </a:lvl3pPr>
            <a:lvl4pPr marL="2438430" indent="0">
              <a:buNone/>
              <a:defRPr sz="1600"/>
            </a:lvl4pPr>
            <a:lvl5pPr marL="3251241" indent="0">
              <a:buNone/>
              <a:defRPr sz="1600"/>
            </a:lvl5pPr>
            <a:lvl6pPr marL="4064051" indent="0">
              <a:buNone/>
              <a:defRPr sz="1600"/>
            </a:lvl6pPr>
            <a:lvl7pPr marL="4876861" indent="0">
              <a:buNone/>
              <a:defRPr sz="1600"/>
            </a:lvl7pPr>
            <a:lvl8pPr marL="5689671" indent="0">
              <a:buNone/>
              <a:defRPr sz="1600"/>
            </a:lvl8pPr>
            <a:lvl9pPr marL="6502481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1198040" y="1726672"/>
            <a:ext cx="1069495" cy="3430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21689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2443894" y="4646733"/>
            <a:ext cx="1069495" cy="3430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21689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694412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0340" y="5554135"/>
            <a:ext cx="11770612" cy="2938987"/>
          </a:xfrm>
        </p:spPr>
        <p:txBody>
          <a:bodyPr anchor="b"/>
          <a:lstStyle>
            <a:lvl1pPr algn="l">
              <a:defRPr sz="7111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40341" y="8493122"/>
            <a:ext cx="11770610" cy="1529600"/>
          </a:xfrm>
        </p:spPr>
        <p:txBody>
          <a:bodyPr anchor="t"/>
          <a:lstStyle>
            <a:lvl1pPr marL="0" indent="0" algn="l">
              <a:buNone/>
              <a:defRPr sz="3556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81281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2pPr>
            <a:lvl3pPr marL="1625620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3pPr>
            <a:lvl4pPr marL="2438430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4pPr>
            <a:lvl5pPr marL="325124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5pPr>
            <a:lvl6pPr marL="406405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6pPr>
            <a:lvl7pPr marL="487686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7pPr>
            <a:lvl8pPr marL="568967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8pPr>
            <a:lvl9pPr marL="650248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1146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746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4150" y="3522133"/>
            <a:ext cx="3930178" cy="1024466"/>
          </a:xfrm>
        </p:spPr>
        <p:txBody>
          <a:bodyPr anchor="b">
            <a:noAutofit/>
          </a:bodyPr>
          <a:lstStyle>
            <a:lvl1pPr marL="0" indent="0">
              <a:buNone/>
              <a:defRPr sz="4267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812810" indent="0">
              <a:buNone/>
              <a:defRPr sz="3556" b="1"/>
            </a:lvl2pPr>
            <a:lvl3pPr marL="1625620" indent="0">
              <a:buNone/>
              <a:defRPr sz="3200" b="1"/>
            </a:lvl3pPr>
            <a:lvl4pPr marL="2438430" indent="0">
              <a:buNone/>
              <a:defRPr sz="2844" b="1"/>
            </a:lvl4pPr>
            <a:lvl5pPr marL="3251241" indent="0">
              <a:buNone/>
              <a:defRPr sz="2844" b="1"/>
            </a:lvl5pPr>
            <a:lvl6pPr marL="4064051" indent="0">
              <a:buNone/>
              <a:defRPr sz="2844" b="1"/>
            </a:lvl6pPr>
            <a:lvl7pPr marL="4876861" indent="0">
              <a:buNone/>
              <a:defRPr sz="2844" b="1"/>
            </a:lvl7pPr>
            <a:lvl8pPr marL="5689671" indent="0">
              <a:buNone/>
              <a:defRPr sz="2844" b="1"/>
            </a:lvl8pPr>
            <a:lvl9pPr marL="6502481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870178" y="4741334"/>
            <a:ext cx="3904149" cy="6381045"/>
          </a:xfrm>
        </p:spPr>
        <p:txBody>
          <a:bodyPr anchor="t">
            <a:normAutofit/>
          </a:bodyPr>
          <a:lstStyle>
            <a:lvl1pPr marL="0" indent="0">
              <a:buNone/>
              <a:defRPr sz="2489"/>
            </a:lvl1pPr>
            <a:lvl2pPr marL="812810" indent="0">
              <a:buNone/>
              <a:defRPr sz="2133"/>
            </a:lvl2pPr>
            <a:lvl3pPr marL="1625620" indent="0">
              <a:buNone/>
              <a:defRPr sz="1778"/>
            </a:lvl3pPr>
            <a:lvl4pPr marL="2438430" indent="0">
              <a:buNone/>
              <a:defRPr sz="1600"/>
            </a:lvl4pPr>
            <a:lvl5pPr marL="3251241" indent="0">
              <a:buNone/>
              <a:defRPr sz="1600"/>
            </a:lvl5pPr>
            <a:lvl6pPr marL="4064051" indent="0">
              <a:buNone/>
              <a:defRPr sz="1600"/>
            </a:lvl6pPr>
            <a:lvl7pPr marL="4876861" indent="0">
              <a:buNone/>
              <a:defRPr sz="1600"/>
            </a:lvl7pPr>
            <a:lvl8pPr marL="5689671" indent="0">
              <a:buNone/>
              <a:defRPr sz="1600"/>
            </a:lvl8pPr>
            <a:lvl9pPr marL="6502481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79563" y="3522133"/>
            <a:ext cx="3916007" cy="1024466"/>
          </a:xfrm>
        </p:spPr>
        <p:txBody>
          <a:bodyPr anchor="b">
            <a:noAutofit/>
          </a:bodyPr>
          <a:lstStyle>
            <a:lvl1pPr marL="0" indent="0">
              <a:buNone/>
              <a:defRPr sz="4267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812810" indent="0">
              <a:buNone/>
              <a:defRPr sz="3556" b="1"/>
            </a:lvl2pPr>
            <a:lvl3pPr marL="1625620" indent="0">
              <a:buNone/>
              <a:defRPr sz="3200" b="1"/>
            </a:lvl3pPr>
            <a:lvl4pPr marL="2438430" indent="0">
              <a:buNone/>
              <a:defRPr sz="2844" b="1"/>
            </a:lvl4pPr>
            <a:lvl5pPr marL="3251241" indent="0">
              <a:buNone/>
              <a:defRPr sz="2844" b="1"/>
            </a:lvl5pPr>
            <a:lvl6pPr marL="4064051" indent="0">
              <a:buNone/>
              <a:defRPr sz="2844" b="1"/>
            </a:lvl6pPr>
            <a:lvl7pPr marL="4876861" indent="0">
              <a:buNone/>
              <a:defRPr sz="2844" b="1"/>
            </a:lvl7pPr>
            <a:lvl8pPr marL="5689671" indent="0">
              <a:buNone/>
              <a:defRPr sz="2844" b="1"/>
            </a:lvl8pPr>
            <a:lvl9pPr marL="6502481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5165487" y="4741334"/>
            <a:ext cx="3930082" cy="6381045"/>
          </a:xfrm>
        </p:spPr>
        <p:txBody>
          <a:bodyPr anchor="t">
            <a:normAutofit/>
          </a:bodyPr>
          <a:lstStyle>
            <a:lvl1pPr marL="0" indent="0">
              <a:buNone/>
              <a:defRPr sz="2489"/>
            </a:lvl1pPr>
            <a:lvl2pPr marL="812810" indent="0">
              <a:buNone/>
              <a:defRPr sz="2133"/>
            </a:lvl2pPr>
            <a:lvl3pPr marL="1625620" indent="0">
              <a:buNone/>
              <a:defRPr sz="1778"/>
            </a:lvl3pPr>
            <a:lvl4pPr marL="2438430" indent="0">
              <a:buNone/>
              <a:defRPr sz="1600"/>
            </a:lvl4pPr>
            <a:lvl5pPr marL="3251241" indent="0">
              <a:buNone/>
              <a:defRPr sz="1600"/>
            </a:lvl5pPr>
            <a:lvl6pPr marL="4064051" indent="0">
              <a:buNone/>
              <a:defRPr sz="1600"/>
            </a:lvl6pPr>
            <a:lvl7pPr marL="4876861" indent="0">
              <a:buNone/>
              <a:defRPr sz="1600"/>
            </a:lvl7pPr>
            <a:lvl8pPr marL="5689671" indent="0">
              <a:buNone/>
              <a:defRPr sz="1600"/>
            </a:lvl8pPr>
            <a:lvl9pPr marL="6502481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9502075" y="3522133"/>
            <a:ext cx="3910503" cy="1024466"/>
          </a:xfrm>
        </p:spPr>
        <p:txBody>
          <a:bodyPr anchor="b">
            <a:noAutofit/>
          </a:bodyPr>
          <a:lstStyle>
            <a:lvl1pPr marL="0" indent="0">
              <a:buNone/>
              <a:defRPr sz="4267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812810" indent="0">
              <a:buNone/>
              <a:defRPr sz="3556" b="1"/>
            </a:lvl2pPr>
            <a:lvl3pPr marL="1625620" indent="0">
              <a:buNone/>
              <a:defRPr sz="3200" b="1"/>
            </a:lvl3pPr>
            <a:lvl4pPr marL="2438430" indent="0">
              <a:buNone/>
              <a:defRPr sz="2844" b="1"/>
            </a:lvl4pPr>
            <a:lvl5pPr marL="3251241" indent="0">
              <a:buNone/>
              <a:defRPr sz="2844" b="1"/>
            </a:lvl5pPr>
            <a:lvl6pPr marL="4064051" indent="0">
              <a:buNone/>
              <a:defRPr sz="2844" b="1"/>
            </a:lvl6pPr>
            <a:lvl7pPr marL="4876861" indent="0">
              <a:buNone/>
              <a:defRPr sz="2844" b="1"/>
            </a:lvl7pPr>
            <a:lvl8pPr marL="5689671" indent="0">
              <a:buNone/>
              <a:defRPr sz="2844" b="1"/>
            </a:lvl8pPr>
            <a:lvl9pPr marL="6502481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9502075" y="4741334"/>
            <a:ext cx="3910503" cy="6381045"/>
          </a:xfrm>
        </p:spPr>
        <p:txBody>
          <a:bodyPr anchor="t">
            <a:normAutofit/>
          </a:bodyPr>
          <a:lstStyle>
            <a:lvl1pPr marL="0" indent="0">
              <a:buNone/>
              <a:defRPr sz="2489"/>
            </a:lvl1pPr>
            <a:lvl2pPr marL="812810" indent="0">
              <a:buNone/>
              <a:defRPr sz="2133"/>
            </a:lvl2pPr>
            <a:lvl3pPr marL="1625620" indent="0">
              <a:buNone/>
              <a:defRPr sz="1778"/>
            </a:lvl3pPr>
            <a:lvl4pPr marL="2438430" indent="0">
              <a:buNone/>
              <a:defRPr sz="1600"/>
            </a:lvl4pPr>
            <a:lvl5pPr marL="3251241" indent="0">
              <a:buNone/>
              <a:defRPr sz="1600"/>
            </a:lvl5pPr>
            <a:lvl6pPr marL="4064051" indent="0">
              <a:buNone/>
              <a:defRPr sz="1600"/>
            </a:lvl6pPr>
            <a:lvl7pPr marL="4876861" indent="0">
              <a:buNone/>
              <a:defRPr sz="1600"/>
            </a:lvl7pPr>
            <a:lvl8pPr marL="5689671" indent="0">
              <a:buNone/>
              <a:defRPr sz="1600"/>
            </a:lvl8pPr>
            <a:lvl9pPr marL="6502481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969483" y="3793067"/>
            <a:ext cx="0" cy="7044267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9285387" y="3793067"/>
            <a:ext cx="0" cy="7052235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1824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746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0178" y="7557243"/>
            <a:ext cx="3921088" cy="1024466"/>
          </a:xfrm>
        </p:spPr>
        <p:txBody>
          <a:bodyPr anchor="b">
            <a:noAutofit/>
          </a:bodyPr>
          <a:lstStyle>
            <a:lvl1pPr marL="0" indent="0">
              <a:buNone/>
              <a:defRPr sz="4267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812810" indent="0">
              <a:buNone/>
              <a:defRPr sz="3556" b="1"/>
            </a:lvl2pPr>
            <a:lvl3pPr marL="1625620" indent="0">
              <a:buNone/>
              <a:defRPr sz="3200" b="1"/>
            </a:lvl3pPr>
            <a:lvl4pPr marL="2438430" indent="0">
              <a:buNone/>
              <a:defRPr sz="2844" b="1"/>
            </a:lvl4pPr>
            <a:lvl5pPr marL="3251241" indent="0">
              <a:buNone/>
              <a:defRPr sz="2844" b="1"/>
            </a:lvl5pPr>
            <a:lvl6pPr marL="4064051" indent="0">
              <a:buNone/>
              <a:defRPr sz="2844" b="1"/>
            </a:lvl6pPr>
            <a:lvl7pPr marL="4876861" indent="0">
              <a:buNone/>
              <a:defRPr sz="2844" b="1"/>
            </a:lvl7pPr>
            <a:lvl8pPr marL="5689671" indent="0">
              <a:buNone/>
              <a:defRPr sz="2844" b="1"/>
            </a:lvl8pPr>
            <a:lvl9pPr marL="6502481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70178" y="3928534"/>
            <a:ext cx="3921088" cy="270933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844"/>
            </a:lvl1pPr>
            <a:lvl2pPr marL="812810" indent="0">
              <a:buNone/>
              <a:defRPr sz="2844"/>
            </a:lvl2pPr>
            <a:lvl3pPr marL="1625620" indent="0">
              <a:buNone/>
              <a:defRPr sz="2844"/>
            </a:lvl3pPr>
            <a:lvl4pPr marL="2438430" indent="0">
              <a:buNone/>
              <a:defRPr sz="2844"/>
            </a:lvl4pPr>
            <a:lvl5pPr marL="3251241" indent="0">
              <a:buNone/>
              <a:defRPr sz="2844"/>
            </a:lvl5pPr>
            <a:lvl6pPr marL="4064051" indent="0">
              <a:buNone/>
              <a:defRPr sz="2844"/>
            </a:lvl6pPr>
            <a:lvl7pPr marL="4876861" indent="0">
              <a:buNone/>
              <a:defRPr sz="2844"/>
            </a:lvl7pPr>
            <a:lvl8pPr marL="5689671" indent="0">
              <a:buNone/>
              <a:defRPr sz="2844"/>
            </a:lvl8pPr>
            <a:lvl9pPr marL="6502481" indent="0">
              <a:buNone/>
              <a:defRPr sz="284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870178" y="8581711"/>
            <a:ext cx="3921088" cy="1171892"/>
          </a:xfrm>
        </p:spPr>
        <p:txBody>
          <a:bodyPr anchor="t">
            <a:normAutofit/>
          </a:bodyPr>
          <a:lstStyle>
            <a:lvl1pPr marL="0" indent="0">
              <a:buNone/>
              <a:defRPr sz="2489"/>
            </a:lvl1pPr>
            <a:lvl2pPr marL="812810" indent="0">
              <a:buNone/>
              <a:defRPr sz="2133"/>
            </a:lvl2pPr>
            <a:lvl3pPr marL="1625620" indent="0">
              <a:buNone/>
              <a:defRPr sz="1778"/>
            </a:lvl3pPr>
            <a:lvl4pPr marL="2438430" indent="0">
              <a:buNone/>
              <a:defRPr sz="1600"/>
            </a:lvl4pPr>
            <a:lvl5pPr marL="3251241" indent="0">
              <a:buNone/>
              <a:defRPr sz="1600"/>
            </a:lvl5pPr>
            <a:lvl6pPr marL="4064051" indent="0">
              <a:buNone/>
              <a:defRPr sz="1600"/>
            </a:lvl6pPr>
            <a:lvl7pPr marL="4876861" indent="0">
              <a:buNone/>
              <a:defRPr sz="1600"/>
            </a:lvl7pPr>
            <a:lvl8pPr marL="5689671" indent="0">
              <a:buNone/>
              <a:defRPr sz="1600"/>
            </a:lvl8pPr>
            <a:lvl9pPr marL="6502481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7186" y="7557243"/>
            <a:ext cx="3908384" cy="1024466"/>
          </a:xfrm>
        </p:spPr>
        <p:txBody>
          <a:bodyPr anchor="b">
            <a:noAutofit/>
          </a:bodyPr>
          <a:lstStyle>
            <a:lvl1pPr marL="0" indent="0">
              <a:buNone/>
              <a:defRPr sz="4267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812810" indent="0">
              <a:buNone/>
              <a:defRPr sz="3556" b="1"/>
            </a:lvl2pPr>
            <a:lvl3pPr marL="1625620" indent="0">
              <a:buNone/>
              <a:defRPr sz="3200" b="1"/>
            </a:lvl3pPr>
            <a:lvl4pPr marL="2438430" indent="0">
              <a:buNone/>
              <a:defRPr sz="2844" b="1"/>
            </a:lvl4pPr>
            <a:lvl5pPr marL="3251241" indent="0">
              <a:buNone/>
              <a:defRPr sz="2844" b="1"/>
            </a:lvl5pPr>
            <a:lvl6pPr marL="4064051" indent="0">
              <a:buNone/>
              <a:defRPr sz="2844" b="1"/>
            </a:lvl6pPr>
            <a:lvl7pPr marL="4876861" indent="0">
              <a:buNone/>
              <a:defRPr sz="2844" b="1"/>
            </a:lvl7pPr>
            <a:lvl8pPr marL="5689671" indent="0">
              <a:buNone/>
              <a:defRPr sz="2844" b="1"/>
            </a:lvl8pPr>
            <a:lvl9pPr marL="6502481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5187184" y="3928534"/>
            <a:ext cx="3908384" cy="270933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844"/>
            </a:lvl1pPr>
            <a:lvl2pPr marL="812810" indent="0">
              <a:buNone/>
              <a:defRPr sz="2844"/>
            </a:lvl2pPr>
            <a:lvl3pPr marL="1625620" indent="0">
              <a:buNone/>
              <a:defRPr sz="2844"/>
            </a:lvl3pPr>
            <a:lvl4pPr marL="2438430" indent="0">
              <a:buNone/>
              <a:defRPr sz="2844"/>
            </a:lvl4pPr>
            <a:lvl5pPr marL="3251241" indent="0">
              <a:buNone/>
              <a:defRPr sz="2844"/>
            </a:lvl5pPr>
            <a:lvl6pPr marL="4064051" indent="0">
              <a:buNone/>
              <a:defRPr sz="2844"/>
            </a:lvl6pPr>
            <a:lvl7pPr marL="4876861" indent="0">
              <a:buNone/>
              <a:defRPr sz="2844"/>
            </a:lvl7pPr>
            <a:lvl8pPr marL="5689671" indent="0">
              <a:buNone/>
              <a:defRPr sz="2844"/>
            </a:lvl8pPr>
            <a:lvl9pPr marL="6502481" indent="0">
              <a:buNone/>
              <a:defRPr sz="284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5185380" y="8581709"/>
            <a:ext cx="3913561" cy="1171892"/>
          </a:xfrm>
        </p:spPr>
        <p:txBody>
          <a:bodyPr anchor="t">
            <a:normAutofit/>
          </a:bodyPr>
          <a:lstStyle>
            <a:lvl1pPr marL="0" indent="0">
              <a:buNone/>
              <a:defRPr sz="2489"/>
            </a:lvl1pPr>
            <a:lvl2pPr marL="812810" indent="0">
              <a:buNone/>
              <a:defRPr sz="2133"/>
            </a:lvl2pPr>
            <a:lvl3pPr marL="1625620" indent="0">
              <a:buNone/>
              <a:defRPr sz="1778"/>
            </a:lvl3pPr>
            <a:lvl4pPr marL="2438430" indent="0">
              <a:buNone/>
              <a:defRPr sz="1600"/>
            </a:lvl4pPr>
            <a:lvl5pPr marL="3251241" indent="0">
              <a:buNone/>
              <a:defRPr sz="1600"/>
            </a:lvl5pPr>
            <a:lvl6pPr marL="4064051" indent="0">
              <a:buNone/>
              <a:defRPr sz="1600"/>
            </a:lvl6pPr>
            <a:lvl7pPr marL="4876861" indent="0">
              <a:buNone/>
              <a:defRPr sz="1600"/>
            </a:lvl7pPr>
            <a:lvl8pPr marL="5689671" indent="0">
              <a:buNone/>
              <a:defRPr sz="1600"/>
            </a:lvl8pPr>
            <a:lvl9pPr marL="6502481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9502075" y="7557243"/>
            <a:ext cx="3910503" cy="1024466"/>
          </a:xfrm>
        </p:spPr>
        <p:txBody>
          <a:bodyPr anchor="b">
            <a:noAutofit/>
          </a:bodyPr>
          <a:lstStyle>
            <a:lvl1pPr marL="0" indent="0">
              <a:buNone/>
              <a:defRPr sz="4267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812810" indent="0">
              <a:buNone/>
              <a:defRPr sz="3556" b="1"/>
            </a:lvl2pPr>
            <a:lvl3pPr marL="1625620" indent="0">
              <a:buNone/>
              <a:defRPr sz="3200" b="1"/>
            </a:lvl3pPr>
            <a:lvl4pPr marL="2438430" indent="0">
              <a:buNone/>
              <a:defRPr sz="2844" b="1"/>
            </a:lvl4pPr>
            <a:lvl5pPr marL="3251241" indent="0">
              <a:buNone/>
              <a:defRPr sz="2844" b="1"/>
            </a:lvl5pPr>
            <a:lvl6pPr marL="4064051" indent="0">
              <a:buNone/>
              <a:defRPr sz="2844" b="1"/>
            </a:lvl6pPr>
            <a:lvl7pPr marL="4876861" indent="0">
              <a:buNone/>
              <a:defRPr sz="2844" b="1"/>
            </a:lvl7pPr>
            <a:lvl8pPr marL="5689671" indent="0">
              <a:buNone/>
              <a:defRPr sz="2844" b="1"/>
            </a:lvl8pPr>
            <a:lvl9pPr marL="6502481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9502073" y="3928534"/>
            <a:ext cx="3910503" cy="270933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844"/>
            </a:lvl1pPr>
            <a:lvl2pPr marL="812810" indent="0">
              <a:buNone/>
              <a:defRPr sz="2844"/>
            </a:lvl2pPr>
            <a:lvl3pPr marL="1625620" indent="0">
              <a:buNone/>
              <a:defRPr sz="2844"/>
            </a:lvl3pPr>
            <a:lvl4pPr marL="2438430" indent="0">
              <a:buNone/>
              <a:defRPr sz="2844"/>
            </a:lvl4pPr>
            <a:lvl5pPr marL="3251241" indent="0">
              <a:buNone/>
              <a:defRPr sz="2844"/>
            </a:lvl5pPr>
            <a:lvl6pPr marL="4064051" indent="0">
              <a:buNone/>
              <a:defRPr sz="2844"/>
            </a:lvl6pPr>
            <a:lvl7pPr marL="4876861" indent="0">
              <a:buNone/>
              <a:defRPr sz="2844"/>
            </a:lvl7pPr>
            <a:lvl8pPr marL="5689671" indent="0">
              <a:buNone/>
              <a:defRPr sz="2844"/>
            </a:lvl8pPr>
            <a:lvl9pPr marL="6502481" indent="0">
              <a:buNone/>
              <a:defRPr sz="284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9501910" y="8581706"/>
            <a:ext cx="3915682" cy="1171892"/>
          </a:xfrm>
        </p:spPr>
        <p:txBody>
          <a:bodyPr anchor="t">
            <a:normAutofit/>
          </a:bodyPr>
          <a:lstStyle>
            <a:lvl1pPr marL="0" indent="0">
              <a:buNone/>
              <a:defRPr sz="2489"/>
            </a:lvl1pPr>
            <a:lvl2pPr marL="812810" indent="0">
              <a:buNone/>
              <a:defRPr sz="2133"/>
            </a:lvl2pPr>
            <a:lvl3pPr marL="1625620" indent="0">
              <a:buNone/>
              <a:defRPr sz="1778"/>
            </a:lvl3pPr>
            <a:lvl4pPr marL="2438430" indent="0">
              <a:buNone/>
              <a:defRPr sz="1600"/>
            </a:lvl4pPr>
            <a:lvl5pPr marL="3251241" indent="0">
              <a:buNone/>
              <a:defRPr sz="1600"/>
            </a:lvl5pPr>
            <a:lvl6pPr marL="4064051" indent="0">
              <a:buNone/>
              <a:defRPr sz="1600"/>
            </a:lvl6pPr>
            <a:lvl7pPr marL="4876861" indent="0">
              <a:buNone/>
              <a:defRPr sz="1600"/>
            </a:lvl7pPr>
            <a:lvl8pPr marL="5689671" indent="0">
              <a:buNone/>
              <a:defRPr sz="1600"/>
            </a:lvl8pPr>
            <a:lvl9pPr marL="6502481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4969483" y="3793067"/>
            <a:ext cx="0" cy="7044267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9285387" y="3793067"/>
            <a:ext cx="0" cy="7052235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0776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2813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075169" y="764826"/>
            <a:ext cx="2337410" cy="10357556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70178" y="1374587"/>
            <a:ext cx="9900110" cy="97477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225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11198990" y="2980267"/>
            <a:ext cx="5012267" cy="5012267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10115257" y="-812800"/>
            <a:ext cx="2844800" cy="28448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11198990" y="10837333"/>
            <a:ext cx="1761067" cy="1761067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273757" y="4741333"/>
            <a:ext cx="7450667" cy="7450667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1492957" y="5147733"/>
            <a:ext cx="4199467" cy="4199467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13770034" y="0"/>
            <a:ext cx="121920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61707" y="804832"/>
            <a:ext cx="12542898" cy="248983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1467" y="3649645"/>
            <a:ext cx="11931829" cy="74586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3324426" y="3251149"/>
            <a:ext cx="1761065" cy="40650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956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2679078-1154-4639-B939-29E10C5E93B6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11081485" y="5801548"/>
            <a:ext cx="6861858" cy="40650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956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3806989" y="525754"/>
            <a:ext cx="1117890" cy="136477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498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663A5-4C0D-4C03-B528-6DD9164FC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61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812823" rtl="0" eaLnBrk="1" latinLnBrk="0" hangingPunct="1">
        <a:spcBef>
          <a:spcPct val="0"/>
        </a:spcBef>
        <a:buNone/>
        <a:defRPr sz="7467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609618" indent="-609618" algn="l" defTabSz="812823" rtl="0" eaLnBrk="1" latinLnBrk="0" hangingPunct="1">
        <a:spcBef>
          <a:spcPts val="1778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3556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1320838" indent="-508015" algn="l" defTabSz="812823" rtl="0" eaLnBrk="1" latinLnBrk="0" hangingPunct="1">
        <a:spcBef>
          <a:spcPts val="1778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32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2032061" indent="-406412" algn="l" defTabSz="812823" rtl="0" eaLnBrk="1" latinLnBrk="0" hangingPunct="1">
        <a:spcBef>
          <a:spcPts val="1778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844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2844884" indent="-406412" algn="l" defTabSz="812823" rtl="0" eaLnBrk="1" latinLnBrk="0" hangingPunct="1">
        <a:spcBef>
          <a:spcPts val="1778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489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3657706" indent="-406412" algn="l" defTabSz="812823" rtl="0" eaLnBrk="1" latinLnBrk="0" hangingPunct="1">
        <a:spcBef>
          <a:spcPts val="1778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489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4470531" indent="-406412" algn="l" defTabSz="812823" rtl="0" eaLnBrk="1" latinLnBrk="0" hangingPunct="1">
        <a:spcBef>
          <a:spcPts val="1778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489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5283353" indent="-406412" algn="l" defTabSz="812823" rtl="0" eaLnBrk="1" latinLnBrk="0" hangingPunct="1">
        <a:spcBef>
          <a:spcPts val="1778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489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6096178" indent="-406412" algn="l" defTabSz="812823" rtl="0" eaLnBrk="1" latinLnBrk="0" hangingPunct="1">
        <a:spcBef>
          <a:spcPts val="1778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489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6909000" indent="-406412" algn="l" defTabSz="812823" rtl="0" eaLnBrk="1" latinLnBrk="0" hangingPunct="1">
        <a:spcBef>
          <a:spcPts val="1778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489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812823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812823" algn="l" defTabSz="812823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625647" algn="l" defTabSz="812823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438470" algn="l" defTabSz="812823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4pPr>
      <a:lvl5pPr marL="3251296" algn="l" defTabSz="812823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5pPr>
      <a:lvl6pPr marL="4064118" algn="l" defTabSz="812823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6pPr>
      <a:lvl7pPr marL="4876943" algn="l" defTabSz="812823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7pPr>
      <a:lvl8pPr marL="5689765" algn="l" defTabSz="812823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8pPr>
      <a:lvl9pPr marL="6502590" algn="l" defTabSz="812823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diagramColors" Target="../diagrams/colors2.xml"/><Relationship Id="rId18" Type="http://schemas.openxmlformats.org/officeDocument/2006/relationships/diagramColors" Target="../diagrams/colors3.xml"/><Relationship Id="rId3" Type="http://schemas.openxmlformats.org/officeDocument/2006/relationships/image" Target="../media/image3.jpeg"/><Relationship Id="rId21" Type="http://schemas.openxmlformats.org/officeDocument/2006/relationships/hyperlink" Target="https://www.pikist.com/free-photo-sflsp" TargetMode="External"/><Relationship Id="rId7" Type="http://schemas.openxmlformats.org/officeDocument/2006/relationships/diagramColors" Target="../diagrams/colors1.xml"/><Relationship Id="rId12" Type="http://schemas.openxmlformats.org/officeDocument/2006/relationships/diagramQuickStyle" Target="../diagrams/quickStyle2.xml"/><Relationship Id="rId17" Type="http://schemas.openxmlformats.org/officeDocument/2006/relationships/diagramQuickStyle" Target="../diagrams/quickStyle3.xml"/><Relationship Id="rId2" Type="http://schemas.openxmlformats.org/officeDocument/2006/relationships/image" Target="../media/image2.jpeg"/><Relationship Id="rId16" Type="http://schemas.openxmlformats.org/officeDocument/2006/relationships/diagramLayout" Target="../diagrams/layout3.xml"/><Relationship Id="rId20" Type="http://schemas.openxmlformats.org/officeDocument/2006/relationships/image" Target="../media/image17.jp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diagramLayout" Target="../diagrams/layout2.xml"/><Relationship Id="rId24" Type="http://schemas.openxmlformats.org/officeDocument/2006/relationships/image" Target="../media/image20.jpeg"/><Relationship Id="rId5" Type="http://schemas.openxmlformats.org/officeDocument/2006/relationships/diagramLayout" Target="../diagrams/layout1.xml"/><Relationship Id="rId15" Type="http://schemas.openxmlformats.org/officeDocument/2006/relationships/diagramData" Target="../diagrams/data3.xml"/><Relationship Id="rId23" Type="http://schemas.openxmlformats.org/officeDocument/2006/relationships/image" Target="../media/image19.jpeg"/><Relationship Id="rId10" Type="http://schemas.openxmlformats.org/officeDocument/2006/relationships/diagramData" Target="../diagrams/data2.xml"/><Relationship Id="rId19" Type="http://schemas.microsoft.com/office/2007/relationships/diagramDrawing" Target="../diagrams/drawing3.xml"/><Relationship Id="rId4" Type="http://schemas.openxmlformats.org/officeDocument/2006/relationships/diagramData" Target="../diagrams/data1.xml"/><Relationship Id="rId9" Type="http://schemas.openxmlformats.org/officeDocument/2006/relationships/image" Target="../media/image7.jpeg"/><Relationship Id="rId14" Type="http://schemas.microsoft.com/office/2007/relationships/diagramDrawing" Target="../diagrams/drawing2.xml"/><Relationship Id="rId22" Type="http://schemas.openxmlformats.org/officeDocument/2006/relationships/image" Target="../media/image18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3E079BF-A008-4B81-AE04-64B5C3D56FD4}"/>
              </a:ext>
            </a:extLst>
          </p:cNvPr>
          <p:cNvSpPr/>
          <p:nvPr/>
        </p:nvSpPr>
        <p:spPr>
          <a:xfrm>
            <a:off x="5465352" y="-90357"/>
            <a:ext cx="44678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bliqueTopLef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u="sng" dirty="0">
                <a:ln/>
                <a:solidFill>
                  <a:schemeClr val="accent4"/>
                </a:solidFill>
              </a:rPr>
              <a:t>Anti Bullying </a:t>
            </a:r>
          </a:p>
        </p:txBody>
      </p:sp>
      <p:pic>
        <p:nvPicPr>
          <p:cNvPr id="1026" name="Picture 2" descr="Cartoon bully — Stock Vector © ayeletkeshet #41480421">
            <a:extLst>
              <a:ext uri="{FF2B5EF4-FFF2-40B4-BE49-F238E27FC236}">
                <a16:creationId xmlns:a16="http://schemas.microsoft.com/office/drawing/2014/main" id="{E6BB8A76-3E7B-4D9D-A178-E0AF1AEDA1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41" y="735222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DF7185B-2E05-4687-B05E-A078281B5068}"/>
              </a:ext>
            </a:extLst>
          </p:cNvPr>
          <p:cNvSpPr txBox="1"/>
          <p:nvPr/>
        </p:nvSpPr>
        <p:spPr>
          <a:xfrm>
            <a:off x="617958" y="2839302"/>
            <a:ext cx="29081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(Redirect Notice, 2014)</a:t>
            </a:r>
            <a:endParaRPr lang="en-GB" sz="1400" dirty="0"/>
          </a:p>
        </p:txBody>
      </p:sp>
      <p:pic>
        <p:nvPicPr>
          <p:cNvPr id="7170" name="Picture 2" descr="Free Bullying Prevention Printable Posters For Schools">
            <a:extLst>
              <a:ext uri="{FF2B5EF4-FFF2-40B4-BE49-F238E27FC236}">
                <a16:creationId xmlns:a16="http://schemas.microsoft.com/office/drawing/2014/main" id="{9843890B-3C3A-4089-A1EC-8ECCF68E02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279" y="986769"/>
            <a:ext cx="3237422" cy="3039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7BF02D23-EAC1-4FB7-BD99-22AAA615B5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34317685"/>
              </p:ext>
            </p:extLst>
          </p:nvPr>
        </p:nvGraphicFramePr>
        <p:xfrm>
          <a:off x="7161776" y="4186700"/>
          <a:ext cx="10837333" cy="55951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3314" name="Picture 2" descr="Image result for impacts of bullying">
            <a:extLst>
              <a:ext uri="{FF2B5EF4-FFF2-40B4-BE49-F238E27FC236}">
                <a16:creationId xmlns:a16="http://schemas.microsoft.com/office/drawing/2014/main" id="{E5331014-409F-401C-90D6-5236ED6B55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1585" y="2167266"/>
            <a:ext cx="2489547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A171EB-FE11-433D-A358-5F6FDF6858EC}"/>
              </a:ext>
            </a:extLst>
          </p:cNvPr>
          <p:cNvSpPr txBox="1"/>
          <p:nvPr/>
        </p:nvSpPr>
        <p:spPr>
          <a:xfrm>
            <a:off x="3996358" y="3868264"/>
            <a:ext cx="27677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(Gordon, 2020)</a:t>
            </a:r>
            <a:endParaRPr lang="en-GB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9FD166-EAD0-4005-9886-BC1446D9D35A}"/>
              </a:ext>
            </a:extLst>
          </p:cNvPr>
          <p:cNvSpPr txBox="1"/>
          <p:nvPr/>
        </p:nvSpPr>
        <p:spPr>
          <a:xfrm>
            <a:off x="7469983" y="4071902"/>
            <a:ext cx="25712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Redirect Notice, 2014)</a:t>
            </a:r>
            <a:endParaRPr lang="en-GB" sz="1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3DE9BFE-1505-4448-AEE9-854CC1A8E078}"/>
              </a:ext>
            </a:extLst>
          </p:cNvPr>
          <p:cNvSpPr txBox="1"/>
          <p:nvPr/>
        </p:nvSpPr>
        <p:spPr>
          <a:xfrm>
            <a:off x="14536926" y="7343714"/>
            <a:ext cx="23012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(Software, 2019)</a:t>
            </a:r>
            <a:endParaRPr lang="en-GB" sz="1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7387690-E414-49FC-B521-C4EEB266ABF8}"/>
              </a:ext>
            </a:extLst>
          </p:cNvPr>
          <p:cNvSpPr txBox="1"/>
          <p:nvPr/>
        </p:nvSpPr>
        <p:spPr>
          <a:xfrm>
            <a:off x="14154763" y="5446813"/>
            <a:ext cx="2097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Hogan, 2019)</a:t>
            </a:r>
            <a:endParaRPr lang="en-GB" sz="12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3141536-A261-456E-9C74-D4C375396277}"/>
              </a:ext>
            </a:extLst>
          </p:cNvPr>
          <p:cNvSpPr txBox="1"/>
          <p:nvPr/>
        </p:nvSpPr>
        <p:spPr>
          <a:xfrm>
            <a:off x="13554634" y="9148282"/>
            <a:ext cx="31409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Teacher Clipart PNG images, Cartoon Teachers, Students And Teacher , 2021)</a:t>
            </a:r>
            <a:endParaRPr lang="en-GB" sz="120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985619B-3B5B-49AF-8296-AE3556C84E54}"/>
              </a:ext>
            </a:extLst>
          </p:cNvPr>
          <p:cNvSpPr/>
          <p:nvPr/>
        </p:nvSpPr>
        <p:spPr>
          <a:xfrm>
            <a:off x="-40045" y="126660"/>
            <a:ext cx="350929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3600" b="1" cap="none" spc="0" dirty="0">
                <a:ln/>
                <a:solidFill>
                  <a:schemeClr val="accent3"/>
                </a:solidFill>
                <a:effectLst/>
              </a:rPr>
              <a:t>Who is a bully?</a:t>
            </a:r>
            <a:endParaRPr lang="en-GB" sz="36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37DF009-18FC-4ADB-A1D3-87ACC2250390}"/>
              </a:ext>
            </a:extLst>
          </p:cNvPr>
          <p:cNvSpPr/>
          <p:nvPr/>
        </p:nvSpPr>
        <p:spPr>
          <a:xfrm>
            <a:off x="2822570" y="1609188"/>
            <a:ext cx="203934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Impacts</a:t>
            </a:r>
          </a:p>
        </p:txBody>
      </p:sp>
      <p:graphicFrame>
        <p:nvGraphicFramePr>
          <p:cNvPr id="28" name="Diagram 27">
            <a:extLst>
              <a:ext uri="{FF2B5EF4-FFF2-40B4-BE49-F238E27FC236}">
                <a16:creationId xmlns:a16="http://schemas.microsoft.com/office/drawing/2014/main" id="{58EC4DAB-8B73-4CA6-8AC0-7DEA8881CA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5537632"/>
              </p:ext>
            </p:extLst>
          </p:nvPr>
        </p:nvGraphicFramePr>
        <p:xfrm>
          <a:off x="9913626" y="566912"/>
          <a:ext cx="6433462" cy="3465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graphicFrame>
        <p:nvGraphicFramePr>
          <p:cNvPr id="10241" name="Diagram 10240">
            <a:extLst>
              <a:ext uri="{FF2B5EF4-FFF2-40B4-BE49-F238E27FC236}">
                <a16:creationId xmlns:a16="http://schemas.microsoft.com/office/drawing/2014/main" id="{BBCE9F40-FA02-4511-ACDB-4271EDE4CE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09430832"/>
              </p:ext>
            </p:extLst>
          </p:nvPr>
        </p:nvGraphicFramePr>
        <p:xfrm>
          <a:off x="-3064573" y="5642204"/>
          <a:ext cx="12787532" cy="66961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  <p:sp>
        <p:nvSpPr>
          <p:cNvPr id="10245" name="Rectangle 10244">
            <a:extLst>
              <a:ext uri="{FF2B5EF4-FFF2-40B4-BE49-F238E27FC236}">
                <a16:creationId xmlns:a16="http://schemas.microsoft.com/office/drawing/2014/main" id="{958E1D08-7590-4E27-8AD6-334BF3EB6A76}"/>
              </a:ext>
            </a:extLst>
          </p:cNvPr>
          <p:cNvSpPr/>
          <p:nvPr/>
        </p:nvSpPr>
        <p:spPr>
          <a:xfrm>
            <a:off x="10662704" y="9852236"/>
            <a:ext cx="2977097" cy="138499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2800" b="1" dirty="0">
                <a:ln/>
                <a:solidFill>
                  <a:schemeClr val="accent4"/>
                </a:solidFill>
              </a:rPr>
              <a:t>“1 in 10 children</a:t>
            </a:r>
          </a:p>
          <a:p>
            <a:pPr algn="ctr"/>
            <a:r>
              <a:rPr lang="en-US" sz="2800" b="1" dirty="0">
                <a:ln/>
                <a:solidFill>
                  <a:schemeClr val="accent4"/>
                </a:solidFill>
              </a:rPr>
              <a:t>a</a:t>
            </a:r>
            <a:r>
              <a:rPr lang="en-US" sz="2800" b="1" cap="none" spc="0" dirty="0">
                <a:ln/>
                <a:solidFill>
                  <a:schemeClr val="accent4"/>
                </a:solidFill>
                <a:effectLst/>
              </a:rPr>
              <a:t>r</a:t>
            </a:r>
            <a:r>
              <a:rPr lang="en-US" sz="2800" b="1" dirty="0">
                <a:ln/>
                <a:solidFill>
                  <a:schemeClr val="accent4"/>
                </a:solidFill>
              </a:rPr>
              <a:t>e bullied </a:t>
            </a:r>
          </a:p>
          <a:p>
            <a:pPr algn="ctr"/>
            <a:r>
              <a:rPr lang="en-US" sz="2800" b="1" dirty="0">
                <a:ln/>
                <a:solidFill>
                  <a:schemeClr val="accent4"/>
                </a:solidFill>
              </a:rPr>
              <a:t>in school”</a:t>
            </a:r>
            <a:endParaRPr lang="en-US" sz="2800" b="1" cap="none" spc="0" dirty="0">
              <a:ln/>
              <a:solidFill>
                <a:schemeClr val="accent4"/>
              </a:solidFill>
              <a:effectLst/>
            </a:endParaRPr>
          </a:p>
        </p:txBody>
      </p:sp>
      <p:sp>
        <p:nvSpPr>
          <p:cNvPr id="10" name="Thought Bubble: Cloud 9">
            <a:extLst>
              <a:ext uri="{FF2B5EF4-FFF2-40B4-BE49-F238E27FC236}">
                <a16:creationId xmlns:a16="http://schemas.microsoft.com/office/drawing/2014/main" id="{B45AA113-2132-45D6-BCE0-C7E2EEAB79EC}"/>
              </a:ext>
            </a:extLst>
          </p:cNvPr>
          <p:cNvSpPr/>
          <p:nvPr/>
        </p:nvSpPr>
        <p:spPr>
          <a:xfrm>
            <a:off x="-10000" y="3732889"/>
            <a:ext cx="3028446" cy="3086303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363E00-C842-4633-A056-D4EBEEB4FEEC}"/>
              </a:ext>
            </a:extLst>
          </p:cNvPr>
          <p:cNvSpPr txBox="1"/>
          <p:nvPr/>
        </p:nvSpPr>
        <p:spPr>
          <a:xfrm>
            <a:off x="507625" y="4387929"/>
            <a:ext cx="1842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Physical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B74CCC-5B53-4272-AB66-7C5D2378F693}"/>
              </a:ext>
            </a:extLst>
          </p:cNvPr>
          <p:cNvSpPr txBox="1"/>
          <p:nvPr/>
        </p:nvSpPr>
        <p:spPr>
          <a:xfrm>
            <a:off x="1528435" y="4830444"/>
            <a:ext cx="1528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Verbal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124ED06-12D8-4D34-B883-004A853230E4}"/>
              </a:ext>
            </a:extLst>
          </p:cNvPr>
          <p:cNvSpPr txBox="1"/>
          <p:nvPr/>
        </p:nvSpPr>
        <p:spPr>
          <a:xfrm>
            <a:off x="1714602" y="4129784"/>
            <a:ext cx="1155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Sexual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1F789A5-44DD-4EA9-85DA-495D0D83D565}"/>
              </a:ext>
            </a:extLst>
          </p:cNvPr>
          <p:cNvSpPr txBox="1"/>
          <p:nvPr/>
        </p:nvSpPr>
        <p:spPr>
          <a:xfrm>
            <a:off x="391865" y="5473171"/>
            <a:ext cx="1273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Cyber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C4F5885-B227-49B3-A7E6-993AE8CF35E1}"/>
              </a:ext>
            </a:extLst>
          </p:cNvPr>
          <p:cNvSpPr txBox="1"/>
          <p:nvPr/>
        </p:nvSpPr>
        <p:spPr>
          <a:xfrm>
            <a:off x="1517775" y="5447517"/>
            <a:ext cx="1273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Racist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B81E4CD-7A8C-43F5-B932-2A1CD26BF6EA}"/>
              </a:ext>
            </a:extLst>
          </p:cNvPr>
          <p:cNvSpPr txBox="1"/>
          <p:nvPr/>
        </p:nvSpPr>
        <p:spPr>
          <a:xfrm>
            <a:off x="444309" y="5859726"/>
            <a:ext cx="1903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Relationships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9AB3DF1-A6EE-436E-BCFB-1546D7029321}"/>
              </a:ext>
            </a:extLst>
          </p:cNvPr>
          <p:cNvSpPr txBox="1"/>
          <p:nvPr/>
        </p:nvSpPr>
        <p:spPr>
          <a:xfrm>
            <a:off x="175082" y="4967247"/>
            <a:ext cx="1539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Prejudice</a:t>
            </a:r>
          </a:p>
        </p:txBody>
      </p:sp>
      <p:pic>
        <p:nvPicPr>
          <p:cNvPr id="26" name="Picture 25" descr="A picture containing person, clothing, dress&#10;&#10;Description automatically generated">
            <a:extLst>
              <a:ext uri="{FF2B5EF4-FFF2-40B4-BE49-F238E27FC236}">
                <a16:creationId xmlns:a16="http://schemas.microsoft.com/office/drawing/2014/main" id="{EFDE9C56-CF36-413C-B614-E9A9DB8DDE0E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164478" y="7340319"/>
            <a:ext cx="2362888" cy="2014976"/>
          </a:xfrm>
          <a:prstGeom prst="rect">
            <a:avLst/>
          </a:prstGeom>
        </p:spPr>
      </p:pic>
      <p:pic>
        <p:nvPicPr>
          <p:cNvPr id="15362" name="Picture 2" descr="School Building Images, Stock Photos &amp; Vectors | Shutterstock">
            <a:extLst>
              <a:ext uri="{FF2B5EF4-FFF2-40B4-BE49-F238E27FC236}">
                <a16:creationId xmlns:a16="http://schemas.microsoft.com/office/drawing/2014/main" id="{004747FF-38A3-4723-980D-8BAECC5975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9104" y="6187827"/>
            <a:ext cx="260107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croll: Horizontal 3">
            <a:extLst>
              <a:ext uri="{FF2B5EF4-FFF2-40B4-BE49-F238E27FC236}">
                <a16:creationId xmlns:a16="http://schemas.microsoft.com/office/drawing/2014/main" id="{CFEDBE35-DAFD-4A45-81AF-8445A20D8B4B}"/>
              </a:ext>
            </a:extLst>
          </p:cNvPr>
          <p:cNvSpPr/>
          <p:nvPr/>
        </p:nvSpPr>
        <p:spPr>
          <a:xfrm>
            <a:off x="6764133" y="8486351"/>
            <a:ext cx="2831012" cy="1220740"/>
          </a:xfrm>
          <a:prstGeom prst="horizontalScroll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FE427D-A8BD-43ED-AEF4-F78707074998}"/>
              </a:ext>
            </a:extLst>
          </p:cNvPr>
          <p:cNvSpPr txBox="1"/>
          <p:nvPr/>
        </p:nvSpPr>
        <p:spPr>
          <a:xfrm>
            <a:off x="7012150" y="8718303"/>
            <a:ext cx="29014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FF00"/>
                </a:solidFill>
              </a:rPr>
              <a:t>Can you spot a </a:t>
            </a:r>
          </a:p>
          <a:p>
            <a:r>
              <a:rPr lang="en-GB" sz="2000" b="1" dirty="0">
                <a:solidFill>
                  <a:srgbClr val="FFFF00"/>
                </a:solidFill>
              </a:rPr>
              <a:t>child being bullied?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EB7715-7310-4F3A-AE0B-0257E762F3B0}"/>
              </a:ext>
            </a:extLst>
          </p:cNvPr>
          <p:cNvSpPr txBox="1"/>
          <p:nvPr/>
        </p:nvSpPr>
        <p:spPr>
          <a:xfrm>
            <a:off x="11237797" y="11117596"/>
            <a:ext cx="33996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(Bennett, 2010)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3EC66A-0080-4C23-AB12-E813295E428D}"/>
              </a:ext>
            </a:extLst>
          </p:cNvPr>
          <p:cNvSpPr txBox="1"/>
          <p:nvPr/>
        </p:nvSpPr>
        <p:spPr>
          <a:xfrm>
            <a:off x="7097751" y="9548104"/>
            <a:ext cx="3789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(Shutterstock, 2021)</a:t>
            </a:r>
            <a:endParaRPr lang="en-GB" dirty="0"/>
          </a:p>
        </p:txBody>
      </p:sp>
      <p:pic>
        <p:nvPicPr>
          <p:cNvPr id="16386" name="Picture 2" descr="Successful Futures">
            <a:extLst>
              <a:ext uri="{FF2B5EF4-FFF2-40B4-BE49-F238E27FC236}">
                <a16:creationId xmlns:a16="http://schemas.microsoft.com/office/drawing/2014/main" id="{E6CB95BE-CFEE-4067-909E-957293581D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67865" y="10449126"/>
            <a:ext cx="2652305" cy="1162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49437E1-CE76-4DE0-8DA3-F91763B3D870}"/>
              </a:ext>
            </a:extLst>
          </p:cNvPr>
          <p:cNvSpPr txBox="1"/>
          <p:nvPr/>
        </p:nvSpPr>
        <p:spPr>
          <a:xfrm>
            <a:off x="13301784" y="11595356"/>
            <a:ext cx="295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(Welsh Government, 2015)</a:t>
            </a:r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BE7C056-7D51-49B3-978E-24A1EBB9614A}"/>
              </a:ext>
            </a:extLst>
          </p:cNvPr>
          <p:cNvSpPr/>
          <p:nvPr/>
        </p:nvSpPr>
        <p:spPr>
          <a:xfrm>
            <a:off x="4134118" y="4489161"/>
            <a:ext cx="4703532" cy="138499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84% of children </a:t>
            </a:r>
            <a:r>
              <a:rPr lang="en-US" sz="28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in year 4</a:t>
            </a:r>
            <a:r>
              <a:rPr lang="en-US" sz="28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</a:p>
          <a:p>
            <a:pPr algn="ctr"/>
            <a:r>
              <a:rPr lang="en-US" sz="28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feel schools understand</a:t>
            </a:r>
          </a:p>
          <a:p>
            <a:pPr algn="ctr"/>
            <a:r>
              <a:rPr lang="en-US" sz="28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bullying.</a:t>
            </a:r>
            <a:endParaRPr lang="en-US" sz="28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31C75A1-8DCF-4377-A317-F7709D9BA23B}"/>
              </a:ext>
            </a:extLst>
          </p:cNvPr>
          <p:cNvSpPr txBox="1"/>
          <p:nvPr/>
        </p:nvSpPr>
        <p:spPr>
          <a:xfrm>
            <a:off x="4752325" y="5793455"/>
            <a:ext cx="35276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(Pupil's views on stopping bullying, 2019)</a:t>
            </a:r>
            <a:endParaRPr lang="en-GB" sz="1400" dirty="0"/>
          </a:p>
        </p:txBody>
      </p:sp>
      <p:pic>
        <p:nvPicPr>
          <p:cNvPr id="17410" name="Picture 2" descr="Say NO to bullying! - Maths with Mrs Leggo">
            <a:extLst>
              <a:ext uri="{FF2B5EF4-FFF2-40B4-BE49-F238E27FC236}">
                <a16:creationId xmlns:a16="http://schemas.microsoft.com/office/drawing/2014/main" id="{3C324AD3-7FAC-47AF-AE5E-013D7EF522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684" y="10124033"/>
            <a:ext cx="4703532" cy="1783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E25F9595-2076-4C9F-8937-ED809D752611}"/>
              </a:ext>
            </a:extLst>
          </p:cNvPr>
          <p:cNvSpPr txBox="1"/>
          <p:nvPr/>
        </p:nvSpPr>
        <p:spPr>
          <a:xfrm>
            <a:off x="8536459" y="11900536"/>
            <a:ext cx="44011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(Say NO to bullying!, 2019)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753534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0A90C-7AAB-4536-A7DE-2F3186944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0647" y="304800"/>
            <a:ext cx="6701082" cy="2356556"/>
          </a:xfrm>
        </p:spPr>
        <p:txBody>
          <a:bodyPr/>
          <a:lstStyle/>
          <a:p>
            <a:pPr algn="ctr"/>
            <a:r>
              <a:rPr lang="en-GB" b="1" u="sng" dirty="0">
                <a:solidFill>
                  <a:schemeClr val="bg2">
                    <a:lumMod val="50000"/>
                  </a:schemeClr>
                </a:solidFill>
                <a:latin typeface="+mn-lt"/>
              </a:rPr>
              <a:t>Bibliography</a:t>
            </a:r>
            <a:br>
              <a:rPr lang="en-GB" b="1" u="sng" dirty="0">
                <a:latin typeface="+mn-lt"/>
              </a:rPr>
            </a:br>
            <a:br>
              <a:rPr lang="en-GB" b="1" u="sng" dirty="0">
                <a:latin typeface="+mn-lt"/>
              </a:rPr>
            </a:br>
            <a:endParaRPr lang="en-GB" b="1" u="sng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9E72D9-A7C6-4403-9F88-992F2E4D59E5}"/>
              </a:ext>
            </a:extLst>
          </p:cNvPr>
          <p:cNvSpPr txBox="1"/>
          <p:nvPr/>
        </p:nvSpPr>
        <p:spPr>
          <a:xfrm>
            <a:off x="730738" y="1992923"/>
            <a:ext cx="14794523" cy="1135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Anti-bullyingalliance.org.uk. 2017.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Anti-Bullying Policies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(online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 Available at: &lt;https://anti-bullyingalliance.org.uk/tools-information/all-about-bullying/anti-bullying-policies&gt; (Accessed 7 January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Bennett, T., 2010.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Behaviour Guru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London: Continuum International Pub. Group, pp.129-193.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Burr, V., 2015.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Social Constructionism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3rd ed. London: Routledge, pp.24-25.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Cherry, K.,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A Study Guide For Your Psychology Of Learning Exam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(online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Open Sans"/>
              </a:rPr>
              <a:t>Verywell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 Mind. Available at: &lt;https://www.verywellmind.com/learning-study-guide-2795698&gt; (Accessed 6 January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Collins, J. and Cook, D., 2001.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Understanding Learning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London: Paul Chapman Publishing, pp.111-113.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Dan Martell.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Maslow's Hierarchy Of Entrepreneurial Needs | Dan Martell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(online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 Available at: &lt;https://www.danmartell.com/hierarchy-of-entrepreneurial-needs/&gt; [Accessed 7 January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 err="1">
                <a:solidFill>
                  <a:srgbClr val="000000"/>
                </a:solidFill>
                <a:effectLst/>
                <a:latin typeface="Open Sans"/>
              </a:rPr>
              <a:t>Depositphotos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, I., 2019.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Cartoon Bully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(online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Open Sans"/>
              </a:rPr>
              <a:t>Depositphotos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Available at: &lt;https://depositphotos.com/41480421/stock-illustration-cartoon-bully.html&gt; (Accessed 7 January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Google.com. 2014.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Redirect Notice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(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online) Available at: &lt;https://www.google.com/url?sa=i&amp;url=https%3A%2F%2Fdepositphotos.com%2F41480421%2Fstock-illustration-cartoon-bully.html&amp;psig=AOvVaw007RlbJp3JBtSH8aHAkeo3&amp;ust=1610709409923000&amp;source=images&amp;cd=vfe&amp;ved=2ahUKEwiiyf6ippvuAhUPfRQKHf8-CGsQr4kDegUIARCiAQ&gt; [Accessed 7 January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Gordon, S., 2020.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How Long-Term Bullying Can Affect Your Child's Life In Many Ways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[online]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Open Sans"/>
              </a:rPr>
              <a:t>Verywell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 Family. Available at: &lt;https://www.verywellfamily.com/bullying-impact-4157338&gt; (Accessed 14 January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Government, W., 2015. (online)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Open Sans"/>
              </a:rPr>
              <a:t>Gov.wales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Available at: &lt;https://gov.wales/sites/default/files/inline-documents/2019-03/1_UNCRC%20Rights_En%20%281%29.pdf&gt; (Accessed 3 January 2021).</a:t>
            </a:r>
            <a:endParaRPr lang="en-GB" sz="1400" dirty="0">
              <a:solidFill>
                <a:srgbClr val="000000"/>
              </a:solidFill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Government, W., 2015. (online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Open Sans"/>
              </a:rPr>
              <a:t>Gov.wales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Available at: &lt;https://gov.wales/sites/default/files/publications/2018-03/succesful-futures-a-summary-of-professor-graham-donaldsons-report.pdf&gt; (Accessed 12 January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 err="1">
                <a:solidFill>
                  <a:srgbClr val="000000"/>
                </a:solidFill>
                <a:effectLst/>
                <a:latin typeface="Open Sans"/>
              </a:rPr>
              <a:t>Gov.wales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2015. (online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 Available at: &lt;https://gov.wales/sites/default/files/inline-documents/2019-03/1_UNCRC%20Rights_En%20%281%29.pdf&gt; (Accessed 3 January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 err="1">
                <a:solidFill>
                  <a:srgbClr val="000000"/>
                </a:solidFill>
                <a:effectLst/>
                <a:latin typeface="Open Sans"/>
              </a:rPr>
              <a:t>Gov.wales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2019.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Pupil's Views On Stopping Bullying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(online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 Available at: &lt;https://gov.wales/sites/default/files/statistics-and-research/2019-01/survey-into-the-prevalence-and-incidence-of-school-bullying-in-wales.pdf&gt; (Accessed 15 January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Hogan, J., 2019.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Parent-Teacher Meetings: The Good, The Bad And The Novel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(online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 The Irish Times. Available at: &lt;https://www.irishtimes.com/life-and-style/health-family/parenting/parent-teacher-meetings-the-good-the-bad-and-the-novel-1.3777443&gt; (Accessed 11 January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Jenkins, R., 2004.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Social Identity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2nd ed. London: Routledge, p.45.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Kassem, D., Murphy, L. and Taylor, E., 2010.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Key Issues In Childhood And Youth Studies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London: Routledge, p.18.</a:t>
            </a:r>
            <a:endParaRPr lang="en-GB" sz="1400" dirty="0">
              <a:solidFill>
                <a:srgbClr val="000000"/>
              </a:solidFill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Library, W., 2008. (online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 Webbs.library.lse.ac.uk. Available at: &lt;http://webbs.library.lse.ac.uk/86/1/FabianTracts114.pdf&gt; (Accessed 8 January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Masters, P., 2018.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Bronfenbrenner System Theory Research Papers On Psychological Development And Environment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[online] Papermasters.com. Available at: &lt;https://www.papermasters.com/bronfenbrenner-system-theory.html&gt; (Accessed 9 January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Maths with Mrs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Open Sans"/>
              </a:rPr>
              <a:t>Leggo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2019.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Say NO To Bullying!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(online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 Available at: &lt;http://mrsleggosclassroom.weebly.com/say-no-to-bullying.html&gt; (Accessed 15 January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Nutbrown, C. and Clough, P., 2012.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Inclusion In The Early Years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Los Angeles [etc.]: SAGE, pp.36-41.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Overview, T., 2018.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The Equalities Act &amp; Street Furniture – Overview | Marshalls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(online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 Marshalls.co.uk. Available at: &lt;https://www.marshalls.co.uk/commercial/blog/the-equalities-act-street-furniture-overview&gt; (Accessed 9 January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Pierson, J., 2010.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Tackling Poverty And Social Exclusion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2nd ed. Oxon: Routledge, pp.77-89.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Shutterstock.com.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School Building Images, Stock Photos &amp; Vectors | Shutterstock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(online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 Available at: &lt;https://www.shutterstock.com/search/school+building&gt; (Accessed 5 January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Skinner, B., 2011.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About </a:t>
            </a:r>
            <a:r>
              <a:rPr lang="en-GB" sz="1400" b="0" i="1" dirty="0" err="1">
                <a:solidFill>
                  <a:srgbClr val="000000"/>
                </a:solidFill>
                <a:effectLst/>
                <a:latin typeface="Open Sans"/>
              </a:rPr>
              <a:t>Behaviorism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New York: Random House US, pp.64-71.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Slideshare.net. 2019.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Carl Rogers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(online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 Available at: &lt;https://www.slideshare.net/THIYAGUSURI/carl-rogers-158623037&gt; (Accessed 14 January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Tassoni, P., 2007.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Child Development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Oxford: Heinemann, pp.85-102.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Teacher Clipart PNG images, Cartoon Teachers, Students And Teacher - Free Transparent PNG Logos.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Teacher Clipart PNG Images, Cartoon Teachers, Students And Teacher - Free Transparent PNG Logos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(online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 Available at: &lt;https://www.freepnglogos.com/pics/teacher&gt; (Accessed 14 January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Tolley, A. and Lawton, D., 1989.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Managing Schools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London: Hodder &amp; Stoughton, pp.21-25.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Waller, T. and Davis, G., 2011.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An Introduction To Early Childhood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2nd ed. London: Sage Publications, p.190.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000000"/>
              </a:solidFill>
              <a:effectLst/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000000"/>
              </a:solidFill>
              <a:effectLst/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000000"/>
              </a:solidFill>
              <a:effectLst/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000000"/>
              </a:solidFill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000000"/>
              </a:solidFill>
              <a:effectLst/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000000"/>
              </a:solidFill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000000"/>
              </a:solidFill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2348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Custom 2">
      <a:dk1>
        <a:srgbClr val="FFFFFF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ti bullying presentation" id="{D30628B8-88F8-4A7C-B205-070D7A53CE4F}" vid="{516FE773-A21E-400F-B90D-2C4E3331DE2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4688</TotalTime>
  <Words>1256</Words>
  <Application>Microsoft Office PowerPoint</Application>
  <PresentationFormat>Custom</PresentationFormat>
  <Paragraphs>79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Century Gothic</vt:lpstr>
      <vt:lpstr>Open Sans</vt:lpstr>
      <vt:lpstr>Wingdings 3</vt:lpstr>
      <vt:lpstr>Ion</vt:lpstr>
      <vt:lpstr>PowerPoint Presentation</vt:lpstr>
      <vt:lpstr>Bibliography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 Claire Freeman (1808580)</dc:creator>
  <cp:lastModifiedBy>Emma Claire Freeman (1808580)</cp:lastModifiedBy>
  <cp:revision>42</cp:revision>
  <dcterms:created xsi:type="dcterms:W3CDTF">2021-01-12T08:55:32Z</dcterms:created>
  <dcterms:modified xsi:type="dcterms:W3CDTF">2021-01-15T15:03:35Z</dcterms:modified>
</cp:coreProperties>
</file>