
<file path=[Content_Types].xml><?xml version="1.0" encoding="utf-8"?>
<Types xmlns="http://schemas.openxmlformats.org/package/2006/content-types">
  <Default Extension="xml" ContentType="application/xml"/>
  <Default Extension="jpeg" ContentType="image/jpeg"/>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compatMode="1" saveSubsetFonts="1">
  <p:sldMasterIdLst>
    <p:sldMasterId id="2147483648" r:id="rId1"/>
  </p:sldMasterIdLst>
  <p:sldIdLst>
    <p:sldId id="307" r:id="rId2"/>
    <p:sldId id="309" r:id="rId3"/>
    <p:sldId id="321" r:id="rId4"/>
    <p:sldId id="317" r:id="rId5"/>
    <p:sldId id="312" r:id="rId6"/>
    <p:sldId id="326" r:id="rId7"/>
    <p:sldId id="329" r:id="rId8"/>
    <p:sldId id="318" r:id="rId9"/>
    <p:sldId id="319" r:id="rId10"/>
    <p:sldId id="320" r:id="rId11"/>
    <p:sldId id="330" r:id="rId12"/>
    <p:sldId id="332" r:id="rId13"/>
    <p:sldId id="323" r:id="rId14"/>
    <p:sldId id="325" r:id="rId15"/>
    <p:sldId id="331" r:id="rId16"/>
    <p:sldId id="322" r:id="rId17"/>
    <p:sldId id="333" r:id="rId18"/>
    <p:sldId id="327" r:id="rId19"/>
    <p:sldId id="334" r:id="rId20"/>
    <p:sldId id="324" r:id="rId21"/>
    <p:sldId id="335" r:id="rId22"/>
    <p:sldId id="314" r:id="rId23"/>
    <p:sldId id="315" r:id="rId24"/>
    <p:sldId id="328" r:id="rId25"/>
    <p:sldId id="336" r:id="rId26"/>
    <p:sldId id="313" r:id="rId27"/>
    <p:sldId id="279" r:id="rId28"/>
    <p:sldId id="337" r:id="rId29"/>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charset="0"/>
        <a:ea typeface="Arial" charset="0"/>
        <a:cs typeface="Arial" charset="0"/>
      </a:defRPr>
    </a:lvl1pPr>
    <a:lvl2pPr marL="457200" algn="l" rtl="0" eaLnBrk="0" fontAlgn="base" hangingPunct="0">
      <a:spcBef>
        <a:spcPct val="0"/>
      </a:spcBef>
      <a:spcAft>
        <a:spcPct val="0"/>
      </a:spcAft>
      <a:defRPr kern="1200">
        <a:solidFill>
          <a:schemeClr val="tx1"/>
        </a:solidFill>
        <a:latin typeface="Arial" charset="0"/>
        <a:ea typeface="Arial" charset="0"/>
        <a:cs typeface="Arial" charset="0"/>
      </a:defRPr>
    </a:lvl2pPr>
    <a:lvl3pPr marL="914400" algn="l" rtl="0" eaLnBrk="0" fontAlgn="base" hangingPunct="0">
      <a:spcBef>
        <a:spcPct val="0"/>
      </a:spcBef>
      <a:spcAft>
        <a:spcPct val="0"/>
      </a:spcAft>
      <a:defRPr kern="1200">
        <a:solidFill>
          <a:schemeClr val="tx1"/>
        </a:solidFill>
        <a:latin typeface="Arial" charset="0"/>
        <a:ea typeface="Arial" charset="0"/>
        <a:cs typeface="Arial" charset="0"/>
      </a:defRPr>
    </a:lvl3pPr>
    <a:lvl4pPr marL="1371600" algn="l" rtl="0" eaLnBrk="0" fontAlgn="base" hangingPunct="0">
      <a:spcBef>
        <a:spcPct val="0"/>
      </a:spcBef>
      <a:spcAft>
        <a:spcPct val="0"/>
      </a:spcAft>
      <a:defRPr kern="1200">
        <a:solidFill>
          <a:schemeClr val="tx1"/>
        </a:solidFill>
        <a:latin typeface="Arial" charset="0"/>
        <a:ea typeface="Arial" charset="0"/>
        <a:cs typeface="Arial" charset="0"/>
      </a:defRPr>
    </a:lvl4pPr>
    <a:lvl5pPr marL="1828800" algn="l" rtl="0" eaLnBrk="0" fontAlgn="base" hangingPunct="0">
      <a:spcBef>
        <a:spcPct val="0"/>
      </a:spcBef>
      <a:spcAft>
        <a:spcPct val="0"/>
      </a:spcAft>
      <a:defRPr kern="1200">
        <a:solidFill>
          <a:schemeClr val="tx1"/>
        </a:solidFill>
        <a:latin typeface="Arial" charset="0"/>
        <a:ea typeface="Arial" charset="0"/>
        <a:cs typeface="Arial" charset="0"/>
      </a:defRPr>
    </a:lvl5pPr>
    <a:lvl6pPr marL="2286000" algn="l" defTabSz="914400" rtl="0" eaLnBrk="1" latinLnBrk="0" hangingPunct="1">
      <a:defRPr kern="1200">
        <a:solidFill>
          <a:schemeClr val="tx1"/>
        </a:solidFill>
        <a:latin typeface="Arial" charset="0"/>
        <a:ea typeface="Arial" charset="0"/>
        <a:cs typeface="Arial" charset="0"/>
      </a:defRPr>
    </a:lvl6pPr>
    <a:lvl7pPr marL="2743200" algn="l" defTabSz="914400" rtl="0" eaLnBrk="1" latinLnBrk="0" hangingPunct="1">
      <a:defRPr kern="1200">
        <a:solidFill>
          <a:schemeClr val="tx1"/>
        </a:solidFill>
        <a:latin typeface="Arial" charset="0"/>
        <a:ea typeface="Arial" charset="0"/>
        <a:cs typeface="Arial" charset="0"/>
      </a:defRPr>
    </a:lvl7pPr>
    <a:lvl8pPr marL="3200400" algn="l" defTabSz="914400" rtl="0" eaLnBrk="1" latinLnBrk="0" hangingPunct="1">
      <a:defRPr kern="1200">
        <a:solidFill>
          <a:schemeClr val="tx1"/>
        </a:solidFill>
        <a:latin typeface="Arial" charset="0"/>
        <a:ea typeface="Arial" charset="0"/>
        <a:cs typeface="Arial" charset="0"/>
      </a:defRPr>
    </a:lvl8pPr>
    <a:lvl9pPr marL="3657600" algn="l" defTabSz="914400" rtl="0" eaLnBrk="1" latinLnBrk="0" hangingPunct="1">
      <a:defRPr kern="1200">
        <a:solidFill>
          <a:schemeClr val="tx1"/>
        </a:solidFill>
        <a:latin typeface="Arial" charset="0"/>
        <a:ea typeface="Arial" charset="0"/>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447" autoAdjust="0"/>
    <p:restoredTop sz="94659"/>
  </p:normalViewPr>
  <p:slideViewPr>
    <p:cSldViewPr>
      <p:cViewPr>
        <p:scale>
          <a:sx n="74" d="100"/>
          <a:sy n="74" d="100"/>
        </p:scale>
        <p:origin x="1624" y="86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presProps" Target="presProps.xml"/><Relationship Id="rId31" Type="http://schemas.openxmlformats.org/officeDocument/2006/relationships/viewProps" Target="viewProps.xml"/><Relationship Id="rId32" Type="http://schemas.openxmlformats.org/officeDocument/2006/relationships/theme" Target="theme/theme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fld id="{16DD1755-2650-7645-B199-10EA0D792DFA}" type="datetimeFigureOut">
              <a:rPr lang="en-GB" altLang="en-US"/>
              <a:pPr/>
              <a:t>31/10/2017</a:t>
            </a:fld>
            <a:endParaRPr lang="en-GB" altLang="en-US"/>
          </a:p>
        </p:txBody>
      </p:sp>
      <p:sp>
        <p:nvSpPr>
          <p:cNvPr id="5" name="Footer Placeholder 4"/>
          <p:cNvSpPr>
            <a:spLocks noGrp="1"/>
          </p:cNvSpPr>
          <p:nvPr>
            <p:ph type="ftr" sz="quarter" idx="11"/>
          </p:nvPr>
        </p:nvSpPr>
        <p:spPr/>
        <p:txBody>
          <a:bodyPr/>
          <a:lstStyle>
            <a:lvl1pPr>
              <a:defRPr/>
            </a:lvl1pPr>
          </a:lstStyle>
          <a:p>
            <a:endParaRPr lang="en-GB" altLang="en-US"/>
          </a:p>
        </p:txBody>
      </p:sp>
      <p:sp>
        <p:nvSpPr>
          <p:cNvPr id="6" name="Slide Number Placeholder 5"/>
          <p:cNvSpPr>
            <a:spLocks noGrp="1"/>
          </p:cNvSpPr>
          <p:nvPr>
            <p:ph type="sldNum" sz="quarter" idx="12"/>
          </p:nvPr>
        </p:nvSpPr>
        <p:spPr/>
        <p:txBody>
          <a:bodyPr/>
          <a:lstStyle>
            <a:lvl1pPr>
              <a:defRPr/>
            </a:lvl1pPr>
          </a:lstStyle>
          <a:p>
            <a:fld id="{FA1F6AEA-28F6-E149-89A3-54355F99A13E}" type="slidenum">
              <a:rPr lang="en-GB" altLang="en-US"/>
              <a:pPr/>
              <a:t>‹#›</a:t>
            </a:fld>
            <a:endParaRPr lang="en-GB" altLang="en-US"/>
          </a:p>
        </p:txBody>
      </p:sp>
    </p:spTree>
    <p:extLst>
      <p:ext uri="{BB962C8B-B14F-4D97-AF65-F5344CB8AC3E}">
        <p14:creationId xmlns:p14="http://schemas.microsoft.com/office/powerpoint/2010/main" val="2707447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fld id="{A9A31238-B862-DB45-9A4F-DAAA4023CB4B}" type="datetimeFigureOut">
              <a:rPr lang="en-GB" altLang="en-US"/>
              <a:pPr/>
              <a:t>31/10/2017</a:t>
            </a:fld>
            <a:endParaRPr lang="en-GB" altLang="en-US"/>
          </a:p>
        </p:txBody>
      </p:sp>
      <p:sp>
        <p:nvSpPr>
          <p:cNvPr id="5" name="Footer Placeholder 4"/>
          <p:cNvSpPr>
            <a:spLocks noGrp="1"/>
          </p:cNvSpPr>
          <p:nvPr>
            <p:ph type="ftr" sz="quarter" idx="11"/>
          </p:nvPr>
        </p:nvSpPr>
        <p:spPr/>
        <p:txBody>
          <a:bodyPr/>
          <a:lstStyle>
            <a:lvl1pPr>
              <a:defRPr/>
            </a:lvl1pPr>
          </a:lstStyle>
          <a:p>
            <a:endParaRPr lang="en-GB" altLang="en-US"/>
          </a:p>
        </p:txBody>
      </p:sp>
      <p:sp>
        <p:nvSpPr>
          <p:cNvPr id="6" name="Slide Number Placeholder 5"/>
          <p:cNvSpPr>
            <a:spLocks noGrp="1"/>
          </p:cNvSpPr>
          <p:nvPr>
            <p:ph type="sldNum" sz="quarter" idx="12"/>
          </p:nvPr>
        </p:nvSpPr>
        <p:spPr/>
        <p:txBody>
          <a:bodyPr/>
          <a:lstStyle>
            <a:lvl1pPr>
              <a:defRPr/>
            </a:lvl1pPr>
          </a:lstStyle>
          <a:p>
            <a:fld id="{0B3519B9-1318-6B4B-A558-24AADC9D2173}" type="slidenum">
              <a:rPr lang="en-GB" altLang="en-US"/>
              <a:pPr/>
              <a:t>‹#›</a:t>
            </a:fld>
            <a:endParaRPr lang="en-GB" altLang="en-US"/>
          </a:p>
        </p:txBody>
      </p:sp>
    </p:spTree>
    <p:extLst>
      <p:ext uri="{BB962C8B-B14F-4D97-AF65-F5344CB8AC3E}">
        <p14:creationId xmlns:p14="http://schemas.microsoft.com/office/powerpoint/2010/main" val="10639580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fld id="{4F18BF54-F07D-3440-A00D-15DEC0C36D33}" type="datetimeFigureOut">
              <a:rPr lang="en-GB" altLang="en-US"/>
              <a:pPr/>
              <a:t>31/10/2017</a:t>
            </a:fld>
            <a:endParaRPr lang="en-GB" altLang="en-US"/>
          </a:p>
        </p:txBody>
      </p:sp>
      <p:sp>
        <p:nvSpPr>
          <p:cNvPr id="5" name="Footer Placeholder 4"/>
          <p:cNvSpPr>
            <a:spLocks noGrp="1"/>
          </p:cNvSpPr>
          <p:nvPr>
            <p:ph type="ftr" sz="quarter" idx="11"/>
          </p:nvPr>
        </p:nvSpPr>
        <p:spPr/>
        <p:txBody>
          <a:bodyPr/>
          <a:lstStyle>
            <a:lvl1pPr>
              <a:defRPr/>
            </a:lvl1pPr>
          </a:lstStyle>
          <a:p>
            <a:endParaRPr lang="en-GB" altLang="en-US"/>
          </a:p>
        </p:txBody>
      </p:sp>
      <p:sp>
        <p:nvSpPr>
          <p:cNvPr id="6" name="Slide Number Placeholder 5"/>
          <p:cNvSpPr>
            <a:spLocks noGrp="1"/>
          </p:cNvSpPr>
          <p:nvPr>
            <p:ph type="sldNum" sz="quarter" idx="12"/>
          </p:nvPr>
        </p:nvSpPr>
        <p:spPr/>
        <p:txBody>
          <a:bodyPr/>
          <a:lstStyle>
            <a:lvl1pPr>
              <a:defRPr/>
            </a:lvl1pPr>
          </a:lstStyle>
          <a:p>
            <a:fld id="{9BD57DEC-3031-CE4A-805D-6B10D3F5D91D}" type="slidenum">
              <a:rPr lang="en-GB" altLang="en-US"/>
              <a:pPr/>
              <a:t>‹#›</a:t>
            </a:fld>
            <a:endParaRPr lang="en-GB" altLang="en-US"/>
          </a:p>
        </p:txBody>
      </p:sp>
    </p:spTree>
    <p:extLst>
      <p:ext uri="{BB962C8B-B14F-4D97-AF65-F5344CB8AC3E}">
        <p14:creationId xmlns:p14="http://schemas.microsoft.com/office/powerpoint/2010/main" val="16331081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3"/>
          <p:cNvSpPr>
            <a:spLocks noGrp="1"/>
          </p:cNvSpPr>
          <p:nvPr>
            <p:ph type="dt" sz="half" idx="10"/>
          </p:nvPr>
        </p:nvSpPr>
        <p:spPr/>
        <p:txBody>
          <a:bodyPr/>
          <a:lstStyle>
            <a:lvl1pPr>
              <a:defRPr/>
            </a:lvl1pPr>
          </a:lstStyle>
          <a:p>
            <a:fld id="{4F679FC0-48D5-D848-B182-5DAA26014C59}" type="datetimeFigureOut">
              <a:rPr lang="en-GB" altLang="en-US"/>
              <a:pPr/>
              <a:t>31/10/2017</a:t>
            </a:fld>
            <a:endParaRPr lang="en-GB" altLang="en-US"/>
          </a:p>
        </p:txBody>
      </p:sp>
      <p:sp>
        <p:nvSpPr>
          <p:cNvPr id="6" name="Footer Placeholder 4"/>
          <p:cNvSpPr>
            <a:spLocks noGrp="1"/>
          </p:cNvSpPr>
          <p:nvPr>
            <p:ph type="ftr" sz="quarter" idx="11"/>
          </p:nvPr>
        </p:nvSpPr>
        <p:spPr/>
        <p:txBody>
          <a:bodyPr/>
          <a:lstStyle>
            <a:lvl1pPr>
              <a:defRPr/>
            </a:lvl1pPr>
          </a:lstStyle>
          <a:p>
            <a:endParaRPr lang="en-GB" altLang="en-US"/>
          </a:p>
        </p:txBody>
      </p:sp>
      <p:sp>
        <p:nvSpPr>
          <p:cNvPr id="7" name="Slide Number Placeholder 5"/>
          <p:cNvSpPr>
            <a:spLocks noGrp="1"/>
          </p:cNvSpPr>
          <p:nvPr>
            <p:ph type="sldNum" sz="quarter" idx="12"/>
          </p:nvPr>
        </p:nvSpPr>
        <p:spPr/>
        <p:txBody>
          <a:bodyPr/>
          <a:lstStyle>
            <a:lvl1pPr>
              <a:defRPr/>
            </a:lvl1pPr>
          </a:lstStyle>
          <a:p>
            <a:fld id="{C0B9C4E2-D5AB-EC43-A3C1-4CCC432B32A3}" type="slidenum">
              <a:rPr lang="en-GB" altLang="en-US"/>
              <a:pPr/>
              <a:t>‹#›</a:t>
            </a:fld>
            <a:endParaRPr lang="en-GB" altLang="en-US"/>
          </a:p>
        </p:txBody>
      </p:sp>
    </p:spTree>
    <p:extLst>
      <p:ext uri="{BB962C8B-B14F-4D97-AF65-F5344CB8AC3E}">
        <p14:creationId xmlns:p14="http://schemas.microsoft.com/office/powerpoint/2010/main" val="21147380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3"/>
          <p:cNvSpPr>
            <a:spLocks noGrp="1"/>
          </p:cNvSpPr>
          <p:nvPr>
            <p:ph type="dt" sz="half" idx="10"/>
          </p:nvPr>
        </p:nvSpPr>
        <p:spPr/>
        <p:txBody>
          <a:bodyPr/>
          <a:lstStyle>
            <a:lvl1pPr>
              <a:defRPr/>
            </a:lvl1pPr>
          </a:lstStyle>
          <a:p>
            <a:fld id="{F1DA54EE-864F-644E-8A1C-F29019D4535B}" type="datetimeFigureOut">
              <a:rPr lang="en-GB" altLang="en-US"/>
              <a:pPr/>
              <a:t>31/10/2017</a:t>
            </a:fld>
            <a:endParaRPr lang="en-GB" altLang="en-US"/>
          </a:p>
        </p:txBody>
      </p:sp>
      <p:sp>
        <p:nvSpPr>
          <p:cNvPr id="8" name="Footer Placeholder 4"/>
          <p:cNvSpPr>
            <a:spLocks noGrp="1"/>
          </p:cNvSpPr>
          <p:nvPr>
            <p:ph type="ftr" sz="quarter" idx="11"/>
          </p:nvPr>
        </p:nvSpPr>
        <p:spPr/>
        <p:txBody>
          <a:bodyPr/>
          <a:lstStyle>
            <a:lvl1pPr>
              <a:defRPr/>
            </a:lvl1pPr>
          </a:lstStyle>
          <a:p>
            <a:endParaRPr lang="en-GB" altLang="en-US"/>
          </a:p>
        </p:txBody>
      </p:sp>
      <p:sp>
        <p:nvSpPr>
          <p:cNvPr id="9" name="Slide Number Placeholder 5"/>
          <p:cNvSpPr>
            <a:spLocks noGrp="1"/>
          </p:cNvSpPr>
          <p:nvPr>
            <p:ph type="sldNum" sz="quarter" idx="12"/>
          </p:nvPr>
        </p:nvSpPr>
        <p:spPr/>
        <p:txBody>
          <a:bodyPr/>
          <a:lstStyle>
            <a:lvl1pPr>
              <a:defRPr/>
            </a:lvl1pPr>
          </a:lstStyle>
          <a:p>
            <a:fld id="{BC7B79D7-BC07-0147-8F5D-9073F8CF35D8}" type="slidenum">
              <a:rPr lang="en-GB" altLang="en-US"/>
              <a:pPr/>
              <a:t>‹#›</a:t>
            </a:fld>
            <a:endParaRPr lang="en-GB" altLang="en-US"/>
          </a:p>
        </p:txBody>
      </p:sp>
    </p:spTree>
    <p:extLst>
      <p:ext uri="{BB962C8B-B14F-4D97-AF65-F5344CB8AC3E}">
        <p14:creationId xmlns:p14="http://schemas.microsoft.com/office/powerpoint/2010/main" val="20079057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3"/>
          <p:cNvSpPr>
            <a:spLocks noGrp="1"/>
          </p:cNvSpPr>
          <p:nvPr>
            <p:ph type="dt" sz="half" idx="10"/>
          </p:nvPr>
        </p:nvSpPr>
        <p:spPr/>
        <p:txBody>
          <a:bodyPr/>
          <a:lstStyle>
            <a:lvl1pPr>
              <a:defRPr/>
            </a:lvl1pPr>
          </a:lstStyle>
          <a:p>
            <a:fld id="{61470BC1-F974-164B-836D-1252BB105688}" type="datetimeFigureOut">
              <a:rPr lang="en-GB" altLang="en-US"/>
              <a:pPr/>
              <a:t>31/10/2017</a:t>
            </a:fld>
            <a:endParaRPr lang="en-GB" altLang="en-US"/>
          </a:p>
        </p:txBody>
      </p:sp>
      <p:sp>
        <p:nvSpPr>
          <p:cNvPr id="4" name="Footer Placeholder 4"/>
          <p:cNvSpPr>
            <a:spLocks noGrp="1"/>
          </p:cNvSpPr>
          <p:nvPr>
            <p:ph type="ftr" sz="quarter" idx="11"/>
          </p:nvPr>
        </p:nvSpPr>
        <p:spPr/>
        <p:txBody>
          <a:bodyPr/>
          <a:lstStyle>
            <a:lvl1pPr>
              <a:defRPr/>
            </a:lvl1pPr>
          </a:lstStyle>
          <a:p>
            <a:endParaRPr lang="en-GB" altLang="en-US"/>
          </a:p>
        </p:txBody>
      </p:sp>
      <p:sp>
        <p:nvSpPr>
          <p:cNvPr id="5" name="Slide Number Placeholder 5"/>
          <p:cNvSpPr>
            <a:spLocks noGrp="1"/>
          </p:cNvSpPr>
          <p:nvPr>
            <p:ph type="sldNum" sz="quarter" idx="12"/>
          </p:nvPr>
        </p:nvSpPr>
        <p:spPr/>
        <p:txBody>
          <a:bodyPr/>
          <a:lstStyle>
            <a:lvl1pPr>
              <a:defRPr/>
            </a:lvl1pPr>
          </a:lstStyle>
          <a:p>
            <a:fld id="{9354C1B1-B850-7C48-9249-66D85E87BEB8}" type="slidenum">
              <a:rPr lang="en-GB" altLang="en-US"/>
              <a:pPr/>
              <a:t>‹#›</a:t>
            </a:fld>
            <a:endParaRPr lang="en-GB" altLang="en-US"/>
          </a:p>
        </p:txBody>
      </p:sp>
    </p:spTree>
    <p:extLst>
      <p:ext uri="{BB962C8B-B14F-4D97-AF65-F5344CB8AC3E}">
        <p14:creationId xmlns:p14="http://schemas.microsoft.com/office/powerpoint/2010/main" val="14698344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fld id="{73A9D455-043D-584C-8CF3-387CD05DD38F}" type="datetimeFigureOut">
              <a:rPr lang="en-GB" altLang="en-US"/>
              <a:pPr/>
              <a:t>31/10/2017</a:t>
            </a:fld>
            <a:endParaRPr lang="en-GB" altLang="en-US"/>
          </a:p>
        </p:txBody>
      </p:sp>
      <p:sp>
        <p:nvSpPr>
          <p:cNvPr id="3" name="Footer Placeholder 4"/>
          <p:cNvSpPr>
            <a:spLocks noGrp="1"/>
          </p:cNvSpPr>
          <p:nvPr>
            <p:ph type="ftr" sz="quarter" idx="11"/>
          </p:nvPr>
        </p:nvSpPr>
        <p:spPr/>
        <p:txBody>
          <a:bodyPr/>
          <a:lstStyle>
            <a:lvl1pPr>
              <a:defRPr/>
            </a:lvl1pPr>
          </a:lstStyle>
          <a:p>
            <a:endParaRPr lang="en-GB" altLang="en-US"/>
          </a:p>
        </p:txBody>
      </p:sp>
      <p:sp>
        <p:nvSpPr>
          <p:cNvPr id="4" name="Slide Number Placeholder 5"/>
          <p:cNvSpPr>
            <a:spLocks noGrp="1"/>
          </p:cNvSpPr>
          <p:nvPr>
            <p:ph type="sldNum" sz="quarter" idx="12"/>
          </p:nvPr>
        </p:nvSpPr>
        <p:spPr/>
        <p:txBody>
          <a:bodyPr/>
          <a:lstStyle>
            <a:lvl1pPr>
              <a:defRPr/>
            </a:lvl1pPr>
          </a:lstStyle>
          <a:p>
            <a:fld id="{98BFFC44-ADE3-CC4E-BA3C-5223FB97C261}" type="slidenum">
              <a:rPr lang="en-GB" altLang="en-US"/>
              <a:pPr/>
              <a:t>‹#›</a:t>
            </a:fld>
            <a:endParaRPr lang="en-GB" altLang="en-US"/>
          </a:p>
        </p:txBody>
      </p:sp>
    </p:spTree>
    <p:extLst>
      <p:ext uri="{BB962C8B-B14F-4D97-AF65-F5344CB8AC3E}">
        <p14:creationId xmlns:p14="http://schemas.microsoft.com/office/powerpoint/2010/main" val="8228906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fld id="{E90A336C-8F81-FD40-8E65-624A2FA178ED}" type="datetimeFigureOut">
              <a:rPr lang="en-GB" altLang="en-US"/>
              <a:pPr/>
              <a:t>31/10/2017</a:t>
            </a:fld>
            <a:endParaRPr lang="en-GB" altLang="en-US"/>
          </a:p>
        </p:txBody>
      </p:sp>
      <p:sp>
        <p:nvSpPr>
          <p:cNvPr id="6" name="Footer Placeholder 4"/>
          <p:cNvSpPr>
            <a:spLocks noGrp="1"/>
          </p:cNvSpPr>
          <p:nvPr>
            <p:ph type="ftr" sz="quarter" idx="11"/>
          </p:nvPr>
        </p:nvSpPr>
        <p:spPr/>
        <p:txBody>
          <a:bodyPr/>
          <a:lstStyle>
            <a:lvl1pPr>
              <a:defRPr/>
            </a:lvl1pPr>
          </a:lstStyle>
          <a:p>
            <a:endParaRPr lang="en-GB" altLang="en-US"/>
          </a:p>
        </p:txBody>
      </p:sp>
      <p:sp>
        <p:nvSpPr>
          <p:cNvPr id="7" name="Slide Number Placeholder 5"/>
          <p:cNvSpPr>
            <a:spLocks noGrp="1"/>
          </p:cNvSpPr>
          <p:nvPr>
            <p:ph type="sldNum" sz="quarter" idx="12"/>
          </p:nvPr>
        </p:nvSpPr>
        <p:spPr/>
        <p:txBody>
          <a:bodyPr/>
          <a:lstStyle>
            <a:lvl1pPr>
              <a:defRPr/>
            </a:lvl1pPr>
          </a:lstStyle>
          <a:p>
            <a:fld id="{630C8CB2-26B8-AA4B-A227-74FFBE5A8741}" type="slidenum">
              <a:rPr lang="en-GB" altLang="en-US"/>
              <a:pPr/>
              <a:t>‹#›</a:t>
            </a:fld>
            <a:endParaRPr lang="en-GB" altLang="en-US"/>
          </a:p>
        </p:txBody>
      </p:sp>
    </p:spTree>
    <p:extLst>
      <p:ext uri="{BB962C8B-B14F-4D97-AF65-F5344CB8AC3E}">
        <p14:creationId xmlns:p14="http://schemas.microsoft.com/office/powerpoint/2010/main" val="16101207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fld id="{788337F4-25AA-254B-ABCC-BB6D8444DA11}" type="datetimeFigureOut">
              <a:rPr lang="en-GB" altLang="en-US"/>
              <a:pPr/>
              <a:t>31/10/2017</a:t>
            </a:fld>
            <a:endParaRPr lang="en-GB" altLang="en-US"/>
          </a:p>
        </p:txBody>
      </p:sp>
      <p:sp>
        <p:nvSpPr>
          <p:cNvPr id="6" name="Footer Placeholder 4"/>
          <p:cNvSpPr>
            <a:spLocks noGrp="1"/>
          </p:cNvSpPr>
          <p:nvPr>
            <p:ph type="ftr" sz="quarter" idx="11"/>
          </p:nvPr>
        </p:nvSpPr>
        <p:spPr/>
        <p:txBody>
          <a:bodyPr/>
          <a:lstStyle>
            <a:lvl1pPr>
              <a:defRPr/>
            </a:lvl1pPr>
          </a:lstStyle>
          <a:p>
            <a:endParaRPr lang="en-GB" altLang="en-US"/>
          </a:p>
        </p:txBody>
      </p:sp>
      <p:sp>
        <p:nvSpPr>
          <p:cNvPr id="7" name="Slide Number Placeholder 5"/>
          <p:cNvSpPr>
            <a:spLocks noGrp="1"/>
          </p:cNvSpPr>
          <p:nvPr>
            <p:ph type="sldNum" sz="quarter" idx="12"/>
          </p:nvPr>
        </p:nvSpPr>
        <p:spPr/>
        <p:txBody>
          <a:bodyPr/>
          <a:lstStyle>
            <a:lvl1pPr>
              <a:defRPr/>
            </a:lvl1pPr>
          </a:lstStyle>
          <a:p>
            <a:fld id="{4C18D4F5-6E45-0746-9E6B-B4C244EDCB32}" type="slidenum">
              <a:rPr lang="en-GB" altLang="en-US"/>
              <a:pPr/>
              <a:t>‹#›</a:t>
            </a:fld>
            <a:endParaRPr lang="en-GB" altLang="en-US"/>
          </a:p>
        </p:txBody>
      </p:sp>
    </p:spTree>
    <p:extLst>
      <p:ext uri="{BB962C8B-B14F-4D97-AF65-F5344CB8AC3E}">
        <p14:creationId xmlns:p14="http://schemas.microsoft.com/office/powerpoint/2010/main" val="7916989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fld id="{E0068802-1FEC-8747-94E1-97F4749D96BC}" type="datetimeFigureOut">
              <a:rPr lang="en-GB" altLang="en-US"/>
              <a:pPr/>
              <a:t>31/10/2017</a:t>
            </a:fld>
            <a:endParaRPr lang="en-GB" altLang="en-US"/>
          </a:p>
        </p:txBody>
      </p:sp>
      <p:sp>
        <p:nvSpPr>
          <p:cNvPr id="5" name="Footer Placeholder 4"/>
          <p:cNvSpPr>
            <a:spLocks noGrp="1"/>
          </p:cNvSpPr>
          <p:nvPr>
            <p:ph type="ftr" sz="quarter" idx="11"/>
          </p:nvPr>
        </p:nvSpPr>
        <p:spPr/>
        <p:txBody>
          <a:bodyPr/>
          <a:lstStyle>
            <a:lvl1pPr>
              <a:defRPr/>
            </a:lvl1pPr>
          </a:lstStyle>
          <a:p>
            <a:endParaRPr lang="en-GB" altLang="en-US"/>
          </a:p>
        </p:txBody>
      </p:sp>
      <p:sp>
        <p:nvSpPr>
          <p:cNvPr id="6" name="Slide Number Placeholder 5"/>
          <p:cNvSpPr>
            <a:spLocks noGrp="1"/>
          </p:cNvSpPr>
          <p:nvPr>
            <p:ph type="sldNum" sz="quarter" idx="12"/>
          </p:nvPr>
        </p:nvSpPr>
        <p:spPr/>
        <p:txBody>
          <a:bodyPr/>
          <a:lstStyle>
            <a:lvl1pPr>
              <a:defRPr/>
            </a:lvl1pPr>
          </a:lstStyle>
          <a:p>
            <a:fld id="{A8BF6F50-5948-F94B-83D6-F719B68E5F55}" type="slidenum">
              <a:rPr lang="en-GB" altLang="en-US"/>
              <a:pPr/>
              <a:t>‹#›</a:t>
            </a:fld>
            <a:endParaRPr lang="en-GB" altLang="en-US"/>
          </a:p>
        </p:txBody>
      </p:sp>
    </p:spTree>
    <p:extLst>
      <p:ext uri="{BB962C8B-B14F-4D97-AF65-F5344CB8AC3E}">
        <p14:creationId xmlns:p14="http://schemas.microsoft.com/office/powerpoint/2010/main" val="6317045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fld id="{48DD2DA1-57B2-E44B-826B-2AB4AACE7B02}" type="datetimeFigureOut">
              <a:rPr lang="en-GB" altLang="en-US"/>
              <a:pPr/>
              <a:t>31/10/2017</a:t>
            </a:fld>
            <a:endParaRPr lang="en-GB" altLang="en-US"/>
          </a:p>
        </p:txBody>
      </p:sp>
      <p:sp>
        <p:nvSpPr>
          <p:cNvPr id="5" name="Footer Placeholder 4"/>
          <p:cNvSpPr>
            <a:spLocks noGrp="1"/>
          </p:cNvSpPr>
          <p:nvPr>
            <p:ph type="ftr" sz="quarter" idx="11"/>
          </p:nvPr>
        </p:nvSpPr>
        <p:spPr/>
        <p:txBody>
          <a:bodyPr/>
          <a:lstStyle>
            <a:lvl1pPr>
              <a:defRPr/>
            </a:lvl1pPr>
          </a:lstStyle>
          <a:p>
            <a:endParaRPr lang="en-GB" altLang="en-US"/>
          </a:p>
        </p:txBody>
      </p:sp>
      <p:sp>
        <p:nvSpPr>
          <p:cNvPr id="6" name="Slide Number Placeholder 5"/>
          <p:cNvSpPr>
            <a:spLocks noGrp="1"/>
          </p:cNvSpPr>
          <p:nvPr>
            <p:ph type="sldNum" sz="quarter" idx="12"/>
          </p:nvPr>
        </p:nvSpPr>
        <p:spPr/>
        <p:txBody>
          <a:bodyPr/>
          <a:lstStyle>
            <a:lvl1pPr>
              <a:defRPr/>
            </a:lvl1pPr>
          </a:lstStyle>
          <a:p>
            <a:fld id="{5395B8C6-008F-F046-B319-50E7F996A62C}" type="slidenum">
              <a:rPr lang="en-GB" altLang="en-US"/>
              <a:pPr/>
              <a:t>‹#›</a:t>
            </a:fld>
            <a:endParaRPr lang="en-GB" altLang="en-US"/>
          </a:p>
        </p:txBody>
      </p:sp>
    </p:spTree>
    <p:extLst>
      <p:ext uri="{BB962C8B-B14F-4D97-AF65-F5344CB8AC3E}">
        <p14:creationId xmlns:p14="http://schemas.microsoft.com/office/powerpoint/2010/main" val="498777856"/>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457200" y="6356350"/>
            <a:ext cx="2133600" cy="365125"/>
          </a:xfrm>
          <a:prstGeom prst="rect">
            <a:avLst/>
          </a:prstGeom>
        </p:spPr>
        <p:txBody>
          <a:bodyPr vert="horz" wrap="square" lIns="91440" tIns="45720" rIns="91440" bIns="45720" numCol="1" anchor="ctr" anchorCtr="0" compatLnSpc="1">
            <a:prstTxWarp prst="textNoShape">
              <a:avLst/>
            </a:prstTxWarp>
          </a:bodyPr>
          <a:lstStyle>
            <a:lvl1pPr eaLnBrk="1" hangingPunct="1">
              <a:defRPr sz="1200">
                <a:solidFill>
                  <a:srgbClr val="898989"/>
                </a:solidFill>
                <a:latin typeface="Calibri" charset="0"/>
              </a:defRPr>
            </a:lvl1pPr>
          </a:lstStyle>
          <a:p>
            <a:fld id="{A11EB43C-430D-594F-8C13-4A129471DB27}" type="datetimeFigureOut">
              <a:rPr lang="en-GB" altLang="en-US"/>
              <a:pPr/>
              <a:t>31/10/2017</a:t>
            </a:fld>
            <a:endParaRPr lang="en-GB" alt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wrap="square" lIns="91440" tIns="45720" rIns="91440" bIns="45720" numCol="1" anchor="ctr" anchorCtr="0" compatLnSpc="1">
            <a:prstTxWarp prst="textNoShape">
              <a:avLst/>
            </a:prstTxWarp>
          </a:bodyPr>
          <a:lstStyle>
            <a:lvl1pPr algn="ctr" eaLnBrk="1" hangingPunct="1">
              <a:defRPr sz="1200">
                <a:solidFill>
                  <a:srgbClr val="898989"/>
                </a:solidFill>
                <a:latin typeface="Calibri" charset="0"/>
              </a:defRPr>
            </a:lvl1pPr>
          </a:lstStyle>
          <a:p>
            <a:endParaRPr lang="en-GB" alt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Calibri" charset="0"/>
              </a:defRPr>
            </a:lvl1pPr>
          </a:lstStyle>
          <a:p>
            <a:fld id="{F036D95E-09E1-9149-8B81-279D8C372515}"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jpeg"/><Relationship Id="rId3"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6.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7.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9.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0.jpe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1.jpe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2.jpe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3.jpe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4.jpe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5.jpe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6.jpeg"/><Relationship Id="rId3" Type="http://schemas.openxmlformats.org/officeDocument/2006/relationships/image" Target="../media/image17.jpe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8.png"/><Relationship Id="rId3" Type="http://schemas.openxmlformats.org/officeDocument/2006/relationships/image" Target="../media/image19.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0.jpe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1.jpe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2.png"/><Relationship Id="rId3" Type="http://schemas.openxmlformats.org/officeDocument/2006/relationships/image" Target="../media/image23.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3" name="TextBox 3"/>
          <p:cNvSpPr txBox="1">
            <a:spLocks noChangeArrowheads="1"/>
          </p:cNvSpPr>
          <p:nvPr/>
        </p:nvSpPr>
        <p:spPr bwMode="auto">
          <a:xfrm>
            <a:off x="261938" y="5807075"/>
            <a:ext cx="8486775"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charset="0"/>
              <a:buChar char="•"/>
              <a:defRPr sz="3200">
                <a:solidFill>
                  <a:schemeClr val="tx1"/>
                </a:solidFill>
                <a:latin typeface="Calibri" charset="0"/>
              </a:defRPr>
            </a:lvl1pPr>
            <a:lvl2pPr marL="742950" indent="-285750">
              <a:spcBef>
                <a:spcPct val="20000"/>
              </a:spcBef>
              <a:buFont typeface="Arial" charset="0"/>
              <a:buChar char="–"/>
              <a:defRPr sz="2800">
                <a:solidFill>
                  <a:schemeClr val="tx1"/>
                </a:solidFill>
                <a:latin typeface="Calibri" charset="0"/>
              </a:defRPr>
            </a:lvl2pPr>
            <a:lvl3pPr marL="1143000" indent="-228600">
              <a:spcBef>
                <a:spcPct val="20000"/>
              </a:spcBef>
              <a:buFont typeface="Arial" charset="0"/>
              <a:buChar char="•"/>
              <a:defRPr sz="2400">
                <a:solidFill>
                  <a:schemeClr val="tx1"/>
                </a:solidFill>
                <a:latin typeface="Calibri" charset="0"/>
              </a:defRPr>
            </a:lvl3pPr>
            <a:lvl4pPr marL="1600200" indent="-228600">
              <a:spcBef>
                <a:spcPct val="20000"/>
              </a:spcBef>
              <a:buFont typeface="Arial" charset="0"/>
              <a:buChar char="–"/>
              <a:defRPr sz="2000">
                <a:solidFill>
                  <a:schemeClr val="tx1"/>
                </a:solidFill>
                <a:latin typeface="Calibri" charset="0"/>
              </a:defRPr>
            </a:lvl4pPr>
            <a:lvl5pPr marL="2057400" indent="-228600">
              <a:spcBef>
                <a:spcPct val="20000"/>
              </a:spcBef>
              <a:buFont typeface="Arial" charset="0"/>
              <a:buChar char="»"/>
              <a:defRPr sz="2000">
                <a:solidFill>
                  <a:schemeClr val="tx1"/>
                </a:solidFill>
                <a:latin typeface="Calibri"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charset="0"/>
              </a:defRPr>
            </a:lvl9pPr>
          </a:lstStyle>
          <a:p>
            <a:pPr algn="ctr" eaLnBrk="1" hangingPunct="1">
              <a:spcBef>
                <a:spcPct val="0"/>
              </a:spcBef>
              <a:buFontTx/>
              <a:buNone/>
            </a:pPr>
            <a:r>
              <a:rPr lang="en-GB" altLang="en-US" sz="3600" smtClean="0"/>
              <a:t>WK 5/7: </a:t>
            </a:r>
            <a:r>
              <a:rPr lang="en-GB" altLang="en-US" sz="3600" dirty="0"/>
              <a:t>The Design Experiment</a:t>
            </a:r>
          </a:p>
        </p:txBody>
      </p:sp>
      <p:pic>
        <p:nvPicPr>
          <p:cNvPr id="13314" name="Picture 5" descr="piadesign3_hr.jpg"/>
          <p:cNvPicPr>
            <a:picLocks noChangeAspect="1"/>
          </p:cNvPicPr>
          <p:nvPr/>
        </p:nvPicPr>
        <p:blipFill>
          <a:blip r:embed="rId2">
            <a:extLst>
              <a:ext uri="{28A0092B-C50C-407E-A947-70E740481C1C}">
                <a14:useLocalDpi xmlns:a14="http://schemas.microsoft.com/office/drawing/2010/main" val="0"/>
              </a:ext>
            </a:extLst>
          </a:blip>
          <a:srcRect l="63" t="2092" b="12146"/>
          <a:stretch>
            <a:fillRect/>
          </a:stretch>
        </p:blipFill>
        <p:spPr bwMode="auto">
          <a:xfrm flipH="1">
            <a:off x="4787900" y="-7938"/>
            <a:ext cx="4340225" cy="54927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15" name="Picture 5"/>
          <p:cNvPicPr>
            <a:picLocks noChangeAspect="1"/>
          </p:cNvPicPr>
          <p:nvPr/>
        </p:nvPicPr>
        <p:blipFill>
          <a:blip r:embed="rId3">
            <a:extLst>
              <a:ext uri="{28A0092B-C50C-407E-A947-70E740481C1C}">
                <a14:useLocalDpi xmlns:a14="http://schemas.microsoft.com/office/drawing/2010/main" val="0"/>
              </a:ext>
            </a:extLst>
          </a:blip>
          <a:srcRect l="9122" t="2248" r="4865" b="2457"/>
          <a:stretch>
            <a:fillRect/>
          </a:stretch>
        </p:blipFill>
        <p:spPr bwMode="auto">
          <a:xfrm>
            <a:off x="-73025" y="0"/>
            <a:ext cx="4959350" cy="5484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463800" y="0"/>
            <a:ext cx="4200446" cy="6858000"/>
          </a:xfrm>
          <a:prstGeom prst="rect">
            <a:avLst/>
          </a:prstGeom>
        </p:spPr>
      </p:pic>
    </p:spTree>
  </p:cSld>
  <p:clrMapOvr>
    <a:masterClrMapping/>
  </p:clrMapOvr>
  <p:transition spd="slow" advClick="0"/>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222500" y="315416"/>
            <a:ext cx="4681661" cy="6858000"/>
          </a:xfrm>
          <a:prstGeom prst="rect">
            <a:avLst/>
          </a:prstGeom>
        </p:spPr>
      </p:pic>
    </p:spTree>
    <p:extLst>
      <p:ext uri="{BB962C8B-B14F-4D97-AF65-F5344CB8AC3E}">
        <p14:creationId xmlns:p14="http://schemas.microsoft.com/office/powerpoint/2010/main" val="984124220"/>
      </p:ext>
    </p:extLst>
  </p:cSld>
  <p:clrMapOvr>
    <a:masterClrMapping/>
  </p:clrMapOvr>
  <p:transition spd="slow" advClick="0"/>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TextBox 1"/>
          <p:cNvSpPr txBox="1">
            <a:spLocks noChangeArrowheads="1"/>
          </p:cNvSpPr>
          <p:nvPr/>
        </p:nvSpPr>
        <p:spPr bwMode="auto">
          <a:xfrm>
            <a:off x="827088" y="869950"/>
            <a:ext cx="7777162" cy="48320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charset="0"/>
              <a:buChar char="•"/>
              <a:defRPr sz="3200">
                <a:solidFill>
                  <a:schemeClr val="tx1"/>
                </a:solidFill>
                <a:latin typeface="Calibri" charset="0"/>
              </a:defRPr>
            </a:lvl1pPr>
            <a:lvl2pPr marL="742950" indent="-285750">
              <a:spcBef>
                <a:spcPct val="20000"/>
              </a:spcBef>
              <a:buFont typeface="Arial" charset="0"/>
              <a:buChar char="–"/>
              <a:defRPr sz="2800">
                <a:solidFill>
                  <a:schemeClr val="tx1"/>
                </a:solidFill>
                <a:latin typeface="Calibri" charset="0"/>
              </a:defRPr>
            </a:lvl2pPr>
            <a:lvl3pPr marL="1143000" indent="-228600">
              <a:spcBef>
                <a:spcPct val="20000"/>
              </a:spcBef>
              <a:buFont typeface="Arial" charset="0"/>
              <a:buChar char="•"/>
              <a:defRPr sz="2400">
                <a:solidFill>
                  <a:schemeClr val="tx1"/>
                </a:solidFill>
                <a:latin typeface="Calibri" charset="0"/>
              </a:defRPr>
            </a:lvl3pPr>
            <a:lvl4pPr marL="1600200" indent="-228600">
              <a:spcBef>
                <a:spcPct val="20000"/>
              </a:spcBef>
              <a:buFont typeface="Arial" charset="0"/>
              <a:buChar char="–"/>
              <a:defRPr sz="2000">
                <a:solidFill>
                  <a:schemeClr val="tx1"/>
                </a:solidFill>
                <a:latin typeface="Calibri" charset="0"/>
              </a:defRPr>
            </a:lvl4pPr>
            <a:lvl5pPr marL="2057400" indent="-228600">
              <a:spcBef>
                <a:spcPct val="20000"/>
              </a:spcBef>
              <a:buFont typeface="Arial" charset="0"/>
              <a:buChar char="»"/>
              <a:defRPr sz="2000">
                <a:solidFill>
                  <a:schemeClr val="tx1"/>
                </a:solidFill>
                <a:latin typeface="Calibri"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charset="0"/>
              </a:defRPr>
            </a:lvl9pPr>
          </a:lstStyle>
          <a:p>
            <a:pPr eaLnBrk="1" hangingPunct="1">
              <a:spcBef>
                <a:spcPct val="0"/>
              </a:spcBef>
              <a:buFontTx/>
              <a:buNone/>
            </a:pPr>
            <a:r>
              <a:rPr lang="en-GB" altLang="en-US" sz="3600" dirty="0" smtClean="0"/>
              <a:t>Where do you think you should be? </a:t>
            </a:r>
            <a:endParaRPr lang="en-GB" altLang="en-US" sz="2400" dirty="0"/>
          </a:p>
          <a:p>
            <a:pPr eaLnBrk="1" hangingPunct="1">
              <a:spcBef>
                <a:spcPct val="0"/>
              </a:spcBef>
              <a:buFontTx/>
              <a:buNone/>
            </a:pPr>
            <a:r>
              <a:rPr lang="en-GB" altLang="en-US" sz="3400" dirty="0"/>
              <a:t/>
            </a:r>
            <a:br>
              <a:rPr lang="en-GB" altLang="en-US" sz="3400" dirty="0"/>
            </a:br>
            <a:r>
              <a:rPr lang="en-GB" altLang="en-US" sz="2000" b="1" dirty="0" smtClean="0"/>
              <a:t>MAKING STUFF</a:t>
            </a:r>
            <a:r>
              <a:rPr lang="en-GB" altLang="en-US" sz="2000" b="1" dirty="0"/>
              <a:t> </a:t>
            </a:r>
            <a:r>
              <a:rPr lang="en-GB" altLang="en-US" sz="2000" b="1" dirty="0" smtClean="0"/>
              <a:t>&amp; THINGS. </a:t>
            </a:r>
          </a:p>
          <a:p>
            <a:pPr eaLnBrk="1" hangingPunct="1">
              <a:spcBef>
                <a:spcPct val="0"/>
              </a:spcBef>
              <a:buFontTx/>
              <a:buNone/>
            </a:pPr>
            <a:r>
              <a:rPr lang="en-GB" altLang="en-US" sz="2000" dirty="0" smtClean="0"/>
              <a:t>GOOD STUFF. BIT DODGY STUFF. BUT MAKING STUFF AND THINGS.</a:t>
            </a:r>
          </a:p>
          <a:p>
            <a:pPr eaLnBrk="1" hangingPunct="1">
              <a:spcBef>
                <a:spcPct val="0"/>
              </a:spcBef>
              <a:buFontTx/>
              <a:buNone/>
            </a:pPr>
            <a:endParaRPr lang="en-GB" altLang="en-US" sz="2000" b="1" dirty="0" smtClean="0"/>
          </a:p>
          <a:p>
            <a:pPr eaLnBrk="1" hangingPunct="1">
              <a:spcBef>
                <a:spcPct val="0"/>
              </a:spcBef>
              <a:buFontTx/>
              <a:buNone/>
            </a:pPr>
            <a:r>
              <a:rPr lang="en-GB" altLang="en-US" sz="2000" b="1" dirty="0" smtClean="0"/>
              <a:t>BEING EXPERIMENTAL... DYNAMIC EVEN!  </a:t>
            </a:r>
          </a:p>
          <a:p>
            <a:pPr eaLnBrk="1" hangingPunct="1">
              <a:spcBef>
                <a:spcPct val="0"/>
              </a:spcBef>
              <a:buFontTx/>
              <a:buNone/>
            </a:pPr>
            <a:r>
              <a:rPr lang="en-GB" altLang="en-US" sz="2000" dirty="0" smtClean="0"/>
              <a:t>WHAT IF… IF I JUST… OR EVEN… MAYBE I COULD TRY… OR PERHAPS…? </a:t>
            </a:r>
          </a:p>
          <a:p>
            <a:pPr eaLnBrk="1" hangingPunct="1">
              <a:spcBef>
                <a:spcPct val="0"/>
              </a:spcBef>
              <a:buFontTx/>
              <a:buNone/>
            </a:pPr>
            <a:endParaRPr lang="en-GB" altLang="en-US" sz="2000" b="1" dirty="0" smtClean="0"/>
          </a:p>
          <a:p>
            <a:pPr eaLnBrk="1" hangingPunct="1">
              <a:spcBef>
                <a:spcPct val="0"/>
              </a:spcBef>
              <a:buFontTx/>
              <a:buNone/>
            </a:pPr>
            <a:r>
              <a:rPr lang="en-GB" altLang="en-US" sz="2000" b="1" dirty="0" smtClean="0"/>
              <a:t>THINKING: </a:t>
            </a:r>
            <a:r>
              <a:rPr lang="en-GB" altLang="en-US" sz="2000" dirty="0" smtClean="0"/>
              <a:t>What have I made? What worked? Why? </a:t>
            </a:r>
          </a:p>
          <a:p>
            <a:pPr eaLnBrk="1" hangingPunct="1">
              <a:spcBef>
                <a:spcPct val="0"/>
              </a:spcBef>
              <a:buFontTx/>
              <a:buNone/>
            </a:pPr>
            <a:r>
              <a:rPr lang="en-GB" altLang="en-US" sz="2000" b="1" dirty="0" smtClean="0"/>
              <a:t>THINKING: </a:t>
            </a:r>
            <a:r>
              <a:rPr lang="en-GB" altLang="en-US" sz="2000" dirty="0" smtClean="0"/>
              <a:t>What </a:t>
            </a:r>
            <a:r>
              <a:rPr lang="en-GB" altLang="en-US" sz="2000" dirty="0" err="1" smtClean="0"/>
              <a:t>didn</a:t>
            </a:r>
            <a:r>
              <a:rPr lang="fr-FR" altLang="en-US" sz="2000" dirty="0" smtClean="0"/>
              <a:t>’</a:t>
            </a:r>
            <a:r>
              <a:rPr lang="en-GB" altLang="en-US" sz="2000" dirty="0" smtClean="0"/>
              <a:t>t? Could I see that coming? </a:t>
            </a:r>
          </a:p>
          <a:p>
            <a:pPr eaLnBrk="1" hangingPunct="1">
              <a:spcBef>
                <a:spcPct val="0"/>
              </a:spcBef>
              <a:buFontTx/>
              <a:buNone/>
            </a:pPr>
            <a:r>
              <a:rPr lang="en-GB" altLang="en-US" sz="2000" b="1" dirty="0" smtClean="0"/>
              <a:t>THINKING: </a:t>
            </a:r>
            <a:r>
              <a:rPr lang="en-GB" altLang="en-US" sz="2000" dirty="0" smtClean="0"/>
              <a:t>What if I did it again? What might I change? Evolve? Ditch?</a:t>
            </a:r>
          </a:p>
          <a:p>
            <a:pPr eaLnBrk="1" hangingPunct="1">
              <a:spcBef>
                <a:spcPct val="0"/>
              </a:spcBef>
              <a:buFontTx/>
              <a:buNone/>
            </a:pPr>
            <a:endParaRPr lang="en-GB" altLang="en-US" sz="2000" dirty="0"/>
          </a:p>
          <a:p>
            <a:pPr eaLnBrk="1" hangingPunct="1">
              <a:spcBef>
                <a:spcPct val="0"/>
              </a:spcBef>
              <a:buFontTx/>
              <a:buNone/>
            </a:pPr>
            <a:r>
              <a:rPr lang="en-GB" altLang="en-US" sz="2000" dirty="0" smtClean="0"/>
              <a:t> </a:t>
            </a:r>
            <a:endParaRPr lang="en-GB" altLang="en-US" sz="2000" dirty="0"/>
          </a:p>
          <a:p>
            <a:pPr eaLnBrk="1" hangingPunct="1">
              <a:spcBef>
                <a:spcPct val="0"/>
              </a:spcBef>
              <a:buFontTx/>
              <a:buNone/>
            </a:pPr>
            <a:endParaRPr lang="en-GB" altLang="en-US" sz="1800" dirty="0"/>
          </a:p>
        </p:txBody>
      </p:sp>
    </p:spTree>
    <p:extLst>
      <p:ext uri="{BB962C8B-B14F-4D97-AF65-F5344CB8AC3E}">
        <p14:creationId xmlns:p14="http://schemas.microsoft.com/office/powerpoint/2010/main" val="1373226340"/>
      </p:ext>
    </p:extLst>
  </p:cSld>
  <p:clrMapOvr>
    <a:masterClrMapping/>
  </p:clrMapOvr>
  <p:transition spd="slow" advClick="0"/>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361">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5361">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5361">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5361">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5361">
                                            <p:txEl>
                                              <p:pRg st="7" end="7"/>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5361">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5361">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TextBox 1"/>
          <p:cNvSpPr txBox="1">
            <a:spLocks noChangeArrowheads="1"/>
          </p:cNvSpPr>
          <p:nvPr/>
        </p:nvSpPr>
        <p:spPr bwMode="auto">
          <a:xfrm>
            <a:off x="467544" y="985366"/>
            <a:ext cx="8424936" cy="4401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charset="0"/>
              <a:buChar char="•"/>
              <a:defRPr sz="3200">
                <a:solidFill>
                  <a:schemeClr val="tx1"/>
                </a:solidFill>
                <a:latin typeface="Calibri" charset="0"/>
              </a:defRPr>
            </a:lvl1pPr>
            <a:lvl2pPr marL="742950" indent="-285750">
              <a:spcBef>
                <a:spcPct val="20000"/>
              </a:spcBef>
              <a:buFont typeface="Arial" charset="0"/>
              <a:buChar char="–"/>
              <a:defRPr sz="2800">
                <a:solidFill>
                  <a:schemeClr val="tx1"/>
                </a:solidFill>
                <a:latin typeface="Calibri" charset="0"/>
              </a:defRPr>
            </a:lvl2pPr>
            <a:lvl3pPr marL="1143000" indent="-228600">
              <a:spcBef>
                <a:spcPct val="20000"/>
              </a:spcBef>
              <a:buFont typeface="Arial" charset="0"/>
              <a:buChar char="•"/>
              <a:defRPr sz="2400">
                <a:solidFill>
                  <a:schemeClr val="tx1"/>
                </a:solidFill>
                <a:latin typeface="Calibri" charset="0"/>
              </a:defRPr>
            </a:lvl3pPr>
            <a:lvl4pPr marL="1600200" indent="-228600">
              <a:spcBef>
                <a:spcPct val="20000"/>
              </a:spcBef>
              <a:buFont typeface="Arial" charset="0"/>
              <a:buChar char="–"/>
              <a:defRPr sz="2000">
                <a:solidFill>
                  <a:schemeClr val="tx1"/>
                </a:solidFill>
                <a:latin typeface="Calibri" charset="0"/>
              </a:defRPr>
            </a:lvl4pPr>
            <a:lvl5pPr marL="2057400" indent="-228600">
              <a:spcBef>
                <a:spcPct val="20000"/>
              </a:spcBef>
              <a:buFont typeface="Arial" charset="0"/>
              <a:buChar char="»"/>
              <a:defRPr sz="2000">
                <a:solidFill>
                  <a:schemeClr val="tx1"/>
                </a:solidFill>
                <a:latin typeface="Calibri"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charset="0"/>
              </a:defRPr>
            </a:lvl9pPr>
          </a:lstStyle>
          <a:p>
            <a:pPr eaLnBrk="1" hangingPunct="1">
              <a:spcBef>
                <a:spcPct val="0"/>
              </a:spcBef>
              <a:buFontTx/>
              <a:buNone/>
            </a:pPr>
            <a:r>
              <a:rPr lang="en-GB" altLang="en-US" sz="7000" dirty="0" smtClean="0"/>
              <a:t>Reflection: </a:t>
            </a:r>
          </a:p>
          <a:p>
            <a:pPr eaLnBrk="1" hangingPunct="1">
              <a:spcBef>
                <a:spcPct val="0"/>
              </a:spcBef>
              <a:buFontTx/>
              <a:buNone/>
            </a:pPr>
            <a:r>
              <a:rPr lang="en-GB" altLang="en-US" sz="7000" dirty="0" smtClean="0"/>
              <a:t>Deepen </a:t>
            </a:r>
            <a:r>
              <a:rPr lang="en-GB" altLang="en-US" sz="7000" b="1" dirty="0"/>
              <a:t>Y</a:t>
            </a:r>
            <a:r>
              <a:rPr lang="en-GB" altLang="en-US" sz="7000" b="1" dirty="0" smtClean="0"/>
              <a:t>our</a:t>
            </a:r>
            <a:r>
              <a:rPr lang="en-GB" altLang="en-US" sz="7000" dirty="0" smtClean="0"/>
              <a:t> Learning.</a:t>
            </a:r>
          </a:p>
          <a:p>
            <a:pPr eaLnBrk="1" hangingPunct="1">
              <a:spcBef>
                <a:spcPct val="0"/>
              </a:spcBef>
              <a:buFontTx/>
              <a:buNone/>
            </a:pPr>
            <a:r>
              <a:rPr lang="en-GB" altLang="en-US" sz="7000" dirty="0" smtClean="0"/>
              <a:t>Make </a:t>
            </a:r>
            <a:r>
              <a:rPr lang="en-GB" altLang="en-US" sz="7000" dirty="0"/>
              <a:t>S</a:t>
            </a:r>
            <a:r>
              <a:rPr lang="en-GB" altLang="en-US" sz="7000" dirty="0" smtClean="0"/>
              <a:t>ense of it. </a:t>
            </a:r>
          </a:p>
          <a:p>
            <a:pPr eaLnBrk="1" hangingPunct="1">
              <a:spcBef>
                <a:spcPct val="0"/>
              </a:spcBef>
              <a:buFontTx/>
              <a:buNone/>
            </a:pPr>
            <a:r>
              <a:rPr lang="en-GB" altLang="en-US" sz="7000" dirty="0" smtClean="0"/>
              <a:t>Demonstrate it. </a:t>
            </a:r>
            <a:endParaRPr lang="en-GB" altLang="en-US" sz="1400" dirty="0" smtClean="0"/>
          </a:p>
        </p:txBody>
      </p:sp>
    </p:spTree>
  </p:cSld>
  <p:clrMapOvr>
    <a:masterClrMapping/>
  </p:clrMapOvr>
  <p:transition spd="slow" advClick="0"/>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TextBox 1"/>
          <p:cNvSpPr txBox="1">
            <a:spLocks noChangeArrowheads="1"/>
          </p:cNvSpPr>
          <p:nvPr/>
        </p:nvSpPr>
        <p:spPr bwMode="auto">
          <a:xfrm>
            <a:off x="467544" y="620688"/>
            <a:ext cx="8424936" cy="61863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charset="0"/>
              <a:buChar char="•"/>
              <a:defRPr sz="3200">
                <a:solidFill>
                  <a:schemeClr val="tx1"/>
                </a:solidFill>
                <a:latin typeface="Calibri" charset="0"/>
              </a:defRPr>
            </a:lvl1pPr>
            <a:lvl2pPr marL="742950" indent="-285750">
              <a:spcBef>
                <a:spcPct val="20000"/>
              </a:spcBef>
              <a:buFont typeface="Arial" charset="0"/>
              <a:buChar char="–"/>
              <a:defRPr sz="2800">
                <a:solidFill>
                  <a:schemeClr val="tx1"/>
                </a:solidFill>
                <a:latin typeface="Calibri" charset="0"/>
              </a:defRPr>
            </a:lvl2pPr>
            <a:lvl3pPr marL="1143000" indent="-228600">
              <a:spcBef>
                <a:spcPct val="20000"/>
              </a:spcBef>
              <a:buFont typeface="Arial" charset="0"/>
              <a:buChar char="•"/>
              <a:defRPr sz="2400">
                <a:solidFill>
                  <a:schemeClr val="tx1"/>
                </a:solidFill>
                <a:latin typeface="Calibri" charset="0"/>
              </a:defRPr>
            </a:lvl3pPr>
            <a:lvl4pPr marL="1600200" indent="-228600">
              <a:spcBef>
                <a:spcPct val="20000"/>
              </a:spcBef>
              <a:buFont typeface="Arial" charset="0"/>
              <a:buChar char="–"/>
              <a:defRPr sz="2000">
                <a:solidFill>
                  <a:schemeClr val="tx1"/>
                </a:solidFill>
                <a:latin typeface="Calibri" charset="0"/>
              </a:defRPr>
            </a:lvl4pPr>
            <a:lvl5pPr marL="2057400" indent="-228600">
              <a:spcBef>
                <a:spcPct val="20000"/>
              </a:spcBef>
              <a:buFont typeface="Arial" charset="0"/>
              <a:buChar char="»"/>
              <a:defRPr sz="2000">
                <a:solidFill>
                  <a:schemeClr val="tx1"/>
                </a:solidFill>
                <a:latin typeface="Calibri"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charset="0"/>
              </a:defRPr>
            </a:lvl9pPr>
          </a:lstStyle>
          <a:p>
            <a:pPr eaLnBrk="1" hangingPunct="1">
              <a:spcBef>
                <a:spcPct val="0"/>
              </a:spcBef>
              <a:buFontTx/>
              <a:buNone/>
            </a:pPr>
            <a:r>
              <a:rPr lang="en-GB" altLang="en-US" sz="7000" dirty="0" smtClean="0"/>
              <a:t>Sketchbooks. </a:t>
            </a:r>
          </a:p>
          <a:p>
            <a:pPr eaLnBrk="1" hangingPunct="1">
              <a:spcBef>
                <a:spcPct val="0"/>
              </a:spcBef>
              <a:buFontTx/>
              <a:buNone/>
            </a:pPr>
            <a:r>
              <a:rPr lang="en-GB" altLang="en-US" sz="7000" dirty="0" smtClean="0"/>
              <a:t>Technical notebooks. </a:t>
            </a:r>
          </a:p>
          <a:p>
            <a:pPr eaLnBrk="1" hangingPunct="1">
              <a:spcBef>
                <a:spcPct val="0"/>
              </a:spcBef>
              <a:buFontTx/>
              <a:buNone/>
            </a:pPr>
            <a:r>
              <a:rPr lang="en-GB" altLang="en-US" sz="7000" dirty="0" smtClean="0"/>
              <a:t>Research files.</a:t>
            </a:r>
          </a:p>
          <a:p>
            <a:pPr eaLnBrk="1" hangingPunct="1">
              <a:spcBef>
                <a:spcPct val="0"/>
              </a:spcBef>
              <a:buFontTx/>
              <a:buNone/>
            </a:pPr>
            <a:r>
              <a:rPr lang="en-GB" altLang="en-US" sz="7000" dirty="0" smtClean="0"/>
              <a:t>Journals.  </a:t>
            </a:r>
          </a:p>
          <a:p>
            <a:pPr eaLnBrk="1" hangingPunct="1">
              <a:spcBef>
                <a:spcPct val="0"/>
              </a:spcBef>
              <a:buFontTx/>
              <a:buNone/>
            </a:pPr>
            <a:r>
              <a:rPr lang="en-GB" altLang="en-US" sz="7000" dirty="0" smtClean="0"/>
              <a:t>Whatever you like. </a:t>
            </a:r>
            <a:endParaRPr lang="en-GB" altLang="en-US" sz="1400" dirty="0" smtClean="0"/>
          </a:p>
          <a:p>
            <a:pPr algn="r" eaLnBrk="1" hangingPunct="1">
              <a:spcBef>
                <a:spcPct val="0"/>
              </a:spcBef>
              <a:buFontTx/>
              <a:buNone/>
            </a:pPr>
            <a:endParaRPr lang="en-GB" altLang="en-US" sz="1400" dirty="0"/>
          </a:p>
          <a:p>
            <a:pPr algn="r" eaLnBrk="1" hangingPunct="1">
              <a:spcBef>
                <a:spcPct val="0"/>
              </a:spcBef>
              <a:buFontTx/>
              <a:buNone/>
            </a:pPr>
            <a:r>
              <a:rPr lang="en-GB" altLang="en-US" sz="1800" dirty="0" smtClean="0"/>
              <a:t>For example… </a:t>
            </a:r>
            <a:endParaRPr lang="en-GB" altLang="en-US" sz="1800" dirty="0"/>
          </a:p>
        </p:txBody>
      </p:sp>
    </p:spTree>
    <p:extLst>
      <p:ext uri="{BB962C8B-B14F-4D97-AF65-F5344CB8AC3E}">
        <p14:creationId xmlns:p14="http://schemas.microsoft.com/office/powerpoint/2010/main" val="13798878"/>
      </p:ext>
    </p:extLst>
  </p:cSld>
  <p:clrMapOvr>
    <a:masterClrMapping/>
  </p:clrMapOvr>
  <p:transition spd="slow" advClick="0"/>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TextBox 1"/>
          <p:cNvSpPr txBox="1">
            <a:spLocks noChangeArrowheads="1"/>
          </p:cNvSpPr>
          <p:nvPr/>
        </p:nvSpPr>
        <p:spPr bwMode="auto">
          <a:xfrm>
            <a:off x="467544" y="5139769"/>
            <a:ext cx="8424936" cy="1169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charset="0"/>
              <a:buChar char="•"/>
              <a:defRPr sz="3200">
                <a:solidFill>
                  <a:schemeClr val="tx1"/>
                </a:solidFill>
                <a:latin typeface="Calibri" charset="0"/>
              </a:defRPr>
            </a:lvl1pPr>
            <a:lvl2pPr marL="742950" indent="-285750">
              <a:spcBef>
                <a:spcPct val="20000"/>
              </a:spcBef>
              <a:buFont typeface="Arial" charset="0"/>
              <a:buChar char="–"/>
              <a:defRPr sz="2800">
                <a:solidFill>
                  <a:schemeClr val="tx1"/>
                </a:solidFill>
                <a:latin typeface="Calibri" charset="0"/>
              </a:defRPr>
            </a:lvl2pPr>
            <a:lvl3pPr marL="1143000" indent="-228600">
              <a:spcBef>
                <a:spcPct val="20000"/>
              </a:spcBef>
              <a:buFont typeface="Arial" charset="0"/>
              <a:buChar char="•"/>
              <a:defRPr sz="2400">
                <a:solidFill>
                  <a:schemeClr val="tx1"/>
                </a:solidFill>
                <a:latin typeface="Calibri" charset="0"/>
              </a:defRPr>
            </a:lvl3pPr>
            <a:lvl4pPr marL="1600200" indent="-228600">
              <a:spcBef>
                <a:spcPct val="20000"/>
              </a:spcBef>
              <a:buFont typeface="Arial" charset="0"/>
              <a:buChar char="–"/>
              <a:defRPr sz="2000">
                <a:solidFill>
                  <a:schemeClr val="tx1"/>
                </a:solidFill>
                <a:latin typeface="Calibri" charset="0"/>
              </a:defRPr>
            </a:lvl4pPr>
            <a:lvl5pPr marL="2057400" indent="-228600">
              <a:spcBef>
                <a:spcPct val="20000"/>
              </a:spcBef>
              <a:buFont typeface="Arial" charset="0"/>
              <a:buChar char="»"/>
              <a:defRPr sz="2000">
                <a:solidFill>
                  <a:schemeClr val="tx1"/>
                </a:solidFill>
                <a:latin typeface="Calibri"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charset="0"/>
              </a:defRPr>
            </a:lvl9pPr>
          </a:lstStyle>
          <a:p>
            <a:pPr eaLnBrk="1" hangingPunct="1">
              <a:spcBef>
                <a:spcPct val="0"/>
              </a:spcBef>
              <a:buFontTx/>
              <a:buNone/>
            </a:pPr>
            <a:r>
              <a:rPr lang="en-GB" altLang="en-US" sz="7000" dirty="0" smtClean="0"/>
              <a:t>Ciara Long, SPD 2015</a:t>
            </a:r>
            <a:endParaRPr lang="en-GB" altLang="en-US" sz="1800" dirty="0"/>
          </a:p>
        </p:txBody>
      </p:sp>
    </p:spTree>
    <p:extLst>
      <p:ext uri="{BB962C8B-B14F-4D97-AF65-F5344CB8AC3E}">
        <p14:creationId xmlns:p14="http://schemas.microsoft.com/office/powerpoint/2010/main" val="568122272"/>
      </p:ext>
    </p:extLst>
  </p:cSld>
  <p:clrMapOvr>
    <a:masterClrMapping/>
  </p:clrMapOvr>
  <p:transition spd="slow" advClick="0"/>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79429253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43429063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06706276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336194465"/>
      </p:ext>
    </p:extLst>
  </p:cSld>
  <p:clrMapOvr>
    <a:masterClrMapping/>
  </p:clrMapOvr>
  <p:transition spd="slow" advClick="0"/>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TextBox 1"/>
          <p:cNvSpPr txBox="1">
            <a:spLocks noChangeArrowheads="1"/>
          </p:cNvSpPr>
          <p:nvPr/>
        </p:nvSpPr>
        <p:spPr bwMode="auto">
          <a:xfrm>
            <a:off x="323528" y="5139769"/>
            <a:ext cx="8676456" cy="1169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charset="0"/>
              <a:buChar char="•"/>
              <a:defRPr sz="3200">
                <a:solidFill>
                  <a:schemeClr val="tx1"/>
                </a:solidFill>
                <a:latin typeface="Calibri" charset="0"/>
              </a:defRPr>
            </a:lvl1pPr>
            <a:lvl2pPr marL="742950" indent="-285750">
              <a:spcBef>
                <a:spcPct val="20000"/>
              </a:spcBef>
              <a:buFont typeface="Arial" charset="0"/>
              <a:buChar char="–"/>
              <a:defRPr sz="2800">
                <a:solidFill>
                  <a:schemeClr val="tx1"/>
                </a:solidFill>
                <a:latin typeface="Calibri" charset="0"/>
              </a:defRPr>
            </a:lvl2pPr>
            <a:lvl3pPr marL="1143000" indent="-228600">
              <a:spcBef>
                <a:spcPct val="20000"/>
              </a:spcBef>
              <a:buFont typeface="Arial" charset="0"/>
              <a:buChar char="•"/>
              <a:defRPr sz="2400">
                <a:solidFill>
                  <a:schemeClr val="tx1"/>
                </a:solidFill>
                <a:latin typeface="Calibri" charset="0"/>
              </a:defRPr>
            </a:lvl3pPr>
            <a:lvl4pPr marL="1600200" indent="-228600">
              <a:spcBef>
                <a:spcPct val="20000"/>
              </a:spcBef>
              <a:buFont typeface="Arial" charset="0"/>
              <a:buChar char="–"/>
              <a:defRPr sz="2000">
                <a:solidFill>
                  <a:schemeClr val="tx1"/>
                </a:solidFill>
                <a:latin typeface="Calibri" charset="0"/>
              </a:defRPr>
            </a:lvl4pPr>
            <a:lvl5pPr marL="2057400" indent="-228600">
              <a:spcBef>
                <a:spcPct val="20000"/>
              </a:spcBef>
              <a:buFont typeface="Arial" charset="0"/>
              <a:buChar char="»"/>
              <a:defRPr sz="2000">
                <a:solidFill>
                  <a:schemeClr val="tx1"/>
                </a:solidFill>
                <a:latin typeface="Calibri"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charset="0"/>
              </a:defRPr>
            </a:lvl9pPr>
          </a:lstStyle>
          <a:p>
            <a:pPr eaLnBrk="1" hangingPunct="1">
              <a:spcBef>
                <a:spcPct val="0"/>
              </a:spcBef>
              <a:buFontTx/>
              <a:buNone/>
            </a:pPr>
            <a:r>
              <a:rPr lang="en-GB" altLang="en-US" sz="7000" smtClean="0"/>
              <a:t>Gemma Blair, </a:t>
            </a:r>
            <a:r>
              <a:rPr lang="en-GB" altLang="en-US" sz="7000" dirty="0" smtClean="0"/>
              <a:t>SPD 2015</a:t>
            </a:r>
            <a:endParaRPr lang="en-GB" altLang="en-US" sz="1800" dirty="0"/>
          </a:p>
        </p:txBody>
      </p:sp>
    </p:spTree>
    <p:extLst>
      <p:ext uri="{BB962C8B-B14F-4D97-AF65-F5344CB8AC3E}">
        <p14:creationId xmlns:p14="http://schemas.microsoft.com/office/powerpoint/2010/main" val="880492499"/>
      </p:ext>
    </p:extLst>
  </p:cSld>
  <p:clrMapOvr>
    <a:masterClrMapping/>
  </p:clrMapOvr>
  <p:transition spd="slow" advClick="0"/>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84595416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69599160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412017135"/>
      </p:ext>
    </p:extLst>
  </p:cSld>
  <p:clrMapOvr>
    <a:masterClrMapping/>
  </p:clrMapOvr>
  <p:transition spd="slow" advClick="0"/>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75067966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TextBox 1"/>
          <p:cNvSpPr txBox="1">
            <a:spLocks noChangeArrowheads="1"/>
          </p:cNvSpPr>
          <p:nvPr/>
        </p:nvSpPr>
        <p:spPr bwMode="auto">
          <a:xfrm>
            <a:off x="323528" y="5139769"/>
            <a:ext cx="8676456" cy="1169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charset="0"/>
              <a:buChar char="•"/>
              <a:defRPr sz="3200">
                <a:solidFill>
                  <a:schemeClr val="tx1"/>
                </a:solidFill>
                <a:latin typeface="Calibri" charset="0"/>
              </a:defRPr>
            </a:lvl1pPr>
            <a:lvl2pPr marL="742950" indent="-285750">
              <a:spcBef>
                <a:spcPct val="20000"/>
              </a:spcBef>
              <a:buFont typeface="Arial" charset="0"/>
              <a:buChar char="–"/>
              <a:defRPr sz="2800">
                <a:solidFill>
                  <a:schemeClr val="tx1"/>
                </a:solidFill>
                <a:latin typeface="Calibri" charset="0"/>
              </a:defRPr>
            </a:lvl2pPr>
            <a:lvl3pPr marL="1143000" indent="-228600">
              <a:spcBef>
                <a:spcPct val="20000"/>
              </a:spcBef>
              <a:buFont typeface="Arial" charset="0"/>
              <a:buChar char="•"/>
              <a:defRPr sz="2400">
                <a:solidFill>
                  <a:schemeClr val="tx1"/>
                </a:solidFill>
                <a:latin typeface="Calibri" charset="0"/>
              </a:defRPr>
            </a:lvl3pPr>
            <a:lvl4pPr marL="1600200" indent="-228600">
              <a:spcBef>
                <a:spcPct val="20000"/>
              </a:spcBef>
              <a:buFont typeface="Arial" charset="0"/>
              <a:buChar char="–"/>
              <a:defRPr sz="2000">
                <a:solidFill>
                  <a:schemeClr val="tx1"/>
                </a:solidFill>
                <a:latin typeface="Calibri" charset="0"/>
              </a:defRPr>
            </a:lvl4pPr>
            <a:lvl5pPr marL="2057400" indent="-228600">
              <a:spcBef>
                <a:spcPct val="20000"/>
              </a:spcBef>
              <a:buFont typeface="Arial" charset="0"/>
              <a:buChar char="»"/>
              <a:defRPr sz="2000">
                <a:solidFill>
                  <a:schemeClr val="tx1"/>
                </a:solidFill>
                <a:latin typeface="Calibri"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charset="0"/>
              </a:defRPr>
            </a:lvl9pPr>
          </a:lstStyle>
          <a:p>
            <a:pPr eaLnBrk="1" hangingPunct="1">
              <a:spcBef>
                <a:spcPct val="0"/>
              </a:spcBef>
              <a:buFontTx/>
              <a:buNone/>
            </a:pPr>
            <a:r>
              <a:rPr lang="en-GB" altLang="en-US" sz="7000" dirty="0" smtClean="0"/>
              <a:t>Fran Dixon, SPD 2015</a:t>
            </a:r>
            <a:endParaRPr lang="en-GB" altLang="en-US" sz="1800" dirty="0"/>
          </a:p>
        </p:txBody>
      </p:sp>
    </p:spTree>
    <p:extLst>
      <p:ext uri="{BB962C8B-B14F-4D97-AF65-F5344CB8AC3E}">
        <p14:creationId xmlns:p14="http://schemas.microsoft.com/office/powerpoint/2010/main" val="542314107"/>
      </p:ext>
    </p:extLst>
  </p:cSld>
  <p:clrMapOvr>
    <a:masterClrMapping/>
  </p:clrMapOvr>
  <p:transition spd="slow" advClick="0"/>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flipH="1" flipV="1">
            <a:off x="0" y="0"/>
            <a:ext cx="9144000" cy="6858000"/>
          </a:xfrm>
          <a:prstGeom prst="rect">
            <a:avLst/>
          </a:prstGeom>
        </p:spPr>
      </p:pic>
    </p:spTree>
    <p:extLst>
      <p:ext uri="{BB962C8B-B14F-4D97-AF65-F5344CB8AC3E}">
        <p14:creationId xmlns:p14="http://schemas.microsoft.com/office/powerpoint/2010/main" val="158248243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1785262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1218635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TextBox 1"/>
          <p:cNvSpPr txBox="1">
            <a:spLocks noChangeArrowheads="1"/>
          </p:cNvSpPr>
          <p:nvPr/>
        </p:nvSpPr>
        <p:spPr bwMode="auto">
          <a:xfrm>
            <a:off x="467544" y="620688"/>
            <a:ext cx="8424936" cy="67710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charset="0"/>
              <a:buChar char="•"/>
              <a:defRPr sz="3200">
                <a:solidFill>
                  <a:schemeClr val="tx1"/>
                </a:solidFill>
                <a:latin typeface="Calibri" charset="0"/>
              </a:defRPr>
            </a:lvl1pPr>
            <a:lvl2pPr marL="742950" indent="-285750">
              <a:spcBef>
                <a:spcPct val="20000"/>
              </a:spcBef>
              <a:buFont typeface="Arial" charset="0"/>
              <a:buChar char="–"/>
              <a:defRPr sz="2800">
                <a:solidFill>
                  <a:schemeClr val="tx1"/>
                </a:solidFill>
                <a:latin typeface="Calibri" charset="0"/>
              </a:defRPr>
            </a:lvl2pPr>
            <a:lvl3pPr marL="1143000" indent="-228600">
              <a:spcBef>
                <a:spcPct val="20000"/>
              </a:spcBef>
              <a:buFont typeface="Arial" charset="0"/>
              <a:buChar char="•"/>
              <a:defRPr sz="2400">
                <a:solidFill>
                  <a:schemeClr val="tx1"/>
                </a:solidFill>
                <a:latin typeface="Calibri" charset="0"/>
              </a:defRPr>
            </a:lvl3pPr>
            <a:lvl4pPr marL="1600200" indent="-228600">
              <a:spcBef>
                <a:spcPct val="20000"/>
              </a:spcBef>
              <a:buFont typeface="Arial" charset="0"/>
              <a:buChar char="–"/>
              <a:defRPr sz="2000">
                <a:solidFill>
                  <a:schemeClr val="tx1"/>
                </a:solidFill>
                <a:latin typeface="Calibri" charset="0"/>
              </a:defRPr>
            </a:lvl4pPr>
            <a:lvl5pPr marL="2057400" indent="-228600">
              <a:spcBef>
                <a:spcPct val="20000"/>
              </a:spcBef>
              <a:buFont typeface="Arial" charset="0"/>
              <a:buChar char="»"/>
              <a:defRPr sz="2000">
                <a:solidFill>
                  <a:schemeClr val="tx1"/>
                </a:solidFill>
                <a:latin typeface="Calibri"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charset="0"/>
              </a:defRPr>
            </a:lvl9pPr>
          </a:lstStyle>
          <a:p>
            <a:pPr eaLnBrk="1" hangingPunct="1">
              <a:spcBef>
                <a:spcPct val="0"/>
              </a:spcBef>
              <a:buFontTx/>
              <a:buNone/>
            </a:pPr>
            <a:r>
              <a:rPr lang="en-GB" altLang="en-US" sz="7000" dirty="0" smtClean="0"/>
              <a:t>How do you talk about </a:t>
            </a:r>
            <a:r>
              <a:rPr lang="en-GB" altLang="en-US" sz="7000" b="1" dirty="0" smtClean="0"/>
              <a:t>your</a:t>
            </a:r>
            <a:r>
              <a:rPr lang="en-GB" altLang="en-US" sz="7000" dirty="0" smtClean="0"/>
              <a:t> work digitally? </a:t>
            </a:r>
          </a:p>
          <a:p>
            <a:pPr eaLnBrk="1" hangingPunct="1">
              <a:spcBef>
                <a:spcPct val="0"/>
              </a:spcBef>
              <a:buFontTx/>
              <a:buNone/>
            </a:pPr>
            <a:r>
              <a:rPr lang="en-GB" altLang="en-US" sz="7000" dirty="0" smtClean="0"/>
              <a:t>Blog it? </a:t>
            </a:r>
          </a:p>
          <a:p>
            <a:pPr eaLnBrk="1" hangingPunct="1">
              <a:spcBef>
                <a:spcPct val="0"/>
              </a:spcBef>
              <a:buFontTx/>
              <a:buNone/>
            </a:pPr>
            <a:r>
              <a:rPr lang="en-GB" altLang="en-US" sz="7000" dirty="0" smtClean="0"/>
              <a:t>Instagram it?</a:t>
            </a:r>
          </a:p>
          <a:p>
            <a:pPr eaLnBrk="1" hangingPunct="1">
              <a:spcBef>
                <a:spcPct val="0"/>
              </a:spcBef>
              <a:buFontTx/>
              <a:buNone/>
            </a:pPr>
            <a:r>
              <a:rPr lang="en-GB" altLang="en-US" sz="7000" dirty="0" smtClean="0"/>
              <a:t>How or what else? </a:t>
            </a:r>
          </a:p>
          <a:p>
            <a:pPr eaLnBrk="1" hangingPunct="1">
              <a:spcBef>
                <a:spcPct val="0"/>
              </a:spcBef>
              <a:buFontTx/>
              <a:buNone/>
            </a:pPr>
            <a:r>
              <a:rPr lang="en-GB" altLang="en-US" sz="7000" dirty="0" smtClean="0"/>
              <a:t> </a:t>
            </a:r>
            <a:endParaRPr lang="en-GB" altLang="en-US" sz="1400" dirty="0" smtClean="0"/>
          </a:p>
          <a:p>
            <a:pPr algn="r" eaLnBrk="1" hangingPunct="1">
              <a:spcBef>
                <a:spcPct val="0"/>
              </a:spcBef>
              <a:buFontTx/>
              <a:buNone/>
            </a:pPr>
            <a:endParaRPr lang="en-GB" altLang="en-US" sz="1400" dirty="0"/>
          </a:p>
        </p:txBody>
      </p:sp>
    </p:spTree>
    <p:extLst>
      <p:ext uri="{BB962C8B-B14F-4D97-AF65-F5344CB8AC3E}">
        <p14:creationId xmlns:p14="http://schemas.microsoft.com/office/powerpoint/2010/main" val="356228371"/>
      </p:ext>
    </p:extLst>
  </p:cSld>
  <p:clrMapOvr>
    <a:masterClrMapping/>
  </p:clrMapOvr>
  <p:transition spd="slow" advClick="0"/>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TextBox 1"/>
          <p:cNvSpPr txBox="1">
            <a:spLocks noChangeArrowheads="1"/>
          </p:cNvSpPr>
          <p:nvPr/>
        </p:nvSpPr>
        <p:spPr bwMode="auto">
          <a:xfrm>
            <a:off x="684213" y="692150"/>
            <a:ext cx="7848600" cy="2524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charset="0"/>
              <a:buChar char="•"/>
              <a:defRPr sz="3200">
                <a:solidFill>
                  <a:schemeClr val="tx1"/>
                </a:solidFill>
                <a:latin typeface="Calibri" charset="0"/>
              </a:defRPr>
            </a:lvl1pPr>
            <a:lvl2pPr marL="742950" indent="-285750">
              <a:spcBef>
                <a:spcPct val="20000"/>
              </a:spcBef>
              <a:buFont typeface="Arial" charset="0"/>
              <a:buChar char="–"/>
              <a:defRPr sz="2800">
                <a:solidFill>
                  <a:schemeClr val="tx1"/>
                </a:solidFill>
                <a:latin typeface="Calibri" charset="0"/>
              </a:defRPr>
            </a:lvl2pPr>
            <a:lvl3pPr marL="1143000" indent="-228600">
              <a:spcBef>
                <a:spcPct val="20000"/>
              </a:spcBef>
              <a:buFont typeface="Arial" charset="0"/>
              <a:buChar char="•"/>
              <a:defRPr sz="2400">
                <a:solidFill>
                  <a:schemeClr val="tx1"/>
                </a:solidFill>
                <a:latin typeface="Calibri" charset="0"/>
              </a:defRPr>
            </a:lvl3pPr>
            <a:lvl4pPr marL="1600200" indent="-228600">
              <a:spcBef>
                <a:spcPct val="20000"/>
              </a:spcBef>
              <a:buFont typeface="Arial" charset="0"/>
              <a:buChar char="–"/>
              <a:defRPr sz="2000">
                <a:solidFill>
                  <a:schemeClr val="tx1"/>
                </a:solidFill>
                <a:latin typeface="Calibri" charset="0"/>
              </a:defRPr>
            </a:lvl4pPr>
            <a:lvl5pPr marL="2057400" indent="-228600">
              <a:spcBef>
                <a:spcPct val="20000"/>
              </a:spcBef>
              <a:buFont typeface="Arial" charset="0"/>
              <a:buChar char="»"/>
              <a:defRPr sz="2000">
                <a:solidFill>
                  <a:schemeClr val="tx1"/>
                </a:solidFill>
                <a:latin typeface="Calibri"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charset="0"/>
              </a:defRPr>
            </a:lvl9pPr>
          </a:lstStyle>
          <a:p>
            <a:pPr eaLnBrk="1" hangingPunct="1">
              <a:spcBef>
                <a:spcPct val="0"/>
              </a:spcBef>
              <a:buFontTx/>
              <a:buNone/>
            </a:pPr>
            <a:r>
              <a:rPr lang="en-GB" altLang="en-US" sz="3600" dirty="0"/>
              <a:t>Design Experiment Portfolio (</a:t>
            </a:r>
            <a:r>
              <a:rPr lang="en-GB" altLang="en-US" sz="3600" b="1" dirty="0">
                <a:solidFill>
                  <a:srgbClr val="FF0000"/>
                </a:solidFill>
              </a:rPr>
              <a:t>80%</a:t>
            </a:r>
            <a:r>
              <a:rPr lang="en-GB" altLang="en-US" sz="3600" dirty="0"/>
              <a:t>)</a:t>
            </a:r>
          </a:p>
          <a:p>
            <a:pPr eaLnBrk="1" hangingPunct="1">
              <a:spcBef>
                <a:spcPct val="0"/>
              </a:spcBef>
              <a:buFontTx/>
              <a:buNone/>
            </a:pPr>
            <a:endParaRPr lang="en-GB" altLang="en-US" sz="1800" dirty="0"/>
          </a:p>
          <a:p>
            <a:pPr>
              <a:buFont typeface="Arial" charset="0"/>
              <a:buNone/>
            </a:pPr>
            <a:r>
              <a:rPr lang="en-GB" altLang="en-US" sz="2000" dirty="0"/>
              <a:t>The work can be delivered in a suitable format and may comprise of a combination of any of the following as appropriate to the specific project e.g. series of sketchbooks, visual diaries, samples, design sheets, presentation boards... Your portfolio will be submitted with your exhibition of work in progress. </a:t>
            </a:r>
          </a:p>
        </p:txBody>
      </p:sp>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rot="10800000">
            <a:off x="4499992" y="3348371"/>
            <a:ext cx="4716013" cy="3537011"/>
          </a:xfrm>
          <a:prstGeom prst="rect">
            <a:avLst/>
          </a:prstGeom>
        </p:spPr>
      </p:pic>
      <p:pic>
        <p:nvPicPr>
          <p:cNvPr id="2" name="Picture 1"/>
          <p:cNvPicPr>
            <a:picLocks noChangeAspect="1"/>
          </p:cNvPicPr>
          <p:nvPr/>
        </p:nvPicPr>
        <p:blipFill rotWithShape="1">
          <a:blip r:embed="rId3" cstate="print">
            <a:extLst>
              <a:ext uri="{28A0092B-C50C-407E-A947-70E740481C1C}">
                <a14:useLocalDpi xmlns:a14="http://schemas.microsoft.com/office/drawing/2010/main" val="0"/>
              </a:ext>
            </a:extLst>
          </a:blip>
          <a:srcRect r="752"/>
          <a:stretch/>
        </p:blipFill>
        <p:spPr>
          <a:xfrm>
            <a:off x="-252536" y="3348372"/>
            <a:ext cx="4680520" cy="3537012"/>
          </a:xfrm>
          <a:prstGeom prst="rect">
            <a:avLst/>
          </a:prstGeom>
        </p:spPr>
      </p:pic>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TextBox 1"/>
          <p:cNvSpPr txBox="1">
            <a:spLocks noChangeArrowheads="1"/>
          </p:cNvSpPr>
          <p:nvPr/>
        </p:nvSpPr>
        <p:spPr bwMode="auto">
          <a:xfrm>
            <a:off x="684213" y="692150"/>
            <a:ext cx="7848600" cy="1600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charset="0"/>
              <a:buChar char="•"/>
              <a:defRPr sz="3200">
                <a:solidFill>
                  <a:schemeClr val="tx1"/>
                </a:solidFill>
                <a:latin typeface="Calibri" charset="0"/>
              </a:defRPr>
            </a:lvl1pPr>
            <a:lvl2pPr marL="742950" indent="-285750">
              <a:spcBef>
                <a:spcPct val="20000"/>
              </a:spcBef>
              <a:buFont typeface="Arial" charset="0"/>
              <a:buChar char="–"/>
              <a:defRPr sz="2800">
                <a:solidFill>
                  <a:schemeClr val="tx1"/>
                </a:solidFill>
                <a:latin typeface="Calibri" charset="0"/>
              </a:defRPr>
            </a:lvl2pPr>
            <a:lvl3pPr marL="1143000" indent="-228600">
              <a:spcBef>
                <a:spcPct val="20000"/>
              </a:spcBef>
              <a:buFont typeface="Arial" charset="0"/>
              <a:buChar char="•"/>
              <a:defRPr sz="2400">
                <a:solidFill>
                  <a:schemeClr val="tx1"/>
                </a:solidFill>
                <a:latin typeface="Calibri" charset="0"/>
              </a:defRPr>
            </a:lvl3pPr>
            <a:lvl4pPr marL="1600200" indent="-228600">
              <a:spcBef>
                <a:spcPct val="20000"/>
              </a:spcBef>
              <a:buFont typeface="Arial" charset="0"/>
              <a:buChar char="–"/>
              <a:defRPr sz="2000">
                <a:solidFill>
                  <a:schemeClr val="tx1"/>
                </a:solidFill>
                <a:latin typeface="Calibri" charset="0"/>
              </a:defRPr>
            </a:lvl4pPr>
            <a:lvl5pPr marL="2057400" indent="-228600">
              <a:spcBef>
                <a:spcPct val="20000"/>
              </a:spcBef>
              <a:buFont typeface="Arial" charset="0"/>
              <a:buChar char="»"/>
              <a:defRPr sz="2000">
                <a:solidFill>
                  <a:schemeClr val="tx1"/>
                </a:solidFill>
                <a:latin typeface="Calibri"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charset="0"/>
              </a:defRPr>
            </a:lvl9pPr>
          </a:lstStyle>
          <a:p>
            <a:pPr eaLnBrk="1" hangingPunct="1">
              <a:spcBef>
                <a:spcPct val="0"/>
              </a:spcBef>
              <a:buFontTx/>
              <a:buNone/>
            </a:pPr>
            <a:r>
              <a:rPr lang="en-GB" altLang="en-US" sz="3600" dirty="0"/>
              <a:t>Visual &amp; Verbal Presentation (</a:t>
            </a:r>
            <a:r>
              <a:rPr lang="en-GB" altLang="en-US" sz="3600" b="1" dirty="0">
                <a:solidFill>
                  <a:srgbClr val="FF0000"/>
                </a:solidFill>
              </a:rPr>
              <a:t>20%</a:t>
            </a:r>
            <a:r>
              <a:rPr lang="en-GB" altLang="en-US" sz="3600" dirty="0"/>
              <a:t>)</a:t>
            </a:r>
          </a:p>
          <a:p>
            <a:pPr eaLnBrk="1" hangingPunct="1">
              <a:spcBef>
                <a:spcPct val="0"/>
              </a:spcBef>
              <a:buFontTx/>
              <a:buNone/>
            </a:pPr>
            <a:endParaRPr lang="en-GB" altLang="en-US" sz="1800" dirty="0"/>
          </a:p>
          <a:p>
            <a:pPr>
              <a:buFont typeface="Arial" charset="0"/>
              <a:buNone/>
            </a:pPr>
            <a:r>
              <a:rPr lang="en-GB" altLang="en-US" sz="2000" dirty="0"/>
              <a:t>A work in </a:t>
            </a:r>
            <a:r>
              <a:rPr lang="en-GB" altLang="en-US" sz="2000" dirty="0" smtClean="0"/>
              <a:t>progress exhibition </a:t>
            </a:r>
            <a:r>
              <a:rPr lang="en-GB" altLang="en-US" sz="2000" dirty="0"/>
              <a:t>of works produced as part of the Design Experiment with supporting (5min) Visual and Verbal presentation</a:t>
            </a:r>
            <a:r>
              <a:rPr lang="en-GB" altLang="en-US" sz="2000" dirty="0" smtClean="0"/>
              <a:t>.</a:t>
            </a:r>
          </a:p>
        </p:txBody>
      </p:sp>
      <p:pic>
        <p:nvPicPr>
          <p:cNvPr id="21506" name="Picture 1"/>
          <p:cNvPicPr>
            <a:picLocks noChangeAspect="1"/>
          </p:cNvPicPr>
          <p:nvPr/>
        </p:nvPicPr>
        <p:blipFill>
          <a:blip r:embed="rId2">
            <a:extLst>
              <a:ext uri="{28A0092B-C50C-407E-A947-70E740481C1C}">
                <a14:useLocalDpi xmlns:a14="http://schemas.microsoft.com/office/drawing/2010/main" val="0"/>
              </a:ext>
            </a:extLst>
          </a:blip>
          <a:srcRect t="40549" b="2496"/>
          <a:stretch>
            <a:fillRect/>
          </a:stretch>
        </p:blipFill>
        <p:spPr bwMode="auto">
          <a:xfrm>
            <a:off x="-2725738" y="2708275"/>
            <a:ext cx="7369176" cy="417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07" name="Picture 2"/>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flipH="1">
            <a:off x="4716463" y="2690813"/>
            <a:ext cx="4464050" cy="4194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222500" y="315416"/>
            <a:ext cx="4681661" cy="6858000"/>
          </a:xfrm>
          <a:prstGeom prst="rect">
            <a:avLst/>
          </a:prstGeom>
        </p:spPr>
      </p:pic>
    </p:spTree>
    <p:extLst>
      <p:ext uri="{BB962C8B-B14F-4D97-AF65-F5344CB8AC3E}">
        <p14:creationId xmlns:p14="http://schemas.microsoft.com/office/powerpoint/2010/main" val="286791631"/>
      </p:ext>
    </p:extLst>
  </p:cSld>
  <p:clrMapOvr>
    <a:masterClrMapping/>
  </p:clrMapOvr>
  <p:transition spd="slow" advClick="0"/>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586484" y="124833"/>
            <a:ext cx="3929732" cy="7336615"/>
          </a:xfrm>
          <a:prstGeom prst="rect">
            <a:avLst/>
          </a:prstGeom>
        </p:spPr>
      </p:pic>
    </p:spTree>
    <p:extLst>
      <p:ext uri="{BB962C8B-B14F-4D97-AF65-F5344CB8AC3E}">
        <p14:creationId xmlns:p14="http://schemas.microsoft.com/office/powerpoint/2010/main" val="1595371198"/>
      </p:ext>
    </p:extLst>
  </p:cSld>
  <p:clrMapOvr>
    <a:masterClrMapping/>
  </p:clrMapOvr>
  <p:transition spd="slow" advClick="0"/>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TextBox 1"/>
          <p:cNvSpPr txBox="1">
            <a:spLocks noChangeArrowheads="1"/>
          </p:cNvSpPr>
          <p:nvPr/>
        </p:nvSpPr>
        <p:spPr bwMode="auto">
          <a:xfrm>
            <a:off x="827088" y="869950"/>
            <a:ext cx="7416800" cy="3970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charset="0"/>
              <a:buChar char="•"/>
              <a:defRPr sz="3200">
                <a:solidFill>
                  <a:schemeClr val="tx1"/>
                </a:solidFill>
                <a:latin typeface="Calibri" charset="0"/>
              </a:defRPr>
            </a:lvl1pPr>
            <a:lvl2pPr marL="742950" indent="-285750">
              <a:spcBef>
                <a:spcPct val="20000"/>
              </a:spcBef>
              <a:buFont typeface="Arial" charset="0"/>
              <a:buChar char="–"/>
              <a:defRPr sz="2800">
                <a:solidFill>
                  <a:schemeClr val="tx1"/>
                </a:solidFill>
                <a:latin typeface="Calibri" charset="0"/>
              </a:defRPr>
            </a:lvl2pPr>
            <a:lvl3pPr marL="1143000" indent="-228600">
              <a:spcBef>
                <a:spcPct val="20000"/>
              </a:spcBef>
              <a:buFont typeface="Arial" charset="0"/>
              <a:buChar char="•"/>
              <a:defRPr sz="2400">
                <a:solidFill>
                  <a:schemeClr val="tx1"/>
                </a:solidFill>
                <a:latin typeface="Calibri" charset="0"/>
              </a:defRPr>
            </a:lvl3pPr>
            <a:lvl4pPr marL="1600200" indent="-228600">
              <a:spcBef>
                <a:spcPct val="20000"/>
              </a:spcBef>
              <a:buFont typeface="Arial" charset="0"/>
              <a:buChar char="–"/>
              <a:defRPr sz="2000">
                <a:solidFill>
                  <a:schemeClr val="tx1"/>
                </a:solidFill>
                <a:latin typeface="Calibri" charset="0"/>
              </a:defRPr>
            </a:lvl4pPr>
            <a:lvl5pPr marL="2057400" indent="-228600">
              <a:spcBef>
                <a:spcPct val="20000"/>
              </a:spcBef>
              <a:buFont typeface="Arial" charset="0"/>
              <a:buChar char="»"/>
              <a:defRPr sz="2000">
                <a:solidFill>
                  <a:schemeClr val="tx1"/>
                </a:solidFill>
                <a:latin typeface="Calibri"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charset="0"/>
              </a:defRPr>
            </a:lvl9pPr>
          </a:lstStyle>
          <a:p>
            <a:pPr eaLnBrk="1" hangingPunct="1">
              <a:spcBef>
                <a:spcPct val="0"/>
              </a:spcBef>
              <a:buFontTx/>
              <a:buNone/>
            </a:pPr>
            <a:r>
              <a:rPr lang="en-GB" altLang="en-US" sz="3600" dirty="0"/>
              <a:t>Your project, your way</a:t>
            </a:r>
          </a:p>
          <a:p>
            <a:pPr eaLnBrk="1" hangingPunct="1">
              <a:spcBef>
                <a:spcPct val="0"/>
              </a:spcBef>
              <a:buFontTx/>
              <a:buNone/>
            </a:pPr>
            <a:endParaRPr lang="en-GB" altLang="en-US" sz="3600" dirty="0"/>
          </a:p>
          <a:p>
            <a:pPr eaLnBrk="1" hangingPunct="1">
              <a:spcBef>
                <a:spcPct val="0"/>
              </a:spcBef>
              <a:buFontTx/>
              <a:buNone/>
            </a:pPr>
            <a:r>
              <a:rPr lang="en-GB" altLang="en-US" sz="2000" dirty="0"/>
              <a:t>It is your responsibility to utilise your design skills and abilities to best target as many opportunities as possible – who knows where it might lead you!</a:t>
            </a:r>
          </a:p>
          <a:p>
            <a:pPr eaLnBrk="1" hangingPunct="1">
              <a:spcBef>
                <a:spcPct val="0"/>
              </a:spcBef>
              <a:buFontTx/>
              <a:buNone/>
            </a:pPr>
            <a:endParaRPr lang="en-GB" altLang="en-US" sz="2000" dirty="0"/>
          </a:p>
          <a:p>
            <a:pPr eaLnBrk="1" hangingPunct="1">
              <a:spcBef>
                <a:spcPct val="0"/>
              </a:spcBef>
              <a:buFontTx/>
              <a:buNone/>
            </a:pPr>
            <a:r>
              <a:rPr lang="en-GB" altLang="en-US" sz="2000" dirty="0"/>
              <a:t>It’s okay to make mistakes and to sometimes produce bad stuff – this is in fact far better than doing nothing but worry about what you’re not doing! Document your findings, learn from your mistakes and make the next attempt or version better than the last. Be better than your last project, sample, idea, etc. </a:t>
            </a:r>
          </a:p>
        </p:txBody>
      </p:sp>
    </p:spTree>
  </p:cSld>
  <p:clrMapOvr>
    <a:masterClrMapping/>
  </p:clrMapOvr>
  <p:transition spd="slow" advClick="0"/>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TextBox 1"/>
          <p:cNvSpPr txBox="1">
            <a:spLocks noChangeArrowheads="1"/>
          </p:cNvSpPr>
          <p:nvPr/>
        </p:nvSpPr>
        <p:spPr bwMode="auto">
          <a:xfrm>
            <a:off x="827088" y="869950"/>
            <a:ext cx="7416800" cy="2738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charset="0"/>
              <a:buChar char="•"/>
              <a:defRPr sz="3200">
                <a:solidFill>
                  <a:schemeClr val="tx1"/>
                </a:solidFill>
                <a:latin typeface="Calibri" charset="0"/>
              </a:defRPr>
            </a:lvl1pPr>
            <a:lvl2pPr marL="742950" indent="-285750">
              <a:spcBef>
                <a:spcPct val="20000"/>
              </a:spcBef>
              <a:buFont typeface="Arial" charset="0"/>
              <a:buChar char="–"/>
              <a:defRPr sz="2800">
                <a:solidFill>
                  <a:schemeClr val="tx1"/>
                </a:solidFill>
                <a:latin typeface="Calibri" charset="0"/>
              </a:defRPr>
            </a:lvl2pPr>
            <a:lvl3pPr marL="1143000" indent="-228600">
              <a:spcBef>
                <a:spcPct val="20000"/>
              </a:spcBef>
              <a:buFont typeface="Arial" charset="0"/>
              <a:buChar char="•"/>
              <a:defRPr sz="2400">
                <a:solidFill>
                  <a:schemeClr val="tx1"/>
                </a:solidFill>
                <a:latin typeface="Calibri" charset="0"/>
              </a:defRPr>
            </a:lvl3pPr>
            <a:lvl4pPr marL="1600200" indent="-228600">
              <a:spcBef>
                <a:spcPct val="20000"/>
              </a:spcBef>
              <a:buFont typeface="Arial" charset="0"/>
              <a:buChar char="–"/>
              <a:defRPr sz="2000">
                <a:solidFill>
                  <a:schemeClr val="tx1"/>
                </a:solidFill>
                <a:latin typeface="Calibri" charset="0"/>
              </a:defRPr>
            </a:lvl4pPr>
            <a:lvl5pPr marL="2057400" indent="-228600">
              <a:spcBef>
                <a:spcPct val="20000"/>
              </a:spcBef>
              <a:buFont typeface="Arial" charset="0"/>
              <a:buChar char="»"/>
              <a:defRPr sz="2000">
                <a:solidFill>
                  <a:schemeClr val="tx1"/>
                </a:solidFill>
                <a:latin typeface="Calibri"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charset="0"/>
              </a:defRPr>
            </a:lvl9pPr>
          </a:lstStyle>
          <a:p>
            <a:pPr eaLnBrk="1" hangingPunct="1">
              <a:spcBef>
                <a:spcPct val="0"/>
              </a:spcBef>
              <a:buFontTx/>
              <a:buNone/>
            </a:pPr>
            <a:r>
              <a:rPr lang="en-GB" altLang="en-US" sz="3600"/>
              <a:t>Taking ownership for your learning</a:t>
            </a:r>
          </a:p>
          <a:p>
            <a:pPr eaLnBrk="1" hangingPunct="1">
              <a:spcBef>
                <a:spcPct val="0"/>
              </a:spcBef>
              <a:buFontTx/>
              <a:buNone/>
            </a:pPr>
            <a:endParaRPr lang="en-GB" altLang="en-US" sz="1800"/>
          </a:p>
          <a:p>
            <a:pPr eaLnBrk="1" hangingPunct="1">
              <a:spcBef>
                <a:spcPct val="0"/>
              </a:spcBef>
            </a:pPr>
            <a:r>
              <a:rPr lang="en-GB" altLang="en-US" sz="2000"/>
              <a:t> Contemporary practice – innovation and breaking boundaries! </a:t>
            </a:r>
          </a:p>
          <a:p>
            <a:pPr eaLnBrk="1" hangingPunct="1">
              <a:spcBef>
                <a:spcPct val="0"/>
              </a:spcBef>
            </a:pPr>
            <a:r>
              <a:rPr lang="en-GB" altLang="en-US" sz="2000"/>
              <a:t> Poor finish and lack of care and attention is no longer acceptable </a:t>
            </a:r>
          </a:p>
          <a:p>
            <a:pPr eaLnBrk="1" hangingPunct="1">
              <a:spcBef>
                <a:spcPct val="0"/>
              </a:spcBef>
            </a:pPr>
            <a:r>
              <a:rPr lang="en-GB" altLang="en-US" sz="2000"/>
              <a:t> Using tutorial input as a creative springboard – own YOUR projects!</a:t>
            </a:r>
          </a:p>
          <a:p>
            <a:pPr eaLnBrk="1" hangingPunct="1">
              <a:spcBef>
                <a:spcPct val="0"/>
              </a:spcBef>
            </a:pPr>
            <a:r>
              <a:rPr lang="en-GB" altLang="en-US" sz="2000"/>
              <a:t> Time management</a:t>
            </a:r>
          </a:p>
          <a:p>
            <a:pPr eaLnBrk="1" hangingPunct="1">
              <a:spcBef>
                <a:spcPct val="0"/>
              </a:spcBef>
            </a:pPr>
            <a:r>
              <a:rPr lang="en-GB" altLang="en-US" sz="2000"/>
              <a:t> Using your studio and the workshops that are available to you</a:t>
            </a:r>
          </a:p>
          <a:p>
            <a:pPr eaLnBrk="1" hangingPunct="1">
              <a:spcBef>
                <a:spcPct val="0"/>
              </a:spcBef>
              <a:buFont typeface="Calibri" charset="0"/>
              <a:buAutoNum type="arabicPeriod"/>
            </a:pPr>
            <a:endParaRPr lang="en-GB" altLang="en-US" sz="1800"/>
          </a:p>
        </p:txBody>
      </p:sp>
      <p:pic>
        <p:nvPicPr>
          <p:cNvPr id="23554" name="Picture 3"/>
          <p:cNvPicPr>
            <a:picLocks noChangeAspect="1"/>
          </p:cNvPicPr>
          <p:nvPr/>
        </p:nvPicPr>
        <p:blipFill>
          <a:blip r:embed="rId2">
            <a:extLst>
              <a:ext uri="{28A0092B-C50C-407E-A947-70E740481C1C}">
                <a14:useLocalDpi xmlns:a14="http://schemas.microsoft.com/office/drawing/2010/main" val="0"/>
              </a:ext>
            </a:extLst>
          </a:blip>
          <a:srcRect l="12289" t="44749" r="42644"/>
          <a:stretch>
            <a:fillRect/>
          </a:stretch>
        </p:blipFill>
        <p:spPr bwMode="auto">
          <a:xfrm>
            <a:off x="-1908175" y="3573463"/>
            <a:ext cx="3959225" cy="3789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555" name="Picture 2"/>
          <p:cNvPicPr>
            <a:picLocks noChangeAspect="1"/>
          </p:cNvPicPr>
          <p:nvPr/>
        </p:nvPicPr>
        <p:blipFill>
          <a:blip r:embed="rId3">
            <a:extLst>
              <a:ext uri="{28A0092B-C50C-407E-A947-70E740481C1C}">
                <a14:useLocalDpi xmlns:a14="http://schemas.microsoft.com/office/drawing/2010/main" val="0"/>
              </a:ext>
            </a:extLst>
          </a:blip>
          <a:srcRect t="24814" r="11330" b="13503"/>
          <a:stretch>
            <a:fillRect/>
          </a:stretch>
        </p:blipFill>
        <p:spPr bwMode="auto">
          <a:xfrm>
            <a:off x="2124075" y="3573463"/>
            <a:ext cx="7040563" cy="3275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TextBox 1"/>
          <p:cNvSpPr txBox="1">
            <a:spLocks noChangeArrowheads="1"/>
          </p:cNvSpPr>
          <p:nvPr/>
        </p:nvSpPr>
        <p:spPr bwMode="auto">
          <a:xfrm>
            <a:off x="467544" y="620688"/>
            <a:ext cx="8424936" cy="61247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charset="0"/>
              <a:buChar char="•"/>
              <a:defRPr sz="3200">
                <a:solidFill>
                  <a:schemeClr val="tx1"/>
                </a:solidFill>
                <a:latin typeface="Calibri" charset="0"/>
              </a:defRPr>
            </a:lvl1pPr>
            <a:lvl2pPr marL="742950" indent="-285750">
              <a:spcBef>
                <a:spcPct val="20000"/>
              </a:spcBef>
              <a:buFont typeface="Arial" charset="0"/>
              <a:buChar char="–"/>
              <a:defRPr sz="2800">
                <a:solidFill>
                  <a:schemeClr val="tx1"/>
                </a:solidFill>
                <a:latin typeface="Calibri" charset="0"/>
              </a:defRPr>
            </a:lvl2pPr>
            <a:lvl3pPr marL="1143000" indent="-228600">
              <a:spcBef>
                <a:spcPct val="20000"/>
              </a:spcBef>
              <a:buFont typeface="Arial" charset="0"/>
              <a:buChar char="•"/>
              <a:defRPr sz="2400">
                <a:solidFill>
                  <a:schemeClr val="tx1"/>
                </a:solidFill>
                <a:latin typeface="Calibri" charset="0"/>
              </a:defRPr>
            </a:lvl3pPr>
            <a:lvl4pPr marL="1600200" indent="-228600">
              <a:spcBef>
                <a:spcPct val="20000"/>
              </a:spcBef>
              <a:buFont typeface="Arial" charset="0"/>
              <a:buChar char="–"/>
              <a:defRPr sz="2000">
                <a:solidFill>
                  <a:schemeClr val="tx1"/>
                </a:solidFill>
                <a:latin typeface="Calibri" charset="0"/>
              </a:defRPr>
            </a:lvl4pPr>
            <a:lvl5pPr marL="2057400" indent="-228600">
              <a:spcBef>
                <a:spcPct val="20000"/>
              </a:spcBef>
              <a:buFont typeface="Arial" charset="0"/>
              <a:buChar char="»"/>
              <a:defRPr sz="2000">
                <a:solidFill>
                  <a:schemeClr val="tx1"/>
                </a:solidFill>
                <a:latin typeface="Calibri"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charset="0"/>
              </a:defRPr>
            </a:lvl9pPr>
          </a:lstStyle>
          <a:p>
            <a:pPr eaLnBrk="1" hangingPunct="1">
              <a:spcBef>
                <a:spcPct val="0"/>
              </a:spcBef>
              <a:buFontTx/>
              <a:buNone/>
            </a:pPr>
            <a:r>
              <a:rPr lang="en-GB" altLang="en-US" sz="7000" dirty="0" smtClean="0">
                <a:solidFill>
                  <a:srgbClr val="FF0000"/>
                </a:solidFill>
              </a:rPr>
              <a:t>Thursday 2 November</a:t>
            </a:r>
          </a:p>
          <a:p>
            <a:pPr eaLnBrk="1" hangingPunct="1">
              <a:spcBef>
                <a:spcPct val="0"/>
              </a:spcBef>
              <a:buFontTx/>
              <a:buNone/>
            </a:pPr>
            <a:endParaRPr lang="en-GB" altLang="en-US" sz="2800" dirty="0"/>
          </a:p>
          <a:p>
            <a:pPr eaLnBrk="1" hangingPunct="1">
              <a:spcBef>
                <a:spcPct val="0"/>
              </a:spcBef>
              <a:buFontTx/>
              <a:buNone/>
            </a:pPr>
            <a:r>
              <a:rPr lang="en-GB" altLang="en-US" sz="2800" dirty="0" smtClean="0"/>
              <a:t>Group </a:t>
            </a:r>
            <a:r>
              <a:rPr lang="en-GB" altLang="en-US" sz="2800" dirty="0" err="1" smtClean="0"/>
              <a:t>crits</a:t>
            </a:r>
            <a:r>
              <a:rPr lang="en-GB" altLang="en-US" sz="2800" dirty="0" smtClean="0"/>
              <a:t> and peer assessment in your studio spaces:</a:t>
            </a:r>
            <a:br>
              <a:rPr lang="en-GB" altLang="en-US" sz="2800" dirty="0" smtClean="0"/>
            </a:br>
            <a:endParaRPr lang="en-GB" altLang="en-US" sz="2800" dirty="0" smtClean="0"/>
          </a:p>
          <a:p>
            <a:pPr marL="457200" indent="-457200" eaLnBrk="1" hangingPunct="1">
              <a:spcBef>
                <a:spcPct val="0"/>
              </a:spcBef>
            </a:pPr>
            <a:r>
              <a:rPr lang="en-GB" altLang="en-US" sz="2800" dirty="0"/>
              <a:t>B</a:t>
            </a:r>
            <a:r>
              <a:rPr lang="en-GB" altLang="en-US" sz="2800" dirty="0" smtClean="0"/>
              <a:t>e prepared</a:t>
            </a:r>
          </a:p>
          <a:p>
            <a:pPr marL="457200" indent="-457200" eaLnBrk="1" hangingPunct="1">
              <a:spcBef>
                <a:spcPct val="0"/>
              </a:spcBef>
            </a:pPr>
            <a:r>
              <a:rPr lang="en-GB" altLang="en-US" sz="2800" dirty="0" smtClean="0"/>
              <a:t>Create or update your DE portfolios</a:t>
            </a:r>
          </a:p>
          <a:p>
            <a:pPr marL="457200" indent="-457200" eaLnBrk="1" hangingPunct="1">
              <a:spcBef>
                <a:spcPct val="0"/>
              </a:spcBef>
            </a:pPr>
            <a:r>
              <a:rPr lang="en-GB" altLang="en-US" sz="2800" dirty="0" smtClean="0"/>
              <a:t>Good practice – use the opportunity to make it count</a:t>
            </a:r>
          </a:p>
          <a:p>
            <a:pPr eaLnBrk="1" hangingPunct="1">
              <a:spcBef>
                <a:spcPct val="0"/>
              </a:spcBef>
              <a:buFontTx/>
              <a:buNone/>
            </a:pPr>
            <a:endParaRPr lang="en-GB" altLang="en-US" sz="7000" dirty="0" smtClean="0"/>
          </a:p>
          <a:p>
            <a:pPr eaLnBrk="1" hangingPunct="1">
              <a:spcBef>
                <a:spcPct val="0"/>
              </a:spcBef>
              <a:buFontTx/>
              <a:buNone/>
            </a:pPr>
            <a:r>
              <a:rPr lang="en-GB" altLang="en-US" sz="7000" dirty="0" smtClean="0"/>
              <a:t> </a:t>
            </a:r>
            <a:endParaRPr lang="en-GB" altLang="en-US" sz="1400" dirty="0" smtClean="0"/>
          </a:p>
          <a:p>
            <a:pPr algn="r" eaLnBrk="1" hangingPunct="1">
              <a:spcBef>
                <a:spcPct val="0"/>
              </a:spcBef>
              <a:buFontTx/>
              <a:buNone/>
            </a:pPr>
            <a:endParaRPr lang="en-GB" altLang="en-US" sz="1400" dirty="0"/>
          </a:p>
        </p:txBody>
      </p:sp>
    </p:spTree>
    <p:extLst>
      <p:ext uri="{BB962C8B-B14F-4D97-AF65-F5344CB8AC3E}">
        <p14:creationId xmlns:p14="http://schemas.microsoft.com/office/powerpoint/2010/main" val="1320634492"/>
      </p:ext>
    </p:extLst>
  </p:cSld>
  <p:clrMapOvr>
    <a:masterClrMapping/>
  </p:clrMapOvr>
  <p:transition spd="slow" advClick="0"/>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1179</TotalTime>
  <Words>337</Words>
  <Application>Microsoft Macintosh PowerPoint</Application>
  <PresentationFormat>On-screen Show (4:3)</PresentationFormat>
  <Paragraphs>58</Paragraphs>
  <Slides>28</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28</vt:i4>
      </vt:variant>
    </vt:vector>
  </HeadingPairs>
  <TitlesOfParts>
    <vt:vector size="31" baseType="lpstr">
      <vt:lpstr>Calibri</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Hammerton</dc:creator>
  <cp:lastModifiedBy>Catherine Hammerton</cp:lastModifiedBy>
  <cp:revision>22</cp:revision>
  <dcterms:created xsi:type="dcterms:W3CDTF">2017-10-29T20:34:25Z</dcterms:created>
  <dcterms:modified xsi:type="dcterms:W3CDTF">2017-10-31T21:40:29Z</dcterms:modified>
</cp:coreProperties>
</file>