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54" r:id="rId3"/>
    <p:sldId id="362" r:id="rId4"/>
    <p:sldId id="357" r:id="rId5"/>
    <p:sldId id="363" r:id="rId6"/>
    <p:sldId id="359" r:id="rId7"/>
    <p:sldId id="334" r:id="rId8"/>
    <p:sldId id="361" r:id="rId9"/>
    <p:sldId id="3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C324BB-87A4-4BF2-8D52-37ADF01FCC6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324F4B-5092-4A78-BA29-8AC8ABB38F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do you know about your philosophical lens?</a:t>
          </a:r>
          <a:endParaRPr lang="en-US" dirty="0"/>
        </a:p>
      </dgm:t>
    </dgm:pt>
    <dgm:pt modelId="{32CF2F68-0FCD-46BC-9A24-C57267D820DE}" type="parTrans" cxnId="{2E531BB6-5295-4FB3-AD18-06953A8A1899}">
      <dgm:prSet/>
      <dgm:spPr/>
      <dgm:t>
        <a:bodyPr/>
        <a:lstStyle/>
        <a:p>
          <a:endParaRPr lang="en-US"/>
        </a:p>
      </dgm:t>
    </dgm:pt>
    <dgm:pt modelId="{690B8794-FEE4-4ABD-AB34-B0725F974893}" type="sibTrans" cxnId="{2E531BB6-5295-4FB3-AD18-06953A8A1899}">
      <dgm:prSet/>
      <dgm:spPr/>
      <dgm:t>
        <a:bodyPr/>
        <a:lstStyle/>
        <a:p>
          <a:endParaRPr lang="en-US"/>
        </a:p>
      </dgm:t>
    </dgm:pt>
    <dgm:pt modelId="{AF9A65CC-EC1F-4466-9242-4B39F4C18C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main three underlying concepts which support it.</a:t>
          </a:r>
          <a:endParaRPr lang="en-US"/>
        </a:p>
      </dgm:t>
    </dgm:pt>
    <dgm:pt modelId="{C54B7E87-0069-4F0C-8D82-73F901F951EE}" type="parTrans" cxnId="{70CF76A6-EFAD-4B1D-9350-C5D83CC454B9}">
      <dgm:prSet/>
      <dgm:spPr/>
      <dgm:t>
        <a:bodyPr/>
        <a:lstStyle/>
        <a:p>
          <a:endParaRPr lang="en-US"/>
        </a:p>
      </dgm:t>
    </dgm:pt>
    <dgm:pt modelId="{4C5F6803-8B7F-40C9-9BFA-E0652C5AF61C}" type="sibTrans" cxnId="{70CF76A6-EFAD-4B1D-9350-C5D83CC454B9}">
      <dgm:prSet/>
      <dgm:spPr/>
      <dgm:t>
        <a:bodyPr/>
        <a:lstStyle/>
        <a:p>
          <a:endParaRPr lang="en-US"/>
        </a:p>
      </dgm:t>
    </dgm:pt>
    <dgm:pt modelId="{36262D7D-E6B8-4594-9675-172093E6F2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How does this impact upon your way of being and your  approach to life and work?</a:t>
          </a:r>
          <a:endParaRPr lang="en-US" dirty="0"/>
        </a:p>
      </dgm:t>
    </dgm:pt>
    <dgm:pt modelId="{7356FA87-AB37-4E47-9529-F426B3D3BFE4}" type="parTrans" cxnId="{B6BCDBD3-006F-4533-8BFD-0BD7B8AD2B53}">
      <dgm:prSet/>
      <dgm:spPr/>
      <dgm:t>
        <a:bodyPr/>
        <a:lstStyle/>
        <a:p>
          <a:endParaRPr lang="en-US"/>
        </a:p>
      </dgm:t>
    </dgm:pt>
    <dgm:pt modelId="{F4D54136-F4FA-4FFB-A819-EA177F0C39B0}" type="sibTrans" cxnId="{B6BCDBD3-006F-4533-8BFD-0BD7B8AD2B53}">
      <dgm:prSet/>
      <dgm:spPr/>
      <dgm:t>
        <a:bodyPr/>
        <a:lstStyle/>
        <a:p>
          <a:endParaRPr lang="en-US"/>
        </a:p>
      </dgm:t>
    </dgm:pt>
    <dgm:pt modelId="{E052F2AC-7F85-4BDD-A428-9CDBB78E03BE}" type="pres">
      <dgm:prSet presAssocID="{56C324BB-87A4-4BF2-8D52-37ADF01FCC69}" presName="root" presStyleCnt="0">
        <dgm:presLayoutVars>
          <dgm:dir/>
          <dgm:resizeHandles val="exact"/>
        </dgm:presLayoutVars>
      </dgm:prSet>
      <dgm:spPr/>
    </dgm:pt>
    <dgm:pt modelId="{F6C5F212-ECB2-49B6-9024-CF7C54451BF4}" type="pres">
      <dgm:prSet presAssocID="{38324F4B-5092-4A78-BA29-8AC8ABB38F75}" presName="compNode" presStyleCnt="0"/>
      <dgm:spPr/>
    </dgm:pt>
    <dgm:pt modelId="{651B2348-15E5-4648-B299-20564ADABB00}" type="pres">
      <dgm:prSet presAssocID="{38324F4B-5092-4A78-BA29-8AC8ABB38F75}" presName="bgRect" presStyleLbl="bgShp" presStyleIdx="0" presStyleCnt="3"/>
      <dgm:spPr/>
    </dgm:pt>
    <dgm:pt modelId="{4AE6E276-BB3F-4AB5-8123-16BD5501403C}" type="pres">
      <dgm:prSet presAssocID="{38324F4B-5092-4A78-BA29-8AC8ABB38F7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7CDA70A-9E53-4DD7-ACD1-83B675864116}" type="pres">
      <dgm:prSet presAssocID="{38324F4B-5092-4A78-BA29-8AC8ABB38F75}" presName="spaceRect" presStyleCnt="0"/>
      <dgm:spPr/>
    </dgm:pt>
    <dgm:pt modelId="{F990E434-FB94-41F1-8D0C-42D4E6DEE952}" type="pres">
      <dgm:prSet presAssocID="{38324F4B-5092-4A78-BA29-8AC8ABB38F75}" presName="parTx" presStyleLbl="revTx" presStyleIdx="0" presStyleCnt="3">
        <dgm:presLayoutVars>
          <dgm:chMax val="0"/>
          <dgm:chPref val="0"/>
        </dgm:presLayoutVars>
      </dgm:prSet>
      <dgm:spPr/>
    </dgm:pt>
    <dgm:pt modelId="{4B75E20E-2229-4F43-B2FF-0811A0A3C437}" type="pres">
      <dgm:prSet presAssocID="{690B8794-FEE4-4ABD-AB34-B0725F974893}" presName="sibTrans" presStyleCnt="0"/>
      <dgm:spPr/>
    </dgm:pt>
    <dgm:pt modelId="{2C3A3572-636D-4CDE-A245-82A2B30C05C4}" type="pres">
      <dgm:prSet presAssocID="{AF9A65CC-EC1F-4466-9242-4B39F4C18C2E}" presName="compNode" presStyleCnt="0"/>
      <dgm:spPr/>
    </dgm:pt>
    <dgm:pt modelId="{EE92C196-7FC3-4241-BDAE-A070AEBFCB2C}" type="pres">
      <dgm:prSet presAssocID="{AF9A65CC-EC1F-4466-9242-4B39F4C18C2E}" presName="bgRect" presStyleLbl="bgShp" presStyleIdx="1" presStyleCnt="3"/>
      <dgm:spPr/>
    </dgm:pt>
    <dgm:pt modelId="{AC70E0E4-FF47-4AD9-9F36-5DECB77FF961}" type="pres">
      <dgm:prSet presAssocID="{AF9A65CC-EC1F-4466-9242-4B39F4C18C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752BC02-CCBA-4536-A6C1-F12E5B82695C}" type="pres">
      <dgm:prSet presAssocID="{AF9A65CC-EC1F-4466-9242-4B39F4C18C2E}" presName="spaceRect" presStyleCnt="0"/>
      <dgm:spPr/>
    </dgm:pt>
    <dgm:pt modelId="{BE74E32C-3197-4C23-9CB6-76413714A8D8}" type="pres">
      <dgm:prSet presAssocID="{AF9A65CC-EC1F-4466-9242-4B39F4C18C2E}" presName="parTx" presStyleLbl="revTx" presStyleIdx="1" presStyleCnt="3">
        <dgm:presLayoutVars>
          <dgm:chMax val="0"/>
          <dgm:chPref val="0"/>
        </dgm:presLayoutVars>
      </dgm:prSet>
      <dgm:spPr/>
    </dgm:pt>
    <dgm:pt modelId="{57BF194A-3ED1-47D6-A6A4-DF3E099FA34F}" type="pres">
      <dgm:prSet presAssocID="{4C5F6803-8B7F-40C9-9BFA-E0652C5AF61C}" presName="sibTrans" presStyleCnt="0"/>
      <dgm:spPr/>
    </dgm:pt>
    <dgm:pt modelId="{0AAED154-FE3D-4CEC-A024-ED60007DD6E1}" type="pres">
      <dgm:prSet presAssocID="{36262D7D-E6B8-4594-9675-172093E6F251}" presName="compNode" presStyleCnt="0"/>
      <dgm:spPr/>
    </dgm:pt>
    <dgm:pt modelId="{423E22D6-B7AB-4474-94BB-AF5165D79772}" type="pres">
      <dgm:prSet presAssocID="{36262D7D-E6B8-4594-9675-172093E6F251}" presName="bgRect" presStyleLbl="bgShp" presStyleIdx="2" presStyleCnt="3"/>
      <dgm:spPr/>
    </dgm:pt>
    <dgm:pt modelId="{199EBD9C-6C72-44DB-A397-B428524B2868}" type="pres">
      <dgm:prSet presAssocID="{36262D7D-E6B8-4594-9675-172093E6F2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AF360E3-7EC6-4833-8680-2EAECFE0C40F}" type="pres">
      <dgm:prSet presAssocID="{36262D7D-E6B8-4594-9675-172093E6F251}" presName="spaceRect" presStyleCnt="0"/>
      <dgm:spPr/>
    </dgm:pt>
    <dgm:pt modelId="{1D1EE240-71E3-4E17-AA03-16F5CFE7072B}" type="pres">
      <dgm:prSet presAssocID="{36262D7D-E6B8-4594-9675-172093E6F2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0A76291-11A5-4526-A280-37277F5CDA3B}" type="presOf" srcId="{AF9A65CC-EC1F-4466-9242-4B39F4C18C2E}" destId="{BE74E32C-3197-4C23-9CB6-76413714A8D8}" srcOrd="0" destOrd="0" presId="urn:microsoft.com/office/officeart/2018/2/layout/IconVerticalSolidList"/>
    <dgm:cxn modelId="{70CF76A6-EFAD-4B1D-9350-C5D83CC454B9}" srcId="{56C324BB-87A4-4BF2-8D52-37ADF01FCC69}" destId="{AF9A65CC-EC1F-4466-9242-4B39F4C18C2E}" srcOrd="1" destOrd="0" parTransId="{C54B7E87-0069-4F0C-8D82-73F901F951EE}" sibTransId="{4C5F6803-8B7F-40C9-9BFA-E0652C5AF61C}"/>
    <dgm:cxn modelId="{2E531BB6-5295-4FB3-AD18-06953A8A1899}" srcId="{56C324BB-87A4-4BF2-8D52-37ADF01FCC69}" destId="{38324F4B-5092-4A78-BA29-8AC8ABB38F75}" srcOrd="0" destOrd="0" parTransId="{32CF2F68-0FCD-46BC-9A24-C57267D820DE}" sibTransId="{690B8794-FEE4-4ABD-AB34-B0725F974893}"/>
    <dgm:cxn modelId="{DF0AE2C1-948D-457B-B3D7-D5FA1202B069}" type="presOf" srcId="{36262D7D-E6B8-4594-9675-172093E6F251}" destId="{1D1EE240-71E3-4E17-AA03-16F5CFE7072B}" srcOrd="0" destOrd="0" presId="urn:microsoft.com/office/officeart/2018/2/layout/IconVerticalSolidList"/>
    <dgm:cxn modelId="{39EDA3C5-698D-40D3-812C-C464ADB29566}" type="presOf" srcId="{56C324BB-87A4-4BF2-8D52-37ADF01FCC69}" destId="{E052F2AC-7F85-4BDD-A428-9CDBB78E03BE}" srcOrd="0" destOrd="0" presId="urn:microsoft.com/office/officeart/2018/2/layout/IconVerticalSolidList"/>
    <dgm:cxn modelId="{B6BCDBD3-006F-4533-8BFD-0BD7B8AD2B53}" srcId="{56C324BB-87A4-4BF2-8D52-37ADF01FCC69}" destId="{36262D7D-E6B8-4594-9675-172093E6F251}" srcOrd="2" destOrd="0" parTransId="{7356FA87-AB37-4E47-9529-F426B3D3BFE4}" sibTransId="{F4D54136-F4FA-4FFB-A819-EA177F0C39B0}"/>
    <dgm:cxn modelId="{B7E259FA-A468-44D6-A855-241D79F73F24}" type="presOf" srcId="{38324F4B-5092-4A78-BA29-8AC8ABB38F75}" destId="{F990E434-FB94-41F1-8D0C-42D4E6DEE952}" srcOrd="0" destOrd="0" presId="urn:microsoft.com/office/officeart/2018/2/layout/IconVerticalSolidList"/>
    <dgm:cxn modelId="{FE09EE75-8ED8-4F74-B485-46ECE426D56E}" type="presParOf" srcId="{E052F2AC-7F85-4BDD-A428-9CDBB78E03BE}" destId="{F6C5F212-ECB2-49B6-9024-CF7C54451BF4}" srcOrd="0" destOrd="0" presId="urn:microsoft.com/office/officeart/2018/2/layout/IconVerticalSolidList"/>
    <dgm:cxn modelId="{7280E6F1-A2BC-4F1D-85C3-30A8D2FFB98B}" type="presParOf" srcId="{F6C5F212-ECB2-49B6-9024-CF7C54451BF4}" destId="{651B2348-15E5-4648-B299-20564ADABB00}" srcOrd="0" destOrd="0" presId="urn:microsoft.com/office/officeart/2018/2/layout/IconVerticalSolidList"/>
    <dgm:cxn modelId="{137B1825-471F-403C-803B-C4E7BB4C7A8D}" type="presParOf" srcId="{F6C5F212-ECB2-49B6-9024-CF7C54451BF4}" destId="{4AE6E276-BB3F-4AB5-8123-16BD5501403C}" srcOrd="1" destOrd="0" presId="urn:microsoft.com/office/officeart/2018/2/layout/IconVerticalSolidList"/>
    <dgm:cxn modelId="{55D87E1A-6736-431C-98DC-274326073C45}" type="presParOf" srcId="{F6C5F212-ECB2-49B6-9024-CF7C54451BF4}" destId="{87CDA70A-9E53-4DD7-ACD1-83B675864116}" srcOrd="2" destOrd="0" presId="urn:microsoft.com/office/officeart/2018/2/layout/IconVerticalSolidList"/>
    <dgm:cxn modelId="{BC6206A2-D30F-42E5-8C3A-D5994D778B5A}" type="presParOf" srcId="{F6C5F212-ECB2-49B6-9024-CF7C54451BF4}" destId="{F990E434-FB94-41F1-8D0C-42D4E6DEE952}" srcOrd="3" destOrd="0" presId="urn:microsoft.com/office/officeart/2018/2/layout/IconVerticalSolidList"/>
    <dgm:cxn modelId="{61FBFB16-E693-43F5-8B61-4F2D8E4C498E}" type="presParOf" srcId="{E052F2AC-7F85-4BDD-A428-9CDBB78E03BE}" destId="{4B75E20E-2229-4F43-B2FF-0811A0A3C437}" srcOrd="1" destOrd="0" presId="urn:microsoft.com/office/officeart/2018/2/layout/IconVerticalSolidList"/>
    <dgm:cxn modelId="{1C6715D1-CC9E-4C01-90FC-5DFE9B4524B5}" type="presParOf" srcId="{E052F2AC-7F85-4BDD-A428-9CDBB78E03BE}" destId="{2C3A3572-636D-4CDE-A245-82A2B30C05C4}" srcOrd="2" destOrd="0" presId="urn:microsoft.com/office/officeart/2018/2/layout/IconVerticalSolidList"/>
    <dgm:cxn modelId="{55C827A3-3122-4867-A915-2BF69B968DDB}" type="presParOf" srcId="{2C3A3572-636D-4CDE-A245-82A2B30C05C4}" destId="{EE92C196-7FC3-4241-BDAE-A070AEBFCB2C}" srcOrd="0" destOrd="0" presId="urn:microsoft.com/office/officeart/2018/2/layout/IconVerticalSolidList"/>
    <dgm:cxn modelId="{86B7D4CB-89BA-47F3-825B-BE035441A9CF}" type="presParOf" srcId="{2C3A3572-636D-4CDE-A245-82A2B30C05C4}" destId="{AC70E0E4-FF47-4AD9-9F36-5DECB77FF961}" srcOrd="1" destOrd="0" presId="urn:microsoft.com/office/officeart/2018/2/layout/IconVerticalSolidList"/>
    <dgm:cxn modelId="{C4E1AA43-FA6D-49E5-899F-E8CCF98E0319}" type="presParOf" srcId="{2C3A3572-636D-4CDE-A245-82A2B30C05C4}" destId="{F752BC02-CCBA-4536-A6C1-F12E5B82695C}" srcOrd="2" destOrd="0" presId="urn:microsoft.com/office/officeart/2018/2/layout/IconVerticalSolidList"/>
    <dgm:cxn modelId="{C14230A9-97AA-4E2B-9F2C-DC51C87E5E68}" type="presParOf" srcId="{2C3A3572-636D-4CDE-A245-82A2B30C05C4}" destId="{BE74E32C-3197-4C23-9CB6-76413714A8D8}" srcOrd="3" destOrd="0" presId="urn:microsoft.com/office/officeart/2018/2/layout/IconVerticalSolidList"/>
    <dgm:cxn modelId="{A651731D-40C9-4F50-B484-003E8F2DAA3F}" type="presParOf" srcId="{E052F2AC-7F85-4BDD-A428-9CDBB78E03BE}" destId="{57BF194A-3ED1-47D6-A6A4-DF3E099FA34F}" srcOrd="3" destOrd="0" presId="urn:microsoft.com/office/officeart/2018/2/layout/IconVerticalSolidList"/>
    <dgm:cxn modelId="{B8D88141-555E-4C68-A1B3-5BB1E3E43436}" type="presParOf" srcId="{E052F2AC-7F85-4BDD-A428-9CDBB78E03BE}" destId="{0AAED154-FE3D-4CEC-A024-ED60007DD6E1}" srcOrd="4" destOrd="0" presId="urn:microsoft.com/office/officeart/2018/2/layout/IconVerticalSolidList"/>
    <dgm:cxn modelId="{52C14EB4-7776-46E6-B58E-90D777299AF6}" type="presParOf" srcId="{0AAED154-FE3D-4CEC-A024-ED60007DD6E1}" destId="{423E22D6-B7AB-4474-94BB-AF5165D79772}" srcOrd="0" destOrd="0" presId="urn:microsoft.com/office/officeart/2018/2/layout/IconVerticalSolidList"/>
    <dgm:cxn modelId="{EA4D5B73-B08C-48DF-9D02-C1BC6C227666}" type="presParOf" srcId="{0AAED154-FE3D-4CEC-A024-ED60007DD6E1}" destId="{199EBD9C-6C72-44DB-A397-B428524B2868}" srcOrd="1" destOrd="0" presId="urn:microsoft.com/office/officeart/2018/2/layout/IconVerticalSolidList"/>
    <dgm:cxn modelId="{4A80F030-DE09-449B-B97F-7825A0DA98D4}" type="presParOf" srcId="{0AAED154-FE3D-4CEC-A024-ED60007DD6E1}" destId="{FAF360E3-7EC6-4833-8680-2EAECFE0C40F}" srcOrd="2" destOrd="0" presId="urn:microsoft.com/office/officeart/2018/2/layout/IconVerticalSolidList"/>
    <dgm:cxn modelId="{E76E0B5E-5FD8-4868-BE0A-98C023A6E5F8}" type="presParOf" srcId="{0AAED154-FE3D-4CEC-A024-ED60007DD6E1}" destId="{1D1EE240-71E3-4E17-AA03-16F5CFE707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C789E4-BC9B-44EC-A148-DEE41A3D01B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48DBE9E-59C6-4628-A652-3126AB39EB63}">
      <dgm:prSet/>
      <dgm:spPr/>
      <dgm:t>
        <a:bodyPr/>
        <a:lstStyle/>
        <a:p>
          <a:r>
            <a:rPr lang="en-GB" b="1" i="0" u="none" baseline="0">
              <a:solidFill>
                <a:srgbClr val="FF0000"/>
              </a:solidFill>
            </a:rPr>
            <a:t>Postpositivism</a:t>
          </a:r>
          <a:endParaRPr lang="en-US" b="1" u="none" dirty="0">
            <a:solidFill>
              <a:srgbClr val="FF0000"/>
            </a:solidFill>
          </a:endParaRPr>
        </a:p>
      </dgm:t>
    </dgm:pt>
    <dgm:pt modelId="{A722615C-13E0-46DE-9DC3-7CBC2281C0F8}" type="parTrans" cxnId="{3DCB68DE-83A3-414E-95D6-964CDD9FF84A}">
      <dgm:prSet/>
      <dgm:spPr/>
      <dgm:t>
        <a:bodyPr/>
        <a:lstStyle/>
        <a:p>
          <a:endParaRPr lang="en-US"/>
        </a:p>
      </dgm:t>
    </dgm:pt>
    <dgm:pt modelId="{1E5322FE-E5A5-4DF1-BE8B-246AFD2AC3E6}" type="sibTrans" cxnId="{3DCB68DE-83A3-414E-95D6-964CDD9FF84A}">
      <dgm:prSet/>
      <dgm:spPr/>
      <dgm:t>
        <a:bodyPr/>
        <a:lstStyle/>
        <a:p>
          <a:endParaRPr lang="en-US"/>
        </a:p>
      </dgm:t>
    </dgm:pt>
    <dgm:pt modelId="{FC3EEB64-EA37-4A95-8D5E-BECFE8ABB604}">
      <dgm:prSet/>
      <dgm:spPr/>
      <dgm:t>
        <a:bodyPr/>
        <a:lstStyle/>
        <a:p>
          <a:r>
            <a:rPr lang="en-GB" b="0" i="0" baseline="0"/>
            <a:t>• Determination</a:t>
          </a:r>
          <a:endParaRPr lang="en-US"/>
        </a:p>
      </dgm:t>
    </dgm:pt>
    <dgm:pt modelId="{3A1B8B48-7098-43CE-8D6E-030CEAA260EC}" type="parTrans" cxnId="{173B972F-0CB2-4EBD-841B-7CE10BFB1808}">
      <dgm:prSet/>
      <dgm:spPr/>
      <dgm:t>
        <a:bodyPr/>
        <a:lstStyle/>
        <a:p>
          <a:endParaRPr lang="en-US"/>
        </a:p>
      </dgm:t>
    </dgm:pt>
    <dgm:pt modelId="{ED8BB613-B287-4B23-B819-80A0C4311641}" type="sibTrans" cxnId="{173B972F-0CB2-4EBD-841B-7CE10BFB1808}">
      <dgm:prSet/>
      <dgm:spPr/>
      <dgm:t>
        <a:bodyPr/>
        <a:lstStyle/>
        <a:p>
          <a:endParaRPr lang="en-US"/>
        </a:p>
      </dgm:t>
    </dgm:pt>
    <dgm:pt modelId="{7A4D8C4D-7A3F-4915-9329-D031A88F5602}">
      <dgm:prSet/>
      <dgm:spPr/>
      <dgm:t>
        <a:bodyPr/>
        <a:lstStyle/>
        <a:p>
          <a:r>
            <a:rPr lang="en-GB" b="0" i="0" baseline="0" dirty="0"/>
            <a:t>• Reductionism</a:t>
          </a:r>
          <a:endParaRPr lang="en-US" dirty="0"/>
        </a:p>
      </dgm:t>
    </dgm:pt>
    <dgm:pt modelId="{7B7C3B7E-BEBE-4DA0-958F-F8DE68C1130D}" type="parTrans" cxnId="{05344AC0-9E1D-48A2-86EE-3D504F845B66}">
      <dgm:prSet/>
      <dgm:spPr/>
      <dgm:t>
        <a:bodyPr/>
        <a:lstStyle/>
        <a:p>
          <a:endParaRPr lang="en-US"/>
        </a:p>
      </dgm:t>
    </dgm:pt>
    <dgm:pt modelId="{0C7FDC2A-E1DE-4095-8562-F28D712DC569}" type="sibTrans" cxnId="{05344AC0-9E1D-48A2-86EE-3D504F845B66}">
      <dgm:prSet/>
      <dgm:spPr/>
      <dgm:t>
        <a:bodyPr/>
        <a:lstStyle/>
        <a:p>
          <a:endParaRPr lang="en-US"/>
        </a:p>
      </dgm:t>
    </dgm:pt>
    <dgm:pt modelId="{A08418A4-CC4C-44BE-B466-9D539969CD10}">
      <dgm:prSet/>
      <dgm:spPr/>
      <dgm:t>
        <a:bodyPr/>
        <a:lstStyle/>
        <a:p>
          <a:r>
            <a:rPr lang="en-GB" b="0" i="0" baseline="0" dirty="0"/>
            <a:t>• Empirical observation and measurement</a:t>
          </a:r>
          <a:endParaRPr lang="en-US" dirty="0"/>
        </a:p>
      </dgm:t>
    </dgm:pt>
    <dgm:pt modelId="{A14E16CA-D9E8-463C-9B82-BE48A551ED24}" type="parTrans" cxnId="{69F19323-C63C-4033-ABFE-326A8FEB4290}">
      <dgm:prSet/>
      <dgm:spPr/>
      <dgm:t>
        <a:bodyPr/>
        <a:lstStyle/>
        <a:p>
          <a:endParaRPr lang="en-US"/>
        </a:p>
      </dgm:t>
    </dgm:pt>
    <dgm:pt modelId="{83FDDCC6-1E4B-4C57-BD04-138A9B9CAEDF}" type="sibTrans" cxnId="{69F19323-C63C-4033-ABFE-326A8FEB4290}">
      <dgm:prSet/>
      <dgm:spPr/>
      <dgm:t>
        <a:bodyPr/>
        <a:lstStyle/>
        <a:p>
          <a:endParaRPr lang="en-US"/>
        </a:p>
      </dgm:t>
    </dgm:pt>
    <dgm:pt modelId="{66EE6155-BDD9-478B-9590-CAB29C7EAE3F}">
      <dgm:prSet/>
      <dgm:spPr/>
      <dgm:t>
        <a:bodyPr/>
        <a:lstStyle/>
        <a:p>
          <a:r>
            <a:rPr lang="en-GB" b="0" i="0" baseline="0"/>
            <a:t>• Theory verification</a:t>
          </a:r>
          <a:endParaRPr lang="en-US"/>
        </a:p>
      </dgm:t>
    </dgm:pt>
    <dgm:pt modelId="{EE55EA88-8178-45BC-BD41-3A53AF586952}" type="parTrans" cxnId="{21B3DB53-827F-4809-BD34-E7E0FD4F370C}">
      <dgm:prSet/>
      <dgm:spPr/>
      <dgm:t>
        <a:bodyPr/>
        <a:lstStyle/>
        <a:p>
          <a:endParaRPr lang="en-US"/>
        </a:p>
      </dgm:t>
    </dgm:pt>
    <dgm:pt modelId="{9E2682B6-B93F-4549-9C18-9C50E27DEA22}" type="sibTrans" cxnId="{21B3DB53-827F-4809-BD34-E7E0FD4F370C}">
      <dgm:prSet/>
      <dgm:spPr/>
      <dgm:t>
        <a:bodyPr/>
        <a:lstStyle/>
        <a:p>
          <a:endParaRPr lang="en-US"/>
        </a:p>
      </dgm:t>
    </dgm:pt>
    <dgm:pt modelId="{B46347AE-4D34-4D80-ACAC-968DE633146E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Constructivism</a:t>
          </a:r>
          <a:endParaRPr lang="en-US" dirty="0">
            <a:solidFill>
              <a:srgbClr val="FF0000"/>
            </a:solidFill>
          </a:endParaRPr>
        </a:p>
      </dgm:t>
    </dgm:pt>
    <dgm:pt modelId="{D25E6047-71A3-4EB0-A46F-9F308EB7408B}" type="parTrans" cxnId="{175E47F6-4D23-4C11-9A99-C78219B7DAE3}">
      <dgm:prSet/>
      <dgm:spPr/>
      <dgm:t>
        <a:bodyPr/>
        <a:lstStyle/>
        <a:p>
          <a:endParaRPr lang="en-US"/>
        </a:p>
      </dgm:t>
    </dgm:pt>
    <dgm:pt modelId="{BC93FB55-D50C-4784-8D56-530C573BAD3C}" type="sibTrans" cxnId="{175E47F6-4D23-4C11-9A99-C78219B7DAE3}">
      <dgm:prSet/>
      <dgm:spPr/>
      <dgm:t>
        <a:bodyPr/>
        <a:lstStyle/>
        <a:p>
          <a:endParaRPr lang="en-US"/>
        </a:p>
      </dgm:t>
    </dgm:pt>
    <dgm:pt modelId="{B13CD0DE-32DD-4F60-97FD-6613E6A23FC7}">
      <dgm:prSet/>
      <dgm:spPr/>
      <dgm:t>
        <a:bodyPr/>
        <a:lstStyle/>
        <a:p>
          <a:r>
            <a:rPr lang="en-GB" b="0" i="0" baseline="0"/>
            <a:t>Understanding</a:t>
          </a:r>
          <a:endParaRPr lang="en-US"/>
        </a:p>
      </dgm:t>
    </dgm:pt>
    <dgm:pt modelId="{67250441-C501-4D00-BB2A-5E523FBCCFBC}" type="parTrans" cxnId="{EC3D3ED7-6510-446E-9D73-5836EFB43F77}">
      <dgm:prSet/>
      <dgm:spPr/>
      <dgm:t>
        <a:bodyPr/>
        <a:lstStyle/>
        <a:p>
          <a:endParaRPr lang="en-US"/>
        </a:p>
      </dgm:t>
    </dgm:pt>
    <dgm:pt modelId="{1FAA22EC-27CB-49B2-8717-8E7776AE0454}" type="sibTrans" cxnId="{EC3D3ED7-6510-446E-9D73-5836EFB43F77}">
      <dgm:prSet/>
      <dgm:spPr/>
      <dgm:t>
        <a:bodyPr/>
        <a:lstStyle/>
        <a:p>
          <a:endParaRPr lang="en-US"/>
        </a:p>
      </dgm:t>
    </dgm:pt>
    <dgm:pt modelId="{476F5E2D-DA8F-42B3-AF44-5659727543E7}">
      <dgm:prSet/>
      <dgm:spPr/>
      <dgm:t>
        <a:bodyPr/>
        <a:lstStyle/>
        <a:p>
          <a:r>
            <a:rPr lang="en-GB" b="0" i="0" baseline="0"/>
            <a:t>• Multiple participant meanings</a:t>
          </a:r>
          <a:endParaRPr lang="en-US"/>
        </a:p>
      </dgm:t>
    </dgm:pt>
    <dgm:pt modelId="{1164E148-E24E-4C54-A048-A35B7111A544}" type="parTrans" cxnId="{4C0B03F1-CB0B-42F1-B509-2E46ECE42BC4}">
      <dgm:prSet/>
      <dgm:spPr/>
      <dgm:t>
        <a:bodyPr/>
        <a:lstStyle/>
        <a:p>
          <a:endParaRPr lang="en-US"/>
        </a:p>
      </dgm:t>
    </dgm:pt>
    <dgm:pt modelId="{7C2DF573-DC43-432F-9DC4-342B1F9F8E15}" type="sibTrans" cxnId="{4C0B03F1-CB0B-42F1-B509-2E46ECE42BC4}">
      <dgm:prSet/>
      <dgm:spPr/>
      <dgm:t>
        <a:bodyPr/>
        <a:lstStyle/>
        <a:p>
          <a:endParaRPr lang="en-US"/>
        </a:p>
      </dgm:t>
    </dgm:pt>
    <dgm:pt modelId="{F37B4FB9-DAF4-4664-9A64-712DCA96363F}">
      <dgm:prSet/>
      <dgm:spPr/>
      <dgm:t>
        <a:bodyPr/>
        <a:lstStyle/>
        <a:p>
          <a:r>
            <a:rPr lang="en-GB" b="0" i="0" baseline="0"/>
            <a:t>• Social and historical construction</a:t>
          </a:r>
          <a:endParaRPr lang="en-US"/>
        </a:p>
      </dgm:t>
    </dgm:pt>
    <dgm:pt modelId="{761045F6-6723-43EE-B93C-506D9CA96352}" type="parTrans" cxnId="{411A1493-5342-401C-BBB2-0B25EBCD1EC1}">
      <dgm:prSet/>
      <dgm:spPr/>
      <dgm:t>
        <a:bodyPr/>
        <a:lstStyle/>
        <a:p>
          <a:endParaRPr lang="en-US"/>
        </a:p>
      </dgm:t>
    </dgm:pt>
    <dgm:pt modelId="{F9F8A0CB-F504-41B9-91A8-DB4F389780F6}" type="sibTrans" cxnId="{411A1493-5342-401C-BBB2-0B25EBCD1EC1}">
      <dgm:prSet/>
      <dgm:spPr/>
      <dgm:t>
        <a:bodyPr/>
        <a:lstStyle/>
        <a:p>
          <a:endParaRPr lang="en-US"/>
        </a:p>
      </dgm:t>
    </dgm:pt>
    <dgm:pt modelId="{7343C16D-304A-4125-871A-69681298C844}">
      <dgm:prSet/>
      <dgm:spPr/>
      <dgm:t>
        <a:bodyPr/>
        <a:lstStyle/>
        <a:p>
          <a:r>
            <a:rPr lang="en-GB" b="0" i="0" baseline="0"/>
            <a:t>• Theory generation</a:t>
          </a:r>
          <a:endParaRPr lang="en-US"/>
        </a:p>
      </dgm:t>
    </dgm:pt>
    <dgm:pt modelId="{3FC5C052-F335-4ED5-B01D-26120A46574A}" type="parTrans" cxnId="{93F615AE-BE12-4896-A567-95CA87A9C793}">
      <dgm:prSet/>
      <dgm:spPr/>
      <dgm:t>
        <a:bodyPr/>
        <a:lstStyle/>
        <a:p>
          <a:endParaRPr lang="en-US"/>
        </a:p>
      </dgm:t>
    </dgm:pt>
    <dgm:pt modelId="{F9DB129F-6E02-47EE-9DA3-8C5E91A7F7DA}" type="sibTrans" cxnId="{93F615AE-BE12-4896-A567-95CA87A9C793}">
      <dgm:prSet/>
      <dgm:spPr/>
      <dgm:t>
        <a:bodyPr/>
        <a:lstStyle/>
        <a:p>
          <a:endParaRPr lang="en-US"/>
        </a:p>
      </dgm:t>
    </dgm:pt>
    <dgm:pt modelId="{F1887BDB-5655-482B-901A-EBF5FD2639AF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Transformative </a:t>
          </a:r>
          <a:r>
            <a:rPr lang="en-GB" b="1" i="0" baseline="0"/>
            <a:t> </a:t>
          </a:r>
          <a:endParaRPr lang="en-US" dirty="0"/>
        </a:p>
      </dgm:t>
    </dgm:pt>
    <dgm:pt modelId="{4471894B-B81E-4DB8-8417-B8837EFB46AC}" type="parTrans" cxnId="{A2B97930-4656-47FD-957E-54DABE105816}">
      <dgm:prSet/>
      <dgm:spPr/>
      <dgm:t>
        <a:bodyPr/>
        <a:lstStyle/>
        <a:p>
          <a:endParaRPr lang="en-US"/>
        </a:p>
      </dgm:t>
    </dgm:pt>
    <dgm:pt modelId="{DA6B2F18-54E8-4971-9CAB-B0A0B0E7F159}" type="sibTrans" cxnId="{A2B97930-4656-47FD-957E-54DABE105816}">
      <dgm:prSet/>
      <dgm:spPr/>
      <dgm:t>
        <a:bodyPr/>
        <a:lstStyle/>
        <a:p>
          <a:endParaRPr lang="en-US"/>
        </a:p>
      </dgm:t>
    </dgm:pt>
    <dgm:pt modelId="{1E0A9BA7-156F-41BF-B2F8-3F3F52616DB9}">
      <dgm:prSet/>
      <dgm:spPr/>
      <dgm:t>
        <a:bodyPr/>
        <a:lstStyle/>
        <a:p>
          <a:r>
            <a:rPr lang="en-GB" b="0" i="0" baseline="0"/>
            <a:t>• Political</a:t>
          </a:r>
          <a:endParaRPr lang="en-US"/>
        </a:p>
      </dgm:t>
    </dgm:pt>
    <dgm:pt modelId="{AE87003A-0A0C-4BD9-857A-5638D1534D69}" type="parTrans" cxnId="{953275F4-7B10-4077-A141-3575450DEED1}">
      <dgm:prSet/>
      <dgm:spPr/>
      <dgm:t>
        <a:bodyPr/>
        <a:lstStyle/>
        <a:p>
          <a:endParaRPr lang="en-US"/>
        </a:p>
      </dgm:t>
    </dgm:pt>
    <dgm:pt modelId="{8C344794-3788-4008-BF9D-A506518AF7A2}" type="sibTrans" cxnId="{953275F4-7B10-4077-A141-3575450DEED1}">
      <dgm:prSet/>
      <dgm:spPr/>
      <dgm:t>
        <a:bodyPr/>
        <a:lstStyle/>
        <a:p>
          <a:endParaRPr lang="en-US"/>
        </a:p>
      </dgm:t>
    </dgm:pt>
    <dgm:pt modelId="{A968FBAF-991D-4F7F-A709-F5A9BBEFA3E9}">
      <dgm:prSet/>
      <dgm:spPr/>
      <dgm:t>
        <a:bodyPr/>
        <a:lstStyle/>
        <a:p>
          <a:r>
            <a:rPr lang="en-GB" b="0" i="0" baseline="0"/>
            <a:t>• Power and justice oriented</a:t>
          </a:r>
          <a:endParaRPr lang="en-US"/>
        </a:p>
      </dgm:t>
    </dgm:pt>
    <dgm:pt modelId="{D7198458-7854-4F40-8DB8-F36EAA3BFE37}" type="parTrans" cxnId="{2E6B57FB-633A-4E5E-9C31-6B24BE056F54}">
      <dgm:prSet/>
      <dgm:spPr/>
      <dgm:t>
        <a:bodyPr/>
        <a:lstStyle/>
        <a:p>
          <a:endParaRPr lang="en-US"/>
        </a:p>
      </dgm:t>
    </dgm:pt>
    <dgm:pt modelId="{A091AE96-A0A0-4A57-81A9-46287F3ACF7F}" type="sibTrans" cxnId="{2E6B57FB-633A-4E5E-9C31-6B24BE056F54}">
      <dgm:prSet/>
      <dgm:spPr/>
      <dgm:t>
        <a:bodyPr/>
        <a:lstStyle/>
        <a:p>
          <a:endParaRPr lang="en-US"/>
        </a:p>
      </dgm:t>
    </dgm:pt>
    <dgm:pt modelId="{7A1FC89D-D8C2-443F-83D1-3738FFC7859D}">
      <dgm:prSet/>
      <dgm:spPr/>
      <dgm:t>
        <a:bodyPr/>
        <a:lstStyle/>
        <a:p>
          <a:r>
            <a:rPr lang="en-GB" b="0" i="0" baseline="0"/>
            <a:t>• Collaborative</a:t>
          </a:r>
          <a:endParaRPr lang="en-US"/>
        </a:p>
      </dgm:t>
    </dgm:pt>
    <dgm:pt modelId="{3B374D4F-7F23-42CF-A399-0C29C03C7B7C}" type="parTrans" cxnId="{06D95BE0-BC14-46AA-89D6-C51A177B628E}">
      <dgm:prSet/>
      <dgm:spPr/>
      <dgm:t>
        <a:bodyPr/>
        <a:lstStyle/>
        <a:p>
          <a:endParaRPr lang="en-US"/>
        </a:p>
      </dgm:t>
    </dgm:pt>
    <dgm:pt modelId="{C7C24BB0-8C66-46A5-9A2C-E5B543981145}" type="sibTrans" cxnId="{06D95BE0-BC14-46AA-89D6-C51A177B628E}">
      <dgm:prSet/>
      <dgm:spPr/>
      <dgm:t>
        <a:bodyPr/>
        <a:lstStyle/>
        <a:p>
          <a:endParaRPr lang="en-US"/>
        </a:p>
      </dgm:t>
    </dgm:pt>
    <dgm:pt modelId="{6B3BA8F8-7019-4D16-B9A9-7F992C2AF247}">
      <dgm:prSet/>
      <dgm:spPr/>
      <dgm:t>
        <a:bodyPr/>
        <a:lstStyle/>
        <a:p>
          <a:r>
            <a:rPr lang="en-GB" b="0" i="0" baseline="0"/>
            <a:t>• Change-oriented</a:t>
          </a:r>
          <a:endParaRPr lang="en-US"/>
        </a:p>
      </dgm:t>
    </dgm:pt>
    <dgm:pt modelId="{8DF2E297-609D-4DB7-957B-5EF60A364808}" type="parTrans" cxnId="{6CC77468-712D-4894-B5A8-9DF19CF23B56}">
      <dgm:prSet/>
      <dgm:spPr/>
      <dgm:t>
        <a:bodyPr/>
        <a:lstStyle/>
        <a:p>
          <a:endParaRPr lang="en-US"/>
        </a:p>
      </dgm:t>
    </dgm:pt>
    <dgm:pt modelId="{60FBBD00-90DD-4BF9-9EE0-915693912694}" type="sibTrans" cxnId="{6CC77468-712D-4894-B5A8-9DF19CF23B56}">
      <dgm:prSet/>
      <dgm:spPr/>
      <dgm:t>
        <a:bodyPr/>
        <a:lstStyle/>
        <a:p>
          <a:endParaRPr lang="en-US"/>
        </a:p>
      </dgm:t>
    </dgm:pt>
    <dgm:pt modelId="{981BAFCC-1762-4D7F-9DA7-F2A0143959EA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Pragmatism</a:t>
          </a:r>
          <a:endParaRPr lang="en-US" dirty="0">
            <a:solidFill>
              <a:srgbClr val="FF0000"/>
            </a:solidFill>
          </a:endParaRPr>
        </a:p>
      </dgm:t>
    </dgm:pt>
    <dgm:pt modelId="{F21DCEB6-7D7C-48B8-B573-1548041581C2}" type="parTrans" cxnId="{D9742264-328F-4638-9593-C0F5B60CA0D4}">
      <dgm:prSet/>
      <dgm:spPr/>
      <dgm:t>
        <a:bodyPr/>
        <a:lstStyle/>
        <a:p>
          <a:endParaRPr lang="en-US"/>
        </a:p>
      </dgm:t>
    </dgm:pt>
    <dgm:pt modelId="{4BC0BC50-7B14-46F1-A187-0E8A3E5198C1}" type="sibTrans" cxnId="{D9742264-328F-4638-9593-C0F5B60CA0D4}">
      <dgm:prSet/>
      <dgm:spPr/>
      <dgm:t>
        <a:bodyPr/>
        <a:lstStyle/>
        <a:p>
          <a:endParaRPr lang="en-US"/>
        </a:p>
      </dgm:t>
    </dgm:pt>
    <dgm:pt modelId="{FD306102-E457-41B3-A792-CCAEBE33A248}">
      <dgm:prSet/>
      <dgm:spPr/>
      <dgm:t>
        <a:bodyPr/>
        <a:lstStyle/>
        <a:p>
          <a:r>
            <a:rPr lang="en-GB" b="0" i="0" baseline="0"/>
            <a:t>Consequences of actions</a:t>
          </a:r>
          <a:endParaRPr lang="en-US"/>
        </a:p>
      </dgm:t>
    </dgm:pt>
    <dgm:pt modelId="{3AC25E93-58F2-4A6F-80FD-957590203E28}" type="parTrans" cxnId="{9507E354-1265-483E-9091-1E13B56C396B}">
      <dgm:prSet/>
      <dgm:spPr/>
      <dgm:t>
        <a:bodyPr/>
        <a:lstStyle/>
        <a:p>
          <a:endParaRPr lang="en-US"/>
        </a:p>
      </dgm:t>
    </dgm:pt>
    <dgm:pt modelId="{28849707-D551-4832-B1F7-14D473E9628A}" type="sibTrans" cxnId="{9507E354-1265-483E-9091-1E13B56C396B}">
      <dgm:prSet/>
      <dgm:spPr/>
      <dgm:t>
        <a:bodyPr/>
        <a:lstStyle/>
        <a:p>
          <a:endParaRPr lang="en-US"/>
        </a:p>
      </dgm:t>
    </dgm:pt>
    <dgm:pt modelId="{F40BB8DB-C001-4968-908E-DA97885B711D}">
      <dgm:prSet/>
      <dgm:spPr/>
      <dgm:t>
        <a:bodyPr/>
        <a:lstStyle/>
        <a:p>
          <a:r>
            <a:rPr lang="en-GB" b="0" i="0" baseline="0"/>
            <a:t>• Problem-centered</a:t>
          </a:r>
          <a:endParaRPr lang="en-US"/>
        </a:p>
      </dgm:t>
    </dgm:pt>
    <dgm:pt modelId="{980F1228-59C1-44B0-8EB1-A5DA332B0E48}" type="parTrans" cxnId="{95ED7ACD-FEE1-4F22-8801-5DD8CC6BB68F}">
      <dgm:prSet/>
      <dgm:spPr/>
      <dgm:t>
        <a:bodyPr/>
        <a:lstStyle/>
        <a:p>
          <a:endParaRPr lang="en-US"/>
        </a:p>
      </dgm:t>
    </dgm:pt>
    <dgm:pt modelId="{1810201D-026F-4AE5-8D22-8F138AFC77DA}" type="sibTrans" cxnId="{95ED7ACD-FEE1-4F22-8801-5DD8CC6BB68F}">
      <dgm:prSet/>
      <dgm:spPr/>
      <dgm:t>
        <a:bodyPr/>
        <a:lstStyle/>
        <a:p>
          <a:endParaRPr lang="en-US"/>
        </a:p>
      </dgm:t>
    </dgm:pt>
    <dgm:pt modelId="{3C23EBCE-38DC-4722-A921-EB17E3287CDB}">
      <dgm:prSet/>
      <dgm:spPr/>
      <dgm:t>
        <a:bodyPr/>
        <a:lstStyle/>
        <a:p>
          <a:r>
            <a:rPr lang="en-GB" b="0" i="0" baseline="0"/>
            <a:t>• Pluralistic</a:t>
          </a:r>
          <a:endParaRPr lang="en-US"/>
        </a:p>
      </dgm:t>
    </dgm:pt>
    <dgm:pt modelId="{270ABE6E-F217-4F37-84B8-80637E7A9E8E}" type="parTrans" cxnId="{2ED3E6E7-16FB-4902-B89C-1D6FC6FE5AB3}">
      <dgm:prSet/>
      <dgm:spPr/>
      <dgm:t>
        <a:bodyPr/>
        <a:lstStyle/>
        <a:p>
          <a:endParaRPr lang="en-US"/>
        </a:p>
      </dgm:t>
    </dgm:pt>
    <dgm:pt modelId="{CF550158-3BD9-4651-9B4E-CDCBC2FB90BE}" type="sibTrans" cxnId="{2ED3E6E7-16FB-4902-B89C-1D6FC6FE5AB3}">
      <dgm:prSet/>
      <dgm:spPr/>
      <dgm:t>
        <a:bodyPr/>
        <a:lstStyle/>
        <a:p>
          <a:endParaRPr lang="en-US"/>
        </a:p>
      </dgm:t>
    </dgm:pt>
    <dgm:pt modelId="{153CEB99-EEAA-43E7-8FC2-B00C35197F65}">
      <dgm:prSet/>
      <dgm:spPr/>
      <dgm:t>
        <a:bodyPr/>
        <a:lstStyle/>
        <a:p>
          <a:r>
            <a:rPr lang="en-GB" b="0" i="0" baseline="0"/>
            <a:t>• Real-world practice oriented</a:t>
          </a:r>
          <a:endParaRPr lang="en-US"/>
        </a:p>
      </dgm:t>
    </dgm:pt>
    <dgm:pt modelId="{D0BA96F1-A168-49F2-8676-384A31DBAC87}" type="parTrans" cxnId="{20FAD5E5-F995-4519-A952-38FD079F5E31}">
      <dgm:prSet/>
      <dgm:spPr/>
      <dgm:t>
        <a:bodyPr/>
        <a:lstStyle/>
        <a:p>
          <a:endParaRPr lang="en-US"/>
        </a:p>
      </dgm:t>
    </dgm:pt>
    <dgm:pt modelId="{48A5FB24-5D02-446E-A21F-D0322F6C2862}" type="sibTrans" cxnId="{20FAD5E5-F995-4519-A952-38FD079F5E31}">
      <dgm:prSet/>
      <dgm:spPr/>
      <dgm:t>
        <a:bodyPr/>
        <a:lstStyle/>
        <a:p>
          <a:endParaRPr lang="en-US"/>
        </a:p>
      </dgm:t>
    </dgm:pt>
    <dgm:pt modelId="{64018FC0-18EF-42AF-89A7-6DBFA5F94722}" type="pres">
      <dgm:prSet presAssocID="{0DC789E4-BC9B-44EC-A148-DEE41A3D01B9}" presName="vert0" presStyleCnt="0">
        <dgm:presLayoutVars>
          <dgm:dir/>
          <dgm:animOne val="branch"/>
          <dgm:animLvl val="lvl"/>
        </dgm:presLayoutVars>
      </dgm:prSet>
      <dgm:spPr/>
    </dgm:pt>
    <dgm:pt modelId="{6176B853-C51E-4190-95BA-E1E226233BFD}" type="pres">
      <dgm:prSet presAssocID="{348DBE9E-59C6-4628-A652-3126AB39EB63}" presName="thickLine" presStyleLbl="alignNode1" presStyleIdx="0" presStyleCnt="20"/>
      <dgm:spPr/>
    </dgm:pt>
    <dgm:pt modelId="{4ABC9674-79DA-4D09-B8B0-03724B1D5919}" type="pres">
      <dgm:prSet presAssocID="{348DBE9E-59C6-4628-A652-3126AB39EB63}" presName="horz1" presStyleCnt="0"/>
      <dgm:spPr/>
    </dgm:pt>
    <dgm:pt modelId="{208E1F1B-D2B1-4EC8-A000-E3C4F84D15A2}" type="pres">
      <dgm:prSet presAssocID="{348DBE9E-59C6-4628-A652-3126AB39EB63}" presName="tx1" presStyleLbl="revTx" presStyleIdx="0" presStyleCnt="20"/>
      <dgm:spPr/>
    </dgm:pt>
    <dgm:pt modelId="{938C266B-BDD3-4CC1-9EBF-D40EB085F4B8}" type="pres">
      <dgm:prSet presAssocID="{348DBE9E-59C6-4628-A652-3126AB39EB63}" presName="vert1" presStyleCnt="0"/>
      <dgm:spPr/>
    </dgm:pt>
    <dgm:pt modelId="{876DDD88-B4CF-4E95-9F86-FEF5E77F3AAB}" type="pres">
      <dgm:prSet presAssocID="{FC3EEB64-EA37-4A95-8D5E-BECFE8ABB604}" presName="thickLine" presStyleLbl="alignNode1" presStyleIdx="1" presStyleCnt="20"/>
      <dgm:spPr/>
    </dgm:pt>
    <dgm:pt modelId="{E4018AD9-8AFD-4D0C-8ADF-24B7FB93491D}" type="pres">
      <dgm:prSet presAssocID="{FC3EEB64-EA37-4A95-8D5E-BECFE8ABB604}" presName="horz1" presStyleCnt="0"/>
      <dgm:spPr/>
    </dgm:pt>
    <dgm:pt modelId="{77D66BA5-BF1F-44D4-80C0-E86C2593A457}" type="pres">
      <dgm:prSet presAssocID="{FC3EEB64-EA37-4A95-8D5E-BECFE8ABB604}" presName="tx1" presStyleLbl="revTx" presStyleIdx="1" presStyleCnt="20"/>
      <dgm:spPr/>
    </dgm:pt>
    <dgm:pt modelId="{3B51BE92-3246-4AEA-8E79-D9E6E5FD43E9}" type="pres">
      <dgm:prSet presAssocID="{FC3EEB64-EA37-4A95-8D5E-BECFE8ABB604}" presName="vert1" presStyleCnt="0"/>
      <dgm:spPr/>
    </dgm:pt>
    <dgm:pt modelId="{5E27EACB-D748-47C5-A28F-56F58C17F135}" type="pres">
      <dgm:prSet presAssocID="{7A4D8C4D-7A3F-4915-9329-D031A88F5602}" presName="thickLine" presStyleLbl="alignNode1" presStyleIdx="2" presStyleCnt="20"/>
      <dgm:spPr/>
    </dgm:pt>
    <dgm:pt modelId="{861C21FF-507C-42ED-91A0-D6654D09A362}" type="pres">
      <dgm:prSet presAssocID="{7A4D8C4D-7A3F-4915-9329-D031A88F5602}" presName="horz1" presStyleCnt="0"/>
      <dgm:spPr/>
    </dgm:pt>
    <dgm:pt modelId="{7F02EFE5-888B-460C-B6CA-E3CBD01589BD}" type="pres">
      <dgm:prSet presAssocID="{7A4D8C4D-7A3F-4915-9329-D031A88F5602}" presName="tx1" presStyleLbl="revTx" presStyleIdx="2" presStyleCnt="20"/>
      <dgm:spPr/>
    </dgm:pt>
    <dgm:pt modelId="{FD9E5003-861C-49B8-9595-3D523AE445C3}" type="pres">
      <dgm:prSet presAssocID="{7A4D8C4D-7A3F-4915-9329-D031A88F5602}" presName="vert1" presStyleCnt="0"/>
      <dgm:spPr/>
    </dgm:pt>
    <dgm:pt modelId="{0F592433-9757-4A85-A120-2D2BAE2233B3}" type="pres">
      <dgm:prSet presAssocID="{A08418A4-CC4C-44BE-B466-9D539969CD10}" presName="thickLine" presStyleLbl="alignNode1" presStyleIdx="3" presStyleCnt="20"/>
      <dgm:spPr/>
    </dgm:pt>
    <dgm:pt modelId="{8B8618F5-9CF0-4F62-BF92-B8230CCCECD6}" type="pres">
      <dgm:prSet presAssocID="{A08418A4-CC4C-44BE-B466-9D539969CD10}" presName="horz1" presStyleCnt="0"/>
      <dgm:spPr/>
    </dgm:pt>
    <dgm:pt modelId="{84B148AC-2DA3-497D-A343-0284CD5F9CF5}" type="pres">
      <dgm:prSet presAssocID="{A08418A4-CC4C-44BE-B466-9D539969CD10}" presName="tx1" presStyleLbl="revTx" presStyleIdx="3" presStyleCnt="20"/>
      <dgm:spPr/>
    </dgm:pt>
    <dgm:pt modelId="{734BF894-E08E-49B1-BFB7-7C63EA549FDB}" type="pres">
      <dgm:prSet presAssocID="{A08418A4-CC4C-44BE-B466-9D539969CD10}" presName="vert1" presStyleCnt="0"/>
      <dgm:spPr/>
    </dgm:pt>
    <dgm:pt modelId="{D7C4A4F8-2BF7-46EF-801A-01772A327977}" type="pres">
      <dgm:prSet presAssocID="{66EE6155-BDD9-478B-9590-CAB29C7EAE3F}" presName="thickLine" presStyleLbl="alignNode1" presStyleIdx="4" presStyleCnt="20"/>
      <dgm:spPr/>
    </dgm:pt>
    <dgm:pt modelId="{258D250A-6D32-4689-A5C9-95E3F0BB7CF1}" type="pres">
      <dgm:prSet presAssocID="{66EE6155-BDD9-478B-9590-CAB29C7EAE3F}" presName="horz1" presStyleCnt="0"/>
      <dgm:spPr/>
    </dgm:pt>
    <dgm:pt modelId="{92F39D50-FDE7-48DF-9C00-DF0C64BD67E1}" type="pres">
      <dgm:prSet presAssocID="{66EE6155-BDD9-478B-9590-CAB29C7EAE3F}" presName="tx1" presStyleLbl="revTx" presStyleIdx="4" presStyleCnt="20"/>
      <dgm:spPr/>
    </dgm:pt>
    <dgm:pt modelId="{BA183BA6-7EA5-4DD5-9556-02320F925D91}" type="pres">
      <dgm:prSet presAssocID="{66EE6155-BDD9-478B-9590-CAB29C7EAE3F}" presName="vert1" presStyleCnt="0"/>
      <dgm:spPr/>
    </dgm:pt>
    <dgm:pt modelId="{7218A333-502B-4D9D-98CC-75188B77E524}" type="pres">
      <dgm:prSet presAssocID="{B46347AE-4D34-4D80-ACAC-968DE633146E}" presName="thickLine" presStyleLbl="alignNode1" presStyleIdx="5" presStyleCnt="20"/>
      <dgm:spPr/>
    </dgm:pt>
    <dgm:pt modelId="{C3C44EC4-5D37-43EA-BFDD-8174DBF794E1}" type="pres">
      <dgm:prSet presAssocID="{B46347AE-4D34-4D80-ACAC-968DE633146E}" presName="horz1" presStyleCnt="0"/>
      <dgm:spPr/>
    </dgm:pt>
    <dgm:pt modelId="{463DCA9B-6B29-4787-B115-3C24CCDF03C7}" type="pres">
      <dgm:prSet presAssocID="{B46347AE-4D34-4D80-ACAC-968DE633146E}" presName="tx1" presStyleLbl="revTx" presStyleIdx="5" presStyleCnt="20"/>
      <dgm:spPr/>
    </dgm:pt>
    <dgm:pt modelId="{F3C882AB-59FB-41D3-903B-0677D8D2E608}" type="pres">
      <dgm:prSet presAssocID="{B46347AE-4D34-4D80-ACAC-968DE633146E}" presName="vert1" presStyleCnt="0"/>
      <dgm:spPr/>
    </dgm:pt>
    <dgm:pt modelId="{2D636226-5920-495C-A5AB-3BF88CBF3908}" type="pres">
      <dgm:prSet presAssocID="{B13CD0DE-32DD-4F60-97FD-6613E6A23FC7}" presName="thickLine" presStyleLbl="alignNode1" presStyleIdx="6" presStyleCnt="20"/>
      <dgm:spPr/>
    </dgm:pt>
    <dgm:pt modelId="{744FED5B-5CA6-4F46-8FD4-F68968F50C75}" type="pres">
      <dgm:prSet presAssocID="{B13CD0DE-32DD-4F60-97FD-6613E6A23FC7}" presName="horz1" presStyleCnt="0"/>
      <dgm:spPr/>
    </dgm:pt>
    <dgm:pt modelId="{AF53CE87-D4A9-4D03-9E1B-4ACAFA683DE8}" type="pres">
      <dgm:prSet presAssocID="{B13CD0DE-32DD-4F60-97FD-6613E6A23FC7}" presName="tx1" presStyleLbl="revTx" presStyleIdx="6" presStyleCnt="20"/>
      <dgm:spPr/>
    </dgm:pt>
    <dgm:pt modelId="{4AF3EA6A-86F4-4892-A38F-5CB1937D15D4}" type="pres">
      <dgm:prSet presAssocID="{B13CD0DE-32DD-4F60-97FD-6613E6A23FC7}" presName="vert1" presStyleCnt="0"/>
      <dgm:spPr/>
    </dgm:pt>
    <dgm:pt modelId="{F5814345-7CED-4EBC-9CAB-125406FA2086}" type="pres">
      <dgm:prSet presAssocID="{476F5E2D-DA8F-42B3-AF44-5659727543E7}" presName="thickLine" presStyleLbl="alignNode1" presStyleIdx="7" presStyleCnt="20"/>
      <dgm:spPr/>
    </dgm:pt>
    <dgm:pt modelId="{3C194CBB-59D9-4F5F-BE86-3EAAA4587D07}" type="pres">
      <dgm:prSet presAssocID="{476F5E2D-DA8F-42B3-AF44-5659727543E7}" presName="horz1" presStyleCnt="0"/>
      <dgm:spPr/>
    </dgm:pt>
    <dgm:pt modelId="{31EBDDA7-8C42-4921-911C-CC3CDC95E72C}" type="pres">
      <dgm:prSet presAssocID="{476F5E2D-DA8F-42B3-AF44-5659727543E7}" presName="tx1" presStyleLbl="revTx" presStyleIdx="7" presStyleCnt="20"/>
      <dgm:spPr/>
    </dgm:pt>
    <dgm:pt modelId="{0D250366-6B7E-4FEC-9CFD-271516E44DEF}" type="pres">
      <dgm:prSet presAssocID="{476F5E2D-DA8F-42B3-AF44-5659727543E7}" presName="vert1" presStyleCnt="0"/>
      <dgm:spPr/>
    </dgm:pt>
    <dgm:pt modelId="{0CAF7E89-E2FE-436E-80F1-5A33FDCD18FA}" type="pres">
      <dgm:prSet presAssocID="{F37B4FB9-DAF4-4664-9A64-712DCA96363F}" presName="thickLine" presStyleLbl="alignNode1" presStyleIdx="8" presStyleCnt="20"/>
      <dgm:spPr/>
    </dgm:pt>
    <dgm:pt modelId="{FDBE490D-C467-4C7F-ABF0-9F134F83A5F9}" type="pres">
      <dgm:prSet presAssocID="{F37B4FB9-DAF4-4664-9A64-712DCA96363F}" presName="horz1" presStyleCnt="0"/>
      <dgm:spPr/>
    </dgm:pt>
    <dgm:pt modelId="{9F6B7F3D-1033-49BA-AC1B-CAE86CC83B2E}" type="pres">
      <dgm:prSet presAssocID="{F37B4FB9-DAF4-4664-9A64-712DCA96363F}" presName="tx1" presStyleLbl="revTx" presStyleIdx="8" presStyleCnt="20"/>
      <dgm:spPr/>
    </dgm:pt>
    <dgm:pt modelId="{6ACBA9A2-8D5E-43A2-BB8B-FB5B7C0A1CB6}" type="pres">
      <dgm:prSet presAssocID="{F37B4FB9-DAF4-4664-9A64-712DCA96363F}" presName="vert1" presStyleCnt="0"/>
      <dgm:spPr/>
    </dgm:pt>
    <dgm:pt modelId="{83AA7433-E4E2-471E-A765-71AB2F1E24EB}" type="pres">
      <dgm:prSet presAssocID="{7343C16D-304A-4125-871A-69681298C844}" presName="thickLine" presStyleLbl="alignNode1" presStyleIdx="9" presStyleCnt="20"/>
      <dgm:spPr/>
    </dgm:pt>
    <dgm:pt modelId="{DE94DFBC-E08F-44DD-9889-94A68516EFF3}" type="pres">
      <dgm:prSet presAssocID="{7343C16D-304A-4125-871A-69681298C844}" presName="horz1" presStyleCnt="0"/>
      <dgm:spPr/>
    </dgm:pt>
    <dgm:pt modelId="{8A4AA77F-3CAE-4F31-8EBD-942CDB921376}" type="pres">
      <dgm:prSet presAssocID="{7343C16D-304A-4125-871A-69681298C844}" presName="tx1" presStyleLbl="revTx" presStyleIdx="9" presStyleCnt="20"/>
      <dgm:spPr/>
    </dgm:pt>
    <dgm:pt modelId="{A26EBAEB-CEC1-4D96-AD9D-B755152D4010}" type="pres">
      <dgm:prSet presAssocID="{7343C16D-304A-4125-871A-69681298C844}" presName="vert1" presStyleCnt="0"/>
      <dgm:spPr/>
    </dgm:pt>
    <dgm:pt modelId="{C413D641-7C21-48B3-B50D-1B4A77F5CF7D}" type="pres">
      <dgm:prSet presAssocID="{F1887BDB-5655-482B-901A-EBF5FD2639AF}" presName="thickLine" presStyleLbl="alignNode1" presStyleIdx="10" presStyleCnt="20"/>
      <dgm:spPr/>
    </dgm:pt>
    <dgm:pt modelId="{C58C9AF7-AD7B-4100-A412-2E0EAF366088}" type="pres">
      <dgm:prSet presAssocID="{F1887BDB-5655-482B-901A-EBF5FD2639AF}" presName="horz1" presStyleCnt="0"/>
      <dgm:spPr/>
    </dgm:pt>
    <dgm:pt modelId="{68148B8C-0C18-4FB0-B2B5-DA6F3E147F1A}" type="pres">
      <dgm:prSet presAssocID="{F1887BDB-5655-482B-901A-EBF5FD2639AF}" presName="tx1" presStyleLbl="revTx" presStyleIdx="10" presStyleCnt="20"/>
      <dgm:spPr/>
    </dgm:pt>
    <dgm:pt modelId="{B3E39091-502D-4251-A6BE-F2D4A7FFFAFA}" type="pres">
      <dgm:prSet presAssocID="{F1887BDB-5655-482B-901A-EBF5FD2639AF}" presName="vert1" presStyleCnt="0"/>
      <dgm:spPr/>
    </dgm:pt>
    <dgm:pt modelId="{05057932-B8FC-446E-9FD9-252454026202}" type="pres">
      <dgm:prSet presAssocID="{1E0A9BA7-156F-41BF-B2F8-3F3F52616DB9}" presName="thickLine" presStyleLbl="alignNode1" presStyleIdx="11" presStyleCnt="20"/>
      <dgm:spPr/>
    </dgm:pt>
    <dgm:pt modelId="{FBA2B605-F0E0-4903-90C6-834CF3684936}" type="pres">
      <dgm:prSet presAssocID="{1E0A9BA7-156F-41BF-B2F8-3F3F52616DB9}" presName="horz1" presStyleCnt="0"/>
      <dgm:spPr/>
    </dgm:pt>
    <dgm:pt modelId="{0D89E836-63AB-4305-8618-0F2CD5122129}" type="pres">
      <dgm:prSet presAssocID="{1E0A9BA7-156F-41BF-B2F8-3F3F52616DB9}" presName="tx1" presStyleLbl="revTx" presStyleIdx="11" presStyleCnt="20"/>
      <dgm:spPr/>
    </dgm:pt>
    <dgm:pt modelId="{46CB1D87-04D6-41EA-99AF-6ADB3B5C431E}" type="pres">
      <dgm:prSet presAssocID="{1E0A9BA7-156F-41BF-B2F8-3F3F52616DB9}" presName="vert1" presStyleCnt="0"/>
      <dgm:spPr/>
    </dgm:pt>
    <dgm:pt modelId="{C50DE1A8-795D-481E-BF94-E9B43CFF2FD3}" type="pres">
      <dgm:prSet presAssocID="{A968FBAF-991D-4F7F-A709-F5A9BBEFA3E9}" presName="thickLine" presStyleLbl="alignNode1" presStyleIdx="12" presStyleCnt="20"/>
      <dgm:spPr/>
    </dgm:pt>
    <dgm:pt modelId="{58BD8E7B-2B42-4DEC-8D03-53978A97A3E7}" type="pres">
      <dgm:prSet presAssocID="{A968FBAF-991D-4F7F-A709-F5A9BBEFA3E9}" presName="horz1" presStyleCnt="0"/>
      <dgm:spPr/>
    </dgm:pt>
    <dgm:pt modelId="{EBB5C1BC-85D1-453C-93D9-85E8FC65BE7B}" type="pres">
      <dgm:prSet presAssocID="{A968FBAF-991D-4F7F-A709-F5A9BBEFA3E9}" presName="tx1" presStyleLbl="revTx" presStyleIdx="12" presStyleCnt="20"/>
      <dgm:spPr/>
    </dgm:pt>
    <dgm:pt modelId="{00AADE24-F8D9-4372-A471-0CF86109BBC8}" type="pres">
      <dgm:prSet presAssocID="{A968FBAF-991D-4F7F-A709-F5A9BBEFA3E9}" presName="vert1" presStyleCnt="0"/>
      <dgm:spPr/>
    </dgm:pt>
    <dgm:pt modelId="{4A18F4EA-D0D9-4A33-91B9-AD73515CD427}" type="pres">
      <dgm:prSet presAssocID="{7A1FC89D-D8C2-443F-83D1-3738FFC7859D}" presName="thickLine" presStyleLbl="alignNode1" presStyleIdx="13" presStyleCnt="20"/>
      <dgm:spPr/>
    </dgm:pt>
    <dgm:pt modelId="{FB2B45F2-EE40-4A0E-BE62-FE09E1486012}" type="pres">
      <dgm:prSet presAssocID="{7A1FC89D-D8C2-443F-83D1-3738FFC7859D}" presName="horz1" presStyleCnt="0"/>
      <dgm:spPr/>
    </dgm:pt>
    <dgm:pt modelId="{8B22C597-F104-4143-8DF1-76A5243A7A68}" type="pres">
      <dgm:prSet presAssocID="{7A1FC89D-D8C2-443F-83D1-3738FFC7859D}" presName="tx1" presStyleLbl="revTx" presStyleIdx="13" presStyleCnt="20"/>
      <dgm:spPr/>
    </dgm:pt>
    <dgm:pt modelId="{EAD6D077-DC33-4068-A8DF-2C1FF9B982C4}" type="pres">
      <dgm:prSet presAssocID="{7A1FC89D-D8C2-443F-83D1-3738FFC7859D}" presName="vert1" presStyleCnt="0"/>
      <dgm:spPr/>
    </dgm:pt>
    <dgm:pt modelId="{645B88ED-03DD-46F5-9DB6-F9EDF3CC1A61}" type="pres">
      <dgm:prSet presAssocID="{6B3BA8F8-7019-4D16-B9A9-7F992C2AF247}" presName="thickLine" presStyleLbl="alignNode1" presStyleIdx="14" presStyleCnt="20"/>
      <dgm:spPr/>
    </dgm:pt>
    <dgm:pt modelId="{D3103819-D8B8-49A4-8BC8-92962E65D6CE}" type="pres">
      <dgm:prSet presAssocID="{6B3BA8F8-7019-4D16-B9A9-7F992C2AF247}" presName="horz1" presStyleCnt="0"/>
      <dgm:spPr/>
    </dgm:pt>
    <dgm:pt modelId="{58062029-CA5D-47E6-9979-677F83922258}" type="pres">
      <dgm:prSet presAssocID="{6B3BA8F8-7019-4D16-B9A9-7F992C2AF247}" presName="tx1" presStyleLbl="revTx" presStyleIdx="14" presStyleCnt="20"/>
      <dgm:spPr/>
    </dgm:pt>
    <dgm:pt modelId="{563B9008-96CE-4616-AE9A-3F7757B35CC7}" type="pres">
      <dgm:prSet presAssocID="{6B3BA8F8-7019-4D16-B9A9-7F992C2AF247}" presName="vert1" presStyleCnt="0"/>
      <dgm:spPr/>
    </dgm:pt>
    <dgm:pt modelId="{8DCD3225-B516-436C-A25C-B1BDD423D119}" type="pres">
      <dgm:prSet presAssocID="{981BAFCC-1762-4D7F-9DA7-F2A0143959EA}" presName="thickLine" presStyleLbl="alignNode1" presStyleIdx="15" presStyleCnt="20"/>
      <dgm:spPr/>
    </dgm:pt>
    <dgm:pt modelId="{48EAC7B9-D830-4A8A-802D-5276C8B6E11F}" type="pres">
      <dgm:prSet presAssocID="{981BAFCC-1762-4D7F-9DA7-F2A0143959EA}" presName="horz1" presStyleCnt="0"/>
      <dgm:spPr/>
    </dgm:pt>
    <dgm:pt modelId="{3E6E86CA-3576-4CFE-80A7-76484D16CE02}" type="pres">
      <dgm:prSet presAssocID="{981BAFCC-1762-4D7F-9DA7-F2A0143959EA}" presName="tx1" presStyleLbl="revTx" presStyleIdx="15" presStyleCnt="20"/>
      <dgm:spPr/>
    </dgm:pt>
    <dgm:pt modelId="{13B8FDE5-24F6-4B9A-A380-30B79E7A7ED7}" type="pres">
      <dgm:prSet presAssocID="{981BAFCC-1762-4D7F-9DA7-F2A0143959EA}" presName="vert1" presStyleCnt="0"/>
      <dgm:spPr/>
    </dgm:pt>
    <dgm:pt modelId="{95D415C0-D0FD-4600-9F8F-3935254B3026}" type="pres">
      <dgm:prSet presAssocID="{FD306102-E457-41B3-A792-CCAEBE33A248}" presName="thickLine" presStyleLbl="alignNode1" presStyleIdx="16" presStyleCnt="20"/>
      <dgm:spPr/>
    </dgm:pt>
    <dgm:pt modelId="{BF778700-4C56-4EDB-8035-E7560E08AE99}" type="pres">
      <dgm:prSet presAssocID="{FD306102-E457-41B3-A792-CCAEBE33A248}" presName="horz1" presStyleCnt="0"/>
      <dgm:spPr/>
    </dgm:pt>
    <dgm:pt modelId="{62F4EE9B-0E9D-457B-A1D3-E9E7D330C6F8}" type="pres">
      <dgm:prSet presAssocID="{FD306102-E457-41B3-A792-CCAEBE33A248}" presName="tx1" presStyleLbl="revTx" presStyleIdx="16" presStyleCnt="20"/>
      <dgm:spPr/>
    </dgm:pt>
    <dgm:pt modelId="{44D52780-833A-466D-934C-2EE0268F39D0}" type="pres">
      <dgm:prSet presAssocID="{FD306102-E457-41B3-A792-CCAEBE33A248}" presName="vert1" presStyleCnt="0"/>
      <dgm:spPr/>
    </dgm:pt>
    <dgm:pt modelId="{DE0872EC-B46B-4129-94E7-0FB67607995E}" type="pres">
      <dgm:prSet presAssocID="{F40BB8DB-C001-4968-908E-DA97885B711D}" presName="thickLine" presStyleLbl="alignNode1" presStyleIdx="17" presStyleCnt="20"/>
      <dgm:spPr/>
    </dgm:pt>
    <dgm:pt modelId="{3E723005-78FB-4D65-A2C1-7A6E88C009C4}" type="pres">
      <dgm:prSet presAssocID="{F40BB8DB-C001-4968-908E-DA97885B711D}" presName="horz1" presStyleCnt="0"/>
      <dgm:spPr/>
    </dgm:pt>
    <dgm:pt modelId="{F07B230F-1D11-4FF0-8C6D-C8FBE79C67CD}" type="pres">
      <dgm:prSet presAssocID="{F40BB8DB-C001-4968-908E-DA97885B711D}" presName="tx1" presStyleLbl="revTx" presStyleIdx="17" presStyleCnt="20"/>
      <dgm:spPr/>
    </dgm:pt>
    <dgm:pt modelId="{92FA51D7-94F0-4D6E-8932-26A5C167687F}" type="pres">
      <dgm:prSet presAssocID="{F40BB8DB-C001-4968-908E-DA97885B711D}" presName="vert1" presStyleCnt="0"/>
      <dgm:spPr/>
    </dgm:pt>
    <dgm:pt modelId="{D0EC9248-C982-4571-83E7-29BEE5A67976}" type="pres">
      <dgm:prSet presAssocID="{3C23EBCE-38DC-4722-A921-EB17E3287CDB}" presName="thickLine" presStyleLbl="alignNode1" presStyleIdx="18" presStyleCnt="20"/>
      <dgm:spPr/>
    </dgm:pt>
    <dgm:pt modelId="{BA04B7D7-F622-44EB-8230-F47738C1312C}" type="pres">
      <dgm:prSet presAssocID="{3C23EBCE-38DC-4722-A921-EB17E3287CDB}" presName="horz1" presStyleCnt="0"/>
      <dgm:spPr/>
    </dgm:pt>
    <dgm:pt modelId="{8E394925-9A19-4706-A097-04F9597192B5}" type="pres">
      <dgm:prSet presAssocID="{3C23EBCE-38DC-4722-A921-EB17E3287CDB}" presName="tx1" presStyleLbl="revTx" presStyleIdx="18" presStyleCnt="20"/>
      <dgm:spPr/>
    </dgm:pt>
    <dgm:pt modelId="{35ECB195-01C1-4F84-BA82-0DB479AF4385}" type="pres">
      <dgm:prSet presAssocID="{3C23EBCE-38DC-4722-A921-EB17E3287CDB}" presName="vert1" presStyleCnt="0"/>
      <dgm:spPr/>
    </dgm:pt>
    <dgm:pt modelId="{F7B02B09-571D-400F-9FB8-8630B59CD338}" type="pres">
      <dgm:prSet presAssocID="{153CEB99-EEAA-43E7-8FC2-B00C35197F65}" presName="thickLine" presStyleLbl="alignNode1" presStyleIdx="19" presStyleCnt="20"/>
      <dgm:spPr/>
    </dgm:pt>
    <dgm:pt modelId="{15B96938-464C-4CFA-8541-8DE0387BB67A}" type="pres">
      <dgm:prSet presAssocID="{153CEB99-EEAA-43E7-8FC2-B00C35197F65}" presName="horz1" presStyleCnt="0"/>
      <dgm:spPr/>
    </dgm:pt>
    <dgm:pt modelId="{6396F016-E0E2-4E77-8D65-010475AAD013}" type="pres">
      <dgm:prSet presAssocID="{153CEB99-EEAA-43E7-8FC2-B00C35197F65}" presName="tx1" presStyleLbl="revTx" presStyleIdx="19" presStyleCnt="20"/>
      <dgm:spPr/>
    </dgm:pt>
    <dgm:pt modelId="{E80394B9-4B45-474A-8609-FBAE40253918}" type="pres">
      <dgm:prSet presAssocID="{153CEB99-EEAA-43E7-8FC2-B00C35197F65}" presName="vert1" presStyleCnt="0"/>
      <dgm:spPr/>
    </dgm:pt>
  </dgm:ptLst>
  <dgm:cxnLst>
    <dgm:cxn modelId="{1E598C07-AFBA-4FEF-A11B-F9840693AC9D}" type="presOf" srcId="{348DBE9E-59C6-4628-A652-3126AB39EB63}" destId="{208E1F1B-D2B1-4EC8-A000-E3C4F84D15A2}" srcOrd="0" destOrd="0" presId="urn:microsoft.com/office/officeart/2008/layout/LinedList"/>
    <dgm:cxn modelId="{E55CDC0A-AFA1-4B9D-B71C-13F9F4B234F9}" type="presOf" srcId="{B13CD0DE-32DD-4F60-97FD-6613E6A23FC7}" destId="{AF53CE87-D4A9-4D03-9E1B-4ACAFA683DE8}" srcOrd="0" destOrd="0" presId="urn:microsoft.com/office/officeart/2008/layout/LinedList"/>
    <dgm:cxn modelId="{66E2E00E-EC88-4D3F-942D-C5B18DE07723}" type="presOf" srcId="{F40BB8DB-C001-4968-908E-DA97885B711D}" destId="{F07B230F-1D11-4FF0-8C6D-C8FBE79C67CD}" srcOrd="0" destOrd="0" presId="urn:microsoft.com/office/officeart/2008/layout/LinedList"/>
    <dgm:cxn modelId="{3B359121-3CD1-4C60-A295-4E813D23CB87}" type="presOf" srcId="{F37B4FB9-DAF4-4664-9A64-712DCA96363F}" destId="{9F6B7F3D-1033-49BA-AC1B-CAE86CC83B2E}" srcOrd="0" destOrd="0" presId="urn:microsoft.com/office/officeart/2008/layout/LinedList"/>
    <dgm:cxn modelId="{69F19323-C63C-4033-ABFE-326A8FEB4290}" srcId="{0DC789E4-BC9B-44EC-A148-DEE41A3D01B9}" destId="{A08418A4-CC4C-44BE-B466-9D539969CD10}" srcOrd="3" destOrd="0" parTransId="{A14E16CA-D9E8-463C-9B82-BE48A551ED24}" sibTransId="{83FDDCC6-1E4B-4C57-BD04-138A9B9CAEDF}"/>
    <dgm:cxn modelId="{173B972F-0CB2-4EBD-841B-7CE10BFB1808}" srcId="{0DC789E4-BC9B-44EC-A148-DEE41A3D01B9}" destId="{FC3EEB64-EA37-4A95-8D5E-BECFE8ABB604}" srcOrd="1" destOrd="0" parTransId="{3A1B8B48-7098-43CE-8D6E-030CEAA260EC}" sibTransId="{ED8BB613-B287-4B23-B819-80A0C4311641}"/>
    <dgm:cxn modelId="{A2B97930-4656-47FD-957E-54DABE105816}" srcId="{0DC789E4-BC9B-44EC-A148-DEE41A3D01B9}" destId="{F1887BDB-5655-482B-901A-EBF5FD2639AF}" srcOrd="10" destOrd="0" parTransId="{4471894B-B81E-4DB8-8417-B8837EFB46AC}" sibTransId="{DA6B2F18-54E8-4971-9CAB-B0A0B0E7F159}"/>
    <dgm:cxn modelId="{78DD5440-0671-435B-9D97-B4A74FDF921E}" type="presOf" srcId="{B46347AE-4D34-4D80-ACAC-968DE633146E}" destId="{463DCA9B-6B29-4787-B115-3C24CCDF03C7}" srcOrd="0" destOrd="0" presId="urn:microsoft.com/office/officeart/2008/layout/LinedList"/>
    <dgm:cxn modelId="{0F849243-0588-4F64-9679-993F3D38F3B7}" type="presOf" srcId="{476F5E2D-DA8F-42B3-AF44-5659727543E7}" destId="{31EBDDA7-8C42-4921-911C-CC3CDC95E72C}" srcOrd="0" destOrd="0" presId="urn:microsoft.com/office/officeart/2008/layout/LinedList"/>
    <dgm:cxn modelId="{D9742264-328F-4638-9593-C0F5B60CA0D4}" srcId="{0DC789E4-BC9B-44EC-A148-DEE41A3D01B9}" destId="{981BAFCC-1762-4D7F-9DA7-F2A0143959EA}" srcOrd="15" destOrd="0" parTransId="{F21DCEB6-7D7C-48B8-B573-1548041581C2}" sibTransId="{4BC0BC50-7B14-46F1-A187-0E8A3E5198C1}"/>
    <dgm:cxn modelId="{AE3BB444-334D-441B-B053-C876C1C48B49}" type="presOf" srcId="{153CEB99-EEAA-43E7-8FC2-B00C35197F65}" destId="{6396F016-E0E2-4E77-8D65-010475AAD013}" srcOrd="0" destOrd="0" presId="urn:microsoft.com/office/officeart/2008/layout/LinedList"/>
    <dgm:cxn modelId="{6CC77468-712D-4894-B5A8-9DF19CF23B56}" srcId="{0DC789E4-BC9B-44EC-A148-DEE41A3D01B9}" destId="{6B3BA8F8-7019-4D16-B9A9-7F992C2AF247}" srcOrd="14" destOrd="0" parTransId="{8DF2E297-609D-4DB7-957B-5EF60A364808}" sibTransId="{60FBBD00-90DD-4BF9-9EE0-915693912694}"/>
    <dgm:cxn modelId="{A877D14B-5D15-4135-87B7-53A566D51F59}" type="presOf" srcId="{F1887BDB-5655-482B-901A-EBF5FD2639AF}" destId="{68148B8C-0C18-4FB0-B2B5-DA6F3E147F1A}" srcOrd="0" destOrd="0" presId="urn:microsoft.com/office/officeart/2008/layout/LinedList"/>
    <dgm:cxn modelId="{21B3DB53-827F-4809-BD34-E7E0FD4F370C}" srcId="{0DC789E4-BC9B-44EC-A148-DEE41A3D01B9}" destId="{66EE6155-BDD9-478B-9590-CAB29C7EAE3F}" srcOrd="4" destOrd="0" parTransId="{EE55EA88-8178-45BC-BD41-3A53AF586952}" sibTransId="{9E2682B6-B93F-4549-9C18-9C50E27DEA22}"/>
    <dgm:cxn modelId="{9507E354-1265-483E-9091-1E13B56C396B}" srcId="{0DC789E4-BC9B-44EC-A148-DEE41A3D01B9}" destId="{FD306102-E457-41B3-A792-CCAEBE33A248}" srcOrd="16" destOrd="0" parTransId="{3AC25E93-58F2-4A6F-80FD-957590203E28}" sibTransId="{28849707-D551-4832-B1F7-14D473E9628A}"/>
    <dgm:cxn modelId="{6D8EAC56-4B32-4FD1-98A9-44D48465C239}" type="presOf" srcId="{66EE6155-BDD9-478B-9590-CAB29C7EAE3F}" destId="{92F39D50-FDE7-48DF-9C00-DF0C64BD67E1}" srcOrd="0" destOrd="0" presId="urn:microsoft.com/office/officeart/2008/layout/LinedList"/>
    <dgm:cxn modelId="{250C425A-8D87-4918-89D0-2222AFEDF521}" type="presOf" srcId="{A08418A4-CC4C-44BE-B466-9D539969CD10}" destId="{84B148AC-2DA3-497D-A343-0284CD5F9CF5}" srcOrd="0" destOrd="0" presId="urn:microsoft.com/office/officeart/2008/layout/LinedList"/>
    <dgm:cxn modelId="{3FD53C85-D2CA-4DF7-A615-BD8481A8D7EB}" type="presOf" srcId="{FD306102-E457-41B3-A792-CCAEBE33A248}" destId="{62F4EE9B-0E9D-457B-A1D3-E9E7D330C6F8}" srcOrd="0" destOrd="0" presId="urn:microsoft.com/office/officeart/2008/layout/LinedList"/>
    <dgm:cxn modelId="{E01E938D-9F0F-4622-ACB0-743E78AE212C}" type="presOf" srcId="{7A1FC89D-D8C2-443F-83D1-3738FFC7859D}" destId="{8B22C597-F104-4143-8DF1-76A5243A7A68}" srcOrd="0" destOrd="0" presId="urn:microsoft.com/office/officeart/2008/layout/LinedList"/>
    <dgm:cxn modelId="{BB4F828E-6860-4414-AF6A-A2B7514EB667}" type="presOf" srcId="{6B3BA8F8-7019-4D16-B9A9-7F992C2AF247}" destId="{58062029-CA5D-47E6-9979-677F83922258}" srcOrd="0" destOrd="0" presId="urn:microsoft.com/office/officeart/2008/layout/LinedList"/>
    <dgm:cxn modelId="{79653F8F-98E0-4315-86BC-0BB1404BCBD0}" type="presOf" srcId="{0DC789E4-BC9B-44EC-A148-DEE41A3D01B9}" destId="{64018FC0-18EF-42AF-89A7-6DBFA5F94722}" srcOrd="0" destOrd="0" presId="urn:microsoft.com/office/officeart/2008/layout/LinedList"/>
    <dgm:cxn modelId="{411A1493-5342-401C-BBB2-0B25EBCD1EC1}" srcId="{0DC789E4-BC9B-44EC-A148-DEE41A3D01B9}" destId="{F37B4FB9-DAF4-4664-9A64-712DCA96363F}" srcOrd="8" destOrd="0" parTransId="{761045F6-6723-43EE-B93C-506D9CA96352}" sibTransId="{F9F8A0CB-F504-41B9-91A8-DB4F389780F6}"/>
    <dgm:cxn modelId="{10524694-17F2-4B83-83F6-B4C8BB89CFC0}" type="presOf" srcId="{1E0A9BA7-156F-41BF-B2F8-3F3F52616DB9}" destId="{0D89E836-63AB-4305-8618-0F2CD5122129}" srcOrd="0" destOrd="0" presId="urn:microsoft.com/office/officeart/2008/layout/LinedList"/>
    <dgm:cxn modelId="{E8FB49AC-ADFC-4F26-A349-1C0AC42BC8A0}" type="presOf" srcId="{7A4D8C4D-7A3F-4915-9329-D031A88F5602}" destId="{7F02EFE5-888B-460C-B6CA-E3CBD01589BD}" srcOrd="0" destOrd="0" presId="urn:microsoft.com/office/officeart/2008/layout/LinedList"/>
    <dgm:cxn modelId="{93F615AE-BE12-4896-A567-95CA87A9C793}" srcId="{0DC789E4-BC9B-44EC-A148-DEE41A3D01B9}" destId="{7343C16D-304A-4125-871A-69681298C844}" srcOrd="9" destOrd="0" parTransId="{3FC5C052-F335-4ED5-B01D-26120A46574A}" sibTransId="{F9DB129F-6E02-47EE-9DA3-8C5E91A7F7DA}"/>
    <dgm:cxn modelId="{05344AC0-9E1D-48A2-86EE-3D504F845B66}" srcId="{0DC789E4-BC9B-44EC-A148-DEE41A3D01B9}" destId="{7A4D8C4D-7A3F-4915-9329-D031A88F5602}" srcOrd="2" destOrd="0" parTransId="{7B7C3B7E-BEBE-4DA0-958F-F8DE68C1130D}" sibTransId="{0C7FDC2A-E1DE-4095-8562-F28D712DC569}"/>
    <dgm:cxn modelId="{DBBD74C3-69CD-4A38-B63F-0FC541F083C4}" type="presOf" srcId="{A968FBAF-991D-4F7F-A709-F5A9BBEFA3E9}" destId="{EBB5C1BC-85D1-453C-93D9-85E8FC65BE7B}" srcOrd="0" destOrd="0" presId="urn:microsoft.com/office/officeart/2008/layout/LinedList"/>
    <dgm:cxn modelId="{95ED7ACD-FEE1-4F22-8801-5DD8CC6BB68F}" srcId="{0DC789E4-BC9B-44EC-A148-DEE41A3D01B9}" destId="{F40BB8DB-C001-4968-908E-DA97885B711D}" srcOrd="17" destOrd="0" parTransId="{980F1228-59C1-44B0-8EB1-A5DA332B0E48}" sibTransId="{1810201D-026F-4AE5-8D22-8F138AFC77DA}"/>
    <dgm:cxn modelId="{11BDC2D1-A2C8-42E0-8699-3D5EEA38A1D1}" type="presOf" srcId="{981BAFCC-1762-4D7F-9DA7-F2A0143959EA}" destId="{3E6E86CA-3576-4CFE-80A7-76484D16CE02}" srcOrd="0" destOrd="0" presId="urn:microsoft.com/office/officeart/2008/layout/LinedList"/>
    <dgm:cxn modelId="{EC3D3ED7-6510-446E-9D73-5836EFB43F77}" srcId="{0DC789E4-BC9B-44EC-A148-DEE41A3D01B9}" destId="{B13CD0DE-32DD-4F60-97FD-6613E6A23FC7}" srcOrd="6" destOrd="0" parTransId="{67250441-C501-4D00-BB2A-5E523FBCCFBC}" sibTransId="{1FAA22EC-27CB-49B2-8717-8E7776AE0454}"/>
    <dgm:cxn modelId="{3DCB68DE-83A3-414E-95D6-964CDD9FF84A}" srcId="{0DC789E4-BC9B-44EC-A148-DEE41A3D01B9}" destId="{348DBE9E-59C6-4628-A652-3126AB39EB63}" srcOrd="0" destOrd="0" parTransId="{A722615C-13E0-46DE-9DC3-7CBC2281C0F8}" sibTransId="{1E5322FE-E5A5-4DF1-BE8B-246AFD2AC3E6}"/>
    <dgm:cxn modelId="{06D95BE0-BC14-46AA-89D6-C51A177B628E}" srcId="{0DC789E4-BC9B-44EC-A148-DEE41A3D01B9}" destId="{7A1FC89D-D8C2-443F-83D1-3738FFC7859D}" srcOrd="13" destOrd="0" parTransId="{3B374D4F-7F23-42CF-A399-0C29C03C7B7C}" sibTransId="{C7C24BB0-8C66-46A5-9A2C-E5B543981145}"/>
    <dgm:cxn modelId="{20FAD5E5-F995-4519-A952-38FD079F5E31}" srcId="{0DC789E4-BC9B-44EC-A148-DEE41A3D01B9}" destId="{153CEB99-EEAA-43E7-8FC2-B00C35197F65}" srcOrd="19" destOrd="0" parTransId="{D0BA96F1-A168-49F2-8676-384A31DBAC87}" sibTransId="{48A5FB24-5D02-446E-A21F-D0322F6C2862}"/>
    <dgm:cxn modelId="{2ED3E6E7-16FB-4902-B89C-1D6FC6FE5AB3}" srcId="{0DC789E4-BC9B-44EC-A148-DEE41A3D01B9}" destId="{3C23EBCE-38DC-4722-A921-EB17E3287CDB}" srcOrd="18" destOrd="0" parTransId="{270ABE6E-F217-4F37-84B8-80637E7A9E8E}" sibTransId="{CF550158-3BD9-4651-9B4E-CDCBC2FB90BE}"/>
    <dgm:cxn modelId="{FFFEFAF0-2BAE-492A-8CC7-E1B623DF5113}" type="presOf" srcId="{3C23EBCE-38DC-4722-A921-EB17E3287CDB}" destId="{8E394925-9A19-4706-A097-04F9597192B5}" srcOrd="0" destOrd="0" presId="urn:microsoft.com/office/officeart/2008/layout/LinedList"/>
    <dgm:cxn modelId="{4C0B03F1-CB0B-42F1-B509-2E46ECE42BC4}" srcId="{0DC789E4-BC9B-44EC-A148-DEE41A3D01B9}" destId="{476F5E2D-DA8F-42B3-AF44-5659727543E7}" srcOrd="7" destOrd="0" parTransId="{1164E148-E24E-4C54-A048-A35B7111A544}" sibTransId="{7C2DF573-DC43-432F-9DC4-342B1F9F8E15}"/>
    <dgm:cxn modelId="{953275F4-7B10-4077-A141-3575450DEED1}" srcId="{0DC789E4-BC9B-44EC-A148-DEE41A3D01B9}" destId="{1E0A9BA7-156F-41BF-B2F8-3F3F52616DB9}" srcOrd="11" destOrd="0" parTransId="{AE87003A-0A0C-4BD9-857A-5638D1534D69}" sibTransId="{8C344794-3788-4008-BF9D-A506518AF7A2}"/>
    <dgm:cxn modelId="{175E47F6-4D23-4C11-9A99-C78219B7DAE3}" srcId="{0DC789E4-BC9B-44EC-A148-DEE41A3D01B9}" destId="{B46347AE-4D34-4D80-ACAC-968DE633146E}" srcOrd="5" destOrd="0" parTransId="{D25E6047-71A3-4EB0-A46F-9F308EB7408B}" sibTransId="{BC93FB55-D50C-4784-8D56-530C573BAD3C}"/>
    <dgm:cxn modelId="{CE2BFDFA-33FC-46DB-BFED-AAA3F6BEF83C}" type="presOf" srcId="{FC3EEB64-EA37-4A95-8D5E-BECFE8ABB604}" destId="{77D66BA5-BF1F-44D4-80C0-E86C2593A457}" srcOrd="0" destOrd="0" presId="urn:microsoft.com/office/officeart/2008/layout/LinedList"/>
    <dgm:cxn modelId="{2E6B57FB-633A-4E5E-9C31-6B24BE056F54}" srcId="{0DC789E4-BC9B-44EC-A148-DEE41A3D01B9}" destId="{A968FBAF-991D-4F7F-A709-F5A9BBEFA3E9}" srcOrd="12" destOrd="0" parTransId="{D7198458-7854-4F40-8DB8-F36EAA3BFE37}" sibTransId="{A091AE96-A0A0-4A57-81A9-46287F3ACF7F}"/>
    <dgm:cxn modelId="{FA6A18FC-F8EA-4E60-959E-DA83849FB482}" type="presOf" srcId="{7343C16D-304A-4125-871A-69681298C844}" destId="{8A4AA77F-3CAE-4F31-8EBD-942CDB921376}" srcOrd="0" destOrd="0" presId="urn:microsoft.com/office/officeart/2008/layout/LinedList"/>
    <dgm:cxn modelId="{7D397222-F559-4832-BC44-E2ED30747014}" type="presParOf" srcId="{64018FC0-18EF-42AF-89A7-6DBFA5F94722}" destId="{6176B853-C51E-4190-95BA-E1E226233BFD}" srcOrd="0" destOrd="0" presId="urn:microsoft.com/office/officeart/2008/layout/LinedList"/>
    <dgm:cxn modelId="{8AF96FD9-33C4-4C1D-A2E1-C6CC9228DF2F}" type="presParOf" srcId="{64018FC0-18EF-42AF-89A7-6DBFA5F94722}" destId="{4ABC9674-79DA-4D09-B8B0-03724B1D5919}" srcOrd="1" destOrd="0" presId="urn:microsoft.com/office/officeart/2008/layout/LinedList"/>
    <dgm:cxn modelId="{A52B12AA-1093-4A2B-8189-658D9BFB8820}" type="presParOf" srcId="{4ABC9674-79DA-4D09-B8B0-03724B1D5919}" destId="{208E1F1B-D2B1-4EC8-A000-E3C4F84D15A2}" srcOrd="0" destOrd="0" presId="urn:microsoft.com/office/officeart/2008/layout/LinedList"/>
    <dgm:cxn modelId="{B4DC7002-4F5E-461B-A14F-4D7E3DA8CD93}" type="presParOf" srcId="{4ABC9674-79DA-4D09-B8B0-03724B1D5919}" destId="{938C266B-BDD3-4CC1-9EBF-D40EB085F4B8}" srcOrd="1" destOrd="0" presId="urn:microsoft.com/office/officeart/2008/layout/LinedList"/>
    <dgm:cxn modelId="{4C3DC927-7C43-4F68-8229-68B99128B175}" type="presParOf" srcId="{64018FC0-18EF-42AF-89A7-6DBFA5F94722}" destId="{876DDD88-B4CF-4E95-9F86-FEF5E77F3AAB}" srcOrd="2" destOrd="0" presId="urn:microsoft.com/office/officeart/2008/layout/LinedList"/>
    <dgm:cxn modelId="{4C197344-3598-4BAB-A265-65E2E8ABCF11}" type="presParOf" srcId="{64018FC0-18EF-42AF-89A7-6DBFA5F94722}" destId="{E4018AD9-8AFD-4D0C-8ADF-24B7FB93491D}" srcOrd="3" destOrd="0" presId="urn:microsoft.com/office/officeart/2008/layout/LinedList"/>
    <dgm:cxn modelId="{038B204E-356F-4ED1-98F4-2BE662C63326}" type="presParOf" srcId="{E4018AD9-8AFD-4D0C-8ADF-24B7FB93491D}" destId="{77D66BA5-BF1F-44D4-80C0-E86C2593A457}" srcOrd="0" destOrd="0" presId="urn:microsoft.com/office/officeart/2008/layout/LinedList"/>
    <dgm:cxn modelId="{1F345343-501B-4311-99BF-DAC6D5B8059F}" type="presParOf" srcId="{E4018AD9-8AFD-4D0C-8ADF-24B7FB93491D}" destId="{3B51BE92-3246-4AEA-8E79-D9E6E5FD43E9}" srcOrd="1" destOrd="0" presId="urn:microsoft.com/office/officeart/2008/layout/LinedList"/>
    <dgm:cxn modelId="{508CCC14-3364-48FB-A694-9E716408BD5D}" type="presParOf" srcId="{64018FC0-18EF-42AF-89A7-6DBFA5F94722}" destId="{5E27EACB-D748-47C5-A28F-56F58C17F135}" srcOrd="4" destOrd="0" presId="urn:microsoft.com/office/officeart/2008/layout/LinedList"/>
    <dgm:cxn modelId="{C8123542-000A-42C4-88BA-709BBC20820D}" type="presParOf" srcId="{64018FC0-18EF-42AF-89A7-6DBFA5F94722}" destId="{861C21FF-507C-42ED-91A0-D6654D09A362}" srcOrd="5" destOrd="0" presId="urn:microsoft.com/office/officeart/2008/layout/LinedList"/>
    <dgm:cxn modelId="{DA0FED75-C4FE-4F6F-89FB-63CF8D3D4AF5}" type="presParOf" srcId="{861C21FF-507C-42ED-91A0-D6654D09A362}" destId="{7F02EFE5-888B-460C-B6CA-E3CBD01589BD}" srcOrd="0" destOrd="0" presId="urn:microsoft.com/office/officeart/2008/layout/LinedList"/>
    <dgm:cxn modelId="{7FB0B4E9-768F-4037-88E7-7DB92174413B}" type="presParOf" srcId="{861C21FF-507C-42ED-91A0-D6654D09A362}" destId="{FD9E5003-861C-49B8-9595-3D523AE445C3}" srcOrd="1" destOrd="0" presId="urn:microsoft.com/office/officeart/2008/layout/LinedList"/>
    <dgm:cxn modelId="{84CF6365-CC77-4592-B971-2AD49197BE6F}" type="presParOf" srcId="{64018FC0-18EF-42AF-89A7-6DBFA5F94722}" destId="{0F592433-9757-4A85-A120-2D2BAE2233B3}" srcOrd="6" destOrd="0" presId="urn:microsoft.com/office/officeart/2008/layout/LinedList"/>
    <dgm:cxn modelId="{18C19881-958A-4BC0-83B6-4250ADDE7140}" type="presParOf" srcId="{64018FC0-18EF-42AF-89A7-6DBFA5F94722}" destId="{8B8618F5-9CF0-4F62-BF92-B8230CCCECD6}" srcOrd="7" destOrd="0" presId="urn:microsoft.com/office/officeart/2008/layout/LinedList"/>
    <dgm:cxn modelId="{7306B894-3A04-41B9-B56E-B7038DEDE708}" type="presParOf" srcId="{8B8618F5-9CF0-4F62-BF92-B8230CCCECD6}" destId="{84B148AC-2DA3-497D-A343-0284CD5F9CF5}" srcOrd="0" destOrd="0" presId="urn:microsoft.com/office/officeart/2008/layout/LinedList"/>
    <dgm:cxn modelId="{7B4B16CD-4B99-43EF-A563-4D5312E0CC9F}" type="presParOf" srcId="{8B8618F5-9CF0-4F62-BF92-B8230CCCECD6}" destId="{734BF894-E08E-49B1-BFB7-7C63EA549FDB}" srcOrd="1" destOrd="0" presId="urn:microsoft.com/office/officeart/2008/layout/LinedList"/>
    <dgm:cxn modelId="{038E8707-C9A3-40CC-8FC1-EE62A9CFCD79}" type="presParOf" srcId="{64018FC0-18EF-42AF-89A7-6DBFA5F94722}" destId="{D7C4A4F8-2BF7-46EF-801A-01772A327977}" srcOrd="8" destOrd="0" presId="urn:microsoft.com/office/officeart/2008/layout/LinedList"/>
    <dgm:cxn modelId="{7F4F541D-B91D-435A-97F0-71922A543932}" type="presParOf" srcId="{64018FC0-18EF-42AF-89A7-6DBFA5F94722}" destId="{258D250A-6D32-4689-A5C9-95E3F0BB7CF1}" srcOrd="9" destOrd="0" presId="urn:microsoft.com/office/officeart/2008/layout/LinedList"/>
    <dgm:cxn modelId="{D22DBA5E-DF5A-4819-AF5F-C3C708839749}" type="presParOf" srcId="{258D250A-6D32-4689-A5C9-95E3F0BB7CF1}" destId="{92F39D50-FDE7-48DF-9C00-DF0C64BD67E1}" srcOrd="0" destOrd="0" presId="urn:microsoft.com/office/officeart/2008/layout/LinedList"/>
    <dgm:cxn modelId="{7CAF082D-BE74-4EA8-AB97-02EF31553431}" type="presParOf" srcId="{258D250A-6D32-4689-A5C9-95E3F0BB7CF1}" destId="{BA183BA6-7EA5-4DD5-9556-02320F925D91}" srcOrd="1" destOrd="0" presId="urn:microsoft.com/office/officeart/2008/layout/LinedList"/>
    <dgm:cxn modelId="{02DACC0A-9283-48BD-A7CB-95BF1F2FAD81}" type="presParOf" srcId="{64018FC0-18EF-42AF-89A7-6DBFA5F94722}" destId="{7218A333-502B-4D9D-98CC-75188B77E524}" srcOrd="10" destOrd="0" presId="urn:microsoft.com/office/officeart/2008/layout/LinedList"/>
    <dgm:cxn modelId="{90A59811-EBC8-4408-8282-247931247E1A}" type="presParOf" srcId="{64018FC0-18EF-42AF-89A7-6DBFA5F94722}" destId="{C3C44EC4-5D37-43EA-BFDD-8174DBF794E1}" srcOrd="11" destOrd="0" presId="urn:microsoft.com/office/officeart/2008/layout/LinedList"/>
    <dgm:cxn modelId="{DA444D83-92AF-4C33-A04B-671B237DF636}" type="presParOf" srcId="{C3C44EC4-5D37-43EA-BFDD-8174DBF794E1}" destId="{463DCA9B-6B29-4787-B115-3C24CCDF03C7}" srcOrd="0" destOrd="0" presId="urn:microsoft.com/office/officeart/2008/layout/LinedList"/>
    <dgm:cxn modelId="{BFA113BF-729D-4F75-A543-1B7C02775BA1}" type="presParOf" srcId="{C3C44EC4-5D37-43EA-BFDD-8174DBF794E1}" destId="{F3C882AB-59FB-41D3-903B-0677D8D2E608}" srcOrd="1" destOrd="0" presId="urn:microsoft.com/office/officeart/2008/layout/LinedList"/>
    <dgm:cxn modelId="{09F76B5F-3F7D-4AAA-A5A5-92D00D0EDE2C}" type="presParOf" srcId="{64018FC0-18EF-42AF-89A7-6DBFA5F94722}" destId="{2D636226-5920-495C-A5AB-3BF88CBF3908}" srcOrd="12" destOrd="0" presId="urn:microsoft.com/office/officeart/2008/layout/LinedList"/>
    <dgm:cxn modelId="{51F8991D-0D3F-4AA1-B2C2-C4C99122BC4A}" type="presParOf" srcId="{64018FC0-18EF-42AF-89A7-6DBFA5F94722}" destId="{744FED5B-5CA6-4F46-8FD4-F68968F50C75}" srcOrd="13" destOrd="0" presId="urn:microsoft.com/office/officeart/2008/layout/LinedList"/>
    <dgm:cxn modelId="{EF8BD7AB-0648-4F26-9BA6-D363B4A79A30}" type="presParOf" srcId="{744FED5B-5CA6-4F46-8FD4-F68968F50C75}" destId="{AF53CE87-D4A9-4D03-9E1B-4ACAFA683DE8}" srcOrd="0" destOrd="0" presId="urn:microsoft.com/office/officeart/2008/layout/LinedList"/>
    <dgm:cxn modelId="{C1411732-DA0A-4E09-B0A9-FF5BCC5A85E3}" type="presParOf" srcId="{744FED5B-5CA6-4F46-8FD4-F68968F50C75}" destId="{4AF3EA6A-86F4-4892-A38F-5CB1937D15D4}" srcOrd="1" destOrd="0" presId="urn:microsoft.com/office/officeart/2008/layout/LinedList"/>
    <dgm:cxn modelId="{768961BF-520E-46DF-8315-D1ACF9819D79}" type="presParOf" srcId="{64018FC0-18EF-42AF-89A7-6DBFA5F94722}" destId="{F5814345-7CED-4EBC-9CAB-125406FA2086}" srcOrd="14" destOrd="0" presId="urn:microsoft.com/office/officeart/2008/layout/LinedList"/>
    <dgm:cxn modelId="{B6FFBE5C-BC78-4C6B-A768-A1ACA72869BC}" type="presParOf" srcId="{64018FC0-18EF-42AF-89A7-6DBFA5F94722}" destId="{3C194CBB-59D9-4F5F-BE86-3EAAA4587D07}" srcOrd="15" destOrd="0" presId="urn:microsoft.com/office/officeart/2008/layout/LinedList"/>
    <dgm:cxn modelId="{8334714F-F59A-41EF-9A22-1FD2A20A7158}" type="presParOf" srcId="{3C194CBB-59D9-4F5F-BE86-3EAAA4587D07}" destId="{31EBDDA7-8C42-4921-911C-CC3CDC95E72C}" srcOrd="0" destOrd="0" presId="urn:microsoft.com/office/officeart/2008/layout/LinedList"/>
    <dgm:cxn modelId="{8748A943-B548-4227-85CF-8988EC3AF89A}" type="presParOf" srcId="{3C194CBB-59D9-4F5F-BE86-3EAAA4587D07}" destId="{0D250366-6B7E-4FEC-9CFD-271516E44DEF}" srcOrd="1" destOrd="0" presId="urn:microsoft.com/office/officeart/2008/layout/LinedList"/>
    <dgm:cxn modelId="{FE687D8D-010D-4933-BE3C-041FA0866C0D}" type="presParOf" srcId="{64018FC0-18EF-42AF-89A7-6DBFA5F94722}" destId="{0CAF7E89-E2FE-436E-80F1-5A33FDCD18FA}" srcOrd="16" destOrd="0" presId="urn:microsoft.com/office/officeart/2008/layout/LinedList"/>
    <dgm:cxn modelId="{78990FAF-DF31-4FEC-A59A-E6BE675DD927}" type="presParOf" srcId="{64018FC0-18EF-42AF-89A7-6DBFA5F94722}" destId="{FDBE490D-C467-4C7F-ABF0-9F134F83A5F9}" srcOrd="17" destOrd="0" presId="urn:microsoft.com/office/officeart/2008/layout/LinedList"/>
    <dgm:cxn modelId="{7D871F86-F746-4990-9F58-29152C0E94FE}" type="presParOf" srcId="{FDBE490D-C467-4C7F-ABF0-9F134F83A5F9}" destId="{9F6B7F3D-1033-49BA-AC1B-CAE86CC83B2E}" srcOrd="0" destOrd="0" presId="urn:microsoft.com/office/officeart/2008/layout/LinedList"/>
    <dgm:cxn modelId="{063DF145-24A0-41D6-AB0B-6CAB99A84B0B}" type="presParOf" srcId="{FDBE490D-C467-4C7F-ABF0-9F134F83A5F9}" destId="{6ACBA9A2-8D5E-43A2-BB8B-FB5B7C0A1CB6}" srcOrd="1" destOrd="0" presId="urn:microsoft.com/office/officeart/2008/layout/LinedList"/>
    <dgm:cxn modelId="{27B405F1-101D-4CBB-B392-82A946D11B2A}" type="presParOf" srcId="{64018FC0-18EF-42AF-89A7-6DBFA5F94722}" destId="{83AA7433-E4E2-471E-A765-71AB2F1E24EB}" srcOrd="18" destOrd="0" presId="urn:microsoft.com/office/officeart/2008/layout/LinedList"/>
    <dgm:cxn modelId="{98B0D2B7-8FF9-44FE-8C4D-9DE67A9FE807}" type="presParOf" srcId="{64018FC0-18EF-42AF-89A7-6DBFA5F94722}" destId="{DE94DFBC-E08F-44DD-9889-94A68516EFF3}" srcOrd="19" destOrd="0" presId="urn:microsoft.com/office/officeart/2008/layout/LinedList"/>
    <dgm:cxn modelId="{070D45FB-DEEC-4B53-90C9-09009F553A27}" type="presParOf" srcId="{DE94DFBC-E08F-44DD-9889-94A68516EFF3}" destId="{8A4AA77F-3CAE-4F31-8EBD-942CDB921376}" srcOrd="0" destOrd="0" presId="urn:microsoft.com/office/officeart/2008/layout/LinedList"/>
    <dgm:cxn modelId="{ADFE097C-44CD-4BD5-843C-100792061971}" type="presParOf" srcId="{DE94DFBC-E08F-44DD-9889-94A68516EFF3}" destId="{A26EBAEB-CEC1-4D96-AD9D-B755152D4010}" srcOrd="1" destOrd="0" presId="urn:microsoft.com/office/officeart/2008/layout/LinedList"/>
    <dgm:cxn modelId="{575C13D8-DAB6-417A-895F-0866D845220D}" type="presParOf" srcId="{64018FC0-18EF-42AF-89A7-6DBFA5F94722}" destId="{C413D641-7C21-48B3-B50D-1B4A77F5CF7D}" srcOrd="20" destOrd="0" presId="urn:microsoft.com/office/officeart/2008/layout/LinedList"/>
    <dgm:cxn modelId="{4FF4669B-9F3A-4A3E-BA8C-63BFCD365883}" type="presParOf" srcId="{64018FC0-18EF-42AF-89A7-6DBFA5F94722}" destId="{C58C9AF7-AD7B-4100-A412-2E0EAF366088}" srcOrd="21" destOrd="0" presId="urn:microsoft.com/office/officeart/2008/layout/LinedList"/>
    <dgm:cxn modelId="{44DBF7A9-CA59-462B-A62A-B553EC804781}" type="presParOf" srcId="{C58C9AF7-AD7B-4100-A412-2E0EAF366088}" destId="{68148B8C-0C18-4FB0-B2B5-DA6F3E147F1A}" srcOrd="0" destOrd="0" presId="urn:microsoft.com/office/officeart/2008/layout/LinedList"/>
    <dgm:cxn modelId="{2EE82B67-8779-4860-93E9-97F04272482C}" type="presParOf" srcId="{C58C9AF7-AD7B-4100-A412-2E0EAF366088}" destId="{B3E39091-502D-4251-A6BE-F2D4A7FFFAFA}" srcOrd="1" destOrd="0" presId="urn:microsoft.com/office/officeart/2008/layout/LinedList"/>
    <dgm:cxn modelId="{EE42B30D-5BBE-42F8-922F-8033F51FE479}" type="presParOf" srcId="{64018FC0-18EF-42AF-89A7-6DBFA5F94722}" destId="{05057932-B8FC-446E-9FD9-252454026202}" srcOrd="22" destOrd="0" presId="urn:microsoft.com/office/officeart/2008/layout/LinedList"/>
    <dgm:cxn modelId="{577D2999-8285-48A1-97AA-F7A34BD08EC9}" type="presParOf" srcId="{64018FC0-18EF-42AF-89A7-6DBFA5F94722}" destId="{FBA2B605-F0E0-4903-90C6-834CF3684936}" srcOrd="23" destOrd="0" presId="urn:microsoft.com/office/officeart/2008/layout/LinedList"/>
    <dgm:cxn modelId="{52588B6C-2651-490D-B957-EC31D09A0C0A}" type="presParOf" srcId="{FBA2B605-F0E0-4903-90C6-834CF3684936}" destId="{0D89E836-63AB-4305-8618-0F2CD5122129}" srcOrd="0" destOrd="0" presId="urn:microsoft.com/office/officeart/2008/layout/LinedList"/>
    <dgm:cxn modelId="{D712E8CF-4BA6-4762-A704-06D6CB847A4A}" type="presParOf" srcId="{FBA2B605-F0E0-4903-90C6-834CF3684936}" destId="{46CB1D87-04D6-41EA-99AF-6ADB3B5C431E}" srcOrd="1" destOrd="0" presId="urn:microsoft.com/office/officeart/2008/layout/LinedList"/>
    <dgm:cxn modelId="{A04C67B3-9691-4DB4-8A55-143F3B1B4B33}" type="presParOf" srcId="{64018FC0-18EF-42AF-89A7-6DBFA5F94722}" destId="{C50DE1A8-795D-481E-BF94-E9B43CFF2FD3}" srcOrd="24" destOrd="0" presId="urn:microsoft.com/office/officeart/2008/layout/LinedList"/>
    <dgm:cxn modelId="{6E579440-CA20-41A1-8AC1-7589D9E75954}" type="presParOf" srcId="{64018FC0-18EF-42AF-89A7-6DBFA5F94722}" destId="{58BD8E7B-2B42-4DEC-8D03-53978A97A3E7}" srcOrd="25" destOrd="0" presId="urn:microsoft.com/office/officeart/2008/layout/LinedList"/>
    <dgm:cxn modelId="{BDE8CF3D-E765-4D36-A0C4-AA611C5E6DD7}" type="presParOf" srcId="{58BD8E7B-2B42-4DEC-8D03-53978A97A3E7}" destId="{EBB5C1BC-85D1-453C-93D9-85E8FC65BE7B}" srcOrd="0" destOrd="0" presId="urn:microsoft.com/office/officeart/2008/layout/LinedList"/>
    <dgm:cxn modelId="{F3124AD1-C5D6-4C26-B6DA-67205211D845}" type="presParOf" srcId="{58BD8E7B-2B42-4DEC-8D03-53978A97A3E7}" destId="{00AADE24-F8D9-4372-A471-0CF86109BBC8}" srcOrd="1" destOrd="0" presId="urn:microsoft.com/office/officeart/2008/layout/LinedList"/>
    <dgm:cxn modelId="{6CCC2937-F485-4E49-ABFA-2B4B4667E992}" type="presParOf" srcId="{64018FC0-18EF-42AF-89A7-6DBFA5F94722}" destId="{4A18F4EA-D0D9-4A33-91B9-AD73515CD427}" srcOrd="26" destOrd="0" presId="urn:microsoft.com/office/officeart/2008/layout/LinedList"/>
    <dgm:cxn modelId="{DBD79C78-3FBC-4F92-A918-3D690A400E97}" type="presParOf" srcId="{64018FC0-18EF-42AF-89A7-6DBFA5F94722}" destId="{FB2B45F2-EE40-4A0E-BE62-FE09E1486012}" srcOrd="27" destOrd="0" presId="urn:microsoft.com/office/officeart/2008/layout/LinedList"/>
    <dgm:cxn modelId="{08F88BD4-03D2-4A48-9005-9503B6F897E6}" type="presParOf" srcId="{FB2B45F2-EE40-4A0E-BE62-FE09E1486012}" destId="{8B22C597-F104-4143-8DF1-76A5243A7A68}" srcOrd="0" destOrd="0" presId="urn:microsoft.com/office/officeart/2008/layout/LinedList"/>
    <dgm:cxn modelId="{578393EE-FBE4-404B-8A0C-2093E0B652B9}" type="presParOf" srcId="{FB2B45F2-EE40-4A0E-BE62-FE09E1486012}" destId="{EAD6D077-DC33-4068-A8DF-2C1FF9B982C4}" srcOrd="1" destOrd="0" presId="urn:microsoft.com/office/officeart/2008/layout/LinedList"/>
    <dgm:cxn modelId="{23F3A86A-7D11-480F-9BC2-C355A910651C}" type="presParOf" srcId="{64018FC0-18EF-42AF-89A7-6DBFA5F94722}" destId="{645B88ED-03DD-46F5-9DB6-F9EDF3CC1A61}" srcOrd="28" destOrd="0" presId="urn:microsoft.com/office/officeart/2008/layout/LinedList"/>
    <dgm:cxn modelId="{0A5FE60A-5265-4B94-A979-4B72753AFC01}" type="presParOf" srcId="{64018FC0-18EF-42AF-89A7-6DBFA5F94722}" destId="{D3103819-D8B8-49A4-8BC8-92962E65D6CE}" srcOrd="29" destOrd="0" presId="urn:microsoft.com/office/officeart/2008/layout/LinedList"/>
    <dgm:cxn modelId="{A9A549B9-F826-4949-A20B-7FC293AC37EC}" type="presParOf" srcId="{D3103819-D8B8-49A4-8BC8-92962E65D6CE}" destId="{58062029-CA5D-47E6-9979-677F83922258}" srcOrd="0" destOrd="0" presId="urn:microsoft.com/office/officeart/2008/layout/LinedList"/>
    <dgm:cxn modelId="{54FE5FDD-43F6-4DC8-9775-F2FC7FBF2273}" type="presParOf" srcId="{D3103819-D8B8-49A4-8BC8-92962E65D6CE}" destId="{563B9008-96CE-4616-AE9A-3F7757B35CC7}" srcOrd="1" destOrd="0" presId="urn:microsoft.com/office/officeart/2008/layout/LinedList"/>
    <dgm:cxn modelId="{340DBCF4-688A-44D9-9F79-B398AE9171EA}" type="presParOf" srcId="{64018FC0-18EF-42AF-89A7-6DBFA5F94722}" destId="{8DCD3225-B516-436C-A25C-B1BDD423D119}" srcOrd="30" destOrd="0" presId="urn:microsoft.com/office/officeart/2008/layout/LinedList"/>
    <dgm:cxn modelId="{A0CA1052-E960-44B4-A3F2-7FB65C576109}" type="presParOf" srcId="{64018FC0-18EF-42AF-89A7-6DBFA5F94722}" destId="{48EAC7B9-D830-4A8A-802D-5276C8B6E11F}" srcOrd="31" destOrd="0" presId="urn:microsoft.com/office/officeart/2008/layout/LinedList"/>
    <dgm:cxn modelId="{2F9FB58C-7A70-4419-9E47-E74CFADFB6A6}" type="presParOf" srcId="{48EAC7B9-D830-4A8A-802D-5276C8B6E11F}" destId="{3E6E86CA-3576-4CFE-80A7-76484D16CE02}" srcOrd="0" destOrd="0" presId="urn:microsoft.com/office/officeart/2008/layout/LinedList"/>
    <dgm:cxn modelId="{7F2EAB94-5C65-4A8B-A663-F2001130E89E}" type="presParOf" srcId="{48EAC7B9-D830-4A8A-802D-5276C8B6E11F}" destId="{13B8FDE5-24F6-4B9A-A380-30B79E7A7ED7}" srcOrd="1" destOrd="0" presId="urn:microsoft.com/office/officeart/2008/layout/LinedList"/>
    <dgm:cxn modelId="{489F3A40-D361-4E2F-876A-F10FBEE82D09}" type="presParOf" srcId="{64018FC0-18EF-42AF-89A7-6DBFA5F94722}" destId="{95D415C0-D0FD-4600-9F8F-3935254B3026}" srcOrd="32" destOrd="0" presId="urn:microsoft.com/office/officeart/2008/layout/LinedList"/>
    <dgm:cxn modelId="{EC8D35A5-4BFB-43AF-8921-B9D2DCDDB85C}" type="presParOf" srcId="{64018FC0-18EF-42AF-89A7-6DBFA5F94722}" destId="{BF778700-4C56-4EDB-8035-E7560E08AE99}" srcOrd="33" destOrd="0" presId="urn:microsoft.com/office/officeart/2008/layout/LinedList"/>
    <dgm:cxn modelId="{4490B039-6CF9-4000-B16B-5CC24387386C}" type="presParOf" srcId="{BF778700-4C56-4EDB-8035-E7560E08AE99}" destId="{62F4EE9B-0E9D-457B-A1D3-E9E7D330C6F8}" srcOrd="0" destOrd="0" presId="urn:microsoft.com/office/officeart/2008/layout/LinedList"/>
    <dgm:cxn modelId="{10AA698A-A3A5-4ADF-B651-4C6272DF65D7}" type="presParOf" srcId="{BF778700-4C56-4EDB-8035-E7560E08AE99}" destId="{44D52780-833A-466D-934C-2EE0268F39D0}" srcOrd="1" destOrd="0" presId="urn:microsoft.com/office/officeart/2008/layout/LinedList"/>
    <dgm:cxn modelId="{3D172B9F-8A82-4F2D-9C2F-FDF3AA0305F0}" type="presParOf" srcId="{64018FC0-18EF-42AF-89A7-6DBFA5F94722}" destId="{DE0872EC-B46B-4129-94E7-0FB67607995E}" srcOrd="34" destOrd="0" presId="urn:microsoft.com/office/officeart/2008/layout/LinedList"/>
    <dgm:cxn modelId="{82499D5F-B65A-4C46-A337-2AFE7CDD5035}" type="presParOf" srcId="{64018FC0-18EF-42AF-89A7-6DBFA5F94722}" destId="{3E723005-78FB-4D65-A2C1-7A6E88C009C4}" srcOrd="35" destOrd="0" presId="urn:microsoft.com/office/officeart/2008/layout/LinedList"/>
    <dgm:cxn modelId="{E3F99EF2-65BB-483C-8A9F-634559D2BD04}" type="presParOf" srcId="{3E723005-78FB-4D65-A2C1-7A6E88C009C4}" destId="{F07B230F-1D11-4FF0-8C6D-C8FBE79C67CD}" srcOrd="0" destOrd="0" presId="urn:microsoft.com/office/officeart/2008/layout/LinedList"/>
    <dgm:cxn modelId="{C74C385A-C266-4427-B9ED-03B83994A91B}" type="presParOf" srcId="{3E723005-78FB-4D65-A2C1-7A6E88C009C4}" destId="{92FA51D7-94F0-4D6E-8932-26A5C167687F}" srcOrd="1" destOrd="0" presId="urn:microsoft.com/office/officeart/2008/layout/LinedList"/>
    <dgm:cxn modelId="{45590FD0-ADBF-4E45-AAAC-888811A80B27}" type="presParOf" srcId="{64018FC0-18EF-42AF-89A7-6DBFA5F94722}" destId="{D0EC9248-C982-4571-83E7-29BEE5A67976}" srcOrd="36" destOrd="0" presId="urn:microsoft.com/office/officeart/2008/layout/LinedList"/>
    <dgm:cxn modelId="{686C19B1-CFBE-4A90-A453-3D6553EBFE88}" type="presParOf" srcId="{64018FC0-18EF-42AF-89A7-6DBFA5F94722}" destId="{BA04B7D7-F622-44EB-8230-F47738C1312C}" srcOrd="37" destOrd="0" presId="urn:microsoft.com/office/officeart/2008/layout/LinedList"/>
    <dgm:cxn modelId="{236BB57D-7EBC-4F3F-B319-86EA5C8CE3BC}" type="presParOf" srcId="{BA04B7D7-F622-44EB-8230-F47738C1312C}" destId="{8E394925-9A19-4706-A097-04F9597192B5}" srcOrd="0" destOrd="0" presId="urn:microsoft.com/office/officeart/2008/layout/LinedList"/>
    <dgm:cxn modelId="{A2B19DFD-6F4B-4016-9A8B-134591291A7C}" type="presParOf" srcId="{BA04B7D7-F622-44EB-8230-F47738C1312C}" destId="{35ECB195-01C1-4F84-BA82-0DB479AF4385}" srcOrd="1" destOrd="0" presId="urn:microsoft.com/office/officeart/2008/layout/LinedList"/>
    <dgm:cxn modelId="{A0AF6FF2-9A05-468A-9FFF-B2EC02CA5A83}" type="presParOf" srcId="{64018FC0-18EF-42AF-89A7-6DBFA5F94722}" destId="{F7B02B09-571D-400F-9FB8-8630B59CD338}" srcOrd="38" destOrd="0" presId="urn:microsoft.com/office/officeart/2008/layout/LinedList"/>
    <dgm:cxn modelId="{2ABC8C11-3184-4F0D-8AC0-D32E591AC787}" type="presParOf" srcId="{64018FC0-18EF-42AF-89A7-6DBFA5F94722}" destId="{15B96938-464C-4CFA-8541-8DE0387BB67A}" srcOrd="39" destOrd="0" presId="urn:microsoft.com/office/officeart/2008/layout/LinedList"/>
    <dgm:cxn modelId="{39A49BBA-0322-41FC-934D-97CFC1977E49}" type="presParOf" srcId="{15B96938-464C-4CFA-8541-8DE0387BB67A}" destId="{6396F016-E0E2-4E77-8D65-010475AAD013}" srcOrd="0" destOrd="0" presId="urn:microsoft.com/office/officeart/2008/layout/LinedList"/>
    <dgm:cxn modelId="{AD07E921-E6CF-476F-B14B-7866E1973B76}" type="presParOf" srcId="{15B96938-464C-4CFA-8541-8DE0387BB67A}" destId="{E80394B9-4B45-474A-8609-FBAE402539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2348-15E5-4648-B299-20564ADABB00}">
      <dsp:nvSpPr>
        <dsp:cNvPr id="0" name=""/>
        <dsp:cNvSpPr/>
      </dsp:nvSpPr>
      <dsp:spPr>
        <a:xfrm>
          <a:off x="0" y="457"/>
          <a:ext cx="4639736" cy="10706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6E276-BB3F-4AB5-8123-16BD5501403C}">
      <dsp:nvSpPr>
        <dsp:cNvPr id="0" name=""/>
        <dsp:cNvSpPr/>
      </dsp:nvSpPr>
      <dsp:spPr>
        <a:xfrm>
          <a:off x="323871" y="241354"/>
          <a:ext cx="588858" cy="5888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0E434-FB94-41F1-8D0C-42D4E6DEE952}">
      <dsp:nvSpPr>
        <dsp:cNvPr id="0" name=""/>
        <dsp:cNvSpPr/>
      </dsp:nvSpPr>
      <dsp:spPr>
        <a:xfrm>
          <a:off x="1236602" y="457"/>
          <a:ext cx="3403133" cy="10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11" tIns="113311" rIns="113311" bIns="1133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do you know about your philosophical lens?</a:t>
          </a:r>
          <a:endParaRPr lang="en-US" sz="1800" kern="1200" dirty="0"/>
        </a:p>
      </dsp:txBody>
      <dsp:txXfrm>
        <a:off x="1236602" y="457"/>
        <a:ext cx="3403133" cy="1070651"/>
      </dsp:txXfrm>
    </dsp:sp>
    <dsp:sp modelId="{EE92C196-7FC3-4241-BDAE-A070AEBFCB2C}">
      <dsp:nvSpPr>
        <dsp:cNvPr id="0" name=""/>
        <dsp:cNvSpPr/>
      </dsp:nvSpPr>
      <dsp:spPr>
        <a:xfrm>
          <a:off x="0" y="1338771"/>
          <a:ext cx="4639736" cy="10706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0E0E4-FF47-4AD9-9F36-5DECB77FF961}">
      <dsp:nvSpPr>
        <dsp:cNvPr id="0" name=""/>
        <dsp:cNvSpPr/>
      </dsp:nvSpPr>
      <dsp:spPr>
        <a:xfrm>
          <a:off x="323871" y="1579667"/>
          <a:ext cx="588858" cy="5888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4E32C-3197-4C23-9CB6-76413714A8D8}">
      <dsp:nvSpPr>
        <dsp:cNvPr id="0" name=""/>
        <dsp:cNvSpPr/>
      </dsp:nvSpPr>
      <dsp:spPr>
        <a:xfrm>
          <a:off x="1236602" y="1338771"/>
          <a:ext cx="3403133" cy="10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11" tIns="113311" rIns="113311" bIns="1133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main three underlying concepts which support it.</a:t>
          </a:r>
          <a:endParaRPr lang="en-US" sz="1800" kern="1200"/>
        </a:p>
      </dsp:txBody>
      <dsp:txXfrm>
        <a:off x="1236602" y="1338771"/>
        <a:ext cx="3403133" cy="1070651"/>
      </dsp:txXfrm>
    </dsp:sp>
    <dsp:sp modelId="{423E22D6-B7AB-4474-94BB-AF5165D79772}">
      <dsp:nvSpPr>
        <dsp:cNvPr id="0" name=""/>
        <dsp:cNvSpPr/>
      </dsp:nvSpPr>
      <dsp:spPr>
        <a:xfrm>
          <a:off x="0" y="2677085"/>
          <a:ext cx="4639736" cy="10706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EBD9C-6C72-44DB-A397-B428524B2868}">
      <dsp:nvSpPr>
        <dsp:cNvPr id="0" name=""/>
        <dsp:cNvSpPr/>
      </dsp:nvSpPr>
      <dsp:spPr>
        <a:xfrm>
          <a:off x="323871" y="2917981"/>
          <a:ext cx="588858" cy="5888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EE240-71E3-4E17-AA03-16F5CFE7072B}">
      <dsp:nvSpPr>
        <dsp:cNvPr id="0" name=""/>
        <dsp:cNvSpPr/>
      </dsp:nvSpPr>
      <dsp:spPr>
        <a:xfrm>
          <a:off x="1236602" y="2677085"/>
          <a:ext cx="3403133" cy="10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11" tIns="113311" rIns="113311" bIns="1133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How does this impact upon your way of being and your  approach to life and work?</a:t>
          </a:r>
          <a:endParaRPr lang="en-US" sz="1800" kern="1200" dirty="0"/>
        </a:p>
      </dsp:txBody>
      <dsp:txXfrm>
        <a:off x="1236602" y="2677085"/>
        <a:ext cx="3403133" cy="10706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6B853-C51E-4190-95BA-E1E226233BFD}">
      <dsp:nvSpPr>
        <dsp:cNvPr id="0" name=""/>
        <dsp:cNvSpPr/>
      </dsp:nvSpPr>
      <dsp:spPr>
        <a:xfrm>
          <a:off x="0" y="83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1F1B-D2B1-4EC8-A000-E3C4F84D15A2}">
      <dsp:nvSpPr>
        <dsp:cNvPr id="0" name=""/>
        <dsp:cNvSpPr/>
      </dsp:nvSpPr>
      <dsp:spPr>
        <a:xfrm>
          <a:off x="0" y="83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u="none" kern="1200" baseline="0">
              <a:solidFill>
                <a:srgbClr val="FF0000"/>
              </a:solidFill>
            </a:rPr>
            <a:t>Postpositivism</a:t>
          </a:r>
          <a:endParaRPr lang="en-US" sz="1500" b="1" u="none" kern="1200" dirty="0">
            <a:solidFill>
              <a:srgbClr val="FF0000"/>
            </a:solidFill>
          </a:endParaRPr>
        </a:p>
      </dsp:txBody>
      <dsp:txXfrm>
        <a:off x="0" y="837"/>
        <a:ext cx="7245685" cy="342816"/>
      </dsp:txXfrm>
    </dsp:sp>
    <dsp:sp modelId="{876DDD88-B4CF-4E95-9F86-FEF5E77F3AAB}">
      <dsp:nvSpPr>
        <dsp:cNvPr id="0" name=""/>
        <dsp:cNvSpPr/>
      </dsp:nvSpPr>
      <dsp:spPr>
        <a:xfrm>
          <a:off x="0" y="34365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66BA5-BF1F-44D4-80C0-E86C2593A457}">
      <dsp:nvSpPr>
        <dsp:cNvPr id="0" name=""/>
        <dsp:cNvSpPr/>
      </dsp:nvSpPr>
      <dsp:spPr>
        <a:xfrm>
          <a:off x="0" y="34365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Determination</a:t>
          </a:r>
          <a:endParaRPr lang="en-US" sz="1500" kern="1200"/>
        </a:p>
      </dsp:txBody>
      <dsp:txXfrm>
        <a:off x="0" y="343653"/>
        <a:ext cx="7245685" cy="342816"/>
      </dsp:txXfrm>
    </dsp:sp>
    <dsp:sp modelId="{5E27EACB-D748-47C5-A28F-56F58C17F135}">
      <dsp:nvSpPr>
        <dsp:cNvPr id="0" name=""/>
        <dsp:cNvSpPr/>
      </dsp:nvSpPr>
      <dsp:spPr>
        <a:xfrm>
          <a:off x="0" y="686469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EFE5-888B-460C-B6CA-E3CBD01589BD}">
      <dsp:nvSpPr>
        <dsp:cNvPr id="0" name=""/>
        <dsp:cNvSpPr/>
      </dsp:nvSpPr>
      <dsp:spPr>
        <a:xfrm>
          <a:off x="0" y="686469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• Reductionism</a:t>
          </a:r>
          <a:endParaRPr lang="en-US" sz="1500" kern="1200" dirty="0"/>
        </a:p>
      </dsp:txBody>
      <dsp:txXfrm>
        <a:off x="0" y="686469"/>
        <a:ext cx="7245685" cy="342816"/>
      </dsp:txXfrm>
    </dsp:sp>
    <dsp:sp modelId="{0F592433-9757-4A85-A120-2D2BAE2233B3}">
      <dsp:nvSpPr>
        <dsp:cNvPr id="0" name=""/>
        <dsp:cNvSpPr/>
      </dsp:nvSpPr>
      <dsp:spPr>
        <a:xfrm>
          <a:off x="0" y="102928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148AC-2DA3-497D-A343-0284CD5F9CF5}">
      <dsp:nvSpPr>
        <dsp:cNvPr id="0" name=""/>
        <dsp:cNvSpPr/>
      </dsp:nvSpPr>
      <dsp:spPr>
        <a:xfrm>
          <a:off x="0" y="102928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• Empirical observation and measurement</a:t>
          </a:r>
          <a:endParaRPr lang="en-US" sz="1500" kern="1200" dirty="0"/>
        </a:p>
      </dsp:txBody>
      <dsp:txXfrm>
        <a:off x="0" y="1029286"/>
        <a:ext cx="7245685" cy="342816"/>
      </dsp:txXfrm>
    </dsp:sp>
    <dsp:sp modelId="{D7C4A4F8-2BF7-46EF-801A-01772A327977}">
      <dsp:nvSpPr>
        <dsp:cNvPr id="0" name=""/>
        <dsp:cNvSpPr/>
      </dsp:nvSpPr>
      <dsp:spPr>
        <a:xfrm>
          <a:off x="0" y="137210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39D50-FDE7-48DF-9C00-DF0C64BD67E1}">
      <dsp:nvSpPr>
        <dsp:cNvPr id="0" name=""/>
        <dsp:cNvSpPr/>
      </dsp:nvSpPr>
      <dsp:spPr>
        <a:xfrm>
          <a:off x="0" y="137210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Theory verification</a:t>
          </a:r>
          <a:endParaRPr lang="en-US" sz="1500" kern="1200"/>
        </a:p>
      </dsp:txBody>
      <dsp:txXfrm>
        <a:off x="0" y="1372102"/>
        <a:ext cx="7245685" cy="342816"/>
      </dsp:txXfrm>
    </dsp:sp>
    <dsp:sp modelId="{7218A333-502B-4D9D-98CC-75188B77E524}">
      <dsp:nvSpPr>
        <dsp:cNvPr id="0" name=""/>
        <dsp:cNvSpPr/>
      </dsp:nvSpPr>
      <dsp:spPr>
        <a:xfrm>
          <a:off x="0" y="171491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DCA9B-6B29-4787-B115-3C24CCDF03C7}">
      <dsp:nvSpPr>
        <dsp:cNvPr id="0" name=""/>
        <dsp:cNvSpPr/>
      </dsp:nvSpPr>
      <dsp:spPr>
        <a:xfrm>
          <a:off x="0" y="171491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baseline="0">
              <a:solidFill>
                <a:srgbClr val="FF0000"/>
              </a:solidFill>
            </a:rPr>
            <a:t>Constructivism</a:t>
          </a:r>
          <a:endParaRPr lang="en-US" sz="1500" kern="1200" dirty="0">
            <a:solidFill>
              <a:srgbClr val="FF0000"/>
            </a:solidFill>
          </a:endParaRPr>
        </a:p>
      </dsp:txBody>
      <dsp:txXfrm>
        <a:off x="0" y="1714918"/>
        <a:ext cx="7245685" cy="342816"/>
      </dsp:txXfrm>
    </dsp:sp>
    <dsp:sp modelId="{2D636226-5920-495C-A5AB-3BF88CBF3908}">
      <dsp:nvSpPr>
        <dsp:cNvPr id="0" name=""/>
        <dsp:cNvSpPr/>
      </dsp:nvSpPr>
      <dsp:spPr>
        <a:xfrm>
          <a:off x="0" y="2057734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3CE87-D4A9-4D03-9E1B-4ACAFA683DE8}">
      <dsp:nvSpPr>
        <dsp:cNvPr id="0" name=""/>
        <dsp:cNvSpPr/>
      </dsp:nvSpPr>
      <dsp:spPr>
        <a:xfrm>
          <a:off x="0" y="2057734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Understanding</a:t>
          </a:r>
          <a:endParaRPr lang="en-US" sz="1500" kern="1200"/>
        </a:p>
      </dsp:txBody>
      <dsp:txXfrm>
        <a:off x="0" y="2057734"/>
        <a:ext cx="7245685" cy="342816"/>
      </dsp:txXfrm>
    </dsp:sp>
    <dsp:sp modelId="{F5814345-7CED-4EBC-9CAB-125406FA2086}">
      <dsp:nvSpPr>
        <dsp:cNvPr id="0" name=""/>
        <dsp:cNvSpPr/>
      </dsp:nvSpPr>
      <dsp:spPr>
        <a:xfrm>
          <a:off x="0" y="240055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BDDA7-8C42-4921-911C-CC3CDC95E72C}">
      <dsp:nvSpPr>
        <dsp:cNvPr id="0" name=""/>
        <dsp:cNvSpPr/>
      </dsp:nvSpPr>
      <dsp:spPr>
        <a:xfrm>
          <a:off x="0" y="240055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Multiple participant meanings</a:t>
          </a:r>
          <a:endParaRPr lang="en-US" sz="1500" kern="1200"/>
        </a:p>
      </dsp:txBody>
      <dsp:txXfrm>
        <a:off x="0" y="2400551"/>
        <a:ext cx="7245685" cy="342816"/>
      </dsp:txXfrm>
    </dsp:sp>
    <dsp:sp modelId="{0CAF7E89-E2FE-436E-80F1-5A33FDCD18FA}">
      <dsp:nvSpPr>
        <dsp:cNvPr id="0" name=""/>
        <dsp:cNvSpPr/>
      </dsp:nvSpPr>
      <dsp:spPr>
        <a:xfrm>
          <a:off x="0" y="274336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7F3D-1033-49BA-AC1B-CAE86CC83B2E}">
      <dsp:nvSpPr>
        <dsp:cNvPr id="0" name=""/>
        <dsp:cNvSpPr/>
      </dsp:nvSpPr>
      <dsp:spPr>
        <a:xfrm>
          <a:off x="0" y="274336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Social and historical construction</a:t>
          </a:r>
          <a:endParaRPr lang="en-US" sz="1500" kern="1200"/>
        </a:p>
      </dsp:txBody>
      <dsp:txXfrm>
        <a:off x="0" y="2743367"/>
        <a:ext cx="7245685" cy="342816"/>
      </dsp:txXfrm>
    </dsp:sp>
    <dsp:sp modelId="{83AA7433-E4E2-471E-A765-71AB2F1E24EB}">
      <dsp:nvSpPr>
        <dsp:cNvPr id="0" name=""/>
        <dsp:cNvSpPr/>
      </dsp:nvSpPr>
      <dsp:spPr>
        <a:xfrm>
          <a:off x="0" y="308618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AA77F-3CAE-4F31-8EBD-942CDB921376}">
      <dsp:nvSpPr>
        <dsp:cNvPr id="0" name=""/>
        <dsp:cNvSpPr/>
      </dsp:nvSpPr>
      <dsp:spPr>
        <a:xfrm>
          <a:off x="0" y="308618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Theory generation</a:t>
          </a:r>
          <a:endParaRPr lang="en-US" sz="1500" kern="1200"/>
        </a:p>
      </dsp:txBody>
      <dsp:txXfrm>
        <a:off x="0" y="3086183"/>
        <a:ext cx="7245685" cy="342816"/>
      </dsp:txXfrm>
    </dsp:sp>
    <dsp:sp modelId="{C413D641-7C21-48B3-B50D-1B4A77F5CF7D}">
      <dsp:nvSpPr>
        <dsp:cNvPr id="0" name=""/>
        <dsp:cNvSpPr/>
      </dsp:nvSpPr>
      <dsp:spPr>
        <a:xfrm>
          <a:off x="0" y="342900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48B8C-0C18-4FB0-B2B5-DA6F3E147F1A}">
      <dsp:nvSpPr>
        <dsp:cNvPr id="0" name=""/>
        <dsp:cNvSpPr/>
      </dsp:nvSpPr>
      <dsp:spPr>
        <a:xfrm>
          <a:off x="0" y="342900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baseline="0">
              <a:solidFill>
                <a:srgbClr val="FF0000"/>
              </a:solidFill>
            </a:rPr>
            <a:t>Transformative </a:t>
          </a:r>
          <a:r>
            <a:rPr lang="en-GB" sz="1500" b="1" i="0" kern="1200" baseline="0"/>
            <a:t> </a:t>
          </a:r>
          <a:endParaRPr lang="en-US" sz="1500" kern="1200" dirty="0"/>
        </a:p>
      </dsp:txBody>
      <dsp:txXfrm>
        <a:off x="0" y="3429000"/>
        <a:ext cx="7245685" cy="342816"/>
      </dsp:txXfrm>
    </dsp:sp>
    <dsp:sp modelId="{05057932-B8FC-446E-9FD9-252454026202}">
      <dsp:nvSpPr>
        <dsp:cNvPr id="0" name=""/>
        <dsp:cNvSpPr/>
      </dsp:nvSpPr>
      <dsp:spPr>
        <a:xfrm>
          <a:off x="0" y="377181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9E836-63AB-4305-8618-0F2CD5122129}">
      <dsp:nvSpPr>
        <dsp:cNvPr id="0" name=""/>
        <dsp:cNvSpPr/>
      </dsp:nvSpPr>
      <dsp:spPr>
        <a:xfrm>
          <a:off x="0" y="377181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Political</a:t>
          </a:r>
          <a:endParaRPr lang="en-US" sz="1500" kern="1200"/>
        </a:p>
      </dsp:txBody>
      <dsp:txXfrm>
        <a:off x="0" y="3771816"/>
        <a:ext cx="7245685" cy="342816"/>
      </dsp:txXfrm>
    </dsp:sp>
    <dsp:sp modelId="{C50DE1A8-795D-481E-BF94-E9B43CFF2FD3}">
      <dsp:nvSpPr>
        <dsp:cNvPr id="0" name=""/>
        <dsp:cNvSpPr/>
      </dsp:nvSpPr>
      <dsp:spPr>
        <a:xfrm>
          <a:off x="0" y="411463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5C1BC-85D1-453C-93D9-85E8FC65BE7B}">
      <dsp:nvSpPr>
        <dsp:cNvPr id="0" name=""/>
        <dsp:cNvSpPr/>
      </dsp:nvSpPr>
      <dsp:spPr>
        <a:xfrm>
          <a:off x="0" y="411463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Power and justice oriented</a:t>
          </a:r>
          <a:endParaRPr lang="en-US" sz="1500" kern="1200"/>
        </a:p>
      </dsp:txBody>
      <dsp:txXfrm>
        <a:off x="0" y="4114632"/>
        <a:ext cx="7245685" cy="342816"/>
      </dsp:txXfrm>
    </dsp:sp>
    <dsp:sp modelId="{4A18F4EA-D0D9-4A33-91B9-AD73515CD427}">
      <dsp:nvSpPr>
        <dsp:cNvPr id="0" name=""/>
        <dsp:cNvSpPr/>
      </dsp:nvSpPr>
      <dsp:spPr>
        <a:xfrm>
          <a:off x="0" y="445744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2C597-F104-4143-8DF1-76A5243A7A68}">
      <dsp:nvSpPr>
        <dsp:cNvPr id="0" name=""/>
        <dsp:cNvSpPr/>
      </dsp:nvSpPr>
      <dsp:spPr>
        <a:xfrm>
          <a:off x="0" y="445744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Collaborative</a:t>
          </a:r>
          <a:endParaRPr lang="en-US" sz="1500" kern="1200"/>
        </a:p>
      </dsp:txBody>
      <dsp:txXfrm>
        <a:off x="0" y="4457448"/>
        <a:ext cx="7245685" cy="342816"/>
      </dsp:txXfrm>
    </dsp:sp>
    <dsp:sp modelId="{645B88ED-03DD-46F5-9DB6-F9EDF3CC1A61}">
      <dsp:nvSpPr>
        <dsp:cNvPr id="0" name=""/>
        <dsp:cNvSpPr/>
      </dsp:nvSpPr>
      <dsp:spPr>
        <a:xfrm>
          <a:off x="0" y="4800265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62029-CA5D-47E6-9979-677F83922258}">
      <dsp:nvSpPr>
        <dsp:cNvPr id="0" name=""/>
        <dsp:cNvSpPr/>
      </dsp:nvSpPr>
      <dsp:spPr>
        <a:xfrm>
          <a:off x="0" y="4800265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Change-oriented</a:t>
          </a:r>
          <a:endParaRPr lang="en-US" sz="1500" kern="1200"/>
        </a:p>
      </dsp:txBody>
      <dsp:txXfrm>
        <a:off x="0" y="4800265"/>
        <a:ext cx="7245685" cy="342816"/>
      </dsp:txXfrm>
    </dsp:sp>
    <dsp:sp modelId="{8DCD3225-B516-436C-A25C-B1BDD423D119}">
      <dsp:nvSpPr>
        <dsp:cNvPr id="0" name=""/>
        <dsp:cNvSpPr/>
      </dsp:nvSpPr>
      <dsp:spPr>
        <a:xfrm>
          <a:off x="0" y="514308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E86CA-3576-4CFE-80A7-76484D16CE02}">
      <dsp:nvSpPr>
        <dsp:cNvPr id="0" name=""/>
        <dsp:cNvSpPr/>
      </dsp:nvSpPr>
      <dsp:spPr>
        <a:xfrm>
          <a:off x="0" y="514308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baseline="0">
              <a:solidFill>
                <a:srgbClr val="FF0000"/>
              </a:solidFill>
            </a:rPr>
            <a:t>Pragmatism</a:t>
          </a:r>
          <a:endParaRPr lang="en-US" sz="1500" kern="1200" dirty="0">
            <a:solidFill>
              <a:srgbClr val="FF0000"/>
            </a:solidFill>
          </a:endParaRPr>
        </a:p>
      </dsp:txBody>
      <dsp:txXfrm>
        <a:off x="0" y="5143081"/>
        <a:ext cx="7245685" cy="342816"/>
      </dsp:txXfrm>
    </dsp:sp>
    <dsp:sp modelId="{95D415C0-D0FD-4600-9F8F-3935254B3026}">
      <dsp:nvSpPr>
        <dsp:cNvPr id="0" name=""/>
        <dsp:cNvSpPr/>
      </dsp:nvSpPr>
      <dsp:spPr>
        <a:xfrm>
          <a:off x="0" y="548589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4EE9B-0E9D-457B-A1D3-E9E7D330C6F8}">
      <dsp:nvSpPr>
        <dsp:cNvPr id="0" name=""/>
        <dsp:cNvSpPr/>
      </dsp:nvSpPr>
      <dsp:spPr>
        <a:xfrm>
          <a:off x="0" y="548589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Consequences of actions</a:t>
          </a:r>
          <a:endParaRPr lang="en-US" sz="1500" kern="1200"/>
        </a:p>
      </dsp:txBody>
      <dsp:txXfrm>
        <a:off x="0" y="5485897"/>
        <a:ext cx="7245685" cy="342816"/>
      </dsp:txXfrm>
    </dsp:sp>
    <dsp:sp modelId="{DE0872EC-B46B-4129-94E7-0FB67607995E}">
      <dsp:nvSpPr>
        <dsp:cNvPr id="0" name=""/>
        <dsp:cNvSpPr/>
      </dsp:nvSpPr>
      <dsp:spPr>
        <a:xfrm>
          <a:off x="0" y="582871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B230F-1D11-4FF0-8C6D-C8FBE79C67CD}">
      <dsp:nvSpPr>
        <dsp:cNvPr id="0" name=""/>
        <dsp:cNvSpPr/>
      </dsp:nvSpPr>
      <dsp:spPr>
        <a:xfrm>
          <a:off x="0" y="582871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Problem-centered</a:t>
          </a:r>
          <a:endParaRPr lang="en-US" sz="1500" kern="1200"/>
        </a:p>
      </dsp:txBody>
      <dsp:txXfrm>
        <a:off x="0" y="5828713"/>
        <a:ext cx="7245685" cy="342816"/>
      </dsp:txXfrm>
    </dsp:sp>
    <dsp:sp modelId="{D0EC9248-C982-4571-83E7-29BEE5A67976}">
      <dsp:nvSpPr>
        <dsp:cNvPr id="0" name=""/>
        <dsp:cNvSpPr/>
      </dsp:nvSpPr>
      <dsp:spPr>
        <a:xfrm>
          <a:off x="0" y="617153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94925-9A19-4706-A097-04F9597192B5}">
      <dsp:nvSpPr>
        <dsp:cNvPr id="0" name=""/>
        <dsp:cNvSpPr/>
      </dsp:nvSpPr>
      <dsp:spPr>
        <a:xfrm>
          <a:off x="0" y="617153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Pluralistic</a:t>
          </a:r>
          <a:endParaRPr lang="en-US" sz="1500" kern="1200"/>
        </a:p>
      </dsp:txBody>
      <dsp:txXfrm>
        <a:off x="0" y="6171530"/>
        <a:ext cx="7245685" cy="342816"/>
      </dsp:txXfrm>
    </dsp:sp>
    <dsp:sp modelId="{F7B02B09-571D-400F-9FB8-8630B59CD338}">
      <dsp:nvSpPr>
        <dsp:cNvPr id="0" name=""/>
        <dsp:cNvSpPr/>
      </dsp:nvSpPr>
      <dsp:spPr>
        <a:xfrm>
          <a:off x="0" y="651434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6F016-E0E2-4E77-8D65-010475AAD013}">
      <dsp:nvSpPr>
        <dsp:cNvPr id="0" name=""/>
        <dsp:cNvSpPr/>
      </dsp:nvSpPr>
      <dsp:spPr>
        <a:xfrm>
          <a:off x="0" y="651434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• Real-world practice oriented</a:t>
          </a:r>
          <a:endParaRPr lang="en-US" sz="1500" kern="1200"/>
        </a:p>
      </dsp:txBody>
      <dsp:txXfrm>
        <a:off x="0" y="6514346"/>
        <a:ext cx="7245685" cy="34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500FF-AEF9-4146-89C8-F08E797BA1AE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FB99-B739-4378-B90A-C8E81293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68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436BB3-B508-4679-9FE8-2A58CF03E8B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0128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436BB3-B508-4679-9FE8-2A58CF03E8B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7074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D7FC4E-4A86-47F1-B60B-4E84689376C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0272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D7FC4E-4A86-47F1-B60B-4E84689376C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35545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436BB3-B508-4679-9FE8-2A58CF03E8B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538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10893-DC6E-2007-D202-7F703502A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5195CC-6469-2912-BD63-5D7358819D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309AA-7344-E22B-92A1-2AFB79CD0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B9DAD-7DC6-3E58-CE30-0F8B9E479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D9096-8C12-7E85-1A23-CAAE7768C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713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EFE29-6533-CF4D-550F-FB87493CD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565AD-BDB3-C09F-7A5A-BC79E138F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746C1-B41B-36A8-88DF-4E8CAEAB0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D4187-40AB-A523-D55C-D9224D5A9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782B9-4B12-C882-832D-A54B5FD71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7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B8021-A2D8-8E52-C593-D6881A704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3EF9DA-DD11-AFE7-95B6-89AD04F1F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030B1-EBF3-02AA-28A4-5C3D0D17A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64835-1DC4-49B6-47B1-D9FE634A5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573BC-94E5-28F8-D115-97DF39750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52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38495-6FB1-C668-42C5-591BB1A54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0507E-1509-7A44-D5A3-2B7D3159A8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0A2AD7-CC97-781A-ED14-F88262E0A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1A0E58-E14B-F326-B1EC-3D9618758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19FAC-1E6D-7CC4-8F7C-0B09C33D4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6A37E5-ACF0-DB8B-7B2D-E4BF8F62F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368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E070-4DDF-D528-A8BC-4D8FA9C34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EC067C-79CC-24EC-4547-C34C36F06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7B818E-DF78-3D91-0B27-B39F852488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A0DF0C-4DD4-ED72-3861-38D3B6A1A8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2BF873-C3EE-64DD-F1E5-054AFA0CD4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6E5898-1689-5622-E607-C9F39E7DA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29540D-9E3E-FB1B-1B1F-582BF0B5F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ECF33E-6B58-7E6A-F9F2-ED2F6B550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784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96F28-FFE9-BB0A-590E-2CDC64E6F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4C3BB-3340-8885-0921-F09F68F7B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0F5632-5BD5-0EAD-0D2A-33CAC0F65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F0F85-1EE9-16C8-55BC-421D3C277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616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7E83D0-AE01-DB11-3374-BEB964BAC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E04C1E-C231-E39B-AD55-089DD4291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1113FF-0298-1DFD-3156-F28CC0DE7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13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E78D0-202E-54DF-4B71-F82951771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06DB3-B092-7BBA-B6C1-98C59F697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FA3F54-8725-AC83-56BB-94FE60E3B2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ABF3F-17FF-7922-794D-6FC051999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C9E3F-71A2-5BE5-2EB9-118C454BE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C0FD3-64B9-8BF4-CF7F-A2C59F438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2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FB277-F5C5-C24A-6C26-90E550BB4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8E23B4-C505-0987-28B0-1083D2CEA0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6D5F52-884F-C6D1-9708-59C3BB970C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06642D-E5EB-4B1E-5C7C-CA0B2D398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FE887C-A6F2-E3FF-C69D-1A4869324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9F126-D8F0-E5E3-FD3B-19BC52092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004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84496-AD00-D71B-E237-102AB02CA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91A055-B19F-34F7-B75C-1528C4538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B34AD-121E-70F9-4525-D34C73F25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B592D0-B598-ED99-5B05-613363AF4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37D91-FCF1-7762-333A-23AE2E684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010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310F43-002F-9008-FED9-262FE9E305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AF5163-902A-26F8-0891-D8A50EC6EC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2FA02-1AD0-E490-15A7-5C15A9984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B70A8-D030-BDC7-78C0-6A2734C33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77A52-99D2-5FEC-0C27-BE0606B2A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3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C0455C-C1FD-0F1E-E837-E7D8ABA7A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B7729A-3D7E-63ED-F629-BB57674FF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82B0D-D43C-94DC-4931-530B38D7AA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82B3EA-7373-46BE-AF5F-A1CAA4C6A0AD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F1863-144A-A2C4-E0B4-1264428240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387CD-5149-FC99-B3F4-99D25FBCD7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220237-1F8B-4C4B-A575-BE3EB4168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694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issertationwriters.com/saunders-research-onion-a-step-by-step-guide-to-structuring-research-methodology-chapter-for-phd-and-master-level-researcher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F4153-6D35-96D1-75A6-E6407AB759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/>
          </a:bodyPr>
          <a:lstStyle/>
          <a:p>
            <a:pPr algn="l"/>
            <a:r>
              <a:rPr lang="en-GB" sz="8000"/>
              <a:t>MA in Psychotherapeutic  Practice: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F2D57F-5ECA-C3B9-69EB-528C2E28B4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144" y="4619624"/>
            <a:ext cx="10440560" cy="1490890"/>
          </a:xfrm>
        </p:spPr>
        <p:txBody>
          <a:bodyPr>
            <a:normAutofit/>
          </a:bodyPr>
          <a:lstStyle/>
          <a:p>
            <a:pPr algn="r"/>
            <a:r>
              <a:rPr lang="en-GB" sz="3600" dirty="0"/>
              <a:t>Methodology workshop</a:t>
            </a:r>
          </a:p>
          <a:p>
            <a:pPr algn="r"/>
            <a:r>
              <a:rPr lang="en-GB" sz="3600" dirty="0"/>
              <a:t>Dr Beverly Cole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9908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01FE3-C1AD-48E2-9F42-4B4B2AED0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19" y="365125"/>
            <a:ext cx="11708921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In our first lesson, we considered our philosophical lens and methodological approach  … Reflect now upon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9F3D-A2C9-4A0E-8B0D-8321CA66FB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052" name="Content Placeholder 4">
            <a:extLst>
              <a:ext uri="{FF2B5EF4-FFF2-40B4-BE49-F238E27FC236}">
                <a16:creationId xmlns:a16="http://schemas.microsoft.com/office/drawing/2014/main" id="{1E3FBD6E-6E86-4501-B0CD-7FC8C9F89448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515944" y="2120900"/>
          <a:ext cx="4639736" cy="3748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Hand, Magnifying Glass, Meaning Of Life, Question">
            <a:extLst>
              <a:ext uri="{FF2B5EF4-FFF2-40B4-BE49-F238E27FC236}">
                <a16:creationId xmlns:a16="http://schemas.microsoft.com/office/drawing/2014/main" id="{73778260-1FBF-4F2F-8A77-CEC9AB6C7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20899"/>
            <a:ext cx="3140869" cy="347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864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0301485-DADC-EE62-A24A-033D6BB9A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548" y="183282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Reflect…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826D4D-7733-3166-AB93-D5E94E055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28" y="2743200"/>
            <a:ext cx="4931379" cy="3784121"/>
          </a:xfrm>
        </p:spPr>
        <p:txBody>
          <a:bodyPr anchor="ctr">
            <a:normAutofit fontScale="85000" lnSpcReduction="20000"/>
          </a:bodyPr>
          <a:lstStyle/>
          <a:p>
            <a:r>
              <a:rPr lang="en-GB" dirty="0">
                <a:latin typeface="Aptos" panose="020B0004020202020204" pitchFamily="34" charset="0"/>
              </a:rPr>
              <a:t>So, What was is your immediate reaction?</a:t>
            </a:r>
          </a:p>
          <a:p>
            <a:r>
              <a:rPr lang="en-GB" dirty="0">
                <a:latin typeface="Aptos" panose="020B0004020202020204" pitchFamily="34" charset="0"/>
              </a:rPr>
              <a:t>Did you see yourself as an archaeologist, digging to uncover a reality that exists independently [Positivist] or a sculptor, creating reality and involved in the production of that reality [Constructionist]. </a:t>
            </a:r>
          </a:p>
          <a:p>
            <a:r>
              <a:rPr lang="en-GB" dirty="0">
                <a:latin typeface="Aptos" panose="020B0004020202020204" pitchFamily="34" charset="0"/>
              </a:rPr>
              <a:t>Has your opinion changed/deepened  from when you first considered these concepts? </a:t>
            </a:r>
            <a:endParaRPr lang="en-GB" dirty="0"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8" name="Picture 7" descr="Light bulb on yellow background with sketched light beams and cord">
            <a:extLst>
              <a:ext uri="{FF2B5EF4-FFF2-40B4-BE49-F238E27FC236}">
                <a16:creationId xmlns:a16="http://schemas.microsoft.com/office/drawing/2014/main" id="{6881412D-438F-87FA-1D22-88954F2060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765" r="50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275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2" name="Rectangle 309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CD82156-D6A3-4E73-8C89-52AAC53AB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Reflect in your journal about what you know about your philosophical lens …</a:t>
            </a:r>
            <a:br>
              <a:rPr lang="en-US" sz="1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9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F5AAA2-C5D3-42B3-9ADD-95148B5B60C3}"/>
              </a:ext>
            </a:extLst>
          </p:cNvPr>
          <p:cNvSpPr>
            <a:spLocks/>
          </p:cNvSpPr>
          <p:nvPr/>
        </p:nvSpPr>
        <p:spPr>
          <a:xfrm>
            <a:off x="768198" y="2112579"/>
            <a:ext cx="4964732" cy="793073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spcAft>
                <a:spcPts val="600"/>
              </a:spcAft>
            </a:pPr>
            <a:r>
              <a:rPr lang="en-GB" sz="1920" b="1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archaeologist</a:t>
            </a:r>
            <a:r>
              <a:rPr lang="en-GB" sz="192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digging to uncover a reality that exists independently  [Positivist]]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A4EC98-D524-49ED-9FC4-7E155AB561BB}"/>
              </a:ext>
            </a:extLst>
          </p:cNvPr>
          <p:cNvSpPr>
            <a:spLocks/>
          </p:cNvSpPr>
          <p:nvPr/>
        </p:nvSpPr>
        <p:spPr>
          <a:xfrm>
            <a:off x="5901019" y="2112579"/>
            <a:ext cx="4989183" cy="793073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spcAft>
                <a:spcPts val="600"/>
              </a:spcAft>
            </a:pPr>
            <a:r>
              <a:rPr lang="en-GB" sz="1920" b="1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sculptor</a:t>
            </a:r>
            <a:r>
              <a:rPr lang="en-GB" sz="192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creating reality and involved in the production of that reality [Constructionist]</a:t>
            </a:r>
            <a:endParaRPr lang="en-GB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05D7570-A59A-4329-B755-CA87B7B3A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289" y="3341156"/>
            <a:ext cx="4219493" cy="2802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C2B51BD0-B43B-4454-9EA0-7F0FE1D3D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033" y="3341156"/>
            <a:ext cx="4246210" cy="2802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851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Graphic 13" descr="Back">
            <a:extLst>
              <a:ext uri="{FF2B5EF4-FFF2-40B4-BE49-F238E27FC236}">
                <a16:creationId xmlns:a16="http://schemas.microsoft.com/office/drawing/2014/main" id="{E6F037FB-20F5-1FCF-848E-EB6A0458B1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1BDFDB0-62B0-1C17-19DB-7EEEC1B7205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0573" y="442686"/>
            <a:ext cx="5756370" cy="56182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You can find out more about the concepts on the previous slide from the material and suggested reading posted here, and on previous toggles.</a:t>
            </a:r>
          </a:p>
          <a:p>
            <a:endParaRPr lang="en-US" dirty="0">
              <a:solidFill>
                <a:schemeClr val="tx2"/>
              </a:solidFill>
            </a:endParaRPr>
          </a:p>
          <a:p>
            <a:r>
              <a:rPr lang="en-US" dirty="0">
                <a:solidFill>
                  <a:schemeClr val="tx2"/>
                </a:solidFill>
              </a:rPr>
              <a:t>For example, the  PowerPoints on ‘Ontology’ and ‘Epistemology’.</a:t>
            </a:r>
          </a:p>
          <a:p>
            <a:endParaRPr lang="en-US" dirty="0">
              <a:solidFill>
                <a:schemeClr val="tx2"/>
              </a:solidFill>
            </a:endParaRPr>
          </a:p>
          <a:p>
            <a:r>
              <a:rPr lang="en-US" dirty="0">
                <a:solidFill>
                  <a:schemeClr val="tx2"/>
                </a:solidFill>
              </a:rPr>
              <a:t>There are also good critiques of these concepts within the Thematic Analysis toggle below.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91954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42BD81-9841-4F9F-AB28-EC01B1490A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0" i="0" u="none" strike="noStrik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Now is a good time to read up on worldviews and relate these to your own stance …</a:t>
            </a:r>
            <a:endParaRPr lang="en-US" sz="40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75175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E6F5-DC51-42A3-9C8C-6B521B34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623" y="1173192"/>
            <a:ext cx="3192646" cy="341606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br>
              <a:rPr lang="en-US" sz="2400" b="0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0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Here are four worldviews widely discussed in the literature, along with the main elements of each position. </a:t>
            </a:r>
            <a:br>
              <a:rPr lang="en-US" sz="2400" b="0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0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2400" dirty="0"/>
              <a:t> </a:t>
            </a: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9D11C8-F218-4375-AFB3-5E681E2C33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93207" y="0"/>
          <a:ext cx="7245685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0535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73AE3-F0AF-457F-A06D-A128A4EE4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br>
              <a:rPr lang="en-GB" dirty="0">
                <a:hlinkClick r:id="rId3"/>
              </a:rPr>
            </a:br>
            <a:r>
              <a:rPr lang="en-GB" dirty="0"/>
              <a:t>   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555753D4-C40B-4C24-9A9F-2C2A541C9E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86" b="2"/>
          <a:stretch/>
        </p:blipFill>
        <p:spPr bwMode="auto">
          <a:xfrm>
            <a:off x="633999" y="640081"/>
            <a:ext cx="690980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659B-BC20-45F8-82A1-C37DD6FBF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>
              <a:hlinkClick r:id="" action="ppaction://noaction"/>
            </a:endParaRPr>
          </a:p>
          <a:p>
            <a:endParaRPr lang="en-GB" dirty="0">
              <a:hlinkClick r:id="" action="ppaction://noaction"/>
            </a:endParaRPr>
          </a:p>
          <a:p>
            <a:endParaRPr lang="en-GB" dirty="0">
              <a:hlinkClick r:id="" action="ppaction://noaction"/>
            </a:endParaRPr>
          </a:p>
          <a:p>
            <a:r>
              <a:rPr lang="en-GB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 may also be worth checking out this article, if you haven’t already done so: </a:t>
            </a:r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The Research Onion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119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9D96E3F-159B-4733-BE61-1AAB43A59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202B2A-E3B3-4965-8D55-B58E5405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A34EA-3A34-1349-EB28-D034E27C806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7015" y="2540053"/>
            <a:ext cx="10021446" cy="29444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3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Reflection point … How does all this relate to your methodological stance, your data collection and the analysis of your data?</a:t>
            </a:r>
            <a:br>
              <a:rPr lang="en-US" sz="33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3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33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Write a paragraph based around these questions in your </a:t>
            </a:r>
            <a:r>
              <a:rPr lang="en-US" sz="33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reflective journal</a:t>
            </a:r>
            <a:endParaRPr lang="en-US" sz="33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C505F6D-25F2-479B-AEEE-66F34B3FB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298"/>
            <a:ext cx="2514948" cy="2174333"/>
            <a:chOff x="-305" y="-4155"/>
            <a:chExt cx="2514948" cy="2174333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5C49ED7-EC50-4D2C-A945-D4907F08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9A8266C-3886-4618-B2EB-EA7FE32CE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B4610CF-D689-4B1B-A7FB-1CE14209E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DA7C44F-B555-41AC-95A7-645015293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C0A542E-DBAB-412E-9F06-247CFE5FB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8304973" y="939510"/>
            <a:ext cx="4826538" cy="2947516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41E2FAC-3A8F-4977-ACC1-92B455FD4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64E774-D8C6-4806-9911-955DD8039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450CBAC-6145-4598-BA48-1EB500923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1451637-F91B-479F-8251-660E2281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5160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378</Words>
  <Application>Microsoft Office PowerPoint</Application>
  <PresentationFormat>Widescreen</PresentationFormat>
  <Paragraphs>54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MA in Psychotherapeutic  Practice: Research</vt:lpstr>
      <vt:lpstr>In our first lesson, we considered our philosophical lens and methodological approach  … Reflect now upon …</vt:lpstr>
      <vt:lpstr>Reflect…</vt:lpstr>
      <vt:lpstr>Reflect in your journal about what you know about your philosophical lens …  </vt:lpstr>
      <vt:lpstr>PowerPoint Presentation</vt:lpstr>
      <vt:lpstr>Now is a good time to read up on worldviews and relate these to your own stance …</vt:lpstr>
      <vt:lpstr> Here are four worldviews widely discussed in the literature, along with the main elements of each position.    </vt:lpstr>
      <vt:lpstr>    </vt:lpstr>
      <vt:lpstr>Reflection point … How does all this relate to your methodological stance, your data collection and the analysis of your data?  Write a paragraph based around these questions in your reflective journal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2</cp:revision>
  <dcterms:created xsi:type="dcterms:W3CDTF">2024-08-15T05:18:39Z</dcterms:created>
  <dcterms:modified xsi:type="dcterms:W3CDTF">2024-11-05T09:47:33Z</dcterms:modified>
</cp:coreProperties>
</file>