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57" r:id="rId3"/>
    <p:sldId id="258" r:id="rId4"/>
    <p:sldId id="269" r:id="rId5"/>
    <p:sldId id="259" r:id="rId6"/>
    <p:sldId id="261" r:id="rId7"/>
    <p:sldId id="265" r:id="rId8"/>
    <p:sldId id="263" r:id="rId9"/>
    <p:sldId id="262" r:id="rId10"/>
    <p:sldId id="264" r:id="rId11"/>
    <p:sldId id="266" r:id="rId12"/>
    <p:sldId id="271" r:id="rId13"/>
    <p:sldId id="272" r:id="rId14"/>
    <p:sldId id="270" r:id="rId15"/>
    <p:sldId id="267" r:id="rId16"/>
    <p:sldId id="268" r:id="rId17"/>
    <p:sldId id="260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084510-EB4C-4445-8AC5-61CF156EBA9B}" v="2610" dt="2023-05-02T11:56:00.3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4C084510-EB4C-4445-8AC5-61CF156EBA9B}"/>
    <pc:docChg chg="modSld">
      <pc:chgData name="" userId="" providerId="" clId="Web-{4C084510-EB4C-4445-8AC5-61CF156EBA9B}" dt="2023-05-01T17:59:57.039" v="1" actId="20577"/>
      <pc:docMkLst>
        <pc:docMk/>
      </pc:docMkLst>
      <pc:sldChg chg="modSp">
        <pc:chgData name="" userId="" providerId="" clId="Web-{4C084510-EB4C-4445-8AC5-61CF156EBA9B}" dt="2023-05-01T17:59:57.039" v="1" actId="20577"/>
        <pc:sldMkLst>
          <pc:docMk/>
          <pc:sldMk cId="109857222" sldId="256"/>
        </pc:sldMkLst>
        <pc:spChg chg="mod">
          <ac:chgData name="" userId="" providerId="" clId="Web-{4C084510-EB4C-4445-8AC5-61CF156EBA9B}" dt="2023-05-01T17:59:57.039" v="1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Osian Matthews (2004681)" userId="S::2004681@student.uwtsd.ac.uk::2bb804a1-6ef7-4fef-918d-2cbc58ff2cfc" providerId="AD" clId="Web-{4C084510-EB4C-4445-8AC5-61CF156EBA9B}"/>
    <pc:docChg chg="addSld modSld sldOrd addMainMaster delMainMaster">
      <pc:chgData name="Osian Matthews (2004681)" userId="S::2004681@student.uwtsd.ac.uk::2bb804a1-6ef7-4fef-918d-2cbc58ff2cfc" providerId="AD" clId="Web-{4C084510-EB4C-4445-8AC5-61CF156EBA9B}" dt="2023-05-02T11:49:49.061" v="2576" actId="20577"/>
      <pc:docMkLst>
        <pc:docMk/>
      </pc:docMkLst>
      <pc:sldChg chg="addSp delSp modSp mod setBg modClrScheme addAnim delAnim chgLayout">
        <pc:chgData name="Osian Matthews (2004681)" userId="S::2004681@student.uwtsd.ac.uk::2bb804a1-6ef7-4fef-918d-2cbc58ff2cfc" providerId="AD" clId="Web-{4C084510-EB4C-4445-8AC5-61CF156EBA9B}" dt="2023-05-01T18:00:23.211" v="18"/>
        <pc:sldMkLst>
          <pc:docMk/>
          <pc:sldMk cId="109857222" sldId="256"/>
        </pc:sldMkLst>
        <pc:spChg chg="mod">
          <ac:chgData name="Osian Matthews (2004681)" userId="S::2004681@student.uwtsd.ac.uk::2bb804a1-6ef7-4fef-918d-2cbc58ff2cfc" providerId="AD" clId="Web-{4C084510-EB4C-4445-8AC5-61CF156EBA9B}" dt="2023-05-01T18:00:23.211" v="1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Osian Matthews (2004681)" userId="S::2004681@student.uwtsd.ac.uk::2bb804a1-6ef7-4fef-918d-2cbc58ff2cfc" providerId="AD" clId="Web-{4C084510-EB4C-4445-8AC5-61CF156EBA9B}" dt="2023-05-01T18:00:23.211" v="18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Osian Matthews (2004681)" userId="S::2004681@student.uwtsd.ac.uk::2bb804a1-6ef7-4fef-918d-2cbc58ff2cfc" providerId="AD" clId="Web-{4C084510-EB4C-4445-8AC5-61CF156EBA9B}" dt="2023-05-01T18:00:23.149" v="17"/>
          <ac:spMkLst>
            <pc:docMk/>
            <pc:sldMk cId="109857222" sldId="256"/>
            <ac:spMk id="9" creationId="{FED3E28F-E990-4EB1-BDE1-DEF2B7F98CF4}"/>
          </ac:spMkLst>
        </pc:spChg>
        <pc:spChg chg="add del">
          <ac:chgData name="Osian Matthews (2004681)" userId="S::2004681@student.uwtsd.ac.uk::2bb804a1-6ef7-4fef-918d-2cbc58ff2cfc" providerId="AD" clId="Web-{4C084510-EB4C-4445-8AC5-61CF156EBA9B}" dt="2023-05-01T18:00:23.149" v="17"/>
          <ac:spMkLst>
            <pc:docMk/>
            <pc:sldMk cId="109857222" sldId="256"/>
            <ac:spMk id="11" creationId="{F5CA07C1-041F-475C-9FC6-2E431653212E}"/>
          </ac:spMkLst>
        </pc:spChg>
        <pc:spChg chg="add del">
          <ac:chgData name="Osian Matthews (2004681)" userId="S::2004681@student.uwtsd.ac.uk::2bb804a1-6ef7-4fef-918d-2cbc58ff2cfc" providerId="AD" clId="Web-{4C084510-EB4C-4445-8AC5-61CF156EBA9B}" dt="2023-05-01T18:00:23.149" v="17"/>
          <ac:spMkLst>
            <pc:docMk/>
            <pc:sldMk cId="109857222" sldId="256"/>
            <ac:spMk id="13" creationId="{82749E47-91E3-4256-A517-9E7E684EB4DF}"/>
          </ac:spMkLst>
        </pc:spChg>
        <pc:spChg chg="add del">
          <ac:chgData name="Osian Matthews (2004681)" userId="S::2004681@student.uwtsd.ac.uk::2bb804a1-6ef7-4fef-918d-2cbc58ff2cfc" providerId="AD" clId="Web-{4C084510-EB4C-4445-8AC5-61CF156EBA9B}" dt="2023-05-01T18:00:23.149" v="17"/>
          <ac:spMkLst>
            <pc:docMk/>
            <pc:sldMk cId="109857222" sldId="256"/>
            <ac:spMk id="15" creationId="{5A54E502-E41E-47D5-8AB9-683E3D3EEDC7}"/>
          </ac:spMkLst>
        </pc:spChg>
        <pc:spChg chg="add del">
          <ac:chgData name="Osian Matthews (2004681)" userId="S::2004681@student.uwtsd.ac.uk::2bb804a1-6ef7-4fef-918d-2cbc58ff2cfc" providerId="AD" clId="Web-{4C084510-EB4C-4445-8AC5-61CF156EBA9B}" dt="2023-05-01T18:00:23.149" v="17"/>
          <ac:spMkLst>
            <pc:docMk/>
            <pc:sldMk cId="109857222" sldId="256"/>
            <ac:spMk id="17" creationId="{3FCBF8AE-1318-4240-B3C3-A276ADFA57B5}"/>
          </ac:spMkLst>
        </pc:spChg>
        <pc:spChg chg="add">
          <ac:chgData name="Osian Matthews (2004681)" userId="S::2004681@student.uwtsd.ac.uk::2bb804a1-6ef7-4fef-918d-2cbc58ff2cfc" providerId="AD" clId="Web-{4C084510-EB4C-4445-8AC5-61CF156EBA9B}" dt="2023-05-01T18:00:23.211" v="18"/>
          <ac:spMkLst>
            <pc:docMk/>
            <pc:sldMk cId="109857222" sldId="256"/>
            <ac:spMk id="19" creationId="{1DB043B4-68C6-45B9-82AC-A5800EADB8DB}"/>
          </ac:spMkLst>
        </pc:spChg>
        <pc:spChg chg="add">
          <ac:chgData name="Osian Matthews (2004681)" userId="S::2004681@student.uwtsd.ac.uk::2bb804a1-6ef7-4fef-918d-2cbc58ff2cfc" providerId="AD" clId="Web-{4C084510-EB4C-4445-8AC5-61CF156EBA9B}" dt="2023-05-01T18:00:23.211" v="18"/>
          <ac:spMkLst>
            <pc:docMk/>
            <pc:sldMk cId="109857222" sldId="256"/>
            <ac:spMk id="23" creationId="{41AC6C06-99FE-4BA1-BC82-8406A424CD67}"/>
          </ac:spMkLst>
        </pc:spChg>
        <pc:spChg chg="add">
          <ac:chgData name="Osian Matthews (2004681)" userId="S::2004681@student.uwtsd.ac.uk::2bb804a1-6ef7-4fef-918d-2cbc58ff2cfc" providerId="AD" clId="Web-{4C084510-EB4C-4445-8AC5-61CF156EBA9B}" dt="2023-05-01T18:00:23.211" v="18"/>
          <ac:spMkLst>
            <pc:docMk/>
            <pc:sldMk cId="109857222" sldId="256"/>
            <ac:spMk id="24" creationId="{7AEC842D-C905-4DEA-B1C3-CA51995C572A}"/>
          </ac:spMkLst>
        </pc:spChg>
        <pc:grpChg chg="add">
          <ac:chgData name="Osian Matthews (2004681)" userId="S::2004681@student.uwtsd.ac.uk::2bb804a1-6ef7-4fef-918d-2cbc58ff2cfc" providerId="AD" clId="Web-{4C084510-EB4C-4445-8AC5-61CF156EBA9B}" dt="2023-05-01T18:00:23.211" v="18"/>
          <ac:grpSpMkLst>
            <pc:docMk/>
            <pc:sldMk cId="109857222" sldId="256"/>
            <ac:grpSpMk id="20" creationId="{4592A8CB-0B0A-43A5-86F4-712B0C469671}"/>
          </ac:grpSpMkLst>
        </pc:grpChg>
        <pc:picChg chg="add del">
          <ac:chgData name="Osian Matthews (2004681)" userId="S::2004681@student.uwtsd.ac.uk::2bb804a1-6ef7-4fef-918d-2cbc58ff2cfc" providerId="AD" clId="Web-{4C084510-EB4C-4445-8AC5-61CF156EBA9B}" dt="2023-05-01T18:00:23.149" v="17"/>
          <ac:picMkLst>
            <pc:docMk/>
            <pc:sldMk cId="109857222" sldId="256"/>
            <ac:picMk id="4" creationId="{B575B1A5-7541-D2EB-6D16-8AB4812ABCDB}"/>
          </ac:picMkLst>
        </pc:picChg>
        <pc:picChg chg="add">
          <ac:chgData name="Osian Matthews (2004681)" userId="S::2004681@student.uwtsd.ac.uk::2bb804a1-6ef7-4fef-918d-2cbc58ff2cfc" providerId="AD" clId="Web-{4C084510-EB4C-4445-8AC5-61CF156EBA9B}" dt="2023-05-01T18:00:23.211" v="18"/>
          <ac:picMkLst>
            <pc:docMk/>
            <pc:sldMk cId="109857222" sldId="256"/>
            <ac:picMk id="22" creationId="{4B633232-066B-6F7A-9B20-B6CAAF1C2028}"/>
          </ac:picMkLst>
        </pc:picChg>
      </pc:sldChg>
      <pc:sldChg chg="modSp new">
        <pc:chgData name="Osian Matthews (2004681)" userId="S::2004681@student.uwtsd.ac.uk::2bb804a1-6ef7-4fef-918d-2cbc58ff2cfc" providerId="AD" clId="Web-{4C084510-EB4C-4445-8AC5-61CF156EBA9B}" dt="2023-05-01T18:16:06.215" v="147" actId="20577"/>
        <pc:sldMkLst>
          <pc:docMk/>
          <pc:sldMk cId="2820288511" sldId="257"/>
        </pc:sldMkLst>
        <pc:spChg chg="mod">
          <ac:chgData name="Osian Matthews (2004681)" userId="S::2004681@student.uwtsd.ac.uk::2bb804a1-6ef7-4fef-918d-2cbc58ff2cfc" providerId="AD" clId="Web-{4C084510-EB4C-4445-8AC5-61CF156EBA9B}" dt="2023-05-01T18:12:36.304" v="43" actId="20577"/>
          <ac:spMkLst>
            <pc:docMk/>
            <pc:sldMk cId="2820288511" sldId="257"/>
            <ac:spMk id="2" creationId="{474E6C60-0229-65D2-6A70-F331BB062463}"/>
          </ac:spMkLst>
        </pc:spChg>
        <pc:spChg chg="mod">
          <ac:chgData name="Osian Matthews (2004681)" userId="S::2004681@student.uwtsd.ac.uk::2bb804a1-6ef7-4fef-918d-2cbc58ff2cfc" providerId="AD" clId="Web-{4C084510-EB4C-4445-8AC5-61CF156EBA9B}" dt="2023-05-01T18:16:06.215" v="147" actId="20577"/>
          <ac:spMkLst>
            <pc:docMk/>
            <pc:sldMk cId="2820288511" sldId="257"/>
            <ac:spMk id="3" creationId="{9C9E8063-12F9-E2BE-D629-65B0B7973A03}"/>
          </ac:spMkLst>
        </pc:spChg>
      </pc:sldChg>
      <pc:sldChg chg="modSp new">
        <pc:chgData name="Osian Matthews (2004681)" userId="S::2004681@student.uwtsd.ac.uk::2bb804a1-6ef7-4fef-918d-2cbc58ff2cfc" providerId="AD" clId="Web-{4C084510-EB4C-4445-8AC5-61CF156EBA9B}" dt="2023-05-01T20:34:59.169" v="595" actId="20577"/>
        <pc:sldMkLst>
          <pc:docMk/>
          <pc:sldMk cId="278286280" sldId="258"/>
        </pc:sldMkLst>
        <pc:spChg chg="mod">
          <ac:chgData name="Osian Matthews (2004681)" userId="S::2004681@student.uwtsd.ac.uk::2bb804a1-6ef7-4fef-918d-2cbc58ff2cfc" providerId="AD" clId="Web-{4C084510-EB4C-4445-8AC5-61CF156EBA9B}" dt="2023-05-01T18:20:06.985" v="158" actId="20577"/>
          <ac:spMkLst>
            <pc:docMk/>
            <pc:sldMk cId="278286280" sldId="258"/>
            <ac:spMk id="2" creationId="{E7C3496A-11AC-BE2C-3DD6-6A4AEFF1B577}"/>
          </ac:spMkLst>
        </pc:spChg>
        <pc:spChg chg="mod">
          <ac:chgData name="Osian Matthews (2004681)" userId="S::2004681@student.uwtsd.ac.uk::2bb804a1-6ef7-4fef-918d-2cbc58ff2cfc" providerId="AD" clId="Web-{4C084510-EB4C-4445-8AC5-61CF156EBA9B}" dt="2023-05-01T20:34:59.169" v="595" actId="20577"/>
          <ac:spMkLst>
            <pc:docMk/>
            <pc:sldMk cId="278286280" sldId="258"/>
            <ac:spMk id="3" creationId="{F1CF38C4-7FB2-48DE-D639-60C49E9F9935}"/>
          </ac:spMkLst>
        </pc:spChg>
      </pc:sldChg>
      <pc:sldChg chg="modSp new">
        <pc:chgData name="Osian Matthews (2004681)" userId="S::2004681@student.uwtsd.ac.uk::2bb804a1-6ef7-4fef-918d-2cbc58ff2cfc" providerId="AD" clId="Web-{4C084510-EB4C-4445-8AC5-61CF156EBA9B}" dt="2023-05-01T20:35:30.216" v="617" actId="20577"/>
        <pc:sldMkLst>
          <pc:docMk/>
          <pc:sldMk cId="2291104423" sldId="259"/>
        </pc:sldMkLst>
        <pc:spChg chg="mod">
          <ac:chgData name="Osian Matthews (2004681)" userId="S::2004681@student.uwtsd.ac.uk::2bb804a1-6ef7-4fef-918d-2cbc58ff2cfc" providerId="AD" clId="Web-{4C084510-EB4C-4445-8AC5-61CF156EBA9B}" dt="2023-05-01T20:14:39.404" v="430" actId="20577"/>
          <ac:spMkLst>
            <pc:docMk/>
            <pc:sldMk cId="2291104423" sldId="259"/>
            <ac:spMk id="2" creationId="{57A9CBBB-60BE-5436-A135-953E31B0DEDC}"/>
          </ac:spMkLst>
        </pc:spChg>
        <pc:spChg chg="mod">
          <ac:chgData name="Osian Matthews (2004681)" userId="S::2004681@student.uwtsd.ac.uk::2bb804a1-6ef7-4fef-918d-2cbc58ff2cfc" providerId="AD" clId="Web-{4C084510-EB4C-4445-8AC5-61CF156EBA9B}" dt="2023-05-01T20:35:30.216" v="617" actId="20577"/>
          <ac:spMkLst>
            <pc:docMk/>
            <pc:sldMk cId="2291104423" sldId="259"/>
            <ac:spMk id="3" creationId="{367078AD-A373-516D-AE4C-CD0E779C378F}"/>
          </ac:spMkLst>
        </pc:spChg>
      </pc:sldChg>
      <pc:sldChg chg="modSp new">
        <pc:chgData name="Osian Matthews (2004681)" userId="S::2004681@student.uwtsd.ac.uk::2bb804a1-6ef7-4fef-918d-2cbc58ff2cfc" providerId="AD" clId="Web-{4C084510-EB4C-4445-8AC5-61CF156EBA9B}" dt="2023-05-02T09:20:01.746" v="991" actId="20577"/>
        <pc:sldMkLst>
          <pc:docMk/>
          <pc:sldMk cId="3331897668" sldId="260"/>
        </pc:sldMkLst>
        <pc:spChg chg="mod">
          <ac:chgData name="Osian Matthews (2004681)" userId="S::2004681@student.uwtsd.ac.uk::2bb804a1-6ef7-4fef-918d-2cbc58ff2cfc" providerId="AD" clId="Web-{4C084510-EB4C-4445-8AC5-61CF156EBA9B}" dt="2023-05-01T18:20:26.204" v="162" actId="20577"/>
          <ac:spMkLst>
            <pc:docMk/>
            <pc:sldMk cId="3331897668" sldId="260"/>
            <ac:spMk id="2" creationId="{A18A7D89-7135-6A4E-C1E2-88E5C41A92F6}"/>
          </ac:spMkLst>
        </pc:spChg>
        <pc:spChg chg="mod">
          <ac:chgData name="Osian Matthews (2004681)" userId="S::2004681@student.uwtsd.ac.uk::2bb804a1-6ef7-4fef-918d-2cbc58ff2cfc" providerId="AD" clId="Web-{4C084510-EB4C-4445-8AC5-61CF156EBA9B}" dt="2023-05-02T09:20:01.746" v="991" actId="20577"/>
          <ac:spMkLst>
            <pc:docMk/>
            <pc:sldMk cId="3331897668" sldId="260"/>
            <ac:spMk id="3" creationId="{805E6727-311C-450F-7BB8-EF7196B186D0}"/>
          </ac:spMkLst>
        </pc:spChg>
      </pc:sldChg>
      <pc:sldChg chg="modSp new">
        <pc:chgData name="Osian Matthews (2004681)" userId="S::2004681@student.uwtsd.ac.uk::2bb804a1-6ef7-4fef-918d-2cbc58ff2cfc" providerId="AD" clId="Web-{4C084510-EB4C-4445-8AC5-61CF156EBA9B}" dt="2023-05-01T20:41:36.147" v="765" actId="20577"/>
        <pc:sldMkLst>
          <pc:docMk/>
          <pc:sldMk cId="3844638570" sldId="261"/>
        </pc:sldMkLst>
        <pc:spChg chg="mod">
          <ac:chgData name="Osian Matthews (2004681)" userId="S::2004681@student.uwtsd.ac.uk::2bb804a1-6ef7-4fef-918d-2cbc58ff2cfc" providerId="AD" clId="Web-{4C084510-EB4C-4445-8AC5-61CF156EBA9B}" dt="2023-05-01T20:36:30.468" v="640" actId="20577"/>
          <ac:spMkLst>
            <pc:docMk/>
            <pc:sldMk cId="3844638570" sldId="261"/>
            <ac:spMk id="2" creationId="{8475968E-0B9D-5850-3CE7-6B28FEE493E3}"/>
          </ac:spMkLst>
        </pc:spChg>
        <pc:spChg chg="mod">
          <ac:chgData name="Osian Matthews (2004681)" userId="S::2004681@student.uwtsd.ac.uk::2bb804a1-6ef7-4fef-918d-2cbc58ff2cfc" providerId="AD" clId="Web-{4C084510-EB4C-4445-8AC5-61CF156EBA9B}" dt="2023-05-01T20:41:36.147" v="765" actId="20577"/>
          <ac:spMkLst>
            <pc:docMk/>
            <pc:sldMk cId="3844638570" sldId="261"/>
            <ac:spMk id="3" creationId="{43795584-B2D7-2F2B-C3D4-E8DFF93EB5B2}"/>
          </ac:spMkLst>
        </pc:spChg>
      </pc:sldChg>
      <pc:sldChg chg="modSp new">
        <pc:chgData name="Osian Matthews (2004681)" userId="S::2004681@student.uwtsd.ac.uk::2bb804a1-6ef7-4fef-918d-2cbc58ff2cfc" providerId="AD" clId="Web-{4C084510-EB4C-4445-8AC5-61CF156EBA9B}" dt="2023-05-02T09:46:36.793" v="1435" actId="20577"/>
        <pc:sldMkLst>
          <pc:docMk/>
          <pc:sldMk cId="977999844" sldId="262"/>
        </pc:sldMkLst>
        <pc:spChg chg="mod">
          <ac:chgData name="Osian Matthews (2004681)" userId="S::2004681@student.uwtsd.ac.uk::2bb804a1-6ef7-4fef-918d-2cbc58ff2cfc" providerId="AD" clId="Web-{4C084510-EB4C-4445-8AC5-61CF156EBA9B}" dt="2023-05-02T09:41:01.583" v="1259" actId="20577"/>
          <ac:spMkLst>
            <pc:docMk/>
            <pc:sldMk cId="977999844" sldId="262"/>
            <ac:spMk id="2" creationId="{D05AC3DC-15DD-3113-C2C1-E98DDEB31191}"/>
          </ac:spMkLst>
        </pc:spChg>
        <pc:spChg chg="mod">
          <ac:chgData name="Osian Matthews (2004681)" userId="S::2004681@student.uwtsd.ac.uk::2bb804a1-6ef7-4fef-918d-2cbc58ff2cfc" providerId="AD" clId="Web-{4C084510-EB4C-4445-8AC5-61CF156EBA9B}" dt="2023-05-02T09:46:36.793" v="1435" actId="20577"/>
          <ac:spMkLst>
            <pc:docMk/>
            <pc:sldMk cId="977999844" sldId="262"/>
            <ac:spMk id="3" creationId="{9142987E-68A8-204A-8EE4-822C2A95F238}"/>
          </ac:spMkLst>
        </pc:spChg>
      </pc:sldChg>
      <pc:sldChg chg="modSp new ord">
        <pc:chgData name="Osian Matthews (2004681)" userId="S::2004681@student.uwtsd.ac.uk::2bb804a1-6ef7-4fef-918d-2cbc58ff2cfc" providerId="AD" clId="Web-{4C084510-EB4C-4445-8AC5-61CF156EBA9B}" dt="2023-05-02T09:34:14.101" v="1076" actId="20577"/>
        <pc:sldMkLst>
          <pc:docMk/>
          <pc:sldMk cId="3442453862" sldId="263"/>
        </pc:sldMkLst>
        <pc:spChg chg="mod">
          <ac:chgData name="Osian Matthews (2004681)" userId="S::2004681@student.uwtsd.ac.uk::2bb804a1-6ef7-4fef-918d-2cbc58ff2cfc" providerId="AD" clId="Web-{4C084510-EB4C-4445-8AC5-61CF156EBA9B}" dt="2023-05-02T09:07:33.320" v="804" actId="20577"/>
          <ac:spMkLst>
            <pc:docMk/>
            <pc:sldMk cId="3442453862" sldId="263"/>
            <ac:spMk id="2" creationId="{D6B54B1E-01F6-B25A-FDFF-15D61E622FA4}"/>
          </ac:spMkLst>
        </pc:spChg>
        <pc:spChg chg="mod">
          <ac:chgData name="Osian Matthews (2004681)" userId="S::2004681@student.uwtsd.ac.uk::2bb804a1-6ef7-4fef-918d-2cbc58ff2cfc" providerId="AD" clId="Web-{4C084510-EB4C-4445-8AC5-61CF156EBA9B}" dt="2023-05-02T09:34:14.101" v="1076" actId="20577"/>
          <ac:spMkLst>
            <pc:docMk/>
            <pc:sldMk cId="3442453862" sldId="263"/>
            <ac:spMk id="3" creationId="{3836A84F-12A5-3981-0B7C-5CECE4F4B4F3}"/>
          </ac:spMkLst>
        </pc:spChg>
      </pc:sldChg>
      <pc:sldChg chg="modSp new">
        <pc:chgData name="Osian Matthews (2004681)" userId="S::2004681@student.uwtsd.ac.uk::2bb804a1-6ef7-4fef-918d-2cbc58ff2cfc" providerId="AD" clId="Web-{4C084510-EB4C-4445-8AC5-61CF156EBA9B}" dt="2023-05-02T09:59:17.736" v="1704" actId="20577"/>
        <pc:sldMkLst>
          <pc:docMk/>
          <pc:sldMk cId="794289528" sldId="264"/>
        </pc:sldMkLst>
        <pc:spChg chg="mod">
          <ac:chgData name="Osian Matthews (2004681)" userId="S::2004681@student.uwtsd.ac.uk::2bb804a1-6ef7-4fef-918d-2cbc58ff2cfc" providerId="AD" clId="Web-{4C084510-EB4C-4445-8AC5-61CF156EBA9B}" dt="2023-05-02T09:49:19.179" v="1447" actId="20577"/>
          <ac:spMkLst>
            <pc:docMk/>
            <pc:sldMk cId="794289528" sldId="264"/>
            <ac:spMk id="2" creationId="{AD56EDAF-EA65-9BF8-8415-FD5892C0867C}"/>
          </ac:spMkLst>
        </pc:spChg>
        <pc:spChg chg="mod">
          <ac:chgData name="Osian Matthews (2004681)" userId="S::2004681@student.uwtsd.ac.uk::2bb804a1-6ef7-4fef-918d-2cbc58ff2cfc" providerId="AD" clId="Web-{4C084510-EB4C-4445-8AC5-61CF156EBA9B}" dt="2023-05-02T09:59:17.736" v="1704" actId="20577"/>
          <ac:spMkLst>
            <pc:docMk/>
            <pc:sldMk cId="794289528" sldId="264"/>
            <ac:spMk id="3" creationId="{F5FD26C9-B4BA-5C64-D943-F9C3B7BF9092}"/>
          </ac:spMkLst>
        </pc:spChg>
      </pc:sldChg>
      <pc:sldChg chg="modSp new">
        <pc:chgData name="Osian Matthews (2004681)" userId="S::2004681@student.uwtsd.ac.uk::2bb804a1-6ef7-4fef-918d-2cbc58ff2cfc" providerId="AD" clId="Web-{4C084510-EB4C-4445-8AC5-61CF156EBA9B}" dt="2023-05-02T10:04:00.615" v="2004" actId="20577"/>
        <pc:sldMkLst>
          <pc:docMk/>
          <pc:sldMk cId="64786597" sldId="265"/>
        </pc:sldMkLst>
        <pc:spChg chg="mod">
          <ac:chgData name="Osian Matthews (2004681)" userId="S::2004681@student.uwtsd.ac.uk::2bb804a1-6ef7-4fef-918d-2cbc58ff2cfc" providerId="AD" clId="Web-{4C084510-EB4C-4445-8AC5-61CF156EBA9B}" dt="2023-05-02T09:35:44.373" v="1102" actId="20577"/>
          <ac:spMkLst>
            <pc:docMk/>
            <pc:sldMk cId="64786597" sldId="265"/>
            <ac:spMk id="2" creationId="{A40D2C52-998E-4332-833B-8B2E00B1DC47}"/>
          </ac:spMkLst>
        </pc:spChg>
        <pc:spChg chg="mod">
          <ac:chgData name="Osian Matthews (2004681)" userId="S::2004681@student.uwtsd.ac.uk::2bb804a1-6ef7-4fef-918d-2cbc58ff2cfc" providerId="AD" clId="Web-{4C084510-EB4C-4445-8AC5-61CF156EBA9B}" dt="2023-05-02T10:04:00.615" v="2004" actId="20577"/>
          <ac:spMkLst>
            <pc:docMk/>
            <pc:sldMk cId="64786597" sldId="265"/>
            <ac:spMk id="3" creationId="{182446FE-B8A8-BF22-9FF7-53EF13FD5EDB}"/>
          </ac:spMkLst>
        </pc:spChg>
      </pc:sldChg>
      <pc:sldChg chg="modSp new ord">
        <pc:chgData name="Osian Matthews (2004681)" userId="S::2004681@student.uwtsd.ac.uk::2bb804a1-6ef7-4fef-918d-2cbc58ff2cfc" providerId="AD" clId="Web-{4C084510-EB4C-4445-8AC5-61CF156EBA9B}" dt="2023-05-02T11:36:22.976" v="2306"/>
        <pc:sldMkLst>
          <pc:docMk/>
          <pc:sldMk cId="1647755331" sldId="266"/>
        </pc:sldMkLst>
        <pc:spChg chg="mod">
          <ac:chgData name="Osian Matthews (2004681)" userId="S::2004681@student.uwtsd.ac.uk::2bb804a1-6ef7-4fef-918d-2cbc58ff2cfc" providerId="AD" clId="Web-{4C084510-EB4C-4445-8AC5-61CF156EBA9B}" dt="2023-05-02T11:23:24.798" v="2079" actId="20577"/>
          <ac:spMkLst>
            <pc:docMk/>
            <pc:sldMk cId="1647755331" sldId="266"/>
            <ac:spMk id="2" creationId="{007AE9B9-B75A-1A7B-4918-78CC40D14213}"/>
          </ac:spMkLst>
        </pc:spChg>
        <pc:spChg chg="mod">
          <ac:chgData name="Osian Matthews (2004681)" userId="S::2004681@student.uwtsd.ac.uk::2bb804a1-6ef7-4fef-918d-2cbc58ff2cfc" providerId="AD" clId="Web-{4C084510-EB4C-4445-8AC5-61CF156EBA9B}" dt="2023-05-02T10:01:24.198" v="1861" actId="20577"/>
          <ac:spMkLst>
            <pc:docMk/>
            <pc:sldMk cId="1647755331" sldId="266"/>
            <ac:spMk id="3" creationId="{FAB2EAEC-73DA-296A-805A-5C18D35E4EAD}"/>
          </ac:spMkLst>
        </pc:spChg>
      </pc:sldChg>
      <pc:sldChg chg="modSp new ord">
        <pc:chgData name="Osian Matthews (2004681)" userId="S::2004681@student.uwtsd.ac.uk::2bb804a1-6ef7-4fef-918d-2cbc58ff2cfc" providerId="AD" clId="Web-{4C084510-EB4C-4445-8AC5-61CF156EBA9B}" dt="2023-05-02T11:48:36.825" v="2568"/>
        <pc:sldMkLst>
          <pc:docMk/>
          <pc:sldMk cId="1954238295" sldId="267"/>
        </pc:sldMkLst>
        <pc:spChg chg="mod">
          <ac:chgData name="Osian Matthews (2004681)" userId="S::2004681@student.uwtsd.ac.uk::2bb804a1-6ef7-4fef-918d-2cbc58ff2cfc" providerId="AD" clId="Web-{4C084510-EB4C-4445-8AC5-61CF156EBA9B}" dt="2023-05-02T11:41:41.125" v="2446" actId="20577"/>
          <ac:spMkLst>
            <pc:docMk/>
            <pc:sldMk cId="1954238295" sldId="267"/>
            <ac:spMk id="2" creationId="{40717E44-EFA9-1A31-CE58-ABE764713035}"/>
          </ac:spMkLst>
        </pc:spChg>
        <pc:spChg chg="mod">
          <ac:chgData name="Osian Matthews (2004681)" userId="S::2004681@student.uwtsd.ac.uk::2bb804a1-6ef7-4fef-918d-2cbc58ff2cfc" providerId="AD" clId="Web-{4C084510-EB4C-4445-8AC5-61CF156EBA9B}" dt="2023-05-02T11:41:16.250" v="2434" actId="20577"/>
          <ac:spMkLst>
            <pc:docMk/>
            <pc:sldMk cId="1954238295" sldId="267"/>
            <ac:spMk id="3" creationId="{9C3C2135-70BB-9171-258B-587EB5919E7F}"/>
          </ac:spMkLst>
        </pc:spChg>
      </pc:sldChg>
      <pc:sldChg chg="delSp modSp new">
        <pc:chgData name="Osian Matthews (2004681)" userId="S::2004681@student.uwtsd.ac.uk::2bb804a1-6ef7-4fef-918d-2cbc58ff2cfc" providerId="AD" clId="Web-{4C084510-EB4C-4445-8AC5-61CF156EBA9B}" dt="2023-05-02T10:06:10.374" v="2033" actId="20577"/>
        <pc:sldMkLst>
          <pc:docMk/>
          <pc:sldMk cId="3481305748" sldId="268"/>
        </pc:sldMkLst>
        <pc:spChg chg="mod">
          <ac:chgData name="Osian Matthews (2004681)" userId="S::2004681@student.uwtsd.ac.uk::2bb804a1-6ef7-4fef-918d-2cbc58ff2cfc" providerId="AD" clId="Web-{4C084510-EB4C-4445-8AC5-61CF156EBA9B}" dt="2023-05-02T10:06:10.374" v="2033" actId="20577"/>
          <ac:spMkLst>
            <pc:docMk/>
            <pc:sldMk cId="3481305748" sldId="268"/>
            <ac:spMk id="2" creationId="{7DCC3C37-5C1A-A3B8-5CCF-C4712287E9F8}"/>
          </ac:spMkLst>
        </pc:spChg>
        <pc:spChg chg="del">
          <ac:chgData name="Osian Matthews (2004681)" userId="S::2004681@student.uwtsd.ac.uk::2bb804a1-6ef7-4fef-918d-2cbc58ff2cfc" providerId="AD" clId="Web-{4C084510-EB4C-4445-8AC5-61CF156EBA9B}" dt="2023-05-02T10:05:55.138" v="2029"/>
          <ac:spMkLst>
            <pc:docMk/>
            <pc:sldMk cId="3481305748" sldId="268"/>
            <ac:spMk id="3" creationId="{7BB627E5-C416-E0CA-D5FC-0E917D2876DB}"/>
          </ac:spMkLst>
        </pc:spChg>
      </pc:sldChg>
      <pc:sldChg chg="modSp new ord">
        <pc:chgData name="Osian Matthews (2004681)" userId="S::2004681@student.uwtsd.ac.uk::2bb804a1-6ef7-4fef-918d-2cbc58ff2cfc" providerId="AD" clId="Web-{4C084510-EB4C-4445-8AC5-61CF156EBA9B}" dt="2023-05-02T11:49:49.061" v="2576" actId="20577"/>
        <pc:sldMkLst>
          <pc:docMk/>
          <pc:sldMk cId="3255505789" sldId="269"/>
        </pc:sldMkLst>
        <pc:spChg chg="mod">
          <ac:chgData name="Osian Matthews (2004681)" userId="S::2004681@student.uwtsd.ac.uk::2bb804a1-6ef7-4fef-918d-2cbc58ff2cfc" providerId="AD" clId="Web-{4C084510-EB4C-4445-8AC5-61CF156EBA9B}" dt="2023-05-02T11:16:35.568" v="2046" actId="20577"/>
          <ac:spMkLst>
            <pc:docMk/>
            <pc:sldMk cId="3255505789" sldId="269"/>
            <ac:spMk id="2" creationId="{93AADBE5-AA58-5BA9-C48D-6C59A2A73759}"/>
          </ac:spMkLst>
        </pc:spChg>
        <pc:spChg chg="mod">
          <ac:chgData name="Osian Matthews (2004681)" userId="S::2004681@student.uwtsd.ac.uk::2bb804a1-6ef7-4fef-918d-2cbc58ff2cfc" providerId="AD" clId="Web-{4C084510-EB4C-4445-8AC5-61CF156EBA9B}" dt="2023-05-02T11:49:49.061" v="2576" actId="20577"/>
          <ac:spMkLst>
            <pc:docMk/>
            <pc:sldMk cId="3255505789" sldId="269"/>
            <ac:spMk id="3" creationId="{55B3AAD4-A88C-2B9C-BB52-A70F86FF85E2}"/>
          </ac:spMkLst>
        </pc:spChg>
      </pc:sldChg>
      <pc:sldChg chg="modSp new">
        <pc:chgData name="Osian Matthews (2004681)" userId="S::2004681@student.uwtsd.ac.uk::2bb804a1-6ef7-4fef-918d-2cbc58ff2cfc" providerId="AD" clId="Web-{4C084510-EB4C-4445-8AC5-61CF156EBA9B}" dt="2023-05-02T11:48:31.449" v="2567" actId="20577"/>
        <pc:sldMkLst>
          <pc:docMk/>
          <pc:sldMk cId="957176186" sldId="270"/>
        </pc:sldMkLst>
        <pc:spChg chg="mod">
          <ac:chgData name="Osian Matthews (2004681)" userId="S::2004681@student.uwtsd.ac.uk::2bb804a1-6ef7-4fef-918d-2cbc58ff2cfc" providerId="AD" clId="Web-{4C084510-EB4C-4445-8AC5-61CF156EBA9B}" dt="2023-05-02T11:26:08.193" v="2176" actId="20577"/>
          <ac:spMkLst>
            <pc:docMk/>
            <pc:sldMk cId="957176186" sldId="270"/>
            <ac:spMk id="2" creationId="{3DC23308-BE0B-573A-826C-31EBA880EDB0}"/>
          </ac:spMkLst>
        </pc:spChg>
        <pc:spChg chg="mod">
          <ac:chgData name="Osian Matthews (2004681)" userId="S::2004681@student.uwtsd.ac.uk::2bb804a1-6ef7-4fef-918d-2cbc58ff2cfc" providerId="AD" clId="Web-{4C084510-EB4C-4445-8AC5-61CF156EBA9B}" dt="2023-05-02T11:48:31.449" v="2567" actId="20577"/>
          <ac:spMkLst>
            <pc:docMk/>
            <pc:sldMk cId="957176186" sldId="270"/>
            <ac:spMk id="3" creationId="{64808E3A-D3DB-EAD3-4D5B-35429A4F9604}"/>
          </ac:spMkLst>
        </pc:spChg>
      </pc:sldChg>
      <pc:sldChg chg="modSp new">
        <pc:chgData name="Osian Matthews (2004681)" userId="S::2004681@student.uwtsd.ac.uk::2bb804a1-6ef7-4fef-918d-2cbc58ff2cfc" providerId="AD" clId="Web-{4C084510-EB4C-4445-8AC5-61CF156EBA9B}" dt="2023-05-02T11:49:24.185" v="2571" actId="20577"/>
        <pc:sldMkLst>
          <pc:docMk/>
          <pc:sldMk cId="3785111388" sldId="271"/>
        </pc:sldMkLst>
        <pc:spChg chg="mod">
          <ac:chgData name="Osian Matthews (2004681)" userId="S::2004681@student.uwtsd.ac.uk::2bb804a1-6ef7-4fef-918d-2cbc58ff2cfc" providerId="AD" clId="Web-{4C084510-EB4C-4445-8AC5-61CF156EBA9B}" dt="2023-05-02T11:28:24.838" v="2185" actId="20577"/>
          <ac:spMkLst>
            <pc:docMk/>
            <pc:sldMk cId="3785111388" sldId="271"/>
            <ac:spMk id="2" creationId="{5036A715-CBAE-26A4-70E3-94D8092FA337}"/>
          </ac:spMkLst>
        </pc:spChg>
        <pc:spChg chg="mod">
          <ac:chgData name="Osian Matthews (2004681)" userId="S::2004681@student.uwtsd.ac.uk::2bb804a1-6ef7-4fef-918d-2cbc58ff2cfc" providerId="AD" clId="Web-{4C084510-EB4C-4445-8AC5-61CF156EBA9B}" dt="2023-05-02T11:49:24.185" v="2571" actId="20577"/>
          <ac:spMkLst>
            <pc:docMk/>
            <pc:sldMk cId="3785111388" sldId="271"/>
            <ac:spMk id="3" creationId="{B5BB1540-1383-C0BF-110B-C6BD14E23228}"/>
          </ac:spMkLst>
        </pc:spChg>
      </pc:sldChg>
      <pc:sldChg chg="modSp new">
        <pc:chgData name="Osian Matthews (2004681)" userId="S::2004681@student.uwtsd.ac.uk::2bb804a1-6ef7-4fef-918d-2cbc58ff2cfc" providerId="AD" clId="Web-{4C084510-EB4C-4445-8AC5-61CF156EBA9B}" dt="2023-05-02T11:40:33.827" v="2431" actId="20577"/>
        <pc:sldMkLst>
          <pc:docMk/>
          <pc:sldMk cId="3246547272" sldId="272"/>
        </pc:sldMkLst>
        <pc:spChg chg="mod">
          <ac:chgData name="Osian Matthews (2004681)" userId="S::2004681@student.uwtsd.ac.uk::2bb804a1-6ef7-4fef-918d-2cbc58ff2cfc" providerId="AD" clId="Web-{4C084510-EB4C-4445-8AC5-61CF156EBA9B}" dt="2023-05-02T11:36:38.570" v="2340" actId="20577"/>
          <ac:spMkLst>
            <pc:docMk/>
            <pc:sldMk cId="3246547272" sldId="272"/>
            <ac:spMk id="2" creationId="{8E6FCF8A-D9BC-84F6-A14A-5A6238C6C89E}"/>
          </ac:spMkLst>
        </pc:spChg>
        <pc:spChg chg="mod">
          <ac:chgData name="Osian Matthews (2004681)" userId="S::2004681@student.uwtsd.ac.uk::2bb804a1-6ef7-4fef-918d-2cbc58ff2cfc" providerId="AD" clId="Web-{4C084510-EB4C-4445-8AC5-61CF156EBA9B}" dt="2023-05-02T11:40:33.827" v="2431" actId="20577"/>
          <ac:spMkLst>
            <pc:docMk/>
            <pc:sldMk cId="3246547272" sldId="272"/>
            <ac:spMk id="3" creationId="{6AD825DB-337D-3660-7B81-C17E7DD6C562}"/>
          </ac:spMkLst>
        </pc:spChg>
      </pc:sldChg>
      <pc:sldMasterChg chg="add del addSldLayout delSldLayout">
        <pc:chgData name="Osian Matthews (2004681)" userId="S::2004681@student.uwtsd.ac.uk::2bb804a1-6ef7-4fef-918d-2cbc58ff2cfc" providerId="AD" clId="Web-{4C084510-EB4C-4445-8AC5-61CF156EBA9B}" dt="2023-05-01T18:00:23.211" v="18"/>
        <pc:sldMasterMkLst>
          <pc:docMk/>
          <pc:sldMasterMk cId="2460954070" sldId="2147483660"/>
        </pc:sldMasterMkLst>
        <pc:sldLayoutChg chg="add del">
          <pc:chgData name="Osian Matthews (2004681)" userId="S::2004681@student.uwtsd.ac.uk::2bb804a1-6ef7-4fef-918d-2cbc58ff2cfc" providerId="AD" clId="Web-{4C084510-EB4C-4445-8AC5-61CF156EBA9B}" dt="2023-05-01T18:00:23.211" v="18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Osian Matthews (2004681)" userId="S::2004681@student.uwtsd.ac.uk::2bb804a1-6ef7-4fef-918d-2cbc58ff2cfc" providerId="AD" clId="Web-{4C084510-EB4C-4445-8AC5-61CF156EBA9B}" dt="2023-05-01T18:00:23.211" v="18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Osian Matthews (2004681)" userId="S::2004681@student.uwtsd.ac.uk::2bb804a1-6ef7-4fef-918d-2cbc58ff2cfc" providerId="AD" clId="Web-{4C084510-EB4C-4445-8AC5-61CF156EBA9B}" dt="2023-05-01T18:00:23.211" v="18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Osian Matthews (2004681)" userId="S::2004681@student.uwtsd.ac.uk::2bb804a1-6ef7-4fef-918d-2cbc58ff2cfc" providerId="AD" clId="Web-{4C084510-EB4C-4445-8AC5-61CF156EBA9B}" dt="2023-05-01T18:00:23.211" v="18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Osian Matthews (2004681)" userId="S::2004681@student.uwtsd.ac.uk::2bb804a1-6ef7-4fef-918d-2cbc58ff2cfc" providerId="AD" clId="Web-{4C084510-EB4C-4445-8AC5-61CF156EBA9B}" dt="2023-05-01T18:00:23.211" v="18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Osian Matthews (2004681)" userId="S::2004681@student.uwtsd.ac.uk::2bb804a1-6ef7-4fef-918d-2cbc58ff2cfc" providerId="AD" clId="Web-{4C084510-EB4C-4445-8AC5-61CF156EBA9B}" dt="2023-05-01T18:00:23.211" v="18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Osian Matthews (2004681)" userId="S::2004681@student.uwtsd.ac.uk::2bb804a1-6ef7-4fef-918d-2cbc58ff2cfc" providerId="AD" clId="Web-{4C084510-EB4C-4445-8AC5-61CF156EBA9B}" dt="2023-05-01T18:00:23.211" v="18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Osian Matthews (2004681)" userId="S::2004681@student.uwtsd.ac.uk::2bb804a1-6ef7-4fef-918d-2cbc58ff2cfc" providerId="AD" clId="Web-{4C084510-EB4C-4445-8AC5-61CF156EBA9B}" dt="2023-05-01T18:00:23.211" v="18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Osian Matthews (2004681)" userId="S::2004681@student.uwtsd.ac.uk::2bb804a1-6ef7-4fef-918d-2cbc58ff2cfc" providerId="AD" clId="Web-{4C084510-EB4C-4445-8AC5-61CF156EBA9B}" dt="2023-05-01T18:00:23.211" v="18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Osian Matthews (2004681)" userId="S::2004681@student.uwtsd.ac.uk::2bb804a1-6ef7-4fef-918d-2cbc58ff2cfc" providerId="AD" clId="Web-{4C084510-EB4C-4445-8AC5-61CF156EBA9B}" dt="2023-05-01T18:00:23.211" v="18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Osian Matthews (2004681)" userId="S::2004681@student.uwtsd.ac.uk::2bb804a1-6ef7-4fef-918d-2cbc58ff2cfc" providerId="AD" clId="Web-{4C084510-EB4C-4445-8AC5-61CF156EBA9B}" dt="2023-05-01T18:00:23.211" v="1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Osian Matthews (2004681)" userId="S::2004681@student.uwtsd.ac.uk::2bb804a1-6ef7-4fef-918d-2cbc58ff2cfc" providerId="AD" clId="Web-{4C084510-EB4C-4445-8AC5-61CF156EBA9B}" dt="2023-05-01T18:00:23.149" v="17"/>
        <pc:sldMasterMkLst>
          <pc:docMk/>
          <pc:sldMasterMk cId="3050247095" sldId="2147483685"/>
        </pc:sldMasterMkLst>
        <pc:sldLayoutChg chg="add del">
          <pc:chgData name="Osian Matthews (2004681)" userId="S::2004681@student.uwtsd.ac.uk::2bb804a1-6ef7-4fef-918d-2cbc58ff2cfc" providerId="AD" clId="Web-{4C084510-EB4C-4445-8AC5-61CF156EBA9B}" dt="2023-05-01T18:00:23.149" v="17"/>
          <pc:sldLayoutMkLst>
            <pc:docMk/>
            <pc:sldMasterMk cId="3050247095" sldId="2147483685"/>
            <pc:sldLayoutMk cId="3961122677" sldId="2147483674"/>
          </pc:sldLayoutMkLst>
        </pc:sldLayoutChg>
        <pc:sldLayoutChg chg="add del">
          <pc:chgData name="Osian Matthews (2004681)" userId="S::2004681@student.uwtsd.ac.uk::2bb804a1-6ef7-4fef-918d-2cbc58ff2cfc" providerId="AD" clId="Web-{4C084510-EB4C-4445-8AC5-61CF156EBA9B}" dt="2023-05-01T18:00:23.149" v="17"/>
          <pc:sldLayoutMkLst>
            <pc:docMk/>
            <pc:sldMasterMk cId="3050247095" sldId="2147483685"/>
            <pc:sldLayoutMk cId="50707436" sldId="2147483675"/>
          </pc:sldLayoutMkLst>
        </pc:sldLayoutChg>
        <pc:sldLayoutChg chg="add del">
          <pc:chgData name="Osian Matthews (2004681)" userId="S::2004681@student.uwtsd.ac.uk::2bb804a1-6ef7-4fef-918d-2cbc58ff2cfc" providerId="AD" clId="Web-{4C084510-EB4C-4445-8AC5-61CF156EBA9B}" dt="2023-05-01T18:00:23.149" v="17"/>
          <pc:sldLayoutMkLst>
            <pc:docMk/>
            <pc:sldMasterMk cId="3050247095" sldId="2147483685"/>
            <pc:sldLayoutMk cId="897666024" sldId="2147483676"/>
          </pc:sldLayoutMkLst>
        </pc:sldLayoutChg>
        <pc:sldLayoutChg chg="add del">
          <pc:chgData name="Osian Matthews (2004681)" userId="S::2004681@student.uwtsd.ac.uk::2bb804a1-6ef7-4fef-918d-2cbc58ff2cfc" providerId="AD" clId="Web-{4C084510-EB4C-4445-8AC5-61CF156EBA9B}" dt="2023-05-01T18:00:23.149" v="17"/>
          <pc:sldLayoutMkLst>
            <pc:docMk/>
            <pc:sldMasterMk cId="3050247095" sldId="2147483685"/>
            <pc:sldLayoutMk cId="1643919283" sldId="2147483677"/>
          </pc:sldLayoutMkLst>
        </pc:sldLayoutChg>
        <pc:sldLayoutChg chg="add del">
          <pc:chgData name="Osian Matthews (2004681)" userId="S::2004681@student.uwtsd.ac.uk::2bb804a1-6ef7-4fef-918d-2cbc58ff2cfc" providerId="AD" clId="Web-{4C084510-EB4C-4445-8AC5-61CF156EBA9B}" dt="2023-05-01T18:00:23.149" v="17"/>
          <pc:sldLayoutMkLst>
            <pc:docMk/>
            <pc:sldMasterMk cId="3050247095" sldId="2147483685"/>
            <pc:sldLayoutMk cId="1868097547" sldId="2147483678"/>
          </pc:sldLayoutMkLst>
        </pc:sldLayoutChg>
        <pc:sldLayoutChg chg="add del">
          <pc:chgData name="Osian Matthews (2004681)" userId="S::2004681@student.uwtsd.ac.uk::2bb804a1-6ef7-4fef-918d-2cbc58ff2cfc" providerId="AD" clId="Web-{4C084510-EB4C-4445-8AC5-61CF156EBA9B}" dt="2023-05-01T18:00:23.149" v="17"/>
          <pc:sldLayoutMkLst>
            <pc:docMk/>
            <pc:sldMasterMk cId="3050247095" sldId="2147483685"/>
            <pc:sldLayoutMk cId="894969470" sldId="2147483679"/>
          </pc:sldLayoutMkLst>
        </pc:sldLayoutChg>
        <pc:sldLayoutChg chg="add del">
          <pc:chgData name="Osian Matthews (2004681)" userId="S::2004681@student.uwtsd.ac.uk::2bb804a1-6ef7-4fef-918d-2cbc58ff2cfc" providerId="AD" clId="Web-{4C084510-EB4C-4445-8AC5-61CF156EBA9B}" dt="2023-05-01T18:00:23.149" v="17"/>
          <pc:sldLayoutMkLst>
            <pc:docMk/>
            <pc:sldMasterMk cId="3050247095" sldId="2147483685"/>
            <pc:sldLayoutMk cId="2530307437" sldId="2147483680"/>
          </pc:sldLayoutMkLst>
        </pc:sldLayoutChg>
        <pc:sldLayoutChg chg="add del">
          <pc:chgData name="Osian Matthews (2004681)" userId="S::2004681@student.uwtsd.ac.uk::2bb804a1-6ef7-4fef-918d-2cbc58ff2cfc" providerId="AD" clId="Web-{4C084510-EB4C-4445-8AC5-61CF156EBA9B}" dt="2023-05-01T18:00:23.149" v="17"/>
          <pc:sldLayoutMkLst>
            <pc:docMk/>
            <pc:sldMasterMk cId="3050247095" sldId="2147483685"/>
            <pc:sldLayoutMk cId="100485511" sldId="2147483681"/>
          </pc:sldLayoutMkLst>
        </pc:sldLayoutChg>
        <pc:sldLayoutChg chg="add del">
          <pc:chgData name="Osian Matthews (2004681)" userId="S::2004681@student.uwtsd.ac.uk::2bb804a1-6ef7-4fef-918d-2cbc58ff2cfc" providerId="AD" clId="Web-{4C084510-EB4C-4445-8AC5-61CF156EBA9B}" dt="2023-05-01T18:00:23.149" v="17"/>
          <pc:sldLayoutMkLst>
            <pc:docMk/>
            <pc:sldMasterMk cId="3050247095" sldId="2147483685"/>
            <pc:sldLayoutMk cId="1371756101" sldId="2147483682"/>
          </pc:sldLayoutMkLst>
        </pc:sldLayoutChg>
        <pc:sldLayoutChg chg="add del">
          <pc:chgData name="Osian Matthews (2004681)" userId="S::2004681@student.uwtsd.ac.uk::2bb804a1-6ef7-4fef-918d-2cbc58ff2cfc" providerId="AD" clId="Web-{4C084510-EB4C-4445-8AC5-61CF156EBA9B}" dt="2023-05-01T18:00:23.149" v="17"/>
          <pc:sldLayoutMkLst>
            <pc:docMk/>
            <pc:sldMasterMk cId="3050247095" sldId="2147483685"/>
            <pc:sldLayoutMk cId="1462415339" sldId="2147483683"/>
          </pc:sldLayoutMkLst>
        </pc:sldLayoutChg>
        <pc:sldLayoutChg chg="add del">
          <pc:chgData name="Osian Matthews (2004681)" userId="S::2004681@student.uwtsd.ac.uk::2bb804a1-6ef7-4fef-918d-2cbc58ff2cfc" providerId="AD" clId="Web-{4C084510-EB4C-4445-8AC5-61CF156EBA9B}" dt="2023-05-01T18:00:23.149" v="17"/>
          <pc:sldLayoutMkLst>
            <pc:docMk/>
            <pc:sldMasterMk cId="3050247095" sldId="2147483685"/>
            <pc:sldLayoutMk cId="987921833" sldId="2147483684"/>
          </pc:sldLayoutMkLst>
        </pc:sldLayoutChg>
      </pc:sldMasterChg>
      <pc:sldMasterChg chg="add addSldLayout">
        <pc:chgData name="Osian Matthews (2004681)" userId="S::2004681@student.uwtsd.ac.uk::2bb804a1-6ef7-4fef-918d-2cbc58ff2cfc" providerId="AD" clId="Web-{4C084510-EB4C-4445-8AC5-61CF156EBA9B}" dt="2023-05-01T18:00:23.211" v="18"/>
        <pc:sldMasterMkLst>
          <pc:docMk/>
          <pc:sldMasterMk cId="2384206923" sldId="2147483711"/>
        </pc:sldMasterMkLst>
        <pc:sldLayoutChg chg="add">
          <pc:chgData name="Osian Matthews (2004681)" userId="S::2004681@student.uwtsd.ac.uk::2bb804a1-6ef7-4fef-918d-2cbc58ff2cfc" providerId="AD" clId="Web-{4C084510-EB4C-4445-8AC5-61CF156EBA9B}" dt="2023-05-01T18:00:23.211" v="18"/>
          <pc:sldLayoutMkLst>
            <pc:docMk/>
            <pc:sldMasterMk cId="2384206923" sldId="2147483711"/>
            <pc:sldLayoutMk cId="2089511726" sldId="2147483700"/>
          </pc:sldLayoutMkLst>
        </pc:sldLayoutChg>
        <pc:sldLayoutChg chg="add">
          <pc:chgData name="Osian Matthews (2004681)" userId="S::2004681@student.uwtsd.ac.uk::2bb804a1-6ef7-4fef-918d-2cbc58ff2cfc" providerId="AD" clId="Web-{4C084510-EB4C-4445-8AC5-61CF156EBA9B}" dt="2023-05-01T18:00:23.211" v="18"/>
          <pc:sldLayoutMkLst>
            <pc:docMk/>
            <pc:sldMasterMk cId="2384206923" sldId="2147483711"/>
            <pc:sldLayoutMk cId="1401005408" sldId="2147483701"/>
          </pc:sldLayoutMkLst>
        </pc:sldLayoutChg>
        <pc:sldLayoutChg chg="add">
          <pc:chgData name="Osian Matthews (2004681)" userId="S::2004681@student.uwtsd.ac.uk::2bb804a1-6ef7-4fef-918d-2cbc58ff2cfc" providerId="AD" clId="Web-{4C084510-EB4C-4445-8AC5-61CF156EBA9B}" dt="2023-05-01T18:00:23.211" v="18"/>
          <pc:sldLayoutMkLst>
            <pc:docMk/>
            <pc:sldMasterMk cId="2384206923" sldId="2147483711"/>
            <pc:sldLayoutMk cId="1334071058" sldId="2147483702"/>
          </pc:sldLayoutMkLst>
        </pc:sldLayoutChg>
        <pc:sldLayoutChg chg="add">
          <pc:chgData name="Osian Matthews (2004681)" userId="S::2004681@student.uwtsd.ac.uk::2bb804a1-6ef7-4fef-918d-2cbc58ff2cfc" providerId="AD" clId="Web-{4C084510-EB4C-4445-8AC5-61CF156EBA9B}" dt="2023-05-01T18:00:23.211" v="18"/>
          <pc:sldLayoutMkLst>
            <pc:docMk/>
            <pc:sldMasterMk cId="2384206923" sldId="2147483711"/>
            <pc:sldLayoutMk cId="508362615" sldId="2147483703"/>
          </pc:sldLayoutMkLst>
        </pc:sldLayoutChg>
        <pc:sldLayoutChg chg="add">
          <pc:chgData name="Osian Matthews (2004681)" userId="S::2004681@student.uwtsd.ac.uk::2bb804a1-6ef7-4fef-918d-2cbc58ff2cfc" providerId="AD" clId="Web-{4C084510-EB4C-4445-8AC5-61CF156EBA9B}" dt="2023-05-01T18:00:23.211" v="18"/>
          <pc:sldLayoutMkLst>
            <pc:docMk/>
            <pc:sldMasterMk cId="2384206923" sldId="2147483711"/>
            <pc:sldLayoutMk cId="1040618467" sldId="2147483704"/>
          </pc:sldLayoutMkLst>
        </pc:sldLayoutChg>
        <pc:sldLayoutChg chg="add">
          <pc:chgData name="Osian Matthews (2004681)" userId="S::2004681@student.uwtsd.ac.uk::2bb804a1-6ef7-4fef-918d-2cbc58ff2cfc" providerId="AD" clId="Web-{4C084510-EB4C-4445-8AC5-61CF156EBA9B}" dt="2023-05-01T18:00:23.211" v="18"/>
          <pc:sldLayoutMkLst>
            <pc:docMk/>
            <pc:sldMasterMk cId="2384206923" sldId="2147483711"/>
            <pc:sldLayoutMk cId="2747542787" sldId="2147483705"/>
          </pc:sldLayoutMkLst>
        </pc:sldLayoutChg>
        <pc:sldLayoutChg chg="add">
          <pc:chgData name="Osian Matthews (2004681)" userId="S::2004681@student.uwtsd.ac.uk::2bb804a1-6ef7-4fef-918d-2cbc58ff2cfc" providerId="AD" clId="Web-{4C084510-EB4C-4445-8AC5-61CF156EBA9B}" dt="2023-05-01T18:00:23.211" v="18"/>
          <pc:sldLayoutMkLst>
            <pc:docMk/>
            <pc:sldMasterMk cId="2384206923" sldId="2147483711"/>
            <pc:sldLayoutMk cId="4170913610" sldId="2147483706"/>
          </pc:sldLayoutMkLst>
        </pc:sldLayoutChg>
        <pc:sldLayoutChg chg="add">
          <pc:chgData name="Osian Matthews (2004681)" userId="S::2004681@student.uwtsd.ac.uk::2bb804a1-6ef7-4fef-918d-2cbc58ff2cfc" providerId="AD" clId="Web-{4C084510-EB4C-4445-8AC5-61CF156EBA9B}" dt="2023-05-01T18:00:23.211" v="18"/>
          <pc:sldLayoutMkLst>
            <pc:docMk/>
            <pc:sldMasterMk cId="2384206923" sldId="2147483711"/>
            <pc:sldLayoutMk cId="622334790" sldId="2147483707"/>
          </pc:sldLayoutMkLst>
        </pc:sldLayoutChg>
        <pc:sldLayoutChg chg="add">
          <pc:chgData name="Osian Matthews (2004681)" userId="S::2004681@student.uwtsd.ac.uk::2bb804a1-6ef7-4fef-918d-2cbc58ff2cfc" providerId="AD" clId="Web-{4C084510-EB4C-4445-8AC5-61CF156EBA9B}" dt="2023-05-01T18:00:23.211" v="18"/>
          <pc:sldLayoutMkLst>
            <pc:docMk/>
            <pc:sldMasterMk cId="2384206923" sldId="2147483711"/>
            <pc:sldLayoutMk cId="1039864791" sldId="2147483708"/>
          </pc:sldLayoutMkLst>
        </pc:sldLayoutChg>
        <pc:sldLayoutChg chg="add">
          <pc:chgData name="Osian Matthews (2004681)" userId="S::2004681@student.uwtsd.ac.uk::2bb804a1-6ef7-4fef-918d-2cbc58ff2cfc" providerId="AD" clId="Web-{4C084510-EB4C-4445-8AC5-61CF156EBA9B}" dt="2023-05-01T18:00:23.211" v="18"/>
          <pc:sldLayoutMkLst>
            <pc:docMk/>
            <pc:sldMasterMk cId="2384206923" sldId="2147483711"/>
            <pc:sldLayoutMk cId="1236912598" sldId="2147483709"/>
          </pc:sldLayoutMkLst>
        </pc:sldLayoutChg>
        <pc:sldLayoutChg chg="add">
          <pc:chgData name="Osian Matthews (2004681)" userId="S::2004681@student.uwtsd.ac.uk::2bb804a1-6ef7-4fef-918d-2cbc58ff2cfc" providerId="AD" clId="Web-{4C084510-EB4C-4445-8AC5-61CF156EBA9B}" dt="2023-05-01T18:00:23.211" v="18"/>
          <pc:sldLayoutMkLst>
            <pc:docMk/>
            <pc:sldMasterMk cId="2384206923" sldId="2147483711"/>
            <pc:sldLayoutMk cId="1680809585" sldId="214748371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Tuesday, May 2, 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89511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Tuesday, May 2,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0054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Tuesday, May 2,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071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Tuesday, May 2,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362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Tuesday, May 2, 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6184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Tuesday, May 2, 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7475427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Tuesday, May 2, 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9136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Tuesday, May 2,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2334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Tuesday, May 2,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9864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Tuesday, May 2,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69125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Tuesday, May 2,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08095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Tuesday, May 2, 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2069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ionalcrimeagency.gov.uk/news/181-000-uk-offenders-fuelling-chronic-and-corrosive-threat-from-serious-and-organised-crime" TargetMode="External"/><Relationship Id="rId2" Type="http://schemas.openxmlformats.org/officeDocument/2006/relationships/hyperlink" Target="https://lordslibrary.parliament.uk/research-briefings/lln-2020-0016/:~:text=Serious%20and%20organised%20crime%20(SOC,a%20motivator%20in%20some%20cas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ationalcrimeagency.gov.uk/who-we-are/publications/437-national-strategic-assessment-of-serious-and-organised-crime-2020/file" TargetMode="External"/><Relationship Id="rId5" Type="http://schemas.openxmlformats.org/officeDocument/2006/relationships/hyperlink" Target="https://www.justiceinspectorates.gov.uk/hmicfrs/wp-content/uploads/peel-police-effectiveness-2017-2.pdf" TargetMode="External"/><Relationship Id="rId4" Type="http://schemas.openxmlformats.org/officeDocument/2006/relationships/hyperlink" Target="https://assets.publishing.service.gov.uk/government/uploads/system/uploads/attachment_data/file/752850/SOC-2018-web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8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0864" y="1051551"/>
            <a:ext cx="3565524" cy="2384898"/>
          </a:xfrm>
        </p:spPr>
        <p:txBody>
          <a:bodyPr anchor="b">
            <a:normAutofit/>
          </a:bodyPr>
          <a:lstStyle/>
          <a:p>
            <a:r>
              <a:rPr lang="en-GB" sz="4800">
                <a:ea typeface="Calibri Light"/>
                <a:cs typeface="Calibri Light"/>
              </a:rPr>
              <a:t>Serious and Organised Crime</a:t>
            </a:r>
            <a:endParaRPr lang="en-GB" sz="48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50863" y="3569008"/>
            <a:ext cx="3565525" cy="173165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solidFill>
                  <a:schemeClr val="tx1">
                    <a:alpha val="60000"/>
                  </a:schemeClr>
                </a:solidFill>
                <a:ea typeface="Calibri"/>
                <a:cs typeface="Calibri"/>
              </a:rPr>
              <a:t>Assignment – 2 </a:t>
            </a:r>
            <a:endParaRPr lang="en-GB" sz="2000">
              <a:solidFill>
                <a:schemeClr val="tx1">
                  <a:alpha val="60000"/>
                </a:schemeClr>
              </a:solidFill>
            </a:endParaRPr>
          </a:p>
        </p:txBody>
      </p:sp>
      <p:grpSp>
        <p:nvGrpSpPr>
          <p:cNvPr id="20" name="Group 10">
            <a:extLst>
              <a:ext uri="{FF2B5EF4-FFF2-40B4-BE49-F238E27FC236}">
                <a16:creationId xmlns:a16="http://schemas.microsoft.com/office/drawing/2014/main" id="{4592A8CB-0B0A-43A5-86F4-712B0C4696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41850" y="444676"/>
            <a:ext cx="667802" cy="631474"/>
            <a:chOff x="10478914" y="1506691"/>
            <a:chExt cx="667802" cy="631474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C63B2AC-3D19-416D-A37F-2DDA8A3651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12">
              <a:extLst>
                <a:ext uri="{FF2B5EF4-FFF2-40B4-BE49-F238E27FC236}">
                  <a16:creationId xmlns:a16="http://schemas.microsoft.com/office/drawing/2014/main" id="{8A474391-1271-45F9-A39C-8641371AB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22" name="Picture 3">
            <a:extLst>
              <a:ext uri="{FF2B5EF4-FFF2-40B4-BE49-F238E27FC236}">
                <a16:creationId xmlns:a16="http://schemas.microsoft.com/office/drawing/2014/main" id="{4B633232-066B-6F7A-9B20-B6CAAF1C20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132" r="5" b="5"/>
          <a:stretch/>
        </p:blipFill>
        <p:spPr>
          <a:xfrm>
            <a:off x="4743450" y="10"/>
            <a:ext cx="7448551" cy="6857990"/>
          </a:xfrm>
          <a:custGeom>
            <a:avLst/>
            <a:gdLst/>
            <a:ahLst/>
            <a:cxnLst/>
            <a:rect l="l" t="t" r="r" b="b"/>
            <a:pathLst>
              <a:path w="7448551" h="6858000">
                <a:moveTo>
                  <a:pt x="0" y="0"/>
                </a:moveTo>
                <a:lnTo>
                  <a:pt x="7448551" y="0"/>
                </a:lnTo>
                <a:lnTo>
                  <a:pt x="7448551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3" name="Rectangle 14">
            <a:extLst>
              <a:ext uri="{FF2B5EF4-FFF2-40B4-BE49-F238E27FC236}">
                <a16:creationId xmlns:a16="http://schemas.microsoft.com/office/drawing/2014/main" id="{41AC6C06-99FE-4BA1-BC82-8406A424CD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16">
            <a:extLst>
              <a:ext uri="{FF2B5EF4-FFF2-40B4-BE49-F238E27FC236}">
                <a16:creationId xmlns:a16="http://schemas.microsoft.com/office/drawing/2014/main" id="{7AEC842D-C905-4DEA-B1C3-CA51995C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21219" y="5433223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E6C60-0229-65D2-6A70-F331BB0624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Definition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E8063-12F9-E2BE-D629-65B0B7973A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rgbClr val="FFFFFF">
                    <a:alpha val="60000"/>
                  </a:srgbClr>
                </a:solidFill>
              </a:rPr>
              <a:t>Serious and Organised Crime (SOC) is a criminal activity that is planned, coordinated and committed by people working individually, in groups or as transnational networks.</a:t>
            </a:r>
          </a:p>
          <a:p>
            <a:pPr marL="0" indent="0">
              <a:buNone/>
            </a:pPr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(UK Parliament 2020)</a:t>
            </a:r>
          </a:p>
        </p:txBody>
      </p:sp>
    </p:spTree>
    <p:extLst>
      <p:ext uri="{BB962C8B-B14F-4D97-AF65-F5344CB8AC3E}">
        <p14:creationId xmlns:p14="http://schemas.microsoft.com/office/powerpoint/2010/main" val="28202885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3496A-11AC-BE2C-3DD6-6A4AEFF1B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Facts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F38C4-7FB2-48DE-D639-60C49E9F99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GB" sz="2800" dirty="0">
                <a:solidFill>
                  <a:srgbClr val="FFFFFF">
                    <a:alpha val="60000"/>
                  </a:srgbClr>
                </a:solidFill>
              </a:rPr>
              <a:t>Estimated 181,000 known offenders 2019 (NCA)</a:t>
            </a:r>
          </a:p>
          <a:p>
            <a:r>
              <a:rPr lang="en-GB" sz="2800" dirty="0">
                <a:solidFill>
                  <a:srgbClr val="FFFFFF">
                    <a:alpha val="60000"/>
                  </a:srgbClr>
                </a:solidFill>
              </a:rPr>
              <a:t>Costs an estimated £37 billion per year (SOC strategy 2018)</a:t>
            </a:r>
          </a:p>
          <a:p>
            <a:r>
              <a:rPr lang="en-GB" sz="2800" dirty="0">
                <a:solidFill>
                  <a:srgbClr val="FFFFFF">
                    <a:alpha val="60000"/>
                  </a:srgbClr>
                </a:solidFill>
              </a:rPr>
              <a:t>Estimated 4600 Organised Crime Groups (OCG's) operating in the UK</a:t>
            </a:r>
          </a:p>
        </p:txBody>
      </p:sp>
    </p:spTree>
    <p:extLst>
      <p:ext uri="{BB962C8B-B14F-4D97-AF65-F5344CB8AC3E}">
        <p14:creationId xmlns:p14="http://schemas.microsoft.com/office/powerpoint/2010/main" val="2782862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ADBE5-AA58-5BA9-C48D-6C59A2A73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Challenges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B3AAD4-A88C-2B9C-BB52-A70F86FF85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 lnSpcReduction="10000"/>
          </a:bodyPr>
          <a:lstStyle/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The 4 P's</a:t>
            </a:r>
          </a:p>
          <a:p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Hidden nature of SOC </a:t>
            </a:r>
          </a:p>
          <a:p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Technological Advancements</a:t>
            </a:r>
          </a:p>
          <a:p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Corruption</a:t>
            </a:r>
          </a:p>
        </p:txBody>
      </p:sp>
    </p:spTree>
    <p:extLst>
      <p:ext uri="{BB962C8B-B14F-4D97-AF65-F5344CB8AC3E}">
        <p14:creationId xmlns:p14="http://schemas.microsoft.com/office/powerpoint/2010/main" val="32555057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9CBBB-60BE-5436-A135-953E31B0DE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4 P's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078AD-A373-516D-AE4C-CD0E779C37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The current framework being used to tackle serious and organised crime is the 4 P's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Pursue – offenders through prosecution 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Prepare – mitigate impact of SOC 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Protect – individuals and organisations from the impact of SOC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Prevent – People from engaging in SOC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>
                    <a:alpha val="60000"/>
                  </a:srgbClr>
                </a:solidFill>
              </a:rPr>
              <a:t>(Serious and Organised Crime Strategy 2018)</a:t>
            </a:r>
          </a:p>
        </p:txBody>
      </p:sp>
    </p:spTree>
    <p:extLst>
      <p:ext uri="{BB962C8B-B14F-4D97-AF65-F5344CB8AC3E}">
        <p14:creationId xmlns:p14="http://schemas.microsoft.com/office/powerpoint/2010/main" val="2291104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5968E-0B9D-5850-3CE7-6B28FEE49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Issues with the 4 P's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795584-B2D7-2F2B-C3D4-E8DFF93EB5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HMICFRS (2018) Reports too many forces rely on pursuit of criminals as a deterrent </a:t>
            </a:r>
          </a:p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Lack of multi-agency approach resulting in police forces tackling SOC in isolation</a:t>
            </a:r>
          </a:p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Inconsistencies in the prioritisation of SOC's </a:t>
            </a:r>
          </a:p>
          <a:p>
            <a:endParaRPr lang="en-GB" dirty="0">
              <a:solidFill>
                <a:srgbClr val="FFFFFF">
                  <a:alpha val="6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46385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D2C52-998E-4332-833B-8B2E00B1DC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Possible improvements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2446FE-B8A8-BF22-9FF7-53EF13FD5E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Implement a multi-agency approach to cast a wider net.</a:t>
            </a:r>
            <a:endParaRPr lang="en-GB">
              <a:solidFill>
                <a:srgbClr val="FFFFFF">
                  <a:alpha val="60000"/>
                </a:srgbClr>
              </a:solidFill>
            </a:endParaRPr>
          </a:p>
          <a:p>
            <a:endParaRPr lang="en-GB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Develop programmes to deter potential criminals, utilising PREVENT before PURSUE</a:t>
            </a:r>
            <a:endParaRPr lang="en-GB">
              <a:solidFill>
                <a:srgbClr val="FFFFFF">
                  <a:alpha val="60000"/>
                </a:srgbClr>
              </a:solidFill>
            </a:endParaRPr>
          </a:p>
          <a:p>
            <a:endParaRPr lang="en-GB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Neighbourhood officers engaging in communities more often to bridge the gap between police and community. </a:t>
            </a:r>
            <a:endParaRPr lang="en-GB">
              <a:solidFill>
                <a:srgbClr val="FFFFFF">
                  <a:alpha val="6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7865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54B1E-01F6-B25A-FDFF-15D61E622F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Hidden Crime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6A84F-12A5-3981-0B7C-5CECE4F4B4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Cyber Crime</a:t>
            </a:r>
          </a:p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Estimated losses of 2.2 Billion 2018/19</a:t>
            </a:r>
          </a:p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Fraud accounts for 1/3 of estimated crime</a:t>
            </a:r>
          </a:p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Severely Underreported due to lack of awareness.</a:t>
            </a:r>
          </a:p>
          <a:p>
            <a:pPr marL="0" indent="0">
              <a:buNone/>
            </a:pPr>
            <a:endParaRPr lang="en-GB" sz="2000" dirty="0">
              <a:solidFill>
                <a:srgbClr val="FFFFFF">
                  <a:alpha val="60000"/>
                </a:srgbClr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FFFFFF">
                    <a:alpha val="60000"/>
                  </a:srgbClr>
                </a:solidFill>
              </a:rPr>
              <a:t>(NCA strategy for SOC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24538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AC3DC-15DD-3113-C2C1-E98DDEB311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Possible Improvements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42987E-68A8-204A-8EE4-822C2A95F2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Increase public education to improve reporting </a:t>
            </a:r>
          </a:p>
          <a:p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Develop interventions to protect vulnerable people from cybercrime.</a:t>
            </a:r>
          </a:p>
          <a:p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Increase support for cybercrime victims.</a:t>
            </a:r>
          </a:p>
          <a:p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endParaRPr lang="en-GB" dirty="0">
              <a:solidFill>
                <a:srgbClr val="FFFFFF">
                  <a:alpha val="6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79998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6EDAF-EA65-9BF8-8415-FD5892C08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Technological Advancements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FD26C9-B4BA-5C64-D943-F9C3B7BF90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New technology such as, encryption, private networks and virtual currencies create a new layer of anonymity for criminals</a:t>
            </a:r>
          </a:p>
          <a:p>
            <a:endParaRPr lang="en-GB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Difficulty in "keeping up" with the constant development of technology</a:t>
            </a:r>
          </a:p>
          <a:p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New technology allows cybercrime to be </a:t>
            </a:r>
            <a:r>
              <a:rPr lang="en-GB" dirty="0" err="1">
                <a:solidFill>
                  <a:srgbClr val="FFFFFF">
                    <a:alpha val="60000"/>
                  </a:srgbClr>
                </a:solidFill>
              </a:rPr>
              <a:t>commited</a:t>
            </a:r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 overseas creating jurisdictional issues.</a:t>
            </a:r>
          </a:p>
        </p:txBody>
      </p:sp>
    </p:spTree>
    <p:extLst>
      <p:ext uri="{BB962C8B-B14F-4D97-AF65-F5344CB8AC3E}">
        <p14:creationId xmlns:p14="http://schemas.microsoft.com/office/powerpoint/2010/main" val="7942895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AE9B9-B75A-1A7B-4918-78CC40D14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</a:t>
            </a:r>
            <a:r>
              <a:rPr lang="en-GB"/>
              <a:t>improvements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2EAEC-73DA-296A-805A-5C18D35E4E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The police must continue to develop their technology to not fall behind </a:t>
            </a:r>
          </a:p>
          <a:p>
            <a:endParaRPr lang="en-GB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Constant training to ensure officers are educated on new possible crimes</a:t>
            </a:r>
          </a:p>
          <a:p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Development of legislation to cut off new criminal techniques</a:t>
            </a:r>
          </a:p>
          <a:p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endParaRPr lang="en-GB" dirty="0">
              <a:solidFill>
                <a:srgbClr val="FFFFFF">
                  <a:alpha val="6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77553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6A715-CBAE-26A4-70E3-94D8092FA3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Corruption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BB1540-1383-C0BF-110B-C6BD14E232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pPr marL="342900" indent="-342900"/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Insider law enforcement officers at the UK border facilitate SOC through financial gain.</a:t>
            </a:r>
          </a:p>
          <a:p>
            <a:pPr marL="342900" indent="-342900"/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pPr marL="342900" indent="-342900"/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Smuggling illegal supplies such as class A drugs.</a:t>
            </a:r>
          </a:p>
          <a:p>
            <a:pPr marL="342900" indent="-342900"/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pPr marL="342900" indent="-342900"/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Covid – 19 resulting in increase in corruption.</a:t>
            </a:r>
          </a:p>
          <a:p>
            <a:pPr marL="342900" indent="-342900"/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pPr marL="342900" indent="-342900"/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pPr marL="342900" indent="-342900"/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pPr marL="342900" indent="-342900"/>
            <a:endParaRPr lang="en-GB" dirty="0">
              <a:solidFill>
                <a:srgbClr val="FFFFFF">
                  <a:alpha val="6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1113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FCF8A-D9BC-84F6-A14A-5A6238C6C8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Possible improvements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D825DB-337D-3660-7B81-C17E7DD6C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 lnSpcReduction="10000"/>
          </a:bodyPr>
          <a:lstStyle/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Increased training to mitigate corruption </a:t>
            </a:r>
          </a:p>
          <a:p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The UK Anti-Corruption strategy must be developed</a:t>
            </a:r>
          </a:p>
          <a:p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Increased </a:t>
            </a:r>
            <a:r>
              <a:rPr lang="en-GB" dirty="0" err="1">
                <a:solidFill>
                  <a:srgbClr val="FFFFFF">
                    <a:alpha val="60000"/>
                  </a:srgbClr>
                </a:solidFill>
              </a:rPr>
              <a:t>pursuement</a:t>
            </a:r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 of corrupt law enforcement</a:t>
            </a:r>
          </a:p>
          <a:p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FFFFFF">
                    <a:alpha val="60000"/>
                  </a:srgbClr>
                </a:solidFill>
              </a:rPr>
              <a:t>(SOC Strategy 2018)</a:t>
            </a:r>
          </a:p>
        </p:txBody>
      </p:sp>
    </p:spTree>
    <p:extLst>
      <p:ext uri="{BB962C8B-B14F-4D97-AF65-F5344CB8AC3E}">
        <p14:creationId xmlns:p14="http://schemas.microsoft.com/office/powerpoint/2010/main" val="32465472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23308-BE0B-573A-826C-31EBA880E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more can be done?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08E3A-D3DB-EAD3-4D5B-35429A4F96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Recommendations by HMICFRS (2018) </a:t>
            </a:r>
          </a:p>
          <a:p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A new framework to measure the impact of SOC is needed</a:t>
            </a:r>
          </a:p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Improve relationships between law enforcement and other organisations</a:t>
            </a:r>
          </a:p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Increase interventions to deter potential criminals before they go into crime.</a:t>
            </a:r>
          </a:p>
          <a:p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FFFF">
                  <a:alpha val="6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71761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717E44-EFA9-1A31-CE58-ABE764713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Public Awareness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C2135-70BB-9171-258B-587EB5919E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Education and awareness is key to fight SOC </a:t>
            </a:r>
          </a:p>
          <a:p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Current lack of public awareness in terms of victim support</a:t>
            </a:r>
            <a:endParaRPr lang="en-GB" dirty="0"/>
          </a:p>
          <a:p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 dirty="0">
                <a:solidFill>
                  <a:srgbClr val="FFFFFF">
                    <a:alpha val="60000"/>
                  </a:srgbClr>
                </a:solidFill>
              </a:rPr>
              <a:t>Lack of awareness of the signs of SOC resulting in underreporting</a:t>
            </a:r>
            <a:endParaRPr lang="en-GB" dirty="0"/>
          </a:p>
          <a:p>
            <a:pPr marL="0" indent="0">
              <a:buNone/>
            </a:pPr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endParaRPr lang="en-GB" dirty="0">
              <a:solidFill>
                <a:srgbClr val="FFFFFF">
                  <a:alpha val="6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2382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CC3C37-5C1A-A3B8-5CCF-C4712287E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891974" cy="4369035"/>
          </a:xfrm>
        </p:spPr>
        <p:txBody>
          <a:bodyPr>
            <a:normAutofit/>
          </a:bodyPr>
          <a:lstStyle/>
          <a:p>
            <a:r>
              <a:rPr lang="en-GB" sz="6600"/>
              <a:t>Concluding Thoughts</a:t>
            </a:r>
          </a:p>
        </p:txBody>
      </p:sp>
    </p:spTree>
    <p:extLst>
      <p:ext uri="{BB962C8B-B14F-4D97-AF65-F5344CB8AC3E}">
        <p14:creationId xmlns:p14="http://schemas.microsoft.com/office/powerpoint/2010/main" val="34813057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A7D89-7135-6A4E-C1E2-88E5C41A92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5E6727-311C-450F-7BB8-EF7196B186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 lnSpcReduction="10000"/>
          </a:bodyPr>
          <a:lstStyle/>
          <a:p>
            <a:r>
              <a:rPr lang="en-GB" sz="1600" dirty="0">
                <a:solidFill>
                  <a:schemeClr val="tx1"/>
                </a:solidFill>
              </a:rPr>
              <a:t>UK Parliament (2020).  Policing in the UK: Serious and Organised Crime. Available at </a:t>
            </a:r>
            <a:r>
              <a:rPr lang="en-GB" sz="1600" dirty="0">
                <a:solidFill>
                  <a:schemeClr val="tx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https://lordslibrary.parliament.uk/research-briefings/lln-2020-0016/#:~:text=Serious%20and%20organised%20crime%20(SOC,a%20motivator%20in%20some%20cases</a:t>
            </a:r>
            <a:r>
              <a:rPr lang="en-GB" sz="1600" dirty="0">
                <a:solidFill>
                  <a:schemeClr val="tx1"/>
                </a:solidFill>
                <a:ea typeface="+mn-lt"/>
                <a:cs typeface="+mn-lt"/>
              </a:rPr>
              <a:t>.</a:t>
            </a:r>
            <a:r>
              <a:rPr lang="en-GB" sz="1600" dirty="0">
                <a:solidFill>
                  <a:schemeClr val="bg1"/>
                </a:solidFill>
                <a:ea typeface="+mn-lt"/>
                <a:cs typeface="+mn-lt"/>
              </a:rPr>
              <a:t> </a:t>
            </a:r>
          </a:p>
          <a:p>
            <a:r>
              <a:rPr lang="en-GB" sz="1600" dirty="0">
                <a:solidFill>
                  <a:schemeClr val="tx1"/>
                </a:solidFill>
              </a:rPr>
              <a:t>NCA (2019) 181,000 UK Offenders. Available at </a:t>
            </a:r>
            <a:r>
              <a:rPr lang="en-GB" sz="1600" dirty="0">
                <a:solidFill>
                  <a:schemeClr val="tx1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https://www.nationalcrimeagency.gov.uk/news/181-000-uk-offenders-fuelling-chronic-and-corrosive-threat-from-serious-and-organised-crime</a:t>
            </a:r>
            <a:r>
              <a:rPr lang="en-GB" sz="1600" dirty="0">
                <a:solidFill>
                  <a:schemeClr val="tx1"/>
                </a:solidFill>
                <a:ea typeface="+mn-lt"/>
                <a:cs typeface="+mn-lt"/>
              </a:rPr>
              <a:t> </a:t>
            </a:r>
          </a:p>
          <a:p>
            <a:r>
              <a:rPr lang="en-GB" sz="1600" dirty="0">
                <a:solidFill>
                  <a:schemeClr val="tx1"/>
                </a:solidFill>
                <a:ea typeface="+mn-lt"/>
                <a:cs typeface="+mn-lt"/>
              </a:rPr>
              <a:t>HM Government (2018) Serious and Organised Crime Strategy 2018. Available at </a:t>
            </a:r>
            <a:r>
              <a:rPr lang="en-GB" sz="1600" dirty="0">
                <a:solidFill>
                  <a:schemeClr val="tx1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https://assets.publishing.service.gov.uk/government/uploads/system/uploads/attachment_data/file/752850/SOC-2018-web.pdf</a:t>
            </a:r>
            <a:r>
              <a:rPr lang="en-GB" sz="1600" dirty="0">
                <a:solidFill>
                  <a:schemeClr val="tx1"/>
                </a:solidFill>
                <a:ea typeface="+mn-lt"/>
                <a:cs typeface="+mn-lt"/>
              </a:rPr>
              <a:t> </a:t>
            </a:r>
          </a:p>
          <a:p>
            <a:r>
              <a:rPr lang="en-GB" sz="1600" dirty="0">
                <a:solidFill>
                  <a:schemeClr val="tx1"/>
                </a:solidFill>
                <a:ea typeface="+mn-lt"/>
                <a:cs typeface="+mn-lt"/>
              </a:rPr>
              <a:t>HMICFRS (2018) PEEL: Police effectiveness 2017. Available at </a:t>
            </a:r>
            <a:r>
              <a:rPr lang="en-GB" sz="1600" dirty="0">
                <a:solidFill>
                  <a:schemeClr val="tx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https://www.justiceinspectorates.gov.uk/hmicfrs/wp-content/uploads/peel-police-effectiveness-2017-2.pdf</a:t>
            </a:r>
            <a:r>
              <a:rPr lang="en-GB" sz="1600" dirty="0">
                <a:solidFill>
                  <a:schemeClr val="tx1"/>
                </a:solidFill>
                <a:ea typeface="+mn-lt"/>
                <a:cs typeface="+mn-lt"/>
              </a:rPr>
              <a:t> </a:t>
            </a:r>
          </a:p>
          <a:p>
            <a:r>
              <a:rPr lang="en-GB" sz="1600" dirty="0">
                <a:solidFill>
                  <a:schemeClr val="tx1"/>
                </a:solidFill>
                <a:ea typeface="+mn-lt"/>
                <a:cs typeface="+mn-lt"/>
              </a:rPr>
              <a:t>NCA (2020) National Strategic Assessment of SOC 2020. Available at </a:t>
            </a:r>
            <a:r>
              <a:rPr lang="en-GB" sz="1600" dirty="0">
                <a:solidFill>
                  <a:schemeClr val="tx1"/>
                </a:solidFill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https://www.nationalcrimeagency.gov.uk/who-we-are/publications/437-national-strategic-assessment-of-serious-and-organised-crime-2020/file</a:t>
            </a:r>
            <a:r>
              <a:rPr lang="en-GB" sz="1600" dirty="0">
                <a:solidFill>
                  <a:schemeClr val="tx1"/>
                </a:solidFill>
                <a:ea typeface="+mn-lt"/>
                <a:cs typeface="+mn-lt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331897668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AnalogousFromRegularSeed_2SEEDS">
      <a:dk1>
        <a:srgbClr val="000000"/>
      </a:dk1>
      <a:lt1>
        <a:srgbClr val="FFFFFF"/>
      </a:lt1>
      <a:dk2>
        <a:srgbClr val="2F2F1B"/>
      </a:dk2>
      <a:lt2>
        <a:srgbClr val="F0F0F3"/>
      </a:lt2>
      <a:accent1>
        <a:srgbClr val="AAA412"/>
      </a:accent1>
      <a:accent2>
        <a:srgbClr val="E18B24"/>
      </a:accent2>
      <a:accent3>
        <a:srgbClr val="78AE1F"/>
      </a:accent3>
      <a:accent4>
        <a:srgbClr val="782AD8"/>
      </a:accent4>
      <a:accent5>
        <a:srgbClr val="CD29E7"/>
      </a:accent5>
      <a:accent6>
        <a:srgbClr val="D517A0"/>
      </a:accent6>
      <a:hlink>
        <a:srgbClr val="3F44BF"/>
      </a:hlink>
      <a:folHlink>
        <a:srgbClr val="7F7F7F"/>
      </a:folHlink>
    </a:clrScheme>
    <a:fontScheme name="Float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3DFloatVTI</vt:lpstr>
      <vt:lpstr>Serious and Organised Crime</vt:lpstr>
      <vt:lpstr>Definition </vt:lpstr>
      <vt:lpstr>The Facts </vt:lpstr>
      <vt:lpstr>Key Challenges </vt:lpstr>
      <vt:lpstr>The 4 P's</vt:lpstr>
      <vt:lpstr>Issues with the 4 P's</vt:lpstr>
      <vt:lpstr>Possible improvements </vt:lpstr>
      <vt:lpstr>Hidden Crime</vt:lpstr>
      <vt:lpstr>Possible Improvements</vt:lpstr>
      <vt:lpstr>Technological Advancements</vt:lpstr>
      <vt:lpstr>Possible improvements </vt:lpstr>
      <vt:lpstr>Corruption</vt:lpstr>
      <vt:lpstr>Possible improvements </vt:lpstr>
      <vt:lpstr>What more can be done? </vt:lpstr>
      <vt:lpstr>Public Awareness </vt:lpstr>
      <vt:lpstr>Concluding Thoughts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442</cp:revision>
  <dcterms:created xsi:type="dcterms:W3CDTF">2023-05-01T17:59:48Z</dcterms:created>
  <dcterms:modified xsi:type="dcterms:W3CDTF">2023-05-02T11:56:05Z</dcterms:modified>
</cp:coreProperties>
</file>