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theme/theme3.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4.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5.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6.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7.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8.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9.xml" ContentType="application/vnd.openxmlformats-officedocument.theme+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10.xml" ContentType="application/vnd.openxmlformats-officedocument.theme+xml"/>
  <Override PartName="/ppt/slideLayouts/slideLayout63.xml" ContentType="application/vnd.openxmlformats-officedocument.presentationml.slideLayout+xml"/>
  <Override PartName="/ppt/theme/theme11.xml" ContentType="application/vnd.openxmlformats-officedocument.theme+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12.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theme/theme13.xml" ContentType="application/vnd.openxmlformats-officedocument.theme+xml"/>
  <Override PartName="/ppt/theme/theme1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4" r:id="rId2"/>
    <p:sldMasterId id="2147483666" r:id="rId3"/>
    <p:sldMasterId id="2147483668" r:id="rId4"/>
    <p:sldMasterId id="2147483680" r:id="rId5"/>
    <p:sldMasterId id="2147483685" r:id="rId6"/>
    <p:sldMasterId id="2147483690" r:id="rId7"/>
    <p:sldMasterId id="2147483710" r:id="rId8"/>
    <p:sldMasterId id="2147483724" r:id="rId9"/>
    <p:sldMasterId id="2147483738" r:id="rId10"/>
    <p:sldMasterId id="2147483750" r:id="rId11"/>
    <p:sldMasterId id="2147483752" r:id="rId12"/>
    <p:sldMasterId id="2147483766" r:id="rId13"/>
  </p:sldMasterIdLst>
  <p:notesMasterIdLst>
    <p:notesMasterId r:id="rId61"/>
  </p:notesMasterIdLst>
  <p:sldIdLst>
    <p:sldId id="260" r:id="rId14"/>
    <p:sldId id="273" r:id="rId15"/>
    <p:sldId id="500" r:id="rId16"/>
    <p:sldId id="501" r:id="rId17"/>
    <p:sldId id="374" r:id="rId18"/>
    <p:sldId id="445" r:id="rId19"/>
    <p:sldId id="457" r:id="rId20"/>
    <p:sldId id="1102" r:id="rId21"/>
    <p:sldId id="320" r:id="rId22"/>
    <p:sldId id="1103" r:id="rId23"/>
    <p:sldId id="458" r:id="rId24"/>
    <p:sldId id="284" r:id="rId25"/>
    <p:sldId id="455" r:id="rId26"/>
    <p:sldId id="507" r:id="rId27"/>
    <p:sldId id="313" r:id="rId28"/>
    <p:sldId id="1104" r:id="rId29"/>
    <p:sldId id="1115" r:id="rId30"/>
    <p:sldId id="508" r:id="rId31"/>
    <p:sldId id="1105" r:id="rId32"/>
    <p:sldId id="509" r:id="rId33"/>
    <p:sldId id="485" r:id="rId34"/>
    <p:sldId id="1109" r:id="rId35"/>
    <p:sldId id="473" r:id="rId36"/>
    <p:sldId id="1106" r:id="rId37"/>
    <p:sldId id="412" r:id="rId38"/>
    <p:sldId id="279" r:id="rId39"/>
    <p:sldId id="342" r:id="rId40"/>
    <p:sldId id="275" r:id="rId41"/>
    <p:sldId id="1110" r:id="rId42"/>
    <p:sldId id="322" r:id="rId43"/>
    <p:sldId id="356" r:id="rId44"/>
    <p:sldId id="357" r:id="rId45"/>
    <p:sldId id="1111" r:id="rId46"/>
    <p:sldId id="333" r:id="rId47"/>
    <p:sldId id="338" r:id="rId48"/>
    <p:sldId id="470" r:id="rId49"/>
    <p:sldId id="286" r:id="rId50"/>
    <p:sldId id="290" r:id="rId51"/>
    <p:sldId id="292" r:id="rId52"/>
    <p:sldId id="289" r:id="rId53"/>
    <p:sldId id="1113" r:id="rId54"/>
    <p:sldId id="258" r:id="rId55"/>
    <p:sldId id="499" r:id="rId56"/>
    <p:sldId id="471" r:id="rId57"/>
    <p:sldId id="1114" r:id="rId58"/>
    <p:sldId id="1112" r:id="rId59"/>
    <p:sldId id="505"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D000B67-11BB-417B-BB27-AFFD94684135}" v="149" dt="2023-10-29T22:10:33.01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734" autoAdjust="0"/>
    <p:restoredTop sz="77178" autoAdjust="0"/>
  </p:normalViewPr>
  <p:slideViewPr>
    <p:cSldViewPr snapToGrid="0">
      <p:cViewPr varScale="1">
        <p:scale>
          <a:sx n="94" d="100"/>
          <a:sy n="94" d="100"/>
        </p:scale>
        <p:origin x="1308" y="2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3.xml"/><Relationship Id="rId21" Type="http://schemas.openxmlformats.org/officeDocument/2006/relationships/slide" Target="slides/slide8.xml"/><Relationship Id="rId34" Type="http://schemas.openxmlformats.org/officeDocument/2006/relationships/slide" Target="slides/slide21.xml"/><Relationship Id="rId42" Type="http://schemas.openxmlformats.org/officeDocument/2006/relationships/slide" Target="slides/slide29.xml"/><Relationship Id="rId47" Type="http://schemas.openxmlformats.org/officeDocument/2006/relationships/slide" Target="slides/slide34.xml"/><Relationship Id="rId50" Type="http://schemas.openxmlformats.org/officeDocument/2006/relationships/slide" Target="slides/slide37.xml"/><Relationship Id="rId55" Type="http://schemas.openxmlformats.org/officeDocument/2006/relationships/slide" Target="slides/slide42.xml"/><Relationship Id="rId63" Type="http://schemas.openxmlformats.org/officeDocument/2006/relationships/viewProps" Target="viewProp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3.xml"/><Relationship Id="rId29" Type="http://schemas.openxmlformats.org/officeDocument/2006/relationships/slide" Target="slides/slide16.xml"/><Relationship Id="rId11" Type="http://schemas.openxmlformats.org/officeDocument/2006/relationships/slideMaster" Target="slideMasters/slideMaster11.xml"/><Relationship Id="rId24" Type="http://schemas.openxmlformats.org/officeDocument/2006/relationships/slide" Target="slides/slide11.xml"/><Relationship Id="rId32" Type="http://schemas.openxmlformats.org/officeDocument/2006/relationships/slide" Target="slides/slide19.xml"/><Relationship Id="rId37" Type="http://schemas.openxmlformats.org/officeDocument/2006/relationships/slide" Target="slides/slide24.xml"/><Relationship Id="rId40" Type="http://schemas.openxmlformats.org/officeDocument/2006/relationships/slide" Target="slides/slide27.xml"/><Relationship Id="rId45" Type="http://schemas.openxmlformats.org/officeDocument/2006/relationships/slide" Target="slides/slide32.xml"/><Relationship Id="rId53" Type="http://schemas.openxmlformats.org/officeDocument/2006/relationships/slide" Target="slides/slide40.xml"/><Relationship Id="rId58" Type="http://schemas.openxmlformats.org/officeDocument/2006/relationships/slide" Target="slides/slide45.xml"/><Relationship Id="rId66" Type="http://schemas.microsoft.com/office/2016/11/relationships/changesInfo" Target="changesInfos/changesInfo1.xml"/><Relationship Id="rId5" Type="http://schemas.openxmlformats.org/officeDocument/2006/relationships/slideMaster" Target="slideMasters/slideMaster5.xml"/><Relationship Id="rId61" Type="http://schemas.openxmlformats.org/officeDocument/2006/relationships/notesMaster" Target="notesMasters/notesMaster1.xml"/><Relationship Id="rId19" Type="http://schemas.openxmlformats.org/officeDocument/2006/relationships/slide" Target="slides/slide6.xml"/><Relationship Id="rId14" Type="http://schemas.openxmlformats.org/officeDocument/2006/relationships/slide" Target="slides/slide1.xml"/><Relationship Id="rId22" Type="http://schemas.openxmlformats.org/officeDocument/2006/relationships/slide" Target="slides/slide9.xml"/><Relationship Id="rId27" Type="http://schemas.openxmlformats.org/officeDocument/2006/relationships/slide" Target="slides/slide14.xml"/><Relationship Id="rId30" Type="http://schemas.openxmlformats.org/officeDocument/2006/relationships/slide" Target="slides/slide17.xml"/><Relationship Id="rId35" Type="http://schemas.openxmlformats.org/officeDocument/2006/relationships/slide" Target="slides/slide22.xml"/><Relationship Id="rId43" Type="http://schemas.openxmlformats.org/officeDocument/2006/relationships/slide" Target="slides/slide30.xml"/><Relationship Id="rId48" Type="http://schemas.openxmlformats.org/officeDocument/2006/relationships/slide" Target="slides/slide35.xml"/><Relationship Id="rId56" Type="http://schemas.openxmlformats.org/officeDocument/2006/relationships/slide" Target="slides/slide43.xml"/><Relationship Id="rId64" Type="http://schemas.openxmlformats.org/officeDocument/2006/relationships/theme" Target="theme/theme1.xml"/><Relationship Id="rId8" Type="http://schemas.openxmlformats.org/officeDocument/2006/relationships/slideMaster" Target="slideMasters/slideMaster8.xml"/><Relationship Id="rId51" Type="http://schemas.openxmlformats.org/officeDocument/2006/relationships/slide" Target="slides/slide38.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 Target="slides/slide4.xml"/><Relationship Id="rId25" Type="http://schemas.openxmlformats.org/officeDocument/2006/relationships/slide" Target="slides/slide12.xml"/><Relationship Id="rId33" Type="http://schemas.openxmlformats.org/officeDocument/2006/relationships/slide" Target="slides/slide20.xml"/><Relationship Id="rId38" Type="http://schemas.openxmlformats.org/officeDocument/2006/relationships/slide" Target="slides/slide25.xml"/><Relationship Id="rId46" Type="http://schemas.openxmlformats.org/officeDocument/2006/relationships/slide" Target="slides/slide33.xml"/><Relationship Id="rId59" Type="http://schemas.openxmlformats.org/officeDocument/2006/relationships/slide" Target="slides/slide46.xml"/><Relationship Id="rId67" Type="http://schemas.microsoft.com/office/2015/10/relationships/revisionInfo" Target="revisionInfo.xml"/><Relationship Id="rId20" Type="http://schemas.openxmlformats.org/officeDocument/2006/relationships/slide" Target="slides/slide7.xml"/><Relationship Id="rId41" Type="http://schemas.openxmlformats.org/officeDocument/2006/relationships/slide" Target="slides/slide28.xml"/><Relationship Id="rId54" Type="http://schemas.openxmlformats.org/officeDocument/2006/relationships/slide" Target="slides/slide41.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2.xml"/><Relationship Id="rId23" Type="http://schemas.openxmlformats.org/officeDocument/2006/relationships/slide" Target="slides/slide10.xml"/><Relationship Id="rId28" Type="http://schemas.openxmlformats.org/officeDocument/2006/relationships/slide" Target="slides/slide15.xml"/><Relationship Id="rId36" Type="http://schemas.openxmlformats.org/officeDocument/2006/relationships/slide" Target="slides/slide23.xml"/><Relationship Id="rId49" Type="http://schemas.openxmlformats.org/officeDocument/2006/relationships/slide" Target="slides/slide36.xml"/><Relationship Id="rId57" Type="http://schemas.openxmlformats.org/officeDocument/2006/relationships/slide" Target="slides/slide44.xml"/><Relationship Id="rId10" Type="http://schemas.openxmlformats.org/officeDocument/2006/relationships/slideMaster" Target="slideMasters/slideMaster10.xml"/><Relationship Id="rId31" Type="http://schemas.openxmlformats.org/officeDocument/2006/relationships/slide" Target="slides/slide18.xml"/><Relationship Id="rId44" Type="http://schemas.openxmlformats.org/officeDocument/2006/relationships/slide" Target="slides/slide31.xml"/><Relationship Id="rId52" Type="http://schemas.openxmlformats.org/officeDocument/2006/relationships/slide" Target="slides/slide39.xml"/><Relationship Id="rId60" Type="http://schemas.openxmlformats.org/officeDocument/2006/relationships/slide" Target="slides/slide47.xml"/><Relationship Id="rId65"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 Target="slides/slide5.xml"/><Relationship Id="rId39" Type="http://schemas.openxmlformats.org/officeDocument/2006/relationships/slide" Target="slides/slide2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ristopher Wilkin" userId="10363294-769d-46d1-9962-1839b2820248" providerId="ADAL" clId="{6D000B67-11BB-417B-BB27-AFFD94684135}"/>
    <pc:docChg chg="custSel addSld delSld modSld sldOrd delMainMaster">
      <pc:chgData name="Christopher Wilkin" userId="10363294-769d-46d1-9962-1839b2820248" providerId="ADAL" clId="{6D000B67-11BB-417B-BB27-AFFD94684135}" dt="2023-10-29T22:12:32.556" v="1344" actId="1076"/>
      <pc:docMkLst>
        <pc:docMk/>
      </pc:docMkLst>
      <pc:sldChg chg="addSp delSp modSp add mod">
        <pc:chgData name="Christopher Wilkin" userId="10363294-769d-46d1-9962-1839b2820248" providerId="ADAL" clId="{6D000B67-11BB-417B-BB27-AFFD94684135}" dt="2023-10-29T21:53:19.020" v="1143" actId="1076"/>
        <pc:sldMkLst>
          <pc:docMk/>
          <pc:sldMk cId="3306550297" sldId="258"/>
        </pc:sldMkLst>
        <pc:spChg chg="mod">
          <ac:chgData name="Christopher Wilkin" userId="10363294-769d-46d1-9962-1839b2820248" providerId="ADAL" clId="{6D000B67-11BB-417B-BB27-AFFD94684135}" dt="2023-10-29T21:50:39.936" v="1130" actId="1076"/>
          <ac:spMkLst>
            <pc:docMk/>
            <pc:sldMk cId="3306550297" sldId="258"/>
            <ac:spMk id="2" creationId="{00000000-0000-0000-0000-000000000000}"/>
          </ac:spMkLst>
        </pc:spChg>
        <pc:spChg chg="mod">
          <ac:chgData name="Christopher Wilkin" userId="10363294-769d-46d1-9962-1839b2820248" providerId="ADAL" clId="{6D000B67-11BB-417B-BB27-AFFD94684135}" dt="2023-10-29T21:53:19.020" v="1143" actId="1076"/>
          <ac:spMkLst>
            <pc:docMk/>
            <pc:sldMk cId="3306550297" sldId="258"/>
            <ac:spMk id="3" creationId="{00000000-0000-0000-0000-000000000000}"/>
          </ac:spMkLst>
        </pc:spChg>
        <pc:spChg chg="add del mod">
          <ac:chgData name="Christopher Wilkin" userId="10363294-769d-46d1-9962-1839b2820248" providerId="ADAL" clId="{6D000B67-11BB-417B-BB27-AFFD94684135}" dt="2023-10-29T21:52:17.073" v="1137"/>
          <ac:spMkLst>
            <pc:docMk/>
            <pc:sldMk cId="3306550297" sldId="258"/>
            <ac:spMk id="5" creationId="{865C496A-403A-02C2-2CD5-D9B9D9B75A8D}"/>
          </ac:spMkLst>
        </pc:spChg>
        <pc:picChg chg="add mod">
          <ac:chgData name="Christopher Wilkin" userId="10363294-769d-46d1-9962-1839b2820248" providerId="ADAL" clId="{6D000B67-11BB-417B-BB27-AFFD94684135}" dt="2023-10-29T21:53:11.661" v="1142" actId="1076"/>
          <ac:picMkLst>
            <pc:docMk/>
            <pc:sldMk cId="3306550297" sldId="258"/>
            <ac:picMk id="2050" creationId="{381FCFE9-77BA-193C-2A46-228C14244EE1}"/>
          </ac:picMkLst>
        </pc:picChg>
      </pc:sldChg>
      <pc:sldChg chg="modSp mod">
        <pc:chgData name="Christopher Wilkin" userId="10363294-769d-46d1-9962-1839b2820248" providerId="ADAL" clId="{6D000B67-11BB-417B-BB27-AFFD94684135}" dt="2023-10-29T22:02:26.056" v="1259" actId="20577"/>
        <pc:sldMkLst>
          <pc:docMk/>
          <pc:sldMk cId="522070710" sldId="260"/>
        </pc:sldMkLst>
        <pc:spChg chg="mod">
          <ac:chgData name="Christopher Wilkin" userId="10363294-769d-46d1-9962-1839b2820248" providerId="ADAL" clId="{6D000B67-11BB-417B-BB27-AFFD94684135}" dt="2023-10-29T22:02:26.056" v="1259" actId="20577"/>
          <ac:spMkLst>
            <pc:docMk/>
            <pc:sldMk cId="522070710" sldId="260"/>
            <ac:spMk id="6" creationId="{2DDBD4A8-0007-5EFA-628C-3A9FCA50BB6B}"/>
          </ac:spMkLst>
        </pc:spChg>
      </pc:sldChg>
      <pc:sldChg chg="del">
        <pc:chgData name="Christopher Wilkin" userId="10363294-769d-46d1-9962-1839b2820248" providerId="ADAL" clId="{6D000B67-11BB-417B-BB27-AFFD94684135}" dt="2023-10-29T21:41:59.837" v="1023" actId="47"/>
        <pc:sldMkLst>
          <pc:docMk/>
          <pc:sldMk cId="0" sldId="262"/>
        </pc:sldMkLst>
      </pc:sldChg>
      <pc:sldChg chg="add del">
        <pc:chgData name="Christopher Wilkin" userId="10363294-769d-46d1-9962-1839b2820248" providerId="ADAL" clId="{6D000B67-11BB-417B-BB27-AFFD94684135}" dt="2023-10-29T20:31:02.737" v="329" actId="47"/>
        <pc:sldMkLst>
          <pc:docMk/>
          <pc:sldMk cId="1285730141" sldId="264"/>
        </pc:sldMkLst>
      </pc:sldChg>
      <pc:sldChg chg="del">
        <pc:chgData name="Christopher Wilkin" userId="10363294-769d-46d1-9962-1839b2820248" providerId="ADAL" clId="{6D000B67-11BB-417B-BB27-AFFD94684135}" dt="2023-10-29T21:41:54.440" v="1015" actId="47"/>
        <pc:sldMkLst>
          <pc:docMk/>
          <pc:sldMk cId="0" sldId="265"/>
        </pc:sldMkLst>
      </pc:sldChg>
      <pc:sldChg chg="del">
        <pc:chgData name="Christopher Wilkin" userId="10363294-769d-46d1-9962-1839b2820248" providerId="ADAL" clId="{6D000B67-11BB-417B-BB27-AFFD94684135}" dt="2023-10-29T21:41:55.654" v="1017" actId="47"/>
        <pc:sldMkLst>
          <pc:docMk/>
          <pc:sldMk cId="0" sldId="266"/>
        </pc:sldMkLst>
      </pc:sldChg>
      <pc:sldChg chg="del">
        <pc:chgData name="Christopher Wilkin" userId="10363294-769d-46d1-9962-1839b2820248" providerId="ADAL" clId="{6D000B67-11BB-417B-BB27-AFFD94684135}" dt="2023-10-29T21:41:55.161" v="1016" actId="47"/>
        <pc:sldMkLst>
          <pc:docMk/>
          <pc:sldMk cId="0" sldId="267"/>
        </pc:sldMkLst>
      </pc:sldChg>
      <pc:sldChg chg="del">
        <pc:chgData name="Christopher Wilkin" userId="10363294-769d-46d1-9962-1839b2820248" providerId="ADAL" clId="{6D000B67-11BB-417B-BB27-AFFD94684135}" dt="2023-10-29T21:41:56.048" v="1018" actId="47"/>
        <pc:sldMkLst>
          <pc:docMk/>
          <pc:sldMk cId="0" sldId="268"/>
        </pc:sldMkLst>
      </pc:sldChg>
      <pc:sldChg chg="del">
        <pc:chgData name="Christopher Wilkin" userId="10363294-769d-46d1-9962-1839b2820248" providerId="ADAL" clId="{6D000B67-11BB-417B-BB27-AFFD94684135}" dt="2023-10-29T21:41:56.835" v="1019" actId="47"/>
        <pc:sldMkLst>
          <pc:docMk/>
          <pc:sldMk cId="0" sldId="269"/>
        </pc:sldMkLst>
      </pc:sldChg>
      <pc:sldChg chg="del">
        <pc:chgData name="Christopher Wilkin" userId="10363294-769d-46d1-9962-1839b2820248" providerId="ADAL" clId="{6D000B67-11BB-417B-BB27-AFFD94684135}" dt="2023-10-29T21:41:57.667" v="1020" actId="47"/>
        <pc:sldMkLst>
          <pc:docMk/>
          <pc:sldMk cId="0" sldId="271"/>
        </pc:sldMkLst>
      </pc:sldChg>
      <pc:sldChg chg="del">
        <pc:chgData name="Christopher Wilkin" userId="10363294-769d-46d1-9962-1839b2820248" providerId="ADAL" clId="{6D000B67-11BB-417B-BB27-AFFD94684135}" dt="2023-10-29T21:41:58.383" v="1021" actId="47"/>
        <pc:sldMkLst>
          <pc:docMk/>
          <pc:sldMk cId="0" sldId="272"/>
        </pc:sldMkLst>
      </pc:sldChg>
      <pc:sldChg chg="modSp mod">
        <pc:chgData name="Christopher Wilkin" userId="10363294-769d-46d1-9962-1839b2820248" providerId="ADAL" clId="{6D000B67-11BB-417B-BB27-AFFD94684135}" dt="2023-10-29T21:56:26.626" v="1155" actId="20577"/>
        <pc:sldMkLst>
          <pc:docMk/>
          <pc:sldMk cId="2941564429" sldId="273"/>
        </pc:sldMkLst>
        <pc:spChg chg="mod">
          <ac:chgData name="Christopher Wilkin" userId="10363294-769d-46d1-9962-1839b2820248" providerId="ADAL" clId="{6D000B67-11BB-417B-BB27-AFFD94684135}" dt="2023-10-29T21:56:26.626" v="1155" actId="20577"/>
          <ac:spMkLst>
            <pc:docMk/>
            <pc:sldMk cId="2941564429" sldId="273"/>
            <ac:spMk id="3" creationId="{129DA15B-EDB7-4EA8-93F9-99BFC0601F7E}"/>
          </ac:spMkLst>
        </pc:spChg>
      </pc:sldChg>
      <pc:sldChg chg="addSp delSp modSp add mod setBg delAnim modAnim delDesignElem">
        <pc:chgData name="Christopher Wilkin" userId="10363294-769d-46d1-9962-1839b2820248" providerId="ADAL" clId="{6D000B67-11BB-417B-BB27-AFFD94684135}" dt="2023-10-29T21:35:04.611" v="887"/>
        <pc:sldMkLst>
          <pc:docMk/>
          <pc:sldMk cId="3377036249" sldId="275"/>
        </pc:sldMkLst>
        <pc:spChg chg="del">
          <ac:chgData name="Christopher Wilkin" userId="10363294-769d-46d1-9962-1839b2820248" providerId="ADAL" clId="{6D000B67-11BB-417B-BB27-AFFD94684135}" dt="2023-10-29T21:34:54.087" v="884" actId="478"/>
          <ac:spMkLst>
            <pc:docMk/>
            <pc:sldMk cId="3377036249" sldId="275"/>
            <ac:spMk id="2" creationId="{00000000-0000-0000-0000-000000000000}"/>
          </ac:spMkLst>
        </pc:spChg>
        <pc:spChg chg="del">
          <ac:chgData name="Christopher Wilkin" userId="10363294-769d-46d1-9962-1839b2820248" providerId="ADAL" clId="{6D000B67-11BB-417B-BB27-AFFD94684135}" dt="2023-10-29T21:34:47.722" v="882" actId="478"/>
          <ac:spMkLst>
            <pc:docMk/>
            <pc:sldMk cId="3377036249" sldId="275"/>
            <ac:spMk id="4" creationId="{00000000-0000-0000-0000-000000000000}"/>
          </ac:spMkLst>
        </pc:spChg>
        <pc:spChg chg="mod">
          <ac:chgData name="Christopher Wilkin" userId="10363294-769d-46d1-9962-1839b2820248" providerId="ADAL" clId="{6D000B67-11BB-417B-BB27-AFFD94684135}" dt="2023-10-29T21:34:59.492" v="886" actId="1076"/>
          <ac:spMkLst>
            <pc:docMk/>
            <pc:sldMk cId="3377036249" sldId="275"/>
            <ac:spMk id="5" creationId="{648865D4-41BF-B0B9-056A-0BF7C5567744}"/>
          </ac:spMkLst>
        </pc:spChg>
        <pc:spChg chg="add del mod">
          <ac:chgData name="Christopher Wilkin" userId="10363294-769d-46d1-9962-1839b2820248" providerId="ADAL" clId="{6D000B67-11BB-417B-BB27-AFFD94684135}" dt="2023-10-29T21:34:51.264" v="883" actId="478"/>
          <ac:spMkLst>
            <pc:docMk/>
            <pc:sldMk cId="3377036249" sldId="275"/>
            <ac:spMk id="8" creationId="{BEDB8D28-F586-2D6D-4C9C-45CE230C41F8}"/>
          </ac:spMkLst>
        </pc:spChg>
        <pc:spChg chg="add del mod">
          <ac:chgData name="Christopher Wilkin" userId="10363294-769d-46d1-9962-1839b2820248" providerId="ADAL" clId="{6D000B67-11BB-417B-BB27-AFFD94684135}" dt="2023-10-29T21:34:56.199" v="885" actId="478"/>
          <ac:spMkLst>
            <pc:docMk/>
            <pc:sldMk cId="3377036249" sldId="275"/>
            <ac:spMk id="10" creationId="{B7227F59-76D0-81DF-903C-BF9983B4796D}"/>
          </ac:spMkLst>
        </pc:spChg>
        <pc:spChg chg="del">
          <ac:chgData name="Christopher Wilkin" userId="10363294-769d-46d1-9962-1839b2820248" providerId="ADAL" clId="{6D000B67-11BB-417B-BB27-AFFD94684135}" dt="2023-10-29T21:34:16.339" v="877"/>
          <ac:spMkLst>
            <pc:docMk/>
            <pc:sldMk cId="3377036249" sldId="275"/>
            <ac:spMk id="4102" creationId="{75F4D120-3921-42A8-A063-46B023CB0CDA}"/>
          </ac:spMkLst>
        </pc:spChg>
        <pc:grpChg chg="add mod">
          <ac:chgData name="Christopher Wilkin" userId="10363294-769d-46d1-9962-1839b2820248" providerId="ADAL" clId="{6D000B67-11BB-417B-BB27-AFFD94684135}" dt="2023-10-29T21:34:59.492" v="886" actId="1076"/>
          <ac:grpSpMkLst>
            <pc:docMk/>
            <pc:sldMk cId="3377036249" sldId="275"/>
            <ac:grpSpMk id="3" creationId="{A60FD98B-0907-623B-F14F-6807C8254723}"/>
          </ac:grpSpMkLst>
        </pc:grpChg>
        <pc:picChg chg="mod">
          <ac:chgData name="Christopher Wilkin" userId="10363294-769d-46d1-9962-1839b2820248" providerId="ADAL" clId="{6D000B67-11BB-417B-BB27-AFFD94684135}" dt="2023-10-29T21:34:59.492" v="886" actId="1076"/>
          <ac:picMkLst>
            <pc:docMk/>
            <pc:sldMk cId="3377036249" sldId="275"/>
            <ac:picMk id="6" creationId="{562FD50B-7D84-CFD6-D81B-B19DF22E9D28}"/>
          </ac:picMkLst>
        </pc:picChg>
        <pc:picChg chg="del">
          <ac:chgData name="Christopher Wilkin" userId="10363294-769d-46d1-9962-1839b2820248" providerId="ADAL" clId="{6D000B67-11BB-417B-BB27-AFFD94684135}" dt="2023-10-29T21:34:16.339" v="877"/>
          <ac:picMkLst>
            <pc:docMk/>
            <pc:sldMk cId="3377036249" sldId="275"/>
            <ac:picMk id="139" creationId="{9D01B3E5-85F4-41A9-A504-D5E6268DEC1D}"/>
          </ac:picMkLst>
        </pc:picChg>
        <pc:picChg chg="mod">
          <ac:chgData name="Christopher Wilkin" userId="10363294-769d-46d1-9962-1839b2820248" providerId="ADAL" clId="{6D000B67-11BB-417B-BB27-AFFD94684135}" dt="2023-10-29T21:34:20.676" v="878" actId="1076"/>
          <ac:picMkLst>
            <pc:docMk/>
            <pc:sldMk cId="3377036249" sldId="275"/>
            <ac:picMk id="4100" creationId="{6399F5E0-E25D-4038-BF15-E1ACF010AB01}"/>
          </ac:picMkLst>
        </pc:picChg>
      </pc:sldChg>
      <pc:sldChg chg="del">
        <pc:chgData name="Christopher Wilkin" userId="10363294-769d-46d1-9962-1839b2820248" providerId="ADAL" clId="{6D000B67-11BB-417B-BB27-AFFD94684135}" dt="2023-10-29T21:42:07.423" v="1031" actId="47"/>
        <pc:sldMkLst>
          <pc:docMk/>
          <pc:sldMk cId="0" sldId="276"/>
        </pc:sldMkLst>
      </pc:sldChg>
      <pc:sldChg chg="del">
        <pc:chgData name="Christopher Wilkin" userId="10363294-769d-46d1-9962-1839b2820248" providerId="ADAL" clId="{6D000B67-11BB-417B-BB27-AFFD94684135}" dt="2023-10-29T21:41:52.398" v="1012" actId="47"/>
        <pc:sldMkLst>
          <pc:docMk/>
          <pc:sldMk cId="0" sldId="278"/>
        </pc:sldMkLst>
      </pc:sldChg>
      <pc:sldChg chg="delSp modSp add mod">
        <pc:chgData name="Christopher Wilkin" userId="10363294-769d-46d1-9962-1839b2820248" providerId="ADAL" clId="{6D000B67-11BB-417B-BB27-AFFD94684135}" dt="2023-10-29T19:55:37.633" v="59" actId="1076"/>
        <pc:sldMkLst>
          <pc:docMk/>
          <pc:sldMk cId="1584800478" sldId="279"/>
        </pc:sldMkLst>
        <pc:graphicFrameChg chg="mod">
          <ac:chgData name="Christopher Wilkin" userId="10363294-769d-46d1-9962-1839b2820248" providerId="ADAL" clId="{6D000B67-11BB-417B-BB27-AFFD94684135}" dt="2023-10-29T19:55:37.633" v="59" actId="1076"/>
          <ac:graphicFrameMkLst>
            <pc:docMk/>
            <pc:sldMk cId="1584800478" sldId="279"/>
            <ac:graphicFrameMk id="4" creationId="{68EB6FD2-52DF-B4C3-DB09-02563BF04B32}"/>
          </ac:graphicFrameMkLst>
        </pc:graphicFrameChg>
        <pc:picChg chg="del">
          <ac:chgData name="Christopher Wilkin" userId="10363294-769d-46d1-9962-1839b2820248" providerId="ADAL" clId="{6D000B67-11BB-417B-BB27-AFFD94684135}" dt="2023-10-29T19:53:36.511" v="46" actId="478"/>
          <ac:picMkLst>
            <pc:docMk/>
            <pc:sldMk cId="1584800478" sldId="279"/>
            <ac:picMk id="5" creationId="{F3541966-59F6-635E-A5B8-E385D7041975}"/>
          </ac:picMkLst>
        </pc:picChg>
      </pc:sldChg>
      <pc:sldChg chg="del">
        <pc:chgData name="Christopher Wilkin" userId="10363294-769d-46d1-9962-1839b2820248" providerId="ADAL" clId="{6D000B67-11BB-417B-BB27-AFFD94684135}" dt="2023-10-29T21:42:00.504" v="1024" actId="47"/>
        <pc:sldMkLst>
          <pc:docMk/>
          <pc:sldMk cId="0" sldId="281"/>
        </pc:sldMkLst>
      </pc:sldChg>
      <pc:sldChg chg="del">
        <pc:chgData name="Christopher Wilkin" userId="10363294-769d-46d1-9962-1839b2820248" providerId="ADAL" clId="{6D000B67-11BB-417B-BB27-AFFD94684135}" dt="2023-10-29T21:42:02.502" v="1026" actId="47"/>
        <pc:sldMkLst>
          <pc:docMk/>
          <pc:sldMk cId="0" sldId="282"/>
        </pc:sldMkLst>
      </pc:sldChg>
      <pc:sldChg chg="delSp modSp add mod ord setBg delDesignElem">
        <pc:chgData name="Christopher Wilkin" userId="10363294-769d-46d1-9962-1839b2820248" providerId="ADAL" clId="{6D000B67-11BB-417B-BB27-AFFD94684135}" dt="2023-10-29T21:06:49.606" v="684"/>
        <pc:sldMkLst>
          <pc:docMk/>
          <pc:sldMk cId="3697135037" sldId="284"/>
        </pc:sldMkLst>
        <pc:spChg chg="del">
          <ac:chgData name="Christopher Wilkin" userId="10363294-769d-46d1-9962-1839b2820248" providerId="ADAL" clId="{6D000B67-11BB-417B-BB27-AFFD94684135}" dt="2023-10-29T21:06:32.456" v="681"/>
          <ac:spMkLst>
            <pc:docMk/>
            <pc:sldMk cId="3697135037" sldId="284"/>
            <ac:spMk id="9" creationId="{6753252F-4873-4F63-801D-CC719279A7D5}"/>
          </ac:spMkLst>
        </pc:spChg>
        <pc:spChg chg="del">
          <ac:chgData name="Christopher Wilkin" userId="10363294-769d-46d1-9962-1839b2820248" providerId="ADAL" clId="{6D000B67-11BB-417B-BB27-AFFD94684135}" dt="2023-10-29T21:06:32.456" v="681"/>
          <ac:spMkLst>
            <pc:docMk/>
            <pc:sldMk cId="3697135037" sldId="284"/>
            <ac:spMk id="11" creationId="{047C8CCB-F95D-4249-92DD-651249D3535A}"/>
          </ac:spMkLst>
        </pc:spChg>
        <pc:picChg chg="mod">
          <ac:chgData name="Christopher Wilkin" userId="10363294-769d-46d1-9962-1839b2820248" providerId="ADAL" clId="{6D000B67-11BB-417B-BB27-AFFD94684135}" dt="2023-10-29T21:06:36.434" v="682" actId="1076"/>
          <ac:picMkLst>
            <pc:docMk/>
            <pc:sldMk cId="3697135037" sldId="284"/>
            <ac:picMk id="4" creationId="{16CB6C31-473B-4777-A69C-175732927770}"/>
          </ac:picMkLst>
        </pc:picChg>
      </pc:sldChg>
      <pc:sldChg chg="delSp modSp add mod setBg delDesignElem">
        <pc:chgData name="Christopher Wilkin" userId="10363294-769d-46d1-9962-1839b2820248" providerId="ADAL" clId="{6D000B67-11BB-417B-BB27-AFFD94684135}" dt="2023-10-29T21:45:02.784" v="1087" actId="1076"/>
        <pc:sldMkLst>
          <pc:docMk/>
          <pc:sldMk cId="2554563217" sldId="286"/>
        </pc:sldMkLst>
        <pc:spChg chg="mod">
          <ac:chgData name="Christopher Wilkin" userId="10363294-769d-46d1-9962-1839b2820248" providerId="ADAL" clId="{6D000B67-11BB-417B-BB27-AFFD94684135}" dt="2023-10-29T21:45:02.784" v="1087" actId="1076"/>
          <ac:spMkLst>
            <pc:docMk/>
            <pc:sldMk cId="2554563217" sldId="286"/>
            <ac:spMk id="2" creationId="{C0E0232F-B5AA-489C-A036-EE621A20DA17}"/>
          </ac:spMkLst>
        </pc:spChg>
        <pc:spChg chg="mod">
          <ac:chgData name="Christopher Wilkin" userId="10363294-769d-46d1-9962-1839b2820248" providerId="ADAL" clId="{6D000B67-11BB-417B-BB27-AFFD94684135}" dt="2023-10-29T21:45:02.784" v="1087" actId="1076"/>
          <ac:spMkLst>
            <pc:docMk/>
            <pc:sldMk cId="2554563217" sldId="286"/>
            <ac:spMk id="3" creationId="{FC537F1E-1216-4089-97B2-F635BC5B2541}"/>
          </ac:spMkLst>
        </pc:spChg>
        <pc:spChg chg="del">
          <ac:chgData name="Christopher Wilkin" userId="10363294-769d-46d1-9962-1839b2820248" providerId="ADAL" clId="{6D000B67-11BB-417B-BB27-AFFD94684135}" dt="2023-10-29T21:44:48.492" v="1086"/>
          <ac:spMkLst>
            <pc:docMk/>
            <pc:sldMk cId="2554563217" sldId="286"/>
            <ac:spMk id="135" creationId="{5E39A796-BE83-48B1-B33F-35C4A32AAB57}"/>
          </ac:spMkLst>
        </pc:spChg>
        <pc:spChg chg="del">
          <ac:chgData name="Christopher Wilkin" userId="10363294-769d-46d1-9962-1839b2820248" providerId="ADAL" clId="{6D000B67-11BB-417B-BB27-AFFD94684135}" dt="2023-10-29T21:44:48.492" v="1086"/>
          <ac:spMkLst>
            <pc:docMk/>
            <pc:sldMk cId="2554563217" sldId="286"/>
            <ac:spMk id="137" creationId="{72F84B47-E267-4194-8194-831DB7B5547F}"/>
          </ac:spMkLst>
        </pc:spChg>
      </pc:sldChg>
      <pc:sldChg chg="delSp modSp add mod setBg delDesignElem">
        <pc:chgData name="Christopher Wilkin" userId="10363294-769d-46d1-9962-1839b2820248" providerId="ADAL" clId="{6D000B67-11BB-417B-BB27-AFFD94684135}" dt="2023-10-29T21:46:29.889" v="1122" actId="1076"/>
        <pc:sldMkLst>
          <pc:docMk/>
          <pc:sldMk cId="1489466057" sldId="289"/>
        </pc:sldMkLst>
        <pc:spChg chg="del">
          <ac:chgData name="Christopher Wilkin" userId="10363294-769d-46d1-9962-1839b2820248" providerId="ADAL" clId="{6D000B67-11BB-417B-BB27-AFFD94684135}" dt="2023-10-29T21:46:24.957" v="1121"/>
          <ac:spMkLst>
            <pc:docMk/>
            <pc:sldMk cId="1489466057" sldId="289"/>
            <ac:spMk id="34" creationId="{7301F447-EEF7-48F5-AF73-7566EE7F64AD}"/>
          </ac:spMkLst>
        </pc:spChg>
        <pc:spChg chg="del">
          <ac:chgData name="Christopher Wilkin" userId="10363294-769d-46d1-9962-1839b2820248" providerId="ADAL" clId="{6D000B67-11BB-417B-BB27-AFFD94684135}" dt="2023-10-29T21:46:24.957" v="1121"/>
          <ac:spMkLst>
            <pc:docMk/>
            <pc:sldMk cId="1489466057" sldId="289"/>
            <ac:spMk id="36" creationId="{F7117410-A2A4-4085-9ADC-46744551DBDE}"/>
          </ac:spMkLst>
        </pc:spChg>
        <pc:spChg chg="del">
          <ac:chgData name="Christopher Wilkin" userId="10363294-769d-46d1-9962-1839b2820248" providerId="ADAL" clId="{6D000B67-11BB-417B-BB27-AFFD94684135}" dt="2023-10-29T21:46:24.957" v="1121"/>
          <ac:spMkLst>
            <pc:docMk/>
            <pc:sldMk cId="1489466057" sldId="289"/>
            <ac:spMk id="38" creationId="{99F74EB5-E547-4FB4-95F5-BCC788F3C4A0}"/>
          </ac:spMkLst>
        </pc:spChg>
        <pc:graphicFrameChg chg="mod">
          <ac:chgData name="Christopher Wilkin" userId="10363294-769d-46d1-9962-1839b2820248" providerId="ADAL" clId="{6D000B67-11BB-417B-BB27-AFFD94684135}" dt="2023-10-29T21:46:29.889" v="1122" actId="1076"/>
          <ac:graphicFrameMkLst>
            <pc:docMk/>
            <pc:sldMk cId="1489466057" sldId="289"/>
            <ac:graphicFrameMk id="30" creationId="{51EA259C-4365-4F42-98EE-AD320C37CB5D}"/>
          </ac:graphicFrameMkLst>
        </pc:graphicFrameChg>
      </pc:sldChg>
      <pc:sldChg chg="delSp modSp add del mod setBg delDesignElem">
        <pc:chgData name="Christopher Wilkin" userId="10363294-769d-46d1-9962-1839b2820248" providerId="ADAL" clId="{6D000B67-11BB-417B-BB27-AFFD94684135}" dt="2023-10-29T21:08:10.804" v="689" actId="47"/>
        <pc:sldMkLst>
          <pc:docMk/>
          <pc:sldMk cId="1598754077" sldId="289"/>
        </pc:sldMkLst>
        <pc:spChg chg="mod">
          <ac:chgData name="Christopher Wilkin" userId="10363294-769d-46d1-9962-1839b2820248" providerId="ADAL" clId="{6D000B67-11BB-417B-BB27-AFFD94684135}" dt="2023-10-29T21:07:48.202" v="688" actId="1076"/>
          <ac:spMkLst>
            <pc:docMk/>
            <pc:sldMk cId="1598754077" sldId="289"/>
            <ac:spMk id="2" creationId="{B01D614C-967E-415A-99DD-194C51818455}"/>
          </ac:spMkLst>
        </pc:spChg>
        <pc:spChg chg="del">
          <ac:chgData name="Christopher Wilkin" userId="10363294-769d-46d1-9962-1839b2820248" providerId="ADAL" clId="{6D000B67-11BB-417B-BB27-AFFD94684135}" dt="2023-10-29T21:07:41.092" v="686"/>
          <ac:spMkLst>
            <pc:docMk/>
            <pc:sldMk cId="1598754077" sldId="289"/>
            <ac:spMk id="9" creationId="{71FC7D98-7B8B-402A-90FC-F027482F2142}"/>
          </ac:spMkLst>
        </pc:spChg>
        <pc:spChg chg="del">
          <ac:chgData name="Christopher Wilkin" userId="10363294-769d-46d1-9962-1839b2820248" providerId="ADAL" clId="{6D000B67-11BB-417B-BB27-AFFD94684135}" dt="2023-10-29T21:07:41.092" v="686"/>
          <ac:spMkLst>
            <pc:docMk/>
            <pc:sldMk cId="1598754077" sldId="289"/>
            <ac:spMk id="11" creationId="{AD7356EA-285B-4E5D-8FEC-104659A4FD2C}"/>
          </ac:spMkLst>
        </pc:spChg>
        <pc:picChg chg="mod">
          <ac:chgData name="Christopher Wilkin" userId="10363294-769d-46d1-9962-1839b2820248" providerId="ADAL" clId="{6D000B67-11BB-417B-BB27-AFFD94684135}" dt="2023-10-29T21:07:45.286" v="687" actId="1076"/>
          <ac:picMkLst>
            <pc:docMk/>
            <pc:sldMk cId="1598754077" sldId="289"/>
            <ac:picMk id="10" creationId="{F3464E0D-8524-4011-88BC-783ABE91E5C3}"/>
          </ac:picMkLst>
        </pc:picChg>
      </pc:sldChg>
      <pc:sldChg chg="delSp modSp add mod setBg delDesignElem">
        <pc:chgData name="Christopher Wilkin" userId="10363294-769d-46d1-9962-1839b2820248" providerId="ADAL" clId="{6D000B67-11BB-417B-BB27-AFFD94684135}" dt="2023-10-29T21:55:00.554" v="1146" actId="1076"/>
        <pc:sldMkLst>
          <pc:docMk/>
          <pc:sldMk cId="2530789605" sldId="290"/>
        </pc:sldMkLst>
        <pc:spChg chg="mod">
          <ac:chgData name="Christopher Wilkin" userId="10363294-769d-46d1-9962-1839b2820248" providerId="ADAL" clId="{6D000B67-11BB-417B-BB27-AFFD94684135}" dt="2023-10-29T21:54:55.574" v="1145" actId="1076"/>
          <ac:spMkLst>
            <pc:docMk/>
            <pc:sldMk cId="2530789605" sldId="290"/>
            <ac:spMk id="2" creationId="{EE50D88C-8100-4EE5-927F-FFCF72163FB1}"/>
          </ac:spMkLst>
        </pc:spChg>
        <pc:spChg chg="mod">
          <ac:chgData name="Christopher Wilkin" userId="10363294-769d-46d1-9962-1839b2820248" providerId="ADAL" clId="{6D000B67-11BB-417B-BB27-AFFD94684135}" dt="2023-10-29T21:55:00.554" v="1146" actId="1076"/>
          <ac:spMkLst>
            <pc:docMk/>
            <pc:sldMk cId="2530789605" sldId="290"/>
            <ac:spMk id="3" creationId="{09D99890-A76A-4F8E-A27E-3C4DEB338347}"/>
          </ac:spMkLst>
        </pc:spChg>
        <pc:spChg chg="del">
          <ac:chgData name="Christopher Wilkin" userId="10363294-769d-46d1-9962-1839b2820248" providerId="ADAL" clId="{6D000B67-11BB-417B-BB27-AFFD94684135}" dt="2023-10-29T21:45:09.834" v="1089"/>
          <ac:spMkLst>
            <pc:docMk/>
            <pc:sldMk cId="2530789605" sldId="290"/>
            <ac:spMk id="139" creationId="{5E52985E-2553-471E-82AA-5ED7A329890A}"/>
          </ac:spMkLst>
        </pc:spChg>
        <pc:picChg chg="mod">
          <ac:chgData name="Christopher Wilkin" userId="10363294-769d-46d1-9962-1839b2820248" providerId="ADAL" clId="{6D000B67-11BB-417B-BB27-AFFD94684135}" dt="2023-10-29T21:45:51.066" v="1117" actId="14100"/>
          <ac:picMkLst>
            <pc:docMk/>
            <pc:sldMk cId="2530789605" sldId="290"/>
            <ac:picMk id="7" creationId="{34E6EF8C-065C-48E0-8625-25121F0D1445}"/>
          </ac:picMkLst>
        </pc:picChg>
        <pc:cxnChg chg="del">
          <ac:chgData name="Christopher Wilkin" userId="10363294-769d-46d1-9962-1839b2820248" providerId="ADAL" clId="{6D000B67-11BB-417B-BB27-AFFD94684135}" dt="2023-10-29T21:45:09.834" v="1089"/>
          <ac:cxnSpMkLst>
            <pc:docMk/>
            <pc:sldMk cId="2530789605" sldId="290"/>
            <ac:cxnSpMk id="141" creationId="{DAE3ABC6-4042-4293-A7DF-F01181363B7E}"/>
          </ac:cxnSpMkLst>
        </pc:cxnChg>
      </pc:sldChg>
      <pc:sldChg chg="delSp modSp add mod setBg delDesignElem">
        <pc:chgData name="Christopher Wilkin" userId="10363294-769d-46d1-9962-1839b2820248" providerId="ADAL" clId="{6D000B67-11BB-417B-BB27-AFFD94684135}" dt="2023-10-29T21:55:14.881" v="1148" actId="1076"/>
        <pc:sldMkLst>
          <pc:docMk/>
          <pc:sldMk cId="2826271711" sldId="292"/>
        </pc:sldMkLst>
        <pc:spChg chg="mod">
          <ac:chgData name="Christopher Wilkin" userId="10363294-769d-46d1-9962-1839b2820248" providerId="ADAL" clId="{6D000B67-11BB-417B-BB27-AFFD94684135}" dt="2023-10-29T21:55:11.977" v="1147" actId="1076"/>
          <ac:spMkLst>
            <pc:docMk/>
            <pc:sldMk cId="2826271711" sldId="292"/>
            <ac:spMk id="2" creationId="{C0E0232F-B5AA-489C-A036-EE621A20DA17}"/>
          </ac:spMkLst>
        </pc:spChg>
        <pc:spChg chg="mod">
          <ac:chgData name="Christopher Wilkin" userId="10363294-769d-46d1-9962-1839b2820248" providerId="ADAL" clId="{6D000B67-11BB-417B-BB27-AFFD94684135}" dt="2023-10-29T21:55:14.881" v="1148" actId="1076"/>
          <ac:spMkLst>
            <pc:docMk/>
            <pc:sldMk cId="2826271711" sldId="292"/>
            <ac:spMk id="3" creationId="{FC537F1E-1216-4089-97B2-F635BC5B2541}"/>
          </ac:spMkLst>
        </pc:spChg>
        <pc:spChg chg="del">
          <ac:chgData name="Christopher Wilkin" userId="10363294-769d-46d1-9962-1839b2820248" providerId="ADAL" clId="{6D000B67-11BB-417B-BB27-AFFD94684135}" dt="2023-10-29T21:46:16.884" v="1119"/>
          <ac:spMkLst>
            <pc:docMk/>
            <pc:sldMk cId="2826271711" sldId="292"/>
            <ac:spMk id="8" creationId="{1C799903-48D5-4A31-A1A2-541072D9771E}"/>
          </ac:spMkLst>
        </pc:spChg>
        <pc:spChg chg="del">
          <ac:chgData name="Christopher Wilkin" userId="10363294-769d-46d1-9962-1839b2820248" providerId="ADAL" clId="{6D000B67-11BB-417B-BB27-AFFD94684135}" dt="2023-10-29T21:46:16.884" v="1119"/>
          <ac:spMkLst>
            <pc:docMk/>
            <pc:sldMk cId="2826271711" sldId="292"/>
            <ac:spMk id="10" creationId="{8EFFF109-FC58-4FD3-BE05-9775A1310F55}"/>
          </ac:spMkLst>
        </pc:spChg>
        <pc:spChg chg="del">
          <ac:chgData name="Christopher Wilkin" userId="10363294-769d-46d1-9962-1839b2820248" providerId="ADAL" clId="{6D000B67-11BB-417B-BB27-AFFD94684135}" dt="2023-10-29T21:46:16.884" v="1119"/>
          <ac:spMkLst>
            <pc:docMk/>
            <pc:sldMk cId="2826271711" sldId="292"/>
            <ac:spMk id="12" creationId="{E1B96AD6-92A9-4273-A62B-96A1C3E0BA95}"/>
          </ac:spMkLst>
        </pc:spChg>
        <pc:spChg chg="del">
          <ac:chgData name="Christopher Wilkin" userId="10363294-769d-46d1-9962-1839b2820248" providerId="ADAL" clId="{6D000B67-11BB-417B-BB27-AFFD94684135}" dt="2023-10-29T21:46:16.884" v="1119"/>
          <ac:spMkLst>
            <pc:docMk/>
            <pc:sldMk cId="2826271711" sldId="292"/>
            <ac:spMk id="14" creationId="{463EEC44-1BA3-44ED-81FC-A644B04B2A44}"/>
          </ac:spMkLst>
        </pc:spChg>
      </pc:sldChg>
      <pc:sldChg chg="del">
        <pc:chgData name="Christopher Wilkin" userId="10363294-769d-46d1-9962-1839b2820248" providerId="ADAL" clId="{6D000B67-11BB-417B-BB27-AFFD94684135}" dt="2023-10-29T21:41:43.584" v="1006" actId="47"/>
        <pc:sldMkLst>
          <pc:docMk/>
          <pc:sldMk cId="696797890" sldId="300"/>
        </pc:sldMkLst>
      </pc:sldChg>
      <pc:sldChg chg="del">
        <pc:chgData name="Christopher Wilkin" userId="10363294-769d-46d1-9962-1839b2820248" providerId="ADAL" clId="{6D000B67-11BB-417B-BB27-AFFD94684135}" dt="2023-10-29T21:42:03.387" v="1027" actId="47"/>
        <pc:sldMkLst>
          <pc:docMk/>
          <pc:sldMk cId="0" sldId="305"/>
        </pc:sldMkLst>
      </pc:sldChg>
      <pc:sldChg chg="addSp modSp add mod ord modAnim">
        <pc:chgData name="Christopher Wilkin" userId="10363294-769d-46d1-9962-1839b2820248" providerId="ADAL" clId="{6D000B67-11BB-417B-BB27-AFFD94684135}" dt="2023-10-29T20:43:03.187" v="621" actId="20577"/>
        <pc:sldMkLst>
          <pc:docMk/>
          <pc:sldMk cId="3140043855" sldId="313"/>
        </pc:sldMkLst>
        <pc:spChg chg="mod">
          <ac:chgData name="Christopher Wilkin" userId="10363294-769d-46d1-9962-1839b2820248" providerId="ADAL" clId="{6D000B67-11BB-417B-BB27-AFFD94684135}" dt="2023-10-29T20:42:14.556" v="552" actId="14100"/>
          <ac:spMkLst>
            <pc:docMk/>
            <pc:sldMk cId="3140043855" sldId="313"/>
            <ac:spMk id="2" creationId="{7AF46D1F-A259-4E6D-B027-A9F878376509}"/>
          </ac:spMkLst>
        </pc:spChg>
        <pc:spChg chg="mod">
          <ac:chgData name="Christopher Wilkin" userId="10363294-769d-46d1-9962-1839b2820248" providerId="ADAL" clId="{6D000B67-11BB-417B-BB27-AFFD94684135}" dt="2023-10-29T20:42:17.914" v="553" actId="1076"/>
          <ac:spMkLst>
            <pc:docMk/>
            <pc:sldMk cId="3140043855" sldId="313"/>
            <ac:spMk id="3" creationId="{3E999262-CBF9-4C70-A2D0-7FF5B63705B4}"/>
          </ac:spMkLst>
        </pc:spChg>
        <pc:spChg chg="mod">
          <ac:chgData name="Christopher Wilkin" userId="10363294-769d-46d1-9962-1839b2820248" providerId="ADAL" clId="{6D000B67-11BB-417B-BB27-AFFD94684135}" dt="2023-10-29T20:43:03.187" v="621" actId="20577"/>
          <ac:spMkLst>
            <pc:docMk/>
            <pc:sldMk cId="3140043855" sldId="313"/>
            <ac:spMk id="5" creationId="{09A7FCBC-EA59-C3EB-427A-A80A947D4CC9}"/>
          </ac:spMkLst>
        </pc:spChg>
        <pc:grpChg chg="add mod">
          <ac:chgData name="Christopher Wilkin" userId="10363294-769d-46d1-9962-1839b2820248" providerId="ADAL" clId="{6D000B67-11BB-417B-BB27-AFFD94684135}" dt="2023-10-29T20:42:37.595" v="555" actId="1076"/>
          <ac:grpSpMkLst>
            <pc:docMk/>
            <pc:sldMk cId="3140043855" sldId="313"/>
            <ac:grpSpMk id="4" creationId="{C57EDD06-5FAF-4AA7-906C-C621E7542BA5}"/>
          </ac:grpSpMkLst>
        </pc:grpChg>
        <pc:picChg chg="mod">
          <ac:chgData name="Christopher Wilkin" userId="10363294-769d-46d1-9962-1839b2820248" providerId="ADAL" clId="{6D000B67-11BB-417B-BB27-AFFD94684135}" dt="2023-10-29T20:42:37.595" v="555" actId="1076"/>
          <ac:picMkLst>
            <pc:docMk/>
            <pc:sldMk cId="3140043855" sldId="313"/>
            <ac:picMk id="6" creationId="{FC4345B2-5708-E7D6-DB85-17D6842A5319}"/>
          </ac:picMkLst>
        </pc:picChg>
        <pc:picChg chg="mod">
          <ac:chgData name="Christopher Wilkin" userId="10363294-769d-46d1-9962-1839b2820248" providerId="ADAL" clId="{6D000B67-11BB-417B-BB27-AFFD94684135}" dt="2023-10-29T20:42:08.024" v="550" actId="1076"/>
          <ac:picMkLst>
            <pc:docMk/>
            <pc:sldMk cId="3140043855" sldId="313"/>
            <ac:picMk id="14" creationId="{C17098D0-F221-4D1D-B0F4-38AC4B088B0D}"/>
          </ac:picMkLst>
        </pc:picChg>
      </pc:sldChg>
      <pc:sldChg chg="addSp modSp add mod ord modNotesTx">
        <pc:chgData name="Christopher Wilkin" userId="10363294-769d-46d1-9962-1839b2820248" providerId="ADAL" clId="{6D000B67-11BB-417B-BB27-AFFD94684135}" dt="2023-10-29T20:56:16.511" v="679"/>
        <pc:sldMkLst>
          <pc:docMk/>
          <pc:sldMk cId="3535783903" sldId="320"/>
        </pc:sldMkLst>
        <pc:spChg chg="mod">
          <ac:chgData name="Christopher Wilkin" userId="10363294-769d-46d1-9962-1839b2820248" providerId="ADAL" clId="{6D000B67-11BB-417B-BB27-AFFD94684135}" dt="2023-10-29T20:54:49.473" v="666" actId="1076"/>
          <ac:spMkLst>
            <pc:docMk/>
            <pc:sldMk cId="3535783903" sldId="320"/>
            <ac:spMk id="3" creationId="{1D16DC4E-1688-4ED5-7DF4-22774C7CDF8A}"/>
          </ac:spMkLst>
        </pc:spChg>
        <pc:spChg chg="add mod">
          <ac:chgData name="Christopher Wilkin" userId="10363294-769d-46d1-9962-1839b2820248" providerId="ADAL" clId="{6D000B67-11BB-417B-BB27-AFFD94684135}" dt="2023-10-29T20:55:24.162" v="669" actId="1076"/>
          <ac:spMkLst>
            <pc:docMk/>
            <pc:sldMk cId="3535783903" sldId="320"/>
            <ac:spMk id="4" creationId="{899A1E35-89F9-F504-58AB-7AECE2AF0ED6}"/>
          </ac:spMkLst>
        </pc:spChg>
        <pc:spChg chg="add mod">
          <ac:chgData name="Christopher Wilkin" userId="10363294-769d-46d1-9962-1839b2820248" providerId="ADAL" clId="{6D000B67-11BB-417B-BB27-AFFD94684135}" dt="2023-10-29T20:55:24.162" v="669" actId="1076"/>
          <ac:spMkLst>
            <pc:docMk/>
            <pc:sldMk cId="3535783903" sldId="320"/>
            <ac:spMk id="6" creationId="{4172ACF0-61A6-16DE-12B4-25E0D8EA7BE9}"/>
          </ac:spMkLst>
        </pc:spChg>
        <pc:spChg chg="add mod">
          <ac:chgData name="Christopher Wilkin" userId="10363294-769d-46d1-9962-1839b2820248" providerId="ADAL" clId="{6D000B67-11BB-417B-BB27-AFFD94684135}" dt="2023-10-29T20:55:24.162" v="669" actId="1076"/>
          <ac:spMkLst>
            <pc:docMk/>
            <pc:sldMk cId="3535783903" sldId="320"/>
            <ac:spMk id="8" creationId="{F6DBCEFD-987A-FFD3-20EA-0927965FBDD9}"/>
          </ac:spMkLst>
        </pc:spChg>
        <pc:spChg chg="mod">
          <ac:chgData name="Christopher Wilkin" userId="10363294-769d-46d1-9962-1839b2820248" providerId="ADAL" clId="{6D000B67-11BB-417B-BB27-AFFD94684135}" dt="2023-10-29T20:54:44.424" v="665" actId="1076"/>
          <ac:spMkLst>
            <pc:docMk/>
            <pc:sldMk cId="3535783903" sldId="320"/>
            <ac:spMk id="10" creationId="{37434E91-86FE-8268-6C4C-DF190E68155A}"/>
          </ac:spMkLst>
        </pc:spChg>
        <pc:spChg chg="add mod">
          <ac:chgData name="Christopher Wilkin" userId="10363294-769d-46d1-9962-1839b2820248" providerId="ADAL" clId="{6D000B67-11BB-417B-BB27-AFFD94684135}" dt="2023-10-29T20:55:24.162" v="669" actId="1076"/>
          <ac:spMkLst>
            <pc:docMk/>
            <pc:sldMk cId="3535783903" sldId="320"/>
            <ac:spMk id="11" creationId="{589EDC84-A0FB-296B-5845-2368429437AA}"/>
          </ac:spMkLst>
        </pc:spChg>
        <pc:spChg chg="mod">
          <ac:chgData name="Christopher Wilkin" userId="10363294-769d-46d1-9962-1839b2820248" providerId="ADAL" clId="{6D000B67-11BB-417B-BB27-AFFD94684135}" dt="2023-10-29T20:55:13.865" v="668" actId="14100"/>
          <ac:spMkLst>
            <pc:docMk/>
            <pc:sldMk cId="3535783903" sldId="320"/>
            <ac:spMk id="15" creationId="{E06030BA-F359-83D1-3BB1-FDF2E8521599}"/>
          </ac:spMkLst>
        </pc:spChg>
        <pc:picChg chg="mod">
          <ac:chgData name="Christopher Wilkin" userId="10363294-769d-46d1-9962-1839b2820248" providerId="ADAL" clId="{6D000B67-11BB-417B-BB27-AFFD94684135}" dt="2023-10-29T20:07:13.511" v="75" actId="1076"/>
          <ac:picMkLst>
            <pc:docMk/>
            <pc:sldMk cId="3535783903" sldId="320"/>
            <ac:picMk id="1026" creationId="{39C59273-E62F-92ED-0C2B-44D0B051D3CF}"/>
          </ac:picMkLst>
        </pc:picChg>
      </pc:sldChg>
      <pc:sldChg chg="ord">
        <pc:chgData name="Christopher Wilkin" userId="10363294-769d-46d1-9962-1839b2820248" providerId="ADAL" clId="{6D000B67-11BB-417B-BB27-AFFD94684135}" dt="2023-10-29T21:59:04.219" v="1168"/>
        <pc:sldMkLst>
          <pc:docMk/>
          <pc:sldMk cId="3853314016" sldId="322"/>
        </pc:sldMkLst>
      </pc:sldChg>
      <pc:sldChg chg="add del">
        <pc:chgData name="Christopher Wilkin" userId="10363294-769d-46d1-9962-1839b2820248" providerId="ADAL" clId="{6D000B67-11BB-417B-BB27-AFFD94684135}" dt="2023-10-29T21:41:26.537" v="1001" actId="47"/>
        <pc:sldMkLst>
          <pc:docMk/>
          <pc:sldMk cId="1555249484" sldId="324"/>
        </pc:sldMkLst>
      </pc:sldChg>
      <pc:sldChg chg="del">
        <pc:chgData name="Christopher Wilkin" userId="10363294-769d-46d1-9962-1839b2820248" providerId="ADAL" clId="{6D000B67-11BB-417B-BB27-AFFD94684135}" dt="2023-10-29T21:41:42.510" v="1005" actId="47"/>
        <pc:sldMkLst>
          <pc:docMk/>
          <pc:sldMk cId="151660271" sldId="330"/>
        </pc:sldMkLst>
      </pc:sldChg>
      <pc:sldChg chg="del">
        <pc:chgData name="Christopher Wilkin" userId="10363294-769d-46d1-9962-1839b2820248" providerId="ADAL" clId="{6D000B67-11BB-417B-BB27-AFFD94684135}" dt="2023-10-29T21:41:41.901" v="1004" actId="47"/>
        <pc:sldMkLst>
          <pc:docMk/>
          <pc:sldMk cId="2585326801" sldId="332"/>
        </pc:sldMkLst>
      </pc:sldChg>
      <pc:sldChg chg="delSp modSp add mod setBg modAnim delDesignElem">
        <pc:chgData name="Christopher Wilkin" userId="10363294-769d-46d1-9962-1839b2820248" providerId="ADAL" clId="{6D000B67-11BB-417B-BB27-AFFD94684135}" dt="2023-10-29T21:39:44.179" v="983" actId="5793"/>
        <pc:sldMkLst>
          <pc:docMk/>
          <pc:sldMk cId="4060045374" sldId="333"/>
        </pc:sldMkLst>
        <pc:spChg chg="mod">
          <ac:chgData name="Christopher Wilkin" userId="10363294-769d-46d1-9962-1839b2820248" providerId="ADAL" clId="{6D000B67-11BB-417B-BB27-AFFD94684135}" dt="2023-10-29T21:39:30.006" v="977" actId="207"/>
          <ac:spMkLst>
            <pc:docMk/>
            <pc:sldMk cId="4060045374" sldId="333"/>
            <ac:spMk id="2" creationId="{00000000-0000-0000-0000-000000000000}"/>
          </ac:spMkLst>
        </pc:spChg>
        <pc:spChg chg="mod">
          <ac:chgData name="Christopher Wilkin" userId="10363294-769d-46d1-9962-1839b2820248" providerId="ADAL" clId="{6D000B67-11BB-417B-BB27-AFFD94684135}" dt="2023-10-29T21:39:44.179" v="983" actId="5793"/>
          <ac:spMkLst>
            <pc:docMk/>
            <pc:sldMk cId="4060045374" sldId="333"/>
            <ac:spMk id="4" creationId="{00000000-0000-0000-0000-000000000000}"/>
          </ac:spMkLst>
        </pc:spChg>
        <pc:spChg chg="del">
          <ac:chgData name="Christopher Wilkin" userId="10363294-769d-46d1-9962-1839b2820248" providerId="ADAL" clId="{6D000B67-11BB-417B-BB27-AFFD94684135}" dt="2023-10-29T21:39:21.405" v="976"/>
          <ac:spMkLst>
            <pc:docMk/>
            <pc:sldMk cId="4060045374" sldId="333"/>
            <ac:spMk id="38" creationId="{523E859E-BCBF-4E66-BDB2-B45C407894B7}"/>
          </ac:spMkLst>
        </pc:spChg>
        <pc:spChg chg="del">
          <ac:chgData name="Christopher Wilkin" userId="10363294-769d-46d1-9962-1839b2820248" providerId="ADAL" clId="{6D000B67-11BB-417B-BB27-AFFD94684135}" dt="2023-10-29T21:39:21.405" v="976"/>
          <ac:spMkLst>
            <pc:docMk/>
            <pc:sldMk cId="4060045374" sldId="333"/>
            <ac:spMk id="40" creationId="{B45D527E-542C-44E0-8FC2-F03B24CFA25E}"/>
          </ac:spMkLst>
        </pc:spChg>
        <pc:picChg chg="mod">
          <ac:chgData name="Christopher Wilkin" userId="10363294-769d-46d1-9962-1839b2820248" providerId="ADAL" clId="{6D000B67-11BB-417B-BB27-AFFD94684135}" dt="2023-10-29T21:39:32.621" v="978" actId="1076"/>
          <ac:picMkLst>
            <pc:docMk/>
            <pc:sldMk cId="4060045374" sldId="333"/>
            <ac:picMk id="6" creationId="{00000000-0000-0000-0000-000000000000}"/>
          </ac:picMkLst>
        </pc:picChg>
        <pc:picChg chg="del">
          <ac:chgData name="Christopher Wilkin" userId="10363294-769d-46d1-9962-1839b2820248" providerId="ADAL" clId="{6D000B67-11BB-417B-BB27-AFFD94684135}" dt="2023-10-29T21:39:21.405" v="976"/>
          <ac:picMkLst>
            <pc:docMk/>
            <pc:sldMk cId="4060045374" sldId="333"/>
            <ac:picMk id="39" creationId="{3A9AEE7E-B925-446D-8A61-75BFE40B8B9E}"/>
          </ac:picMkLst>
        </pc:picChg>
      </pc:sldChg>
      <pc:sldChg chg="delSp modSp add del mod setBg delDesignElem">
        <pc:chgData name="Christopher Wilkin" userId="10363294-769d-46d1-9962-1839b2820248" providerId="ADAL" clId="{6D000B67-11BB-417B-BB27-AFFD94684135}" dt="2023-10-29T21:41:06.351" v="998" actId="47"/>
        <pc:sldMkLst>
          <pc:docMk/>
          <pc:sldMk cId="98718987" sldId="335"/>
        </pc:sldMkLst>
        <pc:spChg chg="mod">
          <ac:chgData name="Christopher Wilkin" userId="10363294-769d-46d1-9962-1839b2820248" providerId="ADAL" clId="{6D000B67-11BB-417B-BB27-AFFD94684135}" dt="2023-10-29T21:40:39.655" v="996" actId="1076"/>
          <ac:spMkLst>
            <pc:docMk/>
            <pc:sldMk cId="98718987" sldId="335"/>
            <ac:spMk id="2" creationId="{00000000-0000-0000-0000-000000000000}"/>
          </ac:spMkLst>
        </pc:spChg>
        <pc:spChg chg="mod">
          <ac:chgData name="Christopher Wilkin" userId="10363294-769d-46d1-9962-1839b2820248" providerId="ADAL" clId="{6D000B67-11BB-417B-BB27-AFFD94684135}" dt="2023-10-29T21:40:43.384" v="997" actId="1076"/>
          <ac:spMkLst>
            <pc:docMk/>
            <pc:sldMk cId="98718987" sldId="335"/>
            <ac:spMk id="4" creationId="{00000000-0000-0000-0000-000000000000}"/>
          </ac:spMkLst>
        </pc:spChg>
        <pc:spChg chg="del">
          <ac:chgData name="Christopher Wilkin" userId="10363294-769d-46d1-9962-1839b2820248" providerId="ADAL" clId="{6D000B67-11BB-417B-BB27-AFFD94684135}" dt="2023-10-29T21:40:36.264" v="995"/>
          <ac:spMkLst>
            <pc:docMk/>
            <pc:sldMk cId="98718987" sldId="335"/>
            <ac:spMk id="45" creationId="{8D70B121-56F4-4848-B38B-182089D909FA}"/>
          </ac:spMkLst>
        </pc:spChg>
        <pc:cxnChg chg="del">
          <ac:chgData name="Christopher Wilkin" userId="10363294-769d-46d1-9962-1839b2820248" providerId="ADAL" clId="{6D000B67-11BB-417B-BB27-AFFD94684135}" dt="2023-10-29T21:40:36.264" v="995"/>
          <ac:cxnSpMkLst>
            <pc:docMk/>
            <pc:sldMk cId="98718987" sldId="335"/>
            <ac:cxnSpMk id="47" creationId="{2D72A2C9-F3CA-4216-8BAD-FA4C970C3C4E}"/>
          </ac:cxnSpMkLst>
        </pc:cxnChg>
      </pc:sldChg>
      <pc:sldChg chg="del">
        <pc:chgData name="Christopher Wilkin" userId="10363294-769d-46d1-9962-1839b2820248" providerId="ADAL" clId="{6D000B67-11BB-417B-BB27-AFFD94684135}" dt="2023-10-29T21:42:01.523" v="1025" actId="47"/>
        <pc:sldMkLst>
          <pc:docMk/>
          <pc:sldMk cId="1917777684" sldId="337"/>
        </pc:sldMkLst>
      </pc:sldChg>
      <pc:sldChg chg="delSp modSp add mod setBg delDesignElem">
        <pc:chgData name="Christopher Wilkin" userId="10363294-769d-46d1-9962-1839b2820248" providerId="ADAL" clId="{6D000B67-11BB-417B-BB27-AFFD94684135}" dt="2023-10-29T21:40:17.797" v="993" actId="1076"/>
        <pc:sldMkLst>
          <pc:docMk/>
          <pc:sldMk cId="3770420377" sldId="338"/>
        </pc:sldMkLst>
        <pc:spChg chg="mod">
          <ac:chgData name="Christopher Wilkin" userId="10363294-769d-46d1-9962-1839b2820248" providerId="ADAL" clId="{6D000B67-11BB-417B-BB27-AFFD94684135}" dt="2023-10-29T21:40:06.321" v="988" actId="1076"/>
          <ac:spMkLst>
            <pc:docMk/>
            <pc:sldMk cId="3770420377" sldId="338"/>
            <ac:spMk id="2" creationId="{6125F4B1-7FE0-4590-8E54-18E513219866}"/>
          </ac:spMkLst>
        </pc:spChg>
        <pc:spChg chg="mod">
          <ac:chgData name="Christopher Wilkin" userId="10363294-769d-46d1-9962-1839b2820248" providerId="ADAL" clId="{6D000B67-11BB-417B-BB27-AFFD94684135}" dt="2023-10-29T21:40:08.347" v="989" actId="1076"/>
          <ac:spMkLst>
            <pc:docMk/>
            <pc:sldMk cId="3770420377" sldId="338"/>
            <ac:spMk id="3" creationId="{1B20796A-E83C-4932-AF85-025F0F9B6E79}"/>
          </ac:spMkLst>
        </pc:spChg>
        <pc:spChg chg="del">
          <ac:chgData name="Christopher Wilkin" userId="10363294-769d-46d1-9962-1839b2820248" providerId="ADAL" clId="{6D000B67-11BB-417B-BB27-AFFD94684135}" dt="2023-10-29T21:39:53.798" v="985"/>
          <ac:spMkLst>
            <pc:docMk/>
            <pc:sldMk cId="3770420377" sldId="338"/>
            <ac:spMk id="12" creationId="{FBE9F90C-C163-435B-9A68-D15C92D1CF2B}"/>
          </ac:spMkLst>
        </pc:spChg>
        <pc:spChg chg="del">
          <ac:chgData name="Christopher Wilkin" userId="10363294-769d-46d1-9962-1839b2820248" providerId="ADAL" clId="{6D000B67-11BB-417B-BB27-AFFD94684135}" dt="2023-10-29T21:39:53.798" v="985"/>
          <ac:spMkLst>
            <pc:docMk/>
            <pc:sldMk cId="3770420377" sldId="338"/>
            <ac:spMk id="14" creationId="{1A882A9F-F4E9-4E23-8F0B-20B5DF42EAA9}"/>
          </ac:spMkLst>
        </pc:spChg>
        <pc:spChg chg="del">
          <ac:chgData name="Christopher Wilkin" userId="10363294-769d-46d1-9962-1839b2820248" providerId="ADAL" clId="{6D000B67-11BB-417B-BB27-AFFD94684135}" dt="2023-10-29T21:39:53.798" v="985"/>
          <ac:spMkLst>
            <pc:docMk/>
            <pc:sldMk cId="3770420377" sldId="338"/>
            <ac:spMk id="41" creationId="{CDA1A2E9-63FE-408D-A803-8E306ECAB4B3}"/>
          </ac:spMkLst>
        </pc:spChg>
        <pc:picChg chg="mod">
          <ac:chgData name="Christopher Wilkin" userId="10363294-769d-46d1-9962-1839b2820248" providerId="ADAL" clId="{6D000B67-11BB-417B-BB27-AFFD94684135}" dt="2023-10-29T21:40:17.797" v="993" actId="1076"/>
          <ac:picMkLst>
            <pc:docMk/>
            <pc:sldMk cId="3770420377" sldId="338"/>
            <ac:picMk id="5" creationId="{142247A5-33C1-4EA0-8D20-F15C04F71C94}"/>
          </ac:picMkLst>
        </pc:picChg>
      </pc:sldChg>
      <pc:sldChg chg="addSp delSp modSp add mod setBg delDesignElem">
        <pc:chgData name="Christopher Wilkin" userId="10363294-769d-46d1-9962-1839b2820248" providerId="ADAL" clId="{6D000B67-11BB-417B-BB27-AFFD94684135}" dt="2023-10-29T21:34:11.718" v="875" actId="1076"/>
        <pc:sldMkLst>
          <pc:docMk/>
          <pc:sldMk cId="1971785350" sldId="342"/>
        </pc:sldMkLst>
        <pc:spChg chg="del mod">
          <ac:chgData name="Christopher Wilkin" userId="10363294-769d-46d1-9962-1839b2820248" providerId="ADAL" clId="{6D000B67-11BB-417B-BB27-AFFD94684135}" dt="2023-10-29T21:33:56.762" v="872" actId="478"/>
          <ac:spMkLst>
            <pc:docMk/>
            <pc:sldMk cId="1971785350" sldId="342"/>
            <ac:spMk id="2" creationId="{E71233A3-9FBB-4833-B9C1-9C165194FC4B}"/>
          </ac:spMkLst>
        </pc:spChg>
        <pc:spChg chg="mod">
          <ac:chgData name="Christopher Wilkin" userId="10363294-769d-46d1-9962-1839b2820248" providerId="ADAL" clId="{6D000B67-11BB-417B-BB27-AFFD94684135}" dt="2023-10-29T21:34:11.718" v="875" actId="1076"/>
          <ac:spMkLst>
            <pc:docMk/>
            <pc:sldMk cId="1971785350" sldId="342"/>
            <ac:spMk id="3" creationId="{A13D3305-B0D4-4A00-B728-532C6C0B8440}"/>
          </ac:spMkLst>
        </pc:spChg>
        <pc:spChg chg="add del mod">
          <ac:chgData name="Christopher Wilkin" userId="10363294-769d-46d1-9962-1839b2820248" providerId="ADAL" clId="{6D000B67-11BB-417B-BB27-AFFD94684135}" dt="2023-10-29T21:34:00.105" v="873" actId="478"/>
          <ac:spMkLst>
            <pc:docMk/>
            <pc:sldMk cId="1971785350" sldId="342"/>
            <ac:spMk id="5" creationId="{D730B586-0AE0-FA45-F95E-F171058DCE96}"/>
          </ac:spMkLst>
        </pc:spChg>
        <pc:spChg chg="del">
          <ac:chgData name="Christopher Wilkin" userId="10363294-769d-46d1-9962-1839b2820248" providerId="ADAL" clId="{6D000B67-11BB-417B-BB27-AFFD94684135}" dt="2023-10-29T21:32:46.710" v="867"/>
          <ac:spMkLst>
            <pc:docMk/>
            <pc:sldMk cId="1971785350" sldId="342"/>
            <ac:spMk id="71" creationId="{867D4867-5BA7-4462-B2F6-A23F4A622AA7}"/>
          </ac:spMkLst>
        </pc:spChg>
      </pc:sldChg>
      <pc:sldChg chg="delSp modSp add del mod setBg modClrScheme delDesignElem chgLayout">
        <pc:chgData name="Christopher Wilkin" userId="10363294-769d-46d1-9962-1839b2820248" providerId="ADAL" clId="{6D000B67-11BB-417B-BB27-AFFD94684135}" dt="2023-10-29T21:31:14.512" v="862" actId="47"/>
        <pc:sldMkLst>
          <pc:docMk/>
          <pc:sldMk cId="3443218559" sldId="343"/>
        </pc:sldMkLst>
        <pc:spChg chg="mod">
          <ac:chgData name="Christopher Wilkin" userId="10363294-769d-46d1-9962-1839b2820248" providerId="ADAL" clId="{6D000B67-11BB-417B-BB27-AFFD94684135}" dt="2023-10-29T21:29:48.888" v="840" actId="26606"/>
          <ac:spMkLst>
            <pc:docMk/>
            <pc:sldMk cId="3443218559" sldId="343"/>
            <ac:spMk id="2" creationId="{00000000-0000-0000-0000-000000000000}"/>
          </ac:spMkLst>
        </pc:spChg>
        <pc:spChg chg="mod">
          <ac:chgData name="Christopher Wilkin" userId="10363294-769d-46d1-9962-1839b2820248" providerId="ADAL" clId="{6D000B67-11BB-417B-BB27-AFFD94684135}" dt="2023-10-29T21:29:48.888" v="840" actId="26606"/>
          <ac:spMkLst>
            <pc:docMk/>
            <pc:sldMk cId="3443218559" sldId="343"/>
            <ac:spMk id="3" creationId="{00000000-0000-0000-0000-000000000000}"/>
          </ac:spMkLst>
        </pc:spChg>
        <pc:spChg chg="del">
          <ac:chgData name="Christopher Wilkin" userId="10363294-769d-46d1-9962-1839b2820248" providerId="ADAL" clId="{6D000B67-11BB-417B-BB27-AFFD94684135}" dt="2023-10-29T21:29:33.922" v="838"/>
          <ac:spMkLst>
            <pc:docMk/>
            <pc:sldMk cId="3443218559" sldId="343"/>
            <ac:spMk id="9" creationId="{E8A8EAB8-D2FF-444D-B34B-7D32F106AD0E}"/>
          </ac:spMkLst>
        </pc:spChg>
        <pc:picChg chg="mod">
          <ac:chgData name="Christopher Wilkin" userId="10363294-769d-46d1-9962-1839b2820248" providerId="ADAL" clId="{6D000B67-11BB-417B-BB27-AFFD94684135}" dt="2023-10-29T21:29:52.311" v="841" actId="1076"/>
          <ac:picMkLst>
            <pc:docMk/>
            <pc:sldMk cId="3443218559" sldId="343"/>
            <ac:picMk id="5" creationId="{68C7D3D4-0A5E-C928-F461-C47F6C5754C7}"/>
          </ac:picMkLst>
        </pc:picChg>
        <pc:picChg chg="del">
          <ac:chgData name="Christopher Wilkin" userId="10363294-769d-46d1-9962-1839b2820248" providerId="ADAL" clId="{6D000B67-11BB-417B-BB27-AFFD94684135}" dt="2023-10-29T21:29:44.771" v="839" actId="478"/>
          <ac:picMkLst>
            <pc:docMk/>
            <pc:sldMk cId="3443218559" sldId="343"/>
            <ac:picMk id="6" creationId="{38F629AF-66DF-8C43-B65E-49ECEB66FE49}"/>
          </ac:picMkLst>
        </pc:picChg>
        <pc:cxnChg chg="del">
          <ac:chgData name="Christopher Wilkin" userId="10363294-769d-46d1-9962-1839b2820248" providerId="ADAL" clId="{6D000B67-11BB-417B-BB27-AFFD94684135}" dt="2023-10-29T21:29:33.922" v="838"/>
          <ac:cxnSpMkLst>
            <pc:docMk/>
            <pc:sldMk cId="3443218559" sldId="343"/>
            <ac:cxnSpMk id="11" creationId="{EEA38897-7BA3-4408-8083-3235339C4A60}"/>
          </ac:cxnSpMkLst>
        </pc:cxnChg>
        <pc:cxnChg chg="del">
          <ac:chgData name="Christopher Wilkin" userId="10363294-769d-46d1-9962-1839b2820248" providerId="ADAL" clId="{6D000B67-11BB-417B-BB27-AFFD94684135}" dt="2023-10-29T21:29:33.922" v="838"/>
          <ac:cxnSpMkLst>
            <pc:docMk/>
            <pc:sldMk cId="3443218559" sldId="343"/>
            <ac:cxnSpMk id="13" creationId="{F11AD06B-AB20-4097-8606-5DA00DBACE88}"/>
          </ac:cxnSpMkLst>
        </pc:cxnChg>
      </pc:sldChg>
      <pc:sldChg chg="del">
        <pc:chgData name="Christopher Wilkin" userId="10363294-769d-46d1-9962-1839b2820248" providerId="ADAL" clId="{6D000B67-11BB-417B-BB27-AFFD94684135}" dt="2023-10-29T21:41:53.701" v="1014" actId="47"/>
        <pc:sldMkLst>
          <pc:docMk/>
          <pc:sldMk cId="720042853" sldId="350"/>
        </pc:sldMkLst>
      </pc:sldChg>
      <pc:sldChg chg="del">
        <pc:chgData name="Christopher Wilkin" userId="10363294-769d-46d1-9962-1839b2820248" providerId="ADAL" clId="{6D000B67-11BB-417B-BB27-AFFD94684135}" dt="2023-10-29T21:42:04.751" v="1028" actId="47"/>
        <pc:sldMkLst>
          <pc:docMk/>
          <pc:sldMk cId="3380924717" sldId="351"/>
        </pc:sldMkLst>
      </pc:sldChg>
      <pc:sldChg chg="del">
        <pc:chgData name="Christopher Wilkin" userId="10363294-769d-46d1-9962-1839b2820248" providerId="ADAL" clId="{6D000B67-11BB-417B-BB27-AFFD94684135}" dt="2023-10-29T21:42:05.437" v="1029" actId="47"/>
        <pc:sldMkLst>
          <pc:docMk/>
          <pc:sldMk cId="2090657595" sldId="353"/>
        </pc:sldMkLst>
      </pc:sldChg>
      <pc:sldChg chg="del">
        <pc:chgData name="Christopher Wilkin" userId="10363294-769d-46d1-9962-1839b2820248" providerId="ADAL" clId="{6D000B67-11BB-417B-BB27-AFFD94684135}" dt="2023-10-29T21:42:06.293" v="1030" actId="47"/>
        <pc:sldMkLst>
          <pc:docMk/>
          <pc:sldMk cId="184575428" sldId="355"/>
        </pc:sldMkLst>
      </pc:sldChg>
      <pc:sldChg chg="addSp delSp modSp add mod">
        <pc:chgData name="Christopher Wilkin" userId="10363294-769d-46d1-9962-1839b2820248" providerId="ADAL" clId="{6D000B67-11BB-417B-BB27-AFFD94684135}" dt="2023-10-29T21:37:20.353" v="905" actId="1076"/>
        <pc:sldMkLst>
          <pc:docMk/>
          <pc:sldMk cId="2524107000" sldId="356"/>
        </pc:sldMkLst>
        <pc:spChg chg="mod">
          <ac:chgData name="Christopher Wilkin" userId="10363294-769d-46d1-9962-1839b2820248" providerId="ADAL" clId="{6D000B67-11BB-417B-BB27-AFFD94684135}" dt="2023-10-29T21:37:02.927" v="900" actId="1076"/>
          <ac:spMkLst>
            <pc:docMk/>
            <pc:sldMk cId="2524107000" sldId="356"/>
            <ac:spMk id="2" creationId="{9C2801BB-9C14-4B11-A390-60865B05E8BB}"/>
          </ac:spMkLst>
        </pc:spChg>
        <pc:spChg chg="mod">
          <ac:chgData name="Christopher Wilkin" userId="10363294-769d-46d1-9962-1839b2820248" providerId="ADAL" clId="{6D000B67-11BB-417B-BB27-AFFD94684135}" dt="2023-10-29T21:36:51.821" v="897" actId="164"/>
          <ac:spMkLst>
            <pc:docMk/>
            <pc:sldMk cId="2524107000" sldId="356"/>
            <ac:spMk id="5" creationId="{623F5423-721D-4C7F-88A3-CB4BE8422B83}"/>
          </ac:spMkLst>
        </pc:spChg>
        <pc:spChg chg="mod">
          <ac:chgData name="Christopher Wilkin" userId="10363294-769d-46d1-9962-1839b2820248" providerId="ADAL" clId="{6D000B67-11BB-417B-BB27-AFFD94684135}" dt="2023-10-29T21:37:20.353" v="905" actId="1076"/>
          <ac:spMkLst>
            <pc:docMk/>
            <pc:sldMk cId="2524107000" sldId="356"/>
            <ac:spMk id="6" creationId="{33419446-5488-6955-7323-7FBF8E5FF592}"/>
          </ac:spMkLst>
        </pc:spChg>
        <pc:spChg chg="mod">
          <ac:chgData name="Christopher Wilkin" userId="10363294-769d-46d1-9962-1839b2820248" providerId="ADAL" clId="{6D000B67-11BB-417B-BB27-AFFD94684135}" dt="2023-10-29T21:36:59.804" v="899" actId="1076"/>
          <ac:spMkLst>
            <pc:docMk/>
            <pc:sldMk cId="2524107000" sldId="356"/>
            <ac:spMk id="8" creationId="{A6C636D5-E790-ED63-9707-13C8BF12B928}"/>
          </ac:spMkLst>
        </pc:spChg>
        <pc:grpChg chg="add mod">
          <ac:chgData name="Christopher Wilkin" userId="10363294-769d-46d1-9962-1839b2820248" providerId="ADAL" clId="{6D000B67-11BB-417B-BB27-AFFD94684135}" dt="2023-10-29T21:36:56.724" v="898" actId="14100"/>
          <ac:grpSpMkLst>
            <pc:docMk/>
            <pc:sldMk cId="2524107000" sldId="356"/>
            <ac:grpSpMk id="3" creationId="{1CA862AE-7D35-7F71-E5CB-17AD71F66409}"/>
          </ac:grpSpMkLst>
        </pc:grpChg>
        <pc:graphicFrameChg chg="mod">
          <ac:chgData name="Christopher Wilkin" userId="10363294-769d-46d1-9962-1839b2820248" providerId="ADAL" clId="{6D000B67-11BB-417B-BB27-AFFD94684135}" dt="2023-10-29T21:36:51.821" v="897" actId="164"/>
          <ac:graphicFrameMkLst>
            <pc:docMk/>
            <pc:sldMk cId="2524107000" sldId="356"/>
            <ac:graphicFrameMk id="4" creationId="{A9FAC79E-32E6-4095-AA6C-9231A0F6649F}"/>
          </ac:graphicFrameMkLst>
        </pc:graphicFrameChg>
        <pc:picChg chg="del">
          <ac:chgData name="Christopher Wilkin" userId="10363294-769d-46d1-9962-1839b2820248" providerId="ADAL" clId="{6D000B67-11BB-417B-BB27-AFFD94684135}" dt="2023-10-29T19:53:38.738" v="47" actId="478"/>
          <ac:picMkLst>
            <pc:docMk/>
            <pc:sldMk cId="2524107000" sldId="356"/>
            <ac:picMk id="30" creationId="{6C0F9560-B0FD-14C4-1F11-92EE3084BF29}"/>
          </ac:picMkLst>
        </pc:picChg>
      </pc:sldChg>
      <pc:sldChg chg="delSp modSp add mod setBg delDesignElem">
        <pc:chgData name="Christopher Wilkin" userId="10363294-769d-46d1-9962-1839b2820248" providerId="ADAL" clId="{6D000B67-11BB-417B-BB27-AFFD94684135}" dt="2023-10-29T22:11:34.918" v="1343" actId="20577"/>
        <pc:sldMkLst>
          <pc:docMk/>
          <pc:sldMk cId="1837498237" sldId="357"/>
        </pc:sldMkLst>
        <pc:spChg chg="mod">
          <ac:chgData name="Christopher Wilkin" userId="10363294-769d-46d1-9962-1839b2820248" providerId="ADAL" clId="{6D000B67-11BB-417B-BB27-AFFD94684135}" dt="2023-10-29T22:11:34.918" v="1343" actId="20577"/>
          <ac:spMkLst>
            <pc:docMk/>
            <pc:sldMk cId="1837498237" sldId="357"/>
            <ac:spMk id="3" creationId="{2B802B25-815D-4FFD-B867-066F001B430C}"/>
          </ac:spMkLst>
        </pc:spChg>
        <pc:spChg chg="del">
          <ac:chgData name="Christopher Wilkin" userId="10363294-769d-46d1-9962-1839b2820248" providerId="ADAL" clId="{6D000B67-11BB-417B-BB27-AFFD94684135}" dt="2023-10-29T21:37:28.773" v="907"/>
          <ac:spMkLst>
            <pc:docMk/>
            <pc:sldMk cId="1837498237" sldId="357"/>
            <ac:spMk id="71" creationId="{75F4D120-3921-42A8-A063-46B023CB0CDA}"/>
          </ac:spMkLst>
        </pc:spChg>
        <pc:picChg chg="del">
          <ac:chgData name="Christopher Wilkin" userId="10363294-769d-46d1-9962-1839b2820248" providerId="ADAL" clId="{6D000B67-11BB-417B-BB27-AFFD94684135}" dt="2023-10-29T21:37:28.773" v="907"/>
          <ac:picMkLst>
            <pc:docMk/>
            <pc:sldMk cId="1837498237" sldId="357"/>
            <ac:picMk id="73" creationId="{9D01B3E5-85F4-41A9-A504-D5E6268DEC1D}"/>
          </ac:picMkLst>
        </pc:picChg>
        <pc:picChg chg="mod">
          <ac:chgData name="Christopher Wilkin" userId="10363294-769d-46d1-9962-1839b2820248" providerId="ADAL" clId="{6D000B67-11BB-417B-BB27-AFFD94684135}" dt="2023-10-29T22:10:33.016" v="1321" actId="1076"/>
          <ac:picMkLst>
            <pc:docMk/>
            <pc:sldMk cId="1837498237" sldId="357"/>
            <ac:picMk id="8194" creationId="{8FF455DE-EB63-42AD-9DFB-E0877EC8206E}"/>
          </ac:picMkLst>
        </pc:picChg>
      </pc:sldChg>
      <pc:sldChg chg="delSp modSp add mod setBg delDesignElem">
        <pc:chgData name="Christopher Wilkin" userId="10363294-769d-46d1-9962-1839b2820248" providerId="ADAL" clId="{6D000B67-11BB-417B-BB27-AFFD94684135}" dt="2023-10-29T21:31:11.865" v="861" actId="1076"/>
        <pc:sldMkLst>
          <pc:docMk/>
          <pc:sldMk cId="3285505900" sldId="412"/>
        </pc:sldMkLst>
        <pc:spChg chg="mod">
          <ac:chgData name="Christopher Wilkin" userId="10363294-769d-46d1-9962-1839b2820248" providerId="ADAL" clId="{6D000B67-11BB-417B-BB27-AFFD94684135}" dt="2023-10-29T21:29:17.564" v="834" actId="1076"/>
          <ac:spMkLst>
            <pc:docMk/>
            <pc:sldMk cId="3285505900" sldId="412"/>
            <ac:spMk id="10" creationId="{28DAD2C1-74EA-DEA5-1255-B9DA635BCC47}"/>
          </ac:spMkLst>
        </pc:spChg>
        <pc:spChg chg="mod">
          <ac:chgData name="Christopher Wilkin" userId="10363294-769d-46d1-9962-1839b2820248" providerId="ADAL" clId="{6D000B67-11BB-417B-BB27-AFFD94684135}" dt="2023-10-29T21:29:23.057" v="836" actId="14100"/>
          <ac:spMkLst>
            <pc:docMk/>
            <pc:sldMk cId="3285505900" sldId="412"/>
            <ac:spMk id="11" creationId="{55BC44BE-2EA6-0A0F-23BC-8C975651BD1B}"/>
          </ac:spMkLst>
        </pc:spChg>
        <pc:spChg chg="del">
          <ac:chgData name="Christopher Wilkin" userId="10363294-769d-46d1-9962-1839b2820248" providerId="ADAL" clId="{6D000B67-11BB-417B-BB27-AFFD94684135}" dt="2023-10-29T21:29:06.440" v="833"/>
          <ac:spMkLst>
            <pc:docMk/>
            <pc:sldMk cId="3285505900" sldId="412"/>
            <ac:spMk id="19" creationId="{9AA72BD9-2C5A-4EDC-931F-5AA08EACA0F3}"/>
          </ac:spMkLst>
        </pc:spChg>
        <pc:spChg chg="del">
          <ac:chgData name="Christopher Wilkin" userId="10363294-769d-46d1-9962-1839b2820248" providerId="ADAL" clId="{6D000B67-11BB-417B-BB27-AFFD94684135}" dt="2023-10-29T21:29:06.440" v="833"/>
          <ac:spMkLst>
            <pc:docMk/>
            <pc:sldMk cId="3285505900" sldId="412"/>
            <ac:spMk id="21" creationId="{DD3981AC-7B61-4947-BCF3-F7AA7FA385B9}"/>
          </ac:spMkLst>
        </pc:spChg>
        <pc:spChg chg="del">
          <ac:chgData name="Christopher Wilkin" userId="10363294-769d-46d1-9962-1839b2820248" providerId="ADAL" clId="{6D000B67-11BB-417B-BB27-AFFD94684135}" dt="2023-10-29T21:29:06.440" v="833"/>
          <ac:spMkLst>
            <pc:docMk/>
            <pc:sldMk cId="3285505900" sldId="412"/>
            <ac:spMk id="23" creationId="{55D4142C-5077-457F-A6AD-3FECFDB39685}"/>
          </ac:spMkLst>
        </pc:spChg>
        <pc:spChg chg="del">
          <ac:chgData name="Christopher Wilkin" userId="10363294-769d-46d1-9962-1839b2820248" providerId="ADAL" clId="{6D000B67-11BB-417B-BB27-AFFD94684135}" dt="2023-10-29T21:29:06.440" v="833"/>
          <ac:spMkLst>
            <pc:docMk/>
            <pc:sldMk cId="3285505900" sldId="412"/>
            <ac:spMk id="25" creationId="{7A5F0580-5EE9-419F-96EE-B6529EF6E7D0}"/>
          </ac:spMkLst>
        </pc:spChg>
        <pc:picChg chg="mod">
          <ac:chgData name="Christopher Wilkin" userId="10363294-769d-46d1-9962-1839b2820248" providerId="ADAL" clId="{6D000B67-11BB-417B-BB27-AFFD94684135}" dt="2023-10-29T21:31:11.865" v="861" actId="1076"/>
          <ac:picMkLst>
            <pc:docMk/>
            <pc:sldMk cId="3285505900" sldId="412"/>
            <ac:picMk id="9" creationId="{08EE4A6C-AD24-8BEE-13DE-3470B7EAE876}"/>
          </ac:picMkLst>
        </pc:picChg>
      </pc:sldChg>
      <pc:sldChg chg="modSp add mod">
        <pc:chgData name="Christopher Wilkin" userId="10363294-769d-46d1-9962-1839b2820248" providerId="ADAL" clId="{6D000B67-11BB-417B-BB27-AFFD94684135}" dt="2023-10-29T21:57:01.237" v="1160" actId="20577"/>
        <pc:sldMkLst>
          <pc:docMk/>
          <pc:sldMk cId="3052137808" sldId="445"/>
        </pc:sldMkLst>
        <pc:spChg chg="mod">
          <ac:chgData name="Christopher Wilkin" userId="10363294-769d-46d1-9962-1839b2820248" providerId="ADAL" clId="{6D000B67-11BB-417B-BB27-AFFD94684135}" dt="2023-10-29T21:57:01.237" v="1160" actId="20577"/>
          <ac:spMkLst>
            <pc:docMk/>
            <pc:sldMk cId="3052137808" sldId="445"/>
            <ac:spMk id="12" creationId="{4AAE6381-AC98-9541-8EE9-AFFC42A5653A}"/>
          </ac:spMkLst>
        </pc:spChg>
      </pc:sldChg>
      <pc:sldChg chg="addSp delSp modSp add mod modAnim modNotesTx">
        <pc:chgData name="Christopher Wilkin" userId="10363294-769d-46d1-9962-1839b2820248" providerId="ADAL" clId="{6D000B67-11BB-417B-BB27-AFFD94684135}" dt="2023-10-29T20:39:49.828" v="413" actId="1076"/>
        <pc:sldMkLst>
          <pc:docMk/>
          <pc:sldMk cId="2256614609" sldId="455"/>
        </pc:sldMkLst>
        <pc:spChg chg="del">
          <ac:chgData name="Christopher Wilkin" userId="10363294-769d-46d1-9962-1839b2820248" providerId="ADAL" clId="{6D000B67-11BB-417B-BB27-AFFD94684135}" dt="2023-10-29T20:31:47.980" v="351" actId="478"/>
          <ac:spMkLst>
            <pc:docMk/>
            <pc:sldMk cId="2256614609" sldId="455"/>
            <ac:spMk id="2" creationId="{C0E0232F-B5AA-489C-A036-EE621A20DA17}"/>
          </ac:spMkLst>
        </pc:spChg>
        <pc:spChg chg="mod">
          <ac:chgData name="Christopher Wilkin" userId="10363294-769d-46d1-9962-1839b2820248" providerId="ADAL" clId="{6D000B67-11BB-417B-BB27-AFFD94684135}" dt="2023-10-29T20:32:08.807" v="356" actId="1076"/>
          <ac:spMkLst>
            <pc:docMk/>
            <pc:sldMk cId="2256614609" sldId="455"/>
            <ac:spMk id="3" creationId="{FC537F1E-1216-4089-97B2-F635BC5B2541}"/>
          </ac:spMkLst>
        </pc:spChg>
        <pc:spChg chg="add del mod">
          <ac:chgData name="Christopher Wilkin" userId="10363294-769d-46d1-9962-1839b2820248" providerId="ADAL" clId="{6D000B67-11BB-417B-BB27-AFFD94684135}" dt="2023-10-29T20:31:52.774" v="352" actId="478"/>
          <ac:spMkLst>
            <pc:docMk/>
            <pc:sldMk cId="2256614609" sldId="455"/>
            <ac:spMk id="5" creationId="{15F2919D-70B6-CDDE-6726-A364B668E29B}"/>
          </ac:spMkLst>
        </pc:spChg>
        <pc:spChg chg="add del mod">
          <ac:chgData name="Christopher Wilkin" userId="10363294-769d-46d1-9962-1839b2820248" providerId="ADAL" clId="{6D000B67-11BB-417B-BB27-AFFD94684135}" dt="2023-10-29T20:32:19.891" v="358"/>
          <ac:spMkLst>
            <pc:docMk/>
            <pc:sldMk cId="2256614609" sldId="455"/>
            <ac:spMk id="6" creationId="{EC704CA0-F2DB-77E1-EB1A-0F3BDBFCC159}"/>
          </ac:spMkLst>
        </pc:spChg>
        <pc:graphicFrameChg chg="add del mod">
          <ac:chgData name="Christopher Wilkin" userId="10363294-769d-46d1-9962-1839b2820248" providerId="ADAL" clId="{6D000B67-11BB-417B-BB27-AFFD94684135}" dt="2023-10-29T20:32:19.891" v="358"/>
          <ac:graphicFrameMkLst>
            <pc:docMk/>
            <pc:sldMk cId="2256614609" sldId="455"/>
            <ac:graphicFrameMk id="7" creationId="{08AAD79F-8C81-5DDE-7038-7D564726EBE6}"/>
          </ac:graphicFrameMkLst>
        </pc:graphicFrameChg>
        <pc:picChg chg="add mod">
          <ac:chgData name="Christopher Wilkin" userId="10363294-769d-46d1-9962-1839b2820248" providerId="ADAL" clId="{6D000B67-11BB-417B-BB27-AFFD94684135}" dt="2023-10-29T20:39:49.828" v="413" actId="1076"/>
          <ac:picMkLst>
            <pc:docMk/>
            <pc:sldMk cId="2256614609" sldId="455"/>
            <ac:picMk id="8" creationId="{2FF2F80D-F925-5784-C67E-DB0F431E3DCD}"/>
          </ac:picMkLst>
        </pc:picChg>
        <pc:picChg chg="mod">
          <ac:chgData name="Christopher Wilkin" userId="10363294-769d-46d1-9962-1839b2820248" providerId="ADAL" clId="{6D000B67-11BB-417B-BB27-AFFD94684135}" dt="2023-10-29T20:32:05.045" v="355" actId="14100"/>
          <ac:picMkLst>
            <pc:docMk/>
            <pc:sldMk cId="2256614609" sldId="455"/>
            <ac:picMk id="1026" creationId="{A9CF3035-EF0B-43D0-BEA3-AE8A1428188D}"/>
          </ac:picMkLst>
        </pc:picChg>
      </pc:sldChg>
      <pc:sldChg chg="delSp modSp add mod">
        <pc:chgData name="Christopher Wilkin" userId="10363294-769d-46d1-9962-1839b2820248" providerId="ADAL" clId="{6D000B67-11BB-417B-BB27-AFFD94684135}" dt="2023-10-29T19:54:19.422" v="51" actId="1076"/>
        <pc:sldMkLst>
          <pc:docMk/>
          <pc:sldMk cId="2754725690" sldId="457"/>
        </pc:sldMkLst>
        <pc:spChg chg="mod">
          <ac:chgData name="Christopher Wilkin" userId="10363294-769d-46d1-9962-1839b2820248" providerId="ADAL" clId="{6D000B67-11BB-417B-BB27-AFFD94684135}" dt="2023-10-29T19:54:09.743" v="49" actId="1076"/>
          <ac:spMkLst>
            <pc:docMk/>
            <pc:sldMk cId="2754725690" sldId="457"/>
            <ac:spMk id="3" creationId="{79AF5001-081F-4304-B467-4974D16698A7}"/>
          </ac:spMkLst>
        </pc:spChg>
        <pc:spChg chg="mod">
          <ac:chgData name="Christopher Wilkin" userId="10363294-769d-46d1-9962-1839b2820248" providerId="ADAL" clId="{6D000B67-11BB-417B-BB27-AFFD94684135}" dt="2023-10-29T19:54:19.422" v="51" actId="1076"/>
          <ac:spMkLst>
            <pc:docMk/>
            <pc:sldMk cId="2754725690" sldId="457"/>
            <ac:spMk id="4" creationId="{9443984D-05D4-2A6F-1E21-E5BE07499F5A}"/>
          </ac:spMkLst>
        </pc:spChg>
        <pc:spChg chg="mod">
          <ac:chgData name="Christopher Wilkin" userId="10363294-769d-46d1-9962-1839b2820248" providerId="ADAL" clId="{6D000B67-11BB-417B-BB27-AFFD94684135}" dt="2023-10-29T19:54:09.743" v="49" actId="1076"/>
          <ac:spMkLst>
            <pc:docMk/>
            <pc:sldMk cId="2754725690" sldId="457"/>
            <ac:spMk id="19" creationId="{C057D0F3-87AB-4082-8222-1F08D6314D11}"/>
          </ac:spMkLst>
        </pc:spChg>
        <pc:spChg chg="mod">
          <ac:chgData name="Christopher Wilkin" userId="10363294-769d-46d1-9962-1839b2820248" providerId="ADAL" clId="{6D000B67-11BB-417B-BB27-AFFD94684135}" dt="2023-10-29T19:54:09.743" v="49" actId="1076"/>
          <ac:spMkLst>
            <pc:docMk/>
            <pc:sldMk cId="2754725690" sldId="457"/>
            <ac:spMk id="20" creationId="{CAB507D7-AAF9-41A9-9BE7-15F09ECA4767}"/>
          </ac:spMkLst>
        </pc:spChg>
        <pc:spChg chg="mod">
          <ac:chgData name="Christopher Wilkin" userId="10363294-769d-46d1-9962-1839b2820248" providerId="ADAL" clId="{6D000B67-11BB-417B-BB27-AFFD94684135}" dt="2023-10-29T19:54:09.743" v="49" actId="1076"/>
          <ac:spMkLst>
            <pc:docMk/>
            <pc:sldMk cId="2754725690" sldId="457"/>
            <ac:spMk id="21" creationId="{4B7A914E-91D0-46B7-A241-A14D2610F048}"/>
          </ac:spMkLst>
        </pc:spChg>
        <pc:spChg chg="mod">
          <ac:chgData name="Christopher Wilkin" userId="10363294-769d-46d1-9962-1839b2820248" providerId="ADAL" clId="{6D000B67-11BB-417B-BB27-AFFD94684135}" dt="2023-10-29T19:54:09.743" v="49" actId="1076"/>
          <ac:spMkLst>
            <pc:docMk/>
            <pc:sldMk cId="2754725690" sldId="457"/>
            <ac:spMk id="22" creationId="{1DEB34AA-7E49-491E-BFBC-A47B4A249323}"/>
          </ac:spMkLst>
        </pc:spChg>
        <pc:spChg chg="mod">
          <ac:chgData name="Christopher Wilkin" userId="10363294-769d-46d1-9962-1839b2820248" providerId="ADAL" clId="{6D000B67-11BB-417B-BB27-AFFD94684135}" dt="2023-10-29T19:54:09.743" v="49" actId="1076"/>
          <ac:spMkLst>
            <pc:docMk/>
            <pc:sldMk cId="2754725690" sldId="457"/>
            <ac:spMk id="23" creationId="{3AF1621D-2CB3-4C4B-8C83-8540D6407169}"/>
          </ac:spMkLst>
        </pc:spChg>
        <pc:spChg chg="mod">
          <ac:chgData name="Christopher Wilkin" userId="10363294-769d-46d1-9962-1839b2820248" providerId="ADAL" clId="{6D000B67-11BB-417B-BB27-AFFD94684135}" dt="2023-10-29T19:54:09.743" v="49" actId="1076"/>
          <ac:spMkLst>
            <pc:docMk/>
            <pc:sldMk cId="2754725690" sldId="457"/>
            <ac:spMk id="24" creationId="{19CF7FC7-17E3-4048-8239-506C66D1A28A}"/>
          </ac:spMkLst>
        </pc:spChg>
        <pc:spChg chg="mod">
          <ac:chgData name="Christopher Wilkin" userId="10363294-769d-46d1-9962-1839b2820248" providerId="ADAL" clId="{6D000B67-11BB-417B-BB27-AFFD94684135}" dt="2023-10-29T19:54:09.743" v="49" actId="1076"/>
          <ac:spMkLst>
            <pc:docMk/>
            <pc:sldMk cId="2754725690" sldId="457"/>
            <ac:spMk id="25" creationId="{85400F71-9D58-440A-8363-B1E29297E6CC}"/>
          </ac:spMkLst>
        </pc:spChg>
        <pc:spChg chg="mod">
          <ac:chgData name="Christopher Wilkin" userId="10363294-769d-46d1-9962-1839b2820248" providerId="ADAL" clId="{6D000B67-11BB-417B-BB27-AFFD94684135}" dt="2023-10-29T19:54:09.743" v="49" actId="1076"/>
          <ac:spMkLst>
            <pc:docMk/>
            <pc:sldMk cId="2754725690" sldId="457"/>
            <ac:spMk id="26" creationId="{26B7A0EB-3EF5-4B01-B00F-9ACAA431E508}"/>
          </ac:spMkLst>
        </pc:spChg>
        <pc:picChg chg="mod">
          <ac:chgData name="Christopher Wilkin" userId="10363294-769d-46d1-9962-1839b2820248" providerId="ADAL" clId="{6D000B67-11BB-417B-BB27-AFFD94684135}" dt="2023-10-29T19:54:15.939" v="50" actId="1076"/>
          <ac:picMkLst>
            <pc:docMk/>
            <pc:sldMk cId="2754725690" sldId="457"/>
            <ac:picMk id="6" creationId="{9A957189-20B0-39B1-F9C7-DC5722D9BA64}"/>
          </ac:picMkLst>
        </pc:picChg>
        <pc:picChg chg="del">
          <ac:chgData name="Christopher Wilkin" userId="10363294-769d-46d1-9962-1839b2820248" providerId="ADAL" clId="{6D000B67-11BB-417B-BB27-AFFD94684135}" dt="2023-10-29T19:53:23.888" v="43" actId="478"/>
          <ac:picMkLst>
            <pc:docMk/>
            <pc:sldMk cId="2754725690" sldId="457"/>
            <ac:picMk id="7" creationId="{0EAEB60E-8AE4-10E7-E193-C03EBE06BF9E}"/>
          </ac:picMkLst>
        </pc:picChg>
        <pc:cxnChg chg="mod">
          <ac:chgData name="Christopher Wilkin" userId="10363294-769d-46d1-9962-1839b2820248" providerId="ADAL" clId="{6D000B67-11BB-417B-BB27-AFFD94684135}" dt="2023-10-29T19:54:09.743" v="49" actId="1076"/>
          <ac:cxnSpMkLst>
            <pc:docMk/>
            <pc:sldMk cId="2754725690" sldId="457"/>
            <ac:cxnSpMk id="28" creationId="{349D4471-6945-459C-9DA8-5403BEBC7196}"/>
          </ac:cxnSpMkLst>
        </pc:cxnChg>
        <pc:cxnChg chg="mod">
          <ac:chgData name="Christopher Wilkin" userId="10363294-769d-46d1-9962-1839b2820248" providerId="ADAL" clId="{6D000B67-11BB-417B-BB27-AFFD94684135}" dt="2023-10-29T19:54:09.743" v="49" actId="1076"/>
          <ac:cxnSpMkLst>
            <pc:docMk/>
            <pc:sldMk cId="2754725690" sldId="457"/>
            <ac:cxnSpMk id="30" creationId="{BF871853-F9D7-430E-9DFD-2D29CB9C4052}"/>
          </ac:cxnSpMkLst>
        </pc:cxnChg>
        <pc:cxnChg chg="mod">
          <ac:chgData name="Christopher Wilkin" userId="10363294-769d-46d1-9962-1839b2820248" providerId="ADAL" clId="{6D000B67-11BB-417B-BB27-AFFD94684135}" dt="2023-10-29T19:54:09.743" v="49" actId="1076"/>
          <ac:cxnSpMkLst>
            <pc:docMk/>
            <pc:sldMk cId="2754725690" sldId="457"/>
            <ac:cxnSpMk id="31" creationId="{994B48D3-1A98-49F2-B248-2296E3A213D2}"/>
          </ac:cxnSpMkLst>
        </pc:cxnChg>
      </pc:sldChg>
      <pc:sldChg chg="addSp delSp modSp add mod modAnim modNotesTx">
        <pc:chgData name="Christopher Wilkin" userId="10363294-769d-46d1-9962-1839b2820248" providerId="ADAL" clId="{6D000B67-11BB-417B-BB27-AFFD94684135}" dt="2023-10-29T22:07:14.461" v="1314" actId="1076"/>
        <pc:sldMkLst>
          <pc:docMk/>
          <pc:sldMk cId="1811335962" sldId="458"/>
        </pc:sldMkLst>
        <pc:spChg chg="mod">
          <ac:chgData name="Christopher Wilkin" userId="10363294-769d-46d1-9962-1839b2820248" providerId="ADAL" clId="{6D000B67-11BB-417B-BB27-AFFD94684135}" dt="2023-10-29T20:26:00.529" v="94" actId="1076"/>
          <ac:spMkLst>
            <pc:docMk/>
            <pc:sldMk cId="1811335962" sldId="458"/>
            <ac:spMk id="2" creationId="{E4CB9A20-8A28-4E62-B23B-124999EEE594}"/>
          </ac:spMkLst>
        </pc:spChg>
        <pc:spChg chg="mod">
          <ac:chgData name="Christopher Wilkin" userId="10363294-769d-46d1-9962-1839b2820248" providerId="ADAL" clId="{6D000B67-11BB-417B-BB27-AFFD94684135}" dt="2023-10-29T20:26:09.038" v="97" actId="14100"/>
          <ac:spMkLst>
            <pc:docMk/>
            <pc:sldMk cId="1811335962" sldId="458"/>
            <ac:spMk id="3" creationId="{79AF5001-081F-4304-B467-4974D16698A7}"/>
          </ac:spMkLst>
        </pc:spChg>
        <pc:spChg chg="mod">
          <ac:chgData name="Christopher Wilkin" userId="10363294-769d-46d1-9962-1839b2820248" providerId="ADAL" clId="{6D000B67-11BB-417B-BB27-AFFD94684135}" dt="2023-10-29T20:30:02.567" v="271" actId="1076"/>
          <ac:spMkLst>
            <pc:docMk/>
            <pc:sldMk cId="1811335962" sldId="458"/>
            <ac:spMk id="5" creationId="{E7C25AE9-0F7A-B498-32AE-C0192AF6D5B6}"/>
          </ac:spMkLst>
        </pc:spChg>
        <pc:spChg chg="mod">
          <ac:chgData name="Christopher Wilkin" userId="10363294-769d-46d1-9962-1839b2820248" providerId="ADAL" clId="{6D000B67-11BB-417B-BB27-AFFD94684135}" dt="2023-10-29T20:30:32.841" v="324" actId="20577"/>
          <ac:spMkLst>
            <pc:docMk/>
            <pc:sldMk cId="1811335962" sldId="458"/>
            <ac:spMk id="8" creationId="{5A69EB67-A990-C16A-23C9-EB0E029FF413}"/>
          </ac:spMkLst>
        </pc:spChg>
        <pc:spChg chg="add del mod">
          <ac:chgData name="Christopher Wilkin" userId="10363294-769d-46d1-9962-1839b2820248" providerId="ADAL" clId="{6D000B67-11BB-417B-BB27-AFFD94684135}" dt="2023-10-29T22:06:54.655" v="1306"/>
          <ac:spMkLst>
            <pc:docMk/>
            <pc:sldMk cId="1811335962" sldId="458"/>
            <ac:spMk id="10" creationId="{6C2D08DD-041A-08DC-DF62-FFB35226843D}"/>
          </ac:spMkLst>
        </pc:spChg>
        <pc:spChg chg="add del mod">
          <ac:chgData name="Christopher Wilkin" userId="10363294-769d-46d1-9962-1839b2820248" providerId="ADAL" clId="{6D000B67-11BB-417B-BB27-AFFD94684135}" dt="2023-10-29T22:06:54.655" v="1306"/>
          <ac:spMkLst>
            <pc:docMk/>
            <pc:sldMk cId="1811335962" sldId="458"/>
            <ac:spMk id="11" creationId="{93EC1211-D361-324C-B78E-E4DE2F5B4E07}"/>
          </ac:spMkLst>
        </pc:spChg>
        <pc:spChg chg="add del mod">
          <ac:chgData name="Christopher Wilkin" userId="10363294-769d-46d1-9962-1839b2820248" providerId="ADAL" clId="{6D000B67-11BB-417B-BB27-AFFD94684135}" dt="2023-10-29T22:06:54.655" v="1306"/>
          <ac:spMkLst>
            <pc:docMk/>
            <pc:sldMk cId="1811335962" sldId="458"/>
            <ac:spMk id="12" creationId="{29732807-F6E6-3D71-BF40-6A3EE42E4E5A}"/>
          </ac:spMkLst>
        </pc:spChg>
        <pc:spChg chg="add del mod">
          <ac:chgData name="Christopher Wilkin" userId="10363294-769d-46d1-9962-1839b2820248" providerId="ADAL" clId="{6D000B67-11BB-417B-BB27-AFFD94684135}" dt="2023-10-29T22:06:54.655" v="1306"/>
          <ac:spMkLst>
            <pc:docMk/>
            <pc:sldMk cId="1811335962" sldId="458"/>
            <ac:spMk id="13" creationId="{C712FF6A-B368-A9E9-CD0B-BE76D27D24DC}"/>
          </ac:spMkLst>
        </pc:spChg>
        <pc:spChg chg="add del mod">
          <ac:chgData name="Christopher Wilkin" userId="10363294-769d-46d1-9962-1839b2820248" providerId="ADAL" clId="{6D000B67-11BB-417B-BB27-AFFD94684135}" dt="2023-10-29T22:06:54.655" v="1306"/>
          <ac:spMkLst>
            <pc:docMk/>
            <pc:sldMk cId="1811335962" sldId="458"/>
            <ac:spMk id="14" creationId="{F376AB94-9626-CAE5-BD63-63682AFD3CD8}"/>
          </ac:spMkLst>
        </pc:spChg>
        <pc:spChg chg="add del mod">
          <ac:chgData name="Christopher Wilkin" userId="10363294-769d-46d1-9962-1839b2820248" providerId="ADAL" clId="{6D000B67-11BB-417B-BB27-AFFD94684135}" dt="2023-10-29T22:06:54.655" v="1306"/>
          <ac:spMkLst>
            <pc:docMk/>
            <pc:sldMk cId="1811335962" sldId="458"/>
            <ac:spMk id="15" creationId="{1664027A-C004-694F-32AB-C8B4EDF9C125}"/>
          </ac:spMkLst>
        </pc:spChg>
        <pc:spChg chg="add del mod">
          <ac:chgData name="Christopher Wilkin" userId="10363294-769d-46d1-9962-1839b2820248" providerId="ADAL" clId="{6D000B67-11BB-417B-BB27-AFFD94684135}" dt="2023-10-29T22:06:54.655" v="1306"/>
          <ac:spMkLst>
            <pc:docMk/>
            <pc:sldMk cId="1811335962" sldId="458"/>
            <ac:spMk id="16" creationId="{F6CD28C9-2125-EF12-D4EE-7A99728EA28D}"/>
          </ac:spMkLst>
        </pc:spChg>
        <pc:spChg chg="add del mod">
          <ac:chgData name="Christopher Wilkin" userId="10363294-769d-46d1-9962-1839b2820248" providerId="ADAL" clId="{6D000B67-11BB-417B-BB27-AFFD94684135}" dt="2023-10-29T22:06:54.655" v="1306"/>
          <ac:spMkLst>
            <pc:docMk/>
            <pc:sldMk cId="1811335962" sldId="458"/>
            <ac:spMk id="17" creationId="{53A10AB4-4F39-41A2-E2FE-B3976C73A49D}"/>
          </ac:spMkLst>
        </pc:spChg>
        <pc:spChg chg="add del mod">
          <ac:chgData name="Christopher Wilkin" userId="10363294-769d-46d1-9962-1839b2820248" providerId="ADAL" clId="{6D000B67-11BB-417B-BB27-AFFD94684135}" dt="2023-10-29T22:06:54.655" v="1306"/>
          <ac:spMkLst>
            <pc:docMk/>
            <pc:sldMk cId="1811335962" sldId="458"/>
            <ac:spMk id="18" creationId="{D4C38FA9-ACE8-25ED-C049-2404A6B65464}"/>
          </ac:spMkLst>
        </pc:spChg>
        <pc:grpChg chg="add mod">
          <ac:chgData name="Christopher Wilkin" userId="10363294-769d-46d1-9962-1839b2820248" providerId="ADAL" clId="{6D000B67-11BB-417B-BB27-AFFD94684135}" dt="2023-10-29T20:30:02.567" v="271" actId="1076"/>
          <ac:grpSpMkLst>
            <pc:docMk/>
            <pc:sldMk cId="1811335962" sldId="458"/>
            <ac:grpSpMk id="4" creationId="{86576C96-1A34-8361-87B0-853B411C460F}"/>
          </ac:grpSpMkLst>
        </pc:grpChg>
        <pc:grpChg chg="add mod">
          <ac:chgData name="Christopher Wilkin" userId="10363294-769d-46d1-9962-1839b2820248" providerId="ADAL" clId="{6D000B67-11BB-417B-BB27-AFFD94684135}" dt="2023-10-29T20:30:15.997" v="274" actId="1076"/>
          <ac:grpSpMkLst>
            <pc:docMk/>
            <pc:sldMk cId="1811335962" sldId="458"/>
            <ac:grpSpMk id="7" creationId="{A80A4140-85E9-F652-E62C-FCAFD66842B5}"/>
          </ac:grpSpMkLst>
        </pc:grpChg>
        <pc:picChg chg="mod">
          <ac:chgData name="Christopher Wilkin" userId="10363294-769d-46d1-9962-1839b2820248" providerId="ADAL" clId="{6D000B67-11BB-417B-BB27-AFFD94684135}" dt="2023-10-29T20:30:02.567" v="271" actId="1076"/>
          <ac:picMkLst>
            <pc:docMk/>
            <pc:sldMk cId="1811335962" sldId="458"/>
            <ac:picMk id="6" creationId="{A3C44D11-06A7-35CE-8C82-B1DB0F13E663}"/>
          </ac:picMkLst>
        </pc:picChg>
        <pc:picChg chg="mod">
          <ac:chgData name="Christopher Wilkin" userId="10363294-769d-46d1-9962-1839b2820248" providerId="ADAL" clId="{6D000B67-11BB-417B-BB27-AFFD94684135}" dt="2023-10-29T20:30:15.997" v="274" actId="1076"/>
          <ac:picMkLst>
            <pc:docMk/>
            <pc:sldMk cId="1811335962" sldId="458"/>
            <ac:picMk id="9" creationId="{E3A4EBFE-C8A5-223C-3C24-2C4851F7AD9A}"/>
          </ac:picMkLst>
        </pc:picChg>
        <pc:picChg chg="add mod">
          <ac:chgData name="Christopher Wilkin" userId="10363294-769d-46d1-9962-1839b2820248" providerId="ADAL" clId="{6D000B67-11BB-417B-BB27-AFFD94684135}" dt="2023-10-29T22:07:14.461" v="1314" actId="1076"/>
          <ac:picMkLst>
            <pc:docMk/>
            <pc:sldMk cId="1811335962" sldId="458"/>
            <ac:picMk id="22" creationId="{B12D0389-3EFB-AF69-3409-2A54A44A8711}"/>
          </ac:picMkLst>
        </pc:picChg>
        <pc:picChg chg="mod">
          <ac:chgData name="Christopher Wilkin" userId="10363294-769d-46d1-9962-1839b2820248" providerId="ADAL" clId="{6D000B67-11BB-417B-BB27-AFFD94684135}" dt="2023-10-29T22:07:08.055" v="1311" actId="1076"/>
          <ac:picMkLst>
            <pc:docMk/>
            <pc:sldMk cId="1811335962" sldId="458"/>
            <ac:picMk id="1026" creationId="{739643FE-ABDD-48E7-89FC-46B0C8FDAEDE}"/>
          </ac:picMkLst>
        </pc:picChg>
        <pc:cxnChg chg="add del mod">
          <ac:chgData name="Christopher Wilkin" userId="10363294-769d-46d1-9962-1839b2820248" providerId="ADAL" clId="{6D000B67-11BB-417B-BB27-AFFD94684135}" dt="2023-10-29T22:06:54.655" v="1306"/>
          <ac:cxnSpMkLst>
            <pc:docMk/>
            <pc:sldMk cId="1811335962" sldId="458"/>
            <ac:cxnSpMk id="19" creationId="{52D5E9F9-99CF-C472-86A1-D32A26E412EC}"/>
          </ac:cxnSpMkLst>
        </pc:cxnChg>
        <pc:cxnChg chg="add del mod">
          <ac:chgData name="Christopher Wilkin" userId="10363294-769d-46d1-9962-1839b2820248" providerId="ADAL" clId="{6D000B67-11BB-417B-BB27-AFFD94684135}" dt="2023-10-29T22:06:54.655" v="1306"/>
          <ac:cxnSpMkLst>
            <pc:docMk/>
            <pc:sldMk cId="1811335962" sldId="458"/>
            <ac:cxnSpMk id="20" creationId="{80C74A62-CAFB-7465-87B8-CFA1E76730FE}"/>
          </ac:cxnSpMkLst>
        </pc:cxnChg>
        <pc:cxnChg chg="add del mod">
          <ac:chgData name="Christopher Wilkin" userId="10363294-769d-46d1-9962-1839b2820248" providerId="ADAL" clId="{6D000B67-11BB-417B-BB27-AFFD94684135}" dt="2023-10-29T22:06:54.655" v="1306"/>
          <ac:cxnSpMkLst>
            <pc:docMk/>
            <pc:sldMk cId="1811335962" sldId="458"/>
            <ac:cxnSpMk id="21" creationId="{B629BC2F-BE9A-EFC6-E415-B99270FC19DD}"/>
          </ac:cxnSpMkLst>
        </pc:cxnChg>
      </pc:sldChg>
      <pc:sldChg chg="del">
        <pc:chgData name="Christopher Wilkin" userId="10363294-769d-46d1-9962-1839b2820248" providerId="ADAL" clId="{6D000B67-11BB-417B-BB27-AFFD94684135}" dt="2023-10-29T21:41:27.194" v="1002" actId="47"/>
        <pc:sldMkLst>
          <pc:docMk/>
          <pc:sldMk cId="0" sldId="461"/>
        </pc:sldMkLst>
      </pc:sldChg>
      <pc:sldChg chg="del">
        <pc:chgData name="Christopher Wilkin" userId="10363294-769d-46d1-9962-1839b2820248" providerId="ADAL" clId="{6D000B67-11BB-417B-BB27-AFFD94684135}" dt="2023-10-29T21:41:28.082" v="1003" actId="47"/>
        <pc:sldMkLst>
          <pc:docMk/>
          <pc:sldMk cId="826133589" sldId="464"/>
        </pc:sldMkLst>
      </pc:sldChg>
      <pc:sldChg chg="del">
        <pc:chgData name="Christopher Wilkin" userId="10363294-769d-46d1-9962-1839b2820248" providerId="ADAL" clId="{6D000B67-11BB-417B-BB27-AFFD94684135}" dt="2023-10-29T21:41:44.921" v="1008" actId="47"/>
        <pc:sldMkLst>
          <pc:docMk/>
          <pc:sldMk cId="1426185370" sldId="465"/>
        </pc:sldMkLst>
      </pc:sldChg>
      <pc:sldChg chg="del">
        <pc:chgData name="Christopher Wilkin" userId="10363294-769d-46d1-9962-1839b2820248" providerId="ADAL" clId="{6D000B67-11BB-417B-BB27-AFFD94684135}" dt="2023-10-29T21:41:48.900" v="1010" actId="47"/>
        <pc:sldMkLst>
          <pc:docMk/>
          <pc:sldMk cId="2625839894" sldId="466"/>
        </pc:sldMkLst>
      </pc:sldChg>
      <pc:sldChg chg="addSp delSp modSp add mod modAnim">
        <pc:chgData name="Christopher Wilkin" userId="10363294-769d-46d1-9962-1839b2820248" providerId="ADAL" clId="{6D000B67-11BB-417B-BB27-AFFD94684135}" dt="2023-10-29T21:44:01.179" v="1084" actId="20577"/>
        <pc:sldMkLst>
          <pc:docMk/>
          <pc:sldMk cId="1169775374" sldId="470"/>
        </pc:sldMkLst>
        <pc:spChg chg="mod">
          <ac:chgData name="Christopher Wilkin" userId="10363294-769d-46d1-9962-1839b2820248" providerId="ADAL" clId="{6D000B67-11BB-417B-BB27-AFFD94684135}" dt="2023-10-29T21:43:05.757" v="1034" actId="1076"/>
          <ac:spMkLst>
            <pc:docMk/>
            <pc:sldMk cId="1169775374" sldId="470"/>
            <ac:spMk id="2" creationId="{C0E0232F-B5AA-489C-A036-EE621A20DA17}"/>
          </ac:spMkLst>
        </pc:spChg>
        <pc:spChg chg="mod">
          <ac:chgData name="Christopher Wilkin" userId="10363294-769d-46d1-9962-1839b2820248" providerId="ADAL" clId="{6D000B67-11BB-417B-BB27-AFFD94684135}" dt="2023-10-29T21:44:01.179" v="1084" actId="20577"/>
          <ac:spMkLst>
            <pc:docMk/>
            <pc:sldMk cId="1169775374" sldId="470"/>
            <ac:spMk id="4" creationId="{5A9EEE49-EB43-DB50-381D-2B9EA9582BF8}"/>
          </ac:spMkLst>
        </pc:spChg>
        <pc:grpChg chg="add mod">
          <ac:chgData name="Christopher Wilkin" userId="10363294-769d-46d1-9962-1839b2820248" providerId="ADAL" clId="{6D000B67-11BB-417B-BB27-AFFD94684135}" dt="2023-10-29T21:43:46.660" v="1037" actId="1076"/>
          <ac:grpSpMkLst>
            <pc:docMk/>
            <pc:sldMk cId="1169775374" sldId="470"/>
            <ac:grpSpMk id="3" creationId="{E48B21DA-4372-60F4-9813-F494FEEA54C3}"/>
          </ac:grpSpMkLst>
        </pc:grpChg>
        <pc:graphicFrameChg chg="mod">
          <ac:chgData name="Christopher Wilkin" userId="10363294-769d-46d1-9962-1839b2820248" providerId="ADAL" clId="{6D000B67-11BB-417B-BB27-AFFD94684135}" dt="2023-10-29T21:43:11.234" v="1035" actId="1076"/>
          <ac:graphicFrameMkLst>
            <pc:docMk/>
            <pc:sldMk cId="1169775374" sldId="470"/>
            <ac:graphicFrameMk id="12" creationId="{26D93172-9002-4831-90DD-B758A5D3D819}"/>
          </ac:graphicFrameMkLst>
        </pc:graphicFrameChg>
        <pc:picChg chg="mod">
          <ac:chgData name="Christopher Wilkin" userId="10363294-769d-46d1-9962-1839b2820248" providerId="ADAL" clId="{6D000B67-11BB-417B-BB27-AFFD94684135}" dt="2023-10-29T21:43:46.660" v="1037" actId="1076"/>
          <ac:picMkLst>
            <pc:docMk/>
            <pc:sldMk cId="1169775374" sldId="470"/>
            <ac:picMk id="5" creationId="{0B94AB38-5C13-F163-0FC2-E979EF02AE16}"/>
          </ac:picMkLst>
        </pc:picChg>
        <pc:picChg chg="del">
          <ac:chgData name="Christopher Wilkin" userId="10363294-769d-46d1-9962-1839b2820248" providerId="ADAL" clId="{6D000B67-11BB-417B-BB27-AFFD94684135}" dt="2023-10-29T19:53:41.309" v="48" actId="478"/>
          <ac:picMkLst>
            <pc:docMk/>
            <pc:sldMk cId="1169775374" sldId="470"/>
            <ac:picMk id="37" creationId="{42776B4C-43A9-8F13-FDEA-108B2C742197}"/>
          </ac:picMkLst>
        </pc:picChg>
      </pc:sldChg>
      <pc:sldChg chg="addSp delSp modSp add del mod setBg delDesignElem">
        <pc:chgData name="Christopher Wilkin" userId="10363294-769d-46d1-9962-1839b2820248" providerId="ADAL" clId="{6D000B67-11BB-417B-BB27-AFFD94684135}" dt="2023-10-29T22:00:55.943" v="1175" actId="20577"/>
        <pc:sldMkLst>
          <pc:docMk/>
          <pc:sldMk cId="2407868052" sldId="471"/>
        </pc:sldMkLst>
        <pc:spChg chg="mod">
          <ac:chgData name="Christopher Wilkin" userId="10363294-769d-46d1-9962-1839b2820248" providerId="ADAL" clId="{6D000B67-11BB-417B-BB27-AFFD94684135}" dt="2023-10-29T22:00:55.943" v="1175" actId="20577"/>
          <ac:spMkLst>
            <pc:docMk/>
            <pc:sldMk cId="2407868052" sldId="471"/>
            <ac:spMk id="3" creationId="{0C162D24-680E-2CF1-58C8-50D9BB4965F0}"/>
          </ac:spMkLst>
        </pc:spChg>
        <pc:spChg chg="add del">
          <ac:chgData name="Christopher Wilkin" userId="10363294-769d-46d1-9962-1839b2820248" providerId="ADAL" clId="{6D000B67-11BB-417B-BB27-AFFD94684135}" dt="2023-10-29T21:55:58.327" v="1151"/>
          <ac:spMkLst>
            <pc:docMk/>
            <pc:sldMk cId="2407868052" sldId="471"/>
            <ac:spMk id="15378" creationId="{D880886B-02ED-4317-9236-CB60C22CF7F3}"/>
          </ac:spMkLst>
        </pc:spChg>
        <pc:spChg chg="add del">
          <ac:chgData name="Christopher Wilkin" userId="10363294-769d-46d1-9962-1839b2820248" providerId="ADAL" clId="{6D000B67-11BB-417B-BB27-AFFD94684135}" dt="2023-10-29T21:55:58.327" v="1151"/>
          <ac:spMkLst>
            <pc:docMk/>
            <pc:sldMk cId="2407868052" sldId="471"/>
            <ac:spMk id="15380" creationId="{28C31856-6ABF-41FD-B683-B06E5FFF926B}"/>
          </ac:spMkLst>
        </pc:spChg>
      </pc:sldChg>
      <pc:sldChg chg="add">
        <pc:chgData name="Christopher Wilkin" userId="10363294-769d-46d1-9962-1839b2820248" providerId="ADAL" clId="{6D000B67-11BB-417B-BB27-AFFD94684135}" dt="2023-10-29T21:27:31.782" v="822"/>
        <pc:sldMkLst>
          <pc:docMk/>
          <pc:sldMk cId="3430269784" sldId="473"/>
        </pc:sldMkLst>
      </pc:sldChg>
      <pc:sldChg chg="delSp modSp add del mod setBg modClrScheme delDesignElem chgLayout">
        <pc:chgData name="Christopher Wilkin" userId="10363294-769d-46d1-9962-1839b2820248" providerId="ADAL" clId="{6D000B67-11BB-417B-BB27-AFFD94684135}" dt="2023-10-29T21:31:15.569" v="863" actId="47"/>
        <pc:sldMkLst>
          <pc:docMk/>
          <pc:sldMk cId="1247359768" sldId="478"/>
        </pc:sldMkLst>
        <pc:spChg chg="mod">
          <ac:chgData name="Christopher Wilkin" userId="10363294-769d-46d1-9962-1839b2820248" providerId="ADAL" clId="{6D000B67-11BB-417B-BB27-AFFD94684135}" dt="2023-10-29T21:30:07.383" v="845" actId="26606"/>
          <ac:spMkLst>
            <pc:docMk/>
            <pc:sldMk cId="1247359768" sldId="478"/>
            <ac:spMk id="2" creationId="{00000000-0000-0000-0000-000000000000}"/>
          </ac:spMkLst>
        </pc:spChg>
        <pc:spChg chg="mod">
          <ac:chgData name="Christopher Wilkin" userId="10363294-769d-46d1-9962-1839b2820248" providerId="ADAL" clId="{6D000B67-11BB-417B-BB27-AFFD94684135}" dt="2023-10-29T21:30:07.383" v="845" actId="26606"/>
          <ac:spMkLst>
            <pc:docMk/>
            <pc:sldMk cId="1247359768" sldId="478"/>
            <ac:spMk id="3" creationId="{00000000-0000-0000-0000-000000000000}"/>
          </ac:spMkLst>
        </pc:spChg>
        <pc:spChg chg="del">
          <ac:chgData name="Christopher Wilkin" userId="10363294-769d-46d1-9962-1839b2820248" providerId="ADAL" clId="{6D000B67-11BB-417B-BB27-AFFD94684135}" dt="2023-10-29T21:29:57.358" v="843"/>
          <ac:spMkLst>
            <pc:docMk/>
            <pc:sldMk cId="1247359768" sldId="478"/>
            <ac:spMk id="29" creationId="{E8A8EAB8-D2FF-444D-B34B-7D32F106AD0E}"/>
          </ac:spMkLst>
        </pc:spChg>
        <pc:picChg chg="del">
          <ac:chgData name="Christopher Wilkin" userId="10363294-769d-46d1-9962-1839b2820248" providerId="ADAL" clId="{6D000B67-11BB-417B-BB27-AFFD94684135}" dt="2023-10-29T21:30:02.992" v="844" actId="478"/>
          <ac:picMkLst>
            <pc:docMk/>
            <pc:sldMk cId="1247359768" sldId="478"/>
            <ac:picMk id="4" creationId="{2164916F-86A8-A506-2919-0E11F5B48696}"/>
          </ac:picMkLst>
        </pc:picChg>
        <pc:picChg chg="mod">
          <ac:chgData name="Christopher Wilkin" userId="10363294-769d-46d1-9962-1839b2820248" providerId="ADAL" clId="{6D000B67-11BB-417B-BB27-AFFD94684135}" dt="2023-10-29T21:30:09.234" v="846" actId="1076"/>
          <ac:picMkLst>
            <pc:docMk/>
            <pc:sldMk cId="1247359768" sldId="478"/>
            <ac:picMk id="5" creationId="{68C7D3D4-0A5E-C928-F461-C47F6C5754C7}"/>
          </ac:picMkLst>
        </pc:picChg>
        <pc:cxnChg chg="del">
          <ac:chgData name="Christopher Wilkin" userId="10363294-769d-46d1-9962-1839b2820248" providerId="ADAL" clId="{6D000B67-11BB-417B-BB27-AFFD94684135}" dt="2023-10-29T21:29:57.358" v="843"/>
          <ac:cxnSpMkLst>
            <pc:docMk/>
            <pc:sldMk cId="1247359768" sldId="478"/>
            <ac:cxnSpMk id="31" creationId="{EEA38897-7BA3-4408-8083-3235339C4A60}"/>
          </ac:cxnSpMkLst>
        </pc:cxnChg>
        <pc:cxnChg chg="del">
          <ac:chgData name="Christopher Wilkin" userId="10363294-769d-46d1-9962-1839b2820248" providerId="ADAL" clId="{6D000B67-11BB-417B-BB27-AFFD94684135}" dt="2023-10-29T21:29:57.358" v="843"/>
          <ac:cxnSpMkLst>
            <pc:docMk/>
            <pc:sldMk cId="1247359768" sldId="478"/>
            <ac:cxnSpMk id="33" creationId="{F11AD06B-AB20-4097-8606-5DA00DBACE88}"/>
          </ac:cxnSpMkLst>
        </pc:cxnChg>
      </pc:sldChg>
      <pc:sldChg chg="delSp modSp add del mod setBg modClrScheme delDesignElem chgLayout">
        <pc:chgData name="Christopher Wilkin" userId="10363294-769d-46d1-9962-1839b2820248" providerId="ADAL" clId="{6D000B67-11BB-417B-BB27-AFFD94684135}" dt="2023-10-29T21:31:16.705" v="864" actId="47"/>
        <pc:sldMkLst>
          <pc:docMk/>
          <pc:sldMk cId="492543423" sldId="480"/>
        </pc:sldMkLst>
        <pc:spChg chg="mod">
          <ac:chgData name="Christopher Wilkin" userId="10363294-769d-46d1-9962-1839b2820248" providerId="ADAL" clId="{6D000B67-11BB-417B-BB27-AFFD94684135}" dt="2023-10-29T21:30:25.372" v="851" actId="26606"/>
          <ac:spMkLst>
            <pc:docMk/>
            <pc:sldMk cId="492543423" sldId="480"/>
            <ac:spMk id="2" creationId="{00000000-0000-0000-0000-000000000000}"/>
          </ac:spMkLst>
        </pc:spChg>
        <pc:spChg chg="mod">
          <ac:chgData name="Christopher Wilkin" userId="10363294-769d-46d1-9962-1839b2820248" providerId="ADAL" clId="{6D000B67-11BB-417B-BB27-AFFD94684135}" dt="2023-10-29T21:30:25.372" v="851" actId="26606"/>
          <ac:spMkLst>
            <pc:docMk/>
            <pc:sldMk cId="492543423" sldId="480"/>
            <ac:spMk id="3" creationId="{00000000-0000-0000-0000-000000000000}"/>
          </ac:spMkLst>
        </pc:spChg>
        <pc:spChg chg="del">
          <ac:chgData name="Christopher Wilkin" userId="10363294-769d-46d1-9962-1839b2820248" providerId="ADAL" clId="{6D000B67-11BB-417B-BB27-AFFD94684135}" dt="2023-10-29T21:30:14.307" v="848"/>
          <ac:spMkLst>
            <pc:docMk/>
            <pc:sldMk cId="492543423" sldId="480"/>
            <ac:spMk id="33" creationId="{A8908DB7-C3A6-4FCB-9820-CEE02B398C4A}"/>
          </ac:spMkLst>
        </pc:spChg>
        <pc:spChg chg="del">
          <ac:chgData name="Christopher Wilkin" userId="10363294-769d-46d1-9962-1839b2820248" providerId="ADAL" clId="{6D000B67-11BB-417B-BB27-AFFD94684135}" dt="2023-10-29T21:30:14.307" v="848"/>
          <ac:spMkLst>
            <pc:docMk/>
            <pc:sldMk cId="492543423" sldId="480"/>
            <ac:spMk id="34" creationId="{535742DD-1B16-4E9D-B715-0D74B4574A68}"/>
          </ac:spMkLst>
        </pc:spChg>
        <pc:picChg chg="del">
          <ac:chgData name="Christopher Wilkin" userId="10363294-769d-46d1-9962-1839b2820248" providerId="ADAL" clId="{6D000B67-11BB-417B-BB27-AFFD94684135}" dt="2023-10-29T21:30:22.255" v="850" actId="478"/>
          <ac:picMkLst>
            <pc:docMk/>
            <pc:sldMk cId="492543423" sldId="480"/>
            <ac:picMk id="4" creationId="{B6915812-EEEB-7BC9-A42F-6F195C3AAA90}"/>
          </ac:picMkLst>
        </pc:picChg>
        <pc:picChg chg="mod ord">
          <ac:chgData name="Christopher Wilkin" userId="10363294-769d-46d1-9962-1839b2820248" providerId="ADAL" clId="{6D000B67-11BB-417B-BB27-AFFD94684135}" dt="2023-10-29T21:30:27.382" v="852" actId="1076"/>
          <ac:picMkLst>
            <pc:docMk/>
            <pc:sldMk cId="492543423" sldId="480"/>
            <ac:picMk id="5" creationId="{68C7D3D4-0A5E-C928-F461-C47F6C5754C7}"/>
          </ac:picMkLst>
        </pc:picChg>
      </pc:sldChg>
      <pc:sldChg chg="delSp modSp add del mod setBg modClrScheme delDesignElem chgLayout">
        <pc:chgData name="Christopher Wilkin" userId="10363294-769d-46d1-9962-1839b2820248" providerId="ADAL" clId="{6D000B67-11BB-417B-BB27-AFFD94684135}" dt="2023-10-29T21:31:18.607" v="865" actId="47"/>
        <pc:sldMkLst>
          <pc:docMk/>
          <pc:sldMk cId="3948587373" sldId="481"/>
        </pc:sldMkLst>
        <pc:spChg chg="mod">
          <ac:chgData name="Christopher Wilkin" userId="10363294-769d-46d1-9962-1839b2820248" providerId="ADAL" clId="{6D000B67-11BB-417B-BB27-AFFD94684135}" dt="2023-10-29T21:30:57.656" v="858" actId="26606"/>
          <ac:spMkLst>
            <pc:docMk/>
            <pc:sldMk cId="3948587373" sldId="481"/>
            <ac:spMk id="2" creationId="{00000000-0000-0000-0000-000000000000}"/>
          </ac:spMkLst>
        </pc:spChg>
        <pc:spChg chg="mod">
          <ac:chgData name="Christopher Wilkin" userId="10363294-769d-46d1-9962-1839b2820248" providerId="ADAL" clId="{6D000B67-11BB-417B-BB27-AFFD94684135}" dt="2023-10-29T21:30:57.656" v="858" actId="26606"/>
          <ac:spMkLst>
            <pc:docMk/>
            <pc:sldMk cId="3948587373" sldId="481"/>
            <ac:spMk id="3" creationId="{00000000-0000-0000-0000-000000000000}"/>
          </ac:spMkLst>
        </pc:spChg>
        <pc:spChg chg="del">
          <ac:chgData name="Christopher Wilkin" userId="10363294-769d-46d1-9962-1839b2820248" providerId="ADAL" clId="{6D000B67-11BB-417B-BB27-AFFD94684135}" dt="2023-10-29T21:30:31.824" v="854"/>
          <ac:spMkLst>
            <pc:docMk/>
            <pc:sldMk cId="3948587373" sldId="481"/>
            <ac:spMk id="33" creationId="{A8908DB7-C3A6-4FCB-9820-CEE02B398C4A}"/>
          </ac:spMkLst>
        </pc:spChg>
        <pc:spChg chg="del">
          <ac:chgData name="Christopher Wilkin" userId="10363294-769d-46d1-9962-1839b2820248" providerId="ADAL" clId="{6D000B67-11BB-417B-BB27-AFFD94684135}" dt="2023-10-29T21:30:31.824" v="854"/>
          <ac:spMkLst>
            <pc:docMk/>
            <pc:sldMk cId="3948587373" sldId="481"/>
            <ac:spMk id="34" creationId="{535742DD-1B16-4E9D-B715-0D74B4574A68}"/>
          </ac:spMkLst>
        </pc:spChg>
        <pc:picChg chg="mod ord">
          <ac:chgData name="Christopher Wilkin" userId="10363294-769d-46d1-9962-1839b2820248" providerId="ADAL" clId="{6D000B67-11BB-417B-BB27-AFFD94684135}" dt="2023-10-29T21:31:00.150" v="859" actId="1076"/>
          <ac:picMkLst>
            <pc:docMk/>
            <pc:sldMk cId="3948587373" sldId="481"/>
            <ac:picMk id="5" creationId="{68C7D3D4-0A5E-C928-F461-C47F6C5754C7}"/>
          </ac:picMkLst>
        </pc:picChg>
        <pc:picChg chg="del">
          <ac:chgData name="Christopher Wilkin" userId="10363294-769d-46d1-9962-1839b2820248" providerId="ADAL" clId="{6D000B67-11BB-417B-BB27-AFFD94684135}" dt="2023-10-29T21:30:39.937" v="856" actId="478"/>
          <ac:picMkLst>
            <pc:docMk/>
            <pc:sldMk cId="3948587373" sldId="481"/>
            <ac:picMk id="6" creationId="{38F629AF-66DF-8C43-B65E-49ECEB66FE49}"/>
          </ac:picMkLst>
        </pc:picChg>
      </pc:sldChg>
      <pc:sldChg chg="addSp delSp modSp add mod modAnim modNotesTx">
        <pc:chgData name="Christopher Wilkin" userId="10363294-769d-46d1-9962-1839b2820248" providerId="ADAL" clId="{6D000B67-11BB-417B-BB27-AFFD94684135}" dt="2023-10-29T21:24:12.123" v="816"/>
        <pc:sldMkLst>
          <pc:docMk/>
          <pc:sldMk cId="1683266022" sldId="485"/>
        </pc:sldMkLst>
        <pc:spChg chg="mod">
          <ac:chgData name="Christopher Wilkin" userId="10363294-769d-46d1-9962-1839b2820248" providerId="ADAL" clId="{6D000B67-11BB-417B-BB27-AFFD94684135}" dt="2023-10-29T21:20:04.972" v="715" actId="1076"/>
          <ac:spMkLst>
            <pc:docMk/>
            <pc:sldMk cId="1683266022" sldId="485"/>
            <ac:spMk id="2" creationId="{4A1CFCEA-F23E-45F1-B357-6DB2D8228D3A}"/>
          </ac:spMkLst>
        </pc:spChg>
        <pc:spChg chg="del mod">
          <ac:chgData name="Christopher Wilkin" userId="10363294-769d-46d1-9962-1839b2820248" providerId="ADAL" clId="{6D000B67-11BB-417B-BB27-AFFD94684135}" dt="2023-10-29T21:23:45.399" v="811" actId="478"/>
          <ac:spMkLst>
            <pc:docMk/>
            <pc:sldMk cId="1683266022" sldId="485"/>
            <ac:spMk id="3" creationId="{C11B9CAA-56B5-4448-AEF0-87B04CEC4AF2}"/>
          </ac:spMkLst>
        </pc:spChg>
        <pc:spChg chg="mod">
          <ac:chgData name="Christopher Wilkin" userId="10363294-769d-46d1-9962-1839b2820248" providerId="ADAL" clId="{6D000B67-11BB-417B-BB27-AFFD94684135}" dt="2023-10-29T21:21:41.916" v="810" actId="1076"/>
          <ac:spMkLst>
            <pc:docMk/>
            <pc:sldMk cId="1683266022" sldId="485"/>
            <ac:spMk id="6" creationId="{C56DD1F3-A7B7-F9FA-6CF7-5A353B9AA83C}"/>
          </ac:spMkLst>
        </pc:spChg>
        <pc:spChg chg="add del mod">
          <ac:chgData name="Christopher Wilkin" userId="10363294-769d-46d1-9962-1839b2820248" providerId="ADAL" clId="{6D000B67-11BB-417B-BB27-AFFD94684135}" dt="2023-10-29T21:23:53.001" v="812" actId="478"/>
          <ac:spMkLst>
            <pc:docMk/>
            <pc:sldMk cId="1683266022" sldId="485"/>
            <ac:spMk id="9" creationId="{4F062A96-97DD-1762-DA89-49BF7854808F}"/>
          </ac:spMkLst>
        </pc:spChg>
        <pc:spChg chg="add mod">
          <ac:chgData name="Christopher Wilkin" userId="10363294-769d-46d1-9962-1839b2820248" providerId="ADAL" clId="{6D000B67-11BB-417B-BB27-AFFD94684135}" dt="2023-10-29T21:23:59.429" v="815" actId="1076"/>
          <ac:spMkLst>
            <pc:docMk/>
            <pc:sldMk cId="1683266022" sldId="485"/>
            <ac:spMk id="10" creationId="{BA05F311-056A-6CCD-92E9-6E69AC23E825}"/>
          </ac:spMkLst>
        </pc:spChg>
        <pc:grpChg chg="add mod">
          <ac:chgData name="Christopher Wilkin" userId="10363294-769d-46d1-9962-1839b2820248" providerId="ADAL" clId="{6D000B67-11BB-417B-BB27-AFFD94684135}" dt="2023-10-29T21:21:41.916" v="810" actId="1076"/>
          <ac:grpSpMkLst>
            <pc:docMk/>
            <pc:sldMk cId="1683266022" sldId="485"/>
            <ac:grpSpMk id="5" creationId="{03EE42CD-F45C-6C56-61B6-06AE3A01DFD2}"/>
          </ac:grpSpMkLst>
        </pc:grpChg>
        <pc:picChg chg="mod">
          <ac:chgData name="Christopher Wilkin" userId="10363294-769d-46d1-9962-1839b2820248" providerId="ADAL" clId="{6D000B67-11BB-417B-BB27-AFFD94684135}" dt="2023-10-29T21:20:23.511" v="721" actId="1076"/>
          <ac:picMkLst>
            <pc:docMk/>
            <pc:sldMk cId="1683266022" sldId="485"/>
            <ac:picMk id="4" creationId="{D7922D70-FE0B-48E2-A12C-ECE08AC3B3D0}"/>
          </ac:picMkLst>
        </pc:picChg>
        <pc:picChg chg="mod">
          <ac:chgData name="Christopher Wilkin" userId="10363294-769d-46d1-9962-1839b2820248" providerId="ADAL" clId="{6D000B67-11BB-417B-BB27-AFFD94684135}" dt="2023-10-29T21:21:41.916" v="810" actId="1076"/>
          <ac:picMkLst>
            <pc:docMk/>
            <pc:sldMk cId="1683266022" sldId="485"/>
            <ac:picMk id="7" creationId="{A55FC804-B957-28B2-8B3A-575B48AF912A}"/>
          </ac:picMkLst>
        </pc:picChg>
      </pc:sldChg>
      <pc:sldChg chg="del">
        <pc:chgData name="Christopher Wilkin" userId="10363294-769d-46d1-9962-1839b2820248" providerId="ADAL" clId="{6D000B67-11BB-417B-BB27-AFFD94684135}" dt="2023-10-29T21:41:47.940" v="1009" actId="47"/>
        <pc:sldMkLst>
          <pc:docMk/>
          <pc:sldMk cId="222857501" sldId="495"/>
        </pc:sldMkLst>
      </pc:sldChg>
      <pc:sldChg chg="del">
        <pc:chgData name="Christopher Wilkin" userId="10363294-769d-46d1-9962-1839b2820248" providerId="ADAL" clId="{6D000B67-11BB-417B-BB27-AFFD94684135}" dt="2023-10-29T21:41:51.079" v="1011" actId="47"/>
        <pc:sldMkLst>
          <pc:docMk/>
          <pc:sldMk cId="3473382703" sldId="498"/>
        </pc:sldMkLst>
      </pc:sldChg>
      <pc:sldChg chg="add del">
        <pc:chgData name="Christopher Wilkin" userId="10363294-769d-46d1-9962-1839b2820248" providerId="ADAL" clId="{6D000B67-11BB-417B-BB27-AFFD94684135}" dt="2023-10-29T21:55:58.358" v="1152"/>
        <pc:sldMkLst>
          <pc:docMk/>
          <pc:sldMk cId="2221378248" sldId="499"/>
        </pc:sldMkLst>
      </pc:sldChg>
      <pc:sldChg chg="addSp delSp modSp mod delAnim modAnim modNotesTx">
        <pc:chgData name="Christopher Wilkin" userId="10363294-769d-46d1-9962-1839b2820248" providerId="ADAL" clId="{6D000B67-11BB-417B-BB27-AFFD94684135}" dt="2023-10-29T22:05:24.362" v="1304" actId="20577"/>
        <pc:sldMkLst>
          <pc:docMk/>
          <pc:sldMk cId="0" sldId="500"/>
        </pc:sldMkLst>
        <pc:spChg chg="del mod">
          <ac:chgData name="Christopher Wilkin" userId="10363294-769d-46d1-9962-1839b2820248" providerId="ADAL" clId="{6D000B67-11BB-417B-BB27-AFFD94684135}" dt="2023-10-29T22:04:48.362" v="1267" actId="478"/>
          <ac:spMkLst>
            <pc:docMk/>
            <pc:sldMk cId="0" sldId="500"/>
            <ac:spMk id="10" creationId="{BB872D9C-A6A9-57CC-C319-AC4A853A7488}"/>
          </ac:spMkLst>
        </pc:spChg>
        <pc:spChg chg="mod">
          <ac:chgData name="Christopher Wilkin" userId="10363294-769d-46d1-9962-1839b2820248" providerId="ADAL" clId="{6D000B67-11BB-417B-BB27-AFFD94684135}" dt="2023-10-29T22:02:14.920" v="1258" actId="20577"/>
          <ac:spMkLst>
            <pc:docMk/>
            <pc:sldMk cId="0" sldId="500"/>
            <ac:spMk id="14" creationId="{93664293-B49B-2681-7AC9-6045DF1035DD}"/>
          </ac:spMkLst>
        </pc:spChg>
        <pc:spChg chg="mod">
          <ac:chgData name="Christopher Wilkin" userId="10363294-769d-46d1-9962-1839b2820248" providerId="ADAL" clId="{6D000B67-11BB-417B-BB27-AFFD94684135}" dt="2023-10-29T22:01:54.428" v="1213" actId="1076"/>
          <ac:spMkLst>
            <pc:docMk/>
            <pc:sldMk cId="0" sldId="500"/>
            <ac:spMk id="15" creationId="{CE882F72-B111-B686-C4BD-EB7B0A4DBA9C}"/>
          </ac:spMkLst>
        </pc:spChg>
        <pc:spChg chg="mod">
          <ac:chgData name="Christopher Wilkin" userId="10363294-769d-46d1-9962-1839b2820248" providerId="ADAL" clId="{6D000B67-11BB-417B-BB27-AFFD94684135}" dt="2023-10-29T22:01:35.056" v="1179" actId="255"/>
          <ac:spMkLst>
            <pc:docMk/>
            <pc:sldMk cId="0" sldId="500"/>
            <ac:spMk id="11273" creationId="{6F459408-7760-02B0-4CDC-E8685775AE49}"/>
          </ac:spMkLst>
        </pc:spChg>
        <pc:grpChg chg="del mod">
          <ac:chgData name="Christopher Wilkin" userId="10363294-769d-46d1-9962-1839b2820248" providerId="ADAL" clId="{6D000B67-11BB-417B-BB27-AFFD94684135}" dt="2023-10-29T22:04:48.362" v="1267" actId="478"/>
          <ac:grpSpMkLst>
            <pc:docMk/>
            <pc:sldMk cId="0" sldId="500"/>
            <ac:grpSpMk id="9" creationId="{87CABDAA-627B-C657-5A6A-F755E052B49B}"/>
          </ac:grpSpMkLst>
        </pc:grpChg>
        <pc:grpChg chg="del">
          <ac:chgData name="Christopher Wilkin" userId="10363294-769d-46d1-9962-1839b2820248" providerId="ADAL" clId="{6D000B67-11BB-417B-BB27-AFFD94684135}" dt="2023-10-29T22:01:41.303" v="1184" actId="478"/>
          <ac:grpSpMkLst>
            <pc:docMk/>
            <pc:sldMk cId="0" sldId="500"/>
            <ac:grpSpMk id="26" creationId="{0B71081B-E96E-FB89-13F6-DD7A27AC2B8F}"/>
          </ac:grpSpMkLst>
        </pc:grpChg>
        <pc:picChg chg="add mod modCrop">
          <ac:chgData name="Christopher Wilkin" userId="10363294-769d-46d1-9962-1839b2820248" providerId="ADAL" clId="{6D000B67-11BB-417B-BB27-AFFD94684135}" dt="2023-10-29T22:03:17.425" v="1265" actId="1076"/>
          <ac:picMkLst>
            <pc:docMk/>
            <pc:sldMk cId="0" sldId="500"/>
            <ac:picMk id="2" creationId="{39790563-6280-70C5-D58E-5628E3D47F4D}"/>
          </ac:picMkLst>
        </pc:picChg>
        <pc:picChg chg="del">
          <ac:chgData name="Christopher Wilkin" userId="10363294-769d-46d1-9962-1839b2820248" providerId="ADAL" clId="{6D000B67-11BB-417B-BB27-AFFD94684135}" dt="2023-10-29T22:01:40.677" v="1183" actId="478"/>
          <ac:picMkLst>
            <pc:docMk/>
            <pc:sldMk cId="0" sldId="500"/>
            <ac:picMk id="5" creationId="{07E6ED36-BF1B-1AB7-46B1-D87A46749D4A}"/>
          </ac:picMkLst>
        </pc:picChg>
        <pc:picChg chg="del">
          <ac:chgData name="Christopher Wilkin" userId="10363294-769d-46d1-9962-1839b2820248" providerId="ADAL" clId="{6D000B67-11BB-417B-BB27-AFFD94684135}" dt="2023-10-29T22:01:42.190" v="1185" actId="478"/>
          <ac:picMkLst>
            <pc:docMk/>
            <pc:sldMk cId="0" sldId="500"/>
            <ac:picMk id="7" creationId="{C3367971-3081-14D5-080E-108FA1D56EA7}"/>
          </ac:picMkLst>
        </pc:picChg>
        <pc:picChg chg="del">
          <ac:chgData name="Christopher Wilkin" userId="10363294-769d-46d1-9962-1839b2820248" providerId="ADAL" clId="{6D000B67-11BB-417B-BB27-AFFD94684135}" dt="2023-10-29T22:01:37.993" v="1180" actId="478"/>
          <ac:picMkLst>
            <pc:docMk/>
            <pc:sldMk cId="0" sldId="500"/>
            <ac:picMk id="8" creationId="{553ECB57-3C0C-63B3-3965-86EA472904A0}"/>
          </ac:picMkLst>
        </pc:picChg>
        <pc:picChg chg="del">
          <ac:chgData name="Christopher Wilkin" userId="10363294-769d-46d1-9962-1839b2820248" providerId="ADAL" clId="{6D000B67-11BB-417B-BB27-AFFD94684135}" dt="2023-10-29T22:04:48.362" v="1267" actId="478"/>
          <ac:picMkLst>
            <pc:docMk/>
            <pc:sldMk cId="0" sldId="500"/>
            <ac:picMk id="11" creationId="{E2F88580-A04F-A128-A08B-033382EE8DFC}"/>
          </ac:picMkLst>
        </pc:picChg>
        <pc:picChg chg="del">
          <ac:chgData name="Christopher Wilkin" userId="10363294-769d-46d1-9962-1839b2820248" providerId="ADAL" clId="{6D000B67-11BB-417B-BB27-AFFD94684135}" dt="2023-10-29T22:01:40.023" v="1182" actId="478"/>
          <ac:picMkLst>
            <pc:docMk/>
            <pc:sldMk cId="0" sldId="500"/>
            <ac:picMk id="12" creationId="{438ED7DB-BD9A-682C-7A1E-829D1BEF93A5}"/>
          </ac:picMkLst>
        </pc:picChg>
        <pc:picChg chg="del">
          <ac:chgData name="Christopher Wilkin" userId="10363294-769d-46d1-9962-1839b2820248" providerId="ADAL" clId="{6D000B67-11BB-417B-BB27-AFFD94684135}" dt="2023-10-29T22:01:39.497" v="1181" actId="478"/>
          <ac:picMkLst>
            <pc:docMk/>
            <pc:sldMk cId="0" sldId="500"/>
            <ac:picMk id="13" creationId="{16607528-BFB1-C21D-A1BA-74E810A57564}"/>
          </ac:picMkLst>
        </pc:picChg>
      </pc:sldChg>
      <pc:sldChg chg="delSp mod">
        <pc:chgData name="Christopher Wilkin" userId="10363294-769d-46d1-9962-1839b2820248" providerId="ADAL" clId="{6D000B67-11BB-417B-BB27-AFFD94684135}" dt="2023-10-29T21:56:35.498" v="1157" actId="478"/>
        <pc:sldMkLst>
          <pc:docMk/>
          <pc:sldMk cId="3145852489" sldId="501"/>
        </pc:sldMkLst>
        <pc:spChg chg="del">
          <ac:chgData name="Christopher Wilkin" userId="10363294-769d-46d1-9962-1839b2820248" providerId="ADAL" clId="{6D000B67-11BB-417B-BB27-AFFD94684135}" dt="2023-10-29T21:56:33.726" v="1156" actId="478"/>
          <ac:spMkLst>
            <pc:docMk/>
            <pc:sldMk cId="3145852489" sldId="501"/>
            <ac:spMk id="5" creationId="{A8B983C8-6EE4-F2A1-7DF6-85778BB5122A}"/>
          </ac:spMkLst>
        </pc:spChg>
        <pc:picChg chg="del">
          <ac:chgData name="Christopher Wilkin" userId="10363294-769d-46d1-9962-1839b2820248" providerId="ADAL" clId="{6D000B67-11BB-417B-BB27-AFFD94684135}" dt="2023-10-29T21:56:35.498" v="1157" actId="478"/>
          <ac:picMkLst>
            <pc:docMk/>
            <pc:sldMk cId="3145852489" sldId="501"/>
            <ac:picMk id="6" creationId="{85600D8F-2658-A1BE-9D3D-76491C7D5F2C}"/>
          </ac:picMkLst>
        </pc:picChg>
      </pc:sldChg>
      <pc:sldChg chg="del">
        <pc:chgData name="Christopher Wilkin" userId="10363294-769d-46d1-9962-1839b2820248" providerId="ADAL" clId="{6D000B67-11BB-417B-BB27-AFFD94684135}" dt="2023-10-29T21:41:59.113" v="1022" actId="47"/>
        <pc:sldMkLst>
          <pc:docMk/>
          <pc:sldMk cId="0" sldId="502"/>
        </pc:sldMkLst>
      </pc:sldChg>
      <pc:sldChg chg="del">
        <pc:chgData name="Christopher Wilkin" userId="10363294-769d-46d1-9962-1839b2820248" providerId="ADAL" clId="{6D000B67-11BB-417B-BB27-AFFD94684135}" dt="2023-10-29T21:41:53.167" v="1013" actId="47"/>
        <pc:sldMkLst>
          <pc:docMk/>
          <pc:sldMk cId="0" sldId="503"/>
        </pc:sldMkLst>
      </pc:sldChg>
      <pc:sldChg chg="del">
        <pc:chgData name="Christopher Wilkin" userId="10363294-769d-46d1-9962-1839b2820248" providerId="ADAL" clId="{6D000B67-11BB-417B-BB27-AFFD94684135}" dt="2023-10-29T21:54:14.976" v="1144" actId="47"/>
        <pc:sldMkLst>
          <pc:docMk/>
          <pc:sldMk cId="2384691692" sldId="504"/>
        </pc:sldMkLst>
      </pc:sldChg>
      <pc:sldChg chg="del">
        <pc:chgData name="Christopher Wilkin" userId="10363294-769d-46d1-9962-1839b2820248" providerId="ADAL" clId="{6D000B67-11BB-417B-BB27-AFFD94684135}" dt="2023-10-29T21:41:44.162" v="1007" actId="47"/>
        <pc:sldMkLst>
          <pc:docMk/>
          <pc:sldMk cId="2851692957" sldId="506"/>
        </pc:sldMkLst>
      </pc:sldChg>
      <pc:sldChg chg="delSp modSp add mod">
        <pc:chgData name="Christopher Wilkin" userId="10363294-769d-46d1-9962-1839b2820248" providerId="ADAL" clId="{6D000B67-11BB-417B-BB27-AFFD94684135}" dt="2023-10-29T20:35:03.426" v="372" actId="1076"/>
        <pc:sldMkLst>
          <pc:docMk/>
          <pc:sldMk cId="4117135892" sldId="507"/>
        </pc:sldMkLst>
        <pc:spChg chg="mod">
          <ac:chgData name="Christopher Wilkin" userId="10363294-769d-46d1-9962-1839b2820248" providerId="ADAL" clId="{6D000B67-11BB-417B-BB27-AFFD94684135}" dt="2023-10-29T20:34:57.733" v="371" actId="1076"/>
          <ac:spMkLst>
            <pc:docMk/>
            <pc:sldMk cId="4117135892" sldId="507"/>
            <ac:spMk id="2" creationId="{86C5579D-FC2D-4DF4-9D9F-E26F94CAA6D4}"/>
          </ac:spMkLst>
        </pc:spChg>
        <pc:spChg chg="mod">
          <ac:chgData name="Christopher Wilkin" userId="10363294-769d-46d1-9962-1839b2820248" providerId="ADAL" clId="{6D000B67-11BB-417B-BB27-AFFD94684135}" dt="2023-10-29T20:35:03.426" v="372" actId="1076"/>
          <ac:spMkLst>
            <pc:docMk/>
            <pc:sldMk cId="4117135892" sldId="507"/>
            <ac:spMk id="3" creationId="{98835E9D-31C2-4C4D-98C6-96E342C00345}"/>
          </ac:spMkLst>
        </pc:spChg>
        <pc:spChg chg="mod">
          <ac:chgData name="Christopher Wilkin" userId="10363294-769d-46d1-9962-1839b2820248" providerId="ADAL" clId="{6D000B67-11BB-417B-BB27-AFFD94684135}" dt="2023-10-29T19:54:41.130" v="53" actId="1076"/>
          <ac:spMkLst>
            <pc:docMk/>
            <pc:sldMk cId="4117135892" sldId="507"/>
            <ac:spMk id="4" creationId="{CBA2138E-BB88-6CCD-2C3A-BCA5D5591B7E}"/>
          </ac:spMkLst>
        </pc:spChg>
        <pc:spChg chg="mod">
          <ac:chgData name="Christopher Wilkin" userId="10363294-769d-46d1-9962-1839b2820248" providerId="ADAL" clId="{6D000B67-11BB-417B-BB27-AFFD94684135}" dt="2023-10-29T19:54:44.281" v="54" actId="1076"/>
          <ac:spMkLst>
            <pc:docMk/>
            <pc:sldMk cId="4117135892" sldId="507"/>
            <ac:spMk id="5" creationId="{AA43C1E6-02F6-317D-C8E4-EA621418E750}"/>
          </ac:spMkLst>
        </pc:spChg>
        <pc:picChg chg="del">
          <ac:chgData name="Christopher Wilkin" userId="10363294-769d-46d1-9962-1839b2820248" providerId="ADAL" clId="{6D000B67-11BB-417B-BB27-AFFD94684135}" dt="2023-10-29T19:53:26.963" v="44" actId="478"/>
          <ac:picMkLst>
            <pc:docMk/>
            <pc:sldMk cId="4117135892" sldId="507"/>
            <ac:picMk id="7" creationId="{C56A5515-A51E-2147-D0E6-49FE37894E88}"/>
          </ac:picMkLst>
        </pc:picChg>
      </pc:sldChg>
      <pc:sldChg chg="delSp modSp add mod">
        <pc:chgData name="Christopher Wilkin" userId="10363294-769d-46d1-9962-1839b2820248" providerId="ADAL" clId="{6D000B67-11BB-417B-BB27-AFFD94684135}" dt="2023-10-29T20:43:52.055" v="628" actId="1076"/>
        <pc:sldMkLst>
          <pc:docMk/>
          <pc:sldMk cId="4262762058" sldId="508"/>
        </pc:sldMkLst>
        <pc:spChg chg="mod">
          <ac:chgData name="Christopher Wilkin" userId="10363294-769d-46d1-9962-1839b2820248" providerId="ADAL" clId="{6D000B67-11BB-417B-BB27-AFFD94684135}" dt="2023-10-29T20:43:31.867" v="623" actId="1076"/>
          <ac:spMkLst>
            <pc:docMk/>
            <pc:sldMk cId="4262762058" sldId="508"/>
            <ac:spMk id="2" creationId="{A9A66F9E-F6C3-408D-BB9D-8EFAC2BF32F3}"/>
          </ac:spMkLst>
        </pc:spChg>
        <pc:spChg chg="mod">
          <ac:chgData name="Christopher Wilkin" userId="10363294-769d-46d1-9962-1839b2820248" providerId="ADAL" clId="{6D000B67-11BB-417B-BB27-AFFD94684135}" dt="2023-10-29T20:43:52.055" v="628" actId="1076"/>
          <ac:spMkLst>
            <pc:docMk/>
            <pc:sldMk cId="4262762058" sldId="508"/>
            <ac:spMk id="6" creationId="{56BD128E-5746-2A77-BDD5-CA696543ED84}"/>
          </ac:spMkLst>
        </pc:spChg>
        <pc:picChg chg="del">
          <ac:chgData name="Christopher Wilkin" userId="10363294-769d-46d1-9962-1839b2820248" providerId="ADAL" clId="{6D000B67-11BB-417B-BB27-AFFD94684135}" dt="2023-10-29T19:53:29.503" v="45" actId="478"/>
          <ac:picMkLst>
            <pc:docMk/>
            <pc:sldMk cId="4262762058" sldId="508"/>
            <ac:picMk id="4" creationId="{821EA239-4AAA-B8C9-89CA-0F482173EDCF}"/>
          </ac:picMkLst>
        </pc:picChg>
        <pc:picChg chg="mod">
          <ac:chgData name="Christopher Wilkin" userId="10363294-769d-46d1-9962-1839b2820248" providerId="ADAL" clId="{6D000B67-11BB-417B-BB27-AFFD94684135}" dt="2023-10-29T20:43:49.405" v="627" actId="1076"/>
          <ac:picMkLst>
            <pc:docMk/>
            <pc:sldMk cId="4262762058" sldId="508"/>
            <ac:picMk id="5" creationId="{D11FA574-4B1B-9856-1D71-D150E406F13A}"/>
          </ac:picMkLst>
        </pc:picChg>
        <pc:picChg chg="mod">
          <ac:chgData name="Christopher Wilkin" userId="10363294-769d-46d1-9962-1839b2820248" providerId="ADAL" clId="{6D000B67-11BB-417B-BB27-AFFD94684135}" dt="2023-10-29T20:43:27.824" v="622" actId="1076"/>
          <ac:picMkLst>
            <pc:docMk/>
            <pc:sldMk cId="4262762058" sldId="508"/>
            <ac:picMk id="7" creationId="{19A509DB-F8FC-C5B9-C10F-FAD4BFF25BD4}"/>
          </ac:picMkLst>
        </pc:picChg>
      </pc:sldChg>
      <pc:sldChg chg="delSp modSp add mod setBg delDesignElem">
        <pc:chgData name="Christopher Wilkin" userId="10363294-769d-46d1-9962-1839b2820248" providerId="ADAL" clId="{6D000B67-11BB-417B-BB27-AFFD94684135}" dt="2023-10-29T22:08:21.553" v="1317" actId="1076"/>
        <pc:sldMkLst>
          <pc:docMk/>
          <pc:sldMk cId="1671628992" sldId="509"/>
        </pc:sldMkLst>
        <pc:spChg chg="mod">
          <ac:chgData name="Christopher Wilkin" userId="10363294-769d-46d1-9962-1839b2820248" providerId="ADAL" clId="{6D000B67-11BB-417B-BB27-AFFD94684135}" dt="2023-10-29T19:55:06.439" v="56" actId="207"/>
          <ac:spMkLst>
            <pc:docMk/>
            <pc:sldMk cId="1671628992" sldId="509"/>
            <ac:spMk id="2" creationId="{E4CB9A20-8A28-4E62-B23B-124999EEE594}"/>
          </ac:spMkLst>
        </pc:spChg>
        <pc:spChg chg="mod">
          <ac:chgData name="Christopher Wilkin" userId="10363294-769d-46d1-9962-1839b2820248" providerId="ADAL" clId="{6D000B67-11BB-417B-BB27-AFFD94684135}" dt="2023-10-29T22:08:21.553" v="1317" actId="1076"/>
          <ac:spMkLst>
            <pc:docMk/>
            <pc:sldMk cId="1671628992" sldId="509"/>
            <ac:spMk id="6" creationId="{C5D8618F-F8A5-41AF-8384-824E18E8B5EF}"/>
          </ac:spMkLst>
        </pc:spChg>
        <pc:spChg chg="del">
          <ac:chgData name="Christopher Wilkin" userId="10363294-769d-46d1-9962-1839b2820248" providerId="ADAL" clId="{6D000B67-11BB-417B-BB27-AFFD94684135}" dt="2023-10-29T19:53:19.772" v="42"/>
          <ac:spMkLst>
            <pc:docMk/>
            <pc:sldMk cId="1671628992" sldId="509"/>
            <ac:spMk id="12" creationId="{330D6772-5550-42D5-B8BC-CDE28365623B}"/>
          </ac:spMkLst>
        </pc:spChg>
        <pc:spChg chg="del">
          <ac:chgData name="Christopher Wilkin" userId="10363294-769d-46d1-9962-1839b2820248" providerId="ADAL" clId="{6D000B67-11BB-417B-BB27-AFFD94684135}" dt="2023-10-29T19:53:19.772" v="42"/>
          <ac:spMkLst>
            <pc:docMk/>
            <pc:sldMk cId="1671628992" sldId="509"/>
            <ac:spMk id="14" creationId="{97DB0DD1-0F30-4B7E-A6DC-3DDA7D5B351C}"/>
          </ac:spMkLst>
        </pc:spChg>
        <pc:picChg chg="mod">
          <ac:chgData name="Christopher Wilkin" userId="10363294-769d-46d1-9962-1839b2820248" providerId="ADAL" clId="{6D000B67-11BB-417B-BB27-AFFD94684135}" dt="2023-10-29T22:08:18.377" v="1316" actId="1076"/>
          <ac:picMkLst>
            <pc:docMk/>
            <pc:sldMk cId="1671628992" sldId="509"/>
            <ac:picMk id="8" creationId="{AD77BC99-0B28-82CE-11AD-AC67146ADD62}"/>
          </ac:picMkLst>
        </pc:picChg>
      </pc:sldChg>
      <pc:sldChg chg="delSp modSp add del mod">
        <pc:chgData name="Christopher Wilkin" userId="10363294-769d-46d1-9962-1839b2820248" providerId="ADAL" clId="{6D000B67-11BB-417B-BB27-AFFD94684135}" dt="2023-10-29T20:20:30.704" v="86" actId="47"/>
        <pc:sldMkLst>
          <pc:docMk/>
          <pc:sldMk cId="1680300859" sldId="1100"/>
        </pc:sldMkLst>
        <pc:picChg chg="del">
          <ac:chgData name="Christopher Wilkin" userId="10363294-769d-46d1-9962-1839b2820248" providerId="ADAL" clId="{6D000B67-11BB-417B-BB27-AFFD94684135}" dt="2023-10-29T20:03:53.536" v="61" actId="478"/>
          <ac:picMkLst>
            <pc:docMk/>
            <pc:sldMk cId="1680300859" sldId="1100"/>
            <ac:picMk id="3" creationId="{00000000-0000-0000-0000-000000000000}"/>
          </ac:picMkLst>
        </pc:picChg>
        <pc:picChg chg="mod">
          <ac:chgData name="Christopher Wilkin" userId="10363294-769d-46d1-9962-1839b2820248" providerId="ADAL" clId="{6D000B67-11BB-417B-BB27-AFFD94684135}" dt="2023-10-29T20:04:27.623" v="67"/>
          <ac:picMkLst>
            <pc:docMk/>
            <pc:sldMk cId="1680300859" sldId="1100"/>
            <ac:picMk id="60418" creationId="{00000000-0000-0000-0000-000000000000}"/>
          </ac:picMkLst>
        </pc:picChg>
      </pc:sldChg>
      <pc:sldChg chg="delSp modSp add mod ord">
        <pc:chgData name="Christopher Wilkin" userId="10363294-769d-46d1-9962-1839b2820248" providerId="ADAL" clId="{6D000B67-11BB-417B-BB27-AFFD94684135}" dt="2023-10-29T21:57:13.009" v="1161" actId="1076"/>
        <pc:sldMkLst>
          <pc:docMk/>
          <pc:sldMk cId="2349778361" sldId="1102"/>
        </pc:sldMkLst>
        <pc:spChg chg="mod">
          <ac:chgData name="Christopher Wilkin" userId="10363294-769d-46d1-9962-1839b2820248" providerId="ADAL" clId="{6D000B67-11BB-417B-BB27-AFFD94684135}" dt="2023-10-29T20:04:47.054" v="70" actId="1076"/>
          <ac:spMkLst>
            <pc:docMk/>
            <pc:sldMk cId="2349778361" sldId="1102"/>
            <ac:spMk id="2" creationId="{00000000-0000-0000-0000-000000000000}"/>
          </ac:spMkLst>
        </pc:spChg>
        <pc:spChg chg="mod">
          <ac:chgData name="Christopher Wilkin" userId="10363294-769d-46d1-9962-1839b2820248" providerId="ADAL" clId="{6D000B67-11BB-417B-BB27-AFFD94684135}" dt="2023-10-29T21:57:13.009" v="1161" actId="1076"/>
          <ac:spMkLst>
            <pc:docMk/>
            <pc:sldMk cId="2349778361" sldId="1102"/>
            <ac:spMk id="3" creationId="{00000000-0000-0000-0000-000000000000}"/>
          </ac:spMkLst>
        </pc:spChg>
        <pc:picChg chg="del">
          <ac:chgData name="Christopher Wilkin" userId="10363294-769d-46d1-9962-1839b2820248" providerId="ADAL" clId="{6D000B67-11BB-417B-BB27-AFFD94684135}" dt="2023-10-29T20:04:43.374" v="69" actId="478"/>
          <ac:picMkLst>
            <pc:docMk/>
            <pc:sldMk cId="2349778361" sldId="1102"/>
            <ac:picMk id="4" creationId="{00000000-0000-0000-0000-000000000000}"/>
          </ac:picMkLst>
        </pc:picChg>
      </pc:sldChg>
      <pc:sldChg chg="modSp add mod ord">
        <pc:chgData name="Christopher Wilkin" userId="10363294-769d-46d1-9962-1839b2820248" providerId="ADAL" clId="{6D000B67-11BB-417B-BB27-AFFD94684135}" dt="2023-10-29T20:34:00.030" v="367"/>
        <pc:sldMkLst>
          <pc:docMk/>
          <pc:sldMk cId="2498069244" sldId="1103"/>
        </pc:sldMkLst>
        <pc:spChg chg="mod">
          <ac:chgData name="Christopher Wilkin" userId="10363294-769d-46d1-9962-1839b2820248" providerId="ADAL" clId="{6D000B67-11BB-417B-BB27-AFFD94684135}" dt="2023-10-29T20:07:44.389" v="80" actId="1076"/>
          <ac:spMkLst>
            <pc:docMk/>
            <pc:sldMk cId="2498069244" sldId="1103"/>
            <ac:spMk id="2" creationId="{92D16363-8C69-3A4E-F2BF-0F50AAA9632A}"/>
          </ac:spMkLst>
        </pc:spChg>
        <pc:spChg chg="mod">
          <ac:chgData name="Christopher Wilkin" userId="10363294-769d-46d1-9962-1839b2820248" providerId="ADAL" clId="{6D000B67-11BB-417B-BB27-AFFD94684135}" dt="2023-10-29T20:07:47.697" v="81" actId="1076"/>
          <ac:spMkLst>
            <pc:docMk/>
            <pc:sldMk cId="2498069244" sldId="1103"/>
            <ac:spMk id="3" creationId="{8595BA59-6484-FDCB-502E-FA77A3D7C757}"/>
          </ac:spMkLst>
        </pc:spChg>
        <pc:spChg chg="mod">
          <ac:chgData name="Christopher Wilkin" userId="10363294-769d-46d1-9962-1839b2820248" providerId="ADAL" clId="{6D000B67-11BB-417B-BB27-AFFD94684135}" dt="2023-10-29T20:07:51.306" v="82" actId="1076"/>
          <ac:spMkLst>
            <pc:docMk/>
            <pc:sldMk cId="2498069244" sldId="1103"/>
            <ac:spMk id="5" creationId="{770456D7-6DC9-9F86-5D9C-7B814A723D92}"/>
          </ac:spMkLst>
        </pc:spChg>
        <pc:picChg chg="mod">
          <ac:chgData name="Christopher Wilkin" userId="10363294-769d-46d1-9962-1839b2820248" providerId="ADAL" clId="{6D000B67-11BB-417B-BB27-AFFD94684135}" dt="2023-10-29T20:07:33.863" v="78" actId="1076"/>
          <ac:picMkLst>
            <pc:docMk/>
            <pc:sldMk cId="2498069244" sldId="1103"/>
            <ac:picMk id="6" creationId="{29F21F5C-755F-384F-EBFD-C5E54D96DB29}"/>
          </ac:picMkLst>
        </pc:picChg>
        <pc:picChg chg="mod">
          <ac:chgData name="Christopher Wilkin" userId="10363294-769d-46d1-9962-1839b2820248" providerId="ADAL" clId="{6D000B67-11BB-417B-BB27-AFFD94684135}" dt="2023-10-29T20:07:32.327" v="77" actId="1076"/>
          <ac:picMkLst>
            <pc:docMk/>
            <pc:sldMk cId="2498069244" sldId="1103"/>
            <ac:picMk id="1026" creationId="{56FA089D-7C4A-3E7F-10AC-09CCDEA8C8C4}"/>
          </ac:picMkLst>
        </pc:picChg>
      </pc:sldChg>
      <pc:sldChg chg="addSp delSp modSp add mod modAnim">
        <pc:chgData name="Christopher Wilkin" userId="10363294-769d-46d1-9962-1839b2820248" providerId="ADAL" clId="{6D000B67-11BB-417B-BB27-AFFD94684135}" dt="2023-10-29T20:41:22.498" v="543"/>
        <pc:sldMkLst>
          <pc:docMk/>
          <pc:sldMk cId="4037582303" sldId="1104"/>
        </pc:sldMkLst>
        <pc:spChg chg="del mod">
          <ac:chgData name="Christopher Wilkin" userId="10363294-769d-46d1-9962-1839b2820248" providerId="ADAL" clId="{6D000B67-11BB-417B-BB27-AFFD94684135}" dt="2023-10-29T20:39:40.639" v="412" actId="478"/>
          <ac:spMkLst>
            <pc:docMk/>
            <pc:sldMk cId="4037582303" sldId="1104"/>
            <ac:spMk id="2" creationId="{B7B4B113-A7E6-7594-8DF2-A6D106DF6C6F}"/>
          </ac:spMkLst>
        </pc:spChg>
        <pc:spChg chg="mod">
          <ac:chgData name="Christopher Wilkin" userId="10363294-769d-46d1-9962-1839b2820248" providerId="ADAL" clId="{6D000B67-11BB-417B-BB27-AFFD94684135}" dt="2023-10-29T20:38:23.620" v="399" actId="1076"/>
          <ac:spMkLst>
            <pc:docMk/>
            <pc:sldMk cId="4037582303" sldId="1104"/>
            <ac:spMk id="4" creationId="{00000000-0000-0000-0000-000000000000}"/>
          </ac:spMkLst>
        </pc:spChg>
        <pc:spChg chg="mod">
          <ac:chgData name="Christopher Wilkin" userId="10363294-769d-46d1-9962-1839b2820248" providerId="ADAL" clId="{6D000B67-11BB-417B-BB27-AFFD94684135}" dt="2023-10-29T20:38:40.367" v="404" actId="1076"/>
          <ac:spMkLst>
            <pc:docMk/>
            <pc:sldMk cId="4037582303" sldId="1104"/>
            <ac:spMk id="5" creationId="{00000000-0000-0000-0000-000000000000}"/>
          </ac:spMkLst>
        </pc:spChg>
        <pc:spChg chg="del">
          <ac:chgData name="Christopher Wilkin" userId="10363294-769d-46d1-9962-1839b2820248" providerId="ADAL" clId="{6D000B67-11BB-417B-BB27-AFFD94684135}" dt="2023-10-29T20:39:37.456" v="411" actId="478"/>
          <ac:spMkLst>
            <pc:docMk/>
            <pc:sldMk cId="4037582303" sldId="1104"/>
            <ac:spMk id="7" creationId="{77A34FFC-77EE-C1E2-A296-5AA188601DCE}"/>
          </ac:spMkLst>
        </pc:spChg>
        <pc:spChg chg="mod">
          <ac:chgData name="Christopher Wilkin" userId="10363294-769d-46d1-9962-1839b2820248" providerId="ADAL" clId="{6D000B67-11BB-417B-BB27-AFFD94684135}" dt="2023-10-29T20:41:16.038" v="542" actId="20577"/>
          <ac:spMkLst>
            <pc:docMk/>
            <pc:sldMk cId="4037582303" sldId="1104"/>
            <ac:spMk id="9" creationId="{3645800A-8F45-26D9-04EC-4CA37BE21D76}"/>
          </ac:spMkLst>
        </pc:spChg>
        <pc:spChg chg="del">
          <ac:chgData name="Christopher Wilkin" userId="10363294-769d-46d1-9962-1839b2820248" providerId="ADAL" clId="{6D000B67-11BB-417B-BB27-AFFD94684135}" dt="2023-10-29T20:37:37.126" v="390" actId="478"/>
          <ac:spMkLst>
            <pc:docMk/>
            <pc:sldMk cId="4037582303" sldId="1104"/>
            <ac:spMk id="13" creationId="{00000000-0000-0000-0000-000000000000}"/>
          </ac:spMkLst>
        </pc:spChg>
        <pc:spChg chg="del">
          <ac:chgData name="Christopher Wilkin" userId="10363294-769d-46d1-9962-1839b2820248" providerId="ADAL" clId="{6D000B67-11BB-417B-BB27-AFFD94684135}" dt="2023-10-29T20:37:35.559" v="389" actId="478"/>
          <ac:spMkLst>
            <pc:docMk/>
            <pc:sldMk cId="4037582303" sldId="1104"/>
            <ac:spMk id="14" creationId="{00000000-0000-0000-0000-000000000000}"/>
          </ac:spMkLst>
        </pc:spChg>
        <pc:spChg chg="mod">
          <ac:chgData name="Christopher Wilkin" userId="10363294-769d-46d1-9962-1839b2820248" providerId="ADAL" clId="{6D000B67-11BB-417B-BB27-AFFD94684135}" dt="2023-10-29T20:38:44.986" v="405" actId="1076"/>
          <ac:spMkLst>
            <pc:docMk/>
            <pc:sldMk cId="4037582303" sldId="1104"/>
            <ac:spMk id="17" creationId="{00000000-0000-0000-0000-000000000000}"/>
          </ac:spMkLst>
        </pc:spChg>
        <pc:grpChg chg="add mod">
          <ac:chgData name="Christopher Wilkin" userId="10363294-769d-46d1-9962-1839b2820248" providerId="ADAL" clId="{6D000B67-11BB-417B-BB27-AFFD94684135}" dt="2023-10-29T20:40:24.791" v="415" actId="1076"/>
          <ac:grpSpMkLst>
            <pc:docMk/>
            <pc:sldMk cId="4037582303" sldId="1104"/>
            <ac:grpSpMk id="8" creationId="{8B8D0C23-9D65-9117-AABD-0A3591D8E0EC}"/>
          </ac:grpSpMkLst>
        </pc:grpChg>
        <pc:picChg chg="mod">
          <ac:chgData name="Christopher Wilkin" userId="10363294-769d-46d1-9962-1839b2820248" providerId="ADAL" clId="{6D000B67-11BB-417B-BB27-AFFD94684135}" dt="2023-10-29T20:40:24.791" v="415" actId="1076"/>
          <ac:picMkLst>
            <pc:docMk/>
            <pc:sldMk cId="4037582303" sldId="1104"/>
            <ac:picMk id="10" creationId="{E49BC0A1-3C05-629D-C5A6-154024D27074}"/>
          </ac:picMkLst>
        </pc:picChg>
        <pc:picChg chg="add mod">
          <ac:chgData name="Christopher Wilkin" userId="10363294-769d-46d1-9962-1839b2820248" providerId="ADAL" clId="{6D000B67-11BB-417B-BB27-AFFD94684135}" dt="2023-10-29T20:39:27.743" v="409" actId="1076"/>
          <ac:picMkLst>
            <pc:docMk/>
            <pc:sldMk cId="4037582303" sldId="1104"/>
            <ac:picMk id="1026" creationId="{0AE715DB-6093-D4AC-1558-2406E165FDD7}"/>
          </ac:picMkLst>
        </pc:picChg>
        <pc:picChg chg="del mod">
          <ac:chgData name="Christopher Wilkin" userId="10363294-769d-46d1-9962-1839b2820248" providerId="ADAL" clId="{6D000B67-11BB-417B-BB27-AFFD94684135}" dt="2023-10-29T20:38:26.857" v="400" actId="478"/>
          <ac:picMkLst>
            <pc:docMk/>
            <pc:sldMk cId="4037582303" sldId="1104"/>
            <ac:picMk id="4098" creationId="{007FF7FB-1970-6D5A-132B-512694E7737F}"/>
          </ac:picMkLst>
        </pc:picChg>
        <pc:cxnChg chg="del mod">
          <ac:chgData name="Christopher Wilkin" userId="10363294-769d-46d1-9962-1839b2820248" providerId="ADAL" clId="{6D000B67-11BB-417B-BB27-AFFD94684135}" dt="2023-10-29T20:38:37.258" v="403" actId="478"/>
          <ac:cxnSpMkLst>
            <pc:docMk/>
            <pc:sldMk cId="4037582303" sldId="1104"/>
            <ac:cxnSpMk id="6" creationId="{00000000-0000-0000-0000-000000000000}"/>
          </ac:cxnSpMkLst>
        </pc:cxnChg>
        <pc:cxnChg chg="del">
          <ac:chgData name="Christopher Wilkin" userId="10363294-769d-46d1-9962-1839b2820248" providerId="ADAL" clId="{6D000B67-11BB-417B-BB27-AFFD94684135}" dt="2023-10-29T20:37:24.921" v="388" actId="478"/>
          <ac:cxnSpMkLst>
            <pc:docMk/>
            <pc:sldMk cId="4037582303" sldId="1104"/>
            <ac:cxnSpMk id="11" creationId="{00000000-0000-0000-0000-000000000000}"/>
          </ac:cxnSpMkLst>
        </pc:cxnChg>
        <pc:cxnChg chg="mod">
          <ac:chgData name="Christopher Wilkin" userId="10363294-769d-46d1-9962-1839b2820248" providerId="ADAL" clId="{6D000B67-11BB-417B-BB27-AFFD94684135}" dt="2023-10-29T20:37:22.903" v="387" actId="1076"/>
          <ac:cxnSpMkLst>
            <pc:docMk/>
            <pc:sldMk cId="4037582303" sldId="1104"/>
            <ac:cxnSpMk id="15" creationId="{00000000-0000-0000-0000-000000000000}"/>
          </ac:cxnSpMkLst>
        </pc:cxnChg>
      </pc:sldChg>
      <pc:sldChg chg="modSp add mod">
        <pc:chgData name="Christopher Wilkin" userId="10363294-769d-46d1-9962-1839b2820248" providerId="ADAL" clId="{6D000B67-11BB-417B-BB27-AFFD94684135}" dt="2023-10-29T20:23:19.637" v="91" actId="1076"/>
        <pc:sldMkLst>
          <pc:docMk/>
          <pc:sldMk cId="2350954196" sldId="1105"/>
        </pc:sldMkLst>
        <pc:spChg chg="mod">
          <ac:chgData name="Christopher Wilkin" userId="10363294-769d-46d1-9962-1839b2820248" providerId="ADAL" clId="{6D000B67-11BB-417B-BB27-AFFD94684135}" dt="2023-10-29T20:23:08.523" v="90" actId="1076"/>
          <ac:spMkLst>
            <pc:docMk/>
            <pc:sldMk cId="2350954196" sldId="1105"/>
            <ac:spMk id="5" creationId="{3843BF71-8A73-873D-5A9B-23985FB523C4}"/>
          </ac:spMkLst>
        </pc:spChg>
        <pc:spChg chg="mod">
          <ac:chgData name="Christopher Wilkin" userId="10363294-769d-46d1-9962-1839b2820248" providerId="ADAL" clId="{6D000B67-11BB-417B-BB27-AFFD94684135}" dt="2023-10-29T20:23:19.637" v="91" actId="1076"/>
          <ac:spMkLst>
            <pc:docMk/>
            <pc:sldMk cId="2350954196" sldId="1105"/>
            <ac:spMk id="7" creationId="{AD2F4F67-8FE7-38F1-9ABD-7C50A7D7EBC0}"/>
          </ac:spMkLst>
        </pc:spChg>
        <pc:spChg chg="mod">
          <ac:chgData name="Christopher Wilkin" userId="10363294-769d-46d1-9962-1839b2820248" providerId="ADAL" clId="{6D000B67-11BB-417B-BB27-AFFD94684135}" dt="2023-10-29T20:23:04.869" v="89" actId="1076"/>
          <ac:spMkLst>
            <pc:docMk/>
            <pc:sldMk cId="2350954196" sldId="1105"/>
            <ac:spMk id="9" creationId="{00000000-0000-0000-0000-000000000000}"/>
          </ac:spMkLst>
        </pc:spChg>
        <pc:spChg chg="mod">
          <ac:chgData name="Christopher Wilkin" userId="10363294-769d-46d1-9962-1839b2820248" providerId="ADAL" clId="{6D000B67-11BB-417B-BB27-AFFD94684135}" dt="2023-10-29T20:23:04.869" v="89" actId="1076"/>
          <ac:spMkLst>
            <pc:docMk/>
            <pc:sldMk cId="2350954196" sldId="1105"/>
            <ac:spMk id="12" creationId="{00000000-0000-0000-0000-000000000000}"/>
          </ac:spMkLst>
        </pc:spChg>
        <pc:spChg chg="mod">
          <ac:chgData name="Christopher Wilkin" userId="10363294-769d-46d1-9962-1839b2820248" providerId="ADAL" clId="{6D000B67-11BB-417B-BB27-AFFD94684135}" dt="2023-10-29T20:23:04.869" v="89" actId="1076"/>
          <ac:spMkLst>
            <pc:docMk/>
            <pc:sldMk cId="2350954196" sldId="1105"/>
            <ac:spMk id="13" creationId="{00000000-0000-0000-0000-000000000000}"/>
          </ac:spMkLst>
        </pc:spChg>
        <pc:spChg chg="mod">
          <ac:chgData name="Christopher Wilkin" userId="10363294-769d-46d1-9962-1839b2820248" providerId="ADAL" clId="{6D000B67-11BB-417B-BB27-AFFD94684135}" dt="2023-10-29T20:23:04.869" v="89" actId="1076"/>
          <ac:spMkLst>
            <pc:docMk/>
            <pc:sldMk cId="2350954196" sldId="1105"/>
            <ac:spMk id="14" creationId="{00000000-0000-0000-0000-000000000000}"/>
          </ac:spMkLst>
        </pc:spChg>
        <pc:spChg chg="mod">
          <ac:chgData name="Christopher Wilkin" userId="10363294-769d-46d1-9962-1839b2820248" providerId="ADAL" clId="{6D000B67-11BB-417B-BB27-AFFD94684135}" dt="2023-10-29T20:23:04.869" v="89" actId="1076"/>
          <ac:spMkLst>
            <pc:docMk/>
            <pc:sldMk cId="2350954196" sldId="1105"/>
            <ac:spMk id="15" creationId="{00000000-0000-0000-0000-000000000000}"/>
          </ac:spMkLst>
        </pc:spChg>
        <pc:spChg chg="mod">
          <ac:chgData name="Christopher Wilkin" userId="10363294-769d-46d1-9962-1839b2820248" providerId="ADAL" clId="{6D000B67-11BB-417B-BB27-AFFD94684135}" dt="2023-10-29T20:23:04.869" v="89" actId="1076"/>
          <ac:spMkLst>
            <pc:docMk/>
            <pc:sldMk cId="2350954196" sldId="1105"/>
            <ac:spMk id="17" creationId="{00000000-0000-0000-0000-000000000000}"/>
          </ac:spMkLst>
        </pc:spChg>
        <pc:spChg chg="mod">
          <ac:chgData name="Christopher Wilkin" userId="10363294-769d-46d1-9962-1839b2820248" providerId="ADAL" clId="{6D000B67-11BB-417B-BB27-AFFD94684135}" dt="2023-10-29T20:23:04.869" v="89" actId="1076"/>
          <ac:spMkLst>
            <pc:docMk/>
            <pc:sldMk cId="2350954196" sldId="1105"/>
            <ac:spMk id="24" creationId="{00000000-0000-0000-0000-000000000000}"/>
          </ac:spMkLst>
        </pc:spChg>
        <pc:cxnChg chg="mod">
          <ac:chgData name="Christopher Wilkin" userId="10363294-769d-46d1-9962-1839b2820248" providerId="ADAL" clId="{6D000B67-11BB-417B-BB27-AFFD94684135}" dt="2023-10-29T20:23:04.869" v="89" actId="1076"/>
          <ac:cxnSpMkLst>
            <pc:docMk/>
            <pc:sldMk cId="2350954196" sldId="1105"/>
            <ac:cxnSpMk id="19" creationId="{00000000-0000-0000-0000-000000000000}"/>
          </ac:cxnSpMkLst>
        </pc:cxnChg>
      </pc:sldChg>
      <pc:sldChg chg="addSp modSp add mod ord">
        <pc:chgData name="Christopher Wilkin" userId="10363294-769d-46d1-9962-1839b2820248" providerId="ADAL" clId="{6D000B67-11BB-417B-BB27-AFFD94684135}" dt="2023-10-29T21:28:32.721" v="830" actId="1076"/>
        <pc:sldMkLst>
          <pc:docMk/>
          <pc:sldMk cId="392159678" sldId="1106"/>
        </pc:sldMkLst>
        <pc:spChg chg="mod">
          <ac:chgData name="Christopher Wilkin" userId="10363294-769d-46d1-9962-1839b2820248" providerId="ADAL" clId="{6D000B67-11BB-417B-BB27-AFFD94684135}" dt="2023-10-29T21:28:17.737" v="826" actId="1076"/>
          <ac:spMkLst>
            <pc:docMk/>
            <pc:sldMk cId="392159678" sldId="1106"/>
            <ac:spMk id="2" creationId="{70D3F26D-A044-4994-87F4-324250A0CC1D}"/>
          </ac:spMkLst>
        </pc:spChg>
        <pc:spChg chg="mod">
          <ac:chgData name="Christopher Wilkin" userId="10363294-769d-46d1-9962-1839b2820248" providerId="ADAL" clId="{6D000B67-11BB-417B-BB27-AFFD94684135}" dt="2023-10-29T21:28:21.190" v="827" actId="1076"/>
          <ac:spMkLst>
            <pc:docMk/>
            <pc:sldMk cId="392159678" sldId="1106"/>
            <ac:spMk id="22" creationId="{9617F6BD-0325-4DE9-85C8-F398CC663A61}"/>
          </ac:spMkLst>
        </pc:spChg>
        <pc:picChg chg="add mod">
          <ac:chgData name="Christopher Wilkin" userId="10363294-769d-46d1-9962-1839b2820248" providerId="ADAL" clId="{6D000B67-11BB-417B-BB27-AFFD94684135}" dt="2023-10-29T21:28:32.721" v="830" actId="1076"/>
          <ac:picMkLst>
            <pc:docMk/>
            <pc:sldMk cId="392159678" sldId="1106"/>
            <ac:picMk id="3" creationId="{4AC57CA9-8EB2-70AD-E4BC-A9DDCE63C668}"/>
          </ac:picMkLst>
        </pc:picChg>
      </pc:sldChg>
      <pc:sldChg chg="modSp add del mod">
        <pc:chgData name="Christopher Wilkin" userId="10363294-769d-46d1-9962-1839b2820248" providerId="ADAL" clId="{6D000B67-11BB-417B-BB27-AFFD94684135}" dt="2023-10-29T21:24:21.295" v="817" actId="47"/>
        <pc:sldMkLst>
          <pc:docMk/>
          <pc:sldMk cId="4123082540" sldId="1107"/>
        </pc:sldMkLst>
        <pc:spChg chg="mod">
          <ac:chgData name="Christopher Wilkin" userId="10363294-769d-46d1-9962-1839b2820248" providerId="ADAL" clId="{6D000B67-11BB-417B-BB27-AFFD94684135}" dt="2023-10-29T21:12:57.139" v="708" actId="20577"/>
          <ac:spMkLst>
            <pc:docMk/>
            <pc:sldMk cId="4123082540" sldId="1107"/>
            <ac:spMk id="2" creationId="{C0E0232F-B5AA-489C-A036-EE621A20DA17}"/>
          </ac:spMkLst>
        </pc:spChg>
        <pc:graphicFrameChg chg="mod">
          <ac:chgData name="Christopher Wilkin" userId="10363294-769d-46d1-9962-1839b2820248" providerId="ADAL" clId="{6D000B67-11BB-417B-BB27-AFFD94684135}" dt="2023-10-29T21:13:06.516" v="709" actId="1076"/>
          <ac:graphicFrameMkLst>
            <pc:docMk/>
            <pc:sldMk cId="4123082540" sldId="1107"/>
            <ac:graphicFrameMk id="23" creationId="{931D2DE4-C056-455D-8B16-215C50E6437B}"/>
          </ac:graphicFrameMkLst>
        </pc:graphicFrameChg>
      </pc:sldChg>
      <pc:sldChg chg="delSp modSp add del mod setBg delDesignElem">
        <pc:chgData name="Christopher Wilkin" userId="10363294-769d-46d1-9962-1839b2820248" providerId="ADAL" clId="{6D000B67-11BB-417B-BB27-AFFD94684135}" dt="2023-10-29T21:28:58.176" v="831" actId="47"/>
        <pc:sldMkLst>
          <pc:docMk/>
          <pc:sldMk cId="4223914879" sldId="1108"/>
        </pc:sldMkLst>
        <pc:spChg chg="del">
          <ac:chgData name="Christopher Wilkin" userId="10363294-769d-46d1-9962-1839b2820248" providerId="ADAL" clId="{6D000B67-11BB-417B-BB27-AFFD94684135}" dt="2023-10-29T21:13:35.975" v="711"/>
          <ac:spMkLst>
            <pc:docMk/>
            <pc:sldMk cId="4223914879" sldId="1108"/>
            <ac:spMk id="31" creationId="{303CC970-4826-4CED-8063-0FB676635452}"/>
          </ac:spMkLst>
        </pc:spChg>
        <pc:spChg chg="del">
          <ac:chgData name="Christopher Wilkin" userId="10363294-769d-46d1-9962-1839b2820248" providerId="ADAL" clId="{6D000B67-11BB-417B-BB27-AFFD94684135}" dt="2023-10-29T21:13:35.975" v="711"/>
          <ac:spMkLst>
            <pc:docMk/>
            <pc:sldMk cId="4223914879" sldId="1108"/>
            <ac:spMk id="32" creationId="{14490D63-3365-45CC-AC50-705C1B76815F}"/>
          </ac:spMkLst>
        </pc:spChg>
        <pc:picChg chg="mod">
          <ac:chgData name="Christopher Wilkin" userId="10363294-769d-46d1-9962-1839b2820248" providerId="ADAL" clId="{6D000B67-11BB-417B-BB27-AFFD94684135}" dt="2023-10-29T21:28:07.017" v="823" actId="1076"/>
          <ac:picMkLst>
            <pc:docMk/>
            <pc:sldMk cId="4223914879" sldId="1108"/>
            <ac:picMk id="3" creationId="{7B4B0E82-48E4-4B70-AACA-C8CFCAB00BD1}"/>
          </ac:picMkLst>
        </pc:picChg>
      </pc:sldChg>
      <pc:sldChg chg="modSp add mod modAnim">
        <pc:chgData name="Christopher Wilkin" userId="10363294-769d-46d1-9962-1839b2820248" providerId="ADAL" clId="{6D000B67-11BB-417B-BB27-AFFD94684135}" dt="2023-10-29T21:24:48.993" v="821"/>
        <pc:sldMkLst>
          <pc:docMk/>
          <pc:sldMk cId="2917460328" sldId="1109"/>
        </pc:sldMkLst>
        <pc:spChg chg="mod">
          <ac:chgData name="Christopher Wilkin" userId="10363294-769d-46d1-9962-1839b2820248" providerId="ADAL" clId="{6D000B67-11BB-417B-BB27-AFFD94684135}" dt="2023-10-29T21:24:44.193" v="820" actId="1076"/>
          <ac:spMkLst>
            <pc:docMk/>
            <pc:sldMk cId="2917460328" sldId="1109"/>
            <ac:spMk id="2" creationId="{CA0B8C45-46DB-45A4-969F-2B0AF879A731}"/>
          </ac:spMkLst>
        </pc:spChg>
        <pc:picChg chg="mod">
          <ac:chgData name="Christopher Wilkin" userId="10363294-769d-46d1-9962-1839b2820248" providerId="ADAL" clId="{6D000B67-11BB-417B-BB27-AFFD94684135}" dt="2023-10-29T21:24:41.190" v="819" actId="1076"/>
          <ac:picMkLst>
            <pc:docMk/>
            <pc:sldMk cId="2917460328" sldId="1109"/>
            <ac:picMk id="5" creationId="{3A85091E-66D9-450F-B37F-9511F2A9C65F}"/>
          </ac:picMkLst>
        </pc:picChg>
      </pc:sldChg>
      <pc:sldChg chg="addSp delSp modSp add mod setBg modClrScheme delDesignElem chgLayout">
        <pc:chgData name="Christopher Wilkin" userId="10363294-769d-46d1-9962-1839b2820248" providerId="ADAL" clId="{6D000B67-11BB-417B-BB27-AFFD94684135}" dt="2023-10-29T22:10:20.998" v="1320" actId="1076"/>
        <pc:sldMkLst>
          <pc:docMk/>
          <pc:sldMk cId="3253190501" sldId="1110"/>
        </pc:sldMkLst>
        <pc:spChg chg="mod">
          <ac:chgData name="Christopher Wilkin" userId="10363294-769d-46d1-9962-1839b2820248" providerId="ADAL" clId="{6D000B67-11BB-417B-BB27-AFFD94684135}" dt="2023-10-29T22:10:14.339" v="1318" actId="1076"/>
          <ac:spMkLst>
            <pc:docMk/>
            <pc:sldMk cId="3253190501" sldId="1110"/>
            <ac:spMk id="2" creationId="{00000000-0000-0000-0000-000000000000}"/>
          </ac:spMkLst>
        </pc:spChg>
        <pc:spChg chg="add del mod">
          <ac:chgData name="Christopher Wilkin" userId="10363294-769d-46d1-9962-1839b2820248" providerId="ADAL" clId="{6D000B67-11BB-417B-BB27-AFFD94684135}" dt="2023-10-29T21:36:06.111" v="891" actId="478"/>
          <ac:spMkLst>
            <pc:docMk/>
            <pc:sldMk cId="3253190501" sldId="1110"/>
            <ac:spMk id="5" creationId="{C3102D69-C943-D4A7-E5F0-312FA962FED2}"/>
          </ac:spMkLst>
        </pc:spChg>
        <pc:spChg chg="del">
          <ac:chgData name="Christopher Wilkin" userId="10363294-769d-46d1-9962-1839b2820248" providerId="ADAL" clId="{6D000B67-11BB-417B-BB27-AFFD94684135}" dt="2023-10-29T21:35:42.955" v="889"/>
          <ac:spMkLst>
            <pc:docMk/>
            <pc:sldMk cId="3253190501" sldId="1110"/>
            <ac:spMk id="8" creationId="{D4771268-CB57-404A-9271-370EB28F6090}"/>
          </ac:spMkLst>
        </pc:spChg>
        <pc:picChg chg="mod">
          <ac:chgData name="Christopher Wilkin" userId="10363294-769d-46d1-9962-1839b2820248" providerId="ADAL" clId="{6D000B67-11BB-417B-BB27-AFFD94684135}" dt="2023-10-29T22:10:20.998" v="1320" actId="1076"/>
          <ac:picMkLst>
            <pc:docMk/>
            <pc:sldMk cId="3253190501" sldId="1110"/>
            <ac:picMk id="3" creationId="{00000000-0000-0000-0000-000000000000}"/>
          </ac:picMkLst>
        </pc:picChg>
      </pc:sldChg>
      <pc:sldChg chg="delSp modSp add mod setBg delDesignElem">
        <pc:chgData name="Christopher Wilkin" userId="10363294-769d-46d1-9962-1839b2820248" providerId="ADAL" clId="{6D000B67-11BB-417B-BB27-AFFD94684135}" dt="2023-10-29T21:39:02.828" v="974" actId="1076"/>
        <pc:sldMkLst>
          <pc:docMk/>
          <pc:sldMk cId="1846171105" sldId="1111"/>
        </pc:sldMkLst>
        <pc:spChg chg="mod">
          <ac:chgData name="Christopher Wilkin" userId="10363294-769d-46d1-9962-1839b2820248" providerId="ADAL" clId="{6D000B67-11BB-417B-BB27-AFFD94684135}" dt="2023-10-29T21:38:12.048" v="936" actId="1076"/>
          <ac:spMkLst>
            <pc:docMk/>
            <pc:sldMk cId="1846171105" sldId="1111"/>
            <ac:spMk id="2" creationId="{00000000-0000-0000-0000-000000000000}"/>
          </ac:spMkLst>
        </pc:spChg>
        <pc:spChg chg="mod">
          <ac:chgData name="Christopher Wilkin" userId="10363294-769d-46d1-9962-1839b2820248" providerId="ADAL" clId="{6D000B67-11BB-417B-BB27-AFFD94684135}" dt="2023-10-29T21:38:56.345" v="973" actId="20577"/>
          <ac:spMkLst>
            <pc:docMk/>
            <pc:sldMk cId="1846171105" sldId="1111"/>
            <ac:spMk id="4" creationId="{00000000-0000-0000-0000-000000000000}"/>
          </ac:spMkLst>
        </pc:spChg>
        <pc:spChg chg="del">
          <ac:chgData name="Christopher Wilkin" userId="10363294-769d-46d1-9962-1839b2820248" providerId="ADAL" clId="{6D000B67-11BB-417B-BB27-AFFD94684135}" dt="2023-10-29T21:38:07.838" v="934"/>
          <ac:spMkLst>
            <pc:docMk/>
            <pc:sldMk cId="1846171105" sldId="1111"/>
            <ac:spMk id="9" creationId="{9A297797-5C89-4791-8204-AB071FA1FBCA}"/>
          </ac:spMkLst>
        </pc:spChg>
        <pc:spChg chg="del">
          <ac:chgData name="Christopher Wilkin" userId="10363294-769d-46d1-9962-1839b2820248" providerId="ADAL" clId="{6D000B67-11BB-417B-BB27-AFFD94684135}" dt="2023-10-29T21:38:07.838" v="934"/>
          <ac:spMkLst>
            <pc:docMk/>
            <pc:sldMk cId="1846171105" sldId="1111"/>
            <ac:spMk id="11" creationId="{569BBA9B-8F4E-4D2B-BEFA-41A475443377}"/>
          </ac:spMkLst>
        </pc:spChg>
        <pc:spChg chg="del">
          <ac:chgData name="Christopher Wilkin" userId="10363294-769d-46d1-9962-1839b2820248" providerId="ADAL" clId="{6D000B67-11BB-417B-BB27-AFFD94684135}" dt="2023-10-29T21:38:07.838" v="934"/>
          <ac:spMkLst>
            <pc:docMk/>
            <pc:sldMk cId="1846171105" sldId="1111"/>
            <ac:spMk id="13" creationId="{851012D1-8033-40B1-9EC0-91390FFC7403}"/>
          </ac:spMkLst>
        </pc:spChg>
        <pc:spChg chg="del">
          <ac:chgData name="Christopher Wilkin" userId="10363294-769d-46d1-9962-1839b2820248" providerId="ADAL" clId="{6D000B67-11BB-417B-BB27-AFFD94684135}" dt="2023-10-29T21:38:07.838" v="934"/>
          <ac:spMkLst>
            <pc:docMk/>
            <pc:sldMk cId="1846171105" sldId="1111"/>
            <ac:spMk id="15" creationId="{2E80C965-DB6D-4F81-9E9E-B027384D0BD6}"/>
          </ac:spMkLst>
        </pc:spChg>
        <pc:spChg chg="del">
          <ac:chgData name="Christopher Wilkin" userId="10363294-769d-46d1-9962-1839b2820248" providerId="ADAL" clId="{6D000B67-11BB-417B-BB27-AFFD94684135}" dt="2023-10-29T21:38:07.838" v="934"/>
          <ac:spMkLst>
            <pc:docMk/>
            <pc:sldMk cId="1846171105" sldId="1111"/>
            <ac:spMk id="17" creationId="{D291F021-C45C-4D44-A2B8-A789E386CC42}"/>
          </ac:spMkLst>
        </pc:spChg>
        <pc:graphicFrameChg chg="mod">
          <ac:chgData name="Christopher Wilkin" userId="10363294-769d-46d1-9962-1839b2820248" providerId="ADAL" clId="{6D000B67-11BB-417B-BB27-AFFD94684135}" dt="2023-10-29T21:39:02.828" v="974" actId="1076"/>
          <ac:graphicFrameMkLst>
            <pc:docMk/>
            <pc:sldMk cId="1846171105" sldId="1111"/>
            <ac:graphicFrameMk id="12" creationId="{EF2009AE-F109-4231-B144-C84852EC90D2}"/>
          </ac:graphicFrameMkLst>
        </pc:graphicFrameChg>
      </pc:sldChg>
      <pc:sldChg chg="delSp modSp add mod ord setBg delDesignElem">
        <pc:chgData name="Christopher Wilkin" userId="10363294-769d-46d1-9962-1839b2820248" providerId="ADAL" clId="{6D000B67-11BB-417B-BB27-AFFD94684135}" dt="2023-10-29T22:01:12.616" v="1176" actId="1076"/>
        <pc:sldMkLst>
          <pc:docMk/>
          <pc:sldMk cId="3597381351" sldId="1112"/>
        </pc:sldMkLst>
        <pc:spChg chg="mod">
          <ac:chgData name="Christopher Wilkin" userId="10363294-769d-46d1-9962-1839b2820248" providerId="ADAL" clId="{6D000B67-11BB-417B-BB27-AFFD94684135}" dt="2023-10-29T22:01:12.616" v="1176" actId="1076"/>
          <ac:spMkLst>
            <pc:docMk/>
            <pc:sldMk cId="3597381351" sldId="1112"/>
            <ac:spMk id="3" creationId="{FC537F1E-1216-4089-97B2-F635BC5B2541}"/>
          </ac:spMkLst>
        </pc:spChg>
        <pc:cxnChg chg="del">
          <ac:chgData name="Christopher Wilkin" userId="10363294-769d-46d1-9962-1839b2820248" providerId="ADAL" clId="{6D000B67-11BB-417B-BB27-AFFD94684135}" dt="2023-10-29T21:41:20.661" v="1000"/>
          <ac:cxnSpMkLst>
            <pc:docMk/>
            <pc:sldMk cId="3597381351" sldId="1112"/>
            <ac:cxnSpMk id="71" creationId="{E4A809D5-3600-46D4-A466-67F2349A54FB}"/>
          </ac:cxnSpMkLst>
        </pc:cxnChg>
      </pc:sldChg>
      <pc:sldChg chg="delSp modSp add mod setBg delDesignElem">
        <pc:chgData name="Christopher Wilkin" userId="10363294-769d-46d1-9962-1839b2820248" providerId="ADAL" clId="{6D000B67-11BB-417B-BB27-AFFD94684135}" dt="2023-10-29T22:12:32.556" v="1344" actId="1076"/>
        <pc:sldMkLst>
          <pc:docMk/>
          <pc:sldMk cId="1271981677" sldId="1113"/>
        </pc:sldMkLst>
        <pc:spChg chg="mod">
          <ac:chgData name="Christopher Wilkin" userId="10363294-769d-46d1-9962-1839b2820248" providerId="ADAL" clId="{6D000B67-11BB-417B-BB27-AFFD94684135}" dt="2023-10-29T22:12:32.556" v="1344" actId="1076"/>
          <ac:spMkLst>
            <pc:docMk/>
            <pc:sldMk cId="1271981677" sldId="1113"/>
            <ac:spMk id="2" creationId="{C0E0232F-B5AA-489C-A036-EE621A20DA17}"/>
          </ac:spMkLst>
        </pc:spChg>
        <pc:spChg chg="del">
          <ac:chgData name="Christopher Wilkin" userId="10363294-769d-46d1-9962-1839b2820248" providerId="ADAL" clId="{6D000B67-11BB-417B-BB27-AFFD94684135}" dt="2023-10-29T21:48:27.552" v="1124"/>
          <ac:spMkLst>
            <pc:docMk/>
            <pc:sldMk cId="1271981677" sldId="1113"/>
            <ac:spMk id="24" creationId="{A4AC5506-6312-4701-8D3C-40187889A947}"/>
          </ac:spMkLst>
        </pc:spChg>
        <pc:picChg chg="mod">
          <ac:chgData name="Christopher Wilkin" userId="10363294-769d-46d1-9962-1839b2820248" providerId="ADAL" clId="{6D000B67-11BB-417B-BB27-AFFD94684135}" dt="2023-10-29T21:48:29.458" v="1125" actId="1076"/>
          <ac:picMkLst>
            <pc:docMk/>
            <pc:sldMk cId="1271981677" sldId="1113"/>
            <ac:picMk id="6" creationId="{614CD1C1-9D70-46D2-AF59-E7E7ACFCF1EC}"/>
          </ac:picMkLst>
        </pc:picChg>
      </pc:sldChg>
      <pc:sldChg chg="add del">
        <pc:chgData name="Christopher Wilkin" userId="10363294-769d-46d1-9962-1839b2820248" providerId="ADAL" clId="{6D000B67-11BB-417B-BB27-AFFD94684135}" dt="2023-10-29T21:55:58.358" v="1152"/>
        <pc:sldMkLst>
          <pc:docMk/>
          <pc:sldMk cId="403436301" sldId="1114"/>
        </pc:sldMkLst>
      </pc:sldChg>
      <pc:sldChg chg="add">
        <pc:chgData name="Christopher Wilkin" userId="10363294-769d-46d1-9962-1839b2820248" providerId="ADAL" clId="{6D000B67-11BB-417B-BB27-AFFD94684135}" dt="2023-10-29T21:58:24.365" v="1162"/>
        <pc:sldMkLst>
          <pc:docMk/>
          <pc:sldMk cId="2095754116" sldId="1115"/>
        </pc:sldMkLst>
      </pc:sldChg>
      <pc:sldMasterChg chg="del delSldLayout">
        <pc:chgData name="Christopher Wilkin" userId="10363294-769d-46d1-9962-1839b2820248" providerId="ADAL" clId="{6D000B67-11BB-417B-BB27-AFFD94684135}" dt="2023-10-29T21:41:44.921" v="1008" actId="47"/>
        <pc:sldMasterMkLst>
          <pc:docMk/>
          <pc:sldMasterMk cId="1253685723" sldId="2147483648"/>
        </pc:sldMasterMkLst>
        <pc:sldLayoutChg chg="del">
          <pc:chgData name="Christopher Wilkin" userId="10363294-769d-46d1-9962-1839b2820248" providerId="ADAL" clId="{6D000B67-11BB-417B-BB27-AFFD94684135}" dt="2023-10-29T21:41:44.921" v="1008" actId="47"/>
          <pc:sldLayoutMkLst>
            <pc:docMk/>
            <pc:sldMasterMk cId="1253685723" sldId="2147483648"/>
            <pc:sldLayoutMk cId="832724137" sldId="2147483649"/>
          </pc:sldLayoutMkLst>
        </pc:sldLayoutChg>
        <pc:sldLayoutChg chg="del">
          <pc:chgData name="Christopher Wilkin" userId="10363294-769d-46d1-9962-1839b2820248" providerId="ADAL" clId="{6D000B67-11BB-417B-BB27-AFFD94684135}" dt="2023-10-29T21:41:44.921" v="1008" actId="47"/>
          <pc:sldLayoutMkLst>
            <pc:docMk/>
            <pc:sldMasterMk cId="1253685723" sldId="2147483648"/>
            <pc:sldLayoutMk cId="819090970" sldId="2147483650"/>
          </pc:sldLayoutMkLst>
        </pc:sldLayoutChg>
        <pc:sldLayoutChg chg="del">
          <pc:chgData name="Christopher Wilkin" userId="10363294-769d-46d1-9962-1839b2820248" providerId="ADAL" clId="{6D000B67-11BB-417B-BB27-AFFD94684135}" dt="2023-10-29T21:41:44.921" v="1008" actId="47"/>
          <pc:sldLayoutMkLst>
            <pc:docMk/>
            <pc:sldMasterMk cId="1253685723" sldId="2147483648"/>
            <pc:sldLayoutMk cId="1829404000" sldId="2147483651"/>
          </pc:sldLayoutMkLst>
        </pc:sldLayoutChg>
        <pc:sldLayoutChg chg="del">
          <pc:chgData name="Christopher Wilkin" userId="10363294-769d-46d1-9962-1839b2820248" providerId="ADAL" clId="{6D000B67-11BB-417B-BB27-AFFD94684135}" dt="2023-10-29T21:41:44.921" v="1008" actId="47"/>
          <pc:sldLayoutMkLst>
            <pc:docMk/>
            <pc:sldMasterMk cId="1253685723" sldId="2147483648"/>
            <pc:sldLayoutMk cId="3191536184" sldId="2147483652"/>
          </pc:sldLayoutMkLst>
        </pc:sldLayoutChg>
        <pc:sldLayoutChg chg="del">
          <pc:chgData name="Christopher Wilkin" userId="10363294-769d-46d1-9962-1839b2820248" providerId="ADAL" clId="{6D000B67-11BB-417B-BB27-AFFD94684135}" dt="2023-10-29T21:41:44.921" v="1008" actId="47"/>
          <pc:sldLayoutMkLst>
            <pc:docMk/>
            <pc:sldMasterMk cId="1253685723" sldId="2147483648"/>
            <pc:sldLayoutMk cId="833998921" sldId="2147483653"/>
          </pc:sldLayoutMkLst>
        </pc:sldLayoutChg>
        <pc:sldLayoutChg chg="del">
          <pc:chgData name="Christopher Wilkin" userId="10363294-769d-46d1-9962-1839b2820248" providerId="ADAL" clId="{6D000B67-11BB-417B-BB27-AFFD94684135}" dt="2023-10-29T21:41:44.921" v="1008" actId="47"/>
          <pc:sldLayoutMkLst>
            <pc:docMk/>
            <pc:sldMasterMk cId="1253685723" sldId="2147483648"/>
            <pc:sldLayoutMk cId="1682299369" sldId="2147483654"/>
          </pc:sldLayoutMkLst>
        </pc:sldLayoutChg>
        <pc:sldLayoutChg chg="del">
          <pc:chgData name="Christopher Wilkin" userId="10363294-769d-46d1-9962-1839b2820248" providerId="ADAL" clId="{6D000B67-11BB-417B-BB27-AFFD94684135}" dt="2023-10-29T21:41:44.921" v="1008" actId="47"/>
          <pc:sldLayoutMkLst>
            <pc:docMk/>
            <pc:sldMasterMk cId="1253685723" sldId="2147483648"/>
            <pc:sldLayoutMk cId="2802188111" sldId="2147483655"/>
          </pc:sldLayoutMkLst>
        </pc:sldLayoutChg>
        <pc:sldLayoutChg chg="del">
          <pc:chgData name="Christopher Wilkin" userId="10363294-769d-46d1-9962-1839b2820248" providerId="ADAL" clId="{6D000B67-11BB-417B-BB27-AFFD94684135}" dt="2023-10-29T21:41:44.921" v="1008" actId="47"/>
          <pc:sldLayoutMkLst>
            <pc:docMk/>
            <pc:sldMasterMk cId="1253685723" sldId="2147483648"/>
            <pc:sldLayoutMk cId="2221413140" sldId="2147483656"/>
          </pc:sldLayoutMkLst>
        </pc:sldLayoutChg>
        <pc:sldLayoutChg chg="del">
          <pc:chgData name="Christopher Wilkin" userId="10363294-769d-46d1-9962-1839b2820248" providerId="ADAL" clId="{6D000B67-11BB-417B-BB27-AFFD94684135}" dt="2023-10-29T21:41:44.921" v="1008" actId="47"/>
          <pc:sldLayoutMkLst>
            <pc:docMk/>
            <pc:sldMasterMk cId="1253685723" sldId="2147483648"/>
            <pc:sldLayoutMk cId="4169088354" sldId="2147483657"/>
          </pc:sldLayoutMkLst>
        </pc:sldLayoutChg>
        <pc:sldLayoutChg chg="del">
          <pc:chgData name="Christopher Wilkin" userId="10363294-769d-46d1-9962-1839b2820248" providerId="ADAL" clId="{6D000B67-11BB-417B-BB27-AFFD94684135}" dt="2023-10-29T21:41:44.921" v="1008" actId="47"/>
          <pc:sldLayoutMkLst>
            <pc:docMk/>
            <pc:sldMasterMk cId="1253685723" sldId="2147483648"/>
            <pc:sldLayoutMk cId="3262177281" sldId="2147483658"/>
          </pc:sldLayoutMkLst>
        </pc:sldLayoutChg>
        <pc:sldLayoutChg chg="del">
          <pc:chgData name="Christopher Wilkin" userId="10363294-769d-46d1-9962-1839b2820248" providerId="ADAL" clId="{6D000B67-11BB-417B-BB27-AFFD94684135}" dt="2023-10-29T21:41:44.921" v="1008" actId="47"/>
          <pc:sldLayoutMkLst>
            <pc:docMk/>
            <pc:sldMasterMk cId="1253685723" sldId="2147483648"/>
            <pc:sldLayoutMk cId="2604802801" sldId="2147483659"/>
          </pc:sldLayoutMkLst>
        </pc:sldLayoutChg>
      </pc:sldMasterChg>
      <pc:sldMasterChg chg="del delSldLayout">
        <pc:chgData name="Christopher Wilkin" userId="10363294-769d-46d1-9962-1839b2820248" providerId="ADAL" clId="{6D000B67-11BB-417B-BB27-AFFD94684135}" dt="2023-10-29T21:41:47.940" v="1009" actId="47"/>
        <pc:sldMasterMkLst>
          <pc:docMk/>
          <pc:sldMasterMk cId="844540358" sldId="2147483698"/>
        </pc:sldMasterMkLst>
        <pc:sldLayoutChg chg="del">
          <pc:chgData name="Christopher Wilkin" userId="10363294-769d-46d1-9962-1839b2820248" providerId="ADAL" clId="{6D000B67-11BB-417B-BB27-AFFD94684135}" dt="2023-10-29T21:41:47.940" v="1009" actId="47"/>
          <pc:sldLayoutMkLst>
            <pc:docMk/>
            <pc:sldMasterMk cId="844540358" sldId="2147483698"/>
            <pc:sldLayoutMk cId="1284010512" sldId="2147483699"/>
          </pc:sldLayoutMkLst>
        </pc:sldLayoutChg>
        <pc:sldLayoutChg chg="del">
          <pc:chgData name="Christopher Wilkin" userId="10363294-769d-46d1-9962-1839b2820248" providerId="ADAL" clId="{6D000B67-11BB-417B-BB27-AFFD94684135}" dt="2023-10-29T21:41:47.940" v="1009" actId="47"/>
          <pc:sldLayoutMkLst>
            <pc:docMk/>
            <pc:sldMasterMk cId="844540358" sldId="2147483698"/>
            <pc:sldLayoutMk cId="877787438" sldId="2147483700"/>
          </pc:sldLayoutMkLst>
        </pc:sldLayoutChg>
        <pc:sldLayoutChg chg="del">
          <pc:chgData name="Christopher Wilkin" userId="10363294-769d-46d1-9962-1839b2820248" providerId="ADAL" clId="{6D000B67-11BB-417B-BB27-AFFD94684135}" dt="2023-10-29T21:41:47.940" v="1009" actId="47"/>
          <pc:sldLayoutMkLst>
            <pc:docMk/>
            <pc:sldMasterMk cId="844540358" sldId="2147483698"/>
            <pc:sldLayoutMk cId="639072303" sldId="2147483701"/>
          </pc:sldLayoutMkLst>
        </pc:sldLayoutChg>
        <pc:sldLayoutChg chg="del">
          <pc:chgData name="Christopher Wilkin" userId="10363294-769d-46d1-9962-1839b2820248" providerId="ADAL" clId="{6D000B67-11BB-417B-BB27-AFFD94684135}" dt="2023-10-29T21:41:47.940" v="1009" actId="47"/>
          <pc:sldLayoutMkLst>
            <pc:docMk/>
            <pc:sldMasterMk cId="844540358" sldId="2147483698"/>
            <pc:sldLayoutMk cId="1257717744" sldId="2147483702"/>
          </pc:sldLayoutMkLst>
        </pc:sldLayoutChg>
        <pc:sldLayoutChg chg="del">
          <pc:chgData name="Christopher Wilkin" userId="10363294-769d-46d1-9962-1839b2820248" providerId="ADAL" clId="{6D000B67-11BB-417B-BB27-AFFD94684135}" dt="2023-10-29T21:41:47.940" v="1009" actId="47"/>
          <pc:sldLayoutMkLst>
            <pc:docMk/>
            <pc:sldMasterMk cId="844540358" sldId="2147483698"/>
            <pc:sldLayoutMk cId="3079205895" sldId="2147483703"/>
          </pc:sldLayoutMkLst>
        </pc:sldLayoutChg>
        <pc:sldLayoutChg chg="del">
          <pc:chgData name="Christopher Wilkin" userId="10363294-769d-46d1-9962-1839b2820248" providerId="ADAL" clId="{6D000B67-11BB-417B-BB27-AFFD94684135}" dt="2023-10-29T21:41:47.940" v="1009" actId="47"/>
          <pc:sldLayoutMkLst>
            <pc:docMk/>
            <pc:sldMasterMk cId="844540358" sldId="2147483698"/>
            <pc:sldLayoutMk cId="1850649204" sldId="2147483704"/>
          </pc:sldLayoutMkLst>
        </pc:sldLayoutChg>
        <pc:sldLayoutChg chg="del">
          <pc:chgData name="Christopher Wilkin" userId="10363294-769d-46d1-9962-1839b2820248" providerId="ADAL" clId="{6D000B67-11BB-417B-BB27-AFFD94684135}" dt="2023-10-29T21:41:47.940" v="1009" actId="47"/>
          <pc:sldLayoutMkLst>
            <pc:docMk/>
            <pc:sldMasterMk cId="844540358" sldId="2147483698"/>
            <pc:sldLayoutMk cId="2565419248" sldId="2147483705"/>
          </pc:sldLayoutMkLst>
        </pc:sldLayoutChg>
        <pc:sldLayoutChg chg="del">
          <pc:chgData name="Christopher Wilkin" userId="10363294-769d-46d1-9962-1839b2820248" providerId="ADAL" clId="{6D000B67-11BB-417B-BB27-AFFD94684135}" dt="2023-10-29T21:41:47.940" v="1009" actId="47"/>
          <pc:sldLayoutMkLst>
            <pc:docMk/>
            <pc:sldMasterMk cId="844540358" sldId="2147483698"/>
            <pc:sldLayoutMk cId="1893649234" sldId="2147483706"/>
          </pc:sldLayoutMkLst>
        </pc:sldLayoutChg>
        <pc:sldLayoutChg chg="del">
          <pc:chgData name="Christopher Wilkin" userId="10363294-769d-46d1-9962-1839b2820248" providerId="ADAL" clId="{6D000B67-11BB-417B-BB27-AFFD94684135}" dt="2023-10-29T21:41:47.940" v="1009" actId="47"/>
          <pc:sldLayoutMkLst>
            <pc:docMk/>
            <pc:sldMasterMk cId="844540358" sldId="2147483698"/>
            <pc:sldLayoutMk cId="1344146619" sldId="2147483707"/>
          </pc:sldLayoutMkLst>
        </pc:sldLayoutChg>
        <pc:sldLayoutChg chg="del">
          <pc:chgData name="Christopher Wilkin" userId="10363294-769d-46d1-9962-1839b2820248" providerId="ADAL" clId="{6D000B67-11BB-417B-BB27-AFFD94684135}" dt="2023-10-29T21:41:47.940" v="1009" actId="47"/>
          <pc:sldLayoutMkLst>
            <pc:docMk/>
            <pc:sldMasterMk cId="844540358" sldId="2147483698"/>
            <pc:sldLayoutMk cId="735308231" sldId="2147483708"/>
          </pc:sldLayoutMkLst>
        </pc:sldLayoutChg>
        <pc:sldLayoutChg chg="del">
          <pc:chgData name="Christopher Wilkin" userId="10363294-769d-46d1-9962-1839b2820248" providerId="ADAL" clId="{6D000B67-11BB-417B-BB27-AFFD94684135}" dt="2023-10-29T21:41:47.940" v="1009" actId="47"/>
          <pc:sldLayoutMkLst>
            <pc:docMk/>
            <pc:sldMasterMk cId="844540358" sldId="2147483698"/>
            <pc:sldLayoutMk cId="2335355473" sldId="2147483709"/>
          </pc:sldLayoutMkLst>
        </pc:sldLayoutChg>
      </pc:sldMasterChg>
      <pc:sldMasterChg chg="delSldLayout">
        <pc:chgData name="Christopher Wilkin" userId="10363294-769d-46d1-9962-1839b2820248" providerId="ADAL" clId="{6D000B67-11BB-417B-BB27-AFFD94684135}" dt="2023-10-29T21:41:26.537" v="1001" actId="47"/>
        <pc:sldMasterMkLst>
          <pc:docMk/>
          <pc:sldMasterMk cId="507885700" sldId="2147483752"/>
        </pc:sldMasterMkLst>
        <pc:sldLayoutChg chg="del">
          <pc:chgData name="Christopher Wilkin" userId="10363294-769d-46d1-9962-1839b2820248" providerId="ADAL" clId="{6D000B67-11BB-417B-BB27-AFFD94684135}" dt="2023-10-29T21:41:26.537" v="1001" actId="47"/>
          <pc:sldLayoutMkLst>
            <pc:docMk/>
            <pc:sldMasterMk cId="507885700" sldId="2147483752"/>
            <pc:sldLayoutMk cId="1627737785" sldId="2147483764"/>
          </pc:sldLayoutMkLst>
        </pc:sldLayoutChg>
      </pc:sldMaster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image" Target="../media/image21.png"/></Relationships>
</file>

<file path=ppt/diagrams/_rels/data2.xml.rels><?xml version="1.0" encoding="UTF-8" standalone="yes"?>
<Relationships xmlns="http://schemas.openxmlformats.org/package/2006/relationships"><Relationship Id="rId8" Type="http://schemas.openxmlformats.org/officeDocument/2006/relationships/image" Target="../media/image53.svg"/><Relationship Id="rId3" Type="http://schemas.openxmlformats.org/officeDocument/2006/relationships/image" Target="../media/image48.png"/><Relationship Id="rId7" Type="http://schemas.openxmlformats.org/officeDocument/2006/relationships/image" Target="../media/image52.png"/><Relationship Id="rId2" Type="http://schemas.openxmlformats.org/officeDocument/2006/relationships/image" Target="../media/image47.svg"/><Relationship Id="rId1" Type="http://schemas.openxmlformats.org/officeDocument/2006/relationships/image" Target="../media/image46.png"/><Relationship Id="rId6" Type="http://schemas.openxmlformats.org/officeDocument/2006/relationships/image" Target="../media/image51.svg"/><Relationship Id="rId5" Type="http://schemas.openxmlformats.org/officeDocument/2006/relationships/image" Target="../media/image50.png"/><Relationship Id="rId10" Type="http://schemas.openxmlformats.org/officeDocument/2006/relationships/image" Target="../media/image55.svg"/><Relationship Id="rId4" Type="http://schemas.openxmlformats.org/officeDocument/2006/relationships/image" Target="../media/image49.svg"/><Relationship Id="rId9" Type="http://schemas.openxmlformats.org/officeDocument/2006/relationships/image" Target="../media/image54.png"/></Relationships>
</file>

<file path=ppt/diagrams/_rels/data5.xml.rels><?xml version="1.0" encoding="UTF-8" standalone="yes"?>
<Relationships xmlns="http://schemas.openxmlformats.org/package/2006/relationships"><Relationship Id="rId8" Type="http://schemas.openxmlformats.org/officeDocument/2006/relationships/image" Target="../media/image70.svg"/><Relationship Id="rId3" Type="http://schemas.openxmlformats.org/officeDocument/2006/relationships/image" Target="../media/image65.png"/><Relationship Id="rId7" Type="http://schemas.openxmlformats.org/officeDocument/2006/relationships/image" Target="../media/image69.png"/><Relationship Id="rId2" Type="http://schemas.openxmlformats.org/officeDocument/2006/relationships/image" Target="../media/image64.svg"/><Relationship Id="rId1" Type="http://schemas.openxmlformats.org/officeDocument/2006/relationships/image" Target="../media/image63.png"/><Relationship Id="rId6" Type="http://schemas.openxmlformats.org/officeDocument/2006/relationships/image" Target="../media/image68.svg"/><Relationship Id="rId5" Type="http://schemas.openxmlformats.org/officeDocument/2006/relationships/image" Target="../media/image67.png"/><Relationship Id="rId10" Type="http://schemas.openxmlformats.org/officeDocument/2006/relationships/image" Target="../media/image72.svg"/><Relationship Id="rId4" Type="http://schemas.openxmlformats.org/officeDocument/2006/relationships/image" Target="../media/image66.svg"/><Relationship Id="rId9" Type="http://schemas.openxmlformats.org/officeDocument/2006/relationships/image" Target="../media/image71.png"/></Relationships>
</file>

<file path=ppt/diagrams/_rels/data6.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svg"/><Relationship Id="rId1" Type="http://schemas.openxmlformats.org/officeDocument/2006/relationships/image" Target="../media/image75.png"/><Relationship Id="rId6" Type="http://schemas.openxmlformats.org/officeDocument/2006/relationships/image" Target="../media/image80.svg"/><Relationship Id="rId5" Type="http://schemas.openxmlformats.org/officeDocument/2006/relationships/image" Target="../media/image79.png"/><Relationship Id="rId4" Type="http://schemas.openxmlformats.org/officeDocument/2006/relationships/image" Target="../media/image78.svg"/></Relationships>
</file>

<file path=ppt/diagrams/_rels/drawing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image" Target="../media/image21.png"/></Relationships>
</file>

<file path=ppt/diagrams/_rels/drawing2.xml.rels><?xml version="1.0" encoding="UTF-8" standalone="yes"?>
<Relationships xmlns="http://schemas.openxmlformats.org/package/2006/relationships"><Relationship Id="rId8" Type="http://schemas.openxmlformats.org/officeDocument/2006/relationships/image" Target="../media/image53.svg"/><Relationship Id="rId3" Type="http://schemas.openxmlformats.org/officeDocument/2006/relationships/image" Target="../media/image48.png"/><Relationship Id="rId7" Type="http://schemas.openxmlformats.org/officeDocument/2006/relationships/image" Target="../media/image52.png"/><Relationship Id="rId2" Type="http://schemas.openxmlformats.org/officeDocument/2006/relationships/image" Target="../media/image47.svg"/><Relationship Id="rId1" Type="http://schemas.openxmlformats.org/officeDocument/2006/relationships/image" Target="../media/image46.png"/><Relationship Id="rId6" Type="http://schemas.openxmlformats.org/officeDocument/2006/relationships/image" Target="../media/image51.svg"/><Relationship Id="rId5" Type="http://schemas.openxmlformats.org/officeDocument/2006/relationships/image" Target="../media/image50.png"/><Relationship Id="rId10" Type="http://schemas.openxmlformats.org/officeDocument/2006/relationships/image" Target="../media/image55.svg"/><Relationship Id="rId4" Type="http://schemas.openxmlformats.org/officeDocument/2006/relationships/image" Target="../media/image49.svg"/><Relationship Id="rId9" Type="http://schemas.openxmlformats.org/officeDocument/2006/relationships/image" Target="../media/image54.png"/></Relationships>
</file>

<file path=ppt/diagrams/_rels/drawing5.xml.rels><?xml version="1.0" encoding="UTF-8" standalone="yes"?>
<Relationships xmlns="http://schemas.openxmlformats.org/package/2006/relationships"><Relationship Id="rId8" Type="http://schemas.openxmlformats.org/officeDocument/2006/relationships/image" Target="../media/image70.svg"/><Relationship Id="rId3" Type="http://schemas.openxmlformats.org/officeDocument/2006/relationships/image" Target="../media/image65.png"/><Relationship Id="rId7" Type="http://schemas.openxmlformats.org/officeDocument/2006/relationships/image" Target="../media/image69.png"/><Relationship Id="rId2" Type="http://schemas.openxmlformats.org/officeDocument/2006/relationships/image" Target="../media/image64.svg"/><Relationship Id="rId1" Type="http://schemas.openxmlformats.org/officeDocument/2006/relationships/image" Target="../media/image63.png"/><Relationship Id="rId6" Type="http://schemas.openxmlformats.org/officeDocument/2006/relationships/image" Target="../media/image68.svg"/><Relationship Id="rId5" Type="http://schemas.openxmlformats.org/officeDocument/2006/relationships/image" Target="../media/image67.png"/><Relationship Id="rId10" Type="http://schemas.openxmlformats.org/officeDocument/2006/relationships/image" Target="../media/image72.svg"/><Relationship Id="rId4" Type="http://schemas.openxmlformats.org/officeDocument/2006/relationships/image" Target="../media/image66.svg"/><Relationship Id="rId9" Type="http://schemas.openxmlformats.org/officeDocument/2006/relationships/image" Target="../media/image71.png"/></Relationships>
</file>

<file path=ppt/diagrams/_rels/drawing6.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svg"/><Relationship Id="rId1" Type="http://schemas.openxmlformats.org/officeDocument/2006/relationships/image" Target="../media/image75.png"/><Relationship Id="rId6" Type="http://schemas.openxmlformats.org/officeDocument/2006/relationships/image" Target="../media/image80.svg"/><Relationship Id="rId5" Type="http://schemas.openxmlformats.org/officeDocument/2006/relationships/image" Target="../media/image79.png"/><Relationship Id="rId4" Type="http://schemas.openxmlformats.org/officeDocument/2006/relationships/image" Target="../media/image78.svg"/></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05F28548-23F5-4143-AF46-0E224BE3788C}" type="doc">
      <dgm:prSet loTypeId="urn:microsoft.com/office/officeart/2008/layout/VerticalCurvedList" loCatId="list" qsTypeId="urn:microsoft.com/office/officeart/2005/8/quickstyle/simple1" qsCatId="simple" csTypeId="urn:microsoft.com/office/officeart/2005/8/colors/colorful4" csCatId="colorful" phldr="1"/>
      <dgm:spPr/>
      <dgm:t>
        <a:bodyPr/>
        <a:lstStyle/>
        <a:p>
          <a:endParaRPr lang="en-GB"/>
        </a:p>
      </dgm:t>
    </dgm:pt>
    <dgm:pt modelId="{23030483-7B9C-4FD4-A2F6-DD94DE1A67E0}">
      <dgm:prSet phldrT="[Text]"/>
      <dgm:spPr/>
      <dgm:t>
        <a:bodyPr/>
        <a:lstStyle/>
        <a:p>
          <a:r>
            <a:rPr lang="en-GB" dirty="0"/>
            <a:t>People </a:t>
          </a:r>
        </a:p>
      </dgm:t>
    </dgm:pt>
    <dgm:pt modelId="{DF224965-B385-4BB8-A393-BCAE4AE03C76}" type="parTrans" cxnId="{6D81EA9B-6A89-41D7-9737-D7D7B6F01ECB}">
      <dgm:prSet/>
      <dgm:spPr/>
      <dgm:t>
        <a:bodyPr/>
        <a:lstStyle/>
        <a:p>
          <a:endParaRPr lang="en-GB"/>
        </a:p>
      </dgm:t>
    </dgm:pt>
    <dgm:pt modelId="{8AF56EAD-C9EA-4FBC-99A5-5A8C5EC766DB}" type="sibTrans" cxnId="{6D81EA9B-6A89-41D7-9737-D7D7B6F01ECB}">
      <dgm:prSet/>
      <dgm:spPr/>
      <dgm:t>
        <a:bodyPr/>
        <a:lstStyle/>
        <a:p>
          <a:endParaRPr lang="en-GB"/>
        </a:p>
      </dgm:t>
    </dgm:pt>
    <dgm:pt modelId="{D2ECD6F7-2BDA-4814-80DE-1351AFAC5272}">
      <dgm:prSet phldrT="[Text]"/>
      <dgm:spPr/>
      <dgm:t>
        <a:bodyPr/>
        <a:lstStyle/>
        <a:p>
          <a:r>
            <a:rPr lang="en-GB" dirty="0"/>
            <a:t>Process</a:t>
          </a:r>
        </a:p>
      </dgm:t>
    </dgm:pt>
    <dgm:pt modelId="{5945B01E-0086-467F-8D71-1A8C18BCCDD3}" type="parTrans" cxnId="{F81777FC-9F2C-4E20-BCC0-EB5250AFAC84}">
      <dgm:prSet/>
      <dgm:spPr/>
      <dgm:t>
        <a:bodyPr/>
        <a:lstStyle/>
        <a:p>
          <a:endParaRPr lang="en-GB"/>
        </a:p>
      </dgm:t>
    </dgm:pt>
    <dgm:pt modelId="{68467261-A5E1-480D-8E08-B35E8967CE6A}" type="sibTrans" cxnId="{F81777FC-9F2C-4E20-BCC0-EB5250AFAC84}">
      <dgm:prSet/>
      <dgm:spPr/>
      <dgm:t>
        <a:bodyPr/>
        <a:lstStyle/>
        <a:p>
          <a:endParaRPr lang="en-GB"/>
        </a:p>
      </dgm:t>
    </dgm:pt>
    <dgm:pt modelId="{60047608-BD20-4D1C-B8C1-2BA3DBF26342}">
      <dgm:prSet phldrT="[Text]"/>
      <dgm:spPr/>
      <dgm:t>
        <a:bodyPr/>
        <a:lstStyle/>
        <a:p>
          <a:r>
            <a:rPr lang="en-GB" dirty="0"/>
            <a:t>Physical evidence</a:t>
          </a:r>
        </a:p>
      </dgm:t>
    </dgm:pt>
    <dgm:pt modelId="{08B22516-1892-4E30-AB4E-00504B7D9980}" type="parTrans" cxnId="{76D21F32-4E99-4E3F-BAF6-3F736AB1B2A7}">
      <dgm:prSet/>
      <dgm:spPr/>
      <dgm:t>
        <a:bodyPr/>
        <a:lstStyle/>
        <a:p>
          <a:endParaRPr lang="en-GB"/>
        </a:p>
      </dgm:t>
    </dgm:pt>
    <dgm:pt modelId="{C1D7CAAD-E7C4-4E96-B4FA-FB76D94E9F63}" type="sibTrans" cxnId="{76D21F32-4E99-4E3F-BAF6-3F736AB1B2A7}">
      <dgm:prSet/>
      <dgm:spPr/>
      <dgm:t>
        <a:bodyPr/>
        <a:lstStyle/>
        <a:p>
          <a:endParaRPr lang="en-GB"/>
        </a:p>
      </dgm:t>
    </dgm:pt>
    <dgm:pt modelId="{638326C0-DCEF-4812-ABE3-BD343D25698C}" type="pres">
      <dgm:prSet presAssocID="{05F28548-23F5-4143-AF46-0E224BE3788C}" presName="Name0" presStyleCnt="0">
        <dgm:presLayoutVars>
          <dgm:chMax val="7"/>
          <dgm:chPref val="7"/>
          <dgm:dir/>
        </dgm:presLayoutVars>
      </dgm:prSet>
      <dgm:spPr/>
    </dgm:pt>
    <dgm:pt modelId="{B61115F0-42E7-41D9-9A3C-4597BA47E496}" type="pres">
      <dgm:prSet presAssocID="{05F28548-23F5-4143-AF46-0E224BE3788C}" presName="Name1" presStyleCnt="0"/>
      <dgm:spPr/>
    </dgm:pt>
    <dgm:pt modelId="{9ED28EAE-A972-4B7E-8E78-D287669F22BB}" type="pres">
      <dgm:prSet presAssocID="{05F28548-23F5-4143-AF46-0E224BE3788C}" presName="cycle" presStyleCnt="0"/>
      <dgm:spPr/>
    </dgm:pt>
    <dgm:pt modelId="{2A80F779-7D00-407E-B395-3B6D4D636423}" type="pres">
      <dgm:prSet presAssocID="{05F28548-23F5-4143-AF46-0E224BE3788C}" presName="srcNode" presStyleLbl="node1" presStyleIdx="0" presStyleCnt="3"/>
      <dgm:spPr/>
    </dgm:pt>
    <dgm:pt modelId="{34A9D29A-C5C9-4F2C-9ECA-759BD26FE459}" type="pres">
      <dgm:prSet presAssocID="{05F28548-23F5-4143-AF46-0E224BE3788C}" presName="conn" presStyleLbl="parChTrans1D2" presStyleIdx="0" presStyleCnt="1"/>
      <dgm:spPr/>
    </dgm:pt>
    <dgm:pt modelId="{AB8B24F0-9AE9-4C09-B029-2502D4F8737E}" type="pres">
      <dgm:prSet presAssocID="{05F28548-23F5-4143-AF46-0E224BE3788C}" presName="extraNode" presStyleLbl="node1" presStyleIdx="0" presStyleCnt="3"/>
      <dgm:spPr/>
    </dgm:pt>
    <dgm:pt modelId="{1BEF5818-4D7A-4213-9B86-1B9660D5DF66}" type="pres">
      <dgm:prSet presAssocID="{05F28548-23F5-4143-AF46-0E224BE3788C}" presName="dstNode" presStyleLbl="node1" presStyleIdx="0" presStyleCnt="3"/>
      <dgm:spPr/>
    </dgm:pt>
    <dgm:pt modelId="{B82703D2-DFB5-471E-8917-789FC5DEA907}" type="pres">
      <dgm:prSet presAssocID="{23030483-7B9C-4FD4-A2F6-DD94DE1A67E0}" presName="text_1" presStyleLbl="node1" presStyleIdx="0" presStyleCnt="3">
        <dgm:presLayoutVars>
          <dgm:bulletEnabled val="1"/>
        </dgm:presLayoutVars>
      </dgm:prSet>
      <dgm:spPr/>
    </dgm:pt>
    <dgm:pt modelId="{2057944E-FDA7-4726-A77D-F50C6026A04C}" type="pres">
      <dgm:prSet presAssocID="{23030483-7B9C-4FD4-A2F6-DD94DE1A67E0}" presName="accent_1" presStyleCnt="0"/>
      <dgm:spPr/>
    </dgm:pt>
    <dgm:pt modelId="{63E4B3C2-C94C-4807-98A8-6E550032F7C0}" type="pres">
      <dgm:prSet presAssocID="{23030483-7B9C-4FD4-A2F6-DD94DE1A67E0}" presName="accentRepeatNode" presStyleLbl="solidFgAcc1" presStyleIdx="0" presStyleCnt="3"/>
      <dgm:spPr>
        <a:blipFill rotWithShape="0">
          <a:blip xmlns:r="http://schemas.openxmlformats.org/officeDocument/2006/relationships" r:embed="rId1"/>
          <a:srcRect/>
          <a:stretch>
            <a:fillRect l="-19000" r="-19000"/>
          </a:stretch>
        </a:blipFill>
      </dgm:spPr>
    </dgm:pt>
    <dgm:pt modelId="{93FFCF03-3E65-4AB2-8C87-375CCFDB50EC}" type="pres">
      <dgm:prSet presAssocID="{D2ECD6F7-2BDA-4814-80DE-1351AFAC5272}" presName="text_2" presStyleLbl="node1" presStyleIdx="1" presStyleCnt="3">
        <dgm:presLayoutVars>
          <dgm:bulletEnabled val="1"/>
        </dgm:presLayoutVars>
      </dgm:prSet>
      <dgm:spPr/>
    </dgm:pt>
    <dgm:pt modelId="{51C2C631-081D-4D82-967B-8F9AEF34A333}" type="pres">
      <dgm:prSet presAssocID="{D2ECD6F7-2BDA-4814-80DE-1351AFAC5272}" presName="accent_2" presStyleCnt="0"/>
      <dgm:spPr/>
    </dgm:pt>
    <dgm:pt modelId="{E4B2C536-358E-4AD9-BE39-1652992E9C90}" type="pres">
      <dgm:prSet presAssocID="{D2ECD6F7-2BDA-4814-80DE-1351AFAC5272}" presName="accentRepeatNode" presStyleLbl="solidFgAcc1" presStyleIdx="1" presStyleCnt="3"/>
      <dgm:spPr>
        <a:blipFill rotWithShape="0">
          <a:blip xmlns:r="http://schemas.openxmlformats.org/officeDocument/2006/relationships" r:embed="rId2"/>
          <a:srcRect/>
          <a:stretch>
            <a:fillRect l="-25000" r="-25000"/>
          </a:stretch>
        </a:blipFill>
      </dgm:spPr>
    </dgm:pt>
    <dgm:pt modelId="{D1E4DF6D-AC41-48DE-B08A-725212142F88}" type="pres">
      <dgm:prSet presAssocID="{60047608-BD20-4D1C-B8C1-2BA3DBF26342}" presName="text_3" presStyleLbl="node1" presStyleIdx="2" presStyleCnt="3">
        <dgm:presLayoutVars>
          <dgm:bulletEnabled val="1"/>
        </dgm:presLayoutVars>
      </dgm:prSet>
      <dgm:spPr/>
    </dgm:pt>
    <dgm:pt modelId="{DDB5637E-DC5D-41FA-A580-276BD9902AFB}" type="pres">
      <dgm:prSet presAssocID="{60047608-BD20-4D1C-B8C1-2BA3DBF26342}" presName="accent_3" presStyleCnt="0"/>
      <dgm:spPr/>
    </dgm:pt>
    <dgm:pt modelId="{38A66EFD-D96D-4DB9-9F88-81B900564F97}" type="pres">
      <dgm:prSet presAssocID="{60047608-BD20-4D1C-B8C1-2BA3DBF26342}" presName="accentRepeatNode" presStyleLbl="solidFgAcc1" presStyleIdx="2" presStyleCnt="3"/>
      <dgm:spPr>
        <a:blipFill rotWithShape="0">
          <a:blip xmlns:r="http://schemas.openxmlformats.org/officeDocument/2006/relationships" r:embed="rId3"/>
          <a:srcRect/>
          <a:stretch>
            <a:fillRect l="-34000" r="-34000"/>
          </a:stretch>
        </a:blipFill>
      </dgm:spPr>
    </dgm:pt>
  </dgm:ptLst>
  <dgm:cxnLst>
    <dgm:cxn modelId="{76D21F32-4E99-4E3F-BAF6-3F736AB1B2A7}" srcId="{05F28548-23F5-4143-AF46-0E224BE3788C}" destId="{60047608-BD20-4D1C-B8C1-2BA3DBF26342}" srcOrd="2" destOrd="0" parTransId="{08B22516-1892-4E30-AB4E-00504B7D9980}" sibTransId="{C1D7CAAD-E7C4-4E96-B4FA-FB76D94E9F63}"/>
    <dgm:cxn modelId="{CED72332-9917-4262-AF27-B667DB922213}" type="presOf" srcId="{8AF56EAD-C9EA-4FBC-99A5-5A8C5EC766DB}" destId="{34A9D29A-C5C9-4F2C-9ECA-759BD26FE459}" srcOrd="0" destOrd="0" presId="urn:microsoft.com/office/officeart/2008/layout/VerticalCurvedList"/>
    <dgm:cxn modelId="{6D81EA9B-6A89-41D7-9737-D7D7B6F01ECB}" srcId="{05F28548-23F5-4143-AF46-0E224BE3788C}" destId="{23030483-7B9C-4FD4-A2F6-DD94DE1A67E0}" srcOrd="0" destOrd="0" parTransId="{DF224965-B385-4BB8-A393-BCAE4AE03C76}" sibTransId="{8AF56EAD-C9EA-4FBC-99A5-5A8C5EC766DB}"/>
    <dgm:cxn modelId="{DDF7E2AF-5747-45CA-97C1-9C3540EB061A}" type="presOf" srcId="{D2ECD6F7-2BDA-4814-80DE-1351AFAC5272}" destId="{93FFCF03-3E65-4AB2-8C87-375CCFDB50EC}" srcOrd="0" destOrd="0" presId="urn:microsoft.com/office/officeart/2008/layout/VerticalCurvedList"/>
    <dgm:cxn modelId="{781424C4-2591-42D7-8495-40C99F3B9EE6}" type="presOf" srcId="{05F28548-23F5-4143-AF46-0E224BE3788C}" destId="{638326C0-DCEF-4812-ABE3-BD343D25698C}" srcOrd="0" destOrd="0" presId="urn:microsoft.com/office/officeart/2008/layout/VerticalCurvedList"/>
    <dgm:cxn modelId="{DC578FCB-E970-4748-B9F9-6D661E1D8EAD}" type="presOf" srcId="{23030483-7B9C-4FD4-A2F6-DD94DE1A67E0}" destId="{B82703D2-DFB5-471E-8917-789FC5DEA907}" srcOrd="0" destOrd="0" presId="urn:microsoft.com/office/officeart/2008/layout/VerticalCurvedList"/>
    <dgm:cxn modelId="{9A3ED0E6-70E7-47F1-BAC9-C29A86A79533}" type="presOf" srcId="{60047608-BD20-4D1C-B8C1-2BA3DBF26342}" destId="{D1E4DF6D-AC41-48DE-B08A-725212142F88}" srcOrd="0" destOrd="0" presId="urn:microsoft.com/office/officeart/2008/layout/VerticalCurvedList"/>
    <dgm:cxn modelId="{F81777FC-9F2C-4E20-BCC0-EB5250AFAC84}" srcId="{05F28548-23F5-4143-AF46-0E224BE3788C}" destId="{D2ECD6F7-2BDA-4814-80DE-1351AFAC5272}" srcOrd="1" destOrd="0" parTransId="{5945B01E-0086-467F-8D71-1A8C18BCCDD3}" sibTransId="{68467261-A5E1-480D-8E08-B35E8967CE6A}"/>
    <dgm:cxn modelId="{AF837D67-E196-4C28-8DF8-5E7BCBD6D0F3}" type="presParOf" srcId="{638326C0-DCEF-4812-ABE3-BD343D25698C}" destId="{B61115F0-42E7-41D9-9A3C-4597BA47E496}" srcOrd="0" destOrd="0" presId="urn:microsoft.com/office/officeart/2008/layout/VerticalCurvedList"/>
    <dgm:cxn modelId="{00C15147-B788-41D1-B4E2-367050404B3C}" type="presParOf" srcId="{B61115F0-42E7-41D9-9A3C-4597BA47E496}" destId="{9ED28EAE-A972-4B7E-8E78-D287669F22BB}" srcOrd="0" destOrd="0" presId="urn:microsoft.com/office/officeart/2008/layout/VerticalCurvedList"/>
    <dgm:cxn modelId="{CB1B007C-B6EC-4516-98BE-D1277723156E}" type="presParOf" srcId="{9ED28EAE-A972-4B7E-8E78-D287669F22BB}" destId="{2A80F779-7D00-407E-B395-3B6D4D636423}" srcOrd="0" destOrd="0" presId="urn:microsoft.com/office/officeart/2008/layout/VerticalCurvedList"/>
    <dgm:cxn modelId="{0F22D16C-A698-435A-BADD-45D70D4C5354}" type="presParOf" srcId="{9ED28EAE-A972-4B7E-8E78-D287669F22BB}" destId="{34A9D29A-C5C9-4F2C-9ECA-759BD26FE459}" srcOrd="1" destOrd="0" presId="urn:microsoft.com/office/officeart/2008/layout/VerticalCurvedList"/>
    <dgm:cxn modelId="{7601320A-F60B-491B-8BA2-63FC0604240D}" type="presParOf" srcId="{9ED28EAE-A972-4B7E-8E78-D287669F22BB}" destId="{AB8B24F0-9AE9-4C09-B029-2502D4F8737E}" srcOrd="2" destOrd="0" presId="urn:microsoft.com/office/officeart/2008/layout/VerticalCurvedList"/>
    <dgm:cxn modelId="{0F17C443-632C-4DE0-899D-394FAC4E8E1A}" type="presParOf" srcId="{9ED28EAE-A972-4B7E-8E78-D287669F22BB}" destId="{1BEF5818-4D7A-4213-9B86-1B9660D5DF66}" srcOrd="3" destOrd="0" presId="urn:microsoft.com/office/officeart/2008/layout/VerticalCurvedList"/>
    <dgm:cxn modelId="{F4AD9567-A952-4E1D-A851-71110CD75442}" type="presParOf" srcId="{B61115F0-42E7-41D9-9A3C-4597BA47E496}" destId="{B82703D2-DFB5-471E-8917-789FC5DEA907}" srcOrd="1" destOrd="0" presId="urn:microsoft.com/office/officeart/2008/layout/VerticalCurvedList"/>
    <dgm:cxn modelId="{01F57FD7-7A7A-4DC3-85E4-8341A24F2DE4}" type="presParOf" srcId="{B61115F0-42E7-41D9-9A3C-4597BA47E496}" destId="{2057944E-FDA7-4726-A77D-F50C6026A04C}" srcOrd="2" destOrd="0" presId="urn:microsoft.com/office/officeart/2008/layout/VerticalCurvedList"/>
    <dgm:cxn modelId="{301E2548-06D0-41BB-94AA-1966CB58E214}" type="presParOf" srcId="{2057944E-FDA7-4726-A77D-F50C6026A04C}" destId="{63E4B3C2-C94C-4807-98A8-6E550032F7C0}" srcOrd="0" destOrd="0" presId="urn:microsoft.com/office/officeart/2008/layout/VerticalCurvedList"/>
    <dgm:cxn modelId="{7CC24EE0-B915-4FCD-91C1-09F09AA1AC1F}" type="presParOf" srcId="{B61115F0-42E7-41D9-9A3C-4597BA47E496}" destId="{93FFCF03-3E65-4AB2-8C87-375CCFDB50EC}" srcOrd="3" destOrd="0" presId="urn:microsoft.com/office/officeart/2008/layout/VerticalCurvedList"/>
    <dgm:cxn modelId="{B4BCD1C7-2079-4D62-BD50-328717A09DE0}" type="presParOf" srcId="{B61115F0-42E7-41D9-9A3C-4597BA47E496}" destId="{51C2C631-081D-4D82-967B-8F9AEF34A333}" srcOrd="4" destOrd="0" presId="urn:microsoft.com/office/officeart/2008/layout/VerticalCurvedList"/>
    <dgm:cxn modelId="{6C56387F-8497-49FD-89AD-8E97DF0C2D43}" type="presParOf" srcId="{51C2C631-081D-4D82-967B-8F9AEF34A333}" destId="{E4B2C536-358E-4AD9-BE39-1652992E9C90}" srcOrd="0" destOrd="0" presId="urn:microsoft.com/office/officeart/2008/layout/VerticalCurvedList"/>
    <dgm:cxn modelId="{4E005509-3D15-44E7-B3EB-9F9123B2BBA7}" type="presParOf" srcId="{B61115F0-42E7-41D9-9A3C-4597BA47E496}" destId="{D1E4DF6D-AC41-48DE-B08A-725212142F88}" srcOrd="5" destOrd="0" presId="urn:microsoft.com/office/officeart/2008/layout/VerticalCurvedList"/>
    <dgm:cxn modelId="{FEF3F98F-9334-4100-A2EF-9ABC8080D11D}" type="presParOf" srcId="{B61115F0-42E7-41D9-9A3C-4597BA47E496}" destId="{DDB5637E-DC5D-41FA-A580-276BD9902AFB}" srcOrd="6" destOrd="0" presId="urn:microsoft.com/office/officeart/2008/layout/VerticalCurvedList"/>
    <dgm:cxn modelId="{ACB5F4A4-4FDE-4C45-94B6-AFA1E038CA3B}" type="presParOf" srcId="{DDB5637E-DC5D-41FA-A580-276BD9902AFB}" destId="{38A66EFD-D96D-4DB9-9F88-81B900564F97}" srcOrd="0" destOrd="0" presId="urn:microsoft.com/office/officeart/2008/layout/VerticalCurvedList"/>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9E99A1F-9EE4-4E1D-A8AD-8FBE5C201139}"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047DA45F-D7DE-4D59-BC52-2D1D8A6852BD}">
      <dgm:prSet custT="1"/>
      <dgm:spPr/>
      <dgm:t>
        <a:bodyPr/>
        <a:lstStyle/>
        <a:p>
          <a:pPr>
            <a:lnSpc>
              <a:spcPct val="100000"/>
            </a:lnSpc>
          </a:pPr>
          <a:r>
            <a:rPr lang="en-GB" sz="1600" dirty="0"/>
            <a:t>Customer facing staff are key in reflecting the corporate brand.</a:t>
          </a:r>
          <a:endParaRPr lang="en-US" sz="1600" dirty="0"/>
        </a:p>
      </dgm:t>
    </dgm:pt>
    <dgm:pt modelId="{A44B86B8-F28B-4B8F-8F3A-A82348DAD636}" type="parTrans" cxnId="{E98EC71F-1C82-412A-A7E9-748C75A82B89}">
      <dgm:prSet/>
      <dgm:spPr/>
      <dgm:t>
        <a:bodyPr/>
        <a:lstStyle/>
        <a:p>
          <a:endParaRPr lang="en-US"/>
        </a:p>
      </dgm:t>
    </dgm:pt>
    <dgm:pt modelId="{FAE95F4B-4D01-4EE5-9381-3B21F8FD42BE}" type="sibTrans" cxnId="{E98EC71F-1C82-412A-A7E9-748C75A82B89}">
      <dgm:prSet/>
      <dgm:spPr/>
      <dgm:t>
        <a:bodyPr/>
        <a:lstStyle/>
        <a:p>
          <a:pPr>
            <a:lnSpc>
              <a:spcPct val="100000"/>
            </a:lnSpc>
          </a:pPr>
          <a:endParaRPr lang="en-US"/>
        </a:p>
      </dgm:t>
    </dgm:pt>
    <dgm:pt modelId="{771CA05A-81BE-4AE8-ABF5-1349270C782E}">
      <dgm:prSet custT="1"/>
      <dgm:spPr/>
      <dgm:t>
        <a:bodyPr/>
        <a:lstStyle/>
        <a:p>
          <a:pPr>
            <a:lnSpc>
              <a:spcPct val="100000"/>
            </a:lnSpc>
          </a:pPr>
          <a:r>
            <a:rPr lang="en-GB" sz="1600" dirty="0"/>
            <a:t>They help make the service look attractive to the customer.</a:t>
          </a:r>
          <a:endParaRPr lang="en-US" sz="1600" dirty="0"/>
        </a:p>
      </dgm:t>
    </dgm:pt>
    <dgm:pt modelId="{72712D46-2608-49C5-99EC-AA197539840B}" type="parTrans" cxnId="{2D99062A-8644-4B5D-B589-FE3EDC9C7767}">
      <dgm:prSet/>
      <dgm:spPr/>
      <dgm:t>
        <a:bodyPr/>
        <a:lstStyle/>
        <a:p>
          <a:endParaRPr lang="en-US"/>
        </a:p>
      </dgm:t>
    </dgm:pt>
    <dgm:pt modelId="{2D40A820-C70C-4190-8020-ECDC0BEA67EC}" type="sibTrans" cxnId="{2D99062A-8644-4B5D-B589-FE3EDC9C7767}">
      <dgm:prSet/>
      <dgm:spPr/>
      <dgm:t>
        <a:bodyPr/>
        <a:lstStyle/>
        <a:p>
          <a:pPr>
            <a:lnSpc>
              <a:spcPct val="100000"/>
            </a:lnSpc>
          </a:pPr>
          <a:endParaRPr lang="en-US"/>
        </a:p>
      </dgm:t>
    </dgm:pt>
    <dgm:pt modelId="{282EA72E-5287-4AB7-A083-CDE470AE6180}">
      <dgm:prSet custT="1"/>
      <dgm:spPr/>
      <dgm:t>
        <a:bodyPr/>
        <a:lstStyle/>
        <a:p>
          <a:pPr>
            <a:lnSpc>
              <a:spcPct val="100000"/>
            </a:lnSpc>
          </a:pPr>
          <a:r>
            <a:rPr lang="en-GB" sz="1600" dirty="0"/>
            <a:t>Increasing customer loyalty through good customer service. </a:t>
          </a:r>
          <a:endParaRPr lang="en-US" sz="1600" dirty="0"/>
        </a:p>
      </dgm:t>
    </dgm:pt>
    <dgm:pt modelId="{4157F7D2-96A3-4D39-B3EB-0D9F6E4B8CE8}" type="parTrans" cxnId="{FC6685F0-C5CF-46EA-8314-39B01422E6E1}">
      <dgm:prSet/>
      <dgm:spPr/>
      <dgm:t>
        <a:bodyPr/>
        <a:lstStyle/>
        <a:p>
          <a:endParaRPr lang="en-US"/>
        </a:p>
      </dgm:t>
    </dgm:pt>
    <dgm:pt modelId="{54157995-064E-4E42-9911-3F70370837E6}" type="sibTrans" cxnId="{FC6685F0-C5CF-46EA-8314-39B01422E6E1}">
      <dgm:prSet/>
      <dgm:spPr/>
      <dgm:t>
        <a:bodyPr/>
        <a:lstStyle/>
        <a:p>
          <a:pPr>
            <a:lnSpc>
              <a:spcPct val="100000"/>
            </a:lnSpc>
          </a:pPr>
          <a:endParaRPr lang="en-US"/>
        </a:p>
      </dgm:t>
    </dgm:pt>
    <dgm:pt modelId="{FE220C49-7214-4A8B-9719-082145694326}">
      <dgm:prSet custT="1"/>
      <dgm:spPr/>
      <dgm:t>
        <a:bodyPr/>
        <a:lstStyle/>
        <a:p>
          <a:pPr>
            <a:lnSpc>
              <a:spcPct val="100000"/>
            </a:lnSpc>
          </a:pPr>
          <a:r>
            <a:rPr lang="en-GB" sz="1600" dirty="0"/>
            <a:t>Increasing competitive advantage through good customer service. </a:t>
          </a:r>
          <a:endParaRPr lang="en-US" sz="1600" dirty="0"/>
        </a:p>
      </dgm:t>
    </dgm:pt>
    <dgm:pt modelId="{1EDCD059-8847-44F7-9EB4-45D3B5EF9C69}" type="parTrans" cxnId="{BE80FF29-3F35-4B08-AF7A-10B62EF37658}">
      <dgm:prSet/>
      <dgm:spPr/>
      <dgm:t>
        <a:bodyPr/>
        <a:lstStyle/>
        <a:p>
          <a:endParaRPr lang="en-US"/>
        </a:p>
      </dgm:t>
    </dgm:pt>
    <dgm:pt modelId="{A040535D-E1F7-4229-B070-7C2A41629E53}" type="sibTrans" cxnId="{BE80FF29-3F35-4B08-AF7A-10B62EF37658}">
      <dgm:prSet/>
      <dgm:spPr/>
      <dgm:t>
        <a:bodyPr/>
        <a:lstStyle/>
        <a:p>
          <a:pPr>
            <a:lnSpc>
              <a:spcPct val="100000"/>
            </a:lnSpc>
          </a:pPr>
          <a:endParaRPr lang="en-US"/>
        </a:p>
      </dgm:t>
    </dgm:pt>
    <dgm:pt modelId="{5210F92E-303F-46D1-95D6-AB5B2A3B0684}">
      <dgm:prSet custT="1"/>
      <dgm:spPr/>
      <dgm:t>
        <a:bodyPr/>
        <a:lstStyle/>
        <a:p>
          <a:pPr>
            <a:lnSpc>
              <a:spcPct val="100000"/>
            </a:lnSpc>
          </a:pPr>
          <a:r>
            <a:rPr lang="en-GB" sz="1600" dirty="0"/>
            <a:t>Educating customers on how to use the service correctly to increase satisfaction.</a:t>
          </a:r>
          <a:endParaRPr lang="en-US" sz="1600" dirty="0"/>
        </a:p>
      </dgm:t>
    </dgm:pt>
    <dgm:pt modelId="{D950F088-EE58-4BA7-9194-675B12DE5544}" type="parTrans" cxnId="{4FEFFCB4-2672-45AF-A902-90B6E8CE92BB}">
      <dgm:prSet/>
      <dgm:spPr/>
      <dgm:t>
        <a:bodyPr/>
        <a:lstStyle/>
        <a:p>
          <a:endParaRPr lang="en-US"/>
        </a:p>
      </dgm:t>
    </dgm:pt>
    <dgm:pt modelId="{A91697C1-ABE7-43F2-8F91-C5C986310733}" type="sibTrans" cxnId="{4FEFFCB4-2672-45AF-A902-90B6E8CE92BB}">
      <dgm:prSet/>
      <dgm:spPr/>
      <dgm:t>
        <a:bodyPr/>
        <a:lstStyle/>
        <a:p>
          <a:endParaRPr lang="en-US"/>
        </a:p>
      </dgm:t>
    </dgm:pt>
    <dgm:pt modelId="{07A5917E-1B9B-4491-BB08-DDFA53515F69}" type="pres">
      <dgm:prSet presAssocID="{89E99A1F-9EE4-4E1D-A8AD-8FBE5C201139}" presName="root" presStyleCnt="0">
        <dgm:presLayoutVars>
          <dgm:dir/>
          <dgm:resizeHandles val="exact"/>
        </dgm:presLayoutVars>
      </dgm:prSet>
      <dgm:spPr/>
    </dgm:pt>
    <dgm:pt modelId="{2E241475-11F8-4F2C-ADF2-8B2373C5224A}" type="pres">
      <dgm:prSet presAssocID="{047DA45F-D7DE-4D59-BC52-2D1D8A6852BD}" presName="compNode" presStyleCnt="0"/>
      <dgm:spPr/>
    </dgm:pt>
    <dgm:pt modelId="{91DDD7DD-DD2E-463D-9229-F03465D0B31B}" type="pres">
      <dgm:prSet presAssocID="{047DA45F-D7DE-4D59-BC52-2D1D8A6852BD}"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hare With Person"/>
        </a:ext>
      </dgm:extLst>
    </dgm:pt>
    <dgm:pt modelId="{0EA2E00E-BD41-4566-8388-EF107693BAFB}" type="pres">
      <dgm:prSet presAssocID="{047DA45F-D7DE-4D59-BC52-2D1D8A6852BD}" presName="spaceRect" presStyleCnt="0"/>
      <dgm:spPr/>
    </dgm:pt>
    <dgm:pt modelId="{FD03ECFD-E846-481C-A849-8BA4D02E25DA}" type="pres">
      <dgm:prSet presAssocID="{047DA45F-D7DE-4D59-BC52-2D1D8A6852BD}" presName="textRect" presStyleLbl="revTx" presStyleIdx="0" presStyleCnt="5">
        <dgm:presLayoutVars>
          <dgm:chMax val="1"/>
          <dgm:chPref val="1"/>
        </dgm:presLayoutVars>
      </dgm:prSet>
      <dgm:spPr/>
    </dgm:pt>
    <dgm:pt modelId="{1DA38D26-7F33-48A7-866A-DE9C5C453237}" type="pres">
      <dgm:prSet presAssocID="{FAE95F4B-4D01-4EE5-9381-3B21F8FD42BE}" presName="sibTrans" presStyleCnt="0"/>
      <dgm:spPr/>
    </dgm:pt>
    <dgm:pt modelId="{93EDB562-B94D-4B9E-8E8C-D9003C41FC37}" type="pres">
      <dgm:prSet presAssocID="{771CA05A-81BE-4AE8-ABF5-1349270C782E}" presName="compNode" presStyleCnt="0"/>
      <dgm:spPr/>
    </dgm:pt>
    <dgm:pt modelId="{856C7E32-5128-4A54-9373-EAEE1E3C2703}" type="pres">
      <dgm:prSet presAssocID="{771CA05A-81BE-4AE8-ABF5-1349270C782E}"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Waiter"/>
        </a:ext>
      </dgm:extLst>
    </dgm:pt>
    <dgm:pt modelId="{84E83D48-D03F-44BB-9927-DA78826AE94A}" type="pres">
      <dgm:prSet presAssocID="{771CA05A-81BE-4AE8-ABF5-1349270C782E}" presName="spaceRect" presStyleCnt="0"/>
      <dgm:spPr/>
    </dgm:pt>
    <dgm:pt modelId="{67BB5717-87B5-4E7C-AF5C-0A17A4D34DAE}" type="pres">
      <dgm:prSet presAssocID="{771CA05A-81BE-4AE8-ABF5-1349270C782E}" presName="textRect" presStyleLbl="revTx" presStyleIdx="1" presStyleCnt="5">
        <dgm:presLayoutVars>
          <dgm:chMax val="1"/>
          <dgm:chPref val="1"/>
        </dgm:presLayoutVars>
      </dgm:prSet>
      <dgm:spPr/>
    </dgm:pt>
    <dgm:pt modelId="{2B987BD1-0D07-4303-8A6B-7620798B967A}" type="pres">
      <dgm:prSet presAssocID="{2D40A820-C70C-4190-8020-ECDC0BEA67EC}" presName="sibTrans" presStyleCnt="0"/>
      <dgm:spPr/>
    </dgm:pt>
    <dgm:pt modelId="{243B68DE-D3F1-4066-AC80-521857597DF5}" type="pres">
      <dgm:prSet presAssocID="{282EA72E-5287-4AB7-A083-CDE470AE6180}" presName="compNode" presStyleCnt="0"/>
      <dgm:spPr/>
    </dgm:pt>
    <dgm:pt modelId="{529A2E48-9EA7-4A5C-BE85-52A3293B0E9F}" type="pres">
      <dgm:prSet presAssocID="{282EA72E-5287-4AB7-A083-CDE470AE6180}"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hare With Person"/>
        </a:ext>
      </dgm:extLst>
    </dgm:pt>
    <dgm:pt modelId="{108B627E-B3BE-4D55-92F6-A456F0C5B743}" type="pres">
      <dgm:prSet presAssocID="{282EA72E-5287-4AB7-A083-CDE470AE6180}" presName="spaceRect" presStyleCnt="0"/>
      <dgm:spPr/>
    </dgm:pt>
    <dgm:pt modelId="{F9CBDD64-607F-4B02-8E88-8508A88377E1}" type="pres">
      <dgm:prSet presAssocID="{282EA72E-5287-4AB7-A083-CDE470AE6180}" presName="textRect" presStyleLbl="revTx" presStyleIdx="2" presStyleCnt="5">
        <dgm:presLayoutVars>
          <dgm:chMax val="1"/>
          <dgm:chPref val="1"/>
        </dgm:presLayoutVars>
      </dgm:prSet>
      <dgm:spPr/>
    </dgm:pt>
    <dgm:pt modelId="{F8D2FEF0-B3ED-4F7E-BA50-D3BB4C6DB76B}" type="pres">
      <dgm:prSet presAssocID="{54157995-064E-4E42-9911-3F70370837E6}" presName="sibTrans" presStyleCnt="0"/>
      <dgm:spPr/>
    </dgm:pt>
    <dgm:pt modelId="{EFE51048-7B2A-4F84-83A3-22A17E9AC621}" type="pres">
      <dgm:prSet presAssocID="{FE220C49-7214-4A8B-9719-082145694326}" presName="compNode" presStyleCnt="0"/>
      <dgm:spPr/>
    </dgm:pt>
    <dgm:pt modelId="{9A4FD89B-9B26-49B1-8429-8F818A6698A2}" type="pres">
      <dgm:prSet presAssocID="{FE220C49-7214-4A8B-9719-082145694326}"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usiness Growth"/>
        </a:ext>
      </dgm:extLst>
    </dgm:pt>
    <dgm:pt modelId="{3A4A7172-5FDA-45A9-AA05-233686EB12CA}" type="pres">
      <dgm:prSet presAssocID="{FE220C49-7214-4A8B-9719-082145694326}" presName="spaceRect" presStyleCnt="0"/>
      <dgm:spPr/>
    </dgm:pt>
    <dgm:pt modelId="{C6917544-B1EC-4C7A-B156-4F76AE4A19CF}" type="pres">
      <dgm:prSet presAssocID="{FE220C49-7214-4A8B-9719-082145694326}" presName="textRect" presStyleLbl="revTx" presStyleIdx="3" presStyleCnt="5">
        <dgm:presLayoutVars>
          <dgm:chMax val="1"/>
          <dgm:chPref val="1"/>
        </dgm:presLayoutVars>
      </dgm:prSet>
      <dgm:spPr/>
    </dgm:pt>
    <dgm:pt modelId="{6D21AD57-E416-4999-B593-7E5B8A944337}" type="pres">
      <dgm:prSet presAssocID="{A040535D-E1F7-4229-B070-7C2A41629E53}" presName="sibTrans" presStyleCnt="0"/>
      <dgm:spPr/>
    </dgm:pt>
    <dgm:pt modelId="{0B3E0DE4-56D2-4339-B6F3-838C448906CE}" type="pres">
      <dgm:prSet presAssocID="{5210F92E-303F-46D1-95D6-AB5B2A3B0684}" presName="compNode" presStyleCnt="0"/>
      <dgm:spPr/>
    </dgm:pt>
    <dgm:pt modelId="{77AE1D11-D6B2-4570-9E7C-646D87DA620E}" type="pres">
      <dgm:prSet presAssocID="{5210F92E-303F-46D1-95D6-AB5B2A3B0684}"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Teacher"/>
        </a:ext>
      </dgm:extLst>
    </dgm:pt>
    <dgm:pt modelId="{13488EFF-E76B-4A7E-AC81-EBF0DD2C98AA}" type="pres">
      <dgm:prSet presAssocID="{5210F92E-303F-46D1-95D6-AB5B2A3B0684}" presName="spaceRect" presStyleCnt="0"/>
      <dgm:spPr/>
    </dgm:pt>
    <dgm:pt modelId="{1C35C6CC-390C-47B2-AF8A-CBE438076496}" type="pres">
      <dgm:prSet presAssocID="{5210F92E-303F-46D1-95D6-AB5B2A3B0684}" presName="textRect" presStyleLbl="revTx" presStyleIdx="4" presStyleCnt="5">
        <dgm:presLayoutVars>
          <dgm:chMax val="1"/>
          <dgm:chPref val="1"/>
        </dgm:presLayoutVars>
      </dgm:prSet>
      <dgm:spPr/>
    </dgm:pt>
  </dgm:ptLst>
  <dgm:cxnLst>
    <dgm:cxn modelId="{C2927400-E602-4C8C-934E-C7706F59C056}" type="presOf" srcId="{5210F92E-303F-46D1-95D6-AB5B2A3B0684}" destId="{1C35C6CC-390C-47B2-AF8A-CBE438076496}" srcOrd="0" destOrd="0" presId="urn:microsoft.com/office/officeart/2018/2/layout/IconLabelList"/>
    <dgm:cxn modelId="{E98EC71F-1C82-412A-A7E9-748C75A82B89}" srcId="{89E99A1F-9EE4-4E1D-A8AD-8FBE5C201139}" destId="{047DA45F-D7DE-4D59-BC52-2D1D8A6852BD}" srcOrd="0" destOrd="0" parTransId="{A44B86B8-F28B-4B8F-8F3A-A82348DAD636}" sibTransId="{FAE95F4B-4D01-4EE5-9381-3B21F8FD42BE}"/>
    <dgm:cxn modelId="{BE80FF29-3F35-4B08-AF7A-10B62EF37658}" srcId="{89E99A1F-9EE4-4E1D-A8AD-8FBE5C201139}" destId="{FE220C49-7214-4A8B-9719-082145694326}" srcOrd="3" destOrd="0" parTransId="{1EDCD059-8847-44F7-9EB4-45D3B5EF9C69}" sibTransId="{A040535D-E1F7-4229-B070-7C2A41629E53}"/>
    <dgm:cxn modelId="{2D99062A-8644-4B5D-B589-FE3EDC9C7767}" srcId="{89E99A1F-9EE4-4E1D-A8AD-8FBE5C201139}" destId="{771CA05A-81BE-4AE8-ABF5-1349270C782E}" srcOrd="1" destOrd="0" parTransId="{72712D46-2608-49C5-99EC-AA197539840B}" sibTransId="{2D40A820-C70C-4190-8020-ECDC0BEA67EC}"/>
    <dgm:cxn modelId="{6C5D7230-C462-4804-A75B-536DD25F5E64}" type="presOf" srcId="{282EA72E-5287-4AB7-A083-CDE470AE6180}" destId="{F9CBDD64-607F-4B02-8E88-8508A88377E1}" srcOrd="0" destOrd="0" presId="urn:microsoft.com/office/officeart/2018/2/layout/IconLabelList"/>
    <dgm:cxn modelId="{A6F99139-52C7-4D97-A5D4-3C2F79831BC4}" type="presOf" srcId="{047DA45F-D7DE-4D59-BC52-2D1D8A6852BD}" destId="{FD03ECFD-E846-481C-A849-8BA4D02E25DA}" srcOrd="0" destOrd="0" presId="urn:microsoft.com/office/officeart/2018/2/layout/IconLabelList"/>
    <dgm:cxn modelId="{4FEFFCB4-2672-45AF-A902-90B6E8CE92BB}" srcId="{89E99A1F-9EE4-4E1D-A8AD-8FBE5C201139}" destId="{5210F92E-303F-46D1-95D6-AB5B2A3B0684}" srcOrd="4" destOrd="0" parTransId="{D950F088-EE58-4BA7-9194-675B12DE5544}" sibTransId="{A91697C1-ABE7-43F2-8F91-C5C986310733}"/>
    <dgm:cxn modelId="{9D8B39E1-0329-4967-BB8A-774A62AF019B}" type="presOf" srcId="{FE220C49-7214-4A8B-9719-082145694326}" destId="{C6917544-B1EC-4C7A-B156-4F76AE4A19CF}" srcOrd="0" destOrd="0" presId="urn:microsoft.com/office/officeart/2018/2/layout/IconLabelList"/>
    <dgm:cxn modelId="{84E9B6E8-3318-4DDE-A80E-4456795E737F}" type="presOf" srcId="{89E99A1F-9EE4-4E1D-A8AD-8FBE5C201139}" destId="{07A5917E-1B9B-4491-BB08-DDFA53515F69}" srcOrd="0" destOrd="0" presId="urn:microsoft.com/office/officeart/2018/2/layout/IconLabelList"/>
    <dgm:cxn modelId="{50FBAEED-B250-4E29-968F-1A9FC1881460}" type="presOf" srcId="{771CA05A-81BE-4AE8-ABF5-1349270C782E}" destId="{67BB5717-87B5-4E7C-AF5C-0A17A4D34DAE}" srcOrd="0" destOrd="0" presId="urn:microsoft.com/office/officeart/2018/2/layout/IconLabelList"/>
    <dgm:cxn modelId="{FC6685F0-C5CF-46EA-8314-39B01422E6E1}" srcId="{89E99A1F-9EE4-4E1D-A8AD-8FBE5C201139}" destId="{282EA72E-5287-4AB7-A083-CDE470AE6180}" srcOrd="2" destOrd="0" parTransId="{4157F7D2-96A3-4D39-B3EB-0D9F6E4B8CE8}" sibTransId="{54157995-064E-4E42-9911-3F70370837E6}"/>
    <dgm:cxn modelId="{FF5C3669-E520-4F6F-84B2-99499DF2D972}" type="presParOf" srcId="{07A5917E-1B9B-4491-BB08-DDFA53515F69}" destId="{2E241475-11F8-4F2C-ADF2-8B2373C5224A}" srcOrd="0" destOrd="0" presId="urn:microsoft.com/office/officeart/2018/2/layout/IconLabelList"/>
    <dgm:cxn modelId="{992A5834-9199-4C3E-9890-431E376035EA}" type="presParOf" srcId="{2E241475-11F8-4F2C-ADF2-8B2373C5224A}" destId="{91DDD7DD-DD2E-463D-9229-F03465D0B31B}" srcOrd="0" destOrd="0" presId="urn:microsoft.com/office/officeart/2018/2/layout/IconLabelList"/>
    <dgm:cxn modelId="{E4F5CB82-7B3E-416C-8842-D294729B3297}" type="presParOf" srcId="{2E241475-11F8-4F2C-ADF2-8B2373C5224A}" destId="{0EA2E00E-BD41-4566-8388-EF107693BAFB}" srcOrd="1" destOrd="0" presId="urn:microsoft.com/office/officeart/2018/2/layout/IconLabelList"/>
    <dgm:cxn modelId="{C7DF5F63-C786-442B-9D1F-C41517B581F6}" type="presParOf" srcId="{2E241475-11F8-4F2C-ADF2-8B2373C5224A}" destId="{FD03ECFD-E846-481C-A849-8BA4D02E25DA}" srcOrd="2" destOrd="0" presId="urn:microsoft.com/office/officeart/2018/2/layout/IconLabelList"/>
    <dgm:cxn modelId="{E81F7CEA-A834-4D57-8242-515EC59A4EE1}" type="presParOf" srcId="{07A5917E-1B9B-4491-BB08-DDFA53515F69}" destId="{1DA38D26-7F33-48A7-866A-DE9C5C453237}" srcOrd="1" destOrd="0" presId="urn:microsoft.com/office/officeart/2018/2/layout/IconLabelList"/>
    <dgm:cxn modelId="{DBC1AA0C-BB85-47E8-87AB-C6FC9B6BC308}" type="presParOf" srcId="{07A5917E-1B9B-4491-BB08-DDFA53515F69}" destId="{93EDB562-B94D-4B9E-8E8C-D9003C41FC37}" srcOrd="2" destOrd="0" presId="urn:microsoft.com/office/officeart/2018/2/layout/IconLabelList"/>
    <dgm:cxn modelId="{C18469CE-55CF-4A03-94A1-A58E29F1C257}" type="presParOf" srcId="{93EDB562-B94D-4B9E-8E8C-D9003C41FC37}" destId="{856C7E32-5128-4A54-9373-EAEE1E3C2703}" srcOrd="0" destOrd="0" presId="urn:microsoft.com/office/officeart/2018/2/layout/IconLabelList"/>
    <dgm:cxn modelId="{5C7505B4-B99C-4AC8-83FB-ED0FB0D4A7FA}" type="presParOf" srcId="{93EDB562-B94D-4B9E-8E8C-D9003C41FC37}" destId="{84E83D48-D03F-44BB-9927-DA78826AE94A}" srcOrd="1" destOrd="0" presId="urn:microsoft.com/office/officeart/2018/2/layout/IconLabelList"/>
    <dgm:cxn modelId="{3205F1D5-A1A2-430C-A79A-4CE0A9A14E9E}" type="presParOf" srcId="{93EDB562-B94D-4B9E-8E8C-D9003C41FC37}" destId="{67BB5717-87B5-4E7C-AF5C-0A17A4D34DAE}" srcOrd="2" destOrd="0" presId="urn:microsoft.com/office/officeart/2018/2/layout/IconLabelList"/>
    <dgm:cxn modelId="{3EEC4AB0-2AAE-4617-81BF-7E58E07F3E44}" type="presParOf" srcId="{07A5917E-1B9B-4491-BB08-DDFA53515F69}" destId="{2B987BD1-0D07-4303-8A6B-7620798B967A}" srcOrd="3" destOrd="0" presId="urn:microsoft.com/office/officeart/2018/2/layout/IconLabelList"/>
    <dgm:cxn modelId="{057C3EE5-694C-442B-B952-01B788BAF8B0}" type="presParOf" srcId="{07A5917E-1B9B-4491-BB08-DDFA53515F69}" destId="{243B68DE-D3F1-4066-AC80-521857597DF5}" srcOrd="4" destOrd="0" presId="urn:microsoft.com/office/officeart/2018/2/layout/IconLabelList"/>
    <dgm:cxn modelId="{88F27CC9-5B0A-4005-8006-FDD7E21BE0B0}" type="presParOf" srcId="{243B68DE-D3F1-4066-AC80-521857597DF5}" destId="{529A2E48-9EA7-4A5C-BE85-52A3293B0E9F}" srcOrd="0" destOrd="0" presId="urn:microsoft.com/office/officeart/2018/2/layout/IconLabelList"/>
    <dgm:cxn modelId="{5432A26F-820A-41D1-B551-E0F7B17B142C}" type="presParOf" srcId="{243B68DE-D3F1-4066-AC80-521857597DF5}" destId="{108B627E-B3BE-4D55-92F6-A456F0C5B743}" srcOrd="1" destOrd="0" presId="urn:microsoft.com/office/officeart/2018/2/layout/IconLabelList"/>
    <dgm:cxn modelId="{824CEF4B-B104-49D2-98E6-456D84B1D2FE}" type="presParOf" srcId="{243B68DE-D3F1-4066-AC80-521857597DF5}" destId="{F9CBDD64-607F-4B02-8E88-8508A88377E1}" srcOrd="2" destOrd="0" presId="urn:microsoft.com/office/officeart/2018/2/layout/IconLabelList"/>
    <dgm:cxn modelId="{7947BEB4-ECD1-4CC7-8121-9326C2967850}" type="presParOf" srcId="{07A5917E-1B9B-4491-BB08-DDFA53515F69}" destId="{F8D2FEF0-B3ED-4F7E-BA50-D3BB4C6DB76B}" srcOrd="5" destOrd="0" presId="urn:microsoft.com/office/officeart/2018/2/layout/IconLabelList"/>
    <dgm:cxn modelId="{FF004B82-F8BD-4A89-89D5-0B40FAE61783}" type="presParOf" srcId="{07A5917E-1B9B-4491-BB08-DDFA53515F69}" destId="{EFE51048-7B2A-4F84-83A3-22A17E9AC621}" srcOrd="6" destOrd="0" presId="urn:microsoft.com/office/officeart/2018/2/layout/IconLabelList"/>
    <dgm:cxn modelId="{26E84DFA-8443-4F03-9D7A-8E2CE81FA7FE}" type="presParOf" srcId="{EFE51048-7B2A-4F84-83A3-22A17E9AC621}" destId="{9A4FD89B-9B26-49B1-8429-8F818A6698A2}" srcOrd="0" destOrd="0" presId="urn:microsoft.com/office/officeart/2018/2/layout/IconLabelList"/>
    <dgm:cxn modelId="{6DAAC9DD-5177-4083-B7EB-144E7CE34432}" type="presParOf" srcId="{EFE51048-7B2A-4F84-83A3-22A17E9AC621}" destId="{3A4A7172-5FDA-45A9-AA05-233686EB12CA}" srcOrd="1" destOrd="0" presId="urn:microsoft.com/office/officeart/2018/2/layout/IconLabelList"/>
    <dgm:cxn modelId="{5F6AB74F-1B7E-41BF-BFDE-D771388504FC}" type="presParOf" srcId="{EFE51048-7B2A-4F84-83A3-22A17E9AC621}" destId="{C6917544-B1EC-4C7A-B156-4F76AE4A19CF}" srcOrd="2" destOrd="0" presId="urn:microsoft.com/office/officeart/2018/2/layout/IconLabelList"/>
    <dgm:cxn modelId="{311F8AE3-C068-4D91-91FC-94BFA92FDB68}" type="presParOf" srcId="{07A5917E-1B9B-4491-BB08-DDFA53515F69}" destId="{6D21AD57-E416-4999-B593-7E5B8A944337}" srcOrd="7" destOrd="0" presId="urn:microsoft.com/office/officeart/2018/2/layout/IconLabelList"/>
    <dgm:cxn modelId="{0F2B325D-513C-4D6B-9B8C-DC2B4065DC9B}" type="presParOf" srcId="{07A5917E-1B9B-4491-BB08-DDFA53515F69}" destId="{0B3E0DE4-56D2-4339-B6F3-838C448906CE}" srcOrd="8" destOrd="0" presId="urn:microsoft.com/office/officeart/2018/2/layout/IconLabelList"/>
    <dgm:cxn modelId="{376F6FCD-702A-4B42-AFB8-B45EDCD612E9}" type="presParOf" srcId="{0B3E0DE4-56D2-4339-B6F3-838C448906CE}" destId="{77AE1D11-D6B2-4570-9E7C-646D87DA620E}" srcOrd="0" destOrd="0" presId="urn:microsoft.com/office/officeart/2018/2/layout/IconLabelList"/>
    <dgm:cxn modelId="{97EBAB21-1698-4AFC-B7AC-2E0C89D61B50}" type="presParOf" srcId="{0B3E0DE4-56D2-4339-B6F3-838C448906CE}" destId="{13488EFF-E76B-4A7E-AC81-EBF0DD2C98AA}" srcOrd="1" destOrd="0" presId="urn:microsoft.com/office/officeart/2018/2/layout/IconLabelList"/>
    <dgm:cxn modelId="{82F87D34-6D8A-491F-8118-4D0AA887C2A5}" type="presParOf" srcId="{0B3E0DE4-56D2-4339-B6F3-838C448906CE}" destId="{1C35C6CC-390C-47B2-AF8A-CBE438076496}"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4911A5D-9B97-4DC5-B720-53FBC820E301}" type="doc">
      <dgm:prSet loTypeId="urn:diagrams.loki3.com/BracketList" loCatId="list" qsTypeId="urn:microsoft.com/office/officeart/2005/8/quickstyle/simple1" qsCatId="simple" csTypeId="urn:microsoft.com/office/officeart/2005/8/colors/accent1_2" csCatId="accent1" phldr="1"/>
      <dgm:spPr/>
      <dgm:t>
        <a:bodyPr/>
        <a:lstStyle/>
        <a:p>
          <a:endParaRPr lang="en-GB"/>
        </a:p>
      </dgm:t>
    </dgm:pt>
    <dgm:pt modelId="{E214DF3E-43BA-4CC5-978C-E7DB321EC113}">
      <dgm:prSet phldrT="[Text]"/>
      <dgm:spPr/>
      <dgm:t>
        <a:bodyPr/>
        <a:lstStyle/>
        <a:p>
          <a:r>
            <a:rPr lang="en-GB" dirty="0"/>
            <a:t>Before sales</a:t>
          </a:r>
        </a:p>
      </dgm:t>
    </dgm:pt>
    <dgm:pt modelId="{33015403-979F-4F1C-B868-7EAC50A9DCEF}" type="parTrans" cxnId="{536F6AE2-6FAE-494F-8391-E722191F48C3}">
      <dgm:prSet/>
      <dgm:spPr/>
      <dgm:t>
        <a:bodyPr/>
        <a:lstStyle/>
        <a:p>
          <a:endParaRPr lang="en-GB"/>
        </a:p>
      </dgm:t>
    </dgm:pt>
    <dgm:pt modelId="{C0BD6BE0-1F7D-4C54-9744-A8D49BF0CEA8}" type="sibTrans" cxnId="{536F6AE2-6FAE-494F-8391-E722191F48C3}">
      <dgm:prSet/>
      <dgm:spPr/>
      <dgm:t>
        <a:bodyPr/>
        <a:lstStyle/>
        <a:p>
          <a:endParaRPr lang="en-GB"/>
        </a:p>
      </dgm:t>
    </dgm:pt>
    <dgm:pt modelId="{E495E37D-D40B-45DB-8C13-B645ADCFA275}">
      <dgm:prSet phldrT="[Text]"/>
      <dgm:spPr/>
      <dgm:t>
        <a:bodyPr/>
        <a:lstStyle/>
        <a:p>
          <a:r>
            <a:rPr lang="en-GB" dirty="0"/>
            <a:t>Information delivery</a:t>
          </a:r>
        </a:p>
      </dgm:t>
    </dgm:pt>
    <dgm:pt modelId="{AD31954D-56CC-40D2-8842-BE163DA64B6E}" type="parTrans" cxnId="{0A2E6885-1BCD-48FF-ABFE-351C48BBB1F5}">
      <dgm:prSet/>
      <dgm:spPr/>
      <dgm:t>
        <a:bodyPr/>
        <a:lstStyle/>
        <a:p>
          <a:endParaRPr lang="en-GB"/>
        </a:p>
      </dgm:t>
    </dgm:pt>
    <dgm:pt modelId="{AE498832-7483-4C96-874A-8BE86227DD3A}" type="sibTrans" cxnId="{0A2E6885-1BCD-48FF-ABFE-351C48BBB1F5}">
      <dgm:prSet/>
      <dgm:spPr/>
      <dgm:t>
        <a:bodyPr/>
        <a:lstStyle/>
        <a:p>
          <a:endParaRPr lang="en-GB"/>
        </a:p>
      </dgm:t>
    </dgm:pt>
    <dgm:pt modelId="{98054966-BBA7-4A03-89B6-4F1FA8EFEED1}">
      <dgm:prSet phldrT="[Text]"/>
      <dgm:spPr/>
      <dgm:t>
        <a:bodyPr/>
        <a:lstStyle/>
        <a:p>
          <a:r>
            <a:rPr lang="en-GB" dirty="0"/>
            <a:t>During sales</a:t>
          </a:r>
        </a:p>
      </dgm:t>
    </dgm:pt>
    <dgm:pt modelId="{78AD197D-4743-4578-8756-5A797D9E149B}" type="parTrans" cxnId="{E2FE8806-F257-4728-A1CB-D6FA9DA603F3}">
      <dgm:prSet/>
      <dgm:spPr/>
      <dgm:t>
        <a:bodyPr/>
        <a:lstStyle/>
        <a:p>
          <a:endParaRPr lang="en-GB"/>
        </a:p>
      </dgm:t>
    </dgm:pt>
    <dgm:pt modelId="{B4AAF127-B355-4D4E-869B-038E708BEB8F}" type="sibTrans" cxnId="{E2FE8806-F257-4728-A1CB-D6FA9DA603F3}">
      <dgm:prSet/>
      <dgm:spPr/>
      <dgm:t>
        <a:bodyPr/>
        <a:lstStyle/>
        <a:p>
          <a:endParaRPr lang="en-GB"/>
        </a:p>
      </dgm:t>
    </dgm:pt>
    <dgm:pt modelId="{4FD6F5B3-D9A6-4CE2-B972-B8488A4C0F03}">
      <dgm:prSet phldrT="[Text]"/>
      <dgm:spPr/>
      <dgm:t>
        <a:bodyPr/>
        <a:lstStyle/>
        <a:p>
          <a:r>
            <a:rPr lang="en-GB" dirty="0"/>
            <a:t>Education and information</a:t>
          </a:r>
        </a:p>
      </dgm:t>
    </dgm:pt>
    <dgm:pt modelId="{8D4D0C30-EA46-4873-9874-3F3BD72E6C63}" type="parTrans" cxnId="{9192A702-368F-4FD8-9602-1093BF77C21F}">
      <dgm:prSet/>
      <dgm:spPr/>
      <dgm:t>
        <a:bodyPr/>
        <a:lstStyle/>
        <a:p>
          <a:endParaRPr lang="en-GB"/>
        </a:p>
      </dgm:t>
    </dgm:pt>
    <dgm:pt modelId="{8074725C-15EF-4306-966F-8C519582035E}" type="sibTrans" cxnId="{9192A702-368F-4FD8-9602-1093BF77C21F}">
      <dgm:prSet/>
      <dgm:spPr/>
      <dgm:t>
        <a:bodyPr/>
        <a:lstStyle/>
        <a:p>
          <a:endParaRPr lang="en-GB"/>
        </a:p>
      </dgm:t>
    </dgm:pt>
    <dgm:pt modelId="{B5B791E7-8DCD-4021-9870-76B3EB6FDEBE}">
      <dgm:prSet phldrT="[Text]"/>
      <dgm:spPr/>
      <dgm:t>
        <a:bodyPr/>
        <a:lstStyle/>
        <a:p>
          <a:r>
            <a:rPr lang="en-GB" dirty="0"/>
            <a:t>After sales </a:t>
          </a:r>
        </a:p>
      </dgm:t>
    </dgm:pt>
    <dgm:pt modelId="{F0F5D787-003B-45A7-B8F9-CA223844CB7F}" type="parTrans" cxnId="{846DF6D0-ACA0-40FF-AB8E-0624643EED97}">
      <dgm:prSet/>
      <dgm:spPr/>
      <dgm:t>
        <a:bodyPr/>
        <a:lstStyle/>
        <a:p>
          <a:endParaRPr lang="en-GB"/>
        </a:p>
      </dgm:t>
    </dgm:pt>
    <dgm:pt modelId="{46BB70F2-31B1-4F6F-BCED-6E2792C591ED}" type="sibTrans" cxnId="{846DF6D0-ACA0-40FF-AB8E-0624643EED97}">
      <dgm:prSet/>
      <dgm:spPr/>
      <dgm:t>
        <a:bodyPr/>
        <a:lstStyle/>
        <a:p>
          <a:endParaRPr lang="en-GB"/>
        </a:p>
      </dgm:t>
    </dgm:pt>
    <dgm:pt modelId="{B1731ACC-6A46-4454-B6B5-9FFDF0ED4996}">
      <dgm:prSet phldrT="[Text]"/>
      <dgm:spPr/>
      <dgm:t>
        <a:bodyPr/>
        <a:lstStyle/>
        <a:p>
          <a:r>
            <a:rPr lang="en-GB" dirty="0"/>
            <a:t>Issue resolution</a:t>
          </a:r>
        </a:p>
      </dgm:t>
    </dgm:pt>
    <dgm:pt modelId="{911311E5-C3FB-42DF-9224-C51E4FB06CF5}" type="parTrans" cxnId="{A9AB8E18-9975-4500-82AD-AD374034E73D}">
      <dgm:prSet/>
      <dgm:spPr/>
      <dgm:t>
        <a:bodyPr/>
        <a:lstStyle/>
        <a:p>
          <a:endParaRPr lang="en-GB"/>
        </a:p>
      </dgm:t>
    </dgm:pt>
    <dgm:pt modelId="{182C4C1A-E73B-4C86-9C21-16BCDFEDBA8E}" type="sibTrans" cxnId="{A9AB8E18-9975-4500-82AD-AD374034E73D}">
      <dgm:prSet/>
      <dgm:spPr/>
      <dgm:t>
        <a:bodyPr/>
        <a:lstStyle/>
        <a:p>
          <a:endParaRPr lang="en-GB"/>
        </a:p>
      </dgm:t>
    </dgm:pt>
    <dgm:pt modelId="{6832D56C-0594-4B0C-88E9-400AE4F2F780}" type="pres">
      <dgm:prSet presAssocID="{14911A5D-9B97-4DC5-B720-53FBC820E301}" presName="Name0" presStyleCnt="0">
        <dgm:presLayoutVars>
          <dgm:dir/>
          <dgm:animLvl val="lvl"/>
          <dgm:resizeHandles val="exact"/>
        </dgm:presLayoutVars>
      </dgm:prSet>
      <dgm:spPr/>
    </dgm:pt>
    <dgm:pt modelId="{983C5383-B7B2-4D5E-AF71-1BF05DD861AF}" type="pres">
      <dgm:prSet presAssocID="{E214DF3E-43BA-4CC5-978C-E7DB321EC113}" presName="linNode" presStyleCnt="0"/>
      <dgm:spPr/>
    </dgm:pt>
    <dgm:pt modelId="{50A57BEC-DB3E-4C39-BE6A-5016D18E66A1}" type="pres">
      <dgm:prSet presAssocID="{E214DF3E-43BA-4CC5-978C-E7DB321EC113}" presName="parTx" presStyleLbl="revTx" presStyleIdx="0" presStyleCnt="3">
        <dgm:presLayoutVars>
          <dgm:chMax val="1"/>
          <dgm:bulletEnabled val="1"/>
        </dgm:presLayoutVars>
      </dgm:prSet>
      <dgm:spPr/>
    </dgm:pt>
    <dgm:pt modelId="{C1749B54-1F63-4F50-B9F4-D962499518EB}" type="pres">
      <dgm:prSet presAssocID="{E214DF3E-43BA-4CC5-978C-E7DB321EC113}" presName="bracket" presStyleLbl="parChTrans1D1" presStyleIdx="0" presStyleCnt="3"/>
      <dgm:spPr/>
    </dgm:pt>
    <dgm:pt modelId="{2AE6F9D9-3E57-45FD-8263-5CBFD2135B0B}" type="pres">
      <dgm:prSet presAssocID="{E214DF3E-43BA-4CC5-978C-E7DB321EC113}" presName="spH" presStyleCnt="0"/>
      <dgm:spPr/>
    </dgm:pt>
    <dgm:pt modelId="{0F79A4B9-63D1-4B33-AE17-7C24C742C904}" type="pres">
      <dgm:prSet presAssocID="{E214DF3E-43BA-4CC5-978C-E7DB321EC113}" presName="desTx" presStyleLbl="node1" presStyleIdx="0" presStyleCnt="3">
        <dgm:presLayoutVars>
          <dgm:bulletEnabled val="1"/>
        </dgm:presLayoutVars>
      </dgm:prSet>
      <dgm:spPr/>
    </dgm:pt>
    <dgm:pt modelId="{105A1129-A3F5-48D4-853C-018A280CE3D2}" type="pres">
      <dgm:prSet presAssocID="{C0BD6BE0-1F7D-4C54-9744-A8D49BF0CEA8}" presName="spV" presStyleCnt="0"/>
      <dgm:spPr/>
    </dgm:pt>
    <dgm:pt modelId="{A4F4417B-D247-46B6-9626-A80AB7702ECD}" type="pres">
      <dgm:prSet presAssocID="{98054966-BBA7-4A03-89B6-4F1FA8EFEED1}" presName="linNode" presStyleCnt="0"/>
      <dgm:spPr/>
    </dgm:pt>
    <dgm:pt modelId="{EB574DDB-75D9-4847-BBBB-745875A80929}" type="pres">
      <dgm:prSet presAssocID="{98054966-BBA7-4A03-89B6-4F1FA8EFEED1}" presName="parTx" presStyleLbl="revTx" presStyleIdx="1" presStyleCnt="3">
        <dgm:presLayoutVars>
          <dgm:chMax val="1"/>
          <dgm:bulletEnabled val="1"/>
        </dgm:presLayoutVars>
      </dgm:prSet>
      <dgm:spPr/>
    </dgm:pt>
    <dgm:pt modelId="{7AC90197-6A88-4EB6-A932-482921E172C4}" type="pres">
      <dgm:prSet presAssocID="{98054966-BBA7-4A03-89B6-4F1FA8EFEED1}" presName="bracket" presStyleLbl="parChTrans1D1" presStyleIdx="1" presStyleCnt="3"/>
      <dgm:spPr/>
    </dgm:pt>
    <dgm:pt modelId="{B54FBDE2-DC8C-4582-AD77-0DDE7E7B39D3}" type="pres">
      <dgm:prSet presAssocID="{98054966-BBA7-4A03-89B6-4F1FA8EFEED1}" presName="spH" presStyleCnt="0"/>
      <dgm:spPr/>
    </dgm:pt>
    <dgm:pt modelId="{5CF31A82-F455-4D44-874D-8C4651748E1C}" type="pres">
      <dgm:prSet presAssocID="{98054966-BBA7-4A03-89B6-4F1FA8EFEED1}" presName="desTx" presStyleLbl="node1" presStyleIdx="1" presStyleCnt="3">
        <dgm:presLayoutVars>
          <dgm:bulletEnabled val="1"/>
        </dgm:presLayoutVars>
      </dgm:prSet>
      <dgm:spPr/>
    </dgm:pt>
    <dgm:pt modelId="{D6DD4B70-E4AD-4A85-ADE4-1ADB96802C36}" type="pres">
      <dgm:prSet presAssocID="{B4AAF127-B355-4D4E-869B-038E708BEB8F}" presName="spV" presStyleCnt="0"/>
      <dgm:spPr/>
    </dgm:pt>
    <dgm:pt modelId="{9C54518C-F6FF-468A-9C65-D6A7A0F94368}" type="pres">
      <dgm:prSet presAssocID="{B5B791E7-8DCD-4021-9870-76B3EB6FDEBE}" presName="linNode" presStyleCnt="0"/>
      <dgm:spPr/>
    </dgm:pt>
    <dgm:pt modelId="{B94B0B26-7D99-4E64-AB65-F0A15050D46F}" type="pres">
      <dgm:prSet presAssocID="{B5B791E7-8DCD-4021-9870-76B3EB6FDEBE}" presName="parTx" presStyleLbl="revTx" presStyleIdx="2" presStyleCnt="3">
        <dgm:presLayoutVars>
          <dgm:chMax val="1"/>
          <dgm:bulletEnabled val="1"/>
        </dgm:presLayoutVars>
      </dgm:prSet>
      <dgm:spPr/>
    </dgm:pt>
    <dgm:pt modelId="{02DF27EA-C220-49F0-8D89-37F8B87D7568}" type="pres">
      <dgm:prSet presAssocID="{B5B791E7-8DCD-4021-9870-76B3EB6FDEBE}" presName="bracket" presStyleLbl="parChTrans1D1" presStyleIdx="2" presStyleCnt="3"/>
      <dgm:spPr/>
    </dgm:pt>
    <dgm:pt modelId="{E12E9C89-D590-49D8-B9DC-A85D6970A62F}" type="pres">
      <dgm:prSet presAssocID="{B5B791E7-8DCD-4021-9870-76B3EB6FDEBE}" presName="spH" presStyleCnt="0"/>
      <dgm:spPr/>
    </dgm:pt>
    <dgm:pt modelId="{5E49CB07-3E36-443D-AC5F-906D4FBECE6C}" type="pres">
      <dgm:prSet presAssocID="{B5B791E7-8DCD-4021-9870-76B3EB6FDEBE}" presName="desTx" presStyleLbl="node1" presStyleIdx="2" presStyleCnt="3">
        <dgm:presLayoutVars>
          <dgm:bulletEnabled val="1"/>
        </dgm:presLayoutVars>
      </dgm:prSet>
      <dgm:spPr/>
    </dgm:pt>
  </dgm:ptLst>
  <dgm:cxnLst>
    <dgm:cxn modelId="{9192A702-368F-4FD8-9602-1093BF77C21F}" srcId="{98054966-BBA7-4A03-89B6-4F1FA8EFEED1}" destId="{4FD6F5B3-D9A6-4CE2-B972-B8488A4C0F03}" srcOrd="0" destOrd="0" parTransId="{8D4D0C30-EA46-4873-9874-3F3BD72E6C63}" sibTransId="{8074725C-15EF-4306-966F-8C519582035E}"/>
    <dgm:cxn modelId="{E2FE8806-F257-4728-A1CB-D6FA9DA603F3}" srcId="{14911A5D-9B97-4DC5-B720-53FBC820E301}" destId="{98054966-BBA7-4A03-89B6-4F1FA8EFEED1}" srcOrd="1" destOrd="0" parTransId="{78AD197D-4743-4578-8756-5A797D9E149B}" sibTransId="{B4AAF127-B355-4D4E-869B-038E708BEB8F}"/>
    <dgm:cxn modelId="{A9AB8E18-9975-4500-82AD-AD374034E73D}" srcId="{B5B791E7-8DCD-4021-9870-76B3EB6FDEBE}" destId="{B1731ACC-6A46-4454-B6B5-9FFDF0ED4996}" srcOrd="0" destOrd="0" parTransId="{911311E5-C3FB-42DF-9224-C51E4FB06CF5}" sibTransId="{182C4C1A-E73B-4C86-9C21-16BCDFEDBA8E}"/>
    <dgm:cxn modelId="{3FA9861D-4965-461C-B2D1-76AC4EA66794}" type="presOf" srcId="{B5B791E7-8DCD-4021-9870-76B3EB6FDEBE}" destId="{B94B0B26-7D99-4E64-AB65-F0A15050D46F}" srcOrd="0" destOrd="0" presId="urn:diagrams.loki3.com/BracketList"/>
    <dgm:cxn modelId="{EFF61764-8E36-4ED8-A702-EDD41BD77895}" type="presOf" srcId="{E495E37D-D40B-45DB-8C13-B645ADCFA275}" destId="{0F79A4B9-63D1-4B33-AE17-7C24C742C904}" srcOrd="0" destOrd="0" presId="urn:diagrams.loki3.com/BracketList"/>
    <dgm:cxn modelId="{0A2E6885-1BCD-48FF-ABFE-351C48BBB1F5}" srcId="{E214DF3E-43BA-4CC5-978C-E7DB321EC113}" destId="{E495E37D-D40B-45DB-8C13-B645ADCFA275}" srcOrd="0" destOrd="0" parTransId="{AD31954D-56CC-40D2-8842-BE163DA64B6E}" sibTransId="{AE498832-7483-4C96-874A-8BE86227DD3A}"/>
    <dgm:cxn modelId="{846DF6D0-ACA0-40FF-AB8E-0624643EED97}" srcId="{14911A5D-9B97-4DC5-B720-53FBC820E301}" destId="{B5B791E7-8DCD-4021-9870-76B3EB6FDEBE}" srcOrd="2" destOrd="0" parTransId="{F0F5D787-003B-45A7-B8F9-CA223844CB7F}" sibTransId="{46BB70F2-31B1-4F6F-BCED-6E2792C591ED}"/>
    <dgm:cxn modelId="{536F6AE2-6FAE-494F-8391-E722191F48C3}" srcId="{14911A5D-9B97-4DC5-B720-53FBC820E301}" destId="{E214DF3E-43BA-4CC5-978C-E7DB321EC113}" srcOrd="0" destOrd="0" parTransId="{33015403-979F-4F1C-B868-7EAC50A9DCEF}" sibTransId="{C0BD6BE0-1F7D-4C54-9744-A8D49BF0CEA8}"/>
    <dgm:cxn modelId="{1591ABE7-1D40-4F71-9B28-1238CBA1F21E}" type="presOf" srcId="{98054966-BBA7-4A03-89B6-4F1FA8EFEED1}" destId="{EB574DDB-75D9-4847-BBBB-745875A80929}" srcOrd="0" destOrd="0" presId="urn:diagrams.loki3.com/BracketList"/>
    <dgm:cxn modelId="{DCB125EF-8AFB-48DB-B742-68012B88D36E}" type="presOf" srcId="{14911A5D-9B97-4DC5-B720-53FBC820E301}" destId="{6832D56C-0594-4B0C-88E9-400AE4F2F780}" srcOrd="0" destOrd="0" presId="urn:diagrams.loki3.com/BracketList"/>
    <dgm:cxn modelId="{4761EEF2-E2EA-4866-8A59-7AA4391B4C7A}" type="presOf" srcId="{4FD6F5B3-D9A6-4CE2-B972-B8488A4C0F03}" destId="{5CF31A82-F455-4D44-874D-8C4651748E1C}" srcOrd="0" destOrd="0" presId="urn:diagrams.loki3.com/BracketList"/>
    <dgm:cxn modelId="{6268FEF2-DA1F-4F59-B4CF-480FBFAAA0EF}" type="presOf" srcId="{E214DF3E-43BA-4CC5-978C-E7DB321EC113}" destId="{50A57BEC-DB3E-4C39-BE6A-5016D18E66A1}" srcOrd="0" destOrd="0" presId="urn:diagrams.loki3.com/BracketList"/>
    <dgm:cxn modelId="{A89194FA-BB89-4889-8736-39BDF81B3A6D}" type="presOf" srcId="{B1731ACC-6A46-4454-B6B5-9FFDF0ED4996}" destId="{5E49CB07-3E36-443D-AC5F-906D4FBECE6C}" srcOrd="0" destOrd="0" presId="urn:diagrams.loki3.com/BracketList"/>
    <dgm:cxn modelId="{1235A983-48E1-49BF-BFB1-42B822FDDAFA}" type="presParOf" srcId="{6832D56C-0594-4B0C-88E9-400AE4F2F780}" destId="{983C5383-B7B2-4D5E-AF71-1BF05DD861AF}" srcOrd="0" destOrd="0" presId="urn:diagrams.loki3.com/BracketList"/>
    <dgm:cxn modelId="{0022F6BD-4006-4B58-BE57-C87FBA02829B}" type="presParOf" srcId="{983C5383-B7B2-4D5E-AF71-1BF05DD861AF}" destId="{50A57BEC-DB3E-4C39-BE6A-5016D18E66A1}" srcOrd="0" destOrd="0" presId="urn:diagrams.loki3.com/BracketList"/>
    <dgm:cxn modelId="{97CED41D-B525-4699-A611-9707A7F9217C}" type="presParOf" srcId="{983C5383-B7B2-4D5E-AF71-1BF05DD861AF}" destId="{C1749B54-1F63-4F50-B9F4-D962499518EB}" srcOrd="1" destOrd="0" presId="urn:diagrams.loki3.com/BracketList"/>
    <dgm:cxn modelId="{02FC09B8-CDA9-4055-A58F-584A9492EDF1}" type="presParOf" srcId="{983C5383-B7B2-4D5E-AF71-1BF05DD861AF}" destId="{2AE6F9D9-3E57-45FD-8263-5CBFD2135B0B}" srcOrd="2" destOrd="0" presId="urn:diagrams.loki3.com/BracketList"/>
    <dgm:cxn modelId="{7098FE94-4AD9-4CA3-A883-0569C1E19175}" type="presParOf" srcId="{983C5383-B7B2-4D5E-AF71-1BF05DD861AF}" destId="{0F79A4B9-63D1-4B33-AE17-7C24C742C904}" srcOrd="3" destOrd="0" presId="urn:diagrams.loki3.com/BracketList"/>
    <dgm:cxn modelId="{7145D341-9851-4811-9BD0-B50880656510}" type="presParOf" srcId="{6832D56C-0594-4B0C-88E9-400AE4F2F780}" destId="{105A1129-A3F5-48D4-853C-018A280CE3D2}" srcOrd="1" destOrd="0" presId="urn:diagrams.loki3.com/BracketList"/>
    <dgm:cxn modelId="{7E93F4F4-E219-47D7-A358-448DC10FC6AB}" type="presParOf" srcId="{6832D56C-0594-4B0C-88E9-400AE4F2F780}" destId="{A4F4417B-D247-46B6-9626-A80AB7702ECD}" srcOrd="2" destOrd="0" presId="urn:diagrams.loki3.com/BracketList"/>
    <dgm:cxn modelId="{CD101499-FE37-4A1E-9E3A-BBB762D5ADF4}" type="presParOf" srcId="{A4F4417B-D247-46B6-9626-A80AB7702ECD}" destId="{EB574DDB-75D9-4847-BBBB-745875A80929}" srcOrd="0" destOrd="0" presId="urn:diagrams.loki3.com/BracketList"/>
    <dgm:cxn modelId="{4AB3A521-8E02-4DF5-A74B-96A94A6BEF18}" type="presParOf" srcId="{A4F4417B-D247-46B6-9626-A80AB7702ECD}" destId="{7AC90197-6A88-4EB6-A932-482921E172C4}" srcOrd="1" destOrd="0" presId="urn:diagrams.loki3.com/BracketList"/>
    <dgm:cxn modelId="{3C4960B6-15F2-4064-B0B8-E5E4BA39C217}" type="presParOf" srcId="{A4F4417B-D247-46B6-9626-A80AB7702ECD}" destId="{B54FBDE2-DC8C-4582-AD77-0DDE7E7B39D3}" srcOrd="2" destOrd="0" presId="urn:diagrams.loki3.com/BracketList"/>
    <dgm:cxn modelId="{462B6B7B-0068-432F-9247-EF81C61A35C9}" type="presParOf" srcId="{A4F4417B-D247-46B6-9626-A80AB7702ECD}" destId="{5CF31A82-F455-4D44-874D-8C4651748E1C}" srcOrd="3" destOrd="0" presId="urn:diagrams.loki3.com/BracketList"/>
    <dgm:cxn modelId="{86646465-54FA-4A1C-92DF-54A4AFC09F5E}" type="presParOf" srcId="{6832D56C-0594-4B0C-88E9-400AE4F2F780}" destId="{D6DD4B70-E4AD-4A85-ADE4-1ADB96802C36}" srcOrd="3" destOrd="0" presId="urn:diagrams.loki3.com/BracketList"/>
    <dgm:cxn modelId="{5A4224B0-7B47-4C1F-BA82-63F12F9910C1}" type="presParOf" srcId="{6832D56C-0594-4B0C-88E9-400AE4F2F780}" destId="{9C54518C-F6FF-468A-9C65-D6A7A0F94368}" srcOrd="4" destOrd="0" presId="urn:diagrams.loki3.com/BracketList"/>
    <dgm:cxn modelId="{F6EBD21A-95D6-4319-B1E4-AD0FE316D407}" type="presParOf" srcId="{9C54518C-F6FF-468A-9C65-D6A7A0F94368}" destId="{B94B0B26-7D99-4E64-AB65-F0A15050D46F}" srcOrd="0" destOrd="0" presId="urn:diagrams.loki3.com/BracketList"/>
    <dgm:cxn modelId="{6B02BB1F-4A1F-44DC-A8BE-5FA5B70772C0}" type="presParOf" srcId="{9C54518C-F6FF-468A-9C65-D6A7A0F94368}" destId="{02DF27EA-C220-49F0-8D89-37F8B87D7568}" srcOrd="1" destOrd="0" presId="urn:diagrams.loki3.com/BracketList"/>
    <dgm:cxn modelId="{2DC3389D-1A36-4A87-9B62-A0C11C317973}" type="presParOf" srcId="{9C54518C-F6FF-468A-9C65-D6A7A0F94368}" destId="{E12E9C89-D590-49D8-B9DC-A85D6970A62F}" srcOrd="2" destOrd="0" presId="urn:diagrams.loki3.com/BracketList"/>
    <dgm:cxn modelId="{A87E6E29-3A75-40FA-A495-00AD5796388A}" type="presParOf" srcId="{9C54518C-F6FF-468A-9C65-D6A7A0F94368}" destId="{5E49CB07-3E36-443D-AC5F-906D4FBECE6C}" srcOrd="3" destOrd="0" presId="urn:diagrams.loki3.com/Bracke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885B78B-D810-4DD1-8DCB-45BFBDBF9C05}"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82865D1E-FA7C-43A3-B5F4-D9CC0C028B2A}">
      <dgm:prSet phldrT="[Text]" custT="1"/>
      <dgm:spPr/>
      <dgm:t>
        <a:bodyPr/>
        <a:lstStyle/>
        <a:p>
          <a:r>
            <a:rPr lang="en-US" sz="2800" dirty="0"/>
            <a:t>Low</a:t>
          </a:r>
          <a:r>
            <a:rPr lang="en-US" sz="3900" dirty="0"/>
            <a:t> </a:t>
          </a:r>
        </a:p>
      </dgm:t>
    </dgm:pt>
    <dgm:pt modelId="{434BE6BD-4E40-4AB3-A17E-4F4B125DD376}" type="parTrans" cxnId="{2FDDC259-0B37-41A2-A024-235E0C6F0E23}">
      <dgm:prSet/>
      <dgm:spPr/>
      <dgm:t>
        <a:bodyPr/>
        <a:lstStyle/>
        <a:p>
          <a:endParaRPr lang="en-US"/>
        </a:p>
      </dgm:t>
    </dgm:pt>
    <dgm:pt modelId="{DE0CDE46-9BFA-4D6B-A201-C0E723277DE4}" type="sibTrans" cxnId="{2FDDC259-0B37-41A2-A024-235E0C6F0E23}">
      <dgm:prSet/>
      <dgm:spPr/>
      <dgm:t>
        <a:bodyPr/>
        <a:lstStyle/>
        <a:p>
          <a:endParaRPr lang="en-US"/>
        </a:p>
      </dgm:t>
    </dgm:pt>
    <dgm:pt modelId="{808970B9-2798-4D27-A243-4170468E4FCA}">
      <dgm:prSet phldrT="[Text]"/>
      <dgm:spPr/>
      <dgm:t>
        <a:bodyPr/>
        <a:lstStyle/>
        <a:p>
          <a:r>
            <a:rPr lang="en-US" dirty="0"/>
            <a:t>Systems do most of the work, customers turn up and pay</a:t>
          </a:r>
        </a:p>
      </dgm:t>
    </dgm:pt>
    <dgm:pt modelId="{9295B23E-678E-4C1D-BF71-AE8A9CA55F1C}" type="parTrans" cxnId="{60444CC3-83D3-4D4F-AEF4-329F97CB597C}">
      <dgm:prSet/>
      <dgm:spPr/>
      <dgm:t>
        <a:bodyPr/>
        <a:lstStyle/>
        <a:p>
          <a:endParaRPr lang="en-US"/>
        </a:p>
      </dgm:t>
    </dgm:pt>
    <dgm:pt modelId="{5086F019-47CF-4383-A6F2-BA0EB984F4BE}" type="sibTrans" cxnId="{60444CC3-83D3-4D4F-AEF4-329F97CB597C}">
      <dgm:prSet/>
      <dgm:spPr/>
      <dgm:t>
        <a:bodyPr/>
        <a:lstStyle/>
        <a:p>
          <a:endParaRPr lang="en-US"/>
        </a:p>
      </dgm:t>
    </dgm:pt>
    <dgm:pt modelId="{8AA4561E-A6FD-4CCF-BE36-DBED66900176}">
      <dgm:prSet phldrT="[Text]" custT="1"/>
      <dgm:spPr/>
      <dgm:t>
        <a:bodyPr/>
        <a:lstStyle/>
        <a:p>
          <a:r>
            <a:rPr lang="en-US" sz="2800" dirty="0"/>
            <a:t>Medium</a:t>
          </a:r>
        </a:p>
      </dgm:t>
    </dgm:pt>
    <dgm:pt modelId="{83FEE767-49DE-4604-BEAD-D889B388C2A8}" type="parTrans" cxnId="{C095A77A-A0F8-41DB-9C49-A71A9AC60FE5}">
      <dgm:prSet/>
      <dgm:spPr/>
      <dgm:t>
        <a:bodyPr/>
        <a:lstStyle/>
        <a:p>
          <a:endParaRPr lang="en-US"/>
        </a:p>
      </dgm:t>
    </dgm:pt>
    <dgm:pt modelId="{90FE2885-6FEB-4A33-9E65-CA128121D9BD}" type="sibTrans" cxnId="{C095A77A-A0F8-41DB-9C49-A71A9AC60FE5}">
      <dgm:prSet/>
      <dgm:spPr/>
      <dgm:t>
        <a:bodyPr/>
        <a:lstStyle/>
        <a:p>
          <a:endParaRPr lang="en-US"/>
        </a:p>
      </dgm:t>
    </dgm:pt>
    <dgm:pt modelId="{AF5666D8-2D4C-4196-9FDD-61E9231021AC}">
      <dgm:prSet phldrT="[Text]"/>
      <dgm:spPr/>
      <dgm:t>
        <a:bodyPr/>
        <a:lstStyle/>
        <a:p>
          <a:r>
            <a:rPr lang="en-US" dirty="0"/>
            <a:t>Customers must give input (personal information, being present etc.)</a:t>
          </a:r>
        </a:p>
      </dgm:t>
    </dgm:pt>
    <dgm:pt modelId="{929EBAEB-EB7C-4DB2-AA55-A5D7D1FEC7E0}" type="parTrans" cxnId="{F5474A6D-9BE2-4346-B922-1E7BFA5193E8}">
      <dgm:prSet/>
      <dgm:spPr/>
      <dgm:t>
        <a:bodyPr/>
        <a:lstStyle/>
        <a:p>
          <a:endParaRPr lang="en-US"/>
        </a:p>
      </dgm:t>
    </dgm:pt>
    <dgm:pt modelId="{24914094-5F15-4D5E-A0FE-5203934DC107}" type="sibTrans" cxnId="{F5474A6D-9BE2-4346-B922-1E7BFA5193E8}">
      <dgm:prSet/>
      <dgm:spPr/>
      <dgm:t>
        <a:bodyPr/>
        <a:lstStyle/>
        <a:p>
          <a:endParaRPr lang="en-US"/>
        </a:p>
      </dgm:t>
    </dgm:pt>
    <dgm:pt modelId="{7C4B1D7A-7F7E-4E08-8790-FD89F096CB2A}">
      <dgm:prSet phldrT="[Text]"/>
      <dgm:spPr/>
      <dgm:t>
        <a:bodyPr/>
        <a:lstStyle/>
        <a:p>
          <a:r>
            <a:rPr lang="en-US" dirty="0"/>
            <a:t>Outputs are usually customized to a degree</a:t>
          </a:r>
        </a:p>
      </dgm:t>
    </dgm:pt>
    <dgm:pt modelId="{93F42585-7833-413E-8C8B-F679FBDECCB1}" type="parTrans" cxnId="{A47456D7-A41E-4384-85B9-F367A4DCAB1F}">
      <dgm:prSet/>
      <dgm:spPr/>
      <dgm:t>
        <a:bodyPr/>
        <a:lstStyle/>
        <a:p>
          <a:endParaRPr lang="en-US"/>
        </a:p>
      </dgm:t>
    </dgm:pt>
    <dgm:pt modelId="{A2D29530-8A69-4150-B62E-92602FE0EB4A}" type="sibTrans" cxnId="{A47456D7-A41E-4384-85B9-F367A4DCAB1F}">
      <dgm:prSet/>
      <dgm:spPr/>
      <dgm:t>
        <a:bodyPr/>
        <a:lstStyle/>
        <a:p>
          <a:endParaRPr lang="en-US"/>
        </a:p>
      </dgm:t>
    </dgm:pt>
    <dgm:pt modelId="{D9B964B8-A7DD-4ECD-BE26-AEA9E9F246B9}">
      <dgm:prSet phldrT="[Text]" custT="1"/>
      <dgm:spPr/>
      <dgm:t>
        <a:bodyPr/>
        <a:lstStyle/>
        <a:p>
          <a:r>
            <a:rPr lang="en-US" sz="2800" dirty="0"/>
            <a:t>High</a:t>
          </a:r>
        </a:p>
      </dgm:t>
    </dgm:pt>
    <dgm:pt modelId="{65F3B297-A1EC-4F4E-85F4-8E13F13E2E27}" type="parTrans" cxnId="{FE7AD071-7774-4B9F-9352-B95D98C39C82}">
      <dgm:prSet/>
      <dgm:spPr/>
      <dgm:t>
        <a:bodyPr/>
        <a:lstStyle/>
        <a:p>
          <a:endParaRPr lang="en-US"/>
        </a:p>
      </dgm:t>
    </dgm:pt>
    <dgm:pt modelId="{0EBCFB98-CAE1-4A85-BBF7-F10CF7CAE491}" type="sibTrans" cxnId="{FE7AD071-7774-4B9F-9352-B95D98C39C82}">
      <dgm:prSet/>
      <dgm:spPr/>
      <dgm:t>
        <a:bodyPr/>
        <a:lstStyle/>
        <a:p>
          <a:endParaRPr lang="en-US"/>
        </a:p>
      </dgm:t>
    </dgm:pt>
    <dgm:pt modelId="{0B975C9F-E549-47C0-AAE4-E3990DF3C2F5}">
      <dgm:prSet phldrT="[Text]"/>
      <dgm:spPr/>
      <dgm:t>
        <a:bodyPr/>
        <a:lstStyle/>
        <a:p>
          <a:r>
            <a:rPr lang="en-US" dirty="0"/>
            <a:t>Service is highly customized </a:t>
          </a:r>
        </a:p>
      </dgm:t>
    </dgm:pt>
    <dgm:pt modelId="{47ADDFC8-2464-4CBA-80EB-33D06C7BFDDC}" type="parTrans" cxnId="{F1C38961-F651-4348-9C17-34A4475004B6}">
      <dgm:prSet/>
      <dgm:spPr/>
      <dgm:t>
        <a:bodyPr/>
        <a:lstStyle/>
        <a:p>
          <a:endParaRPr lang="en-US"/>
        </a:p>
      </dgm:t>
    </dgm:pt>
    <dgm:pt modelId="{8B13B350-D9D4-4F72-BB57-35294AF675C9}" type="sibTrans" cxnId="{F1C38961-F651-4348-9C17-34A4475004B6}">
      <dgm:prSet/>
      <dgm:spPr/>
      <dgm:t>
        <a:bodyPr/>
        <a:lstStyle/>
        <a:p>
          <a:endParaRPr lang="en-US"/>
        </a:p>
      </dgm:t>
    </dgm:pt>
    <dgm:pt modelId="{D26A5B20-1A92-4FCD-8775-E4066128907B}">
      <dgm:prSet phldrT="[Text]"/>
      <dgm:spPr/>
      <dgm:t>
        <a:bodyPr/>
        <a:lstStyle/>
        <a:p>
          <a:r>
            <a:rPr lang="en-US" dirty="0"/>
            <a:t>Output cannot be properly given without actively working with the customer</a:t>
          </a:r>
        </a:p>
      </dgm:t>
    </dgm:pt>
    <dgm:pt modelId="{53D59DFA-8662-48AE-8773-00B01C259535}" type="parTrans" cxnId="{F0C11F6E-F33B-4206-AC69-5A14320A3087}">
      <dgm:prSet/>
      <dgm:spPr/>
      <dgm:t>
        <a:bodyPr/>
        <a:lstStyle/>
        <a:p>
          <a:endParaRPr lang="en-US"/>
        </a:p>
      </dgm:t>
    </dgm:pt>
    <dgm:pt modelId="{A9454298-A01A-4712-8E4F-7A0DCF4BF456}" type="sibTrans" cxnId="{F0C11F6E-F33B-4206-AC69-5A14320A3087}">
      <dgm:prSet/>
      <dgm:spPr/>
      <dgm:t>
        <a:bodyPr/>
        <a:lstStyle/>
        <a:p>
          <a:endParaRPr lang="en-US"/>
        </a:p>
      </dgm:t>
    </dgm:pt>
    <dgm:pt modelId="{DE206F2C-D4D9-449C-9F5A-DBB9716A665C}">
      <dgm:prSet phldrT="[Text]"/>
      <dgm:spPr/>
      <dgm:t>
        <a:bodyPr/>
        <a:lstStyle/>
        <a:p>
          <a:r>
            <a:rPr lang="en-US" dirty="0"/>
            <a:t>Outputs are highly standardised</a:t>
          </a:r>
        </a:p>
      </dgm:t>
    </dgm:pt>
    <dgm:pt modelId="{FBD5B029-D778-4B19-BACA-3B46B7F45004}" type="parTrans" cxnId="{7239B99F-2C99-4F93-B977-55E5241EE150}">
      <dgm:prSet/>
      <dgm:spPr/>
      <dgm:t>
        <a:bodyPr/>
        <a:lstStyle/>
        <a:p>
          <a:endParaRPr lang="en-US"/>
        </a:p>
      </dgm:t>
    </dgm:pt>
    <dgm:pt modelId="{63126F2B-B8A9-4132-BA35-5E3945497FA1}" type="sibTrans" cxnId="{7239B99F-2C99-4F93-B977-55E5241EE150}">
      <dgm:prSet/>
      <dgm:spPr/>
      <dgm:t>
        <a:bodyPr/>
        <a:lstStyle/>
        <a:p>
          <a:endParaRPr lang="en-US"/>
        </a:p>
      </dgm:t>
    </dgm:pt>
    <dgm:pt modelId="{7BD6687A-CF96-482E-B406-905BB04ECFC7}" type="pres">
      <dgm:prSet presAssocID="{8885B78B-D810-4DD1-8DCB-45BFBDBF9C05}" presName="Name0" presStyleCnt="0">
        <dgm:presLayoutVars>
          <dgm:dir/>
          <dgm:animLvl val="lvl"/>
          <dgm:resizeHandles val="exact"/>
        </dgm:presLayoutVars>
      </dgm:prSet>
      <dgm:spPr/>
    </dgm:pt>
    <dgm:pt modelId="{FEF2A984-F6E9-4A29-B686-A40DFBD2DC79}" type="pres">
      <dgm:prSet presAssocID="{82865D1E-FA7C-43A3-B5F4-D9CC0C028B2A}" presName="composite" presStyleCnt="0"/>
      <dgm:spPr/>
    </dgm:pt>
    <dgm:pt modelId="{A234D600-5C97-42E1-B4DC-EAA4A1BAA0D1}" type="pres">
      <dgm:prSet presAssocID="{82865D1E-FA7C-43A3-B5F4-D9CC0C028B2A}" presName="parTx" presStyleLbl="alignNode1" presStyleIdx="0" presStyleCnt="3">
        <dgm:presLayoutVars>
          <dgm:chMax val="0"/>
          <dgm:chPref val="0"/>
          <dgm:bulletEnabled val="1"/>
        </dgm:presLayoutVars>
      </dgm:prSet>
      <dgm:spPr/>
    </dgm:pt>
    <dgm:pt modelId="{D960A624-B5B4-4B2A-B71D-82849091AA56}" type="pres">
      <dgm:prSet presAssocID="{82865D1E-FA7C-43A3-B5F4-D9CC0C028B2A}" presName="desTx" presStyleLbl="alignAccFollowNode1" presStyleIdx="0" presStyleCnt="3">
        <dgm:presLayoutVars>
          <dgm:bulletEnabled val="1"/>
        </dgm:presLayoutVars>
      </dgm:prSet>
      <dgm:spPr/>
    </dgm:pt>
    <dgm:pt modelId="{DECD7972-7936-4D1D-AE2D-6E10118D41AD}" type="pres">
      <dgm:prSet presAssocID="{DE0CDE46-9BFA-4D6B-A201-C0E723277DE4}" presName="space" presStyleCnt="0"/>
      <dgm:spPr/>
    </dgm:pt>
    <dgm:pt modelId="{0B744938-AF21-44C9-84A6-7EC189D314F6}" type="pres">
      <dgm:prSet presAssocID="{8AA4561E-A6FD-4CCF-BE36-DBED66900176}" presName="composite" presStyleCnt="0"/>
      <dgm:spPr/>
    </dgm:pt>
    <dgm:pt modelId="{7CB28CAE-83DA-4C55-9C49-2C9DA16B7907}" type="pres">
      <dgm:prSet presAssocID="{8AA4561E-A6FD-4CCF-BE36-DBED66900176}" presName="parTx" presStyleLbl="alignNode1" presStyleIdx="1" presStyleCnt="3">
        <dgm:presLayoutVars>
          <dgm:chMax val="0"/>
          <dgm:chPref val="0"/>
          <dgm:bulletEnabled val="1"/>
        </dgm:presLayoutVars>
      </dgm:prSet>
      <dgm:spPr/>
    </dgm:pt>
    <dgm:pt modelId="{275687D1-9543-4D37-9D4F-C2FCBF82F337}" type="pres">
      <dgm:prSet presAssocID="{8AA4561E-A6FD-4CCF-BE36-DBED66900176}" presName="desTx" presStyleLbl="alignAccFollowNode1" presStyleIdx="1" presStyleCnt="3">
        <dgm:presLayoutVars>
          <dgm:bulletEnabled val="1"/>
        </dgm:presLayoutVars>
      </dgm:prSet>
      <dgm:spPr/>
    </dgm:pt>
    <dgm:pt modelId="{9D0D43E5-AAD6-4C28-B06A-0EEDB5D93E70}" type="pres">
      <dgm:prSet presAssocID="{90FE2885-6FEB-4A33-9E65-CA128121D9BD}" presName="space" presStyleCnt="0"/>
      <dgm:spPr/>
    </dgm:pt>
    <dgm:pt modelId="{AF2062BD-631A-4B1D-AD44-F126023B6974}" type="pres">
      <dgm:prSet presAssocID="{D9B964B8-A7DD-4ECD-BE26-AEA9E9F246B9}" presName="composite" presStyleCnt="0"/>
      <dgm:spPr/>
    </dgm:pt>
    <dgm:pt modelId="{35E03C21-70C3-4837-B9C5-E8D5164DF78E}" type="pres">
      <dgm:prSet presAssocID="{D9B964B8-A7DD-4ECD-BE26-AEA9E9F246B9}" presName="parTx" presStyleLbl="alignNode1" presStyleIdx="2" presStyleCnt="3">
        <dgm:presLayoutVars>
          <dgm:chMax val="0"/>
          <dgm:chPref val="0"/>
          <dgm:bulletEnabled val="1"/>
        </dgm:presLayoutVars>
      </dgm:prSet>
      <dgm:spPr/>
    </dgm:pt>
    <dgm:pt modelId="{19422709-FE15-4008-B780-A5139DB6BFE1}" type="pres">
      <dgm:prSet presAssocID="{D9B964B8-A7DD-4ECD-BE26-AEA9E9F246B9}" presName="desTx" presStyleLbl="alignAccFollowNode1" presStyleIdx="2" presStyleCnt="3">
        <dgm:presLayoutVars>
          <dgm:bulletEnabled val="1"/>
        </dgm:presLayoutVars>
      </dgm:prSet>
      <dgm:spPr/>
    </dgm:pt>
  </dgm:ptLst>
  <dgm:cxnLst>
    <dgm:cxn modelId="{DAF5D300-AC2E-4863-9440-6A33FC77AD82}" type="presOf" srcId="{0B975C9F-E549-47C0-AAE4-E3990DF3C2F5}" destId="{19422709-FE15-4008-B780-A5139DB6BFE1}" srcOrd="0" destOrd="0" presId="urn:microsoft.com/office/officeart/2005/8/layout/hList1"/>
    <dgm:cxn modelId="{F312EE0C-DBF5-4CF7-B12F-98B51BF30395}" type="presOf" srcId="{808970B9-2798-4D27-A243-4170468E4FCA}" destId="{D960A624-B5B4-4B2A-B71D-82849091AA56}" srcOrd="0" destOrd="0" presId="urn:microsoft.com/office/officeart/2005/8/layout/hList1"/>
    <dgm:cxn modelId="{52A8D30F-94BA-4196-8935-F96459A99C69}" type="presOf" srcId="{D26A5B20-1A92-4FCD-8775-E4066128907B}" destId="{19422709-FE15-4008-B780-A5139DB6BFE1}" srcOrd="0" destOrd="1" presId="urn:microsoft.com/office/officeart/2005/8/layout/hList1"/>
    <dgm:cxn modelId="{F1C38961-F651-4348-9C17-34A4475004B6}" srcId="{D9B964B8-A7DD-4ECD-BE26-AEA9E9F246B9}" destId="{0B975C9F-E549-47C0-AAE4-E3990DF3C2F5}" srcOrd="0" destOrd="0" parTransId="{47ADDFC8-2464-4CBA-80EB-33D06C7BFDDC}" sibTransId="{8B13B350-D9D4-4F72-BB57-35294AF675C9}"/>
    <dgm:cxn modelId="{320A9A64-6547-4E34-A64D-E18091CFDED1}" type="presOf" srcId="{82865D1E-FA7C-43A3-B5F4-D9CC0C028B2A}" destId="{A234D600-5C97-42E1-B4DC-EAA4A1BAA0D1}" srcOrd="0" destOrd="0" presId="urn:microsoft.com/office/officeart/2005/8/layout/hList1"/>
    <dgm:cxn modelId="{F5474A6D-9BE2-4346-B922-1E7BFA5193E8}" srcId="{8AA4561E-A6FD-4CCF-BE36-DBED66900176}" destId="{AF5666D8-2D4C-4196-9FDD-61E9231021AC}" srcOrd="0" destOrd="0" parTransId="{929EBAEB-EB7C-4DB2-AA55-A5D7D1FEC7E0}" sibTransId="{24914094-5F15-4D5E-A0FE-5203934DC107}"/>
    <dgm:cxn modelId="{F0C11F6E-F33B-4206-AC69-5A14320A3087}" srcId="{D9B964B8-A7DD-4ECD-BE26-AEA9E9F246B9}" destId="{D26A5B20-1A92-4FCD-8775-E4066128907B}" srcOrd="1" destOrd="0" parTransId="{53D59DFA-8662-48AE-8773-00B01C259535}" sibTransId="{A9454298-A01A-4712-8E4F-7A0DCF4BF456}"/>
    <dgm:cxn modelId="{FE7AD071-7774-4B9F-9352-B95D98C39C82}" srcId="{8885B78B-D810-4DD1-8DCB-45BFBDBF9C05}" destId="{D9B964B8-A7DD-4ECD-BE26-AEA9E9F246B9}" srcOrd="2" destOrd="0" parTransId="{65F3B297-A1EC-4F4E-85F4-8E13F13E2E27}" sibTransId="{0EBCFB98-CAE1-4A85-BBF7-F10CF7CAE491}"/>
    <dgm:cxn modelId="{AA252D53-AC67-4721-A1CB-F03AB5D42FA5}" type="presOf" srcId="{7C4B1D7A-7F7E-4E08-8790-FD89F096CB2A}" destId="{275687D1-9543-4D37-9D4F-C2FCBF82F337}" srcOrd="0" destOrd="1" presId="urn:microsoft.com/office/officeart/2005/8/layout/hList1"/>
    <dgm:cxn modelId="{2FDDC259-0B37-41A2-A024-235E0C6F0E23}" srcId="{8885B78B-D810-4DD1-8DCB-45BFBDBF9C05}" destId="{82865D1E-FA7C-43A3-B5F4-D9CC0C028B2A}" srcOrd="0" destOrd="0" parTransId="{434BE6BD-4E40-4AB3-A17E-4F4B125DD376}" sibTransId="{DE0CDE46-9BFA-4D6B-A201-C0E723277DE4}"/>
    <dgm:cxn modelId="{C095A77A-A0F8-41DB-9C49-A71A9AC60FE5}" srcId="{8885B78B-D810-4DD1-8DCB-45BFBDBF9C05}" destId="{8AA4561E-A6FD-4CCF-BE36-DBED66900176}" srcOrd="1" destOrd="0" parTransId="{83FEE767-49DE-4604-BEAD-D889B388C2A8}" sibTransId="{90FE2885-6FEB-4A33-9E65-CA128121D9BD}"/>
    <dgm:cxn modelId="{7239B99F-2C99-4F93-B977-55E5241EE150}" srcId="{82865D1E-FA7C-43A3-B5F4-D9CC0C028B2A}" destId="{DE206F2C-D4D9-449C-9F5A-DBB9716A665C}" srcOrd="1" destOrd="0" parTransId="{FBD5B029-D778-4B19-BACA-3B46B7F45004}" sibTransId="{63126F2B-B8A9-4132-BA35-5E3945497FA1}"/>
    <dgm:cxn modelId="{885856AA-E868-49CB-B5D2-2F7B9650EDB4}" type="presOf" srcId="{D9B964B8-A7DD-4ECD-BE26-AEA9E9F246B9}" destId="{35E03C21-70C3-4837-B9C5-E8D5164DF78E}" srcOrd="0" destOrd="0" presId="urn:microsoft.com/office/officeart/2005/8/layout/hList1"/>
    <dgm:cxn modelId="{60444CC3-83D3-4D4F-AEF4-329F97CB597C}" srcId="{82865D1E-FA7C-43A3-B5F4-D9CC0C028B2A}" destId="{808970B9-2798-4D27-A243-4170468E4FCA}" srcOrd="0" destOrd="0" parTransId="{9295B23E-678E-4C1D-BF71-AE8A9CA55F1C}" sibTransId="{5086F019-47CF-4383-A6F2-BA0EB984F4BE}"/>
    <dgm:cxn modelId="{981BEAC9-E865-44D5-8EA9-D9B2696E43FF}" type="presOf" srcId="{DE206F2C-D4D9-449C-9F5A-DBB9716A665C}" destId="{D960A624-B5B4-4B2A-B71D-82849091AA56}" srcOrd="0" destOrd="1" presId="urn:microsoft.com/office/officeart/2005/8/layout/hList1"/>
    <dgm:cxn modelId="{4BBB2CD7-BFB9-499C-8C75-19A9AC298D3F}" type="presOf" srcId="{8885B78B-D810-4DD1-8DCB-45BFBDBF9C05}" destId="{7BD6687A-CF96-482E-B406-905BB04ECFC7}" srcOrd="0" destOrd="0" presId="urn:microsoft.com/office/officeart/2005/8/layout/hList1"/>
    <dgm:cxn modelId="{A47456D7-A41E-4384-85B9-F367A4DCAB1F}" srcId="{8AA4561E-A6FD-4CCF-BE36-DBED66900176}" destId="{7C4B1D7A-7F7E-4E08-8790-FD89F096CB2A}" srcOrd="1" destOrd="0" parTransId="{93F42585-7833-413E-8C8B-F679FBDECCB1}" sibTransId="{A2D29530-8A69-4150-B62E-92602FE0EB4A}"/>
    <dgm:cxn modelId="{6FA880DC-A7AC-4E9F-89C0-CF36F833C9A5}" type="presOf" srcId="{AF5666D8-2D4C-4196-9FDD-61E9231021AC}" destId="{275687D1-9543-4D37-9D4F-C2FCBF82F337}" srcOrd="0" destOrd="0" presId="urn:microsoft.com/office/officeart/2005/8/layout/hList1"/>
    <dgm:cxn modelId="{772CF9EB-F05D-425D-8FE3-61BDC940151B}" type="presOf" srcId="{8AA4561E-A6FD-4CCF-BE36-DBED66900176}" destId="{7CB28CAE-83DA-4C55-9C49-2C9DA16B7907}" srcOrd="0" destOrd="0" presId="urn:microsoft.com/office/officeart/2005/8/layout/hList1"/>
    <dgm:cxn modelId="{E0524AD7-A414-467F-9876-86AADDA012EA}" type="presParOf" srcId="{7BD6687A-CF96-482E-B406-905BB04ECFC7}" destId="{FEF2A984-F6E9-4A29-B686-A40DFBD2DC79}" srcOrd="0" destOrd="0" presId="urn:microsoft.com/office/officeart/2005/8/layout/hList1"/>
    <dgm:cxn modelId="{B4EE813B-BCC4-4F8C-9CF9-68061714E7FD}" type="presParOf" srcId="{FEF2A984-F6E9-4A29-B686-A40DFBD2DC79}" destId="{A234D600-5C97-42E1-B4DC-EAA4A1BAA0D1}" srcOrd="0" destOrd="0" presId="urn:microsoft.com/office/officeart/2005/8/layout/hList1"/>
    <dgm:cxn modelId="{8C52810A-7695-433F-88AE-5A621D4F5FDE}" type="presParOf" srcId="{FEF2A984-F6E9-4A29-B686-A40DFBD2DC79}" destId="{D960A624-B5B4-4B2A-B71D-82849091AA56}" srcOrd="1" destOrd="0" presId="urn:microsoft.com/office/officeart/2005/8/layout/hList1"/>
    <dgm:cxn modelId="{1B97639A-DBB0-435D-9F54-F38D1B9E535A}" type="presParOf" srcId="{7BD6687A-CF96-482E-B406-905BB04ECFC7}" destId="{DECD7972-7936-4D1D-AE2D-6E10118D41AD}" srcOrd="1" destOrd="0" presId="urn:microsoft.com/office/officeart/2005/8/layout/hList1"/>
    <dgm:cxn modelId="{5E84A865-1ABA-449A-8EDF-6A862C25CDF9}" type="presParOf" srcId="{7BD6687A-CF96-482E-B406-905BB04ECFC7}" destId="{0B744938-AF21-44C9-84A6-7EC189D314F6}" srcOrd="2" destOrd="0" presId="urn:microsoft.com/office/officeart/2005/8/layout/hList1"/>
    <dgm:cxn modelId="{F1DADE44-364C-4436-93B5-86DB73E28F75}" type="presParOf" srcId="{0B744938-AF21-44C9-84A6-7EC189D314F6}" destId="{7CB28CAE-83DA-4C55-9C49-2C9DA16B7907}" srcOrd="0" destOrd="0" presId="urn:microsoft.com/office/officeart/2005/8/layout/hList1"/>
    <dgm:cxn modelId="{EEE1A878-46EA-4F7C-B874-43F3301608B5}" type="presParOf" srcId="{0B744938-AF21-44C9-84A6-7EC189D314F6}" destId="{275687D1-9543-4D37-9D4F-C2FCBF82F337}" srcOrd="1" destOrd="0" presId="urn:microsoft.com/office/officeart/2005/8/layout/hList1"/>
    <dgm:cxn modelId="{ED186A98-FE12-438E-B6DE-25B2D9D97725}" type="presParOf" srcId="{7BD6687A-CF96-482E-B406-905BB04ECFC7}" destId="{9D0D43E5-AAD6-4C28-B06A-0EEDB5D93E70}" srcOrd="3" destOrd="0" presId="urn:microsoft.com/office/officeart/2005/8/layout/hList1"/>
    <dgm:cxn modelId="{2766839F-DFCC-4DDE-9332-13C960A73DD7}" type="presParOf" srcId="{7BD6687A-CF96-482E-B406-905BB04ECFC7}" destId="{AF2062BD-631A-4B1D-AD44-F126023B6974}" srcOrd="4" destOrd="0" presId="urn:microsoft.com/office/officeart/2005/8/layout/hList1"/>
    <dgm:cxn modelId="{F04C8D42-12A9-4CD9-8578-504992114561}" type="presParOf" srcId="{AF2062BD-631A-4B1D-AD44-F126023B6974}" destId="{35E03C21-70C3-4837-B9C5-E8D5164DF78E}" srcOrd="0" destOrd="0" presId="urn:microsoft.com/office/officeart/2005/8/layout/hList1"/>
    <dgm:cxn modelId="{19C99D4B-1129-47EF-81CB-35D8240F66E2}" type="presParOf" srcId="{AF2062BD-631A-4B1D-AD44-F126023B6974}" destId="{19422709-FE15-4008-B780-A5139DB6BFE1}"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821B39D-B44E-4F64-83E8-E0CF393EB697}"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7D65FF13-656E-4794-980C-63B6E4AEF152}">
      <dgm:prSet/>
      <dgm:spPr/>
      <dgm:t>
        <a:bodyPr/>
        <a:lstStyle/>
        <a:p>
          <a:pPr>
            <a:lnSpc>
              <a:spcPct val="100000"/>
            </a:lnSpc>
          </a:pPr>
          <a:r>
            <a:rPr lang="en-US"/>
            <a:t>Contact with staff, uniforms</a:t>
          </a:r>
        </a:p>
      </dgm:t>
    </dgm:pt>
    <dgm:pt modelId="{F607D8CB-298A-43B5-8E00-517616ED6E9E}" type="parTrans" cxnId="{49D95CA7-2612-47A7-85AB-2C7C08703BED}">
      <dgm:prSet/>
      <dgm:spPr/>
      <dgm:t>
        <a:bodyPr/>
        <a:lstStyle/>
        <a:p>
          <a:endParaRPr lang="en-US"/>
        </a:p>
      </dgm:t>
    </dgm:pt>
    <dgm:pt modelId="{0A4DA1C6-D030-473E-8ECC-325D0D823B20}" type="sibTrans" cxnId="{49D95CA7-2612-47A7-85AB-2C7C08703BED}">
      <dgm:prSet/>
      <dgm:spPr/>
      <dgm:t>
        <a:bodyPr/>
        <a:lstStyle/>
        <a:p>
          <a:pPr>
            <a:lnSpc>
              <a:spcPct val="100000"/>
            </a:lnSpc>
          </a:pPr>
          <a:endParaRPr lang="en-US"/>
        </a:p>
      </dgm:t>
    </dgm:pt>
    <dgm:pt modelId="{929E859B-66C4-4DE6-9E0C-32B97FDDA649}">
      <dgm:prSet/>
      <dgm:spPr/>
      <dgm:t>
        <a:bodyPr/>
        <a:lstStyle/>
        <a:p>
          <a:pPr>
            <a:lnSpc>
              <a:spcPct val="100000"/>
            </a:lnSpc>
          </a:pPr>
          <a:r>
            <a:rPr lang="en-US"/>
            <a:t>Buildings, logos, even colour schemes inside</a:t>
          </a:r>
        </a:p>
      </dgm:t>
    </dgm:pt>
    <dgm:pt modelId="{A20D804A-FEBA-4623-B3EC-69CB59EA1126}" type="parTrans" cxnId="{8A836250-99FC-47E7-B54E-1051A127BBC1}">
      <dgm:prSet/>
      <dgm:spPr/>
      <dgm:t>
        <a:bodyPr/>
        <a:lstStyle/>
        <a:p>
          <a:endParaRPr lang="en-US"/>
        </a:p>
      </dgm:t>
    </dgm:pt>
    <dgm:pt modelId="{AF3346C5-D0B9-4543-A907-BBC6CFF584A7}" type="sibTrans" cxnId="{8A836250-99FC-47E7-B54E-1051A127BBC1}">
      <dgm:prSet/>
      <dgm:spPr/>
      <dgm:t>
        <a:bodyPr/>
        <a:lstStyle/>
        <a:p>
          <a:pPr>
            <a:lnSpc>
              <a:spcPct val="100000"/>
            </a:lnSpc>
          </a:pPr>
          <a:endParaRPr lang="en-US"/>
        </a:p>
      </dgm:t>
    </dgm:pt>
    <dgm:pt modelId="{B6280922-AEE1-4ADE-9906-F7893451C933}">
      <dgm:prSet/>
      <dgm:spPr/>
      <dgm:t>
        <a:bodyPr/>
        <a:lstStyle/>
        <a:p>
          <a:pPr>
            <a:lnSpc>
              <a:spcPct val="100000"/>
            </a:lnSpc>
          </a:pPr>
          <a:r>
            <a:rPr lang="en-US"/>
            <a:t>Product packaging, receipts</a:t>
          </a:r>
        </a:p>
      </dgm:t>
    </dgm:pt>
    <dgm:pt modelId="{C53E482A-9570-4666-A32B-3BD7BBD6094A}" type="parTrans" cxnId="{BF3DE776-5CD5-4D54-8714-18EF531B4003}">
      <dgm:prSet/>
      <dgm:spPr/>
      <dgm:t>
        <a:bodyPr/>
        <a:lstStyle/>
        <a:p>
          <a:endParaRPr lang="en-US"/>
        </a:p>
      </dgm:t>
    </dgm:pt>
    <dgm:pt modelId="{5F7E4604-DA1A-4526-BFF4-D30D697F7D32}" type="sibTrans" cxnId="{BF3DE776-5CD5-4D54-8714-18EF531B4003}">
      <dgm:prSet/>
      <dgm:spPr/>
      <dgm:t>
        <a:bodyPr/>
        <a:lstStyle/>
        <a:p>
          <a:pPr>
            <a:lnSpc>
              <a:spcPct val="100000"/>
            </a:lnSpc>
          </a:pPr>
          <a:endParaRPr lang="en-US"/>
        </a:p>
      </dgm:t>
    </dgm:pt>
    <dgm:pt modelId="{9D679A1A-3FFA-4F11-B4E5-A7ECAB3B25DA}">
      <dgm:prSet/>
      <dgm:spPr/>
      <dgm:t>
        <a:bodyPr/>
        <a:lstStyle/>
        <a:p>
          <a:pPr>
            <a:lnSpc>
              <a:spcPct val="100000"/>
            </a:lnSpc>
          </a:pPr>
          <a:r>
            <a:rPr lang="en-US"/>
            <a:t>Websites and other digital content such as emails</a:t>
          </a:r>
        </a:p>
      </dgm:t>
    </dgm:pt>
    <dgm:pt modelId="{0A0E1C69-E4A5-4710-B1F0-2BBC6C3330C5}" type="parTrans" cxnId="{E012CC93-46C8-4780-9D9C-F1B7EE94388F}">
      <dgm:prSet/>
      <dgm:spPr/>
      <dgm:t>
        <a:bodyPr/>
        <a:lstStyle/>
        <a:p>
          <a:endParaRPr lang="en-US"/>
        </a:p>
      </dgm:t>
    </dgm:pt>
    <dgm:pt modelId="{4AD2334A-7A04-4859-B8CD-FA656F177A9D}" type="sibTrans" cxnId="{E012CC93-46C8-4780-9D9C-F1B7EE94388F}">
      <dgm:prSet/>
      <dgm:spPr/>
      <dgm:t>
        <a:bodyPr/>
        <a:lstStyle/>
        <a:p>
          <a:pPr>
            <a:lnSpc>
              <a:spcPct val="100000"/>
            </a:lnSpc>
          </a:pPr>
          <a:endParaRPr lang="en-US"/>
        </a:p>
      </dgm:t>
    </dgm:pt>
    <dgm:pt modelId="{52FD8B91-C3BB-4928-98D6-EA64A9E60EA4}">
      <dgm:prSet/>
      <dgm:spPr/>
      <dgm:t>
        <a:bodyPr/>
        <a:lstStyle/>
        <a:p>
          <a:pPr>
            <a:lnSpc>
              <a:spcPct val="100000"/>
            </a:lnSpc>
          </a:pPr>
          <a:r>
            <a:rPr lang="en-US"/>
            <a:t>Things given to a consumer which prove they are entitled to something e.g. a table number</a:t>
          </a:r>
        </a:p>
      </dgm:t>
    </dgm:pt>
    <dgm:pt modelId="{82B6A84A-1D98-4626-9447-6C93A6C45EB3}" type="parTrans" cxnId="{021AD939-8509-44B8-BEE2-87D904E86D61}">
      <dgm:prSet/>
      <dgm:spPr/>
      <dgm:t>
        <a:bodyPr/>
        <a:lstStyle/>
        <a:p>
          <a:endParaRPr lang="en-US"/>
        </a:p>
      </dgm:t>
    </dgm:pt>
    <dgm:pt modelId="{C311A7D4-B3CA-46C4-8699-3705E9B75FFF}" type="sibTrans" cxnId="{021AD939-8509-44B8-BEE2-87D904E86D61}">
      <dgm:prSet/>
      <dgm:spPr/>
      <dgm:t>
        <a:bodyPr/>
        <a:lstStyle/>
        <a:p>
          <a:endParaRPr lang="en-US"/>
        </a:p>
      </dgm:t>
    </dgm:pt>
    <dgm:pt modelId="{3DFE453B-EE9F-486D-A261-1BDCDB374D8D}" type="pres">
      <dgm:prSet presAssocID="{F821B39D-B44E-4F64-83E8-E0CF393EB697}" presName="root" presStyleCnt="0">
        <dgm:presLayoutVars>
          <dgm:dir/>
          <dgm:resizeHandles val="exact"/>
        </dgm:presLayoutVars>
      </dgm:prSet>
      <dgm:spPr/>
    </dgm:pt>
    <dgm:pt modelId="{8163DB27-B71A-4D1E-A96E-C1812728B1BD}" type="pres">
      <dgm:prSet presAssocID="{7D65FF13-656E-4794-980C-63B6E4AEF152}" presName="compNode" presStyleCnt="0"/>
      <dgm:spPr/>
    </dgm:pt>
    <dgm:pt modelId="{FD33D692-B730-4DD1-BF59-9DCC621F4CB1}" type="pres">
      <dgm:prSet presAssocID="{7D65FF13-656E-4794-980C-63B6E4AEF152}" presName="bgRect" presStyleLbl="bgShp" presStyleIdx="0" presStyleCnt="5"/>
      <dgm:spPr/>
    </dgm:pt>
    <dgm:pt modelId="{30DA57AD-B3B4-4CED-8DFB-C71A38FCD7EA}" type="pres">
      <dgm:prSet presAssocID="{7D65FF13-656E-4794-980C-63B6E4AEF152}"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Office Worker"/>
        </a:ext>
      </dgm:extLst>
    </dgm:pt>
    <dgm:pt modelId="{DC78749F-F424-4F0B-A662-D0857CDBB659}" type="pres">
      <dgm:prSet presAssocID="{7D65FF13-656E-4794-980C-63B6E4AEF152}" presName="spaceRect" presStyleCnt="0"/>
      <dgm:spPr/>
    </dgm:pt>
    <dgm:pt modelId="{5670D591-0A68-4665-961A-25900F1F7E45}" type="pres">
      <dgm:prSet presAssocID="{7D65FF13-656E-4794-980C-63B6E4AEF152}" presName="parTx" presStyleLbl="revTx" presStyleIdx="0" presStyleCnt="5">
        <dgm:presLayoutVars>
          <dgm:chMax val="0"/>
          <dgm:chPref val="0"/>
        </dgm:presLayoutVars>
      </dgm:prSet>
      <dgm:spPr/>
    </dgm:pt>
    <dgm:pt modelId="{99A10055-4619-4467-8DE0-9D9920075547}" type="pres">
      <dgm:prSet presAssocID="{0A4DA1C6-D030-473E-8ECC-325D0D823B20}" presName="sibTrans" presStyleCnt="0"/>
      <dgm:spPr/>
    </dgm:pt>
    <dgm:pt modelId="{1DA16249-8122-4C70-B499-E2670239F5DE}" type="pres">
      <dgm:prSet presAssocID="{929E859B-66C4-4DE6-9E0C-32B97FDDA649}" presName="compNode" presStyleCnt="0"/>
      <dgm:spPr/>
    </dgm:pt>
    <dgm:pt modelId="{51C74D95-F3BD-46CB-BF31-11D145EF7918}" type="pres">
      <dgm:prSet presAssocID="{929E859B-66C4-4DE6-9E0C-32B97FDDA649}" presName="bgRect" presStyleLbl="bgShp" presStyleIdx="1" presStyleCnt="5"/>
      <dgm:spPr/>
    </dgm:pt>
    <dgm:pt modelId="{DCB4D6EE-1EC2-4AD6-A850-B51225881A0C}" type="pres">
      <dgm:prSet presAssocID="{929E859B-66C4-4DE6-9E0C-32B97FDDA649}"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ity"/>
        </a:ext>
      </dgm:extLst>
    </dgm:pt>
    <dgm:pt modelId="{9BCB2B3E-3684-4870-B950-D8E1003D885D}" type="pres">
      <dgm:prSet presAssocID="{929E859B-66C4-4DE6-9E0C-32B97FDDA649}" presName="spaceRect" presStyleCnt="0"/>
      <dgm:spPr/>
    </dgm:pt>
    <dgm:pt modelId="{42C952BD-633D-41C9-A3B9-FC96A6376675}" type="pres">
      <dgm:prSet presAssocID="{929E859B-66C4-4DE6-9E0C-32B97FDDA649}" presName="parTx" presStyleLbl="revTx" presStyleIdx="1" presStyleCnt="5">
        <dgm:presLayoutVars>
          <dgm:chMax val="0"/>
          <dgm:chPref val="0"/>
        </dgm:presLayoutVars>
      </dgm:prSet>
      <dgm:spPr/>
    </dgm:pt>
    <dgm:pt modelId="{56B027E5-8104-4DA6-BCBE-4315AC556E11}" type="pres">
      <dgm:prSet presAssocID="{AF3346C5-D0B9-4543-A907-BBC6CFF584A7}" presName="sibTrans" presStyleCnt="0"/>
      <dgm:spPr/>
    </dgm:pt>
    <dgm:pt modelId="{E367B560-B76B-442C-ACD4-3ACF793BAA8D}" type="pres">
      <dgm:prSet presAssocID="{B6280922-AEE1-4ADE-9906-F7893451C933}" presName="compNode" presStyleCnt="0"/>
      <dgm:spPr/>
    </dgm:pt>
    <dgm:pt modelId="{4940A3D1-A610-45D9-B822-1AAFFACDA70F}" type="pres">
      <dgm:prSet presAssocID="{B6280922-AEE1-4ADE-9906-F7893451C933}" presName="bgRect" presStyleLbl="bgShp" presStyleIdx="2" presStyleCnt="5"/>
      <dgm:spPr/>
    </dgm:pt>
    <dgm:pt modelId="{B5E928F0-A3A6-4CE9-A8FF-927F292D722D}" type="pres">
      <dgm:prSet presAssocID="{B6280922-AEE1-4ADE-9906-F7893451C933}"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ox"/>
        </a:ext>
      </dgm:extLst>
    </dgm:pt>
    <dgm:pt modelId="{86D71E81-27AF-4991-9353-7DBAA0486FC2}" type="pres">
      <dgm:prSet presAssocID="{B6280922-AEE1-4ADE-9906-F7893451C933}" presName="spaceRect" presStyleCnt="0"/>
      <dgm:spPr/>
    </dgm:pt>
    <dgm:pt modelId="{E029AED0-6A26-455F-95B3-1E042AD1EB69}" type="pres">
      <dgm:prSet presAssocID="{B6280922-AEE1-4ADE-9906-F7893451C933}" presName="parTx" presStyleLbl="revTx" presStyleIdx="2" presStyleCnt="5">
        <dgm:presLayoutVars>
          <dgm:chMax val="0"/>
          <dgm:chPref val="0"/>
        </dgm:presLayoutVars>
      </dgm:prSet>
      <dgm:spPr/>
    </dgm:pt>
    <dgm:pt modelId="{327D78FB-95C7-4511-B39C-6BED3D3D829C}" type="pres">
      <dgm:prSet presAssocID="{5F7E4604-DA1A-4526-BFF4-D30D697F7D32}" presName="sibTrans" presStyleCnt="0"/>
      <dgm:spPr/>
    </dgm:pt>
    <dgm:pt modelId="{712D8E75-D325-4EBF-8ACE-5A0CC5A81E32}" type="pres">
      <dgm:prSet presAssocID="{9D679A1A-3FFA-4F11-B4E5-A7ECAB3B25DA}" presName="compNode" presStyleCnt="0"/>
      <dgm:spPr/>
    </dgm:pt>
    <dgm:pt modelId="{7495E1CC-8DA6-4FC2-86B2-BFB68F0D5213}" type="pres">
      <dgm:prSet presAssocID="{9D679A1A-3FFA-4F11-B4E5-A7ECAB3B25DA}" presName="bgRect" presStyleLbl="bgShp" presStyleIdx="3" presStyleCnt="5"/>
      <dgm:spPr/>
    </dgm:pt>
    <dgm:pt modelId="{E16FBA65-A711-4FF0-9CE5-413C020E9104}" type="pres">
      <dgm:prSet presAssocID="{9D679A1A-3FFA-4F11-B4E5-A7ECAB3B25DA}"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Laptop"/>
        </a:ext>
      </dgm:extLst>
    </dgm:pt>
    <dgm:pt modelId="{0E4E43AB-A8F2-4DE8-A180-E27F439AF00C}" type="pres">
      <dgm:prSet presAssocID="{9D679A1A-3FFA-4F11-B4E5-A7ECAB3B25DA}" presName="spaceRect" presStyleCnt="0"/>
      <dgm:spPr/>
    </dgm:pt>
    <dgm:pt modelId="{08DCE517-1EDC-40F5-8FDB-8B573C099033}" type="pres">
      <dgm:prSet presAssocID="{9D679A1A-3FFA-4F11-B4E5-A7ECAB3B25DA}" presName="parTx" presStyleLbl="revTx" presStyleIdx="3" presStyleCnt="5">
        <dgm:presLayoutVars>
          <dgm:chMax val="0"/>
          <dgm:chPref val="0"/>
        </dgm:presLayoutVars>
      </dgm:prSet>
      <dgm:spPr/>
    </dgm:pt>
    <dgm:pt modelId="{FF5E18C2-96B5-4E8B-B431-E1A7ACD82F45}" type="pres">
      <dgm:prSet presAssocID="{4AD2334A-7A04-4859-B8CD-FA656F177A9D}" presName="sibTrans" presStyleCnt="0"/>
      <dgm:spPr/>
    </dgm:pt>
    <dgm:pt modelId="{20BD7EDC-9BD5-426E-ADA8-3FD18C7D1FFF}" type="pres">
      <dgm:prSet presAssocID="{52FD8B91-C3BB-4928-98D6-EA64A9E60EA4}" presName="compNode" presStyleCnt="0"/>
      <dgm:spPr/>
    </dgm:pt>
    <dgm:pt modelId="{30F52B61-4885-4BAD-BD86-AE1AC9A70168}" type="pres">
      <dgm:prSet presAssocID="{52FD8B91-C3BB-4928-98D6-EA64A9E60EA4}" presName="bgRect" presStyleLbl="bgShp" presStyleIdx="4" presStyleCnt="5"/>
      <dgm:spPr/>
    </dgm:pt>
    <dgm:pt modelId="{EFA1C591-2C70-4FEB-A672-E86CB14E37FA}" type="pres">
      <dgm:prSet presAssocID="{52FD8B91-C3BB-4928-98D6-EA64A9E60EA4}"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Light Bulb and Gear"/>
        </a:ext>
      </dgm:extLst>
    </dgm:pt>
    <dgm:pt modelId="{051A1093-A54E-4D63-AF9D-365B86D0C411}" type="pres">
      <dgm:prSet presAssocID="{52FD8B91-C3BB-4928-98D6-EA64A9E60EA4}" presName="spaceRect" presStyleCnt="0"/>
      <dgm:spPr/>
    </dgm:pt>
    <dgm:pt modelId="{515B6A27-5202-4DFE-9DFE-7F0963633910}" type="pres">
      <dgm:prSet presAssocID="{52FD8B91-C3BB-4928-98D6-EA64A9E60EA4}" presName="parTx" presStyleLbl="revTx" presStyleIdx="4" presStyleCnt="5">
        <dgm:presLayoutVars>
          <dgm:chMax val="0"/>
          <dgm:chPref val="0"/>
        </dgm:presLayoutVars>
      </dgm:prSet>
      <dgm:spPr/>
    </dgm:pt>
  </dgm:ptLst>
  <dgm:cxnLst>
    <dgm:cxn modelId="{9231BA0D-C38D-40B3-90E8-B20DF577052D}" type="presOf" srcId="{B6280922-AEE1-4ADE-9906-F7893451C933}" destId="{E029AED0-6A26-455F-95B3-1E042AD1EB69}" srcOrd="0" destOrd="0" presId="urn:microsoft.com/office/officeart/2018/2/layout/IconVerticalSolidList"/>
    <dgm:cxn modelId="{D5500228-0D02-4F16-B6C7-48882B90A1AA}" type="presOf" srcId="{52FD8B91-C3BB-4928-98D6-EA64A9E60EA4}" destId="{515B6A27-5202-4DFE-9DFE-7F0963633910}" srcOrd="0" destOrd="0" presId="urn:microsoft.com/office/officeart/2018/2/layout/IconVerticalSolidList"/>
    <dgm:cxn modelId="{053FAE30-4565-4B89-B079-18B642587002}" type="presOf" srcId="{9D679A1A-3FFA-4F11-B4E5-A7ECAB3B25DA}" destId="{08DCE517-1EDC-40F5-8FDB-8B573C099033}" srcOrd="0" destOrd="0" presId="urn:microsoft.com/office/officeart/2018/2/layout/IconVerticalSolidList"/>
    <dgm:cxn modelId="{021AD939-8509-44B8-BEE2-87D904E86D61}" srcId="{F821B39D-B44E-4F64-83E8-E0CF393EB697}" destId="{52FD8B91-C3BB-4928-98D6-EA64A9E60EA4}" srcOrd="4" destOrd="0" parTransId="{82B6A84A-1D98-4626-9447-6C93A6C45EB3}" sibTransId="{C311A7D4-B3CA-46C4-8699-3705E9B75FFF}"/>
    <dgm:cxn modelId="{07C3083D-305A-4C3D-81F7-518047C026A9}" type="presOf" srcId="{7D65FF13-656E-4794-980C-63B6E4AEF152}" destId="{5670D591-0A68-4665-961A-25900F1F7E45}" srcOrd="0" destOrd="0" presId="urn:microsoft.com/office/officeart/2018/2/layout/IconVerticalSolidList"/>
    <dgm:cxn modelId="{8A836250-99FC-47E7-B54E-1051A127BBC1}" srcId="{F821B39D-B44E-4F64-83E8-E0CF393EB697}" destId="{929E859B-66C4-4DE6-9E0C-32B97FDDA649}" srcOrd="1" destOrd="0" parTransId="{A20D804A-FEBA-4623-B3EC-69CB59EA1126}" sibTransId="{AF3346C5-D0B9-4543-A907-BBC6CFF584A7}"/>
    <dgm:cxn modelId="{BF3DE776-5CD5-4D54-8714-18EF531B4003}" srcId="{F821B39D-B44E-4F64-83E8-E0CF393EB697}" destId="{B6280922-AEE1-4ADE-9906-F7893451C933}" srcOrd="2" destOrd="0" parTransId="{C53E482A-9570-4666-A32B-3BD7BBD6094A}" sibTransId="{5F7E4604-DA1A-4526-BFF4-D30D697F7D32}"/>
    <dgm:cxn modelId="{E012CC93-46C8-4780-9D9C-F1B7EE94388F}" srcId="{F821B39D-B44E-4F64-83E8-E0CF393EB697}" destId="{9D679A1A-3FFA-4F11-B4E5-A7ECAB3B25DA}" srcOrd="3" destOrd="0" parTransId="{0A0E1C69-E4A5-4710-B1F0-2BBC6C3330C5}" sibTransId="{4AD2334A-7A04-4859-B8CD-FA656F177A9D}"/>
    <dgm:cxn modelId="{49D95CA7-2612-47A7-85AB-2C7C08703BED}" srcId="{F821B39D-B44E-4F64-83E8-E0CF393EB697}" destId="{7D65FF13-656E-4794-980C-63B6E4AEF152}" srcOrd="0" destOrd="0" parTransId="{F607D8CB-298A-43B5-8E00-517616ED6E9E}" sibTransId="{0A4DA1C6-D030-473E-8ECC-325D0D823B20}"/>
    <dgm:cxn modelId="{7BDD09C2-D16D-4CE7-9E16-E7BB1075540A}" type="presOf" srcId="{F821B39D-B44E-4F64-83E8-E0CF393EB697}" destId="{3DFE453B-EE9F-486D-A261-1BDCDB374D8D}" srcOrd="0" destOrd="0" presId="urn:microsoft.com/office/officeart/2018/2/layout/IconVerticalSolidList"/>
    <dgm:cxn modelId="{9611BCDB-9EA5-4EFC-ABF8-2BDEFDA84137}" type="presOf" srcId="{929E859B-66C4-4DE6-9E0C-32B97FDDA649}" destId="{42C952BD-633D-41C9-A3B9-FC96A6376675}" srcOrd="0" destOrd="0" presId="urn:microsoft.com/office/officeart/2018/2/layout/IconVerticalSolidList"/>
    <dgm:cxn modelId="{483F9705-9F3F-43ED-BCAE-D0ED06FEFC1E}" type="presParOf" srcId="{3DFE453B-EE9F-486D-A261-1BDCDB374D8D}" destId="{8163DB27-B71A-4D1E-A96E-C1812728B1BD}" srcOrd="0" destOrd="0" presId="urn:microsoft.com/office/officeart/2018/2/layout/IconVerticalSolidList"/>
    <dgm:cxn modelId="{96702A46-9280-4B60-99D4-3BD887930703}" type="presParOf" srcId="{8163DB27-B71A-4D1E-A96E-C1812728B1BD}" destId="{FD33D692-B730-4DD1-BF59-9DCC621F4CB1}" srcOrd="0" destOrd="0" presId="urn:microsoft.com/office/officeart/2018/2/layout/IconVerticalSolidList"/>
    <dgm:cxn modelId="{628568E6-13A0-4698-AE95-0F916DD4D7F7}" type="presParOf" srcId="{8163DB27-B71A-4D1E-A96E-C1812728B1BD}" destId="{30DA57AD-B3B4-4CED-8DFB-C71A38FCD7EA}" srcOrd="1" destOrd="0" presId="urn:microsoft.com/office/officeart/2018/2/layout/IconVerticalSolidList"/>
    <dgm:cxn modelId="{3564B09D-6E48-4A03-8085-AAAA51E017E2}" type="presParOf" srcId="{8163DB27-B71A-4D1E-A96E-C1812728B1BD}" destId="{DC78749F-F424-4F0B-A662-D0857CDBB659}" srcOrd="2" destOrd="0" presId="urn:microsoft.com/office/officeart/2018/2/layout/IconVerticalSolidList"/>
    <dgm:cxn modelId="{64E59268-2F79-4B41-995B-75D0D2FE91C7}" type="presParOf" srcId="{8163DB27-B71A-4D1E-A96E-C1812728B1BD}" destId="{5670D591-0A68-4665-961A-25900F1F7E45}" srcOrd="3" destOrd="0" presId="urn:microsoft.com/office/officeart/2018/2/layout/IconVerticalSolidList"/>
    <dgm:cxn modelId="{44422200-88BF-46A8-B0D6-1827372EDAC1}" type="presParOf" srcId="{3DFE453B-EE9F-486D-A261-1BDCDB374D8D}" destId="{99A10055-4619-4467-8DE0-9D9920075547}" srcOrd="1" destOrd="0" presId="urn:microsoft.com/office/officeart/2018/2/layout/IconVerticalSolidList"/>
    <dgm:cxn modelId="{E68BC239-1E7F-4ED5-B5DE-D2EA55E2857B}" type="presParOf" srcId="{3DFE453B-EE9F-486D-A261-1BDCDB374D8D}" destId="{1DA16249-8122-4C70-B499-E2670239F5DE}" srcOrd="2" destOrd="0" presId="urn:microsoft.com/office/officeart/2018/2/layout/IconVerticalSolidList"/>
    <dgm:cxn modelId="{0A498EB0-C8DB-4C88-AF05-EBD2F53BEC05}" type="presParOf" srcId="{1DA16249-8122-4C70-B499-E2670239F5DE}" destId="{51C74D95-F3BD-46CB-BF31-11D145EF7918}" srcOrd="0" destOrd="0" presId="urn:microsoft.com/office/officeart/2018/2/layout/IconVerticalSolidList"/>
    <dgm:cxn modelId="{47455C0A-1B0D-42ED-8FB8-5984D9AE1A93}" type="presParOf" srcId="{1DA16249-8122-4C70-B499-E2670239F5DE}" destId="{DCB4D6EE-1EC2-4AD6-A850-B51225881A0C}" srcOrd="1" destOrd="0" presId="urn:microsoft.com/office/officeart/2018/2/layout/IconVerticalSolidList"/>
    <dgm:cxn modelId="{D888562B-1E6D-4006-A836-4DA5AE3EB529}" type="presParOf" srcId="{1DA16249-8122-4C70-B499-E2670239F5DE}" destId="{9BCB2B3E-3684-4870-B950-D8E1003D885D}" srcOrd="2" destOrd="0" presId="urn:microsoft.com/office/officeart/2018/2/layout/IconVerticalSolidList"/>
    <dgm:cxn modelId="{18717926-52E7-4BBD-980E-409EDD13F2D9}" type="presParOf" srcId="{1DA16249-8122-4C70-B499-E2670239F5DE}" destId="{42C952BD-633D-41C9-A3B9-FC96A6376675}" srcOrd="3" destOrd="0" presId="urn:microsoft.com/office/officeart/2018/2/layout/IconVerticalSolidList"/>
    <dgm:cxn modelId="{C6348978-BF7A-4E6C-94A6-DAB80EB0E5D2}" type="presParOf" srcId="{3DFE453B-EE9F-486D-A261-1BDCDB374D8D}" destId="{56B027E5-8104-4DA6-BCBE-4315AC556E11}" srcOrd="3" destOrd="0" presId="urn:microsoft.com/office/officeart/2018/2/layout/IconVerticalSolidList"/>
    <dgm:cxn modelId="{FB8C6E80-E0F1-4F15-B08D-8024C61D3E9B}" type="presParOf" srcId="{3DFE453B-EE9F-486D-A261-1BDCDB374D8D}" destId="{E367B560-B76B-442C-ACD4-3ACF793BAA8D}" srcOrd="4" destOrd="0" presId="urn:microsoft.com/office/officeart/2018/2/layout/IconVerticalSolidList"/>
    <dgm:cxn modelId="{571C6D1B-972F-4FE2-AF58-83DD3ABEC1BF}" type="presParOf" srcId="{E367B560-B76B-442C-ACD4-3ACF793BAA8D}" destId="{4940A3D1-A610-45D9-B822-1AAFFACDA70F}" srcOrd="0" destOrd="0" presId="urn:microsoft.com/office/officeart/2018/2/layout/IconVerticalSolidList"/>
    <dgm:cxn modelId="{F396F1BE-63A7-4612-90AE-644F2852E71B}" type="presParOf" srcId="{E367B560-B76B-442C-ACD4-3ACF793BAA8D}" destId="{B5E928F0-A3A6-4CE9-A8FF-927F292D722D}" srcOrd="1" destOrd="0" presId="urn:microsoft.com/office/officeart/2018/2/layout/IconVerticalSolidList"/>
    <dgm:cxn modelId="{5DCD4C33-EBAF-41F9-ABAE-FFA97812B09A}" type="presParOf" srcId="{E367B560-B76B-442C-ACD4-3ACF793BAA8D}" destId="{86D71E81-27AF-4991-9353-7DBAA0486FC2}" srcOrd="2" destOrd="0" presId="urn:microsoft.com/office/officeart/2018/2/layout/IconVerticalSolidList"/>
    <dgm:cxn modelId="{0A3AE727-AF37-446F-9B5E-B87E2CF50EE3}" type="presParOf" srcId="{E367B560-B76B-442C-ACD4-3ACF793BAA8D}" destId="{E029AED0-6A26-455F-95B3-1E042AD1EB69}" srcOrd="3" destOrd="0" presId="urn:microsoft.com/office/officeart/2018/2/layout/IconVerticalSolidList"/>
    <dgm:cxn modelId="{6D3A0A10-52DD-46F2-A78B-7B29F2D1E556}" type="presParOf" srcId="{3DFE453B-EE9F-486D-A261-1BDCDB374D8D}" destId="{327D78FB-95C7-4511-B39C-6BED3D3D829C}" srcOrd="5" destOrd="0" presId="urn:microsoft.com/office/officeart/2018/2/layout/IconVerticalSolidList"/>
    <dgm:cxn modelId="{44A717DF-498E-49AF-B534-40A801E2E7DF}" type="presParOf" srcId="{3DFE453B-EE9F-486D-A261-1BDCDB374D8D}" destId="{712D8E75-D325-4EBF-8ACE-5A0CC5A81E32}" srcOrd="6" destOrd="0" presId="urn:microsoft.com/office/officeart/2018/2/layout/IconVerticalSolidList"/>
    <dgm:cxn modelId="{570D99F9-96BF-43FC-9B13-019F78DC23AE}" type="presParOf" srcId="{712D8E75-D325-4EBF-8ACE-5A0CC5A81E32}" destId="{7495E1CC-8DA6-4FC2-86B2-BFB68F0D5213}" srcOrd="0" destOrd="0" presId="urn:microsoft.com/office/officeart/2018/2/layout/IconVerticalSolidList"/>
    <dgm:cxn modelId="{EF4FAA4F-5B13-4377-8D9D-48DC4CFC237A}" type="presParOf" srcId="{712D8E75-D325-4EBF-8ACE-5A0CC5A81E32}" destId="{E16FBA65-A711-4FF0-9CE5-413C020E9104}" srcOrd="1" destOrd="0" presId="urn:microsoft.com/office/officeart/2018/2/layout/IconVerticalSolidList"/>
    <dgm:cxn modelId="{644AAE22-7826-4C30-BCD1-5EEA96139E78}" type="presParOf" srcId="{712D8E75-D325-4EBF-8ACE-5A0CC5A81E32}" destId="{0E4E43AB-A8F2-4DE8-A180-E27F439AF00C}" srcOrd="2" destOrd="0" presId="urn:microsoft.com/office/officeart/2018/2/layout/IconVerticalSolidList"/>
    <dgm:cxn modelId="{06A290D1-4B2C-4EA4-9DBE-D2A99F90D78D}" type="presParOf" srcId="{712D8E75-D325-4EBF-8ACE-5A0CC5A81E32}" destId="{08DCE517-1EDC-40F5-8FDB-8B573C099033}" srcOrd="3" destOrd="0" presId="urn:microsoft.com/office/officeart/2018/2/layout/IconVerticalSolidList"/>
    <dgm:cxn modelId="{F91C1030-9D46-48B1-873E-35381F5890C4}" type="presParOf" srcId="{3DFE453B-EE9F-486D-A261-1BDCDB374D8D}" destId="{FF5E18C2-96B5-4E8B-B431-E1A7ACD82F45}" srcOrd="7" destOrd="0" presId="urn:microsoft.com/office/officeart/2018/2/layout/IconVerticalSolidList"/>
    <dgm:cxn modelId="{D0C8EFDC-90ED-4AB6-84DC-339187FD8D54}" type="presParOf" srcId="{3DFE453B-EE9F-486D-A261-1BDCDB374D8D}" destId="{20BD7EDC-9BD5-426E-ADA8-3FD18C7D1FFF}" srcOrd="8" destOrd="0" presId="urn:microsoft.com/office/officeart/2018/2/layout/IconVerticalSolidList"/>
    <dgm:cxn modelId="{B293B38A-1422-4C5E-AC9F-C901D8B3C6EC}" type="presParOf" srcId="{20BD7EDC-9BD5-426E-ADA8-3FD18C7D1FFF}" destId="{30F52B61-4885-4BAD-BD86-AE1AC9A70168}" srcOrd="0" destOrd="0" presId="urn:microsoft.com/office/officeart/2018/2/layout/IconVerticalSolidList"/>
    <dgm:cxn modelId="{3E46BEE6-4503-456F-AD46-44CF054B8DC4}" type="presParOf" srcId="{20BD7EDC-9BD5-426E-ADA8-3FD18C7D1FFF}" destId="{EFA1C591-2C70-4FEB-A672-E86CB14E37FA}" srcOrd="1" destOrd="0" presId="urn:microsoft.com/office/officeart/2018/2/layout/IconVerticalSolidList"/>
    <dgm:cxn modelId="{B409035E-84BF-4C7B-A910-F88181232D33}" type="presParOf" srcId="{20BD7EDC-9BD5-426E-ADA8-3FD18C7D1FFF}" destId="{051A1093-A54E-4D63-AF9D-365B86D0C411}" srcOrd="2" destOrd="0" presId="urn:microsoft.com/office/officeart/2018/2/layout/IconVerticalSolidList"/>
    <dgm:cxn modelId="{8B8B5D43-C9F7-494E-9714-67AF501796FE}" type="presParOf" srcId="{20BD7EDC-9BD5-426E-ADA8-3FD18C7D1FFF}" destId="{515B6A27-5202-4DFE-9DFE-7F0963633910}"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85271CF-72CC-4A47-87A3-6F75310A888A}"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F7287C84-F843-45EE-A434-E158589479C9}">
      <dgm:prSet/>
      <dgm:spPr/>
      <dgm:t>
        <a:bodyPr/>
        <a:lstStyle/>
        <a:p>
          <a:r>
            <a:rPr lang="en-US" dirty="0" err="1"/>
            <a:t>Servicescapes</a:t>
          </a:r>
          <a:r>
            <a:rPr lang="en-US" dirty="0"/>
            <a:t> relate to the customer’s physical surroundings, and the other experiential parts of the service process. </a:t>
          </a:r>
        </a:p>
      </dgm:t>
    </dgm:pt>
    <dgm:pt modelId="{BD862141-AFA1-408B-93E4-E7967AFD746E}" type="parTrans" cxnId="{5379DE9B-061C-4F67-9A08-43D53B773CBB}">
      <dgm:prSet/>
      <dgm:spPr/>
      <dgm:t>
        <a:bodyPr/>
        <a:lstStyle/>
        <a:p>
          <a:endParaRPr lang="en-US"/>
        </a:p>
      </dgm:t>
    </dgm:pt>
    <dgm:pt modelId="{5EAFDBE3-D3B8-4D14-8168-71EA92268BA9}" type="sibTrans" cxnId="{5379DE9B-061C-4F67-9A08-43D53B773CBB}">
      <dgm:prSet/>
      <dgm:spPr/>
      <dgm:t>
        <a:bodyPr/>
        <a:lstStyle/>
        <a:p>
          <a:endParaRPr lang="en-US"/>
        </a:p>
      </dgm:t>
    </dgm:pt>
    <dgm:pt modelId="{42D6AD5F-0F1C-4F76-A00F-1971F9425FE4}">
      <dgm:prSet/>
      <dgm:spPr/>
      <dgm:t>
        <a:bodyPr/>
        <a:lstStyle/>
        <a:p>
          <a:r>
            <a:rPr lang="en-US"/>
            <a:t>They can have a huge influence on the consumer’s perception of the service. </a:t>
          </a:r>
        </a:p>
      </dgm:t>
    </dgm:pt>
    <dgm:pt modelId="{F6100E32-E3FC-4C3A-B77B-295734BC2E53}" type="parTrans" cxnId="{DA72546A-741E-4B66-9513-A97DCDD4427E}">
      <dgm:prSet/>
      <dgm:spPr/>
      <dgm:t>
        <a:bodyPr/>
        <a:lstStyle/>
        <a:p>
          <a:endParaRPr lang="en-US"/>
        </a:p>
      </dgm:t>
    </dgm:pt>
    <dgm:pt modelId="{3EA9086E-3E57-4E24-B231-B4BEC82304E9}" type="sibTrans" cxnId="{DA72546A-741E-4B66-9513-A97DCDD4427E}">
      <dgm:prSet/>
      <dgm:spPr/>
      <dgm:t>
        <a:bodyPr/>
        <a:lstStyle/>
        <a:p>
          <a:endParaRPr lang="en-US"/>
        </a:p>
      </dgm:t>
    </dgm:pt>
    <dgm:pt modelId="{89DAF11E-CD09-4C5F-8292-84A98EEB0B65}">
      <dgm:prSet/>
      <dgm:spPr/>
      <dgm:t>
        <a:bodyPr/>
        <a:lstStyle/>
        <a:p>
          <a:r>
            <a:rPr lang="en-US"/>
            <a:t>The theory is about managing the physical evidence part of a service, and also helps explain consumer behaviour in a service setting. </a:t>
          </a:r>
        </a:p>
      </dgm:t>
    </dgm:pt>
    <dgm:pt modelId="{76E85139-3467-4685-A599-8B18A99080F8}" type="parTrans" cxnId="{E9984C3A-FE80-4ACF-A384-F44397501DE6}">
      <dgm:prSet/>
      <dgm:spPr/>
      <dgm:t>
        <a:bodyPr/>
        <a:lstStyle/>
        <a:p>
          <a:endParaRPr lang="en-US"/>
        </a:p>
      </dgm:t>
    </dgm:pt>
    <dgm:pt modelId="{76D5AF9E-CBF4-475E-AB13-91147C4EAA08}" type="sibTrans" cxnId="{E9984C3A-FE80-4ACF-A384-F44397501DE6}">
      <dgm:prSet/>
      <dgm:spPr/>
      <dgm:t>
        <a:bodyPr/>
        <a:lstStyle/>
        <a:p>
          <a:endParaRPr lang="en-US"/>
        </a:p>
      </dgm:t>
    </dgm:pt>
    <dgm:pt modelId="{AB04FEB2-04A9-4558-A6E4-16288499B0CC}" type="pres">
      <dgm:prSet presAssocID="{185271CF-72CC-4A47-87A3-6F75310A888A}" presName="root" presStyleCnt="0">
        <dgm:presLayoutVars>
          <dgm:dir/>
          <dgm:resizeHandles val="exact"/>
        </dgm:presLayoutVars>
      </dgm:prSet>
      <dgm:spPr/>
    </dgm:pt>
    <dgm:pt modelId="{87341F70-85A8-4C3C-AD8B-0A57E84B9209}" type="pres">
      <dgm:prSet presAssocID="{F7287C84-F843-45EE-A434-E158589479C9}" presName="compNode" presStyleCnt="0"/>
      <dgm:spPr/>
    </dgm:pt>
    <dgm:pt modelId="{F83CF56D-3ADB-46F5-8687-21B2F4221178}" type="pres">
      <dgm:prSet presAssocID="{F7287C84-F843-45EE-A434-E158589479C9}" presName="bgRect" presStyleLbl="bgShp" presStyleIdx="0" presStyleCnt="3"/>
      <dgm:spPr/>
    </dgm:pt>
    <dgm:pt modelId="{D8DF0CBF-3F1F-4D93-908D-CA77441734A2}" type="pres">
      <dgm:prSet presAssocID="{F7287C84-F843-45EE-A434-E158589479C9}"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ser"/>
        </a:ext>
      </dgm:extLst>
    </dgm:pt>
    <dgm:pt modelId="{13A56ECD-10A8-4416-BDC6-4524CF9FEEAD}" type="pres">
      <dgm:prSet presAssocID="{F7287C84-F843-45EE-A434-E158589479C9}" presName="spaceRect" presStyleCnt="0"/>
      <dgm:spPr/>
    </dgm:pt>
    <dgm:pt modelId="{30ADE7B5-818E-4481-A4A1-5EA167003D2D}" type="pres">
      <dgm:prSet presAssocID="{F7287C84-F843-45EE-A434-E158589479C9}" presName="parTx" presStyleLbl="revTx" presStyleIdx="0" presStyleCnt="3">
        <dgm:presLayoutVars>
          <dgm:chMax val="0"/>
          <dgm:chPref val="0"/>
        </dgm:presLayoutVars>
      </dgm:prSet>
      <dgm:spPr/>
    </dgm:pt>
    <dgm:pt modelId="{C78D7BF6-18D1-4342-BCA1-1E5F42620315}" type="pres">
      <dgm:prSet presAssocID="{5EAFDBE3-D3B8-4D14-8168-71EA92268BA9}" presName="sibTrans" presStyleCnt="0"/>
      <dgm:spPr/>
    </dgm:pt>
    <dgm:pt modelId="{93B470E4-C05A-428F-A263-994E12E9BE13}" type="pres">
      <dgm:prSet presAssocID="{42D6AD5F-0F1C-4F76-A00F-1971F9425FE4}" presName="compNode" presStyleCnt="0"/>
      <dgm:spPr/>
    </dgm:pt>
    <dgm:pt modelId="{4A5CB91B-ED09-47CC-824E-A6E586E1FCCE}" type="pres">
      <dgm:prSet presAssocID="{42D6AD5F-0F1C-4F76-A00F-1971F9425FE4}" presName="bgRect" presStyleLbl="bgShp" presStyleIdx="1" presStyleCnt="3"/>
      <dgm:spPr/>
    </dgm:pt>
    <dgm:pt modelId="{5A8990F1-49AA-407A-A66D-AECF0B60AD6F}" type="pres">
      <dgm:prSet presAssocID="{42D6AD5F-0F1C-4F76-A00F-1971F9425FE4}"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Advertising"/>
        </a:ext>
      </dgm:extLst>
    </dgm:pt>
    <dgm:pt modelId="{F8FBB68E-A040-4CBC-9779-03E03C43C7F9}" type="pres">
      <dgm:prSet presAssocID="{42D6AD5F-0F1C-4F76-A00F-1971F9425FE4}" presName="spaceRect" presStyleCnt="0"/>
      <dgm:spPr/>
    </dgm:pt>
    <dgm:pt modelId="{2FA2B25F-7706-4138-8733-287037F0E72D}" type="pres">
      <dgm:prSet presAssocID="{42D6AD5F-0F1C-4F76-A00F-1971F9425FE4}" presName="parTx" presStyleLbl="revTx" presStyleIdx="1" presStyleCnt="3">
        <dgm:presLayoutVars>
          <dgm:chMax val="0"/>
          <dgm:chPref val="0"/>
        </dgm:presLayoutVars>
      </dgm:prSet>
      <dgm:spPr/>
    </dgm:pt>
    <dgm:pt modelId="{962BA65E-59AC-48CA-BF6F-FC0185674B3E}" type="pres">
      <dgm:prSet presAssocID="{3EA9086E-3E57-4E24-B231-B4BEC82304E9}" presName="sibTrans" presStyleCnt="0"/>
      <dgm:spPr/>
    </dgm:pt>
    <dgm:pt modelId="{68DCCCEC-C15E-47E1-B0E7-189F8C3A46BC}" type="pres">
      <dgm:prSet presAssocID="{89DAF11E-CD09-4C5F-8292-84A98EEB0B65}" presName="compNode" presStyleCnt="0"/>
      <dgm:spPr/>
    </dgm:pt>
    <dgm:pt modelId="{3587374A-6E8C-402D-8D3A-A1B1DC81957A}" type="pres">
      <dgm:prSet presAssocID="{89DAF11E-CD09-4C5F-8292-84A98EEB0B65}" presName="bgRect" presStyleLbl="bgShp" presStyleIdx="2" presStyleCnt="3"/>
      <dgm:spPr/>
    </dgm:pt>
    <dgm:pt modelId="{94967B81-F2E4-48C0-A360-94043A5BA895}" type="pres">
      <dgm:prSet presAssocID="{89DAF11E-CD09-4C5F-8292-84A98EEB0B65}"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ead with Gears"/>
        </a:ext>
      </dgm:extLst>
    </dgm:pt>
    <dgm:pt modelId="{8DF5360F-1E0C-4232-A8DB-367E095B4691}" type="pres">
      <dgm:prSet presAssocID="{89DAF11E-CD09-4C5F-8292-84A98EEB0B65}" presName="spaceRect" presStyleCnt="0"/>
      <dgm:spPr/>
    </dgm:pt>
    <dgm:pt modelId="{488F9D8E-54D0-4158-AA7B-8DF116D43184}" type="pres">
      <dgm:prSet presAssocID="{89DAF11E-CD09-4C5F-8292-84A98EEB0B65}" presName="parTx" presStyleLbl="revTx" presStyleIdx="2" presStyleCnt="3">
        <dgm:presLayoutVars>
          <dgm:chMax val="0"/>
          <dgm:chPref val="0"/>
        </dgm:presLayoutVars>
      </dgm:prSet>
      <dgm:spPr/>
    </dgm:pt>
  </dgm:ptLst>
  <dgm:cxnLst>
    <dgm:cxn modelId="{AB0F7203-8B3A-4532-B683-91DD37BE4AD5}" type="presOf" srcId="{42D6AD5F-0F1C-4F76-A00F-1971F9425FE4}" destId="{2FA2B25F-7706-4138-8733-287037F0E72D}" srcOrd="0" destOrd="0" presId="urn:microsoft.com/office/officeart/2018/2/layout/IconVerticalSolidList"/>
    <dgm:cxn modelId="{26227906-74BB-483C-9CFF-4E3A3286D28E}" type="presOf" srcId="{185271CF-72CC-4A47-87A3-6F75310A888A}" destId="{AB04FEB2-04A9-4558-A6E4-16288499B0CC}" srcOrd="0" destOrd="0" presId="urn:microsoft.com/office/officeart/2018/2/layout/IconVerticalSolidList"/>
    <dgm:cxn modelId="{0907F432-3527-4E9D-8076-A692B2F86A16}" type="presOf" srcId="{89DAF11E-CD09-4C5F-8292-84A98EEB0B65}" destId="{488F9D8E-54D0-4158-AA7B-8DF116D43184}" srcOrd="0" destOrd="0" presId="urn:microsoft.com/office/officeart/2018/2/layout/IconVerticalSolidList"/>
    <dgm:cxn modelId="{E9984C3A-FE80-4ACF-A384-F44397501DE6}" srcId="{185271CF-72CC-4A47-87A3-6F75310A888A}" destId="{89DAF11E-CD09-4C5F-8292-84A98EEB0B65}" srcOrd="2" destOrd="0" parTransId="{76E85139-3467-4685-A599-8B18A99080F8}" sibTransId="{76D5AF9E-CBF4-475E-AB13-91147C4EAA08}"/>
    <dgm:cxn modelId="{EB2C695C-FE01-422E-932D-C9F17CF2E61D}" type="presOf" srcId="{F7287C84-F843-45EE-A434-E158589479C9}" destId="{30ADE7B5-818E-4481-A4A1-5EA167003D2D}" srcOrd="0" destOrd="0" presId="urn:microsoft.com/office/officeart/2018/2/layout/IconVerticalSolidList"/>
    <dgm:cxn modelId="{DA72546A-741E-4B66-9513-A97DCDD4427E}" srcId="{185271CF-72CC-4A47-87A3-6F75310A888A}" destId="{42D6AD5F-0F1C-4F76-A00F-1971F9425FE4}" srcOrd="1" destOrd="0" parTransId="{F6100E32-E3FC-4C3A-B77B-295734BC2E53}" sibTransId="{3EA9086E-3E57-4E24-B231-B4BEC82304E9}"/>
    <dgm:cxn modelId="{5379DE9B-061C-4F67-9A08-43D53B773CBB}" srcId="{185271CF-72CC-4A47-87A3-6F75310A888A}" destId="{F7287C84-F843-45EE-A434-E158589479C9}" srcOrd="0" destOrd="0" parTransId="{BD862141-AFA1-408B-93E4-E7967AFD746E}" sibTransId="{5EAFDBE3-D3B8-4D14-8168-71EA92268BA9}"/>
    <dgm:cxn modelId="{0ED7E1F2-9A1B-4DCA-A649-B294EC0BB3A7}" type="presParOf" srcId="{AB04FEB2-04A9-4558-A6E4-16288499B0CC}" destId="{87341F70-85A8-4C3C-AD8B-0A57E84B9209}" srcOrd="0" destOrd="0" presId="urn:microsoft.com/office/officeart/2018/2/layout/IconVerticalSolidList"/>
    <dgm:cxn modelId="{9CE32268-4795-4EB6-9AD9-F2A17473331D}" type="presParOf" srcId="{87341F70-85A8-4C3C-AD8B-0A57E84B9209}" destId="{F83CF56D-3ADB-46F5-8687-21B2F4221178}" srcOrd="0" destOrd="0" presId="urn:microsoft.com/office/officeart/2018/2/layout/IconVerticalSolidList"/>
    <dgm:cxn modelId="{F5DCEC70-9E2F-4857-AF17-8F3B606041D9}" type="presParOf" srcId="{87341F70-85A8-4C3C-AD8B-0A57E84B9209}" destId="{D8DF0CBF-3F1F-4D93-908D-CA77441734A2}" srcOrd="1" destOrd="0" presId="urn:microsoft.com/office/officeart/2018/2/layout/IconVerticalSolidList"/>
    <dgm:cxn modelId="{36AF51E4-F5B9-4B37-AF99-43BD91C23525}" type="presParOf" srcId="{87341F70-85A8-4C3C-AD8B-0A57E84B9209}" destId="{13A56ECD-10A8-4416-BDC6-4524CF9FEEAD}" srcOrd="2" destOrd="0" presId="urn:microsoft.com/office/officeart/2018/2/layout/IconVerticalSolidList"/>
    <dgm:cxn modelId="{2F7199F3-4F49-443F-BE04-A3E7DF7BAAF4}" type="presParOf" srcId="{87341F70-85A8-4C3C-AD8B-0A57E84B9209}" destId="{30ADE7B5-818E-4481-A4A1-5EA167003D2D}" srcOrd="3" destOrd="0" presId="urn:microsoft.com/office/officeart/2018/2/layout/IconVerticalSolidList"/>
    <dgm:cxn modelId="{CBC15209-14EA-4788-BABF-FA623C257CA3}" type="presParOf" srcId="{AB04FEB2-04A9-4558-A6E4-16288499B0CC}" destId="{C78D7BF6-18D1-4342-BCA1-1E5F42620315}" srcOrd="1" destOrd="0" presId="urn:microsoft.com/office/officeart/2018/2/layout/IconVerticalSolidList"/>
    <dgm:cxn modelId="{DA3343C3-5234-460B-8273-C1B74C6CE3C6}" type="presParOf" srcId="{AB04FEB2-04A9-4558-A6E4-16288499B0CC}" destId="{93B470E4-C05A-428F-A263-994E12E9BE13}" srcOrd="2" destOrd="0" presId="urn:microsoft.com/office/officeart/2018/2/layout/IconVerticalSolidList"/>
    <dgm:cxn modelId="{B1D047A9-EFD6-4076-BD41-1F9C0925CB91}" type="presParOf" srcId="{93B470E4-C05A-428F-A263-994E12E9BE13}" destId="{4A5CB91B-ED09-47CC-824E-A6E586E1FCCE}" srcOrd="0" destOrd="0" presId="urn:microsoft.com/office/officeart/2018/2/layout/IconVerticalSolidList"/>
    <dgm:cxn modelId="{3420ECE1-5D78-42D8-AE0E-61E98D5367DE}" type="presParOf" srcId="{93B470E4-C05A-428F-A263-994E12E9BE13}" destId="{5A8990F1-49AA-407A-A66D-AECF0B60AD6F}" srcOrd="1" destOrd="0" presId="urn:microsoft.com/office/officeart/2018/2/layout/IconVerticalSolidList"/>
    <dgm:cxn modelId="{89F94D46-061B-4AB4-81E9-383A7121CD29}" type="presParOf" srcId="{93B470E4-C05A-428F-A263-994E12E9BE13}" destId="{F8FBB68E-A040-4CBC-9779-03E03C43C7F9}" srcOrd="2" destOrd="0" presId="urn:microsoft.com/office/officeart/2018/2/layout/IconVerticalSolidList"/>
    <dgm:cxn modelId="{9509CAB6-1AFE-458D-85FA-5A61CC737F9C}" type="presParOf" srcId="{93B470E4-C05A-428F-A263-994E12E9BE13}" destId="{2FA2B25F-7706-4138-8733-287037F0E72D}" srcOrd="3" destOrd="0" presId="urn:microsoft.com/office/officeart/2018/2/layout/IconVerticalSolidList"/>
    <dgm:cxn modelId="{59A1DAC7-7644-48C7-AF06-5D122FEFA61A}" type="presParOf" srcId="{AB04FEB2-04A9-4558-A6E4-16288499B0CC}" destId="{962BA65E-59AC-48CA-BF6F-FC0185674B3E}" srcOrd="3" destOrd="0" presId="urn:microsoft.com/office/officeart/2018/2/layout/IconVerticalSolidList"/>
    <dgm:cxn modelId="{635E3EE4-E25E-4C18-B54E-8A63392F6A0E}" type="presParOf" srcId="{AB04FEB2-04A9-4558-A6E4-16288499B0CC}" destId="{68DCCCEC-C15E-47E1-B0E7-189F8C3A46BC}" srcOrd="4" destOrd="0" presId="urn:microsoft.com/office/officeart/2018/2/layout/IconVerticalSolidList"/>
    <dgm:cxn modelId="{F1D39950-A03B-4AC0-86A2-726E65ED2916}" type="presParOf" srcId="{68DCCCEC-C15E-47E1-B0E7-189F8C3A46BC}" destId="{3587374A-6E8C-402D-8D3A-A1B1DC81957A}" srcOrd="0" destOrd="0" presId="urn:microsoft.com/office/officeart/2018/2/layout/IconVerticalSolidList"/>
    <dgm:cxn modelId="{28ED5D28-0AB6-440C-B53A-221F2CCB969C}" type="presParOf" srcId="{68DCCCEC-C15E-47E1-B0E7-189F8C3A46BC}" destId="{94967B81-F2E4-48C0-A360-94043A5BA895}" srcOrd="1" destOrd="0" presId="urn:microsoft.com/office/officeart/2018/2/layout/IconVerticalSolidList"/>
    <dgm:cxn modelId="{32E56C47-8998-4ED5-89C4-75B807053B70}" type="presParOf" srcId="{68DCCCEC-C15E-47E1-B0E7-189F8C3A46BC}" destId="{8DF5360F-1E0C-4232-A8DB-367E095B4691}" srcOrd="2" destOrd="0" presId="urn:microsoft.com/office/officeart/2018/2/layout/IconVerticalSolidList"/>
    <dgm:cxn modelId="{3DDFE4AA-B8B0-48D6-8F64-9B6510DE5951}" type="presParOf" srcId="{68DCCCEC-C15E-47E1-B0E7-189F8C3A46BC}" destId="{488F9D8E-54D0-4158-AA7B-8DF116D4318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A9D29A-C5C9-4F2C-9ECA-759BD26FE459}">
      <dsp:nvSpPr>
        <dsp:cNvPr id="0" name=""/>
        <dsp:cNvSpPr/>
      </dsp:nvSpPr>
      <dsp:spPr>
        <a:xfrm>
          <a:off x="-3135311" y="-482597"/>
          <a:ext cx="3739600" cy="3739600"/>
        </a:xfrm>
        <a:prstGeom prst="blockArc">
          <a:avLst>
            <a:gd name="adj1" fmla="val 18900000"/>
            <a:gd name="adj2" fmla="val 2700000"/>
            <a:gd name="adj3" fmla="val 578"/>
          </a:avLst>
        </a:pr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82703D2-DFB5-471E-8917-789FC5DEA907}">
      <dsp:nvSpPr>
        <dsp:cNvPr id="0" name=""/>
        <dsp:cNvSpPr/>
      </dsp:nvSpPr>
      <dsp:spPr>
        <a:xfrm>
          <a:off x="388555" y="277440"/>
          <a:ext cx="3033009" cy="554881"/>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40437" tIns="71120" rIns="71120" bIns="71120" numCol="1" spcCol="1270" anchor="ctr" anchorCtr="0">
          <a:noAutofit/>
        </a:bodyPr>
        <a:lstStyle/>
        <a:p>
          <a:pPr marL="0" lvl="0" indent="0" algn="l" defTabSz="1244600">
            <a:lnSpc>
              <a:spcPct val="90000"/>
            </a:lnSpc>
            <a:spcBef>
              <a:spcPct val="0"/>
            </a:spcBef>
            <a:spcAft>
              <a:spcPct val="35000"/>
            </a:spcAft>
            <a:buNone/>
          </a:pPr>
          <a:r>
            <a:rPr lang="en-GB" sz="2800" kern="1200" dirty="0"/>
            <a:t>People </a:t>
          </a:r>
        </a:p>
      </dsp:txBody>
      <dsp:txXfrm>
        <a:off x="388555" y="277440"/>
        <a:ext cx="3033009" cy="554881"/>
      </dsp:txXfrm>
    </dsp:sp>
    <dsp:sp modelId="{63E4B3C2-C94C-4807-98A8-6E550032F7C0}">
      <dsp:nvSpPr>
        <dsp:cNvPr id="0" name=""/>
        <dsp:cNvSpPr/>
      </dsp:nvSpPr>
      <dsp:spPr>
        <a:xfrm>
          <a:off x="41754" y="208080"/>
          <a:ext cx="693601" cy="693601"/>
        </a:xfrm>
        <a:prstGeom prst="ellipse">
          <a:avLst/>
        </a:prstGeom>
        <a:blipFill rotWithShape="0">
          <a:blip xmlns:r="http://schemas.openxmlformats.org/officeDocument/2006/relationships" r:embed="rId1"/>
          <a:srcRect/>
          <a:stretch>
            <a:fillRect l="-19000" r="-19000"/>
          </a:stretch>
        </a:blip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3FFCF03-3E65-4AB2-8C87-375CCFDB50EC}">
      <dsp:nvSpPr>
        <dsp:cNvPr id="0" name=""/>
        <dsp:cNvSpPr/>
      </dsp:nvSpPr>
      <dsp:spPr>
        <a:xfrm>
          <a:off x="590254" y="1109762"/>
          <a:ext cx="2831310" cy="554881"/>
        </a:xfrm>
        <a:prstGeom prst="rect">
          <a:avLst/>
        </a:prstGeom>
        <a:solidFill>
          <a:schemeClr val="accent4">
            <a:hueOff val="4900445"/>
            <a:satOff val="-20388"/>
            <a:lumOff val="4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40437" tIns="71120" rIns="71120" bIns="71120" numCol="1" spcCol="1270" anchor="ctr" anchorCtr="0">
          <a:noAutofit/>
        </a:bodyPr>
        <a:lstStyle/>
        <a:p>
          <a:pPr marL="0" lvl="0" indent="0" algn="l" defTabSz="1244600">
            <a:lnSpc>
              <a:spcPct val="90000"/>
            </a:lnSpc>
            <a:spcBef>
              <a:spcPct val="0"/>
            </a:spcBef>
            <a:spcAft>
              <a:spcPct val="35000"/>
            </a:spcAft>
            <a:buNone/>
          </a:pPr>
          <a:r>
            <a:rPr lang="en-GB" sz="2800" kern="1200" dirty="0"/>
            <a:t>Process</a:t>
          </a:r>
        </a:p>
      </dsp:txBody>
      <dsp:txXfrm>
        <a:off x="590254" y="1109762"/>
        <a:ext cx="2831310" cy="554881"/>
      </dsp:txXfrm>
    </dsp:sp>
    <dsp:sp modelId="{E4B2C536-358E-4AD9-BE39-1652992E9C90}">
      <dsp:nvSpPr>
        <dsp:cNvPr id="0" name=""/>
        <dsp:cNvSpPr/>
      </dsp:nvSpPr>
      <dsp:spPr>
        <a:xfrm>
          <a:off x="243454" y="1040401"/>
          <a:ext cx="693601" cy="693601"/>
        </a:xfrm>
        <a:prstGeom prst="ellipse">
          <a:avLst/>
        </a:prstGeom>
        <a:blipFill rotWithShape="0">
          <a:blip xmlns:r="http://schemas.openxmlformats.org/officeDocument/2006/relationships" r:embed="rId2"/>
          <a:srcRect/>
          <a:stretch>
            <a:fillRect l="-25000" r="-25000"/>
          </a:stretch>
        </a:blipFill>
        <a:ln w="12700" cap="flat" cmpd="sng" algn="ctr">
          <a:solidFill>
            <a:schemeClr val="accent4">
              <a:hueOff val="4900445"/>
              <a:satOff val="-20388"/>
              <a:lumOff val="4804"/>
              <a:alphaOff val="0"/>
            </a:schemeClr>
          </a:solidFill>
          <a:prstDash val="solid"/>
          <a:miter lim="800000"/>
        </a:ln>
        <a:effectLst/>
      </dsp:spPr>
      <dsp:style>
        <a:lnRef idx="2">
          <a:scrgbClr r="0" g="0" b="0"/>
        </a:lnRef>
        <a:fillRef idx="1">
          <a:scrgbClr r="0" g="0" b="0"/>
        </a:fillRef>
        <a:effectRef idx="0">
          <a:scrgbClr r="0" g="0" b="0"/>
        </a:effectRef>
        <a:fontRef idx="minor"/>
      </dsp:style>
    </dsp:sp>
    <dsp:sp modelId="{D1E4DF6D-AC41-48DE-B08A-725212142F88}">
      <dsp:nvSpPr>
        <dsp:cNvPr id="0" name=""/>
        <dsp:cNvSpPr/>
      </dsp:nvSpPr>
      <dsp:spPr>
        <a:xfrm>
          <a:off x="388555" y="1942083"/>
          <a:ext cx="3033009" cy="554881"/>
        </a:xfrm>
        <a:prstGeom prst="rect">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40437" tIns="71120" rIns="71120" bIns="71120" numCol="1" spcCol="1270" anchor="ctr" anchorCtr="0">
          <a:noAutofit/>
        </a:bodyPr>
        <a:lstStyle/>
        <a:p>
          <a:pPr marL="0" lvl="0" indent="0" algn="l" defTabSz="1244600">
            <a:lnSpc>
              <a:spcPct val="90000"/>
            </a:lnSpc>
            <a:spcBef>
              <a:spcPct val="0"/>
            </a:spcBef>
            <a:spcAft>
              <a:spcPct val="35000"/>
            </a:spcAft>
            <a:buNone/>
          </a:pPr>
          <a:r>
            <a:rPr lang="en-GB" sz="2800" kern="1200" dirty="0"/>
            <a:t>Physical evidence</a:t>
          </a:r>
        </a:p>
      </dsp:txBody>
      <dsp:txXfrm>
        <a:off x="388555" y="1942083"/>
        <a:ext cx="3033009" cy="554881"/>
      </dsp:txXfrm>
    </dsp:sp>
    <dsp:sp modelId="{38A66EFD-D96D-4DB9-9F88-81B900564F97}">
      <dsp:nvSpPr>
        <dsp:cNvPr id="0" name=""/>
        <dsp:cNvSpPr/>
      </dsp:nvSpPr>
      <dsp:spPr>
        <a:xfrm>
          <a:off x="41754" y="1872723"/>
          <a:ext cx="693601" cy="693601"/>
        </a:xfrm>
        <a:prstGeom prst="ellipse">
          <a:avLst/>
        </a:prstGeom>
        <a:blipFill rotWithShape="0">
          <a:blip xmlns:r="http://schemas.openxmlformats.org/officeDocument/2006/relationships" r:embed="rId3"/>
          <a:srcRect/>
          <a:stretch>
            <a:fillRect l="-34000" r="-34000"/>
          </a:stretch>
        </a:blipFill>
        <a:ln w="12700" cap="flat" cmpd="sng" algn="ctr">
          <a:solidFill>
            <a:schemeClr val="accent4">
              <a:hueOff val="9800891"/>
              <a:satOff val="-40777"/>
              <a:lumOff val="9608"/>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DDD7DD-DD2E-463D-9229-F03465D0B31B}">
      <dsp:nvSpPr>
        <dsp:cNvPr id="0" name=""/>
        <dsp:cNvSpPr/>
      </dsp:nvSpPr>
      <dsp:spPr>
        <a:xfrm>
          <a:off x="381099" y="678025"/>
          <a:ext cx="622529" cy="62252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D03ECFD-E846-481C-A849-8BA4D02E25DA}">
      <dsp:nvSpPr>
        <dsp:cNvPr id="0" name=""/>
        <dsp:cNvSpPr/>
      </dsp:nvSpPr>
      <dsp:spPr>
        <a:xfrm>
          <a:off x="664" y="1580638"/>
          <a:ext cx="1383398" cy="9645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pPr>
          <a:r>
            <a:rPr lang="en-GB" sz="1600" kern="1200" dirty="0"/>
            <a:t>Customer facing staff are key in reflecting the corporate brand.</a:t>
          </a:r>
          <a:endParaRPr lang="en-US" sz="1600" kern="1200" dirty="0"/>
        </a:p>
      </dsp:txBody>
      <dsp:txXfrm>
        <a:off x="664" y="1580638"/>
        <a:ext cx="1383398" cy="964596"/>
      </dsp:txXfrm>
    </dsp:sp>
    <dsp:sp modelId="{856C7E32-5128-4A54-9373-EAEE1E3C2703}">
      <dsp:nvSpPr>
        <dsp:cNvPr id="0" name=""/>
        <dsp:cNvSpPr/>
      </dsp:nvSpPr>
      <dsp:spPr>
        <a:xfrm>
          <a:off x="2006592" y="678025"/>
          <a:ext cx="622529" cy="62252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7BB5717-87B5-4E7C-AF5C-0A17A4D34DAE}">
      <dsp:nvSpPr>
        <dsp:cNvPr id="0" name=""/>
        <dsp:cNvSpPr/>
      </dsp:nvSpPr>
      <dsp:spPr>
        <a:xfrm>
          <a:off x="1626157" y="1580638"/>
          <a:ext cx="1383398" cy="9645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pPr>
          <a:r>
            <a:rPr lang="en-GB" sz="1600" kern="1200" dirty="0"/>
            <a:t>They help make the service look attractive to the customer.</a:t>
          </a:r>
          <a:endParaRPr lang="en-US" sz="1600" kern="1200" dirty="0"/>
        </a:p>
      </dsp:txBody>
      <dsp:txXfrm>
        <a:off x="1626157" y="1580638"/>
        <a:ext cx="1383398" cy="964596"/>
      </dsp:txXfrm>
    </dsp:sp>
    <dsp:sp modelId="{529A2E48-9EA7-4A5C-BE85-52A3293B0E9F}">
      <dsp:nvSpPr>
        <dsp:cNvPr id="0" name=""/>
        <dsp:cNvSpPr/>
      </dsp:nvSpPr>
      <dsp:spPr>
        <a:xfrm>
          <a:off x="3632085" y="678025"/>
          <a:ext cx="622529" cy="62252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9CBDD64-607F-4B02-8E88-8508A88377E1}">
      <dsp:nvSpPr>
        <dsp:cNvPr id="0" name=""/>
        <dsp:cNvSpPr/>
      </dsp:nvSpPr>
      <dsp:spPr>
        <a:xfrm>
          <a:off x="3251650" y="1580638"/>
          <a:ext cx="1383398" cy="9645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pPr>
          <a:r>
            <a:rPr lang="en-GB" sz="1600" kern="1200" dirty="0"/>
            <a:t>Increasing customer loyalty through good customer service. </a:t>
          </a:r>
          <a:endParaRPr lang="en-US" sz="1600" kern="1200" dirty="0"/>
        </a:p>
      </dsp:txBody>
      <dsp:txXfrm>
        <a:off x="3251650" y="1580638"/>
        <a:ext cx="1383398" cy="964596"/>
      </dsp:txXfrm>
    </dsp:sp>
    <dsp:sp modelId="{9A4FD89B-9B26-49B1-8429-8F818A6698A2}">
      <dsp:nvSpPr>
        <dsp:cNvPr id="0" name=""/>
        <dsp:cNvSpPr/>
      </dsp:nvSpPr>
      <dsp:spPr>
        <a:xfrm>
          <a:off x="5257578" y="678025"/>
          <a:ext cx="622529" cy="62252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6917544-B1EC-4C7A-B156-4F76AE4A19CF}">
      <dsp:nvSpPr>
        <dsp:cNvPr id="0" name=""/>
        <dsp:cNvSpPr/>
      </dsp:nvSpPr>
      <dsp:spPr>
        <a:xfrm>
          <a:off x="4877143" y="1580638"/>
          <a:ext cx="1383398" cy="9645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pPr>
          <a:r>
            <a:rPr lang="en-GB" sz="1600" kern="1200" dirty="0"/>
            <a:t>Increasing competitive advantage through good customer service. </a:t>
          </a:r>
          <a:endParaRPr lang="en-US" sz="1600" kern="1200" dirty="0"/>
        </a:p>
      </dsp:txBody>
      <dsp:txXfrm>
        <a:off x="4877143" y="1580638"/>
        <a:ext cx="1383398" cy="964596"/>
      </dsp:txXfrm>
    </dsp:sp>
    <dsp:sp modelId="{77AE1D11-D6B2-4570-9E7C-646D87DA620E}">
      <dsp:nvSpPr>
        <dsp:cNvPr id="0" name=""/>
        <dsp:cNvSpPr/>
      </dsp:nvSpPr>
      <dsp:spPr>
        <a:xfrm>
          <a:off x="6883071" y="678025"/>
          <a:ext cx="622529" cy="622529"/>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C35C6CC-390C-47B2-AF8A-CBE438076496}">
      <dsp:nvSpPr>
        <dsp:cNvPr id="0" name=""/>
        <dsp:cNvSpPr/>
      </dsp:nvSpPr>
      <dsp:spPr>
        <a:xfrm>
          <a:off x="6502637" y="1580638"/>
          <a:ext cx="1383398" cy="9645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pPr>
          <a:r>
            <a:rPr lang="en-GB" sz="1600" kern="1200" dirty="0"/>
            <a:t>Educating customers on how to use the service correctly to increase satisfaction.</a:t>
          </a:r>
          <a:endParaRPr lang="en-US" sz="1600" kern="1200" dirty="0"/>
        </a:p>
      </dsp:txBody>
      <dsp:txXfrm>
        <a:off x="6502637" y="1580638"/>
        <a:ext cx="1383398" cy="96459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A57BEC-DB3E-4C39-BE6A-5016D18E66A1}">
      <dsp:nvSpPr>
        <dsp:cNvPr id="0" name=""/>
        <dsp:cNvSpPr/>
      </dsp:nvSpPr>
      <dsp:spPr>
        <a:xfrm>
          <a:off x="2237" y="45360"/>
          <a:ext cx="1144274" cy="6014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45720" rIns="128016" bIns="45720" numCol="1" spcCol="1270" anchor="ctr" anchorCtr="0">
          <a:noAutofit/>
        </a:bodyPr>
        <a:lstStyle/>
        <a:p>
          <a:pPr marL="0" lvl="0" indent="0" algn="r" defTabSz="800100">
            <a:lnSpc>
              <a:spcPct val="90000"/>
            </a:lnSpc>
            <a:spcBef>
              <a:spcPct val="0"/>
            </a:spcBef>
            <a:spcAft>
              <a:spcPct val="35000"/>
            </a:spcAft>
            <a:buNone/>
          </a:pPr>
          <a:r>
            <a:rPr lang="en-GB" sz="1800" kern="1200" dirty="0"/>
            <a:t>Before sales</a:t>
          </a:r>
        </a:p>
      </dsp:txBody>
      <dsp:txXfrm>
        <a:off x="2237" y="45360"/>
        <a:ext cx="1144274" cy="601425"/>
      </dsp:txXfrm>
    </dsp:sp>
    <dsp:sp modelId="{C1749B54-1F63-4F50-B9F4-D962499518EB}">
      <dsp:nvSpPr>
        <dsp:cNvPr id="0" name=""/>
        <dsp:cNvSpPr/>
      </dsp:nvSpPr>
      <dsp:spPr>
        <a:xfrm>
          <a:off x="1146511" y="45360"/>
          <a:ext cx="228854" cy="601425"/>
        </a:xfrm>
        <a:prstGeom prst="leftBrace">
          <a:avLst>
            <a:gd name="adj1" fmla="val 35000"/>
            <a:gd name="adj2" fmla="val 5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F79A4B9-63D1-4B33-AE17-7C24C742C904}">
      <dsp:nvSpPr>
        <dsp:cNvPr id="0" name=""/>
        <dsp:cNvSpPr/>
      </dsp:nvSpPr>
      <dsp:spPr>
        <a:xfrm>
          <a:off x="1466908" y="45360"/>
          <a:ext cx="3112426" cy="60142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171450" lvl="1" indent="-171450" algn="l" defTabSz="800100">
            <a:lnSpc>
              <a:spcPct val="90000"/>
            </a:lnSpc>
            <a:spcBef>
              <a:spcPct val="0"/>
            </a:spcBef>
            <a:spcAft>
              <a:spcPct val="15000"/>
            </a:spcAft>
            <a:buChar char="•"/>
          </a:pPr>
          <a:r>
            <a:rPr lang="en-GB" sz="1800" kern="1200" dirty="0"/>
            <a:t>Information delivery</a:t>
          </a:r>
        </a:p>
      </dsp:txBody>
      <dsp:txXfrm>
        <a:off x="1466908" y="45360"/>
        <a:ext cx="3112426" cy="601425"/>
      </dsp:txXfrm>
    </dsp:sp>
    <dsp:sp modelId="{EB574DDB-75D9-4847-BBBB-745875A80929}">
      <dsp:nvSpPr>
        <dsp:cNvPr id="0" name=""/>
        <dsp:cNvSpPr/>
      </dsp:nvSpPr>
      <dsp:spPr>
        <a:xfrm>
          <a:off x="2237" y="711585"/>
          <a:ext cx="1144274" cy="6014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45720" rIns="128016" bIns="45720" numCol="1" spcCol="1270" anchor="ctr" anchorCtr="0">
          <a:noAutofit/>
        </a:bodyPr>
        <a:lstStyle/>
        <a:p>
          <a:pPr marL="0" lvl="0" indent="0" algn="r" defTabSz="800100">
            <a:lnSpc>
              <a:spcPct val="90000"/>
            </a:lnSpc>
            <a:spcBef>
              <a:spcPct val="0"/>
            </a:spcBef>
            <a:spcAft>
              <a:spcPct val="35000"/>
            </a:spcAft>
            <a:buNone/>
          </a:pPr>
          <a:r>
            <a:rPr lang="en-GB" sz="1800" kern="1200" dirty="0"/>
            <a:t>During sales</a:t>
          </a:r>
        </a:p>
      </dsp:txBody>
      <dsp:txXfrm>
        <a:off x="2237" y="711585"/>
        <a:ext cx="1144274" cy="601425"/>
      </dsp:txXfrm>
    </dsp:sp>
    <dsp:sp modelId="{7AC90197-6A88-4EB6-A932-482921E172C4}">
      <dsp:nvSpPr>
        <dsp:cNvPr id="0" name=""/>
        <dsp:cNvSpPr/>
      </dsp:nvSpPr>
      <dsp:spPr>
        <a:xfrm>
          <a:off x="1146511" y="711585"/>
          <a:ext cx="228854" cy="601425"/>
        </a:xfrm>
        <a:prstGeom prst="leftBrace">
          <a:avLst>
            <a:gd name="adj1" fmla="val 35000"/>
            <a:gd name="adj2" fmla="val 5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CF31A82-F455-4D44-874D-8C4651748E1C}">
      <dsp:nvSpPr>
        <dsp:cNvPr id="0" name=""/>
        <dsp:cNvSpPr/>
      </dsp:nvSpPr>
      <dsp:spPr>
        <a:xfrm>
          <a:off x="1466908" y="711585"/>
          <a:ext cx="3112426" cy="60142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171450" lvl="1" indent="-171450" algn="l" defTabSz="800100">
            <a:lnSpc>
              <a:spcPct val="90000"/>
            </a:lnSpc>
            <a:spcBef>
              <a:spcPct val="0"/>
            </a:spcBef>
            <a:spcAft>
              <a:spcPct val="15000"/>
            </a:spcAft>
            <a:buChar char="•"/>
          </a:pPr>
          <a:r>
            <a:rPr lang="en-GB" sz="1800" kern="1200" dirty="0"/>
            <a:t>Education and information</a:t>
          </a:r>
        </a:p>
      </dsp:txBody>
      <dsp:txXfrm>
        <a:off x="1466908" y="711585"/>
        <a:ext cx="3112426" cy="601425"/>
      </dsp:txXfrm>
    </dsp:sp>
    <dsp:sp modelId="{B94B0B26-7D99-4E64-AB65-F0A15050D46F}">
      <dsp:nvSpPr>
        <dsp:cNvPr id="0" name=""/>
        <dsp:cNvSpPr/>
      </dsp:nvSpPr>
      <dsp:spPr>
        <a:xfrm>
          <a:off x="2237" y="1377810"/>
          <a:ext cx="1144274" cy="6014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45720" rIns="128016" bIns="45720" numCol="1" spcCol="1270" anchor="ctr" anchorCtr="0">
          <a:noAutofit/>
        </a:bodyPr>
        <a:lstStyle/>
        <a:p>
          <a:pPr marL="0" lvl="0" indent="0" algn="r" defTabSz="800100">
            <a:lnSpc>
              <a:spcPct val="90000"/>
            </a:lnSpc>
            <a:spcBef>
              <a:spcPct val="0"/>
            </a:spcBef>
            <a:spcAft>
              <a:spcPct val="35000"/>
            </a:spcAft>
            <a:buNone/>
          </a:pPr>
          <a:r>
            <a:rPr lang="en-GB" sz="1800" kern="1200" dirty="0"/>
            <a:t>After sales </a:t>
          </a:r>
        </a:p>
      </dsp:txBody>
      <dsp:txXfrm>
        <a:off x="2237" y="1377810"/>
        <a:ext cx="1144274" cy="601425"/>
      </dsp:txXfrm>
    </dsp:sp>
    <dsp:sp modelId="{02DF27EA-C220-49F0-8D89-37F8B87D7568}">
      <dsp:nvSpPr>
        <dsp:cNvPr id="0" name=""/>
        <dsp:cNvSpPr/>
      </dsp:nvSpPr>
      <dsp:spPr>
        <a:xfrm>
          <a:off x="1146511" y="1377810"/>
          <a:ext cx="228854" cy="601425"/>
        </a:xfrm>
        <a:prstGeom prst="leftBrace">
          <a:avLst>
            <a:gd name="adj1" fmla="val 35000"/>
            <a:gd name="adj2" fmla="val 5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E49CB07-3E36-443D-AC5F-906D4FBECE6C}">
      <dsp:nvSpPr>
        <dsp:cNvPr id="0" name=""/>
        <dsp:cNvSpPr/>
      </dsp:nvSpPr>
      <dsp:spPr>
        <a:xfrm>
          <a:off x="1466908" y="1377810"/>
          <a:ext cx="3112426" cy="60142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171450" lvl="1" indent="-171450" algn="l" defTabSz="800100">
            <a:lnSpc>
              <a:spcPct val="90000"/>
            </a:lnSpc>
            <a:spcBef>
              <a:spcPct val="0"/>
            </a:spcBef>
            <a:spcAft>
              <a:spcPct val="15000"/>
            </a:spcAft>
            <a:buChar char="•"/>
          </a:pPr>
          <a:r>
            <a:rPr lang="en-GB" sz="1800" kern="1200" dirty="0"/>
            <a:t>Issue resolution</a:t>
          </a:r>
        </a:p>
      </dsp:txBody>
      <dsp:txXfrm>
        <a:off x="1466908" y="1377810"/>
        <a:ext cx="3112426" cy="60142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34D600-5C97-42E1-B4DC-EAA4A1BAA0D1}">
      <dsp:nvSpPr>
        <dsp:cNvPr id="0" name=""/>
        <dsp:cNvSpPr/>
      </dsp:nvSpPr>
      <dsp:spPr>
        <a:xfrm>
          <a:off x="2357" y="131068"/>
          <a:ext cx="2298501" cy="779825"/>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en-US" sz="2800" kern="1200" dirty="0"/>
            <a:t>Low</a:t>
          </a:r>
          <a:r>
            <a:rPr lang="en-US" sz="3900" kern="1200" dirty="0"/>
            <a:t> </a:t>
          </a:r>
        </a:p>
      </dsp:txBody>
      <dsp:txXfrm>
        <a:off x="2357" y="131068"/>
        <a:ext cx="2298501" cy="779825"/>
      </dsp:txXfrm>
    </dsp:sp>
    <dsp:sp modelId="{D960A624-B5B4-4B2A-B71D-82849091AA56}">
      <dsp:nvSpPr>
        <dsp:cNvPr id="0" name=""/>
        <dsp:cNvSpPr/>
      </dsp:nvSpPr>
      <dsp:spPr>
        <a:xfrm>
          <a:off x="2357" y="910893"/>
          <a:ext cx="2298501" cy="247247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a:lnSpc>
              <a:spcPct val="90000"/>
            </a:lnSpc>
            <a:spcBef>
              <a:spcPct val="0"/>
            </a:spcBef>
            <a:spcAft>
              <a:spcPct val="15000"/>
            </a:spcAft>
            <a:buChar char="•"/>
          </a:pPr>
          <a:r>
            <a:rPr lang="en-US" sz="1900" kern="1200" dirty="0"/>
            <a:t>Systems do most of the work, customers turn up and pay</a:t>
          </a:r>
        </a:p>
        <a:p>
          <a:pPr marL="171450" lvl="1" indent="-171450" algn="l" defTabSz="844550">
            <a:lnSpc>
              <a:spcPct val="90000"/>
            </a:lnSpc>
            <a:spcBef>
              <a:spcPct val="0"/>
            </a:spcBef>
            <a:spcAft>
              <a:spcPct val="15000"/>
            </a:spcAft>
            <a:buChar char="•"/>
          </a:pPr>
          <a:r>
            <a:rPr lang="en-US" sz="1900" kern="1200" dirty="0"/>
            <a:t>Outputs are highly standardised</a:t>
          </a:r>
        </a:p>
      </dsp:txBody>
      <dsp:txXfrm>
        <a:off x="2357" y="910893"/>
        <a:ext cx="2298501" cy="2472472"/>
      </dsp:txXfrm>
    </dsp:sp>
    <dsp:sp modelId="{7CB28CAE-83DA-4C55-9C49-2C9DA16B7907}">
      <dsp:nvSpPr>
        <dsp:cNvPr id="0" name=""/>
        <dsp:cNvSpPr/>
      </dsp:nvSpPr>
      <dsp:spPr>
        <a:xfrm>
          <a:off x="2622649" y="131068"/>
          <a:ext cx="2298501" cy="779825"/>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en-US" sz="2800" kern="1200" dirty="0"/>
            <a:t>Medium</a:t>
          </a:r>
        </a:p>
      </dsp:txBody>
      <dsp:txXfrm>
        <a:off x="2622649" y="131068"/>
        <a:ext cx="2298501" cy="779825"/>
      </dsp:txXfrm>
    </dsp:sp>
    <dsp:sp modelId="{275687D1-9543-4D37-9D4F-C2FCBF82F337}">
      <dsp:nvSpPr>
        <dsp:cNvPr id="0" name=""/>
        <dsp:cNvSpPr/>
      </dsp:nvSpPr>
      <dsp:spPr>
        <a:xfrm>
          <a:off x="2622649" y="910893"/>
          <a:ext cx="2298501" cy="247247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a:lnSpc>
              <a:spcPct val="90000"/>
            </a:lnSpc>
            <a:spcBef>
              <a:spcPct val="0"/>
            </a:spcBef>
            <a:spcAft>
              <a:spcPct val="15000"/>
            </a:spcAft>
            <a:buChar char="•"/>
          </a:pPr>
          <a:r>
            <a:rPr lang="en-US" sz="1900" kern="1200" dirty="0"/>
            <a:t>Customers must give input (personal information, being present etc.)</a:t>
          </a:r>
        </a:p>
        <a:p>
          <a:pPr marL="171450" lvl="1" indent="-171450" algn="l" defTabSz="844550">
            <a:lnSpc>
              <a:spcPct val="90000"/>
            </a:lnSpc>
            <a:spcBef>
              <a:spcPct val="0"/>
            </a:spcBef>
            <a:spcAft>
              <a:spcPct val="15000"/>
            </a:spcAft>
            <a:buChar char="•"/>
          </a:pPr>
          <a:r>
            <a:rPr lang="en-US" sz="1900" kern="1200" dirty="0"/>
            <a:t>Outputs are usually customized to a degree</a:t>
          </a:r>
        </a:p>
      </dsp:txBody>
      <dsp:txXfrm>
        <a:off x="2622649" y="910893"/>
        <a:ext cx="2298501" cy="2472472"/>
      </dsp:txXfrm>
    </dsp:sp>
    <dsp:sp modelId="{35E03C21-70C3-4837-B9C5-E8D5164DF78E}">
      <dsp:nvSpPr>
        <dsp:cNvPr id="0" name=""/>
        <dsp:cNvSpPr/>
      </dsp:nvSpPr>
      <dsp:spPr>
        <a:xfrm>
          <a:off x="5242941" y="131068"/>
          <a:ext cx="2298501" cy="779825"/>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en-US" sz="2800" kern="1200" dirty="0"/>
            <a:t>High</a:t>
          </a:r>
        </a:p>
      </dsp:txBody>
      <dsp:txXfrm>
        <a:off x="5242941" y="131068"/>
        <a:ext cx="2298501" cy="779825"/>
      </dsp:txXfrm>
    </dsp:sp>
    <dsp:sp modelId="{19422709-FE15-4008-B780-A5139DB6BFE1}">
      <dsp:nvSpPr>
        <dsp:cNvPr id="0" name=""/>
        <dsp:cNvSpPr/>
      </dsp:nvSpPr>
      <dsp:spPr>
        <a:xfrm>
          <a:off x="5242941" y="910893"/>
          <a:ext cx="2298501" cy="247247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a:lnSpc>
              <a:spcPct val="90000"/>
            </a:lnSpc>
            <a:spcBef>
              <a:spcPct val="0"/>
            </a:spcBef>
            <a:spcAft>
              <a:spcPct val="15000"/>
            </a:spcAft>
            <a:buChar char="•"/>
          </a:pPr>
          <a:r>
            <a:rPr lang="en-US" sz="1900" kern="1200" dirty="0"/>
            <a:t>Service is highly customized </a:t>
          </a:r>
        </a:p>
        <a:p>
          <a:pPr marL="171450" lvl="1" indent="-171450" algn="l" defTabSz="844550">
            <a:lnSpc>
              <a:spcPct val="90000"/>
            </a:lnSpc>
            <a:spcBef>
              <a:spcPct val="0"/>
            </a:spcBef>
            <a:spcAft>
              <a:spcPct val="15000"/>
            </a:spcAft>
            <a:buChar char="•"/>
          </a:pPr>
          <a:r>
            <a:rPr lang="en-US" sz="1900" kern="1200" dirty="0"/>
            <a:t>Output cannot be properly given without actively working with the customer</a:t>
          </a:r>
        </a:p>
      </dsp:txBody>
      <dsp:txXfrm>
        <a:off x="5242941" y="910893"/>
        <a:ext cx="2298501" cy="247247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33D692-B730-4DD1-BF59-9DCC621F4CB1}">
      <dsp:nvSpPr>
        <dsp:cNvPr id="0" name=""/>
        <dsp:cNvSpPr/>
      </dsp:nvSpPr>
      <dsp:spPr>
        <a:xfrm>
          <a:off x="0" y="3448"/>
          <a:ext cx="4885203" cy="73452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0DA57AD-B3B4-4CED-8DFB-C71A38FCD7EA}">
      <dsp:nvSpPr>
        <dsp:cNvPr id="0" name=""/>
        <dsp:cNvSpPr/>
      </dsp:nvSpPr>
      <dsp:spPr>
        <a:xfrm>
          <a:off x="222194" y="168717"/>
          <a:ext cx="403990" cy="40399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670D591-0A68-4665-961A-25900F1F7E45}">
      <dsp:nvSpPr>
        <dsp:cNvPr id="0" name=""/>
        <dsp:cNvSpPr/>
      </dsp:nvSpPr>
      <dsp:spPr>
        <a:xfrm>
          <a:off x="848380" y="3448"/>
          <a:ext cx="4036822" cy="7345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7738" tIns="77738" rIns="77738" bIns="77738" numCol="1" spcCol="1270" anchor="ctr" anchorCtr="0">
          <a:noAutofit/>
        </a:bodyPr>
        <a:lstStyle/>
        <a:p>
          <a:pPr marL="0" lvl="0" indent="0" algn="l" defTabSz="711200">
            <a:lnSpc>
              <a:spcPct val="100000"/>
            </a:lnSpc>
            <a:spcBef>
              <a:spcPct val="0"/>
            </a:spcBef>
            <a:spcAft>
              <a:spcPct val="35000"/>
            </a:spcAft>
            <a:buNone/>
          </a:pPr>
          <a:r>
            <a:rPr lang="en-US" sz="1600" kern="1200"/>
            <a:t>Contact with staff, uniforms</a:t>
          </a:r>
        </a:p>
      </dsp:txBody>
      <dsp:txXfrm>
        <a:off x="848380" y="3448"/>
        <a:ext cx="4036822" cy="734528"/>
      </dsp:txXfrm>
    </dsp:sp>
    <dsp:sp modelId="{51C74D95-F3BD-46CB-BF31-11D145EF7918}">
      <dsp:nvSpPr>
        <dsp:cNvPr id="0" name=""/>
        <dsp:cNvSpPr/>
      </dsp:nvSpPr>
      <dsp:spPr>
        <a:xfrm>
          <a:off x="0" y="921609"/>
          <a:ext cx="4885203" cy="73452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CB4D6EE-1EC2-4AD6-A850-B51225881A0C}">
      <dsp:nvSpPr>
        <dsp:cNvPr id="0" name=""/>
        <dsp:cNvSpPr/>
      </dsp:nvSpPr>
      <dsp:spPr>
        <a:xfrm>
          <a:off x="222194" y="1086878"/>
          <a:ext cx="403990" cy="40399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2C952BD-633D-41C9-A3B9-FC96A6376675}">
      <dsp:nvSpPr>
        <dsp:cNvPr id="0" name=""/>
        <dsp:cNvSpPr/>
      </dsp:nvSpPr>
      <dsp:spPr>
        <a:xfrm>
          <a:off x="848380" y="921609"/>
          <a:ext cx="4036822" cy="7345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7738" tIns="77738" rIns="77738" bIns="77738" numCol="1" spcCol="1270" anchor="ctr" anchorCtr="0">
          <a:noAutofit/>
        </a:bodyPr>
        <a:lstStyle/>
        <a:p>
          <a:pPr marL="0" lvl="0" indent="0" algn="l" defTabSz="711200">
            <a:lnSpc>
              <a:spcPct val="100000"/>
            </a:lnSpc>
            <a:spcBef>
              <a:spcPct val="0"/>
            </a:spcBef>
            <a:spcAft>
              <a:spcPct val="35000"/>
            </a:spcAft>
            <a:buNone/>
          </a:pPr>
          <a:r>
            <a:rPr lang="en-US" sz="1600" kern="1200"/>
            <a:t>Buildings, logos, even colour schemes inside</a:t>
          </a:r>
        </a:p>
      </dsp:txBody>
      <dsp:txXfrm>
        <a:off x="848380" y="921609"/>
        <a:ext cx="4036822" cy="734528"/>
      </dsp:txXfrm>
    </dsp:sp>
    <dsp:sp modelId="{4940A3D1-A610-45D9-B822-1AAFFACDA70F}">
      <dsp:nvSpPr>
        <dsp:cNvPr id="0" name=""/>
        <dsp:cNvSpPr/>
      </dsp:nvSpPr>
      <dsp:spPr>
        <a:xfrm>
          <a:off x="0" y="1839770"/>
          <a:ext cx="4885203" cy="73452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5E928F0-A3A6-4CE9-A8FF-927F292D722D}">
      <dsp:nvSpPr>
        <dsp:cNvPr id="0" name=""/>
        <dsp:cNvSpPr/>
      </dsp:nvSpPr>
      <dsp:spPr>
        <a:xfrm>
          <a:off x="222194" y="2005039"/>
          <a:ext cx="403990" cy="40399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029AED0-6A26-455F-95B3-1E042AD1EB69}">
      <dsp:nvSpPr>
        <dsp:cNvPr id="0" name=""/>
        <dsp:cNvSpPr/>
      </dsp:nvSpPr>
      <dsp:spPr>
        <a:xfrm>
          <a:off x="848380" y="1839770"/>
          <a:ext cx="4036822" cy="7345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7738" tIns="77738" rIns="77738" bIns="77738" numCol="1" spcCol="1270" anchor="ctr" anchorCtr="0">
          <a:noAutofit/>
        </a:bodyPr>
        <a:lstStyle/>
        <a:p>
          <a:pPr marL="0" lvl="0" indent="0" algn="l" defTabSz="711200">
            <a:lnSpc>
              <a:spcPct val="100000"/>
            </a:lnSpc>
            <a:spcBef>
              <a:spcPct val="0"/>
            </a:spcBef>
            <a:spcAft>
              <a:spcPct val="35000"/>
            </a:spcAft>
            <a:buNone/>
          </a:pPr>
          <a:r>
            <a:rPr lang="en-US" sz="1600" kern="1200"/>
            <a:t>Product packaging, receipts</a:t>
          </a:r>
        </a:p>
      </dsp:txBody>
      <dsp:txXfrm>
        <a:off x="848380" y="1839770"/>
        <a:ext cx="4036822" cy="734528"/>
      </dsp:txXfrm>
    </dsp:sp>
    <dsp:sp modelId="{7495E1CC-8DA6-4FC2-86B2-BFB68F0D5213}">
      <dsp:nvSpPr>
        <dsp:cNvPr id="0" name=""/>
        <dsp:cNvSpPr/>
      </dsp:nvSpPr>
      <dsp:spPr>
        <a:xfrm>
          <a:off x="0" y="2757931"/>
          <a:ext cx="4885203" cy="73452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16FBA65-A711-4FF0-9CE5-413C020E9104}">
      <dsp:nvSpPr>
        <dsp:cNvPr id="0" name=""/>
        <dsp:cNvSpPr/>
      </dsp:nvSpPr>
      <dsp:spPr>
        <a:xfrm>
          <a:off x="222194" y="2923200"/>
          <a:ext cx="403990" cy="40399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8DCE517-1EDC-40F5-8FDB-8B573C099033}">
      <dsp:nvSpPr>
        <dsp:cNvPr id="0" name=""/>
        <dsp:cNvSpPr/>
      </dsp:nvSpPr>
      <dsp:spPr>
        <a:xfrm>
          <a:off x="848380" y="2757931"/>
          <a:ext cx="4036822" cy="7345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7738" tIns="77738" rIns="77738" bIns="77738" numCol="1" spcCol="1270" anchor="ctr" anchorCtr="0">
          <a:noAutofit/>
        </a:bodyPr>
        <a:lstStyle/>
        <a:p>
          <a:pPr marL="0" lvl="0" indent="0" algn="l" defTabSz="711200">
            <a:lnSpc>
              <a:spcPct val="100000"/>
            </a:lnSpc>
            <a:spcBef>
              <a:spcPct val="0"/>
            </a:spcBef>
            <a:spcAft>
              <a:spcPct val="35000"/>
            </a:spcAft>
            <a:buNone/>
          </a:pPr>
          <a:r>
            <a:rPr lang="en-US" sz="1600" kern="1200"/>
            <a:t>Websites and other digital content such as emails</a:t>
          </a:r>
        </a:p>
      </dsp:txBody>
      <dsp:txXfrm>
        <a:off x="848380" y="2757931"/>
        <a:ext cx="4036822" cy="734528"/>
      </dsp:txXfrm>
    </dsp:sp>
    <dsp:sp modelId="{30F52B61-4885-4BAD-BD86-AE1AC9A70168}">
      <dsp:nvSpPr>
        <dsp:cNvPr id="0" name=""/>
        <dsp:cNvSpPr/>
      </dsp:nvSpPr>
      <dsp:spPr>
        <a:xfrm>
          <a:off x="0" y="3676092"/>
          <a:ext cx="4885203" cy="73452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FA1C591-2C70-4FEB-A672-E86CB14E37FA}">
      <dsp:nvSpPr>
        <dsp:cNvPr id="0" name=""/>
        <dsp:cNvSpPr/>
      </dsp:nvSpPr>
      <dsp:spPr>
        <a:xfrm>
          <a:off x="222194" y="3841361"/>
          <a:ext cx="403990" cy="40399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15B6A27-5202-4DFE-9DFE-7F0963633910}">
      <dsp:nvSpPr>
        <dsp:cNvPr id="0" name=""/>
        <dsp:cNvSpPr/>
      </dsp:nvSpPr>
      <dsp:spPr>
        <a:xfrm>
          <a:off x="848380" y="3676092"/>
          <a:ext cx="4036822" cy="7345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7738" tIns="77738" rIns="77738" bIns="77738" numCol="1" spcCol="1270" anchor="ctr" anchorCtr="0">
          <a:noAutofit/>
        </a:bodyPr>
        <a:lstStyle/>
        <a:p>
          <a:pPr marL="0" lvl="0" indent="0" algn="l" defTabSz="711200">
            <a:lnSpc>
              <a:spcPct val="100000"/>
            </a:lnSpc>
            <a:spcBef>
              <a:spcPct val="0"/>
            </a:spcBef>
            <a:spcAft>
              <a:spcPct val="35000"/>
            </a:spcAft>
            <a:buNone/>
          </a:pPr>
          <a:r>
            <a:rPr lang="en-US" sz="1600" kern="1200"/>
            <a:t>Things given to a consumer which prove they are entitled to something e.g. a table number</a:t>
          </a:r>
        </a:p>
      </dsp:txBody>
      <dsp:txXfrm>
        <a:off x="848380" y="3676092"/>
        <a:ext cx="4036822" cy="73452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3CF56D-3ADB-46F5-8687-21B2F4221178}">
      <dsp:nvSpPr>
        <dsp:cNvPr id="0" name=""/>
        <dsp:cNvSpPr/>
      </dsp:nvSpPr>
      <dsp:spPr>
        <a:xfrm>
          <a:off x="0" y="553"/>
          <a:ext cx="10506456" cy="1295519"/>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8DF0CBF-3F1F-4D93-908D-CA77441734A2}">
      <dsp:nvSpPr>
        <dsp:cNvPr id="0" name=""/>
        <dsp:cNvSpPr/>
      </dsp:nvSpPr>
      <dsp:spPr>
        <a:xfrm>
          <a:off x="391894" y="292045"/>
          <a:ext cx="712535" cy="71253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0ADE7B5-818E-4481-A4A1-5EA167003D2D}">
      <dsp:nvSpPr>
        <dsp:cNvPr id="0" name=""/>
        <dsp:cNvSpPr/>
      </dsp:nvSpPr>
      <dsp:spPr>
        <a:xfrm>
          <a:off x="1496324" y="553"/>
          <a:ext cx="9010131" cy="12955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09" tIns="137109" rIns="137109" bIns="137109" numCol="1" spcCol="1270" anchor="ctr" anchorCtr="0">
          <a:noAutofit/>
        </a:bodyPr>
        <a:lstStyle/>
        <a:p>
          <a:pPr marL="0" lvl="0" indent="0" algn="l" defTabSz="1066800">
            <a:lnSpc>
              <a:spcPct val="90000"/>
            </a:lnSpc>
            <a:spcBef>
              <a:spcPct val="0"/>
            </a:spcBef>
            <a:spcAft>
              <a:spcPct val="35000"/>
            </a:spcAft>
            <a:buNone/>
          </a:pPr>
          <a:r>
            <a:rPr lang="en-US" sz="2400" kern="1200" dirty="0" err="1"/>
            <a:t>Servicescapes</a:t>
          </a:r>
          <a:r>
            <a:rPr lang="en-US" sz="2400" kern="1200" dirty="0"/>
            <a:t> relate to the customer’s physical surroundings, and the other experiential parts of the service process. </a:t>
          </a:r>
        </a:p>
      </dsp:txBody>
      <dsp:txXfrm>
        <a:off x="1496324" y="553"/>
        <a:ext cx="9010131" cy="1295519"/>
      </dsp:txXfrm>
    </dsp:sp>
    <dsp:sp modelId="{4A5CB91B-ED09-47CC-824E-A6E586E1FCCE}">
      <dsp:nvSpPr>
        <dsp:cNvPr id="0" name=""/>
        <dsp:cNvSpPr/>
      </dsp:nvSpPr>
      <dsp:spPr>
        <a:xfrm>
          <a:off x="0" y="1619952"/>
          <a:ext cx="10506456" cy="1295519"/>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A8990F1-49AA-407A-A66D-AECF0B60AD6F}">
      <dsp:nvSpPr>
        <dsp:cNvPr id="0" name=""/>
        <dsp:cNvSpPr/>
      </dsp:nvSpPr>
      <dsp:spPr>
        <a:xfrm>
          <a:off x="391894" y="1911444"/>
          <a:ext cx="712535" cy="71253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FA2B25F-7706-4138-8733-287037F0E72D}">
      <dsp:nvSpPr>
        <dsp:cNvPr id="0" name=""/>
        <dsp:cNvSpPr/>
      </dsp:nvSpPr>
      <dsp:spPr>
        <a:xfrm>
          <a:off x="1496324" y="1619952"/>
          <a:ext cx="9010131" cy="12955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09" tIns="137109" rIns="137109" bIns="137109" numCol="1" spcCol="1270" anchor="ctr" anchorCtr="0">
          <a:noAutofit/>
        </a:bodyPr>
        <a:lstStyle/>
        <a:p>
          <a:pPr marL="0" lvl="0" indent="0" algn="l" defTabSz="1066800">
            <a:lnSpc>
              <a:spcPct val="90000"/>
            </a:lnSpc>
            <a:spcBef>
              <a:spcPct val="0"/>
            </a:spcBef>
            <a:spcAft>
              <a:spcPct val="35000"/>
            </a:spcAft>
            <a:buNone/>
          </a:pPr>
          <a:r>
            <a:rPr lang="en-US" sz="2400" kern="1200"/>
            <a:t>They can have a huge influence on the consumer’s perception of the service. </a:t>
          </a:r>
        </a:p>
      </dsp:txBody>
      <dsp:txXfrm>
        <a:off x="1496324" y="1619952"/>
        <a:ext cx="9010131" cy="1295519"/>
      </dsp:txXfrm>
    </dsp:sp>
    <dsp:sp modelId="{3587374A-6E8C-402D-8D3A-A1B1DC81957A}">
      <dsp:nvSpPr>
        <dsp:cNvPr id="0" name=""/>
        <dsp:cNvSpPr/>
      </dsp:nvSpPr>
      <dsp:spPr>
        <a:xfrm>
          <a:off x="0" y="3239351"/>
          <a:ext cx="10506456" cy="1295519"/>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4967B81-F2E4-48C0-A360-94043A5BA895}">
      <dsp:nvSpPr>
        <dsp:cNvPr id="0" name=""/>
        <dsp:cNvSpPr/>
      </dsp:nvSpPr>
      <dsp:spPr>
        <a:xfrm>
          <a:off x="391894" y="3530843"/>
          <a:ext cx="712535" cy="71253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88F9D8E-54D0-4158-AA7B-8DF116D43184}">
      <dsp:nvSpPr>
        <dsp:cNvPr id="0" name=""/>
        <dsp:cNvSpPr/>
      </dsp:nvSpPr>
      <dsp:spPr>
        <a:xfrm>
          <a:off x="1496324" y="3239351"/>
          <a:ext cx="9010131" cy="12955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09" tIns="137109" rIns="137109" bIns="137109" numCol="1" spcCol="1270" anchor="ctr" anchorCtr="0">
          <a:noAutofit/>
        </a:bodyPr>
        <a:lstStyle/>
        <a:p>
          <a:pPr marL="0" lvl="0" indent="0" algn="l" defTabSz="1066800">
            <a:lnSpc>
              <a:spcPct val="90000"/>
            </a:lnSpc>
            <a:spcBef>
              <a:spcPct val="0"/>
            </a:spcBef>
            <a:spcAft>
              <a:spcPct val="35000"/>
            </a:spcAft>
            <a:buNone/>
          </a:pPr>
          <a:r>
            <a:rPr lang="en-US" sz="2400" kern="1200"/>
            <a:t>The theory is about managing the physical evidence part of a service, and also helps explain consumer behaviour in a service setting. </a:t>
          </a:r>
        </a:p>
      </dsp:txBody>
      <dsp:txXfrm>
        <a:off x="1496324" y="3239351"/>
        <a:ext cx="9010131" cy="1295519"/>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diagrams.loki3.com/BracketList">
  <dgm:title val="Vertical Bracket List"/>
  <dgm:desc val="Use to show grouped blocks of information.  Works well with large amounts of Level 2 text."/>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39F862-6F15-4448-A9C7-A36324F15B22}" type="datetimeFigureOut">
              <a:rPr lang="en-GB" smtClean="0"/>
              <a:t>29/10/2023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198CD88-6CC6-4FCE-AAD4-3DFA75E26F71}" type="slidenum">
              <a:rPr lang="en-GB" smtClean="0"/>
              <a:t>‹#›</a:t>
            </a:fld>
            <a:endParaRPr lang="en-GB"/>
          </a:p>
        </p:txBody>
      </p:sp>
    </p:spTree>
    <p:extLst>
      <p:ext uri="{BB962C8B-B14F-4D97-AF65-F5344CB8AC3E}">
        <p14:creationId xmlns:p14="http://schemas.microsoft.com/office/powerpoint/2010/main" val="24127401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3BA10E5-FEB7-4B96-8A89-D29E412E366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631481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Perceptual positioning maps</a:t>
            </a:r>
          </a:p>
          <a:p>
            <a:endParaRPr lang="en-GB" dirty="0"/>
          </a:p>
          <a:p>
            <a:r>
              <a:rPr lang="en-GB" dirty="0"/>
              <a:t>PESTLE</a:t>
            </a:r>
          </a:p>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E525F19-5284-4F97-8C54-16AC0FA31F1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365210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Pass mark 40-60-70/Submission deadline 23.55/late submission protocol / return 20 working days/plagiarism /refs 15 min/etc..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C1AE680-CCF8-44A4-99B7-5694A4EA13A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45579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Mary Bitner, Bernard booms</a:t>
            </a:r>
          </a:p>
        </p:txBody>
      </p:sp>
      <p:sp>
        <p:nvSpPr>
          <p:cNvPr id="4" name="Slide Number Placeholder 3"/>
          <p:cNvSpPr>
            <a:spLocks noGrp="1"/>
          </p:cNvSpPr>
          <p:nvPr>
            <p:ph type="sldNum" sz="quarter" idx="5"/>
          </p:nvPr>
        </p:nvSpPr>
        <p:spPr/>
        <p:txBody>
          <a:bodyPr/>
          <a:lstStyle/>
          <a:p>
            <a:fld id="{C61AA1B0-6674-47E2-A806-BB52131062EA}" type="slidenum">
              <a:rPr lang="en-GB" smtClean="0"/>
              <a:t>6</a:t>
            </a:fld>
            <a:endParaRPr lang="en-GB"/>
          </a:p>
        </p:txBody>
      </p:sp>
    </p:spTree>
    <p:extLst>
      <p:ext uri="{BB962C8B-B14F-4D97-AF65-F5344CB8AC3E}">
        <p14:creationId xmlns:p14="http://schemas.microsoft.com/office/powerpoint/2010/main" val="39716872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200" dirty="0">
                <a:solidFill>
                  <a:srgbClr val="000000"/>
                </a:solidFill>
              </a:rPr>
              <a:t>The most basic element of the Ps. It is the good or service being exchanged for money, and it needs to provide value to the consumer in some way. </a:t>
            </a:r>
          </a:p>
          <a:p>
            <a:pPr marL="0" indent="0">
              <a:buNone/>
            </a:pPr>
            <a:endParaRPr lang="en-GB" sz="1200" dirty="0">
              <a:solidFill>
                <a:srgbClr val="000000"/>
              </a:solidFill>
            </a:endParaRPr>
          </a:p>
          <a:p>
            <a:pPr marL="0" indent="0">
              <a:buNone/>
            </a:pPr>
            <a:r>
              <a:rPr lang="en-GB" sz="1200" dirty="0">
                <a:solidFill>
                  <a:srgbClr val="000000"/>
                </a:solidFill>
              </a:rPr>
              <a:t>Consumers interpret product in a number of ways (Sethna and Blythe, 2019)</a:t>
            </a:r>
          </a:p>
          <a:p>
            <a:r>
              <a:rPr lang="en-GB" sz="1200" dirty="0">
                <a:solidFill>
                  <a:srgbClr val="000000"/>
                </a:solidFill>
              </a:rPr>
              <a:t>Cognitively </a:t>
            </a:r>
            <a:r>
              <a:rPr lang="en-GB" sz="1200" i="1" dirty="0">
                <a:solidFill>
                  <a:srgbClr val="000000"/>
                </a:solidFill>
              </a:rPr>
              <a:t>(mentally – e.g. quality)</a:t>
            </a:r>
          </a:p>
          <a:p>
            <a:r>
              <a:rPr lang="en-GB" sz="1200" dirty="0">
                <a:solidFill>
                  <a:srgbClr val="000000"/>
                </a:solidFill>
              </a:rPr>
              <a:t>Affectively </a:t>
            </a:r>
            <a:r>
              <a:rPr lang="en-GB" sz="1200" i="1" dirty="0">
                <a:solidFill>
                  <a:srgbClr val="000000"/>
                </a:solidFill>
              </a:rPr>
              <a:t>(emotionally – e.g. happy/anxious)</a:t>
            </a:r>
          </a:p>
          <a:p>
            <a:r>
              <a:rPr lang="en-GB" sz="1200" dirty="0">
                <a:solidFill>
                  <a:srgbClr val="000000"/>
                </a:solidFill>
              </a:rPr>
              <a:t>Conatively </a:t>
            </a:r>
            <a:r>
              <a:rPr lang="en-GB" sz="1200" i="1" dirty="0">
                <a:solidFill>
                  <a:srgbClr val="000000"/>
                </a:solidFill>
              </a:rPr>
              <a:t>(behaviourally – e.g. usage)</a:t>
            </a:r>
          </a:p>
          <a:p>
            <a:endParaRPr lang="en-GB" b="1" dirty="0"/>
          </a:p>
        </p:txBody>
      </p:sp>
      <p:sp>
        <p:nvSpPr>
          <p:cNvPr id="4" name="Slide Number Placeholder 3"/>
          <p:cNvSpPr>
            <a:spLocks noGrp="1"/>
          </p:cNvSpPr>
          <p:nvPr>
            <p:ph type="sldNum" sz="quarter" idx="5"/>
          </p:nvPr>
        </p:nvSpPr>
        <p:spPr/>
        <p:txBody>
          <a:bodyPr/>
          <a:lstStyle/>
          <a:p>
            <a:fld id="{F198CD88-6CC6-4FCE-AAD4-3DFA75E26F71}" type="slidenum">
              <a:rPr lang="en-GB" smtClean="0"/>
              <a:t>7</a:t>
            </a:fld>
            <a:endParaRPr lang="en-GB"/>
          </a:p>
        </p:txBody>
      </p:sp>
    </p:spTree>
    <p:extLst>
      <p:ext uri="{BB962C8B-B14F-4D97-AF65-F5344CB8AC3E}">
        <p14:creationId xmlns:p14="http://schemas.microsoft.com/office/powerpoint/2010/main" val="26512620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Think about why you like and dislike</a:t>
            </a:r>
            <a:r>
              <a:rPr lang="en-GB" baseline="0" dirty="0"/>
              <a:t> certain people?  </a:t>
            </a:r>
          </a:p>
          <a:p>
            <a:r>
              <a:rPr lang="en-GB" baseline="0" dirty="0"/>
              <a:t>(Two children with different personalities)</a:t>
            </a: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E1E8D91-6ED7-4ADA-8802-44C159F0EBF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03861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The Actual Self </a:t>
            </a:r>
            <a:r>
              <a:rPr lang="en-GB" dirty="0"/>
              <a:t>image is defined by how we actually see ourselves impartially. </a:t>
            </a:r>
          </a:p>
          <a:p>
            <a:endParaRPr lang="en-GB" dirty="0"/>
          </a:p>
          <a:p>
            <a:r>
              <a:rPr lang="en-GB" b="1" dirty="0"/>
              <a:t>The Social Self </a:t>
            </a:r>
            <a:r>
              <a:rPr lang="en-GB" dirty="0"/>
              <a:t>defines how consumers are seen by others, </a:t>
            </a:r>
          </a:p>
          <a:p>
            <a:endParaRPr lang="en-GB" dirty="0"/>
          </a:p>
          <a:p>
            <a:r>
              <a:rPr lang="en-GB" dirty="0"/>
              <a:t>An </a:t>
            </a:r>
            <a:r>
              <a:rPr lang="en-GB" b="1" dirty="0"/>
              <a:t>Ideal Self </a:t>
            </a:r>
            <a:r>
              <a:rPr lang="en-GB" dirty="0"/>
              <a:t>are aims that a consumer tries to adhere to or even flaunt the best version of themselves. </a:t>
            </a:r>
          </a:p>
          <a:p>
            <a:endParaRPr lang="en-GB" dirty="0"/>
          </a:p>
          <a:p>
            <a:r>
              <a:rPr lang="en-GB" dirty="0"/>
              <a:t> </a:t>
            </a:r>
            <a:r>
              <a:rPr lang="en-GB" b="1" dirty="0"/>
              <a:t>looking-glass self ‘how we want others to see us’ </a:t>
            </a:r>
            <a:endParaRPr lang="en-GB" dirty="0"/>
          </a:p>
        </p:txBody>
      </p:sp>
      <p:sp>
        <p:nvSpPr>
          <p:cNvPr id="4" name="Slide Number Placeholder 3"/>
          <p:cNvSpPr>
            <a:spLocks noGrp="1"/>
          </p:cNvSpPr>
          <p:nvPr>
            <p:ph type="sldNum" sz="quarter" idx="5"/>
          </p:nvPr>
        </p:nvSpPr>
        <p:spPr/>
        <p:txBody>
          <a:bodyPr/>
          <a:lstStyle/>
          <a:p>
            <a:fld id="{F198CD88-6CC6-4FCE-AAD4-3DFA75E26F71}" type="slidenum">
              <a:rPr lang="en-GB" smtClean="0"/>
              <a:t>9</a:t>
            </a:fld>
            <a:endParaRPr lang="en-GB"/>
          </a:p>
        </p:txBody>
      </p:sp>
    </p:spTree>
    <p:extLst>
      <p:ext uri="{BB962C8B-B14F-4D97-AF65-F5344CB8AC3E}">
        <p14:creationId xmlns:p14="http://schemas.microsoft.com/office/powerpoint/2010/main" val="37006594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2C2D30"/>
                </a:solidFill>
                <a:effectLst/>
                <a:latin typeface="Proxima Nova Regular"/>
              </a:rPr>
              <a:t>You may be thinking, “Wow, that’s sad!” But hold on a second. </a:t>
            </a:r>
          </a:p>
          <a:p>
            <a:pPr algn="l"/>
            <a:r>
              <a:rPr lang="en-GB" b="0" i="0" dirty="0">
                <a:solidFill>
                  <a:srgbClr val="2C2D30"/>
                </a:solidFill>
                <a:effectLst/>
                <a:latin typeface="Proxima Nova Regular"/>
              </a:rPr>
              <a:t>Choosing what fits, rather than what doesn't, could have important benefits for people with low self-esteem. Just think back to a time when you felt rejected, didn’t get the girl or guy you wanted, didn’t ace the job interview.</a:t>
            </a:r>
          </a:p>
          <a:p>
            <a:pPr algn="l"/>
            <a:r>
              <a:rPr lang="en-GB" b="0" i="0" dirty="0">
                <a:solidFill>
                  <a:srgbClr val="2C2D30"/>
                </a:solidFill>
                <a:effectLst/>
                <a:latin typeface="Proxima Nova Regular"/>
              </a:rPr>
              <a:t>When you’re feeling lesser than other people, it can feel weirdly comforting to eat junk while wearing your favourite t-shirt and </a:t>
            </a:r>
            <a:r>
              <a:rPr lang="en-GB" b="0" i="0" dirty="0" err="1">
                <a:solidFill>
                  <a:srgbClr val="2C2D30"/>
                </a:solidFill>
                <a:effectLst/>
                <a:latin typeface="Proxima Nova Regular"/>
              </a:rPr>
              <a:t>comfy’s</a:t>
            </a:r>
            <a:r>
              <a:rPr lang="en-GB" b="0" i="0" dirty="0">
                <a:solidFill>
                  <a:srgbClr val="2C2D30"/>
                </a:solidFill>
                <a:effectLst/>
                <a:latin typeface="Proxima Nova Regular"/>
              </a:rPr>
              <a:t>. Indeed, inferior product represent safety and low risk decisions</a:t>
            </a:r>
          </a:p>
          <a:p>
            <a:pPr algn="l"/>
            <a:r>
              <a:rPr lang="en-GB" b="0" i="0" dirty="0">
                <a:solidFill>
                  <a:srgbClr val="2C2D30"/>
                </a:solidFill>
                <a:effectLst/>
                <a:latin typeface="Proxima Nova Regular"/>
              </a:rPr>
              <a:t> on the </a:t>
            </a:r>
            <a:r>
              <a:rPr lang="en-GB" b="0" i="0" dirty="0" err="1">
                <a:solidFill>
                  <a:srgbClr val="2C2D30"/>
                </a:solidFill>
                <a:effectLst/>
                <a:latin typeface="Proxima Nova Regular"/>
              </a:rPr>
              <a:t>otherside</a:t>
            </a:r>
            <a:r>
              <a:rPr lang="en-GB" b="0" i="0" dirty="0">
                <a:solidFill>
                  <a:srgbClr val="2C2D30"/>
                </a:solidFill>
                <a:effectLst/>
                <a:latin typeface="Proxima Nova Regular"/>
              </a:rPr>
              <a:t> of the coin it could feel threatening to get dressed up for a fancy meal because it feels phony to present such an unrealistically positive image to the world. </a:t>
            </a:r>
          </a:p>
          <a:p>
            <a:pPr algn="l"/>
            <a:r>
              <a:rPr lang="en-GB" b="0" i="0" dirty="0" err="1">
                <a:solidFill>
                  <a:srgbClr val="2C2D30"/>
                </a:solidFill>
                <a:effectLst/>
                <a:latin typeface="Proxima Nova Regular"/>
              </a:rPr>
              <a:t>Signaling</a:t>
            </a:r>
            <a:r>
              <a:rPr lang="en-GB" b="0" i="0" dirty="0">
                <a:solidFill>
                  <a:srgbClr val="2C2D30"/>
                </a:solidFill>
                <a:effectLst/>
                <a:latin typeface="Proxima Nova Regular"/>
              </a:rPr>
              <a:t> to others that one is confident and competent, while feeling inferior inside, may even put some people at risk for damaging their self-views even further.</a:t>
            </a:r>
          </a:p>
          <a:p>
            <a:endParaRPr lang="en-GB" dirty="0"/>
          </a:p>
        </p:txBody>
      </p:sp>
      <p:sp>
        <p:nvSpPr>
          <p:cNvPr id="4" name="Slide Number Placeholder 3"/>
          <p:cNvSpPr>
            <a:spLocks noGrp="1"/>
          </p:cNvSpPr>
          <p:nvPr>
            <p:ph type="sldNum" sz="quarter" idx="5"/>
          </p:nvPr>
        </p:nvSpPr>
        <p:spPr/>
        <p:txBody>
          <a:bodyPr/>
          <a:lstStyle/>
          <a:p>
            <a:fld id="{324661F1-DB81-44E4-BB5E-8CFA2BC56AE0}" type="slidenum">
              <a:rPr lang="en-GB" smtClean="0"/>
              <a:t>10</a:t>
            </a:fld>
            <a:endParaRPr lang="en-GB"/>
          </a:p>
        </p:txBody>
      </p:sp>
    </p:spTree>
    <p:extLst>
      <p:ext uri="{BB962C8B-B14F-4D97-AF65-F5344CB8AC3E}">
        <p14:creationId xmlns:p14="http://schemas.microsoft.com/office/powerpoint/2010/main" val="30312967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Product or service? </a:t>
            </a:r>
          </a:p>
        </p:txBody>
      </p:sp>
      <p:sp>
        <p:nvSpPr>
          <p:cNvPr id="4" name="Slide Number Placeholder 3"/>
          <p:cNvSpPr>
            <a:spLocks noGrp="1"/>
          </p:cNvSpPr>
          <p:nvPr>
            <p:ph type="sldNum" sz="quarter" idx="5"/>
          </p:nvPr>
        </p:nvSpPr>
        <p:spPr/>
        <p:txBody>
          <a:bodyPr/>
          <a:lstStyle/>
          <a:p>
            <a:fld id="{F198CD88-6CC6-4FCE-AAD4-3DFA75E26F71}" type="slidenum">
              <a:rPr lang="en-GB" smtClean="0"/>
              <a:t>11</a:t>
            </a:fld>
            <a:endParaRPr lang="en-GB"/>
          </a:p>
        </p:txBody>
      </p:sp>
    </p:spTree>
    <p:extLst>
      <p:ext uri="{BB962C8B-B14F-4D97-AF65-F5344CB8AC3E}">
        <p14:creationId xmlns:p14="http://schemas.microsoft.com/office/powerpoint/2010/main" val="27080259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altLang="en-US" sz="1200" b="1" dirty="0"/>
              <a:t>Intangibility</a:t>
            </a:r>
            <a:r>
              <a:rPr lang="en-US" altLang="en-US" sz="1200" dirty="0"/>
              <a:t> - Services may be higher risk purchases because the customer can’t fully experience them before they’re bought. The risk associated with intangibility means that customers are less likely to try new services, or switch brands. </a:t>
            </a:r>
          </a:p>
          <a:p>
            <a:endParaRPr lang="en-US" altLang="en-US" sz="1200" dirty="0"/>
          </a:p>
          <a:p>
            <a:pPr marL="0" indent="0">
              <a:buNone/>
            </a:pPr>
            <a:r>
              <a:rPr lang="en-US" altLang="en-US" sz="1200" dirty="0"/>
              <a:t>Perceived risk can be reduced by making a service more tangible. Ways to do this include:</a:t>
            </a:r>
          </a:p>
          <a:p>
            <a:r>
              <a:rPr lang="en-US" altLang="en-US" sz="1200" dirty="0"/>
              <a:t>Create strong brand image </a:t>
            </a:r>
          </a:p>
          <a:p>
            <a:r>
              <a:rPr lang="en-US" altLang="en-US" sz="1200" dirty="0"/>
              <a:t>Give good customer service whenever dealing with customers</a:t>
            </a:r>
          </a:p>
          <a:p>
            <a:r>
              <a:rPr lang="en-US" altLang="en-US" sz="1200" dirty="0"/>
              <a:t>Engage in post-purchase communication</a:t>
            </a:r>
          </a:p>
          <a:p>
            <a:pPr marL="0" indent="0">
              <a:buNone/>
            </a:pPr>
            <a:endParaRPr lang="en-GB" sz="1200" dirty="0"/>
          </a:p>
          <a:p>
            <a:pPr marL="0" indent="0">
              <a:buNone/>
            </a:pPr>
            <a:r>
              <a:rPr lang="en-GB" sz="1200" b="1" dirty="0" err="1"/>
              <a:t>Inseperability</a:t>
            </a:r>
            <a:r>
              <a:rPr lang="en-GB" sz="1200" dirty="0"/>
              <a:t> - Services can’t come without service providers </a:t>
            </a:r>
            <a:r>
              <a:rPr lang="en-GB" sz="1200" i="1" dirty="0"/>
              <a:t>(you can’t have car insurance without being a customer of a car insurance company). </a:t>
            </a:r>
            <a:r>
              <a:rPr lang="en-GB" sz="1200" dirty="0"/>
              <a:t>Inseparability is sometimes called simultaneity, because the service is produced at the same time it is consumed.</a:t>
            </a:r>
          </a:p>
          <a:p>
            <a:endParaRPr lang="en-GB" sz="1200" dirty="0"/>
          </a:p>
          <a:p>
            <a:pPr marL="0" indent="0">
              <a:buNone/>
            </a:pPr>
            <a:r>
              <a:rPr lang="en-GB" sz="1200" u="sng" dirty="0"/>
              <a:t>Ways to manage inseparability include:</a:t>
            </a:r>
          </a:p>
          <a:p>
            <a:r>
              <a:rPr lang="en-GB" sz="1200" dirty="0"/>
              <a:t> Managing customer expectations of the service.</a:t>
            </a:r>
          </a:p>
          <a:p>
            <a:r>
              <a:rPr lang="en-GB" sz="1200" dirty="0"/>
              <a:t> Creating a “service blueprint” for staff which sets out the levels of quality expected. </a:t>
            </a:r>
          </a:p>
          <a:p>
            <a:endParaRPr lang="en-GB" sz="1200" dirty="0"/>
          </a:p>
          <a:p>
            <a:pPr marL="0" indent="0">
              <a:buNone/>
            </a:pPr>
            <a:r>
              <a:rPr lang="en-US" sz="1200" b="1" dirty="0">
                <a:solidFill>
                  <a:srgbClr val="000000"/>
                </a:solidFill>
              </a:rPr>
              <a:t>Perishability </a:t>
            </a:r>
            <a:r>
              <a:rPr lang="en-US" sz="1200" dirty="0">
                <a:solidFill>
                  <a:srgbClr val="000000"/>
                </a:solidFill>
              </a:rPr>
              <a:t>- Services have perishability – they cannot be owned or stored for later use or sale. They only exist at the time they are made and consumed </a:t>
            </a:r>
            <a:r>
              <a:rPr lang="en-US" sz="1200" i="1" dirty="0">
                <a:solidFill>
                  <a:srgbClr val="000000"/>
                </a:solidFill>
              </a:rPr>
              <a:t>(car insurance isn’t needed until you drive the car. Netflix isn’t streaming if you aren’t on the page). </a:t>
            </a:r>
          </a:p>
          <a:p>
            <a:pPr marL="0" indent="0">
              <a:buNone/>
            </a:pPr>
            <a:endParaRPr lang="en-US" sz="1200" dirty="0">
              <a:solidFill>
                <a:srgbClr val="000000"/>
              </a:solidFill>
            </a:endParaRPr>
          </a:p>
          <a:p>
            <a:pPr marL="0" indent="0">
              <a:buNone/>
            </a:pPr>
            <a:r>
              <a:rPr lang="en-US" sz="1200" dirty="0">
                <a:solidFill>
                  <a:srgbClr val="000000"/>
                </a:solidFill>
              </a:rPr>
              <a:t>Perishability is the main source of supply and demand problems that service businesses face. Capacity and demand management are important when trying to deal with the perishability of services.</a:t>
            </a:r>
          </a:p>
          <a:p>
            <a:endParaRPr lang="en-GB" sz="1200" dirty="0"/>
          </a:p>
          <a:p>
            <a:r>
              <a:rPr lang="en-US" sz="1200" b="1" dirty="0">
                <a:solidFill>
                  <a:srgbClr val="FFFFFF"/>
                </a:solidFill>
              </a:rPr>
              <a:t>Variability</a:t>
            </a:r>
            <a:r>
              <a:rPr lang="en-US" sz="1200" dirty="0">
                <a:solidFill>
                  <a:srgbClr val="FFFFFF"/>
                </a:solidFill>
              </a:rPr>
              <a:t> - Unlike products, </a:t>
            </a:r>
            <a:r>
              <a:rPr lang="en-US" sz="1200" dirty="0" err="1">
                <a:solidFill>
                  <a:srgbClr val="FFFFFF"/>
                </a:solidFill>
              </a:rPr>
              <a:t>standardising</a:t>
            </a:r>
            <a:r>
              <a:rPr lang="en-US" sz="1200" dirty="0">
                <a:solidFill>
                  <a:srgbClr val="FFFFFF"/>
                </a:solidFill>
              </a:rPr>
              <a:t> the quality of a service can be difficult. Services are run by people and there is always room for human error and technological issues – this creates variability. (Who, When, Where, How?) </a:t>
            </a:r>
          </a:p>
          <a:p>
            <a:endParaRPr lang="en-US" sz="1200" dirty="0">
              <a:solidFill>
                <a:srgbClr val="FFFFFF"/>
              </a:solidFill>
            </a:endParaRPr>
          </a:p>
          <a:p>
            <a:pPr marL="0" indent="0">
              <a:buNone/>
            </a:pPr>
            <a:r>
              <a:rPr lang="en-US" sz="1200" b="1" dirty="0"/>
              <a:t>Not Owned </a:t>
            </a:r>
            <a:r>
              <a:rPr lang="en-US" sz="1200" dirty="0"/>
              <a:t>- It’s difficult for consumers to own a service, but people enjoy ownership of products. For example, they could be more inclined to want to buy and collect DVDs rather than have a Netflix subscription. </a:t>
            </a:r>
          </a:p>
          <a:p>
            <a:pPr marL="0" indent="0">
              <a:buNone/>
            </a:pPr>
            <a:endParaRPr lang="en-US" sz="1200" dirty="0"/>
          </a:p>
          <a:p>
            <a:pPr marL="0" indent="0">
              <a:buNone/>
            </a:pPr>
            <a:r>
              <a:rPr lang="en-US" sz="1200" dirty="0"/>
              <a:t>How marketers deal with non-ownership:</a:t>
            </a:r>
          </a:p>
          <a:p>
            <a:r>
              <a:rPr lang="en-GB" sz="1200" dirty="0"/>
              <a:t>Emphasise the ease of renting rather than owning (e.g., a house)</a:t>
            </a:r>
            <a:endParaRPr lang="en-US" sz="1200" dirty="0"/>
          </a:p>
          <a:p>
            <a:r>
              <a:rPr lang="en-US" sz="1200" dirty="0"/>
              <a:t>Price attractively</a:t>
            </a:r>
          </a:p>
          <a:p>
            <a:endParaRPr lang="en-GB" dirty="0"/>
          </a:p>
        </p:txBody>
      </p:sp>
      <p:sp>
        <p:nvSpPr>
          <p:cNvPr id="4" name="Slide Number Placeholder 3"/>
          <p:cNvSpPr>
            <a:spLocks noGrp="1"/>
          </p:cNvSpPr>
          <p:nvPr>
            <p:ph type="sldNum" sz="quarter" idx="5"/>
          </p:nvPr>
        </p:nvSpPr>
        <p:spPr/>
        <p:txBody>
          <a:bodyPr/>
          <a:lstStyle/>
          <a:p>
            <a:fld id="{F198CD88-6CC6-4FCE-AAD4-3DFA75E26F71}" type="slidenum">
              <a:rPr lang="en-GB" smtClean="0"/>
              <a:t>13</a:t>
            </a:fld>
            <a:endParaRPr lang="en-GB"/>
          </a:p>
        </p:txBody>
      </p:sp>
    </p:spTree>
    <p:extLst>
      <p:ext uri="{BB962C8B-B14F-4D97-AF65-F5344CB8AC3E}">
        <p14:creationId xmlns:p14="http://schemas.microsoft.com/office/powerpoint/2010/main" val="3940658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2400" dirty="0">
                <a:solidFill>
                  <a:srgbClr val="000000"/>
                </a:solidFill>
              </a:rPr>
              <a:t>profits and revenues</a:t>
            </a:r>
          </a:p>
          <a:p>
            <a:pPr lvl="1"/>
            <a:r>
              <a:rPr lang="en-GB" dirty="0">
                <a:solidFill>
                  <a:srgbClr val="000000"/>
                </a:solidFill>
              </a:rPr>
              <a:t>maximise sales </a:t>
            </a:r>
            <a:r>
              <a:rPr lang="en-GB" u="sng" dirty="0">
                <a:solidFill>
                  <a:srgbClr val="000000"/>
                </a:solidFill>
              </a:rPr>
              <a:t>revenues </a:t>
            </a:r>
            <a:r>
              <a:rPr lang="en-GB" dirty="0">
                <a:solidFill>
                  <a:srgbClr val="000000"/>
                </a:solidFill>
              </a:rPr>
              <a:t>rather than volumes</a:t>
            </a:r>
          </a:p>
          <a:p>
            <a:r>
              <a:rPr lang="en-GB" sz="2400" dirty="0">
                <a:solidFill>
                  <a:srgbClr val="000000"/>
                </a:solidFill>
              </a:rPr>
              <a:t>market share</a:t>
            </a:r>
          </a:p>
          <a:p>
            <a:pPr lvl="1"/>
            <a:r>
              <a:rPr lang="en-GB" dirty="0">
                <a:solidFill>
                  <a:srgbClr val="000000"/>
                </a:solidFill>
              </a:rPr>
              <a:t>a low price can buy market share</a:t>
            </a:r>
          </a:p>
          <a:p>
            <a:r>
              <a:rPr lang="en-GB" sz="2400" dirty="0">
                <a:solidFill>
                  <a:srgbClr val="000000"/>
                </a:solidFill>
              </a:rPr>
              <a:t>survival</a:t>
            </a:r>
          </a:p>
          <a:p>
            <a:pPr lvl="1"/>
            <a:r>
              <a:rPr lang="en-GB" dirty="0">
                <a:solidFill>
                  <a:srgbClr val="000000"/>
                </a:solidFill>
              </a:rPr>
              <a:t>but set prices too low and the firm will not survive</a:t>
            </a:r>
          </a:p>
          <a:p>
            <a:r>
              <a:rPr lang="en-GB" sz="2400" dirty="0">
                <a:solidFill>
                  <a:srgbClr val="000000"/>
                </a:solidFill>
              </a:rPr>
              <a:t>image</a:t>
            </a:r>
          </a:p>
          <a:p>
            <a:pPr lvl="1"/>
            <a:r>
              <a:rPr lang="en-GB" dirty="0">
                <a:solidFill>
                  <a:srgbClr val="000000"/>
                </a:solidFill>
              </a:rPr>
              <a:t>price can affect image</a:t>
            </a:r>
          </a:p>
          <a:p>
            <a:pPr lvl="1"/>
            <a:endParaRPr lang="en-GB" dirty="0">
              <a:solidFill>
                <a:srgbClr val="000000"/>
              </a:solidFill>
            </a:endParaRPr>
          </a:p>
          <a:p>
            <a:pPr lvl="1"/>
            <a:r>
              <a:rPr lang="en-GB" dirty="0">
                <a:solidFill>
                  <a:srgbClr val="000000"/>
                </a:solidFill>
              </a:rPr>
              <a:t>Many things can affect price! (pricing strategy)</a:t>
            </a:r>
          </a:p>
          <a:p>
            <a:endParaRPr lang="en-GB" dirty="0"/>
          </a:p>
        </p:txBody>
      </p:sp>
      <p:sp>
        <p:nvSpPr>
          <p:cNvPr id="4" name="Slide Number Placeholder 3"/>
          <p:cNvSpPr>
            <a:spLocks noGrp="1"/>
          </p:cNvSpPr>
          <p:nvPr>
            <p:ph type="sldNum" sz="quarter" idx="5"/>
          </p:nvPr>
        </p:nvSpPr>
        <p:spPr/>
        <p:txBody>
          <a:bodyPr/>
          <a:lstStyle/>
          <a:p>
            <a:fld id="{F198CD88-6CC6-4FCE-AAD4-3DFA75E26F71}" type="slidenum">
              <a:rPr lang="en-GB" smtClean="0"/>
              <a:t>14</a:t>
            </a:fld>
            <a:endParaRPr lang="en-GB"/>
          </a:p>
        </p:txBody>
      </p:sp>
    </p:spTree>
    <p:extLst>
      <p:ext uri="{BB962C8B-B14F-4D97-AF65-F5344CB8AC3E}">
        <p14:creationId xmlns:p14="http://schemas.microsoft.com/office/powerpoint/2010/main" val="20571468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kern="1200" dirty="0">
                <a:solidFill>
                  <a:schemeClr val="tx1"/>
                </a:solidFill>
                <a:effectLst/>
                <a:latin typeface="+mn-lt"/>
                <a:ea typeface="+mn-ea"/>
                <a:cs typeface="+mn-cs"/>
              </a:rPr>
              <a:t>The internet </a:t>
            </a:r>
            <a:r>
              <a:rPr lang="fr-FR" sz="1200" kern="1200" dirty="0" err="1">
                <a:solidFill>
                  <a:schemeClr val="tx1"/>
                </a:solidFill>
                <a:effectLst/>
                <a:latin typeface="+mn-lt"/>
                <a:ea typeface="+mn-ea"/>
                <a:cs typeface="+mn-cs"/>
              </a:rPr>
              <a:t>is</a:t>
            </a:r>
            <a:r>
              <a:rPr lang="fr-FR" sz="1200" kern="1200" dirty="0">
                <a:solidFill>
                  <a:schemeClr val="tx1"/>
                </a:solidFill>
                <a:effectLst/>
                <a:latin typeface="+mn-lt"/>
                <a:ea typeface="+mn-ea"/>
                <a:cs typeface="+mn-cs"/>
              </a:rPr>
              <a:t> </a:t>
            </a:r>
            <a:r>
              <a:rPr lang="fr-FR" sz="1200" kern="1200" dirty="0" err="1">
                <a:solidFill>
                  <a:schemeClr val="tx1"/>
                </a:solidFill>
                <a:effectLst/>
                <a:latin typeface="+mn-lt"/>
                <a:ea typeface="+mn-ea"/>
                <a:cs typeface="+mn-cs"/>
              </a:rPr>
              <a:t>changing</a:t>
            </a:r>
            <a:r>
              <a:rPr lang="fr-FR" sz="1200" kern="1200" dirty="0">
                <a:solidFill>
                  <a:schemeClr val="tx1"/>
                </a:solidFill>
                <a:effectLst/>
                <a:latin typeface="+mn-lt"/>
                <a:ea typeface="+mn-ea"/>
                <a:cs typeface="+mn-cs"/>
              </a:rPr>
              <a:t> </a:t>
            </a:r>
            <a:r>
              <a:rPr lang="fr-FR" sz="1200" kern="1200" dirty="0" err="1">
                <a:solidFill>
                  <a:schemeClr val="tx1"/>
                </a:solidFill>
                <a:effectLst/>
                <a:latin typeface="+mn-lt"/>
                <a:ea typeface="+mn-ea"/>
                <a:cs typeface="+mn-cs"/>
              </a:rPr>
              <a:t>pricing</a:t>
            </a:r>
            <a:r>
              <a:rPr lang="fr-FR" sz="1200" kern="1200" dirty="0">
                <a:solidFill>
                  <a:schemeClr val="tx1"/>
                </a:solidFill>
                <a:effectLst/>
                <a:latin typeface="+mn-lt"/>
                <a:ea typeface="+mn-ea"/>
                <a:cs typeface="+mn-cs"/>
              </a:rPr>
              <a:t> </a:t>
            </a:r>
            <a:r>
              <a:rPr lang="fr-FR" sz="1200" kern="1200" dirty="0" err="1">
                <a:solidFill>
                  <a:schemeClr val="tx1"/>
                </a:solidFill>
                <a:effectLst/>
                <a:latin typeface="+mn-lt"/>
                <a:ea typeface="+mn-ea"/>
                <a:cs typeface="+mn-cs"/>
              </a:rPr>
              <a:t>forever</a:t>
            </a:r>
            <a:r>
              <a:rPr lang="fr-FR" sz="1200" kern="1200" dirty="0">
                <a:solidFill>
                  <a:schemeClr val="tx1"/>
                </a:solidFill>
                <a:effectLst/>
                <a:latin typeface="+mn-lt"/>
                <a:ea typeface="+mn-ea"/>
                <a:cs typeface="+mn-cs"/>
              </a:rPr>
              <a:t>. </a:t>
            </a:r>
            <a:r>
              <a:rPr lang="fr-FR" sz="1200" kern="1200" dirty="0" err="1">
                <a:solidFill>
                  <a:schemeClr val="tx1"/>
                </a:solidFill>
                <a:effectLst/>
                <a:latin typeface="+mn-lt"/>
                <a:ea typeface="+mn-ea"/>
                <a:cs typeface="+mn-cs"/>
              </a:rPr>
              <a:t>Prices</a:t>
            </a:r>
            <a:r>
              <a:rPr lang="fr-FR" sz="1200" kern="1200" dirty="0">
                <a:solidFill>
                  <a:schemeClr val="tx1"/>
                </a:solidFill>
                <a:effectLst/>
                <a:latin typeface="+mn-lt"/>
                <a:ea typeface="+mn-ea"/>
                <a:cs typeface="+mn-cs"/>
              </a:rPr>
              <a:t> are </a:t>
            </a:r>
            <a:r>
              <a:rPr lang="fr-FR" sz="1200" kern="1200" dirty="0" err="1">
                <a:solidFill>
                  <a:schemeClr val="tx1"/>
                </a:solidFill>
                <a:effectLst/>
                <a:latin typeface="+mn-lt"/>
                <a:ea typeface="+mn-ea"/>
                <a:cs typeface="+mn-cs"/>
              </a:rPr>
              <a:t>under</a:t>
            </a:r>
            <a:r>
              <a:rPr lang="fr-FR" sz="1200" kern="1200" dirty="0">
                <a:solidFill>
                  <a:schemeClr val="tx1"/>
                </a:solidFill>
                <a:effectLst/>
                <a:latin typeface="+mn-lt"/>
                <a:ea typeface="+mn-ea"/>
                <a:cs typeface="+mn-cs"/>
              </a:rPr>
              <a:t> pressure. Pricing structures and options are </a:t>
            </a:r>
            <a:r>
              <a:rPr lang="fr-FR" sz="1200" kern="1200" dirty="0" err="1">
                <a:solidFill>
                  <a:schemeClr val="tx1"/>
                </a:solidFill>
                <a:effectLst/>
                <a:latin typeface="+mn-lt"/>
                <a:ea typeface="+mn-ea"/>
                <a:cs typeface="+mn-cs"/>
              </a:rPr>
              <a:t>becoming</a:t>
            </a:r>
            <a:r>
              <a:rPr lang="fr-FR" sz="1200" kern="1200" dirty="0">
                <a:solidFill>
                  <a:schemeClr val="tx1"/>
                </a:solidFill>
                <a:effectLst/>
                <a:latin typeface="+mn-lt"/>
                <a:ea typeface="+mn-ea"/>
                <a:cs typeface="+mn-cs"/>
              </a:rPr>
              <a:t> more </a:t>
            </a:r>
            <a:r>
              <a:rPr lang="fr-FR" sz="1200" kern="1200" dirty="0" err="1">
                <a:solidFill>
                  <a:schemeClr val="tx1"/>
                </a:solidFill>
                <a:effectLst/>
                <a:latin typeface="+mn-lt"/>
                <a:ea typeface="+mn-ea"/>
                <a:cs typeface="+mn-cs"/>
              </a:rPr>
              <a:t>complex</a:t>
            </a:r>
            <a:r>
              <a:rPr lang="fr-FR" sz="1200" kern="1200" dirty="0">
                <a:solidFill>
                  <a:schemeClr val="tx1"/>
                </a:solidFill>
                <a:effectLst/>
                <a:latin typeface="+mn-lt"/>
                <a:ea typeface="+mn-ea"/>
                <a:cs typeface="+mn-cs"/>
              </a:rPr>
              <a:t>. It </a:t>
            </a:r>
            <a:r>
              <a:rPr lang="fr-FR" sz="1200" kern="1200" dirty="0" err="1">
                <a:solidFill>
                  <a:schemeClr val="tx1"/>
                </a:solidFill>
                <a:effectLst/>
                <a:latin typeface="+mn-lt"/>
                <a:ea typeface="+mn-ea"/>
                <a:cs typeface="+mn-cs"/>
              </a:rPr>
              <a:t>is</a:t>
            </a:r>
            <a:r>
              <a:rPr lang="fr-FR" sz="1200" kern="1200" dirty="0">
                <a:solidFill>
                  <a:schemeClr val="tx1"/>
                </a:solidFill>
                <a:effectLst/>
                <a:latin typeface="+mn-lt"/>
                <a:ea typeface="+mn-ea"/>
                <a:cs typeface="+mn-cs"/>
              </a:rPr>
              <a:t> crucial to </a:t>
            </a:r>
            <a:r>
              <a:rPr lang="fr-FR" sz="1200" kern="1200" dirty="0" err="1">
                <a:solidFill>
                  <a:schemeClr val="tx1"/>
                </a:solidFill>
                <a:effectLst/>
                <a:latin typeface="+mn-lt"/>
                <a:ea typeface="+mn-ea"/>
                <a:cs typeface="+mn-cs"/>
              </a:rPr>
              <a:t>get</a:t>
            </a:r>
            <a:r>
              <a:rPr lang="fr-FR" sz="1200" kern="1200" dirty="0">
                <a:solidFill>
                  <a:schemeClr val="tx1"/>
                </a:solidFill>
                <a:effectLst/>
                <a:latin typeface="+mn-lt"/>
                <a:ea typeface="+mn-ea"/>
                <a:cs typeface="+mn-cs"/>
              </a:rPr>
              <a:t> the </a:t>
            </a:r>
            <a:r>
              <a:rPr lang="fr-FR" sz="1200" kern="1200" dirty="0" err="1">
                <a:solidFill>
                  <a:schemeClr val="tx1"/>
                </a:solidFill>
                <a:effectLst/>
                <a:latin typeface="+mn-lt"/>
                <a:ea typeface="+mn-ea"/>
                <a:cs typeface="+mn-cs"/>
              </a:rPr>
              <a:t>pricing</a:t>
            </a:r>
            <a:r>
              <a:rPr lang="fr-FR" sz="1200" kern="1200" dirty="0">
                <a:solidFill>
                  <a:schemeClr val="tx1"/>
                </a:solidFill>
                <a:effectLst/>
                <a:latin typeface="+mn-lt"/>
                <a:ea typeface="+mn-ea"/>
                <a:cs typeface="+mn-cs"/>
              </a:rPr>
              <a:t> right in the short, medium and long </a:t>
            </a:r>
            <a:r>
              <a:rPr lang="fr-FR" sz="1200" kern="1200" dirty="0" err="1">
                <a:solidFill>
                  <a:schemeClr val="tx1"/>
                </a:solidFill>
                <a:effectLst/>
                <a:latin typeface="+mn-lt"/>
                <a:ea typeface="+mn-ea"/>
                <a:cs typeface="+mn-cs"/>
              </a:rPr>
              <a:t>term</a:t>
            </a:r>
            <a:r>
              <a:rPr lang="fr-FR" sz="1200" kern="1200" dirty="0">
                <a:solidFill>
                  <a:schemeClr val="tx1"/>
                </a:solidFill>
                <a:effectLst/>
                <a:latin typeface="+mn-lt"/>
                <a:ea typeface="+mn-ea"/>
                <a:cs typeface="+mn-cs"/>
              </a:rPr>
              <a:t>. </a:t>
            </a:r>
            <a:r>
              <a:rPr lang="fr-FR" sz="1200" kern="1200" dirty="0" err="1">
                <a:solidFill>
                  <a:schemeClr val="tx1"/>
                </a:solidFill>
                <a:effectLst/>
                <a:latin typeface="+mn-lt"/>
                <a:ea typeface="+mn-ea"/>
                <a:cs typeface="+mn-cs"/>
              </a:rPr>
              <a:t>review</a:t>
            </a:r>
            <a:r>
              <a:rPr lang="fr-FR" sz="1200" kern="1200" dirty="0">
                <a:solidFill>
                  <a:schemeClr val="tx1"/>
                </a:solidFill>
                <a:effectLst/>
                <a:latin typeface="+mn-lt"/>
                <a:ea typeface="+mn-ea"/>
                <a:cs typeface="+mn-cs"/>
              </a:rPr>
              <a:t> new </a:t>
            </a:r>
            <a:r>
              <a:rPr lang="fr-FR" sz="1200" kern="1200" dirty="0" err="1">
                <a:solidFill>
                  <a:schemeClr val="tx1"/>
                </a:solidFill>
                <a:effectLst/>
                <a:latin typeface="+mn-lt"/>
                <a:ea typeface="+mn-ea"/>
                <a:cs typeface="+mn-cs"/>
              </a:rPr>
              <a:t>price</a:t>
            </a:r>
            <a:r>
              <a:rPr lang="fr-FR" sz="1200" kern="1200" dirty="0">
                <a:solidFill>
                  <a:schemeClr val="tx1"/>
                </a:solidFill>
                <a:effectLst/>
                <a:latin typeface="+mn-lt"/>
                <a:ea typeface="+mn-ea"/>
                <a:cs typeface="+mn-cs"/>
              </a:rPr>
              <a:t> structures in </a:t>
            </a:r>
            <a:r>
              <a:rPr lang="fr-FR" sz="1200" kern="1200" dirty="0" err="1">
                <a:solidFill>
                  <a:schemeClr val="tx1"/>
                </a:solidFill>
                <a:effectLst/>
                <a:latin typeface="+mn-lt"/>
                <a:ea typeface="+mn-ea"/>
                <a:cs typeface="+mn-cs"/>
              </a:rPr>
              <a:t>your</a:t>
            </a:r>
            <a:r>
              <a:rPr lang="fr-FR" sz="1200" kern="1200" dirty="0">
                <a:solidFill>
                  <a:schemeClr val="tx1"/>
                </a:solidFill>
                <a:effectLst/>
                <a:latin typeface="+mn-lt"/>
                <a:ea typeface="+mn-ea"/>
                <a:cs typeface="+mn-cs"/>
              </a:rPr>
              <a:t> </a:t>
            </a:r>
            <a:r>
              <a:rPr lang="fr-FR" sz="1200" kern="1200" dirty="0" err="1">
                <a:solidFill>
                  <a:schemeClr val="tx1"/>
                </a:solidFill>
                <a:effectLst/>
                <a:latin typeface="+mn-lt"/>
                <a:ea typeface="+mn-ea"/>
                <a:cs typeface="+mn-cs"/>
              </a:rPr>
              <a:t>markets</a:t>
            </a:r>
            <a:r>
              <a:rPr lang="fr-FR" sz="1200" kern="1200" dirty="0">
                <a:solidFill>
                  <a:schemeClr val="tx1"/>
                </a:solidFill>
                <a:effectLst/>
                <a:latin typeface="+mn-lt"/>
                <a:ea typeface="+mn-ea"/>
                <a:cs typeface="+mn-cs"/>
              </a:rPr>
              <a:t>, </a:t>
            </a:r>
            <a:r>
              <a:rPr lang="fr-FR" sz="1200" kern="1200" dirty="0" err="1">
                <a:solidFill>
                  <a:schemeClr val="tx1"/>
                </a:solidFill>
                <a:effectLst/>
                <a:latin typeface="+mn-lt"/>
                <a:ea typeface="+mn-ea"/>
                <a:cs typeface="+mn-cs"/>
              </a:rPr>
              <a:t>driven</a:t>
            </a:r>
            <a:r>
              <a:rPr lang="fr-FR" sz="1200" kern="1200" dirty="0">
                <a:solidFill>
                  <a:schemeClr val="tx1"/>
                </a:solidFill>
                <a:effectLst/>
                <a:latin typeface="+mn-lt"/>
                <a:ea typeface="+mn-ea"/>
                <a:cs typeface="+mn-cs"/>
              </a:rPr>
              <a:t> by </a:t>
            </a:r>
            <a:r>
              <a:rPr lang="fr-FR" sz="1200" kern="1200" dirty="0" err="1">
                <a:solidFill>
                  <a:schemeClr val="tx1"/>
                </a:solidFill>
                <a:effectLst/>
                <a:latin typeface="+mn-lt"/>
                <a:ea typeface="+mn-ea"/>
                <a:cs typeface="+mn-cs"/>
              </a:rPr>
              <a:t>customers</a:t>
            </a:r>
            <a:r>
              <a:rPr lang="fr-FR" sz="1200" kern="1200" dirty="0">
                <a:solidFill>
                  <a:schemeClr val="tx1"/>
                </a:solidFill>
                <a:effectLst/>
                <a:latin typeface="+mn-lt"/>
                <a:ea typeface="+mn-ea"/>
                <a:cs typeface="+mn-cs"/>
              </a:rPr>
              <a:t> </a:t>
            </a:r>
            <a:r>
              <a:rPr lang="fr-FR" sz="1200" kern="1200" dirty="0" err="1">
                <a:solidFill>
                  <a:schemeClr val="tx1"/>
                </a:solidFill>
                <a:effectLst/>
                <a:latin typeface="+mn-lt"/>
                <a:ea typeface="+mn-ea"/>
                <a:cs typeface="+mn-cs"/>
              </a:rPr>
              <a:t>looking</a:t>
            </a:r>
            <a:r>
              <a:rPr lang="fr-FR" sz="1200" kern="1200" dirty="0">
                <a:solidFill>
                  <a:schemeClr val="tx1"/>
                </a:solidFill>
                <a:effectLst/>
                <a:latin typeface="+mn-lt"/>
                <a:ea typeface="+mn-ea"/>
                <a:cs typeface="+mn-cs"/>
              </a:rPr>
              <a:t> for </a:t>
            </a:r>
            <a:r>
              <a:rPr lang="fr-FR" sz="1200" kern="1200" dirty="0" err="1">
                <a:solidFill>
                  <a:schemeClr val="tx1"/>
                </a:solidFill>
                <a:effectLst/>
                <a:latin typeface="+mn-lt"/>
                <a:ea typeface="+mn-ea"/>
                <a:cs typeface="+mn-cs"/>
              </a:rPr>
              <a:t>lower</a:t>
            </a:r>
            <a:r>
              <a:rPr lang="fr-FR" sz="1200" kern="1200" dirty="0">
                <a:solidFill>
                  <a:schemeClr val="tx1"/>
                </a:solidFill>
                <a:effectLst/>
                <a:latin typeface="+mn-lt"/>
                <a:ea typeface="+mn-ea"/>
                <a:cs typeface="+mn-cs"/>
              </a:rPr>
              <a:t> </a:t>
            </a:r>
            <a:r>
              <a:rPr lang="fr-FR" sz="1200" kern="1200" dirty="0" err="1">
                <a:solidFill>
                  <a:schemeClr val="tx1"/>
                </a:solidFill>
                <a:effectLst/>
                <a:latin typeface="+mn-lt"/>
                <a:ea typeface="+mn-ea"/>
                <a:cs typeface="+mn-cs"/>
              </a:rPr>
              <a:t>prices</a:t>
            </a:r>
            <a:r>
              <a:rPr lang="fr-FR" sz="1200" kern="1200" dirty="0">
                <a:solidFill>
                  <a:schemeClr val="tx1"/>
                </a:solidFill>
                <a:effectLst/>
                <a:latin typeface="+mn-lt"/>
                <a:ea typeface="+mn-ea"/>
                <a:cs typeface="+mn-cs"/>
              </a:rPr>
              <a:t> </a:t>
            </a:r>
            <a:r>
              <a:rPr lang="fr-FR" sz="1200" kern="1200" dirty="0" err="1">
                <a:solidFill>
                  <a:schemeClr val="tx1"/>
                </a:solidFill>
                <a:effectLst/>
                <a:latin typeface="+mn-lt"/>
                <a:ea typeface="+mn-ea"/>
                <a:cs typeface="+mn-cs"/>
              </a:rPr>
              <a:t>available</a:t>
            </a:r>
            <a:r>
              <a:rPr lang="fr-FR" sz="1200" kern="1200" dirty="0">
                <a:solidFill>
                  <a:schemeClr val="tx1"/>
                </a:solidFill>
                <a:effectLst/>
                <a:latin typeface="+mn-lt"/>
                <a:ea typeface="+mn-ea"/>
                <a:cs typeface="+mn-cs"/>
              </a:rPr>
              <a:t> </a:t>
            </a:r>
            <a:r>
              <a:rPr lang="fr-FR" sz="1200" kern="1200" dirty="0" err="1">
                <a:solidFill>
                  <a:schemeClr val="tx1"/>
                </a:solidFill>
                <a:effectLst/>
                <a:latin typeface="+mn-lt"/>
                <a:ea typeface="+mn-ea"/>
                <a:cs typeface="+mn-cs"/>
              </a:rPr>
              <a:t>through</a:t>
            </a:r>
            <a:r>
              <a:rPr lang="fr-FR" sz="1200" kern="1200" dirty="0">
                <a:solidFill>
                  <a:schemeClr val="tx1"/>
                </a:solidFill>
                <a:effectLst/>
                <a:latin typeface="+mn-lt"/>
                <a:ea typeface="+mn-ea"/>
                <a:cs typeface="+mn-cs"/>
              </a:rPr>
              <a:t> a range of online </a:t>
            </a:r>
            <a:r>
              <a:rPr lang="fr-FR" sz="1200" kern="1200" dirty="0" err="1">
                <a:solidFill>
                  <a:schemeClr val="tx1"/>
                </a:solidFill>
                <a:effectLst/>
                <a:latin typeface="+mn-lt"/>
                <a:ea typeface="+mn-ea"/>
                <a:cs typeface="+mn-cs"/>
              </a:rPr>
              <a:t>tools</a:t>
            </a:r>
            <a:r>
              <a:rPr lang="fr-FR" sz="1200" kern="1200" dirty="0">
                <a:solidFill>
                  <a:schemeClr val="tx1"/>
                </a:solidFill>
                <a:effectLst/>
                <a:latin typeface="+mn-lt"/>
                <a:ea typeface="+mn-ea"/>
                <a:cs typeface="+mn-cs"/>
              </a:rPr>
              <a:t> </a:t>
            </a:r>
            <a:r>
              <a:rPr lang="fr-FR" sz="1200" kern="1200" dirty="0" err="1">
                <a:solidFill>
                  <a:schemeClr val="tx1"/>
                </a:solidFill>
                <a:effectLst/>
                <a:latin typeface="+mn-lt"/>
                <a:ea typeface="+mn-ea"/>
                <a:cs typeface="+mn-cs"/>
              </a:rPr>
              <a:t>including</a:t>
            </a:r>
            <a:r>
              <a:rPr lang="fr-FR" sz="1200" kern="1200" dirty="0">
                <a:solidFill>
                  <a:schemeClr val="tx1"/>
                </a:solidFill>
                <a:effectLst/>
                <a:latin typeface="+mn-lt"/>
                <a:ea typeface="+mn-ea"/>
                <a:cs typeface="+mn-cs"/>
              </a:rPr>
              <a:t> reverse </a:t>
            </a:r>
            <a:r>
              <a:rPr lang="fr-FR" sz="1200" kern="1200" dirty="0" err="1">
                <a:solidFill>
                  <a:schemeClr val="tx1"/>
                </a:solidFill>
                <a:effectLst/>
                <a:latin typeface="+mn-lt"/>
                <a:ea typeface="+mn-ea"/>
                <a:cs typeface="+mn-cs"/>
              </a:rPr>
              <a:t>auctions</a:t>
            </a:r>
            <a:r>
              <a:rPr lang="fr-FR" sz="1200" kern="1200" dirty="0">
                <a:solidFill>
                  <a:schemeClr val="tx1"/>
                </a:solidFill>
                <a:effectLst/>
                <a:latin typeface="+mn-lt"/>
                <a:ea typeface="+mn-ea"/>
                <a:cs typeface="+mn-cs"/>
              </a:rPr>
              <a:t>, </a:t>
            </a:r>
            <a:r>
              <a:rPr lang="fr-FR" sz="1200" kern="1200" dirty="0" err="1">
                <a:solidFill>
                  <a:schemeClr val="tx1"/>
                </a:solidFill>
                <a:effectLst/>
                <a:latin typeface="+mn-lt"/>
                <a:ea typeface="+mn-ea"/>
                <a:cs typeface="+mn-cs"/>
              </a:rPr>
              <a:t>customer</a:t>
            </a:r>
            <a:r>
              <a:rPr lang="fr-FR" sz="1200" kern="1200" dirty="0">
                <a:solidFill>
                  <a:schemeClr val="tx1"/>
                </a:solidFill>
                <a:effectLst/>
                <a:latin typeface="+mn-lt"/>
                <a:ea typeface="+mn-ea"/>
                <a:cs typeface="+mn-cs"/>
              </a:rPr>
              <a:t> unions, </a:t>
            </a:r>
            <a:r>
              <a:rPr lang="fr-FR" sz="1200" kern="1200" dirty="0" err="1">
                <a:solidFill>
                  <a:schemeClr val="tx1"/>
                </a:solidFill>
                <a:effectLst/>
                <a:latin typeface="+mn-lt"/>
                <a:ea typeface="+mn-ea"/>
                <a:cs typeface="+mn-cs"/>
              </a:rPr>
              <a:t>commoditization</a:t>
            </a:r>
            <a:r>
              <a:rPr lang="fr-FR" sz="1200" kern="1200" dirty="0">
                <a:solidFill>
                  <a:schemeClr val="tx1"/>
                </a:solidFill>
                <a:effectLst/>
                <a:latin typeface="+mn-lt"/>
                <a:ea typeface="+mn-ea"/>
                <a:cs typeface="+mn-cs"/>
              </a:rPr>
              <a:t>, </a:t>
            </a:r>
            <a:r>
              <a:rPr lang="fr-FR" sz="1200" kern="1200" dirty="0" err="1">
                <a:solidFill>
                  <a:schemeClr val="tx1"/>
                </a:solidFill>
                <a:effectLst/>
                <a:latin typeface="+mn-lt"/>
                <a:ea typeface="+mn-ea"/>
                <a:cs typeface="+mn-cs"/>
              </a:rPr>
              <a:t>intermediaries</a:t>
            </a:r>
            <a:r>
              <a:rPr lang="fr-FR" sz="1200" kern="1200" dirty="0">
                <a:solidFill>
                  <a:schemeClr val="tx1"/>
                </a:solidFill>
                <a:effectLst/>
                <a:latin typeface="+mn-lt"/>
                <a:ea typeface="+mn-ea"/>
                <a:cs typeface="+mn-cs"/>
              </a:rPr>
              <a:t>, </a:t>
            </a:r>
            <a:r>
              <a:rPr lang="fr-FR" sz="1200" kern="1200" dirty="0" err="1">
                <a:solidFill>
                  <a:schemeClr val="tx1"/>
                </a:solidFill>
                <a:effectLst/>
                <a:latin typeface="+mn-lt"/>
                <a:ea typeface="+mn-ea"/>
                <a:cs typeface="+mn-cs"/>
              </a:rPr>
              <a:t>infomediaries</a:t>
            </a:r>
            <a:r>
              <a:rPr lang="fr-FR" sz="1200" kern="1200" dirty="0">
                <a:solidFill>
                  <a:schemeClr val="tx1"/>
                </a:solidFill>
                <a:effectLst/>
                <a:latin typeface="+mn-lt"/>
                <a:ea typeface="+mn-ea"/>
                <a:cs typeface="+mn-cs"/>
              </a:rPr>
              <a:t> and shopping bots. </a:t>
            </a:r>
            <a:endParaRPr lang="fr-FR" dirty="0"/>
          </a:p>
          <a:p>
            <a:endParaRPr lang="en-IE" dirty="0"/>
          </a:p>
          <a:p>
            <a:r>
              <a:rPr lang="en-IE" dirty="0"/>
              <a:t>More— </a:t>
            </a:r>
            <a:r>
              <a:rPr lang="en-IE"/>
              <a:t>tv entertainment - </a:t>
            </a:r>
            <a:endParaRPr lang="en-IE" dirty="0"/>
          </a:p>
          <a:p>
            <a:endParaRPr lang="en-IE" dirty="0"/>
          </a:p>
        </p:txBody>
      </p:sp>
      <p:sp>
        <p:nvSpPr>
          <p:cNvPr id="4" name="Espace réservé du numéro de diapositive 3"/>
          <p:cNvSpPr>
            <a:spLocks noGrp="1"/>
          </p:cNvSpPr>
          <p:nvPr>
            <p:ph type="sldNum" sz="quarter" idx="10"/>
          </p:nvPr>
        </p:nvSpPr>
        <p:spPr/>
        <p:txBody>
          <a:bodyPr/>
          <a:lstStyle/>
          <a:p>
            <a:fld id="{97246F86-690B-3146-AACD-B0888041B682}" type="slidenum">
              <a:rPr lang="en-IE" smtClean="0"/>
              <a:pPr/>
              <a:t>16</a:t>
            </a:fld>
            <a:endParaRPr lang="en-IE"/>
          </a:p>
        </p:txBody>
      </p:sp>
    </p:spTree>
    <p:extLst>
      <p:ext uri="{BB962C8B-B14F-4D97-AF65-F5344CB8AC3E}">
        <p14:creationId xmlns:p14="http://schemas.microsoft.com/office/powerpoint/2010/main" val="25699426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20 mins</a:t>
            </a:r>
          </a:p>
        </p:txBody>
      </p:sp>
      <p:sp>
        <p:nvSpPr>
          <p:cNvPr id="4" name="Slide Number Placeholder 3"/>
          <p:cNvSpPr>
            <a:spLocks noGrp="1"/>
          </p:cNvSpPr>
          <p:nvPr>
            <p:ph type="sldNum" sz="quarter" idx="5"/>
          </p:nvPr>
        </p:nvSpPr>
        <p:spPr/>
        <p:txBody>
          <a:bodyPr/>
          <a:lstStyle/>
          <a:p>
            <a:fld id="{AC1AE680-CCF8-44A4-99B7-5694A4EA13A5}" type="slidenum">
              <a:rPr lang="en-GB" smtClean="0"/>
              <a:t>17</a:t>
            </a:fld>
            <a:endParaRPr lang="en-GB"/>
          </a:p>
        </p:txBody>
      </p:sp>
    </p:spTree>
    <p:extLst>
      <p:ext uri="{BB962C8B-B14F-4D97-AF65-F5344CB8AC3E}">
        <p14:creationId xmlns:p14="http://schemas.microsoft.com/office/powerpoint/2010/main" val="32437474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latin typeface="+mj-lt"/>
                <a:ea typeface="+mj-ea"/>
                <a:cs typeface="+mj-cs"/>
              </a:rPr>
              <a:t>(Distribution)</a:t>
            </a:r>
          </a:p>
          <a:p>
            <a:r>
              <a:rPr lang="en-US" sz="1200" kern="1200" dirty="0">
                <a:latin typeface="+mj-lt"/>
                <a:ea typeface="+mj-ea"/>
                <a:cs typeface="+mj-cs"/>
              </a:rPr>
              <a:t>For a service consumption and creation are simultaneous and often confined to a specific location, </a:t>
            </a:r>
            <a:r>
              <a:rPr lang="en-US" sz="1200" kern="1200" dirty="0" err="1">
                <a:latin typeface="+mj-lt"/>
                <a:ea typeface="+mj-ea"/>
                <a:cs typeface="+mj-cs"/>
              </a:rPr>
              <a:t>e.g</a:t>
            </a:r>
            <a:r>
              <a:rPr lang="en-US" sz="1200" kern="1200" dirty="0">
                <a:latin typeface="+mj-lt"/>
                <a:ea typeface="+mj-ea"/>
                <a:cs typeface="+mj-cs"/>
              </a:rPr>
              <a:t> hotels, restaurants, but there are exceptions, (delivery, catering etc..) but by place for a service more often means “channels”, (how do we make the product available/target customer access) This is separate from location (which is also an important element) especially for hotels.</a:t>
            </a:r>
          </a:p>
          <a:p>
            <a:r>
              <a:rPr lang="en-US" sz="1200" kern="1200" dirty="0" err="1">
                <a:latin typeface="+mj-lt"/>
                <a:ea typeface="+mj-ea"/>
                <a:cs typeface="+mj-cs"/>
              </a:rPr>
              <a:t>e.g</a:t>
            </a:r>
            <a:r>
              <a:rPr lang="en-US" sz="1200" kern="1200" dirty="0">
                <a:latin typeface="+mj-lt"/>
                <a:ea typeface="+mj-ea"/>
                <a:cs typeface="+mj-cs"/>
              </a:rPr>
              <a:t> distribution of access- how can a consumer make purchase/book a service? , (online, phone, etc.)</a:t>
            </a:r>
          </a:p>
          <a:p>
            <a:endParaRPr lang="en-US" sz="1200" kern="1200" dirty="0">
              <a:latin typeface="+mj-lt"/>
              <a:ea typeface="+mj-ea"/>
              <a:cs typeface="+mj-cs"/>
            </a:endParaRPr>
          </a:p>
          <a:p>
            <a:r>
              <a:rPr lang="en-US" sz="1200" kern="1200" dirty="0">
                <a:latin typeface="+mj-lt"/>
                <a:ea typeface="+mj-ea"/>
                <a:cs typeface="+mj-cs"/>
              </a:rPr>
              <a:t>How did you book your last HOLIDAY? Intermediaries?, how did you hear about the destination? Social media? Etc.. </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C61AA1B0-6674-47E2-A806-BB52131062E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29484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kern="1200">
                <a:solidFill>
                  <a:schemeClr val="tx1"/>
                </a:solidFill>
                <a:effectLst/>
                <a:latin typeface="+mn-lt"/>
                <a:ea typeface="+mn-ea"/>
                <a:cs typeface="+mn-cs"/>
              </a:rPr>
              <a:t>Distribution, or place, </a:t>
            </a:r>
            <a:r>
              <a:rPr lang="fr-FR" sz="1200" kern="1200" err="1">
                <a:solidFill>
                  <a:schemeClr val="tx1"/>
                </a:solidFill>
                <a:effectLst/>
                <a:latin typeface="+mn-lt"/>
                <a:ea typeface="+mn-ea"/>
                <a:cs typeface="+mn-cs"/>
              </a:rPr>
              <a:t>is</a:t>
            </a:r>
            <a:r>
              <a:rPr lang="fr-FR" sz="1200" kern="1200">
                <a:solidFill>
                  <a:schemeClr val="tx1"/>
                </a:solidFill>
                <a:effectLst/>
                <a:latin typeface="+mn-lt"/>
                <a:ea typeface="+mn-ea"/>
                <a:cs typeface="+mn-cs"/>
              </a:rPr>
              <a:t> crucial to the </a:t>
            </a:r>
            <a:r>
              <a:rPr lang="fr-FR" sz="1200" kern="1200" err="1">
                <a:solidFill>
                  <a:schemeClr val="tx1"/>
                </a:solidFill>
                <a:effectLst/>
                <a:latin typeface="+mn-lt"/>
                <a:ea typeface="+mn-ea"/>
                <a:cs typeface="+mn-cs"/>
              </a:rPr>
              <a:t>success</a:t>
            </a:r>
            <a:r>
              <a:rPr lang="fr-FR" sz="1200" kern="1200">
                <a:solidFill>
                  <a:schemeClr val="tx1"/>
                </a:solidFill>
                <a:effectLst/>
                <a:latin typeface="+mn-lt"/>
                <a:ea typeface="+mn-ea"/>
                <a:cs typeface="+mn-cs"/>
              </a:rPr>
              <a:t> of </a:t>
            </a:r>
            <a:r>
              <a:rPr lang="fr-FR" sz="1200" kern="1200" err="1">
                <a:solidFill>
                  <a:schemeClr val="tx1"/>
                </a:solidFill>
                <a:effectLst/>
                <a:latin typeface="+mn-lt"/>
                <a:ea typeface="+mn-ea"/>
                <a:cs typeface="+mn-cs"/>
              </a:rPr>
              <a:t>any</a:t>
            </a:r>
            <a:r>
              <a:rPr lang="fr-FR" sz="1200" kern="1200">
                <a:solidFill>
                  <a:schemeClr val="tx1"/>
                </a:solidFill>
                <a:effectLst/>
                <a:latin typeface="+mn-lt"/>
                <a:ea typeface="+mn-ea"/>
                <a:cs typeface="+mn-cs"/>
              </a:rPr>
              <a:t> </a:t>
            </a:r>
            <a:r>
              <a:rPr lang="fr-FR" sz="1200" kern="1200" err="1">
                <a:solidFill>
                  <a:schemeClr val="tx1"/>
                </a:solidFill>
                <a:effectLst/>
                <a:latin typeface="+mn-lt"/>
                <a:ea typeface="+mn-ea"/>
                <a:cs typeface="+mn-cs"/>
              </a:rPr>
              <a:t>enterprise</a:t>
            </a:r>
            <a:r>
              <a:rPr lang="fr-FR" sz="1200" kern="1200">
                <a:solidFill>
                  <a:schemeClr val="tx1"/>
                </a:solidFill>
                <a:effectLst/>
                <a:latin typeface="+mn-lt"/>
                <a:ea typeface="+mn-ea"/>
                <a:cs typeface="+mn-cs"/>
              </a:rPr>
              <a:t>. </a:t>
            </a:r>
            <a:r>
              <a:rPr lang="fr-FR" sz="1200" kern="1200" err="1">
                <a:solidFill>
                  <a:schemeClr val="tx1"/>
                </a:solidFill>
                <a:effectLst/>
                <a:latin typeface="+mn-lt"/>
                <a:ea typeface="+mn-ea"/>
                <a:cs typeface="+mn-cs"/>
              </a:rPr>
              <a:t>assuming</a:t>
            </a:r>
            <a:r>
              <a:rPr lang="fr-FR" sz="1200" kern="1200">
                <a:solidFill>
                  <a:schemeClr val="tx1"/>
                </a:solidFill>
                <a:effectLst/>
                <a:latin typeface="+mn-lt"/>
                <a:ea typeface="+mn-ea"/>
                <a:cs typeface="+mn-cs"/>
              </a:rPr>
              <a:t> </a:t>
            </a:r>
            <a:r>
              <a:rPr lang="fr-FR" sz="1200" kern="1200" err="1">
                <a:solidFill>
                  <a:schemeClr val="tx1"/>
                </a:solidFill>
                <a:effectLst/>
                <a:latin typeface="+mn-lt"/>
                <a:ea typeface="+mn-ea"/>
                <a:cs typeface="+mn-cs"/>
              </a:rPr>
              <a:t>your</a:t>
            </a:r>
            <a:r>
              <a:rPr lang="fr-FR" sz="1200" kern="1200">
                <a:solidFill>
                  <a:schemeClr val="tx1"/>
                </a:solidFill>
                <a:effectLst/>
                <a:latin typeface="+mn-lt"/>
                <a:ea typeface="+mn-ea"/>
                <a:cs typeface="+mn-cs"/>
              </a:rPr>
              <a:t> </a:t>
            </a:r>
            <a:r>
              <a:rPr lang="fr-FR" sz="1200" kern="1200" err="1">
                <a:solidFill>
                  <a:schemeClr val="tx1"/>
                </a:solidFill>
                <a:effectLst/>
                <a:latin typeface="+mn-lt"/>
                <a:ea typeface="+mn-ea"/>
                <a:cs typeface="+mn-cs"/>
              </a:rPr>
              <a:t>organization</a:t>
            </a:r>
            <a:r>
              <a:rPr lang="fr-FR" sz="1200" kern="1200">
                <a:solidFill>
                  <a:schemeClr val="tx1"/>
                </a:solidFill>
                <a:effectLst/>
                <a:latin typeface="+mn-lt"/>
                <a:ea typeface="+mn-ea"/>
                <a:cs typeface="+mn-cs"/>
              </a:rPr>
              <a:t> has a </a:t>
            </a:r>
            <a:r>
              <a:rPr lang="fr-FR" sz="1200" kern="1200" err="1">
                <a:solidFill>
                  <a:schemeClr val="tx1"/>
                </a:solidFill>
                <a:effectLst/>
                <a:latin typeface="+mn-lt"/>
                <a:ea typeface="+mn-ea"/>
                <a:cs typeface="+mn-cs"/>
              </a:rPr>
              <a:t>reasonable</a:t>
            </a:r>
            <a:r>
              <a:rPr lang="fr-FR" sz="1200" kern="1200">
                <a:solidFill>
                  <a:schemeClr val="tx1"/>
                </a:solidFill>
                <a:effectLst/>
                <a:latin typeface="+mn-lt"/>
                <a:ea typeface="+mn-ea"/>
                <a:cs typeface="+mn-cs"/>
              </a:rPr>
              <a:t> </a:t>
            </a:r>
            <a:r>
              <a:rPr lang="fr-FR" sz="1200" kern="1200" err="1">
                <a:solidFill>
                  <a:schemeClr val="tx1"/>
                </a:solidFill>
                <a:effectLst/>
                <a:latin typeface="+mn-lt"/>
                <a:ea typeface="+mn-ea"/>
                <a:cs typeface="+mn-cs"/>
              </a:rPr>
              <a:t>product</a:t>
            </a:r>
            <a:r>
              <a:rPr lang="fr-FR" sz="1200" kern="1200">
                <a:solidFill>
                  <a:schemeClr val="tx1"/>
                </a:solidFill>
                <a:effectLst/>
                <a:latin typeface="+mn-lt"/>
                <a:ea typeface="+mn-ea"/>
                <a:cs typeface="+mn-cs"/>
              </a:rPr>
              <a:t> or service, online or of </a:t>
            </a:r>
            <a:r>
              <a:rPr lang="fr-FR" sz="1200" kern="1200" err="1">
                <a:solidFill>
                  <a:schemeClr val="tx1"/>
                </a:solidFill>
                <a:effectLst/>
                <a:latin typeface="+mn-lt"/>
                <a:ea typeface="+mn-ea"/>
                <a:cs typeface="+mn-cs"/>
              </a:rPr>
              <a:t>ine</a:t>
            </a:r>
            <a:r>
              <a:rPr lang="fr-FR" sz="1200" kern="1200">
                <a:solidFill>
                  <a:schemeClr val="tx1"/>
                </a:solidFill>
                <a:effectLst/>
                <a:latin typeface="+mn-lt"/>
                <a:ea typeface="+mn-ea"/>
                <a:cs typeface="+mn-cs"/>
              </a:rPr>
              <a:t> the </a:t>
            </a:r>
            <a:r>
              <a:rPr lang="fr-FR" sz="1200" kern="1200" err="1">
                <a:solidFill>
                  <a:schemeClr val="tx1"/>
                </a:solidFill>
                <a:effectLst/>
                <a:latin typeface="+mn-lt"/>
                <a:ea typeface="+mn-ea"/>
                <a:cs typeface="+mn-cs"/>
              </a:rPr>
              <a:t>principle</a:t>
            </a:r>
            <a:r>
              <a:rPr lang="fr-FR" sz="1200" kern="1200">
                <a:solidFill>
                  <a:schemeClr val="tx1"/>
                </a:solidFill>
                <a:effectLst/>
                <a:latin typeface="+mn-lt"/>
                <a:ea typeface="+mn-ea"/>
                <a:cs typeface="+mn-cs"/>
              </a:rPr>
              <a:t> </a:t>
            </a:r>
            <a:r>
              <a:rPr lang="fr-FR" sz="1200" kern="1200" err="1">
                <a:solidFill>
                  <a:schemeClr val="tx1"/>
                </a:solidFill>
                <a:effectLst/>
                <a:latin typeface="+mn-lt"/>
                <a:ea typeface="+mn-ea"/>
                <a:cs typeface="+mn-cs"/>
              </a:rPr>
              <a:t>is</a:t>
            </a:r>
            <a:r>
              <a:rPr lang="fr-FR" sz="1200" kern="1200">
                <a:solidFill>
                  <a:schemeClr val="tx1"/>
                </a:solidFill>
                <a:effectLst/>
                <a:latin typeface="+mn-lt"/>
                <a:ea typeface="+mn-ea"/>
                <a:cs typeface="+mn-cs"/>
              </a:rPr>
              <a:t> the </a:t>
            </a:r>
            <a:r>
              <a:rPr lang="fr-FR" sz="1200" kern="1200" err="1">
                <a:solidFill>
                  <a:schemeClr val="tx1"/>
                </a:solidFill>
                <a:effectLst/>
                <a:latin typeface="+mn-lt"/>
                <a:ea typeface="+mn-ea"/>
                <a:cs typeface="+mn-cs"/>
              </a:rPr>
              <a:t>same</a:t>
            </a:r>
            <a:r>
              <a:rPr lang="fr-FR" sz="1200" kern="1200">
                <a:solidFill>
                  <a:schemeClr val="tx1"/>
                </a:solidFill>
                <a:effectLst/>
                <a:latin typeface="+mn-lt"/>
                <a:ea typeface="+mn-ea"/>
                <a:cs typeface="+mn-cs"/>
              </a:rPr>
              <a:t>: </a:t>
            </a:r>
            <a:r>
              <a:rPr lang="fr-FR" sz="1200" kern="1200" err="1">
                <a:solidFill>
                  <a:schemeClr val="tx1"/>
                </a:solidFill>
                <a:effectLst/>
                <a:latin typeface="+mn-lt"/>
                <a:ea typeface="+mn-ea"/>
                <a:cs typeface="+mn-cs"/>
              </a:rPr>
              <a:t>increase</a:t>
            </a:r>
            <a:r>
              <a:rPr lang="fr-FR" sz="1200" kern="1200">
                <a:solidFill>
                  <a:schemeClr val="tx1"/>
                </a:solidFill>
                <a:effectLst/>
                <a:latin typeface="+mn-lt"/>
                <a:ea typeface="+mn-ea"/>
                <a:cs typeface="+mn-cs"/>
              </a:rPr>
              <a:t> </a:t>
            </a:r>
            <a:r>
              <a:rPr lang="fr-FR" sz="1200" kern="1200" err="1">
                <a:solidFill>
                  <a:schemeClr val="tx1"/>
                </a:solidFill>
                <a:effectLst/>
                <a:latin typeface="+mn-lt"/>
                <a:ea typeface="+mn-ea"/>
                <a:cs typeface="+mn-cs"/>
              </a:rPr>
              <a:t>your</a:t>
            </a:r>
            <a:r>
              <a:rPr lang="fr-FR" sz="1200" kern="1200">
                <a:solidFill>
                  <a:schemeClr val="tx1"/>
                </a:solidFill>
                <a:effectLst/>
                <a:latin typeface="+mn-lt"/>
                <a:ea typeface="+mn-ea"/>
                <a:cs typeface="+mn-cs"/>
              </a:rPr>
              <a:t> </a:t>
            </a:r>
            <a:r>
              <a:rPr lang="fr-FR" sz="1200" kern="1200" err="1">
                <a:solidFill>
                  <a:schemeClr val="tx1"/>
                </a:solidFill>
                <a:effectLst/>
                <a:latin typeface="+mn-lt"/>
                <a:ea typeface="+mn-ea"/>
                <a:cs typeface="+mn-cs"/>
              </a:rPr>
              <a:t>representation</a:t>
            </a:r>
            <a:r>
              <a:rPr lang="fr-FR" sz="1200" kern="1200">
                <a:solidFill>
                  <a:schemeClr val="tx1"/>
                </a:solidFill>
                <a:effectLst/>
                <a:latin typeface="+mn-lt"/>
                <a:ea typeface="+mn-ea"/>
                <a:cs typeface="+mn-cs"/>
              </a:rPr>
              <a:t> and </a:t>
            </a:r>
            <a:r>
              <a:rPr lang="fr-FR" sz="1200" kern="1200" err="1">
                <a:solidFill>
                  <a:schemeClr val="tx1"/>
                </a:solidFill>
                <a:effectLst/>
                <a:latin typeface="+mn-lt"/>
                <a:ea typeface="+mn-ea"/>
                <a:cs typeface="+mn-cs"/>
              </a:rPr>
              <a:t>make</a:t>
            </a:r>
            <a:r>
              <a:rPr lang="fr-FR" sz="1200" kern="1200">
                <a:solidFill>
                  <a:schemeClr val="tx1"/>
                </a:solidFill>
                <a:effectLst/>
                <a:latin typeface="+mn-lt"/>
                <a:ea typeface="+mn-ea"/>
                <a:cs typeface="+mn-cs"/>
              </a:rPr>
              <a:t> </a:t>
            </a:r>
            <a:r>
              <a:rPr lang="fr-FR" sz="1200" kern="1200" err="1">
                <a:solidFill>
                  <a:schemeClr val="tx1"/>
                </a:solidFill>
                <a:effectLst/>
                <a:latin typeface="+mn-lt"/>
                <a:ea typeface="+mn-ea"/>
                <a:cs typeface="+mn-cs"/>
              </a:rPr>
              <a:t>it</a:t>
            </a:r>
            <a:r>
              <a:rPr lang="fr-FR" sz="1200" kern="1200">
                <a:solidFill>
                  <a:schemeClr val="tx1"/>
                </a:solidFill>
                <a:effectLst/>
                <a:latin typeface="+mn-lt"/>
                <a:ea typeface="+mn-ea"/>
                <a:cs typeface="+mn-cs"/>
              </a:rPr>
              <a:t> </a:t>
            </a:r>
            <a:r>
              <a:rPr lang="fr-FR" sz="1200" kern="1200" err="1">
                <a:solidFill>
                  <a:schemeClr val="tx1"/>
                </a:solidFill>
                <a:effectLst/>
                <a:latin typeface="+mn-lt"/>
                <a:ea typeface="+mn-ea"/>
                <a:cs typeface="+mn-cs"/>
              </a:rPr>
              <a:t>widely</a:t>
            </a:r>
            <a:r>
              <a:rPr lang="fr-FR" sz="1200" kern="1200">
                <a:solidFill>
                  <a:schemeClr val="tx1"/>
                </a:solidFill>
                <a:effectLst/>
                <a:latin typeface="+mn-lt"/>
                <a:ea typeface="+mn-ea"/>
                <a:cs typeface="+mn-cs"/>
              </a:rPr>
              <a:t> and </a:t>
            </a:r>
            <a:r>
              <a:rPr lang="fr-FR" sz="1200" kern="1200" err="1">
                <a:solidFill>
                  <a:schemeClr val="tx1"/>
                </a:solidFill>
                <a:effectLst/>
                <a:latin typeface="+mn-lt"/>
                <a:ea typeface="+mn-ea"/>
                <a:cs typeface="+mn-cs"/>
              </a:rPr>
              <a:t>readily</a:t>
            </a:r>
            <a:r>
              <a:rPr lang="fr-FR" sz="1200" kern="1200">
                <a:solidFill>
                  <a:schemeClr val="tx1"/>
                </a:solidFill>
                <a:effectLst/>
                <a:latin typeface="+mn-lt"/>
                <a:ea typeface="+mn-ea"/>
                <a:cs typeface="+mn-cs"/>
              </a:rPr>
              <a:t> </a:t>
            </a:r>
            <a:r>
              <a:rPr lang="fr-FR" sz="1200" kern="1200" err="1">
                <a:solidFill>
                  <a:schemeClr val="tx1"/>
                </a:solidFill>
                <a:effectLst/>
                <a:latin typeface="+mn-lt"/>
                <a:ea typeface="+mn-ea"/>
                <a:cs typeface="+mn-cs"/>
              </a:rPr>
              <a:t>available</a:t>
            </a:r>
            <a:r>
              <a:rPr lang="fr-FR" sz="1200" kern="1200">
                <a:solidFill>
                  <a:schemeClr val="tx1"/>
                </a:solidFill>
                <a:effectLst/>
                <a:latin typeface="+mn-lt"/>
                <a:ea typeface="+mn-ea"/>
                <a:cs typeface="+mn-cs"/>
              </a:rPr>
              <a:t> to </a:t>
            </a:r>
            <a:r>
              <a:rPr lang="fr-FR" sz="1200" kern="1200" err="1">
                <a:solidFill>
                  <a:schemeClr val="tx1"/>
                </a:solidFill>
                <a:effectLst/>
                <a:latin typeface="+mn-lt"/>
                <a:ea typeface="+mn-ea"/>
                <a:cs typeface="+mn-cs"/>
              </a:rPr>
              <a:t>target</a:t>
            </a:r>
            <a:r>
              <a:rPr lang="fr-FR" sz="1200" kern="1200">
                <a:solidFill>
                  <a:schemeClr val="tx1"/>
                </a:solidFill>
                <a:effectLst/>
                <a:latin typeface="+mn-lt"/>
                <a:ea typeface="+mn-ea"/>
                <a:cs typeface="+mn-cs"/>
              </a:rPr>
              <a:t> </a:t>
            </a:r>
            <a:r>
              <a:rPr lang="fr-FR" sz="1200" kern="1200" err="1">
                <a:solidFill>
                  <a:schemeClr val="tx1"/>
                </a:solidFill>
                <a:effectLst/>
                <a:latin typeface="+mn-lt"/>
                <a:ea typeface="+mn-ea"/>
                <a:cs typeface="+mn-cs"/>
              </a:rPr>
              <a:t>customers</a:t>
            </a:r>
            <a:r>
              <a:rPr lang="fr-FR" sz="1200" kern="1200">
                <a:solidFill>
                  <a:schemeClr val="tx1"/>
                </a:solidFill>
                <a:effectLst/>
                <a:latin typeface="+mn-lt"/>
                <a:ea typeface="+mn-ea"/>
                <a:cs typeface="+mn-cs"/>
              </a:rPr>
              <a:t>. </a:t>
            </a:r>
            <a:r>
              <a:rPr lang="fr-FR" sz="1200" kern="1200" err="1">
                <a:solidFill>
                  <a:schemeClr val="tx1"/>
                </a:solidFill>
                <a:effectLst/>
                <a:latin typeface="+mn-lt"/>
                <a:ea typeface="+mn-ea"/>
                <a:cs typeface="+mn-cs"/>
              </a:rPr>
              <a:t>Marketers</a:t>
            </a:r>
            <a:r>
              <a:rPr lang="fr-FR" sz="1200" kern="1200">
                <a:solidFill>
                  <a:schemeClr val="tx1"/>
                </a:solidFill>
                <a:effectLst/>
                <a:latin typeface="+mn-lt"/>
                <a:ea typeface="+mn-ea"/>
                <a:cs typeface="+mn-cs"/>
              </a:rPr>
              <a:t> </a:t>
            </a:r>
            <a:r>
              <a:rPr lang="fr-FR" sz="1200" kern="1200" err="1">
                <a:solidFill>
                  <a:schemeClr val="tx1"/>
                </a:solidFill>
                <a:effectLst/>
                <a:latin typeface="+mn-lt"/>
                <a:ea typeface="+mn-ea"/>
                <a:cs typeface="+mn-cs"/>
              </a:rPr>
              <a:t>today</a:t>
            </a:r>
            <a:r>
              <a:rPr lang="fr-FR" sz="1200" kern="1200">
                <a:solidFill>
                  <a:schemeClr val="tx1"/>
                </a:solidFill>
                <a:effectLst/>
                <a:latin typeface="+mn-lt"/>
                <a:ea typeface="+mn-ea"/>
                <a:cs typeface="+mn-cs"/>
              </a:rPr>
              <a:t> </a:t>
            </a:r>
            <a:r>
              <a:rPr lang="fr-FR" sz="1200" kern="1200" err="1">
                <a:solidFill>
                  <a:schemeClr val="tx1"/>
                </a:solidFill>
                <a:effectLst/>
                <a:latin typeface="+mn-lt"/>
                <a:ea typeface="+mn-ea"/>
                <a:cs typeface="+mn-cs"/>
              </a:rPr>
              <a:t>need</a:t>
            </a:r>
            <a:r>
              <a:rPr lang="fr-FR" sz="1200" kern="1200">
                <a:solidFill>
                  <a:schemeClr val="tx1"/>
                </a:solidFill>
                <a:effectLst/>
                <a:latin typeface="+mn-lt"/>
                <a:ea typeface="+mn-ea"/>
                <a:cs typeface="+mn-cs"/>
              </a:rPr>
              <a:t> to </a:t>
            </a:r>
            <a:r>
              <a:rPr lang="fr-FR" sz="1200" kern="1200" err="1">
                <a:solidFill>
                  <a:schemeClr val="tx1"/>
                </a:solidFill>
                <a:effectLst/>
                <a:latin typeface="+mn-lt"/>
                <a:ea typeface="+mn-ea"/>
                <a:cs typeface="+mn-cs"/>
              </a:rPr>
              <a:t>think</a:t>
            </a:r>
            <a:r>
              <a:rPr lang="fr-FR" sz="1200" kern="1200">
                <a:solidFill>
                  <a:schemeClr val="tx1"/>
                </a:solidFill>
                <a:effectLst/>
                <a:latin typeface="+mn-lt"/>
                <a:ea typeface="+mn-ea"/>
                <a:cs typeface="+mn-cs"/>
              </a:rPr>
              <a:t> of multi-</a:t>
            </a:r>
            <a:r>
              <a:rPr lang="fr-FR" sz="1200" kern="1200" err="1">
                <a:solidFill>
                  <a:schemeClr val="tx1"/>
                </a:solidFill>
                <a:effectLst/>
                <a:latin typeface="+mn-lt"/>
                <a:ea typeface="+mn-ea"/>
                <a:cs typeface="+mn-cs"/>
              </a:rPr>
              <a:t>channels</a:t>
            </a:r>
            <a:r>
              <a:rPr lang="fr-FR" sz="1200" kern="1200">
                <a:solidFill>
                  <a:schemeClr val="tx1"/>
                </a:solidFill>
                <a:effectLst/>
                <a:latin typeface="+mn-lt"/>
                <a:ea typeface="+mn-ea"/>
                <a:cs typeface="+mn-cs"/>
              </a:rPr>
              <a:t> for distribution to </a:t>
            </a:r>
            <a:r>
              <a:rPr lang="fr-FR" sz="1200" kern="1200" err="1">
                <a:solidFill>
                  <a:schemeClr val="tx1"/>
                </a:solidFill>
                <a:effectLst/>
                <a:latin typeface="+mn-lt"/>
                <a:ea typeface="+mn-ea"/>
                <a:cs typeface="+mn-cs"/>
              </a:rPr>
              <a:t>ensure</a:t>
            </a:r>
            <a:r>
              <a:rPr lang="fr-FR" sz="1200" kern="1200">
                <a:solidFill>
                  <a:schemeClr val="tx1"/>
                </a:solidFill>
                <a:effectLst/>
                <a:latin typeface="+mn-lt"/>
                <a:ea typeface="+mn-ea"/>
                <a:cs typeface="+mn-cs"/>
              </a:rPr>
              <a:t> </a:t>
            </a:r>
            <a:r>
              <a:rPr lang="fr-FR" sz="1200" kern="1200" err="1">
                <a:solidFill>
                  <a:schemeClr val="tx1"/>
                </a:solidFill>
                <a:effectLst/>
                <a:latin typeface="+mn-lt"/>
                <a:ea typeface="+mn-ea"/>
                <a:cs typeface="+mn-cs"/>
              </a:rPr>
              <a:t>they</a:t>
            </a:r>
            <a:r>
              <a:rPr lang="fr-FR" sz="1200" kern="1200">
                <a:solidFill>
                  <a:schemeClr val="tx1"/>
                </a:solidFill>
                <a:effectLst/>
                <a:latin typeface="+mn-lt"/>
                <a:ea typeface="+mn-ea"/>
                <a:cs typeface="+mn-cs"/>
              </a:rPr>
              <a:t> </a:t>
            </a:r>
            <a:r>
              <a:rPr lang="fr-FR" sz="1200" kern="1200" err="1">
                <a:solidFill>
                  <a:schemeClr val="tx1"/>
                </a:solidFill>
                <a:effectLst/>
                <a:latin typeface="+mn-lt"/>
                <a:ea typeface="+mn-ea"/>
                <a:cs typeface="+mn-cs"/>
              </a:rPr>
              <a:t>make</a:t>
            </a:r>
            <a:r>
              <a:rPr lang="fr-FR" sz="1200" kern="1200">
                <a:solidFill>
                  <a:schemeClr val="tx1"/>
                </a:solidFill>
                <a:effectLst/>
                <a:latin typeface="+mn-lt"/>
                <a:ea typeface="+mn-ea"/>
                <a:cs typeface="+mn-cs"/>
              </a:rPr>
              <a:t> </a:t>
            </a:r>
            <a:r>
              <a:rPr lang="fr-FR" sz="1200" kern="1200" err="1">
                <a:solidFill>
                  <a:schemeClr val="tx1"/>
                </a:solidFill>
                <a:effectLst/>
                <a:latin typeface="+mn-lt"/>
                <a:ea typeface="+mn-ea"/>
                <a:cs typeface="+mn-cs"/>
              </a:rPr>
              <a:t>their</a:t>
            </a:r>
            <a:r>
              <a:rPr lang="fr-FR" sz="1200" kern="1200">
                <a:solidFill>
                  <a:schemeClr val="tx1"/>
                </a:solidFill>
                <a:effectLst/>
                <a:latin typeface="+mn-lt"/>
                <a:ea typeface="+mn-ea"/>
                <a:cs typeface="+mn-cs"/>
              </a:rPr>
              <a:t> </a:t>
            </a:r>
            <a:r>
              <a:rPr lang="fr-FR" sz="1200" kern="1200" err="1">
                <a:solidFill>
                  <a:schemeClr val="tx1"/>
                </a:solidFill>
                <a:effectLst/>
                <a:latin typeface="+mn-lt"/>
                <a:ea typeface="+mn-ea"/>
                <a:cs typeface="+mn-cs"/>
              </a:rPr>
              <a:t>products</a:t>
            </a:r>
            <a:r>
              <a:rPr lang="fr-FR" sz="1200" kern="1200">
                <a:solidFill>
                  <a:schemeClr val="tx1"/>
                </a:solidFill>
                <a:effectLst/>
                <a:latin typeface="+mn-lt"/>
                <a:ea typeface="+mn-ea"/>
                <a:cs typeface="+mn-cs"/>
              </a:rPr>
              <a:t> and services </a:t>
            </a:r>
            <a:r>
              <a:rPr lang="fr-FR" sz="1200" kern="1200" err="1">
                <a:solidFill>
                  <a:schemeClr val="tx1"/>
                </a:solidFill>
                <a:effectLst/>
                <a:latin typeface="+mn-lt"/>
                <a:ea typeface="+mn-ea"/>
                <a:cs typeface="+mn-cs"/>
              </a:rPr>
              <a:t>easily</a:t>
            </a:r>
            <a:r>
              <a:rPr lang="fr-FR" sz="1200" kern="1200">
                <a:solidFill>
                  <a:schemeClr val="tx1"/>
                </a:solidFill>
                <a:effectLst/>
                <a:latin typeface="+mn-lt"/>
                <a:ea typeface="+mn-ea"/>
                <a:cs typeface="+mn-cs"/>
              </a:rPr>
              <a:t> </a:t>
            </a:r>
            <a:r>
              <a:rPr lang="fr-FR" sz="1200" kern="1200" err="1">
                <a:solidFill>
                  <a:schemeClr val="tx1"/>
                </a:solidFill>
                <a:effectLst/>
                <a:latin typeface="+mn-lt"/>
                <a:ea typeface="+mn-ea"/>
                <a:cs typeface="+mn-cs"/>
              </a:rPr>
              <a:t>available</a:t>
            </a:r>
            <a:r>
              <a:rPr lang="fr-FR" sz="1200" kern="1200">
                <a:solidFill>
                  <a:schemeClr val="tx1"/>
                </a:solidFill>
                <a:effectLst/>
                <a:latin typeface="+mn-lt"/>
                <a:ea typeface="+mn-ea"/>
                <a:cs typeface="+mn-cs"/>
              </a:rPr>
              <a:t> to as </a:t>
            </a:r>
            <a:r>
              <a:rPr lang="fr-FR" sz="1200" kern="1200" err="1">
                <a:solidFill>
                  <a:schemeClr val="tx1"/>
                </a:solidFill>
                <a:effectLst/>
                <a:latin typeface="+mn-lt"/>
                <a:ea typeface="+mn-ea"/>
                <a:cs typeface="+mn-cs"/>
              </a:rPr>
              <a:t>many</a:t>
            </a:r>
            <a:r>
              <a:rPr lang="fr-FR" sz="1200" kern="1200">
                <a:solidFill>
                  <a:schemeClr val="tx1"/>
                </a:solidFill>
                <a:effectLst/>
                <a:latin typeface="+mn-lt"/>
                <a:ea typeface="+mn-ea"/>
                <a:cs typeface="+mn-cs"/>
              </a:rPr>
              <a:t> </a:t>
            </a:r>
            <a:r>
              <a:rPr lang="fr-FR" sz="1200" kern="1200" err="1">
                <a:solidFill>
                  <a:schemeClr val="tx1"/>
                </a:solidFill>
                <a:effectLst/>
                <a:latin typeface="+mn-lt"/>
                <a:ea typeface="+mn-ea"/>
                <a:cs typeface="+mn-cs"/>
              </a:rPr>
              <a:t>ideal</a:t>
            </a:r>
            <a:r>
              <a:rPr lang="fr-FR" sz="1200" kern="1200">
                <a:solidFill>
                  <a:schemeClr val="tx1"/>
                </a:solidFill>
                <a:effectLst/>
                <a:latin typeface="+mn-lt"/>
                <a:ea typeface="+mn-ea"/>
                <a:cs typeface="+mn-cs"/>
              </a:rPr>
              <a:t> </a:t>
            </a:r>
            <a:r>
              <a:rPr lang="fr-FR" sz="1200" kern="1200" err="1">
                <a:solidFill>
                  <a:schemeClr val="tx1"/>
                </a:solidFill>
                <a:effectLst/>
                <a:latin typeface="+mn-lt"/>
                <a:ea typeface="+mn-ea"/>
                <a:cs typeface="+mn-cs"/>
              </a:rPr>
              <a:t>customers</a:t>
            </a:r>
            <a:r>
              <a:rPr lang="fr-FR" sz="1200" kern="1200">
                <a:solidFill>
                  <a:schemeClr val="tx1"/>
                </a:solidFill>
                <a:effectLst/>
                <a:latin typeface="+mn-lt"/>
                <a:ea typeface="+mn-ea"/>
                <a:cs typeface="+mn-cs"/>
              </a:rPr>
              <a:t> as possible. </a:t>
            </a:r>
            <a:endParaRPr lang="fr-FR"/>
          </a:p>
          <a:p>
            <a:endParaRPr lang="en-IE"/>
          </a:p>
        </p:txBody>
      </p:sp>
      <p:sp>
        <p:nvSpPr>
          <p:cNvPr id="4" name="Espace réservé du numéro de diapositive 3"/>
          <p:cNvSpPr>
            <a:spLocks noGrp="1"/>
          </p:cNvSpPr>
          <p:nvPr>
            <p:ph type="sldNum" sz="quarter" idx="10"/>
          </p:nvPr>
        </p:nvSpPr>
        <p:spPr/>
        <p:txBody>
          <a:bodyPr/>
          <a:lstStyle/>
          <a:p>
            <a:fld id="{97246F86-690B-3146-AACD-B0888041B682}" type="slidenum">
              <a:rPr lang="en-IE" smtClean="0"/>
              <a:pPr/>
              <a:t>19</a:t>
            </a:fld>
            <a:endParaRPr lang="en-IE"/>
          </a:p>
        </p:txBody>
      </p:sp>
    </p:spTree>
    <p:extLst>
      <p:ext uri="{BB962C8B-B14F-4D97-AF65-F5344CB8AC3E}">
        <p14:creationId xmlns:p14="http://schemas.microsoft.com/office/powerpoint/2010/main" val="33602438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Communications Mix defines the ways you communicate with your customers,</a:t>
            </a:r>
          </a:p>
          <a:p>
            <a:r>
              <a:rPr lang="en-GB" dirty="0"/>
              <a:t> i.e. the tools you use.</a:t>
            </a:r>
          </a:p>
          <a:p>
            <a:endParaRPr lang="en-GB" dirty="0"/>
          </a:p>
          <a:p>
            <a:pPr algn="l" fontAlgn="base">
              <a:buFont typeface="+mj-lt"/>
              <a:buNone/>
            </a:pPr>
            <a:r>
              <a:rPr lang="en-GB" b="0" i="0" u="sng" dirty="0">
                <a:solidFill>
                  <a:srgbClr val="3A3A3A"/>
                </a:solidFill>
                <a:effectLst/>
                <a:latin typeface="Helvetica" panose="020B0604020202020204" pitchFamily="34" charset="0"/>
              </a:rPr>
              <a:t>Advertising:</a:t>
            </a:r>
            <a:r>
              <a:rPr lang="en-GB" b="0" i="0" dirty="0">
                <a:solidFill>
                  <a:srgbClr val="3A3A3A"/>
                </a:solidFill>
                <a:effectLst/>
                <a:latin typeface="Helvetica" panose="020B0604020202020204" pitchFamily="34" charset="0"/>
              </a:rPr>
              <a:t> This tool of IMC refers to any paid form of non personal promotions of products and services by a public figure and identified sponsor. The various forms of media used are print, broadcast, network, electronic and display. Advertising form of communication reached geographically dispersed consumers.</a:t>
            </a:r>
          </a:p>
          <a:p>
            <a:pPr algn="l" fontAlgn="base">
              <a:buFont typeface="+mj-lt"/>
              <a:buNone/>
            </a:pPr>
            <a:endParaRPr lang="en-GB" b="0" i="0" u="none" dirty="0">
              <a:solidFill>
                <a:srgbClr val="3A3A3A"/>
              </a:solidFill>
              <a:effectLst/>
              <a:latin typeface="Helvetica" panose="020B0604020202020204" pitchFamily="34" charset="0"/>
            </a:endParaRPr>
          </a:p>
          <a:p>
            <a:pPr algn="l" fontAlgn="base">
              <a:buFont typeface="+mj-lt"/>
              <a:buNone/>
            </a:pPr>
            <a:r>
              <a:rPr lang="en-GB" b="0" i="0" u="sng" dirty="0">
                <a:solidFill>
                  <a:srgbClr val="3A3A3A"/>
                </a:solidFill>
                <a:effectLst/>
                <a:latin typeface="Helvetica" panose="020B0604020202020204" pitchFamily="34" charset="0"/>
              </a:rPr>
              <a:t>Sales Promotions: </a:t>
            </a:r>
            <a:r>
              <a:rPr lang="en-GB" b="0" i="0" dirty="0">
                <a:solidFill>
                  <a:srgbClr val="3A3A3A"/>
                </a:solidFill>
                <a:effectLst/>
                <a:latin typeface="Helvetica" panose="020B0604020202020204" pitchFamily="34" charset="0"/>
              </a:rPr>
              <a:t>Sales promotions are a variety of short-term incentive to encourage trial or purchase of product or service. This usually includes consumer promotions- such as distribution of free samples, coupons on purchase of higher quantity, discounts and premiums or trade promotions, focusing on retailers, such as display and merchandising allowances, volume discounts, pay for performance incentives and incentives on salespersons.</a:t>
            </a:r>
          </a:p>
          <a:p>
            <a:pPr algn="l" fontAlgn="base">
              <a:buFont typeface="+mj-lt"/>
              <a:buAutoNum type="arabicPeriod"/>
            </a:pPr>
            <a:endParaRPr lang="en-GB" b="0" i="0" dirty="0">
              <a:solidFill>
                <a:srgbClr val="3A3A3A"/>
              </a:solidFill>
              <a:effectLst/>
              <a:latin typeface="Helvetica" panose="020B0604020202020204" pitchFamily="34" charset="0"/>
            </a:endParaRPr>
          </a:p>
          <a:p>
            <a:pPr algn="l" fontAlgn="base">
              <a:buFont typeface="+mj-lt"/>
              <a:buNone/>
            </a:pPr>
            <a:r>
              <a:rPr lang="en-GB" b="0" i="0" u="sng" dirty="0">
                <a:solidFill>
                  <a:srgbClr val="3A3A3A"/>
                </a:solidFill>
                <a:effectLst/>
                <a:latin typeface="Helvetica" panose="020B0604020202020204" pitchFamily="34" charset="0"/>
              </a:rPr>
              <a:t>Personal Selling: </a:t>
            </a:r>
            <a:r>
              <a:rPr lang="en-GB" b="0" i="0" dirty="0">
                <a:solidFill>
                  <a:srgbClr val="3A3A3A"/>
                </a:solidFill>
                <a:effectLst/>
                <a:latin typeface="Helvetica" panose="020B0604020202020204" pitchFamily="34" charset="0"/>
              </a:rPr>
              <a:t>This tool of marketing is done through face-to-face interaction with consumers. The whole purpose of personal selling is making presentations, answering questions and taking orders. Personal selling helps in maintaining long term relations with the customer. The main advantage is that the message can be customized as per the needs of the customer.</a:t>
            </a:r>
          </a:p>
          <a:p>
            <a:pPr algn="l" fontAlgn="base">
              <a:buFont typeface="+mj-lt"/>
              <a:buAutoNum type="arabicPeriod"/>
            </a:pPr>
            <a:endParaRPr lang="en-GB" b="0" i="0" dirty="0">
              <a:solidFill>
                <a:srgbClr val="3A3A3A"/>
              </a:solidFill>
              <a:effectLst/>
              <a:latin typeface="Helvetica" panose="020B0604020202020204" pitchFamily="34" charset="0"/>
            </a:endParaRPr>
          </a:p>
          <a:p>
            <a:pPr algn="l" fontAlgn="base">
              <a:buFont typeface="+mj-lt"/>
              <a:buNone/>
            </a:pPr>
            <a:r>
              <a:rPr lang="en-GB" b="0" i="0" u="sng" dirty="0">
                <a:solidFill>
                  <a:srgbClr val="3A3A3A"/>
                </a:solidFill>
                <a:effectLst/>
                <a:latin typeface="Helvetica" panose="020B0604020202020204" pitchFamily="34" charset="0"/>
              </a:rPr>
              <a:t>Public Relations: </a:t>
            </a:r>
            <a:r>
              <a:rPr lang="en-GB" b="0" i="0" dirty="0">
                <a:solidFill>
                  <a:srgbClr val="3A3A3A"/>
                </a:solidFill>
                <a:effectLst/>
                <a:latin typeface="Helvetica" panose="020B0604020202020204" pitchFamily="34" charset="0"/>
              </a:rPr>
              <a:t>PR is a two way communication process which is directed towards improving the relationship between the organization and the public. This method of communication monitors the feedback of the customers and adjusts its message for providing maximum benefits to them.</a:t>
            </a:r>
          </a:p>
          <a:p>
            <a:pPr marL="0" indent="0">
              <a:buNone/>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u="sng" dirty="0">
                <a:solidFill>
                  <a:srgbClr val="3A3A3A"/>
                </a:solidFill>
                <a:effectLst/>
                <a:latin typeface="Helvetica" panose="020B0604020202020204" pitchFamily="34" charset="0"/>
              </a:rPr>
              <a:t>Direct Marketing: </a:t>
            </a:r>
            <a:r>
              <a:rPr lang="en-GB" b="0" i="0" dirty="0">
                <a:solidFill>
                  <a:srgbClr val="3A3A3A"/>
                </a:solidFill>
                <a:effectLst/>
                <a:latin typeface="Helvetica" panose="020B0604020202020204" pitchFamily="34" charset="0"/>
              </a:rPr>
              <a:t>This method of communication includes the usage of mail, telephones, fax or internet to communicate with or respond back to the customers or prospects. Companies usually have a database of contact details of consumer through which they directly contact the customers to send catalogues and other marketing material making it easier for the consumer to purchase online.</a:t>
            </a:r>
          </a:p>
        </p:txBody>
      </p:sp>
      <p:sp>
        <p:nvSpPr>
          <p:cNvPr id="4" name="Slide Number Placeholder 3"/>
          <p:cNvSpPr>
            <a:spLocks noGrp="1"/>
          </p:cNvSpPr>
          <p:nvPr>
            <p:ph type="sldNum" sz="quarter" idx="5"/>
          </p:nvPr>
        </p:nvSpPr>
        <p:spPr/>
        <p:txBody>
          <a:bodyPr/>
          <a:lstStyle/>
          <a:p>
            <a:fld id="{AC058A7A-2F28-4122-82DE-A9C27F33DB3C}" type="slidenum">
              <a:rPr lang="en-GB" smtClean="0"/>
              <a:t>21</a:t>
            </a:fld>
            <a:endParaRPr lang="en-GB"/>
          </a:p>
        </p:txBody>
      </p:sp>
    </p:spTree>
    <p:extLst>
      <p:ext uri="{BB962C8B-B14F-4D97-AF65-F5344CB8AC3E}">
        <p14:creationId xmlns:p14="http://schemas.microsoft.com/office/powerpoint/2010/main" val="30065778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C82ED47-BD2B-4410-B765-3F01A647013B}" type="slidenum">
              <a:rPr lang="en-GB" smtClean="0"/>
              <a:t>23</a:t>
            </a:fld>
            <a:endParaRPr lang="en-GB"/>
          </a:p>
        </p:txBody>
      </p:sp>
    </p:spTree>
    <p:extLst>
      <p:ext uri="{BB962C8B-B14F-4D97-AF65-F5344CB8AC3E}">
        <p14:creationId xmlns:p14="http://schemas.microsoft.com/office/powerpoint/2010/main" val="48704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nSpc>
                <a:spcPct val="100000"/>
              </a:lnSpc>
              <a:buNone/>
            </a:pPr>
            <a:endParaRPr lang="en-GB" sz="12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AC058A7A-2F28-4122-82DE-A9C27F33DB3C}" type="slidenum">
              <a:rPr lang="en-GB" smtClean="0"/>
              <a:t>25</a:t>
            </a:fld>
            <a:endParaRPr lang="en-GB"/>
          </a:p>
        </p:txBody>
      </p:sp>
    </p:spTree>
    <p:extLst>
      <p:ext uri="{BB962C8B-B14F-4D97-AF65-F5344CB8AC3E}">
        <p14:creationId xmlns:p14="http://schemas.microsoft.com/office/powerpoint/2010/main" val="26187042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20 mins</a:t>
            </a:r>
          </a:p>
        </p:txBody>
      </p:sp>
      <p:sp>
        <p:nvSpPr>
          <p:cNvPr id="4" name="Slide Number Placeholder 3"/>
          <p:cNvSpPr>
            <a:spLocks noGrp="1"/>
          </p:cNvSpPr>
          <p:nvPr>
            <p:ph type="sldNum" sz="quarter" idx="5"/>
          </p:nvPr>
        </p:nvSpPr>
        <p:spPr/>
        <p:txBody>
          <a:bodyPr/>
          <a:lstStyle/>
          <a:p>
            <a:fld id="{AC1AE680-CCF8-44A4-99B7-5694A4EA13A5}" type="slidenum">
              <a:rPr lang="en-GB" smtClean="0"/>
              <a:t>30</a:t>
            </a:fld>
            <a:endParaRPr lang="en-GB"/>
          </a:p>
        </p:txBody>
      </p:sp>
    </p:spTree>
    <p:extLst>
      <p:ext uri="{BB962C8B-B14F-4D97-AF65-F5344CB8AC3E}">
        <p14:creationId xmlns:p14="http://schemas.microsoft.com/office/powerpoint/2010/main" val="3998356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23168054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6305552" y="1516008"/>
            <a:ext cx="5160433"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27405572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512382" y="1516011"/>
            <a:ext cx="5173716" cy="3607785"/>
          </a:xfrm>
          <a:prstGeom prst="rect">
            <a:avLst/>
          </a:prstGeom>
        </p:spPr>
        <p:txBody>
          <a:bodyPr/>
          <a:lstStyle>
            <a:lvl1pPr>
              <a:defRPr sz="1875">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6120123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127209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10/29/2023</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6214074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10/29/2023</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9061460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831851" y="1709739"/>
            <a:ext cx="105156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831851" y="4589464"/>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10/29/2023</a:t>
            </a:fld>
            <a:endParaRPr lang="en-US"/>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2433604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838200" y="1825625"/>
            <a:ext cx="51562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6197600" y="1825625"/>
            <a:ext cx="51562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10/29/2023</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2080037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840317" y="365126"/>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840318" y="2505075"/>
            <a:ext cx="5158316"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6172200" y="2505075"/>
            <a:ext cx="518371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10/29/2023</a:t>
            </a:fld>
            <a:endParaRPr lang="en-US"/>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0099267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10/29/2023</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2086004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10/29/2023</a:t>
            </a:fld>
            <a:endParaRPr lang="en-US"/>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5757813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10/29/2023</a:t>
            </a:fld>
            <a:endParaRPr lang="en-US"/>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7120856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10/29/2023</a:t>
            </a:fld>
            <a:endParaRPr lang="en-US"/>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6988630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10/29/2023</a:t>
            </a:fld>
            <a:endParaRPr lang="en-US"/>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56733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8724901"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838201" y="365125"/>
            <a:ext cx="76835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10/29/2023</a:t>
            </a:fld>
            <a:endParaRPr lang="en-US"/>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0660847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AD7A99E-5B7F-6649-9A4D-E3C41FE51EE1}"/>
              </a:ext>
            </a:extLst>
          </p:cNvPr>
          <p:cNvSpPr>
            <a:spLocks noGrp="1"/>
          </p:cNvSpPr>
          <p:nvPr>
            <p:ph type="title"/>
          </p:nvPr>
        </p:nvSpPr>
        <p:spPr>
          <a:xfrm>
            <a:off x="512382" y="1516011"/>
            <a:ext cx="10744199" cy="3607785"/>
          </a:xfrm>
          <a:prstGeom prst="rect">
            <a:avLst/>
          </a:prstGeom>
        </p:spPr>
        <p:txBody>
          <a:bodyPr/>
          <a:lstStyle>
            <a:lvl1pPr>
              <a:defRPr sz="1875">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6389663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838200" y="365128"/>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838200" y="6356353"/>
            <a:ext cx="2743200" cy="365125"/>
          </a:xfrm>
          <a:prstGeom prst="rect">
            <a:avLst/>
          </a:prstGeom>
        </p:spPr>
        <p:txBody>
          <a:bodyPr/>
          <a:lstStyle/>
          <a:p>
            <a:fld id="{379F1E6B-445D-CA46-80DE-7864B0ECB295}" type="datetimeFigureOut">
              <a:rPr lang="en-US" smtClean="0"/>
              <a:t>10/29/2023</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8610600" y="6356353"/>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5571077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0781572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6172192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13553-AB8B-C341-93A5-5CC82D843D32}"/>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AA1CB8C6-8818-9C4E-9A49-B521788745D4}"/>
              </a:ext>
            </a:extLst>
          </p:cNvPr>
          <p:cNvSpPr>
            <a:spLocks noGrp="1"/>
          </p:cNvSpPr>
          <p:nvPr>
            <p:ph idx="1"/>
          </p:nvPr>
        </p:nvSpPr>
        <p:spPr>
          <a:xfrm>
            <a:off x="838200" y="1825626"/>
            <a:ext cx="10515600" cy="320357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785819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57033D-9F3E-8248-9B9F-E98406770C4F}"/>
              </a:ext>
            </a:extLst>
          </p:cNvPr>
          <p:cNvSpPr>
            <a:spLocks noGrp="1"/>
          </p:cNvSpPr>
          <p:nvPr>
            <p:ph type="title"/>
          </p:nvPr>
        </p:nvSpPr>
        <p:spPr>
          <a:xfrm>
            <a:off x="525518" y="365126"/>
            <a:ext cx="11193517"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78D8C34B-9896-0E40-BD81-61E38533FA8D}"/>
              </a:ext>
            </a:extLst>
          </p:cNvPr>
          <p:cNvSpPr>
            <a:spLocks noGrp="1"/>
          </p:cNvSpPr>
          <p:nvPr>
            <p:ph sz="half" idx="1"/>
          </p:nvPr>
        </p:nvSpPr>
        <p:spPr>
          <a:xfrm>
            <a:off x="525517" y="1825626"/>
            <a:ext cx="5468883" cy="386572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08F99B9-D9F3-D448-81A1-3C9FA0DB51B0}"/>
              </a:ext>
            </a:extLst>
          </p:cNvPr>
          <p:cNvSpPr>
            <a:spLocks noGrp="1"/>
          </p:cNvSpPr>
          <p:nvPr>
            <p:ph sz="half" idx="2"/>
          </p:nvPr>
        </p:nvSpPr>
        <p:spPr>
          <a:xfrm>
            <a:off x="5884918" y="1825626"/>
            <a:ext cx="5834117" cy="386572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5064353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6667875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08889-95C7-C547-A1EA-A22929CE988D}"/>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A5581E7-B6AD-1144-AFF7-D87531D22088}"/>
              </a:ext>
            </a:extLst>
          </p:cNvPr>
          <p:cNvSpPr>
            <a:spLocks noGrp="1"/>
          </p:cNvSpPr>
          <p:nvPr>
            <p:ph type="pic" idx="1"/>
          </p:nvPr>
        </p:nvSpPr>
        <p:spPr>
          <a:xfrm>
            <a:off x="5183717" y="457201"/>
            <a:ext cx="6172200" cy="4501054"/>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DFC0E95-E99E-4C48-9AA8-DCB130280040}"/>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97130379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37691611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6305552" y="1516008"/>
            <a:ext cx="5160433"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19957948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7CF91-8FB7-0B42-A329-E11BE478FD57}"/>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534FCA1-D7E4-A64A-B793-6901C347CA51}"/>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DCEEFF4-2699-2845-91D9-D5A07A078814}"/>
              </a:ext>
            </a:extLst>
          </p:cNvPr>
          <p:cNvSpPr>
            <a:spLocks noGrp="1"/>
          </p:cNvSpPr>
          <p:nvPr>
            <p:ph type="dt" sz="half" idx="10"/>
          </p:nvPr>
        </p:nvSpPr>
        <p:spPr>
          <a:xfrm>
            <a:off x="838200" y="6356351"/>
            <a:ext cx="2743200" cy="365125"/>
          </a:xfrm>
          <a:prstGeom prst="rect">
            <a:avLst/>
          </a:prstGeom>
        </p:spPr>
        <p:txBody>
          <a:bodyPr/>
          <a:lstStyle/>
          <a:p>
            <a:fld id="{1F5A4D6D-2A90-B940-A687-1FDBE254A839}" type="datetimeFigureOut">
              <a:rPr lang="en-US" smtClean="0"/>
              <a:t>10/29/2023</a:t>
            </a:fld>
            <a:endParaRPr lang="en-US"/>
          </a:p>
        </p:txBody>
      </p:sp>
      <p:sp>
        <p:nvSpPr>
          <p:cNvPr id="5" name="Footer Placeholder 4">
            <a:extLst>
              <a:ext uri="{FF2B5EF4-FFF2-40B4-BE49-F238E27FC236}">
                <a16:creationId xmlns:a16="http://schemas.microsoft.com/office/drawing/2014/main" id="{C53D7AE9-B962-CC42-BA86-B1E5EDE333EB}"/>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3C947482-2CC9-0E4C-870E-8D35795D50A1}"/>
              </a:ext>
            </a:extLst>
          </p:cNvPr>
          <p:cNvSpPr>
            <a:spLocks noGrp="1"/>
          </p:cNvSpPr>
          <p:nvPr>
            <p:ph type="sldNum" sz="quarter" idx="12"/>
          </p:nvPr>
        </p:nvSpPr>
        <p:spPr>
          <a:xfrm>
            <a:off x="8610600" y="6356351"/>
            <a:ext cx="27432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63484110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840317" y="365128"/>
            <a:ext cx="105156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840319" y="1681163"/>
            <a:ext cx="5158316" cy="823912"/>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840319" y="2505075"/>
            <a:ext cx="5158316"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6172200" y="1681163"/>
            <a:ext cx="5183717" cy="823912"/>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6172200" y="2505075"/>
            <a:ext cx="518371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838200" y="6356353"/>
            <a:ext cx="2743200" cy="365125"/>
          </a:xfrm>
          <a:prstGeom prst="rect">
            <a:avLst/>
          </a:prstGeom>
        </p:spPr>
        <p:txBody>
          <a:bodyPr/>
          <a:lstStyle/>
          <a:p>
            <a:fld id="{379F1E6B-445D-CA46-80DE-7864B0ECB295}" type="datetimeFigureOut">
              <a:rPr lang="en-US" smtClean="0"/>
              <a:t>10/29/2023</a:t>
            </a:fld>
            <a:endParaRPr lang="en-US"/>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8610600" y="6356353"/>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39602489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D55A6-6F6E-F74C-9EA0-0B5928337FC7}"/>
              </a:ext>
            </a:extLst>
          </p:cNvPr>
          <p:cNvSpPr>
            <a:spLocks noGrp="1"/>
          </p:cNvSpPr>
          <p:nvPr>
            <p:ph type="ctrTitle"/>
          </p:nvPr>
        </p:nvSpPr>
        <p:spPr>
          <a:xfrm>
            <a:off x="1524000" y="1122363"/>
            <a:ext cx="9144000" cy="2387600"/>
          </a:xfrm>
          <a:prstGeom prst="rect">
            <a:avLst/>
          </a:prstGeom>
        </p:spPr>
        <p:txBody>
          <a:bodyPr anchor="b"/>
          <a:lstStyle>
            <a:lvl1pPr algn="ctr">
              <a:defRPr sz="4500"/>
            </a:lvl1pPr>
          </a:lstStyle>
          <a:p>
            <a:r>
              <a:rPr lang="en-GB"/>
              <a:t>Click to edit Master title style</a:t>
            </a:r>
            <a:endParaRPr lang="en-US"/>
          </a:p>
        </p:txBody>
      </p:sp>
      <p:sp>
        <p:nvSpPr>
          <p:cNvPr id="3" name="Subtitle 2">
            <a:extLst>
              <a:ext uri="{FF2B5EF4-FFF2-40B4-BE49-F238E27FC236}">
                <a16:creationId xmlns:a16="http://schemas.microsoft.com/office/drawing/2014/main" id="{818C1E26-42A5-B440-B9C8-CEDD2A852D4F}"/>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5BA9EB3-C20B-DF4F-A968-B10AB5D9013B}"/>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10/29/2023</a:t>
            </a:fld>
            <a:endParaRPr lang="en-US"/>
          </a:p>
        </p:txBody>
      </p:sp>
      <p:sp>
        <p:nvSpPr>
          <p:cNvPr id="5" name="Footer Placeholder 4">
            <a:extLst>
              <a:ext uri="{FF2B5EF4-FFF2-40B4-BE49-F238E27FC236}">
                <a16:creationId xmlns:a16="http://schemas.microsoft.com/office/drawing/2014/main" id="{A9CFCFFA-B6A2-F74A-8C54-0B36FE17BA6D}"/>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A04AC94-14D0-8B40-AC33-71C6CF732900}"/>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16299007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67951-B918-894D-BB5C-B72A99F2C65F}"/>
              </a:ext>
            </a:extLst>
          </p:cNvPr>
          <p:cNvSpPr>
            <a:spLocks noGrp="1"/>
          </p:cNvSpPr>
          <p:nvPr>
            <p:ph type="title"/>
          </p:nvPr>
        </p:nvSpPr>
        <p:spPr>
          <a:xfrm>
            <a:off x="838200" y="365128"/>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F0155AD-98F2-734A-B92B-9C6661F3C051}"/>
              </a:ext>
            </a:extLst>
          </p:cNvPr>
          <p:cNvSpPr>
            <a:spLocks noGrp="1"/>
          </p:cNvSpPr>
          <p:nvPr>
            <p:ph idx="1"/>
          </p:nvPr>
        </p:nvSpPr>
        <p:spPr>
          <a:xfrm>
            <a:off x="838200" y="1825625"/>
            <a:ext cx="10515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B5785D2-81B9-2F43-9E4D-DCD90694EEAF}"/>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10/29/2023</a:t>
            </a:fld>
            <a:endParaRPr lang="en-US"/>
          </a:p>
        </p:txBody>
      </p:sp>
      <p:sp>
        <p:nvSpPr>
          <p:cNvPr id="5" name="Footer Placeholder 4">
            <a:extLst>
              <a:ext uri="{FF2B5EF4-FFF2-40B4-BE49-F238E27FC236}">
                <a16:creationId xmlns:a16="http://schemas.microsoft.com/office/drawing/2014/main" id="{CF954D14-FC43-0C4F-858F-9CF6665D8C8D}"/>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B4E1104-FF98-FB4B-B38F-9C077F967F72}"/>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93923518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4934C-B4C9-2A4C-B88F-D91E73D7B967}"/>
              </a:ext>
            </a:extLst>
          </p:cNvPr>
          <p:cNvSpPr>
            <a:spLocks noGrp="1"/>
          </p:cNvSpPr>
          <p:nvPr>
            <p:ph type="title"/>
          </p:nvPr>
        </p:nvSpPr>
        <p:spPr>
          <a:xfrm>
            <a:off x="831851" y="1709741"/>
            <a:ext cx="10515600" cy="2852737"/>
          </a:xfrm>
          <a:prstGeom prst="rect">
            <a:avLst/>
          </a:prstGeom>
        </p:spPr>
        <p:txBody>
          <a:bodyPr anchor="b"/>
          <a:lstStyle>
            <a:lvl1pPr>
              <a:defRPr sz="45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A6872BD2-5D0B-BE48-AE5D-B91BF84DDFE2}"/>
              </a:ext>
            </a:extLst>
          </p:cNvPr>
          <p:cNvSpPr>
            <a:spLocks noGrp="1"/>
          </p:cNvSpPr>
          <p:nvPr>
            <p:ph type="body" idx="1"/>
          </p:nvPr>
        </p:nvSpPr>
        <p:spPr>
          <a:xfrm>
            <a:off x="831851" y="4589466"/>
            <a:ext cx="105156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3F626BB-7637-DB46-87CD-5A77DA490238}"/>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10/29/2023</a:t>
            </a:fld>
            <a:endParaRPr lang="en-US"/>
          </a:p>
        </p:txBody>
      </p:sp>
      <p:sp>
        <p:nvSpPr>
          <p:cNvPr id="5" name="Footer Placeholder 4">
            <a:extLst>
              <a:ext uri="{FF2B5EF4-FFF2-40B4-BE49-F238E27FC236}">
                <a16:creationId xmlns:a16="http://schemas.microsoft.com/office/drawing/2014/main" id="{673CCEE1-9588-4642-91F6-0AC184FDD7D9}"/>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EFB459B8-64BF-5141-A955-95F9AB23B60A}"/>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16893512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149ED-0700-344B-AF7A-1FAA1270293C}"/>
              </a:ext>
            </a:extLst>
          </p:cNvPr>
          <p:cNvSpPr>
            <a:spLocks noGrp="1"/>
          </p:cNvSpPr>
          <p:nvPr>
            <p:ph type="title"/>
          </p:nvPr>
        </p:nvSpPr>
        <p:spPr>
          <a:xfrm>
            <a:off x="838200" y="365128"/>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E0A7911-5EFA-6B4D-B369-D7ED660597EF}"/>
              </a:ext>
            </a:extLst>
          </p:cNvPr>
          <p:cNvSpPr>
            <a:spLocks noGrp="1"/>
          </p:cNvSpPr>
          <p:nvPr>
            <p:ph sz="half" idx="1"/>
          </p:nvPr>
        </p:nvSpPr>
        <p:spPr>
          <a:xfrm>
            <a:off x="838200" y="1825625"/>
            <a:ext cx="51562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2E518818-A7A5-334F-9BB5-DFA66F746D94}"/>
              </a:ext>
            </a:extLst>
          </p:cNvPr>
          <p:cNvSpPr>
            <a:spLocks noGrp="1"/>
          </p:cNvSpPr>
          <p:nvPr>
            <p:ph sz="half" idx="2"/>
          </p:nvPr>
        </p:nvSpPr>
        <p:spPr>
          <a:xfrm>
            <a:off x="6197600" y="1825625"/>
            <a:ext cx="51562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0BAB2CE8-7DFC-4B40-B4C2-64F6E9FBFAF6}"/>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10/29/2023</a:t>
            </a:fld>
            <a:endParaRPr lang="en-US"/>
          </a:p>
        </p:txBody>
      </p:sp>
      <p:sp>
        <p:nvSpPr>
          <p:cNvPr id="6" name="Footer Placeholder 5">
            <a:extLst>
              <a:ext uri="{FF2B5EF4-FFF2-40B4-BE49-F238E27FC236}">
                <a16:creationId xmlns:a16="http://schemas.microsoft.com/office/drawing/2014/main" id="{EECBC5FC-F8C6-7C4C-94CD-C312E0BE0C71}"/>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E5FDDFD-CB88-F141-906B-DA0E35C36F8C}"/>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84271792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FC1F5-AB6D-1847-9672-250A387E47E1}"/>
              </a:ext>
            </a:extLst>
          </p:cNvPr>
          <p:cNvSpPr>
            <a:spLocks noGrp="1"/>
          </p:cNvSpPr>
          <p:nvPr>
            <p:ph type="title"/>
          </p:nvPr>
        </p:nvSpPr>
        <p:spPr>
          <a:xfrm>
            <a:off x="840317" y="365128"/>
            <a:ext cx="105156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4DF9861-87E1-A249-8299-7C29BE7639C8}"/>
              </a:ext>
            </a:extLst>
          </p:cNvPr>
          <p:cNvSpPr>
            <a:spLocks noGrp="1"/>
          </p:cNvSpPr>
          <p:nvPr>
            <p:ph type="body" idx="1"/>
          </p:nvPr>
        </p:nvSpPr>
        <p:spPr>
          <a:xfrm>
            <a:off x="840319" y="1681163"/>
            <a:ext cx="5158316" cy="823912"/>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a:extLst>
              <a:ext uri="{FF2B5EF4-FFF2-40B4-BE49-F238E27FC236}">
                <a16:creationId xmlns:a16="http://schemas.microsoft.com/office/drawing/2014/main" id="{DE8CB95E-5618-844C-9757-B733223DB9B7}"/>
              </a:ext>
            </a:extLst>
          </p:cNvPr>
          <p:cNvSpPr>
            <a:spLocks noGrp="1"/>
          </p:cNvSpPr>
          <p:nvPr>
            <p:ph sz="half" idx="2"/>
          </p:nvPr>
        </p:nvSpPr>
        <p:spPr>
          <a:xfrm>
            <a:off x="840319" y="2505075"/>
            <a:ext cx="5158316"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3577E6FB-192F-AE40-AEC5-D27B01360C55}"/>
              </a:ext>
            </a:extLst>
          </p:cNvPr>
          <p:cNvSpPr>
            <a:spLocks noGrp="1"/>
          </p:cNvSpPr>
          <p:nvPr>
            <p:ph type="body" sz="quarter" idx="3"/>
          </p:nvPr>
        </p:nvSpPr>
        <p:spPr>
          <a:xfrm>
            <a:off x="6172200" y="1681163"/>
            <a:ext cx="5183717" cy="823912"/>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a:extLst>
              <a:ext uri="{FF2B5EF4-FFF2-40B4-BE49-F238E27FC236}">
                <a16:creationId xmlns:a16="http://schemas.microsoft.com/office/drawing/2014/main" id="{9275A479-214E-D54F-8170-2D3F57C98486}"/>
              </a:ext>
            </a:extLst>
          </p:cNvPr>
          <p:cNvSpPr>
            <a:spLocks noGrp="1"/>
          </p:cNvSpPr>
          <p:nvPr>
            <p:ph sz="quarter" idx="4"/>
          </p:nvPr>
        </p:nvSpPr>
        <p:spPr>
          <a:xfrm>
            <a:off x="6172200" y="2505075"/>
            <a:ext cx="518371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631FE86-DB76-8547-829A-D16D296EA336}"/>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10/29/2023</a:t>
            </a:fld>
            <a:endParaRPr lang="en-US"/>
          </a:p>
        </p:txBody>
      </p:sp>
      <p:sp>
        <p:nvSpPr>
          <p:cNvPr id="8" name="Footer Placeholder 7">
            <a:extLst>
              <a:ext uri="{FF2B5EF4-FFF2-40B4-BE49-F238E27FC236}">
                <a16:creationId xmlns:a16="http://schemas.microsoft.com/office/drawing/2014/main" id="{9B17C808-3559-C84E-ADFE-CCB80B260D1D}"/>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04519476-8DF1-314F-A373-B7B26111A96E}"/>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92846706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8C171-7289-D249-A793-DE9F5EB81D3D}"/>
              </a:ext>
            </a:extLst>
          </p:cNvPr>
          <p:cNvSpPr>
            <a:spLocks noGrp="1"/>
          </p:cNvSpPr>
          <p:nvPr>
            <p:ph type="title"/>
          </p:nvPr>
        </p:nvSpPr>
        <p:spPr>
          <a:xfrm>
            <a:off x="838200" y="365128"/>
            <a:ext cx="105156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5374DBDE-AF66-704B-98B2-37FDC1193E84}"/>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10/29/2023</a:t>
            </a:fld>
            <a:endParaRPr lang="en-US"/>
          </a:p>
        </p:txBody>
      </p:sp>
      <p:sp>
        <p:nvSpPr>
          <p:cNvPr id="4" name="Footer Placeholder 3">
            <a:extLst>
              <a:ext uri="{FF2B5EF4-FFF2-40B4-BE49-F238E27FC236}">
                <a16:creationId xmlns:a16="http://schemas.microsoft.com/office/drawing/2014/main" id="{27370EF4-5D33-D84F-AB32-3D385BC1E06D}"/>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64884FD-90BC-1A43-9B75-28B27C166D11}"/>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48835997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1A62C1-3DEA-5546-9E5E-C32410A1B5DE}"/>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10/29/2023</a:t>
            </a:fld>
            <a:endParaRPr lang="en-US"/>
          </a:p>
        </p:txBody>
      </p:sp>
      <p:sp>
        <p:nvSpPr>
          <p:cNvPr id="3" name="Footer Placeholder 2">
            <a:extLst>
              <a:ext uri="{FF2B5EF4-FFF2-40B4-BE49-F238E27FC236}">
                <a16:creationId xmlns:a16="http://schemas.microsoft.com/office/drawing/2014/main" id="{4BF570D8-3B80-564F-929A-04BEC36B705B}"/>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F758973F-C520-6D4D-A4B2-CF1EF89EF3AE}"/>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63941437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79CFF-BF8F-F744-B9EE-60193117DA0D}"/>
              </a:ext>
            </a:extLst>
          </p:cNvPr>
          <p:cNvSpPr>
            <a:spLocks noGrp="1"/>
          </p:cNvSpPr>
          <p:nvPr>
            <p:ph type="title"/>
          </p:nvPr>
        </p:nvSpPr>
        <p:spPr>
          <a:xfrm>
            <a:off x="840319" y="457200"/>
            <a:ext cx="3932767" cy="1600200"/>
          </a:xfrm>
          <a:prstGeom prst="rect">
            <a:avLst/>
          </a:prstGeom>
        </p:spPr>
        <p:txBody>
          <a:bodyPr anchor="b"/>
          <a:lstStyle>
            <a:lvl1pPr>
              <a:defRPr sz="24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16C392F-8BA6-C843-BFA2-37A235A7CCB7}"/>
              </a:ext>
            </a:extLst>
          </p:cNvPr>
          <p:cNvSpPr>
            <a:spLocks noGrp="1"/>
          </p:cNvSpPr>
          <p:nvPr>
            <p:ph idx="1"/>
          </p:nvPr>
        </p:nvSpPr>
        <p:spPr>
          <a:xfrm>
            <a:off x="5183717" y="987428"/>
            <a:ext cx="617220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08608ED9-A011-4342-B842-18012F2EC249}"/>
              </a:ext>
            </a:extLst>
          </p:cNvPr>
          <p:cNvSpPr>
            <a:spLocks noGrp="1"/>
          </p:cNvSpPr>
          <p:nvPr>
            <p:ph type="body" sz="half" idx="2"/>
          </p:nvPr>
        </p:nvSpPr>
        <p:spPr>
          <a:xfrm>
            <a:off x="840319" y="2057400"/>
            <a:ext cx="3932767"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C36CEA99-61DA-0A49-BCD4-AB1492700F13}"/>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10/29/2023</a:t>
            </a:fld>
            <a:endParaRPr lang="en-US"/>
          </a:p>
        </p:txBody>
      </p:sp>
      <p:sp>
        <p:nvSpPr>
          <p:cNvPr id="6" name="Footer Placeholder 5">
            <a:extLst>
              <a:ext uri="{FF2B5EF4-FFF2-40B4-BE49-F238E27FC236}">
                <a16:creationId xmlns:a16="http://schemas.microsoft.com/office/drawing/2014/main" id="{18D48789-EEBB-4C4E-8064-2E64AF75EF0B}"/>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2A39AF6-375A-F64D-85EE-A8E01815567A}"/>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55054108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C32E7-F382-9F46-9FA8-FE1B6E22E161}"/>
              </a:ext>
            </a:extLst>
          </p:cNvPr>
          <p:cNvSpPr>
            <a:spLocks noGrp="1"/>
          </p:cNvSpPr>
          <p:nvPr>
            <p:ph type="title"/>
          </p:nvPr>
        </p:nvSpPr>
        <p:spPr>
          <a:xfrm>
            <a:off x="840319" y="457200"/>
            <a:ext cx="3932767" cy="1600200"/>
          </a:xfrm>
          <a:prstGeom prst="rect">
            <a:avLst/>
          </a:prstGeom>
        </p:spPr>
        <p:txBody>
          <a:bodyPr anchor="b"/>
          <a:lstStyle>
            <a:lvl1pPr>
              <a:defRPr sz="24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4B8F85F5-1E2C-EA48-A168-AA871577DBF3}"/>
              </a:ext>
            </a:extLst>
          </p:cNvPr>
          <p:cNvSpPr>
            <a:spLocks noGrp="1"/>
          </p:cNvSpPr>
          <p:nvPr>
            <p:ph type="pic" idx="1"/>
          </p:nvPr>
        </p:nvSpPr>
        <p:spPr>
          <a:xfrm>
            <a:off x="5183717" y="987428"/>
            <a:ext cx="6172200" cy="4873625"/>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E4341BF9-8683-A247-94F0-3F8EAD5B707A}"/>
              </a:ext>
            </a:extLst>
          </p:cNvPr>
          <p:cNvSpPr>
            <a:spLocks noGrp="1"/>
          </p:cNvSpPr>
          <p:nvPr>
            <p:ph type="body" sz="half" idx="2"/>
          </p:nvPr>
        </p:nvSpPr>
        <p:spPr>
          <a:xfrm>
            <a:off x="840319" y="2057400"/>
            <a:ext cx="3932767"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3BE2EBB5-B5D0-C645-B0DC-15CFC0D9C64B}"/>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10/29/2023</a:t>
            </a:fld>
            <a:endParaRPr lang="en-US"/>
          </a:p>
        </p:txBody>
      </p:sp>
      <p:sp>
        <p:nvSpPr>
          <p:cNvPr id="6" name="Footer Placeholder 5">
            <a:extLst>
              <a:ext uri="{FF2B5EF4-FFF2-40B4-BE49-F238E27FC236}">
                <a16:creationId xmlns:a16="http://schemas.microsoft.com/office/drawing/2014/main" id="{0D121C38-F234-5640-81F2-7023DE9ECC8B}"/>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6E6311F-C9BC-A04C-90E6-58694A8DB540}"/>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67982668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E4A9D-2A4B-E242-AD73-2213273B5FB4}"/>
              </a:ext>
            </a:extLst>
          </p:cNvPr>
          <p:cNvSpPr>
            <a:spLocks noGrp="1"/>
          </p:cNvSpPr>
          <p:nvPr>
            <p:ph type="title"/>
          </p:nvPr>
        </p:nvSpPr>
        <p:spPr>
          <a:xfrm>
            <a:off x="838200" y="365128"/>
            <a:ext cx="105156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EF8B4BA-D763-A749-B180-F12D47DD800A}"/>
              </a:ext>
            </a:extLst>
          </p:cNvPr>
          <p:cNvSpPr>
            <a:spLocks noGrp="1"/>
          </p:cNvSpPr>
          <p:nvPr>
            <p:ph type="body" orient="vert" idx="1"/>
          </p:nvPr>
        </p:nvSpPr>
        <p:spPr>
          <a:xfrm>
            <a:off x="838200" y="1825625"/>
            <a:ext cx="105156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B9FC624-76C3-9848-B506-CB4DF0131538}"/>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10/29/2023</a:t>
            </a:fld>
            <a:endParaRPr lang="en-US"/>
          </a:p>
        </p:txBody>
      </p:sp>
      <p:sp>
        <p:nvSpPr>
          <p:cNvPr id="5" name="Footer Placeholder 4">
            <a:extLst>
              <a:ext uri="{FF2B5EF4-FFF2-40B4-BE49-F238E27FC236}">
                <a16:creationId xmlns:a16="http://schemas.microsoft.com/office/drawing/2014/main" id="{761B07F3-6F8C-304D-B01C-87FA8B3D2D77}"/>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6749C26-FC13-B042-8323-29B4ED26C17D}"/>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21008297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1CA3-6867-2B41-A4AC-AE41453A33B7}"/>
              </a:ext>
            </a:extLst>
          </p:cNvPr>
          <p:cNvSpPr>
            <a:spLocks noGrp="1"/>
          </p:cNvSpPr>
          <p:nvPr>
            <p:ph type="title" orient="vert"/>
          </p:nvPr>
        </p:nvSpPr>
        <p:spPr>
          <a:xfrm>
            <a:off x="8724902" y="365125"/>
            <a:ext cx="2628900"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CC6E175-D0C1-6F4F-BBCE-07E66A026E8D}"/>
              </a:ext>
            </a:extLst>
          </p:cNvPr>
          <p:cNvSpPr>
            <a:spLocks noGrp="1"/>
          </p:cNvSpPr>
          <p:nvPr>
            <p:ph type="body" orient="vert" idx="1"/>
          </p:nvPr>
        </p:nvSpPr>
        <p:spPr>
          <a:xfrm>
            <a:off x="838202" y="365125"/>
            <a:ext cx="7683500"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61061C9-1FDF-BB42-9982-77DF7AF43F9F}"/>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10/29/2023</a:t>
            </a:fld>
            <a:endParaRPr lang="en-US"/>
          </a:p>
        </p:txBody>
      </p:sp>
      <p:sp>
        <p:nvSpPr>
          <p:cNvPr id="5" name="Footer Placeholder 4">
            <a:extLst>
              <a:ext uri="{FF2B5EF4-FFF2-40B4-BE49-F238E27FC236}">
                <a16:creationId xmlns:a16="http://schemas.microsoft.com/office/drawing/2014/main" id="{779E19CD-FADD-E442-BE32-978030C69668}"/>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28F8E86-7E3C-5045-B990-0EB986A57FCC}"/>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24114195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6913E-039A-2149-4741-B8591ED769B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894EEC8-388A-33B4-D4FD-E68E26E6763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4C0FFCB-93C8-78A4-51B8-70D9BE529771}"/>
              </a:ext>
            </a:extLst>
          </p:cNvPr>
          <p:cNvSpPr>
            <a:spLocks noGrp="1"/>
          </p:cNvSpPr>
          <p:nvPr>
            <p:ph type="dt" sz="half" idx="10"/>
          </p:nvPr>
        </p:nvSpPr>
        <p:spPr/>
        <p:txBody>
          <a:bodyPr/>
          <a:lstStyle/>
          <a:p>
            <a:fld id="{BBC4154B-04FC-4633-BD43-0C1D80178E1C}" type="datetimeFigureOut">
              <a:rPr lang="en-GB" smtClean="0"/>
              <a:t>29/10/2023</a:t>
            </a:fld>
            <a:endParaRPr lang="en-GB"/>
          </a:p>
        </p:txBody>
      </p:sp>
      <p:sp>
        <p:nvSpPr>
          <p:cNvPr id="5" name="Footer Placeholder 4">
            <a:extLst>
              <a:ext uri="{FF2B5EF4-FFF2-40B4-BE49-F238E27FC236}">
                <a16:creationId xmlns:a16="http://schemas.microsoft.com/office/drawing/2014/main" id="{34F19CCF-22B5-9389-7D85-A8C4450D8D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244A5F-0355-1676-A299-B7A6B663CE0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19819679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7886B-9B0D-1A77-0296-5455790C217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19E5A6-9E91-D89D-3300-FF8D6E300C5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8477B7-42D1-33DE-684E-926CCDB851F3}"/>
              </a:ext>
            </a:extLst>
          </p:cNvPr>
          <p:cNvSpPr>
            <a:spLocks noGrp="1"/>
          </p:cNvSpPr>
          <p:nvPr>
            <p:ph type="dt" sz="half" idx="10"/>
          </p:nvPr>
        </p:nvSpPr>
        <p:spPr/>
        <p:txBody>
          <a:bodyPr/>
          <a:lstStyle/>
          <a:p>
            <a:fld id="{BBC4154B-04FC-4633-BD43-0C1D80178E1C}" type="datetimeFigureOut">
              <a:rPr lang="en-GB" smtClean="0"/>
              <a:t>29/10/2023</a:t>
            </a:fld>
            <a:endParaRPr lang="en-GB"/>
          </a:p>
        </p:txBody>
      </p:sp>
      <p:sp>
        <p:nvSpPr>
          <p:cNvPr id="5" name="Footer Placeholder 4">
            <a:extLst>
              <a:ext uri="{FF2B5EF4-FFF2-40B4-BE49-F238E27FC236}">
                <a16:creationId xmlns:a16="http://schemas.microsoft.com/office/drawing/2014/main" id="{FF9508F3-BB50-296B-CF0D-F5D6859B90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9153CC-E956-C64F-05BE-4B14DD3B15F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17734330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0B797-2F89-538A-09EE-F4BDD73174A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F5E09BD-D78A-2378-07C8-9AB84D36358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DC7E176-E036-9671-426F-CE83CA66C54D}"/>
              </a:ext>
            </a:extLst>
          </p:cNvPr>
          <p:cNvSpPr>
            <a:spLocks noGrp="1"/>
          </p:cNvSpPr>
          <p:nvPr>
            <p:ph type="dt" sz="half" idx="10"/>
          </p:nvPr>
        </p:nvSpPr>
        <p:spPr/>
        <p:txBody>
          <a:bodyPr/>
          <a:lstStyle/>
          <a:p>
            <a:fld id="{BBC4154B-04FC-4633-BD43-0C1D80178E1C}" type="datetimeFigureOut">
              <a:rPr lang="en-GB" smtClean="0"/>
              <a:t>29/10/2023</a:t>
            </a:fld>
            <a:endParaRPr lang="en-GB"/>
          </a:p>
        </p:txBody>
      </p:sp>
      <p:sp>
        <p:nvSpPr>
          <p:cNvPr id="5" name="Footer Placeholder 4">
            <a:extLst>
              <a:ext uri="{FF2B5EF4-FFF2-40B4-BE49-F238E27FC236}">
                <a16:creationId xmlns:a16="http://schemas.microsoft.com/office/drawing/2014/main" id="{3CFDA4D1-10E6-21F0-16E5-881F0276DD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204284-2F6A-A66A-1A8F-FAFDD175F721}"/>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99039566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3B3DE-13A1-616E-84B5-E77D2F1CC3C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49E62F8-256C-A05F-D248-9CF8A7A5300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6E8BDD5-29BB-7699-AF0F-AF4E0AF9E62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36ED8E4-A071-C229-257A-6D417B5C1F67}"/>
              </a:ext>
            </a:extLst>
          </p:cNvPr>
          <p:cNvSpPr>
            <a:spLocks noGrp="1"/>
          </p:cNvSpPr>
          <p:nvPr>
            <p:ph type="dt" sz="half" idx="10"/>
          </p:nvPr>
        </p:nvSpPr>
        <p:spPr/>
        <p:txBody>
          <a:bodyPr/>
          <a:lstStyle/>
          <a:p>
            <a:fld id="{BBC4154B-04FC-4633-BD43-0C1D80178E1C}" type="datetimeFigureOut">
              <a:rPr lang="en-GB" smtClean="0"/>
              <a:t>29/10/2023</a:t>
            </a:fld>
            <a:endParaRPr lang="en-GB"/>
          </a:p>
        </p:txBody>
      </p:sp>
      <p:sp>
        <p:nvSpPr>
          <p:cNvPr id="6" name="Footer Placeholder 5">
            <a:extLst>
              <a:ext uri="{FF2B5EF4-FFF2-40B4-BE49-F238E27FC236}">
                <a16:creationId xmlns:a16="http://schemas.microsoft.com/office/drawing/2014/main" id="{BB5521AD-5538-0356-7AB4-2EC179D614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6168449-7CA2-A451-81F2-C2C145E7E325}"/>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09515631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01E71-70B2-C517-BBD6-ACDF4250343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115786F-C830-06A1-FA7D-29AC8E4DD5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0D3140-0917-924C-547C-187B1366A3D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F9A0479-196A-8FAE-8FF8-06A56A821FD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C33F88A-AD85-CC52-41FF-A5BD38315A0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FC93942-43D4-BB2A-22FE-D13B8CE0829F}"/>
              </a:ext>
            </a:extLst>
          </p:cNvPr>
          <p:cNvSpPr>
            <a:spLocks noGrp="1"/>
          </p:cNvSpPr>
          <p:nvPr>
            <p:ph type="dt" sz="half" idx="10"/>
          </p:nvPr>
        </p:nvSpPr>
        <p:spPr/>
        <p:txBody>
          <a:bodyPr/>
          <a:lstStyle/>
          <a:p>
            <a:fld id="{BBC4154B-04FC-4633-BD43-0C1D80178E1C}" type="datetimeFigureOut">
              <a:rPr lang="en-GB" smtClean="0"/>
              <a:t>29/10/2023</a:t>
            </a:fld>
            <a:endParaRPr lang="en-GB"/>
          </a:p>
        </p:txBody>
      </p:sp>
      <p:sp>
        <p:nvSpPr>
          <p:cNvPr id="8" name="Footer Placeholder 7">
            <a:extLst>
              <a:ext uri="{FF2B5EF4-FFF2-40B4-BE49-F238E27FC236}">
                <a16:creationId xmlns:a16="http://schemas.microsoft.com/office/drawing/2014/main" id="{5881C794-C4BF-BF49-C827-7B521D82299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2C5924B-ED7E-9756-41FA-1436448F4E02}"/>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27924813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453D4-0FAB-6F25-0558-6A8A3D96FA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13F6A44-C593-6A7A-99AC-E1A0BCD3CFE1}"/>
              </a:ext>
            </a:extLst>
          </p:cNvPr>
          <p:cNvSpPr>
            <a:spLocks noGrp="1"/>
          </p:cNvSpPr>
          <p:nvPr>
            <p:ph type="dt" sz="half" idx="10"/>
          </p:nvPr>
        </p:nvSpPr>
        <p:spPr/>
        <p:txBody>
          <a:bodyPr/>
          <a:lstStyle/>
          <a:p>
            <a:fld id="{BBC4154B-04FC-4633-BD43-0C1D80178E1C}" type="datetimeFigureOut">
              <a:rPr lang="en-GB" smtClean="0"/>
              <a:t>29/10/2023</a:t>
            </a:fld>
            <a:endParaRPr lang="en-GB"/>
          </a:p>
        </p:txBody>
      </p:sp>
      <p:sp>
        <p:nvSpPr>
          <p:cNvPr id="4" name="Footer Placeholder 3">
            <a:extLst>
              <a:ext uri="{FF2B5EF4-FFF2-40B4-BE49-F238E27FC236}">
                <a16:creationId xmlns:a16="http://schemas.microsoft.com/office/drawing/2014/main" id="{2464AE85-DDE8-BBC6-A4B2-63B9433E717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AB8D453-EBBA-EE30-A8AA-740FE2D6F486}"/>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10261087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8E7434-FCF2-E50C-C4A2-6FCE02C29173}"/>
              </a:ext>
            </a:extLst>
          </p:cNvPr>
          <p:cNvSpPr>
            <a:spLocks noGrp="1"/>
          </p:cNvSpPr>
          <p:nvPr>
            <p:ph type="dt" sz="half" idx="10"/>
          </p:nvPr>
        </p:nvSpPr>
        <p:spPr/>
        <p:txBody>
          <a:bodyPr/>
          <a:lstStyle/>
          <a:p>
            <a:fld id="{BBC4154B-04FC-4633-BD43-0C1D80178E1C}" type="datetimeFigureOut">
              <a:rPr lang="en-GB" smtClean="0"/>
              <a:t>29/10/2023</a:t>
            </a:fld>
            <a:endParaRPr lang="en-GB"/>
          </a:p>
        </p:txBody>
      </p:sp>
      <p:sp>
        <p:nvSpPr>
          <p:cNvPr id="3" name="Footer Placeholder 2">
            <a:extLst>
              <a:ext uri="{FF2B5EF4-FFF2-40B4-BE49-F238E27FC236}">
                <a16:creationId xmlns:a16="http://schemas.microsoft.com/office/drawing/2014/main" id="{19A03123-9034-D97D-3C7F-4132DCEEA1B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2D13E24-275A-537F-4BBD-8212CB34AE5E}"/>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33323977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B0D98-2B82-E6D9-4987-2C7C08EB0CF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CDD6CF0-8985-AC41-2ACF-9458ED04C2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E6B9C27-51D5-2A7D-CF4C-1AEF5DB37B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73B1F9-11EB-8313-B676-3A7F29A58203}"/>
              </a:ext>
            </a:extLst>
          </p:cNvPr>
          <p:cNvSpPr>
            <a:spLocks noGrp="1"/>
          </p:cNvSpPr>
          <p:nvPr>
            <p:ph type="dt" sz="half" idx="10"/>
          </p:nvPr>
        </p:nvSpPr>
        <p:spPr/>
        <p:txBody>
          <a:bodyPr/>
          <a:lstStyle/>
          <a:p>
            <a:fld id="{BBC4154B-04FC-4633-BD43-0C1D80178E1C}" type="datetimeFigureOut">
              <a:rPr lang="en-GB" smtClean="0"/>
              <a:t>29/10/2023</a:t>
            </a:fld>
            <a:endParaRPr lang="en-GB"/>
          </a:p>
        </p:txBody>
      </p:sp>
      <p:sp>
        <p:nvSpPr>
          <p:cNvPr id="6" name="Footer Placeholder 5">
            <a:extLst>
              <a:ext uri="{FF2B5EF4-FFF2-40B4-BE49-F238E27FC236}">
                <a16:creationId xmlns:a16="http://schemas.microsoft.com/office/drawing/2014/main" id="{28F40189-76F9-E972-B702-D33B90C5748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C6D6C0-5728-92A2-BDA5-D01EC15C2621}"/>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13550489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EEF05-2E80-0AD1-0CB1-3D92CB358F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E333B6C-74FE-596F-A71F-77ABE0C470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1F7B152-36E0-B77F-CB19-A0DB35B31D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F242735-B875-F255-92F6-F3E362547273}"/>
              </a:ext>
            </a:extLst>
          </p:cNvPr>
          <p:cNvSpPr>
            <a:spLocks noGrp="1"/>
          </p:cNvSpPr>
          <p:nvPr>
            <p:ph type="dt" sz="half" idx="10"/>
          </p:nvPr>
        </p:nvSpPr>
        <p:spPr/>
        <p:txBody>
          <a:bodyPr/>
          <a:lstStyle/>
          <a:p>
            <a:fld id="{BBC4154B-04FC-4633-BD43-0C1D80178E1C}" type="datetimeFigureOut">
              <a:rPr lang="en-GB" smtClean="0"/>
              <a:t>29/10/2023</a:t>
            </a:fld>
            <a:endParaRPr lang="en-GB"/>
          </a:p>
        </p:txBody>
      </p:sp>
      <p:sp>
        <p:nvSpPr>
          <p:cNvPr id="6" name="Footer Placeholder 5">
            <a:extLst>
              <a:ext uri="{FF2B5EF4-FFF2-40B4-BE49-F238E27FC236}">
                <a16:creationId xmlns:a16="http://schemas.microsoft.com/office/drawing/2014/main" id="{1D198C3B-9D87-E657-06D4-C178BCFB45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E4894E-DC66-2E1B-C5D9-232D3DA54DF8}"/>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6987542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EBDD1-AB72-F52D-B626-CD67303A04C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BDFE925-6C37-A8D7-0449-EA91459AC68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471EA7-C4CC-7E3B-2180-FCBCA0214245}"/>
              </a:ext>
            </a:extLst>
          </p:cNvPr>
          <p:cNvSpPr>
            <a:spLocks noGrp="1"/>
          </p:cNvSpPr>
          <p:nvPr>
            <p:ph type="dt" sz="half" idx="10"/>
          </p:nvPr>
        </p:nvSpPr>
        <p:spPr/>
        <p:txBody>
          <a:bodyPr/>
          <a:lstStyle/>
          <a:p>
            <a:fld id="{BBC4154B-04FC-4633-BD43-0C1D80178E1C}" type="datetimeFigureOut">
              <a:rPr lang="en-GB" smtClean="0"/>
              <a:t>29/10/2023</a:t>
            </a:fld>
            <a:endParaRPr lang="en-GB"/>
          </a:p>
        </p:txBody>
      </p:sp>
      <p:sp>
        <p:nvSpPr>
          <p:cNvPr id="5" name="Footer Placeholder 4">
            <a:extLst>
              <a:ext uri="{FF2B5EF4-FFF2-40B4-BE49-F238E27FC236}">
                <a16:creationId xmlns:a16="http://schemas.microsoft.com/office/drawing/2014/main" id="{EBD1488E-0259-6321-8D9D-96EB13D74B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4219974-3295-4978-072C-0E729FBD1A7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03211286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ACA418-0C41-46E3-3D9C-291B397D98A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C138515-1189-1376-3018-AC7BDB35C62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369115-C55B-CE6A-097F-3EF8503A39D6}"/>
              </a:ext>
            </a:extLst>
          </p:cNvPr>
          <p:cNvSpPr>
            <a:spLocks noGrp="1"/>
          </p:cNvSpPr>
          <p:nvPr>
            <p:ph type="dt" sz="half" idx="10"/>
          </p:nvPr>
        </p:nvSpPr>
        <p:spPr/>
        <p:txBody>
          <a:bodyPr/>
          <a:lstStyle/>
          <a:p>
            <a:fld id="{BBC4154B-04FC-4633-BD43-0C1D80178E1C}" type="datetimeFigureOut">
              <a:rPr lang="en-GB" smtClean="0"/>
              <a:t>29/10/2023</a:t>
            </a:fld>
            <a:endParaRPr lang="en-GB"/>
          </a:p>
        </p:txBody>
      </p:sp>
      <p:sp>
        <p:nvSpPr>
          <p:cNvPr id="5" name="Footer Placeholder 4">
            <a:extLst>
              <a:ext uri="{FF2B5EF4-FFF2-40B4-BE49-F238E27FC236}">
                <a16:creationId xmlns:a16="http://schemas.microsoft.com/office/drawing/2014/main" id="{111705DE-ACC3-1B62-BACC-DC7C234357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0F0302-09E5-FA73-3194-C14DE0291164}"/>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28033204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21992503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2063751" y="260353"/>
            <a:ext cx="9120716" cy="993775"/>
          </a:xfrm>
        </p:spPr>
        <p:txBody>
          <a:bodyPr/>
          <a:lstStyle/>
          <a:p>
            <a:r>
              <a:rPr lang="en-US"/>
              <a:t>Click to edit Master title style</a:t>
            </a:r>
          </a:p>
        </p:txBody>
      </p:sp>
      <p:sp>
        <p:nvSpPr>
          <p:cNvPr id="3" name="Text Placeholder 2"/>
          <p:cNvSpPr>
            <a:spLocks noGrp="1"/>
          </p:cNvSpPr>
          <p:nvPr>
            <p:ph type="body" sz="half" idx="1"/>
          </p:nvPr>
        </p:nvSpPr>
        <p:spPr>
          <a:xfrm>
            <a:off x="2063751" y="1628775"/>
            <a:ext cx="4457700" cy="46799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724651" y="1628775"/>
            <a:ext cx="4459816" cy="4679950"/>
          </a:xfrm>
        </p:spPr>
        <p:txBody>
          <a:bodyPr>
            <a:normAutofit/>
          </a:bodyPr>
          <a:lstStyle/>
          <a:p>
            <a:pPr lvl="0"/>
            <a:endParaRPr lang="en-US" noProof="0"/>
          </a:p>
        </p:txBody>
      </p:sp>
    </p:spTree>
    <p:extLst>
      <p:ext uri="{BB962C8B-B14F-4D97-AF65-F5344CB8AC3E}">
        <p14:creationId xmlns:p14="http://schemas.microsoft.com/office/powerpoint/2010/main" val="2864610720"/>
      </p:ext>
    </p:extLst>
  </p:cSld>
  <p:clrMapOvr>
    <a:masterClrMapping/>
  </p:clrMapOvr>
  <p:transition>
    <p:dissolve/>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10/29/2023</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14605863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838200" y="1825625"/>
            <a:ext cx="10515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10/29/2023</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79437127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831851" y="1709739"/>
            <a:ext cx="105156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831851" y="4589464"/>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10/29/2023</a:t>
            </a:fld>
            <a:endParaRPr lang="en-US"/>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57064514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838200" y="1825625"/>
            <a:ext cx="51562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6197600" y="1825625"/>
            <a:ext cx="51562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10/29/2023</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84932887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840317" y="365126"/>
            <a:ext cx="105156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840318" y="2505075"/>
            <a:ext cx="5158316"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6172200" y="2505075"/>
            <a:ext cx="518371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10/29/2023</a:t>
            </a:fld>
            <a:endParaRPr lang="en-US"/>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21464217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10/29/2023</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55576239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10/29/2023</a:t>
            </a:fld>
            <a:endParaRPr lang="en-US"/>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51454868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10/29/2023</a:t>
            </a:fld>
            <a:endParaRPr lang="en-US"/>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69222937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10/29/2023</a:t>
            </a:fld>
            <a:endParaRPr lang="en-US"/>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399808059"/>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838200" y="1825625"/>
            <a:ext cx="105156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10/29/2023</a:t>
            </a:fld>
            <a:endParaRPr lang="en-US"/>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04330899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8724901" y="365125"/>
            <a:ext cx="2628900"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838201" y="365125"/>
            <a:ext cx="7683500"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10/29/2023</a:t>
            </a:fld>
            <a:endParaRPr lang="en-US"/>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4147927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AD7A99E-5B7F-6649-9A4D-E3C41FE51EE1}"/>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86165012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6913E-039A-2149-4741-B8591ED769B5}"/>
              </a:ext>
            </a:extLst>
          </p:cNvPr>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C894EEC8-388A-33B4-D4FD-E68E26E67637}"/>
              </a:ext>
            </a:extLst>
          </p:cNvPr>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4C0FFCB-93C8-78A4-51B8-70D9BE529771}"/>
              </a:ext>
            </a:extLst>
          </p:cNvPr>
          <p:cNvSpPr>
            <a:spLocks noGrp="1"/>
          </p:cNvSpPr>
          <p:nvPr>
            <p:ph type="dt" sz="half" idx="10"/>
          </p:nvPr>
        </p:nvSpPr>
        <p:spPr/>
        <p:txBody>
          <a:bodyPr/>
          <a:lstStyle/>
          <a:p>
            <a:fld id="{BBC4154B-04FC-4633-BD43-0C1D80178E1C}" type="datetimeFigureOut">
              <a:rPr lang="en-GB" smtClean="0"/>
              <a:t>29/10/2023</a:t>
            </a:fld>
            <a:endParaRPr lang="en-GB"/>
          </a:p>
        </p:txBody>
      </p:sp>
      <p:sp>
        <p:nvSpPr>
          <p:cNvPr id="5" name="Footer Placeholder 4">
            <a:extLst>
              <a:ext uri="{FF2B5EF4-FFF2-40B4-BE49-F238E27FC236}">
                <a16:creationId xmlns:a16="http://schemas.microsoft.com/office/drawing/2014/main" id="{34F19CCF-22B5-9389-7D85-A8C4450D8D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244A5F-0355-1676-A299-B7A6B663CE0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11923406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7886B-9B0D-1A77-0296-5455790C217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19E5A6-9E91-D89D-3300-FF8D6E300C5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8477B7-42D1-33DE-684E-926CCDB851F3}"/>
              </a:ext>
            </a:extLst>
          </p:cNvPr>
          <p:cNvSpPr>
            <a:spLocks noGrp="1"/>
          </p:cNvSpPr>
          <p:nvPr>
            <p:ph type="dt" sz="half" idx="10"/>
          </p:nvPr>
        </p:nvSpPr>
        <p:spPr/>
        <p:txBody>
          <a:bodyPr/>
          <a:lstStyle/>
          <a:p>
            <a:fld id="{BBC4154B-04FC-4633-BD43-0C1D80178E1C}" type="datetimeFigureOut">
              <a:rPr lang="en-GB" smtClean="0"/>
              <a:t>29/10/2023</a:t>
            </a:fld>
            <a:endParaRPr lang="en-GB"/>
          </a:p>
        </p:txBody>
      </p:sp>
      <p:sp>
        <p:nvSpPr>
          <p:cNvPr id="5" name="Footer Placeholder 4">
            <a:extLst>
              <a:ext uri="{FF2B5EF4-FFF2-40B4-BE49-F238E27FC236}">
                <a16:creationId xmlns:a16="http://schemas.microsoft.com/office/drawing/2014/main" id="{FF9508F3-BB50-296B-CF0D-F5D6859B90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9153CC-E956-C64F-05BE-4B14DD3B15F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68498352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0B797-2F89-538A-09EE-F4BDD73174A3}"/>
              </a:ext>
            </a:extLst>
          </p:cNvPr>
          <p:cNvSpPr>
            <a:spLocks noGrp="1"/>
          </p:cNvSpPr>
          <p:nvPr>
            <p:ph type="title"/>
          </p:nvPr>
        </p:nvSpPr>
        <p:spPr>
          <a:xfrm>
            <a:off x="831851" y="1709740"/>
            <a:ext cx="105156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F5E09BD-D78A-2378-07C8-9AB84D36358A}"/>
              </a:ext>
            </a:extLst>
          </p:cNvPr>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DC7E176-E036-9671-426F-CE83CA66C54D}"/>
              </a:ext>
            </a:extLst>
          </p:cNvPr>
          <p:cNvSpPr>
            <a:spLocks noGrp="1"/>
          </p:cNvSpPr>
          <p:nvPr>
            <p:ph type="dt" sz="half" idx="10"/>
          </p:nvPr>
        </p:nvSpPr>
        <p:spPr/>
        <p:txBody>
          <a:bodyPr/>
          <a:lstStyle/>
          <a:p>
            <a:fld id="{BBC4154B-04FC-4633-BD43-0C1D80178E1C}" type="datetimeFigureOut">
              <a:rPr lang="en-GB" smtClean="0"/>
              <a:t>29/10/2023</a:t>
            </a:fld>
            <a:endParaRPr lang="en-GB"/>
          </a:p>
        </p:txBody>
      </p:sp>
      <p:sp>
        <p:nvSpPr>
          <p:cNvPr id="5" name="Footer Placeholder 4">
            <a:extLst>
              <a:ext uri="{FF2B5EF4-FFF2-40B4-BE49-F238E27FC236}">
                <a16:creationId xmlns:a16="http://schemas.microsoft.com/office/drawing/2014/main" id="{3CFDA4D1-10E6-21F0-16E5-881F0276DD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204284-2F6A-A66A-1A8F-FAFDD175F721}"/>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405832341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3B3DE-13A1-616E-84B5-E77D2F1CC3C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49E62F8-256C-A05F-D248-9CF8A7A5300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6E8BDD5-29BB-7699-AF0F-AF4E0AF9E62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36ED8E4-A071-C229-257A-6D417B5C1F67}"/>
              </a:ext>
            </a:extLst>
          </p:cNvPr>
          <p:cNvSpPr>
            <a:spLocks noGrp="1"/>
          </p:cNvSpPr>
          <p:nvPr>
            <p:ph type="dt" sz="half" idx="10"/>
          </p:nvPr>
        </p:nvSpPr>
        <p:spPr/>
        <p:txBody>
          <a:bodyPr/>
          <a:lstStyle/>
          <a:p>
            <a:fld id="{BBC4154B-04FC-4633-BD43-0C1D80178E1C}" type="datetimeFigureOut">
              <a:rPr lang="en-GB" smtClean="0"/>
              <a:t>29/10/2023</a:t>
            </a:fld>
            <a:endParaRPr lang="en-GB"/>
          </a:p>
        </p:txBody>
      </p:sp>
      <p:sp>
        <p:nvSpPr>
          <p:cNvPr id="6" name="Footer Placeholder 5">
            <a:extLst>
              <a:ext uri="{FF2B5EF4-FFF2-40B4-BE49-F238E27FC236}">
                <a16:creationId xmlns:a16="http://schemas.microsoft.com/office/drawing/2014/main" id="{BB5521AD-5538-0356-7AB4-2EC179D614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6168449-7CA2-A451-81F2-C2C145E7E325}"/>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561543941"/>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01E71-70B2-C517-BBD6-ACDF4250343D}"/>
              </a:ext>
            </a:extLst>
          </p:cNvPr>
          <p:cNvSpPr>
            <a:spLocks noGrp="1"/>
          </p:cNvSpPr>
          <p:nvPr>
            <p:ph type="title"/>
          </p:nvPr>
        </p:nvSpPr>
        <p:spPr>
          <a:xfrm>
            <a:off x="839788" y="365127"/>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115786F-C830-06A1-FA7D-29AC8E4DD578}"/>
              </a:ext>
            </a:extLst>
          </p:cNvPr>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6D0D3140-0917-924C-547C-187B1366A3D0}"/>
              </a:ext>
            </a:extLst>
          </p:cNvPr>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F9A0479-196A-8FAE-8FF8-06A56A821FDA}"/>
              </a:ext>
            </a:extLst>
          </p:cNvPr>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FC33F88A-AD85-CC52-41FF-A5BD38315A0E}"/>
              </a:ext>
            </a:extLst>
          </p:cNvPr>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FC93942-43D4-BB2A-22FE-D13B8CE0829F}"/>
              </a:ext>
            </a:extLst>
          </p:cNvPr>
          <p:cNvSpPr>
            <a:spLocks noGrp="1"/>
          </p:cNvSpPr>
          <p:nvPr>
            <p:ph type="dt" sz="half" idx="10"/>
          </p:nvPr>
        </p:nvSpPr>
        <p:spPr/>
        <p:txBody>
          <a:bodyPr/>
          <a:lstStyle/>
          <a:p>
            <a:fld id="{BBC4154B-04FC-4633-BD43-0C1D80178E1C}" type="datetimeFigureOut">
              <a:rPr lang="en-GB" smtClean="0"/>
              <a:t>29/10/2023</a:t>
            </a:fld>
            <a:endParaRPr lang="en-GB"/>
          </a:p>
        </p:txBody>
      </p:sp>
      <p:sp>
        <p:nvSpPr>
          <p:cNvPr id="8" name="Footer Placeholder 7">
            <a:extLst>
              <a:ext uri="{FF2B5EF4-FFF2-40B4-BE49-F238E27FC236}">
                <a16:creationId xmlns:a16="http://schemas.microsoft.com/office/drawing/2014/main" id="{5881C794-C4BF-BF49-C827-7B521D82299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2C5924B-ED7E-9756-41FA-1436448F4E02}"/>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4122013610"/>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453D4-0FAB-6F25-0558-6A8A3D96FA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13F6A44-C593-6A7A-99AC-E1A0BCD3CFE1}"/>
              </a:ext>
            </a:extLst>
          </p:cNvPr>
          <p:cNvSpPr>
            <a:spLocks noGrp="1"/>
          </p:cNvSpPr>
          <p:nvPr>
            <p:ph type="dt" sz="half" idx="10"/>
          </p:nvPr>
        </p:nvSpPr>
        <p:spPr/>
        <p:txBody>
          <a:bodyPr/>
          <a:lstStyle/>
          <a:p>
            <a:fld id="{BBC4154B-04FC-4633-BD43-0C1D80178E1C}" type="datetimeFigureOut">
              <a:rPr lang="en-GB" smtClean="0"/>
              <a:t>29/10/2023</a:t>
            </a:fld>
            <a:endParaRPr lang="en-GB"/>
          </a:p>
        </p:txBody>
      </p:sp>
      <p:sp>
        <p:nvSpPr>
          <p:cNvPr id="4" name="Footer Placeholder 3">
            <a:extLst>
              <a:ext uri="{FF2B5EF4-FFF2-40B4-BE49-F238E27FC236}">
                <a16:creationId xmlns:a16="http://schemas.microsoft.com/office/drawing/2014/main" id="{2464AE85-DDE8-BBC6-A4B2-63B9433E717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AB8D453-EBBA-EE30-A8AA-740FE2D6F486}"/>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45682562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8E7434-FCF2-E50C-C4A2-6FCE02C29173}"/>
              </a:ext>
            </a:extLst>
          </p:cNvPr>
          <p:cNvSpPr>
            <a:spLocks noGrp="1"/>
          </p:cNvSpPr>
          <p:nvPr>
            <p:ph type="dt" sz="half" idx="10"/>
          </p:nvPr>
        </p:nvSpPr>
        <p:spPr/>
        <p:txBody>
          <a:bodyPr/>
          <a:lstStyle/>
          <a:p>
            <a:fld id="{BBC4154B-04FC-4633-BD43-0C1D80178E1C}" type="datetimeFigureOut">
              <a:rPr lang="en-GB" smtClean="0"/>
              <a:t>29/10/2023</a:t>
            </a:fld>
            <a:endParaRPr lang="en-GB"/>
          </a:p>
        </p:txBody>
      </p:sp>
      <p:sp>
        <p:nvSpPr>
          <p:cNvPr id="3" name="Footer Placeholder 2">
            <a:extLst>
              <a:ext uri="{FF2B5EF4-FFF2-40B4-BE49-F238E27FC236}">
                <a16:creationId xmlns:a16="http://schemas.microsoft.com/office/drawing/2014/main" id="{19A03123-9034-D97D-3C7F-4132DCEEA1B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2D13E24-275A-537F-4BBD-8212CB34AE5E}"/>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549290217"/>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B0D98-2B82-E6D9-4987-2C7C08EB0CFC}"/>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CDD6CF0-8985-AC41-2ACF-9458ED04C261}"/>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E6B9C27-51D5-2A7D-CF4C-1AEF5DB37B97}"/>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C373B1F9-11EB-8313-B676-3A7F29A58203}"/>
              </a:ext>
            </a:extLst>
          </p:cNvPr>
          <p:cNvSpPr>
            <a:spLocks noGrp="1"/>
          </p:cNvSpPr>
          <p:nvPr>
            <p:ph type="dt" sz="half" idx="10"/>
          </p:nvPr>
        </p:nvSpPr>
        <p:spPr/>
        <p:txBody>
          <a:bodyPr/>
          <a:lstStyle/>
          <a:p>
            <a:fld id="{BBC4154B-04FC-4633-BD43-0C1D80178E1C}" type="datetimeFigureOut">
              <a:rPr lang="en-GB" smtClean="0"/>
              <a:t>29/10/2023</a:t>
            </a:fld>
            <a:endParaRPr lang="en-GB"/>
          </a:p>
        </p:txBody>
      </p:sp>
      <p:sp>
        <p:nvSpPr>
          <p:cNvPr id="6" name="Footer Placeholder 5">
            <a:extLst>
              <a:ext uri="{FF2B5EF4-FFF2-40B4-BE49-F238E27FC236}">
                <a16:creationId xmlns:a16="http://schemas.microsoft.com/office/drawing/2014/main" id="{28F40189-76F9-E972-B702-D33B90C5748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C6D6C0-5728-92A2-BDA5-D01EC15C2621}"/>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421122365"/>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EEF05-2E80-0AD1-0CB1-3D92CB358FF7}"/>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E333B6C-74FE-596F-A71F-77ABE0C4706A}"/>
              </a:ext>
            </a:extLst>
          </p:cNvPr>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GB"/>
          </a:p>
        </p:txBody>
      </p:sp>
      <p:sp>
        <p:nvSpPr>
          <p:cNvPr id="4" name="Text Placeholder 3">
            <a:extLst>
              <a:ext uri="{FF2B5EF4-FFF2-40B4-BE49-F238E27FC236}">
                <a16:creationId xmlns:a16="http://schemas.microsoft.com/office/drawing/2014/main" id="{71F7B152-36E0-B77F-CB19-A0DB35B31D74}"/>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3F242735-B875-F255-92F6-F3E362547273}"/>
              </a:ext>
            </a:extLst>
          </p:cNvPr>
          <p:cNvSpPr>
            <a:spLocks noGrp="1"/>
          </p:cNvSpPr>
          <p:nvPr>
            <p:ph type="dt" sz="half" idx="10"/>
          </p:nvPr>
        </p:nvSpPr>
        <p:spPr/>
        <p:txBody>
          <a:bodyPr/>
          <a:lstStyle/>
          <a:p>
            <a:fld id="{BBC4154B-04FC-4633-BD43-0C1D80178E1C}" type="datetimeFigureOut">
              <a:rPr lang="en-GB" smtClean="0"/>
              <a:t>29/10/2023</a:t>
            </a:fld>
            <a:endParaRPr lang="en-GB"/>
          </a:p>
        </p:txBody>
      </p:sp>
      <p:sp>
        <p:nvSpPr>
          <p:cNvPr id="6" name="Footer Placeholder 5">
            <a:extLst>
              <a:ext uri="{FF2B5EF4-FFF2-40B4-BE49-F238E27FC236}">
                <a16:creationId xmlns:a16="http://schemas.microsoft.com/office/drawing/2014/main" id="{1D198C3B-9D87-E657-06D4-C178BCFB45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E4894E-DC66-2E1B-C5D9-232D3DA54DF8}"/>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344922097"/>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EBDD1-AB72-F52D-B626-CD67303A04C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BDFE925-6C37-A8D7-0449-EA91459AC68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471EA7-C4CC-7E3B-2180-FCBCA0214245}"/>
              </a:ext>
            </a:extLst>
          </p:cNvPr>
          <p:cNvSpPr>
            <a:spLocks noGrp="1"/>
          </p:cNvSpPr>
          <p:nvPr>
            <p:ph type="dt" sz="half" idx="10"/>
          </p:nvPr>
        </p:nvSpPr>
        <p:spPr/>
        <p:txBody>
          <a:bodyPr/>
          <a:lstStyle/>
          <a:p>
            <a:fld id="{BBC4154B-04FC-4633-BD43-0C1D80178E1C}" type="datetimeFigureOut">
              <a:rPr lang="en-GB" smtClean="0"/>
              <a:t>29/10/2023</a:t>
            </a:fld>
            <a:endParaRPr lang="en-GB"/>
          </a:p>
        </p:txBody>
      </p:sp>
      <p:sp>
        <p:nvSpPr>
          <p:cNvPr id="5" name="Footer Placeholder 4">
            <a:extLst>
              <a:ext uri="{FF2B5EF4-FFF2-40B4-BE49-F238E27FC236}">
                <a16:creationId xmlns:a16="http://schemas.microsoft.com/office/drawing/2014/main" id="{EBD1488E-0259-6321-8D9D-96EB13D74B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4219974-3295-4978-072C-0E729FBD1A7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258195787"/>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ACA418-0C41-46E3-3D9C-291B397D98AE}"/>
              </a:ext>
            </a:extLst>
          </p:cNvPr>
          <p:cNvSpPr>
            <a:spLocks noGrp="1"/>
          </p:cNvSpPr>
          <p:nvPr>
            <p:ph type="title" orient="vert"/>
          </p:nvPr>
        </p:nvSpPr>
        <p:spPr>
          <a:xfrm>
            <a:off x="8724901"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C138515-1189-1376-3018-AC7BDB35C623}"/>
              </a:ext>
            </a:extLst>
          </p:cNvPr>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369115-C55B-CE6A-097F-3EF8503A39D6}"/>
              </a:ext>
            </a:extLst>
          </p:cNvPr>
          <p:cNvSpPr>
            <a:spLocks noGrp="1"/>
          </p:cNvSpPr>
          <p:nvPr>
            <p:ph type="dt" sz="half" idx="10"/>
          </p:nvPr>
        </p:nvSpPr>
        <p:spPr/>
        <p:txBody>
          <a:bodyPr/>
          <a:lstStyle/>
          <a:p>
            <a:fld id="{BBC4154B-04FC-4633-BD43-0C1D80178E1C}" type="datetimeFigureOut">
              <a:rPr lang="en-GB" smtClean="0"/>
              <a:t>29/10/2023</a:t>
            </a:fld>
            <a:endParaRPr lang="en-GB"/>
          </a:p>
        </p:txBody>
      </p:sp>
      <p:sp>
        <p:nvSpPr>
          <p:cNvPr id="5" name="Footer Placeholder 4">
            <a:extLst>
              <a:ext uri="{FF2B5EF4-FFF2-40B4-BE49-F238E27FC236}">
                <a16:creationId xmlns:a16="http://schemas.microsoft.com/office/drawing/2014/main" id="{111705DE-ACC3-1B62-BACC-DC7C234357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0F0302-09E5-FA73-3194-C14DE0291164}"/>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683958033"/>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37991363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FBDC27-E420-4878-9EE6-7B9656D6442A}" type="datetimeFigureOut">
              <a:rPr lang="en-US" dirty="0"/>
              <a:t>10/29/2023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170249661"/>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169143301"/>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6913E-039A-2149-4741-B8591ED769B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894EEC8-388A-33B4-D4FD-E68E26E6763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4C0FFCB-93C8-78A4-51B8-70D9BE529771}"/>
              </a:ext>
            </a:extLst>
          </p:cNvPr>
          <p:cNvSpPr>
            <a:spLocks noGrp="1"/>
          </p:cNvSpPr>
          <p:nvPr>
            <p:ph type="dt" sz="half" idx="10"/>
          </p:nvPr>
        </p:nvSpPr>
        <p:spPr/>
        <p:txBody>
          <a:bodyPr/>
          <a:lstStyle/>
          <a:p>
            <a:fld id="{379F1E6B-445D-CA46-80DE-7864B0ECB295}" type="datetimeFigureOut">
              <a:rPr lang="en-US" smtClean="0"/>
              <a:t>10/29/2023</a:t>
            </a:fld>
            <a:endParaRPr lang="en-US"/>
          </a:p>
        </p:txBody>
      </p:sp>
      <p:sp>
        <p:nvSpPr>
          <p:cNvPr id="5" name="Footer Placeholder 4">
            <a:extLst>
              <a:ext uri="{FF2B5EF4-FFF2-40B4-BE49-F238E27FC236}">
                <a16:creationId xmlns:a16="http://schemas.microsoft.com/office/drawing/2014/main" id="{34F19CCF-22B5-9389-7D85-A8C4450D8D7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244A5F-0355-1676-A299-B7A6B663CE03}"/>
              </a:ext>
            </a:extLst>
          </p:cNvPr>
          <p:cNvSpPr>
            <a:spLocks noGrp="1"/>
          </p:cNvSpPr>
          <p:nvPr>
            <p:ph type="sldNum" sz="quarter" idx="12"/>
          </p:nvPr>
        </p:nvSpPr>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94894001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7886B-9B0D-1A77-0296-5455790C217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19E5A6-9E91-D89D-3300-FF8D6E300C5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8477B7-42D1-33DE-684E-926CCDB851F3}"/>
              </a:ext>
            </a:extLst>
          </p:cNvPr>
          <p:cNvSpPr>
            <a:spLocks noGrp="1"/>
          </p:cNvSpPr>
          <p:nvPr>
            <p:ph type="dt" sz="half" idx="10"/>
          </p:nvPr>
        </p:nvSpPr>
        <p:spPr/>
        <p:txBody>
          <a:bodyPr/>
          <a:lstStyle/>
          <a:p>
            <a:fld id="{379F1E6B-445D-CA46-80DE-7864B0ECB295}" type="datetimeFigureOut">
              <a:rPr lang="en-US" smtClean="0"/>
              <a:t>10/29/2023</a:t>
            </a:fld>
            <a:endParaRPr lang="en-US"/>
          </a:p>
        </p:txBody>
      </p:sp>
      <p:sp>
        <p:nvSpPr>
          <p:cNvPr id="5" name="Footer Placeholder 4">
            <a:extLst>
              <a:ext uri="{FF2B5EF4-FFF2-40B4-BE49-F238E27FC236}">
                <a16:creationId xmlns:a16="http://schemas.microsoft.com/office/drawing/2014/main" id="{FF9508F3-BB50-296B-CF0D-F5D6859B90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9153CC-E956-C64F-05BE-4B14DD3B15F3}"/>
              </a:ext>
            </a:extLst>
          </p:cNvPr>
          <p:cNvSpPr>
            <a:spLocks noGrp="1"/>
          </p:cNvSpPr>
          <p:nvPr>
            <p:ph type="sldNum" sz="quarter" idx="12"/>
          </p:nvPr>
        </p:nvSpPr>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511023178"/>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0B797-2F89-538A-09EE-F4BDD73174A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F5E09BD-D78A-2378-07C8-9AB84D36358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DC7E176-E036-9671-426F-CE83CA66C54D}"/>
              </a:ext>
            </a:extLst>
          </p:cNvPr>
          <p:cNvSpPr>
            <a:spLocks noGrp="1"/>
          </p:cNvSpPr>
          <p:nvPr>
            <p:ph type="dt" sz="half" idx="10"/>
          </p:nvPr>
        </p:nvSpPr>
        <p:spPr/>
        <p:txBody>
          <a:bodyPr/>
          <a:lstStyle/>
          <a:p>
            <a:fld id="{379F1E6B-445D-CA46-80DE-7864B0ECB295}" type="datetimeFigureOut">
              <a:rPr lang="en-US" smtClean="0"/>
              <a:t>10/29/2023</a:t>
            </a:fld>
            <a:endParaRPr lang="en-US"/>
          </a:p>
        </p:txBody>
      </p:sp>
      <p:sp>
        <p:nvSpPr>
          <p:cNvPr id="5" name="Footer Placeholder 4">
            <a:extLst>
              <a:ext uri="{FF2B5EF4-FFF2-40B4-BE49-F238E27FC236}">
                <a16:creationId xmlns:a16="http://schemas.microsoft.com/office/drawing/2014/main" id="{3CFDA4D1-10E6-21F0-16E5-881F0276DD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2204284-2F6A-A66A-1A8F-FAFDD175F721}"/>
              </a:ext>
            </a:extLst>
          </p:cNvPr>
          <p:cNvSpPr>
            <a:spLocks noGrp="1"/>
          </p:cNvSpPr>
          <p:nvPr>
            <p:ph type="sldNum" sz="quarter" idx="12"/>
          </p:nvPr>
        </p:nvSpPr>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35034011"/>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3B3DE-13A1-616E-84B5-E77D2F1CC3C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49E62F8-256C-A05F-D248-9CF8A7A5300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6E8BDD5-29BB-7699-AF0F-AF4E0AF9E62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36ED8E4-A071-C229-257A-6D417B5C1F67}"/>
              </a:ext>
            </a:extLst>
          </p:cNvPr>
          <p:cNvSpPr>
            <a:spLocks noGrp="1"/>
          </p:cNvSpPr>
          <p:nvPr>
            <p:ph type="dt" sz="half" idx="10"/>
          </p:nvPr>
        </p:nvSpPr>
        <p:spPr/>
        <p:txBody>
          <a:bodyPr/>
          <a:lstStyle/>
          <a:p>
            <a:fld id="{379F1E6B-445D-CA46-80DE-7864B0ECB295}" type="datetimeFigureOut">
              <a:rPr lang="en-US" smtClean="0"/>
              <a:t>10/29/2023</a:t>
            </a:fld>
            <a:endParaRPr lang="en-US"/>
          </a:p>
        </p:txBody>
      </p:sp>
      <p:sp>
        <p:nvSpPr>
          <p:cNvPr id="6" name="Footer Placeholder 5">
            <a:extLst>
              <a:ext uri="{FF2B5EF4-FFF2-40B4-BE49-F238E27FC236}">
                <a16:creationId xmlns:a16="http://schemas.microsoft.com/office/drawing/2014/main" id="{BB5521AD-5538-0356-7AB4-2EC179D614C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6168449-7CA2-A451-81F2-C2C145E7E325}"/>
              </a:ext>
            </a:extLst>
          </p:cNvPr>
          <p:cNvSpPr>
            <a:spLocks noGrp="1"/>
          </p:cNvSpPr>
          <p:nvPr>
            <p:ph type="sldNum" sz="quarter" idx="12"/>
          </p:nvPr>
        </p:nvSpPr>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091358525"/>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01E71-70B2-C517-BBD6-ACDF4250343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115786F-C830-06A1-FA7D-29AC8E4DD5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0D3140-0917-924C-547C-187B1366A3D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F9A0479-196A-8FAE-8FF8-06A56A821FD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C33F88A-AD85-CC52-41FF-A5BD38315A0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FC93942-43D4-BB2A-22FE-D13B8CE0829F}"/>
              </a:ext>
            </a:extLst>
          </p:cNvPr>
          <p:cNvSpPr>
            <a:spLocks noGrp="1"/>
          </p:cNvSpPr>
          <p:nvPr>
            <p:ph type="dt" sz="half" idx="10"/>
          </p:nvPr>
        </p:nvSpPr>
        <p:spPr/>
        <p:txBody>
          <a:bodyPr/>
          <a:lstStyle/>
          <a:p>
            <a:fld id="{379F1E6B-445D-CA46-80DE-7864B0ECB295}" type="datetimeFigureOut">
              <a:rPr lang="en-US" smtClean="0"/>
              <a:t>10/29/2023</a:t>
            </a:fld>
            <a:endParaRPr lang="en-US"/>
          </a:p>
        </p:txBody>
      </p:sp>
      <p:sp>
        <p:nvSpPr>
          <p:cNvPr id="8" name="Footer Placeholder 7">
            <a:extLst>
              <a:ext uri="{FF2B5EF4-FFF2-40B4-BE49-F238E27FC236}">
                <a16:creationId xmlns:a16="http://schemas.microsoft.com/office/drawing/2014/main" id="{5881C794-C4BF-BF49-C827-7B521D82299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2C5924B-ED7E-9756-41FA-1436448F4E02}"/>
              </a:ext>
            </a:extLst>
          </p:cNvPr>
          <p:cNvSpPr>
            <a:spLocks noGrp="1"/>
          </p:cNvSpPr>
          <p:nvPr>
            <p:ph type="sldNum" sz="quarter" idx="12"/>
          </p:nvPr>
        </p:nvSpPr>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692395443"/>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453D4-0FAB-6F25-0558-6A8A3D96FA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13F6A44-C593-6A7A-99AC-E1A0BCD3CFE1}"/>
              </a:ext>
            </a:extLst>
          </p:cNvPr>
          <p:cNvSpPr>
            <a:spLocks noGrp="1"/>
          </p:cNvSpPr>
          <p:nvPr>
            <p:ph type="dt" sz="half" idx="10"/>
          </p:nvPr>
        </p:nvSpPr>
        <p:spPr/>
        <p:txBody>
          <a:bodyPr/>
          <a:lstStyle/>
          <a:p>
            <a:fld id="{379F1E6B-445D-CA46-80DE-7864B0ECB295}" type="datetimeFigureOut">
              <a:rPr lang="en-US" smtClean="0"/>
              <a:t>10/29/2023</a:t>
            </a:fld>
            <a:endParaRPr lang="en-US"/>
          </a:p>
        </p:txBody>
      </p:sp>
      <p:sp>
        <p:nvSpPr>
          <p:cNvPr id="4" name="Footer Placeholder 3">
            <a:extLst>
              <a:ext uri="{FF2B5EF4-FFF2-40B4-BE49-F238E27FC236}">
                <a16:creationId xmlns:a16="http://schemas.microsoft.com/office/drawing/2014/main" id="{2464AE85-DDE8-BBC6-A4B2-63B9433E717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AB8D453-EBBA-EE30-A8AA-740FE2D6F486}"/>
              </a:ext>
            </a:extLst>
          </p:cNvPr>
          <p:cNvSpPr>
            <a:spLocks noGrp="1"/>
          </p:cNvSpPr>
          <p:nvPr>
            <p:ph type="sldNum" sz="quarter" idx="12"/>
          </p:nvPr>
        </p:nvSpPr>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438876771"/>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8E7434-FCF2-E50C-C4A2-6FCE02C29173}"/>
              </a:ext>
            </a:extLst>
          </p:cNvPr>
          <p:cNvSpPr>
            <a:spLocks noGrp="1"/>
          </p:cNvSpPr>
          <p:nvPr>
            <p:ph type="dt" sz="half" idx="10"/>
          </p:nvPr>
        </p:nvSpPr>
        <p:spPr/>
        <p:txBody>
          <a:bodyPr/>
          <a:lstStyle/>
          <a:p>
            <a:fld id="{379F1E6B-445D-CA46-80DE-7864B0ECB295}" type="datetimeFigureOut">
              <a:rPr lang="en-US" smtClean="0"/>
              <a:t>10/29/2023</a:t>
            </a:fld>
            <a:endParaRPr lang="en-US"/>
          </a:p>
        </p:txBody>
      </p:sp>
      <p:sp>
        <p:nvSpPr>
          <p:cNvPr id="3" name="Footer Placeholder 2">
            <a:extLst>
              <a:ext uri="{FF2B5EF4-FFF2-40B4-BE49-F238E27FC236}">
                <a16:creationId xmlns:a16="http://schemas.microsoft.com/office/drawing/2014/main" id="{19A03123-9034-D97D-3C7F-4132DCEEA1B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2D13E24-275A-537F-4BBD-8212CB34AE5E}"/>
              </a:ext>
            </a:extLst>
          </p:cNvPr>
          <p:cNvSpPr>
            <a:spLocks noGrp="1"/>
          </p:cNvSpPr>
          <p:nvPr>
            <p:ph type="sldNum" sz="quarter" idx="12"/>
          </p:nvPr>
        </p:nvSpPr>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662667502"/>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B0D98-2B82-E6D9-4987-2C7C08EB0CF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CDD6CF0-8985-AC41-2ACF-9458ED04C2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E6B9C27-51D5-2A7D-CF4C-1AEF5DB37B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73B1F9-11EB-8313-B676-3A7F29A58203}"/>
              </a:ext>
            </a:extLst>
          </p:cNvPr>
          <p:cNvSpPr>
            <a:spLocks noGrp="1"/>
          </p:cNvSpPr>
          <p:nvPr>
            <p:ph type="dt" sz="half" idx="10"/>
          </p:nvPr>
        </p:nvSpPr>
        <p:spPr/>
        <p:txBody>
          <a:bodyPr/>
          <a:lstStyle/>
          <a:p>
            <a:fld id="{379F1E6B-445D-CA46-80DE-7864B0ECB295}" type="datetimeFigureOut">
              <a:rPr lang="en-US" smtClean="0"/>
              <a:t>10/29/2023</a:t>
            </a:fld>
            <a:endParaRPr lang="en-US"/>
          </a:p>
        </p:txBody>
      </p:sp>
      <p:sp>
        <p:nvSpPr>
          <p:cNvPr id="6" name="Footer Placeholder 5">
            <a:extLst>
              <a:ext uri="{FF2B5EF4-FFF2-40B4-BE49-F238E27FC236}">
                <a16:creationId xmlns:a16="http://schemas.microsoft.com/office/drawing/2014/main" id="{28F40189-76F9-E972-B702-D33B90C5748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3C6D6C0-5728-92A2-BDA5-D01EC15C2621}"/>
              </a:ext>
            </a:extLst>
          </p:cNvPr>
          <p:cNvSpPr>
            <a:spLocks noGrp="1"/>
          </p:cNvSpPr>
          <p:nvPr>
            <p:ph type="sldNum" sz="quarter" idx="12"/>
          </p:nvPr>
        </p:nvSpPr>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235316631"/>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EEF05-2E80-0AD1-0CB1-3D92CB358F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E333B6C-74FE-596F-A71F-77ABE0C470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id="{71F7B152-36E0-B77F-CB19-A0DB35B31D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F242735-B875-F255-92F6-F3E362547273}"/>
              </a:ext>
            </a:extLst>
          </p:cNvPr>
          <p:cNvSpPr>
            <a:spLocks noGrp="1"/>
          </p:cNvSpPr>
          <p:nvPr>
            <p:ph type="dt" sz="half" idx="10"/>
          </p:nvPr>
        </p:nvSpPr>
        <p:spPr/>
        <p:txBody>
          <a:bodyPr/>
          <a:lstStyle/>
          <a:p>
            <a:fld id="{379F1E6B-445D-CA46-80DE-7864B0ECB295}" type="datetimeFigureOut">
              <a:rPr lang="en-US" smtClean="0"/>
              <a:t>10/29/2023</a:t>
            </a:fld>
            <a:endParaRPr lang="en-US"/>
          </a:p>
        </p:txBody>
      </p:sp>
      <p:sp>
        <p:nvSpPr>
          <p:cNvPr id="6" name="Footer Placeholder 5">
            <a:extLst>
              <a:ext uri="{FF2B5EF4-FFF2-40B4-BE49-F238E27FC236}">
                <a16:creationId xmlns:a16="http://schemas.microsoft.com/office/drawing/2014/main" id="{1D198C3B-9D87-E657-06D4-C178BCFB456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0E4894E-DC66-2E1B-C5D9-232D3DA54DF8}"/>
              </a:ext>
            </a:extLst>
          </p:cNvPr>
          <p:cNvSpPr>
            <a:spLocks noGrp="1"/>
          </p:cNvSpPr>
          <p:nvPr>
            <p:ph type="sldNum" sz="quarter" idx="12"/>
          </p:nvPr>
        </p:nvSpPr>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44295590"/>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EBDD1-AB72-F52D-B626-CD67303A04C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BDFE925-6C37-A8D7-0449-EA91459AC68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471EA7-C4CC-7E3B-2180-FCBCA0214245}"/>
              </a:ext>
            </a:extLst>
          </p:cNvPr>
          <p:cNvSpPr>
            <a:spLocks noGrp="1"/>
          </p:cNvSpPr>
          <p:nvPr>
            <p:ph type="dt" sz="half" idx="10"/>
          </p:nvPr>
        </p:nvSpPr>
        <p:spPr/>
        <p:txBody>
          <a:bodyPr/>
          <a:lstStyle/>
          <a:p>
            <a:fld id="{379F1E6B-445D-CA46-80DE-7864B0ECB295}" type="datetimeFigureOut">
              <a:rPr lang="en-US" smtClean="0"/>
              <a:t>10/29/2023</a:t>
            </a:fld>
            <a:endParaRPr lang="en-US"/>
          </a:p>
        </p:txBody>
      </p:sp>
      <p:sp>
        <p:nvSpPr>
          <p:cNvPr id="5" name="Footer Placeholder 4">
            <a:extLst>
              <a:ext uri="{FF2B5EF4-FFF2-40B4-BE49-F238E27FC236}">
                <a16:creationId xmlns:a16="http://schemas.microsoft.com/office/drawing/2014/main" id="{EBD1488E-0259-6321-8D9D-96EB13D74B2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219974-3295-4978-072C-0E729FBD1A73}"/>
              </a:ext>
            </a:extLst>
          </p:cNvPr>
          <p:cNvSpPr>
            <a:spLocks noGrp="1"/>
          </p:cNvSpPr>
          <p:nvPr>
            <p:ph type="sldNum" sz="quarter" idx="12"/>
          </p:nvPr>
        </p:nvSpPr>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724761126"/>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ACA418-0C41-46E3-3D9C-291B397D98A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C138515-1189-1376-3018-AC7BDB35C62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369115-C55B-CE6A-097F-3EF8503A39D6}"/>
              </a:ext>
            </a:extLst>
          </p:cNvPr>
          <p:cNvSpPr>
            <a:spLocks noGrp="1"/>
          </p:cNvSpPr>
          <p:nvPr>
            <p:ph type="dt" sz="half" idx="10"/>
          </p:nvPr>
        </p:nvSpPr>
        <p:spPr/>
        <p:txBody>
          <a:bodyPr/>
          <a:lstStyle/>
          <a:p>
            <a:fld id="{379F1E6B-445D-CA46-80DE-7864B0ECB295}" type="datetimeFigureOut">
              <a:rPr lang="en-US" smtClean="0"/>
              <a:t>10/29/2023</a:t>
            </a:fld>
            <a:endParaRPr lang="en-US"/>
          </a:p>
        </p:txBody>
      </p:sp>
      <p:sp>
        <p:nvSpPr>
          <p:cNvPr id="5" name="Footer Placeholder 4">
            <a:extLst>
              <a:ext uri="{FF2B5EF4-FFF2-40B4-BE49-F238E27FC236}">
                <a16:creationId xmlns:a16="http://schemas.microsoft.com/office/drawing/2014/main" id="{111705DE-ACC3-1B62-BACC-DC7C2343571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80F0302-09E5-FA73-3194-C14DE0291164}"/>
              </a:ext>
            </a:extLst>
          </p:cNvPr>
          <p:cNvSpPr>
            <a:spLocks noGrp="1"/>
          </p:cNvSpPr>
          <p:nvPr>
            <p:ph type="sldNum" sz="quarter" idx="12"/>
          </p:nvPr>
        </p:nvSpPr>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560139154"/>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56187857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3.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3.xml"/><Relationship Id="rId1" Type="http://schemas.openxmlformats.org/officeDocument/2006/relationships/slideLayout" Target="../slideLayouts/slideLayout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12.xml"/><Relationship Id="rId13" Type="http://schemas.openxmlformats.org/officeDocument/2006/relationships/image" Target="../media/image3.png"/><Relationship Id="rId3" Type="http://schemas.openxmlformats.org/officeDocument/2006/relationships/slideLayout" Target="../slideLayouts/slideLayout7.xml"/><Relationship Id="rId7" Type="http://schemas.openxmlformats.org/officeDocument/2006/relationships/slideLayout" Target="../slideLayouts/slideLayout11.xml"/><Relationship Id="rId12" Type="http://schemas.openxmlformats.org/officeDocument/2006/relationships/theme" Target="../theme/theme4.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11" Type="http://schemas.openxmlformats.org/officeDocument/2006/relationships/slideLayout" Target="../slideLayouts/slideLayout15.xml"/><Relationship Id="rId5" Type="http://schemas.openxmlformats.org/officeDocument/2006/relationships/slideLayout" Target="../slideLayouts/slideLayout9.xml"/><Relationship Id="rId10" Type="http://schemas.openxmlformats.org/officeDocument/2006/relationships/slideLayout" Target="../slideLayouts/slideLayout14.xml"/><Relationship Id="rId4" Type="http://schemas.openxmlformats.org/officeDocument/2006/relationships/slideLayout" Target="../slideLayouts/slideLayout8.xml"/><Relationship Id="rId9" Type="http://schemas.openxmlformats.org/officeDocument/2006/relationships/slideLayout" Target="../slideLayouts/slideLayout13.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image" Target="../media/image4.png"/><Relationship Id="rId5" Type="http://schemas.openxmlformats.org/officeDocument/2006/relationships/theme" Target="../theme/theme5.xml"/><Relationship Id="rId4" Type="http://schemas.openxmlformats.org/officeDocument/2006/relationships/slideLayout" Target="../slideLayouts/slideLayout19.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22.xml"/><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image" Target="../media/image5.png"/><Relationship Id="rId5" Type="http://schemas.openxmlformats.org/officeDocument/2006/relationships/theme" Target="../theme/theme6.xml"/><Relationship Id="rId4" Type="http://schemas.openxmlformats.org/officeDocument/2006/relationships/slideLayout" Target="../slideLayouts/slideLayout23.xml"/></Relationships>
</file>

<file path=ppt/slideMasters/_rels/slideMaster7.xml.rels><?xml version="1.0" encoding="UTF-8" standalone="yes"?>
<Relationships xmlns="http://schemas.openxmlformats.org/package/2006/relationships"><Relationship Id="rId3" Type="http://schemas.openxmlformats.org/officeDocument/2006/relationships/slideLayout" Target="../slideLayouts/slideLayout26.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image" Target="../media/image1.png"/><Relationship Id="rId5" Type="http://schemas.openxmlformats.org/officeDocument/2006/relationships/theme" Target="../theme/theme7.xml"/><Relationship Id="rId4" Type="http://schemas.openxmlformats.org/officeDocument/2006/relationships/slideLayout" Target="../slideLayouts/slideLayout2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image" Target="../media/image6.png"/><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8.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46.xml"/><Relationship Id="rId13" Type="http://schemas.openxmlformats.org/officeDocument/2006/relationships/slideLayout" Target="../slideLayouts/slideLayout51.xml"/><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slideLayout" Target="../slideLayouts/slideLayout50.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5" Type="http://schemas.openxmlformats.org/officeDocument/2006/relationships/image" Target="../media/image7.jpg"/><Relationship Id="rId10" Type="http://schemas.openxmlformats.org/officeDocument/2006/relationships/slideLayout" Target="../slideLayouts/slideLayout48.xml"/><Relationship Id="rId4" Type="http://schemas.openxmlformats.org/officeDocument/2006/relationships/slideLayout" Target="../slideLayouts/slideLayout42.xml"/><Relationship Id="rId9" Type="http://schemas.openxmlformats.org/officeDocument/2006/relationships/slideLayout" Target="../slideLayouts/slideLayout47.xml"/><Relationship Id="rId14" Type="http://schemas.openxmlformats.org/officeDocument/2006/relationships/theme" Target="../theme/theme9.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59.xml"/><Relationship Id="rId13" Type="http://schemas.openxmlformats.org/officeDocument/2006/relationships/image" Target="../media/image3.png"/><Relationship Id="rId3" Type="http://schemas.openxmlformats.org/officeDocument/2006/relationships/slideLayout" Target="../slideLayouts/slideLayout54.xml"/><Relationship Id="rId7" Type="http://schemas.openxmlformats.org/officeDocument/2006/relationships/slideLayout" Target="../slideLayouts/slideLayout58.xml"/><Relationship Id="rId12" Type="http://schemas.openxmlformats.org/officeDocument/2006/relationships/theme" Target="../theme/theme10.xml"/><Relationship Id="rId2" Type="http://schemas.openxmlformats.org/officeDocument/2006/relationships/slideLayout" Target="../slideLayouts/slideLayout53.xml"/><Relationship Id="rId1" Type="http://schemas.openxmlformats.org/officeDocument/2006/relationships/slideLayout" Target="../slideLayouts/slideLayout52.xml"/><Relationship Id="rId6" Type="http://schemas.openxmlformats.org/officeDocument/2006/relationships/slideLayout" Target="../slideLayouts/slideLayout57.xml"/><Relationship Id="rId11" Type="http://schemas.openxmlformats.org/officeDocument/2006/relationships/slideLayout" Target="../slideLayouts/slideLayout62.xml"/><Relationship Id="rId5" Type="http://schemas.openxmlformats.org/officeDocument/2006/relationships/slideLayout" Target="../slideLayouts/slideLayout56.xml"/><Relationship Id="rId10" Type="http://schemas.openxmlformats.org/officeDocument/2006/relationships/slideLayout" Target="../slideLayouts/slideLayout61.xml"/><Relationship Id="rId4" Type="http://schemas.openxmlformats.org/officeDocument/2006/relationships/slideLayout" Target="../slideLayouts/slideLayout55.xml"/><Relationship Id="rId9" Type="http://schemas.openxmlformats.org/officeDocument/2006/relationships/slideLayout" Target="../slideLayouts/slideLayout60.xml"/></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11.xml"/><Relationship Id="rId1" Type="http://schemas.openxmlformats.org/officeDocument/2006/relationships/slideLayout" Target="../slideLayouts/slideLayout63.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71.xml"/><Relationship Id="rId13" Type="http://schemas.openxmlformats.org/officeDocument/2006/relationships/slideLayout" Target="../slideLayouts/slideLayout76.xml"/><Relationship Id="rId3" Type="http://schemas.openxmlformats.org/officeDocument/2006/relationships/slideLayout" Target="../slideLayouts/slideLayout66.xml"/><Relationship Id="rId7" Type="http://schemas.openxmlformats.org/officeDocument/2006/relationships/slideLayout" Target="../slideLayouts/slideLayout70.xml"/><Relationship Id="rId12" Type="http://schemas.openxmlformats.org/officeDocument/2006/relationships/slideLayout" Target="../slideLayouts/slideLayout75.xml"/><Relationship Id="rId2" Type="http://schemas.openxmlformats.org/officeDocument/2006/relationships/slideLayout" Target="../slideLayouts/slideLayout65.xml"/><Relationship Id="rId16" Type="http://schemas.openxmlformats.org/officeDocument/2006/relationships/image" Target="../media/image7.jpg"/><Relationship Id="rId1" Type="http://schemas.openxmlformats.org/officeDocument/2006/relationships/slideLayout" Target="../slideLayouts/slideLayout64.xml"/><Relationship Id="rId6" Type="http://schemas.openxmlformats.org/officeDocument/2006/relationships/slideLayout" Target="../slideLayouts/slideLayout69.xml"/><Relationship Id="rId11" Type="http://schemas.openxmlformats.org/officeDocument/2006/relationships/slideLayout" Target="../slideLayouts/slideLayout74.xml"/><Relationship Id="rId5" Type="http://schemas.openxmlformats.org/officeDocument/2006/relationships/slideLayout" Target="../slideLayouts/slideLayout68.xml"/><Relationship Id="rId15" Type="http://schemas.openxmlformats.org/officeDocument/2006/relationships/theme" Target="../theme/theme12.xml"/><Relationship Id="rId10" Type="http://schemas.openxmlformats.org/officeDocument/2006/relationships/slideLayout" Target="../slideLayouts/slideLayout73.xml"/><Relationship Id="rId4" Type="http://schemas.openxmlformats.org/officeDocument/2006/relationships/slideLayout" Target="../slideLayouts/slideLayout67.xml"/><Relationship Id="rId9" Type="http://schemas.openxmlformats.org/officeDocument/2006/relationships/slideLayout" Target="../slideLayouts/slideLayout72.xml"/><Relationship Id="rId14" Type="http://schemas.openxmlformats.org/officeDocument/2006/relationships/slideLayout" Target="../slideLayouts/slideLayout77.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85.xml"/><Relationship Id="rId13" Type="http://schemas.openxmlformats.org/officeDocument/2006/relationships/theme" Target="../theme/theme13.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slideLayout" Target="../slideLayouts/slideLayout89.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 Id="rId14" Type="http://schemas.openxmlformats.org/officeDocument/2006/relationships/image" Target="../media/image7.jp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65277B58-6235-064D-97B2-D0F4DEB59BA2}"/>
              </a:ext>
            </a:extLst>
          </p:cNvPr>
          <p:cNvPicPr>
            <a:picLocks noChangeAspect="1"/>
          </p:cNvPicPr>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918645776"/>
      </p:ext>
    </p:extLst>
  </p:cSld>
  <p:clrMap bg1="lt1" tx1="dk1" bg2="lt2" tx2="dk2" accent1="accent1" accent2="accent2" accent3="accent3" accent4="accent4" accent5="accent5" accent6="accent6" hlink="hlink" folHlink="folHlink"/>
  <p:sldLayoutIdLst>
    <p:sldLayoutId id="2147483661" r:id="rId1"/>
    <p:sldLayoutId id="2147483662"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571363614"/>
      </p:ext>
    </p:extLst>
  </p:cSld>
  <p:clrMap bg1="lt1" tx1="dk1" bg2="lt2" tx2="dk2" accent1="accent1" accent2="accent2" accent3="accent3" accent4="accent4" accent5="accent5" accent6="accent6" hlink="hlink" folHlink="folHlink"/>
  <p:sldLayoutIdLst>
    <p:sldLayoutId id="2147483665" r:id="rId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241507922"/>
      </p:ext>
    </p:extLst>
  </p:cSld>
  <p:clrMap bg1="lt1" tx1="dk1" bg2="lt2" tx2="dk2" accent1="accent1" accent2="accent2" accent3="accent3" accent4="accent4" accent5="accent5" accent6="accent6" hlink="hlink" folHlink="folHlink"/>
  <p:sldLayoutIdLst>
    <p:sldLayoutId id="214748366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Picture 9" descr="Graphical user interface, text&#10;&#10;Description automatically generated">
            <a:extLst>
              <a:ext uri="{FF2B5EF4-FFF2-40B4-BE49-F238E27FC236}">
                <a16:creationId xmlns:a16="http://schemas.microsoft.com/office/drawing/2014/main" id="{62A00376-38CB-5547-8DDE-248B1E7270B7}"/>
              </a:ext>
            </a:extLst>
          </p:cNvPr>
          <p:cNvPicPr>
            <a:picLocks noChangeAspect="1"/>
          </p:cNvPicPr>
          <p:nvPr/>
        </p:nvPicPr>
        <p:blipFill>
          <a:blip r:embed="rId13"/>
          <a:stretch>
            <a:fillRect/>
          </a:stretch>
        </p:blipFill>
        <p:spPr>
          <a:xfrm>
            <a:off x="0" y="0"/>
            <a:ext cx="12192000" cy="6858000"/>
          </a:xfrm>
          <a:prstGeom prst="rect">
            <a:avLst/>
          </a:prstGeom>
        </p:spPr>
      </p:pic>
    </p:spTree>
    <p:extLst>
      <p:ext uri="{BB962C8B-B14F-4D97-AF65-F5344CB8AC3E}">
        <p14:creationId xmlns:p14="http://schemas.microsoft.com/office/powerpoint/2010/main" val="1588947534"/>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website&#10;&#10;Description automatically generated">
            <a:extLst>
              <a:ext uri="{FF2B5EF4-FFF2-40B4-BE49-F238E27FC236}">
                <a16:creationId xmlns:a16="http://schemas.microsoft.com/office/drawing/2014/main" id="{444BC08C-2962-454D-849E-17D2822D1382}"/>
              </a:ext>
            </a:extLst>
          </p:cNvPr>
          <p:cNvPicPr>
            <a:picLocks noChangeAspect="1"/>
          </p:cNvPicPr>
          <p:nvPr userDrawn="1"/>
        </p:nvPicPr>
        <p:blipFill>
          <a:blip r:embed="rId6"/>
          <a:stretch>
            <a:fillRect/>
          </a:stretch>
        </p:blipFill>
        <p:spPr>
          <a:xfrm>
            <a:off x="0" y="0"/>
            <a:ext cx="12192000" cy="6858000"/>
          </a:xfrm>
          <a:prstGeom prst="rect">
            <a:avLst/>
          </a:prstGeom>
        </p:spPr>
      </p:pic>
    </p:spTree>
    <p:extLst>
      <p:ext uri="{BB962C8B-B14F-4D97-AF65-F5344CB8AC3E}">
        <p14:creationId xmlns:p14="http://schemas.microsoft.com/office/powerpoint/2010/main" val="2892009409"/>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382E4C30-7575-D148-87A5-842F6A4E7C8C}"/>
              </a:ext>
            </a:extLst>
          </p:cNvPr>
          <p:cNvPicPr>
            <a:picLocks noChangeAspect="1"/>
          </p:cNvPicPr>
          <p:nvPr/>
        </p:nvPicPr>
        <p:blipFill>
          <a:blip r:embed="rId6"/>
          <a:stretch>
            <a:fillRect/>
          </a:stretch>
        </p:blipFill>
        <p:spPr>
          <a:xfrm>
            <a:off x="0" y="0"/>
            <a:ext cx="12192000" cy="6858000"/>
          </a:xfrm>
          <a:prstGeom prst="rect">
            <a:avLst/>
          </a:prstGeom>
        </p:spPr>
      </p:pic>
    </p:spTree>
    <p:extLst>
      <p:ext uri="{BB962C8B-B14F-4D97-AF65-F5344CB8AC3E}">
        <p14:creationId xmlns:p14="http://schemas.microsoft.com/office/powerpoint/2010/main" val="254773191"/>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65277B58-6235-064D-97B2-D0F4DEB59BA2}"/>
              </a:ext>
            </a:extLst>
          </p:cNvPr>
          <p:cNvPicPr>
            <a:picLocks noChangeAspect="1"/>
          </p:cNvPicPr>
          <p:nvPr/>
        </p:nvPicPr>
        <p:blipFill>
          <a:blip r:embed="rId6"/>
          <a:stretch>
            <a:fillRect/>
          </a:stretch>
        </p:blipFill>
        <p:spPr>
          <a:xfrm>
            <a:off x="0" y="0"/>
            <a:ext cx="12192000" cy="6858000"/>
          </a:xfrm>
          <a:prstGeom prst="rect">
            <a:avLst/>
          </a:prstGeom>
        </p:spPr>
      </p:pic>
    </p:spTree>
    <p:extLst>
      <p:ext uri="{BB962C8B-B14F-4D97-AF65-F5344CB8AC3E}">
        <p14:creationId xmlns:p14="http://schemas.microsoft.com/office/powerpoint/2010/main" val="227043543"/>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7"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Calendar&#10;&#10;Description automatically generated with low confidence">
            <a:extLst>
              <a:ext uri="{FF2B5EF4-FFF2-40B4-BE49-F238E27FC236}">
                <a16:creationId xmlns:a16="http://schemas.microsoft.com/office/drawing/2014/main" id="{3B2201CD-8F67-7B41-B60B-AFDD0004B68A}"/>
              </a:ext>
            </a:extLst>
          </p:cNvPr>
          <p:cNvPicPr>
            <a:picLocks noChangeAspect="1"/>
          </p:cNvPicPr>
          <p:nvPr userDrawn="1"/>
        </p:nvPicPr>
        <p:blipFill>
          <a:blip r:embed="rId13"/>
          <a:stretch>
            <a:fillRect/>
          </a:stretch>
        </p:blipFill>
        <p:spPr>
          <a:xfrm>
            <a:off x="0" y="0"/>
            <a:ext cx="12192000" cy="6858000"/>
          </a:xfrm>
          <a:prstGeom prst="rect">
            <a:avLst/>
          </a:prstGeom>
        </p:spPr>
      </p:pic>
    </p:spTree>
    <p:extLst>
      <p:ext uri="{BB962C8B-B14F-4D97-AF65-F5344CB8AC3E}">
        <p14:creationId xmlns:p14="http://schemas.microsoft.com/office/powerpoint/2010/main" val="883002526"/>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98BCAE4-E4DF-56DA-A567-0D05449D4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FC735F-9803-259C-18EA-C03700DE63D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0C043A-F9F6-2403-EEB1-C6BC3D5A43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C4154B-04FC-4633-BD43-0C1D80178E1C}" type="datetimeFigureOut">
              <a:rPr lang="en-GB" smtClean="0"/>
              <a:t>29/10/2023</a:t>
            </a:fld>
            <a:endParaRPr lang="en-GB"/>
          </a:p>
        </p:txBody>
      </p:sp>
      <p:sp>
        <p:nvSpPr>
          <p:cNvPr id="5" name="Footer Placeholder 4">
            <a:extLst>
              <a:ext uri="{FF2B5EF4-FFF2-40B4-BE49-F238E27FC236}">
                <a16:creationId xmlns:a16="http://schemas.microsoft.com/office/drawing/2014/main" id="{8ACEE623-190A-71D3-79DE-892556427F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AD25559-A655-D606-8FC4-CBEFF924C2A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61792D-5A63-4B20-B82F-9B479457EE87}" type="slidenum">
              <a:rPr lang="en-GB" smtClean="0"/>
              <a:t>‹#›</a:t>
            </a:fld>
            <a:endParaRPr lang="en-GB"/>
          </a:p>
        </p:txBody>
      </p:sp>
    </p:spTree>
    <p:extLst>
      <p:ext uri="{BB962C8B-B14F-4D97-AF65-F5344CB8AC3E}">
        <p14:creationId xmlns:p14="http://schemas.microsoft.com/office/powerpoint/2010/main" val="273142361"/>
      </p:ext>
    </p:extLst>
  </p:cSld>
  <p:clrMap bg1="lt1" tx1="dk1" bg2="lt2" tx2="dk2" accent1="accent1" accent2="accent2" accent3="accent3" accent4="accent4" accent5="accent5" accent6="accent6" hlink="hlink" folHlink="folHlink"/>
  <p:sldLayoutIdLst>
    <p:sldLayoutId id="2147483725" r:id="rId1"/>
    <p:sldLayoutId id="2147483726" r:id="rId2"/>
    <p:sldLayoutId id="2147483727" r:id="rId3"/>
    <p:sldLayoutId id="2147483728" r:id="rId4"/>
    <p:sldLayoutId id="2147483729" r:id="rId5"/>
    <p:sldLayoutId id="2147483730" r:id="rId6"/>
    <p:sldLayoutId id="2147483731" r:id="rId7"/>
    <p:sldLayoutId id="2147483732" r:id="rId8"/>
    <p:sldLayoutId id="2147483733" r:id="rId9"/>
    <p:sldLayoutId id="2147483734" r:id="rId10"/>
    <p:sldLayoutId id="2147483735" r:id="rId11"/>
    <p:sldLayoutId id="2147483736" r:id="rId12"/>
    <p:sldLayoutId id="214748373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Picture 9" descr="Graphical user interface, text&#10;&#10;Description automatically generated">
            <a:extLst>
              <a:ext uri="{FF2B5EF4-FFF2-40B4-BE49-F238E27FC236}">
                <a16:creationId xmlns:a16="http://schemas.microsoft.com/office/drawing/2014/main" id="{62A00376-38CB-5547-8DDE-248B1E7270B7}"/>
              </a:ext>
            </a:extLst>
          </p:cNvPr>
          <p:cNvPicPr>
            <a:picLocks noChangeAspect="1"/>
          </p:cNvPicPr>
          <p:nvPr userDrawn="1"/>
        </p:nvPicPr>
        <p:blipFill>
          <a:blip r:embed="rId13"/>
          <a:stretch>
            <a:fillRect/>
          </a:stretch>
        </p:blipFill>
        <p:spPr>
          <a:xfrm>
            <a:off x="0" y="0"/>
            <a:ext cx="12192000" cy="6858000"/>
          </a:xfrm>
          <a:prstGeom prst="rect">
            <a:avLst/>
          </a:prstGeom>
        </p:spPr>
      </p:pic>
    </p:spTree>
    <p:extLst>
      <p:ext uri="{BB962C8B-B14F-4D97-AF65-F5344CB8AC3E}">
        <p14:creationId xmlns:p14="http://schemas.microsoft.com/office/powerpoint/2010/main" val="3942741899"/>
      </p:ext>
    </p:extLst>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website&#10;&#10;Description automatically generated">
            <a:extLst>
              <a:ext uri="{FF2B5EF4-FFF2-40B4-BE49-F238E27FC236}">
                <a16:creationId xmlns:a16="http://schemas.microsoft.com/office/drawing/2014/main" id="{444BC08C-2962-454D-849E-17D2822D1382}"/>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975774086"/>
      </p:ext>
    </p:extLst>
  </p:cSld>
  <p:clrMap bg1="lt1" tx1="dk1" bg2="lt2" tx2="dk2" accent1="accent1" accent2="accent2" accent3="accent3" accent4="accent4" accent5="accent5" accent6="accent6" hlink="hlink" folHlink="folHlink"/>
  <p:sldLayoutIdLst>
    <p:sldLayoutId id="214748375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98BCAE4-E4DF-56DA-A567-0D05449D4D5D}"/>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FC735F-9803-259C-18EA-C03700DE63D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0C043A-F9F6-2403-EEB1-C6BC3D5A436F}"/>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BBC4154B-04FC-4633-BD43-0C1D80178E1C}" type="datetimeFigureOut">
              <a:rPr lang="en-GB" smtClean="0"/>
              <a:t>29/10/2023</a:t>
            </a:fld>
            <a:endParaRPr lang="en-GB"/>
          </a:p>
        </p:txBody>
      </p:sp>
      <p:sp>
        <p:nvSpPr>
          <p:cNvPr id="5" name="Footer Placeholder 4">
            <a:extLst>
              <a:ext uri="{FF2B5EF4-FFF2-40B4-BE49-F238E27FC236}">
                <a16:creationId xmlns:a16="http://schemas.microsoft.com/office/drawing/2014/main" id="{8ACEE623-190A-71D3-79DE-892556427F7D}"/>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AD25559-A655-D606-8FC4-CBEFF924C2A9}"/>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061792D-5A63-4B20-B82F-9B479457EE87}" type="slidenum">
              <a:rPr lang="en-GB" smtClean="0"/>
              <a:t>‹#›</a:t>
            </a:fld>
            <a:endParaRPr lang="en-GB"/>
          </a:p>
        </p:txBody>
      </p:sp>
    </p:spTree>
    <p:extLst>
      <p:ext uri="{BB962C8B-B14F-4D97-AF65-F5344CB8AC3E}">
        <p14:creationId xmlns:p14="http://schemas.microsoft.com/office/powerpoint/2010/main" val="507885700"/>
      </p:ext>
    </p:extLst>
  </p:cSld>
  <p:clrMap bg1="lt1" tx1="dk1" bg2="lt2" tx2="dk2" accent1="accent1" accent2="accent2" accent3="accent3" accent4="accent4" accent5="accent5" accent6="accent6" hlink="hlink" folHlink="folHlink"/>
  <p:sldLayoutIdLst>
    <p:sldLayoutId id="2147483753" r:id="rId1"/>
    <p:sldLayoutId id="2147483754" r:id="rId2"/>
    <p:sldLayoutId id="2147483755" r:id="rId3"/>
    <p:sldLayoutId id="2147483756" r:id="rId4"/>
    <p:sldLayoutId id="2147483757" r:id="rId5"/>
    <p:sldLayoutId id="2147483758" r:id="rId6"/>
    <p:sldLayoutId id="2147483759" r:id="rId7"/>
    <p:sldLayoutId id="2147483760" r:id="rId8"/>
    <p:sldLayoutId id="2147483761" r:id="rId9"/>
    <p:sldLayoutId id="2147483762" r:id="rId10"/>
    <p:sldLayoutId id="2147483763" r:id="rId11"/>
    <p:sldLayoutId id="2147483765" r:id="rId12"/>
    <p:sldLayoutId id="2147483779" r:id="rId13"/>
    <p:sldLayoutId id="2147483780" r:id="rId14"/>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98BCAE4-E4DF-56DA-A567-0D05449D4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FC735F-9803-259C-18EA-C03700DE63D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0C043A-F9F6-2403-EEB1-C6BC3D5A43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23B94FF-6833-4150-B52F-AB6D12486CCC}" type="datetimeFigureOut">
              <a:rPr lang="en-GB" smtClean="0"/>
              <a:t>29/10/2023</a:t>
            </a:fld>
            <a:endParaRPr lang="en-GB"/>
          </a:p>
        </p:txBody>
      </p:sp>
      <p:sp>
        <p:nvSpPr>
          <p:cNvPr id="5" name="Footer Placeholder 4">
            <a:extLst>
              <a:ext uri="{FF2B5EF4-FFF2-40B4-BE49-F238E27FC236}">
                <a16:creationId xmlns:a16="http://schemas.microsoft.com/office/drawing/2014/main" id="{8ACEE623-190A-71D3-79DE-892556427F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AD25559-A655-D606-8FC4-CBEFF924C2A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C20F748-D3DF-4D63-A446-51EC2CA6F31B}" type="slidenum">
              <a:rPr lang="en-GB" smtClean="0"/>
              <a:t>‹#›</a:t>
            </a:fld>
            <a:endParaRPr lang="en-GB"/>
          </a:p>
        </p:txBody>
      </p:sp>
    </p:spTree>
    <p:extLst>
      <p:ext uri="{BB962C8B-B14F-4D97-AF65-F5344CB8AC3E}">
        <p14:creationId xmlns:p14="http://schemas.microsoft.com/office/powerpoint/2010/main" val="2937307218"/>
      </p:ext>
    </p:extLst>
  </p:cSld>
  <p:clrMap bg1="lt1" tx1="dk1" bg2="lt2" tx2="dk2" accent1="accent1" accent2="accent2" accent3="accent3" accent4="accent4" accent5="accent5" accent6="accent6" hlink="hlink" folHlink="folHlink"/>
  <p:sldLayoutIdLst>
    <p:sldLayoutId id="2147483767" r:id="rId1"/>
    <p:sldLayoutId id="2147483768" r:id="rId2"/>
    <p:sldLayoutId id="2147483769" r:id="rId3"/>
    <p:sldLayoutId id="2147483770" r:id="rId4"/>
    <p:sldLayoutId id="2147483771" r:id="rId5"/>
    <p:sldLayoutId id="2147483772" r:id="rId6"/>
    <p:sldLayoutId id="2147483773" r:id="rId7"/>
    <p:sldLayoutId id="2147483774" r:id="rId8"/>
    <p:sldLayoutId id="2147483775" r:id="rId9"/>
    <p:sldLayoutId id="2147483776" r:id="rId10"/>
    <p:sldLayoutId id="2147483777" r:id="rId11"/>
    <p:sldLayoutId id="2147483778"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39.xml"/><Relationship Id="rId4"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Layout" Target="../slideLayouts/slideLayout59.xml"/></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53.xml"/><Relationship Id="rId5" Type="http://schemas.openxmlformats.org/officeDocument/2006/relationships/image" Target="../media/image13.png"/><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xml"/><Relationship Id="rId1" Type="http://schemas.openxmlformats.org/officeDocument/2006/relationships/slideLayout" Target="../slideLayouts/slideLayout63.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5.xml"/></Relationships>
</file>

<file path=ppt/slides/_rels/slide6.xml.rels><?xml version="1.0" encoding="UTF-8" standalone="yes"?>
<Relationships xmlns="http://schemas.openxmlformats.org/package/2006/relationships"><Relationship Id="rId8" Type="http://schemas.openxmlformats.org/officeDocument/2006/relationships/diagramData" Target="../diagrams/data1.xml"/><Relationship Id="rId3" Type="http://schemas.openxmlformats.org/officeDocument/2006/relationships/image" Target="../media/image16.png"/><Relationship Id="rId7" Type="http://schemas.openxmlformats.org/officeDocument/2006/relationships/image" Target="../media/image20.png"/><Relationship Id="rId12"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67.xml"/><Relationship Id="rId6" Type="http://schemas.openxmlformats.org/officeDocument/2006/relationships/image" Target="../media/image19.jpeg"/><Relationship Id="rId11" Type="http://schemas.openxmlformats.org/officeDocument/2006/relationships/diagramColors" Target="../diagrams/colors1.xml"/><Relationship Id="rId5" Type="http://schemas.openxmlformats.org/officeDocument/2006/relationships/image" Target="../media/image18.jpeg"/><Relationship Id="rId10" Type="http://schemas.openxmlformats.org/officeDocument/2006/relationships/diagramQuickStyle" Target="../diagrams/quickStyle1.xml"/><Relationship Id="rId4" Type="http://schemas.openxmlformats.org/officeDocument/2006/relationships/image" Target="../media/image17.png"/><Relationship Id="rId9"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5.xml"/><Relationship Id="rId1" Type="http://schemas.openxmlformats.org/officeDocument/2006/relationships/slideLayout" Target="../slideLayouts/slideLayout6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5.xml"/></Relationships>
</file>

<file path=ppt/slides/_rels/slide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7.xml"/><Relationship Id="rId1" Type="http://schemas.openxmlformats.org/officeDocument/2006/relationships/slideLayout" Target="../slideLayouts/slideLayout65.xml"/></Relationships>
</file>

<file path=ppt/slides/_rels/slide1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8.xml"/><Relationship Id="rId1" Type="http://schemas.openxmlformats.org/officeDocument/2006/relationships/slideLayout" Target="../slideLayouts/slideLayout65.xml"/><Relationship Id="rId4" Type="http://schemas.openxmlformats.org/officeDocument/2006/relationships/image" Target="../media/image27.png"/></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9.xml"/><Relationship Id="rId1" Type="http://schemas.openxmlformats.org/officeDocument/2006/relationships/slideLayout" Target="../slideLayouts/slideLayout65.xml"/><Relationship Id="rId5" Type="http://schemas.openxmlformats.org/officeDocument/2006/relationships/image" Target="../media/image28.png"/><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65.xml"/></Relationships>
</file>

<file path=ppt/slides/_rels/slide1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0.xml"/><Relationship Id="rId1" Type="http://schemas.openxmlformats.org/officeDocument/2006/relationships/slideLayout" Target="../slideLayouts/slideLayout65.xml"/><Relationship Id="rId4" Type="http://schemas.openxmlformats.org/officeDocument/2006/relationships/image" Target="../media/image31.png"/></Relationships>
</file>

<file path=ppt/slides/_rels/slide1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1.xml"/><Relationship Id="rId1" Type="http://schemas.openxmlformats.org/officeDocument/2006/relationships/slideLayout" Target="../slideLayouts/slideLayout65.xml"/><Relationship Id="rId4" Type="http://schemas.openxmlformats.org/officeDocument/2006/relationships/image" Target="../media/image33.png"/></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4.jpeg"/><Relationship Id="rId1" Type="http://schemas.openxmlformats.org/officeDocument/2006/relationships/slideLayout" Target="../slideLayouts/slideLayout65.xml"/></Relationships>
</file>

<file path=ppt/slides/_rels/slide1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2.xml"/><Relationship Id="rId1" Type="http://schemas.openxmlformats.org/officeDocument/2006/relationships/slideLayout" Target="../slideLayouts/slideLayout70.xml"/><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3.xml"/><Relationship Id="rId1" Type="http://schemas.openxmlformats.org/officeDocument/2006/relationships/slideLayout" Target="../slideLayouts/slideLayout77.xml"/></Relationships>
</file>

<file path=ppt/slides/_rels/slide1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4.xml"/><Relationship Id="rId1" Type="http://schemas.openxmlformats.org/officeDocument/2006/relationships/slideLayout" Target="../slideLayouts/slideLayout65.xml"/><Relationship Id="rId4" Type="http://schemas.openxmlformats.org/officeDocument/2006/relationships/image" Target="../media/image38.png"/></Relationships>
</file>

<file path=ppt/slides/_rels/slide19.xml.rels><?xml version="1.0" encoding="UTF-8" standalone="yes"?>
<Relationships xmlns="http://schemas.openxmlformats.org/package/2006/relationships"><Relationship Id="rId3" Type="http://schemas.openxmlformats.org/officeDocument/2006/relationships/hyperlink" Target="https://www.lifewire.com/web-browser-cookies-3483129" TargetMode="External"/><Relationship Id="rId2" Type="http://schemas.openxmlformats.org/officeDocument/2006/relationships/notesSlide" Target="../notesSlides/notesSlide15.xml"/><Relationship Id="rId1" Type="http://schemas.openxmlformats.org/officeDocument/2006/relationships/slideLayout" Target="../slideLayouts/slideLayout70.xml"/></Relationships>
</file>

<file path=ppt/slides/_rels/slide2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65.xml"/></Relationships>
</file>

<file path=ppt/slides/_rels/slide2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6.xml"/><Relationship Id="rId1" Type="http://schemas.openxmlformats.org/officeDocument/2006/relationships/slideLayout" Target="../slideLayouts/slideLayout65.xml"/><Relationship Id="rId4" Type="http://schemas.openxmlformats.org/officeDocument/2006/relationships/image" Target="../media/image12.png"/></Relationships>
</file>

<file path=ppt/slides/_rels/slide22.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67.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65.xml"/><Relationship Id="rId1" Type="http://schemas.openxmlformats.org/officeDocument/2006/relationships/video" Target="https://www.youtube.com/embed/yBSImJJS1vw?feature=oembed" TargetMode="External"/><Relationship Id="rId4" Type="http://schemas.openxmlformats.org/officeDocument/2006/relationships/image" Target="../media/image42.jpeg"/></Relationships>
</file>

<file path=ppt/slides/_rels/slide24.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65.xml"/></Relationships>
</file>

<file path=ppt/slides/_rels/slide2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8.xml"/><Relationship Id="rId1" Type="http://schemas.openxmlformats.org/officeDocument/2006/relationships/slideLayout" Target="../slideLayouts/slideLayout67.xml"/><Relationship Id="rId4" Type="http://schemas.openxmlformats.org/officeDocument/2006/relationships/image" Target="../media/image45.png"/></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65.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7.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65.xml"/></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7.jpeg"/><Relationship Id="rId1" Type="http://schemas.openxmlformats.org/officeDocument/2006/relationships/slideLayout" Target="../slideLayouts/slideLayout65.xml"/></Relationships>
</file>

<file path=ppt/slides/_rels/slide29.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67.xml"/></Relationships>
</file>

<file path=ppt/slides/_rels/slide3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9.xml"/><Relationship Id="rId1" Type="http://schemas.openxmlformats.org/officeDocument/2006/relationships/slideLayout" Target="../slideLayouts/slideLayout89.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59.png"/><Relationship Id="rId2" Type="http://schemas.openxmlformats.org/officeDocument/2006/relationships/diagramData" Target="../diagrams/data3.xml"/><Relationship Id="rId1" Type="http://schemas.openxmlformats.org/officeDocument/2006/relationships/slideLayout" Target="../slideLayouts/slideLayout65.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2.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65.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65.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4.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65.xml"/></Relationships>
</file>

<file path=ppt/slides/_rels/slide35.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65.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12.png"/><Relationship Id="rId2" Type="http://schemas.openxmlformats.org/officeDocument/2006/relationships/diagramData" Target="../diagrams/data5.xml"/><Relationship Id="rId1" Type="http://schemas.openxmlformats.org/officeDocument/2006/relationships/slideLayout" Target="../slideLayouts/slideLayout65.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7.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65.xml"/></Relationships>
</file>

<file path=ppt/slides/_rels/slide38.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4.jpeg"/><Relationship Id="rId1" Type="http://schemas.openxmlformats.org/officeDocument/2006/relationships/slideLayout" Target="../slideLayouts/slideLayout65.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5.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65.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41.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65.xml"/></Relationships>
</file>

<file path=ppt/slides/_rels/slide42.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6.xml"/></Relationships>
</file>

<file path=ppt/slides/_rels/slide43.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41.xml"/></Relationships>
</file>

<file path=ppt/slides/_rels/slide44.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image" Target="../media/image84.png"/><Relationship Id="rId1" Type="http://schemas.openxmlformats.org/officeDocument/2006/relationships/slideLayout" Target="../slideLayouts/slideLayout41.xml"/></Relationships>
</file>

<file path=ppt/slides/_rels/slide45.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86.jpeg"/><Relationship Id="rId1" Type="http://schemas.openxmlformats.org/officeDocument/2006/relationships/slideLayout" Target="../slideLayouts/slideLayout50.xml"/><Relationship Id="rId4" Type="http://schemas.openxmlformats.org/officeDocument/2006/relationships/image" Target="../media/image88.jpeg"/></Relationships>
</file>

<file path=ppt/slides/_rels/slide46.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65.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Picture 7" descr="Crowd in a beach">
            <a:extLst>
              <a:ext uri="{FF2B5EF4-FFF2-40B4-BE49-F238E27FC236}">
                <a16:creationId xmlns:a16="http://schemas.microsoft.com/office/drawing/2014/main" id="{C0997FA1-358D-D37B-0627-2CBAA63A80A3}"/>
              </a:ext>
            </a:extLst>
          </p:cNvPr>
          <p:cNvPicPr>
            <a:picLocks noChangeAspect="1"/>
          </p:cNvPicPr>
          <p:nvPr/>
        </p:nvPicPr>
        <p:blipFill rotWithShape="1">
          <a:blip r:embed="rId3">
            <a:alphaModFix amt="35000"/>
          </a:blip>
          <a:srcRect t="7990" b="7423"/>
          <a:stretch/>
        </p:blipFill>
        <p:spPr>
          <a:xfrm>
            <a:off x="20" y="10"/>
            <a:ext cx="12191980" cy="6857990"/>
          </a:xfrm>
          <a:prstGeom prst="rect">
            <a:avLst/>
          </a:prstGeom>
        </p:spPr>
      </p:pic>
      <p:sp>
        <p:nvSpPr>
          <p:cNvPr id="5" name="TextBox 4">
            <a:extLst>
              <a:ext uri="{FF2B5EF4-FFF2-40B4-BE49-F238E27FC236}">
                <a16:creationId xmlns:a16="http://schemas.microsoft.com/office/drawing/2014/main" id="{066E66B9-5E97-9ABB-EF4B-9D37D0CF9BE5}"/>
              </a:ext>
            </a:extLst>
          </p:cNvPr>
          <p:cNvSpPr txBox="1"/>
          <p:nvPr/>
        </p:nvSpPr>
        <p:spPr>
          <a:xfrm>
            <a:off x="838200" y="365125"/>
            <a:ext cx="10515600" cy="3970901"/>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Light" panose="020F0302020204030204"/>
                <a:ea typeface="+mn-ea"/>
                <a:cs typeface="+mn-cs"/>
              </a:rPr>
              <a:t> </a:t>
            </a:r>
            <a:r>
              <a:rPr kumimoji="0" lang="en-US" sz="4400" b="1" i="0" u="none" strike="noStrike" kern="1200" cap="none" spc="0" normalizeH="0" baseline="0" noProof="0" dirty="0">
                <a:ln>
                  <a:noFill/>
                </a:ln>
                <a:solidFill>
                  <a:srgbClr val="FFFFFF"/>
                </a:solidFill>
                <a:effectLst/>
                <a:uLnTx/>
                <a:uFillTx/>
                <a:latin typeface="Calibri Light" panose="020F0302020204030204"/>
                <a:ea typeface="+mn-ea"/>
                <a:cs typeface="+mn-cs"/>
              </a:rPr>
              <a:t>International Travel, Tourism, Events, Festivals and Leisure Resort Management</a:t>
            </a:r>
          </a:p>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4400" b="1" i="0" u="none" strike="noStrike" kern="1200" cap="none" spc="0" normalizeH="0" baseline="0" noProof="0" dirty="0">
                <a:ln>
                  <a:noFill/>
                </a:ln>
                <a:solidFill>
                  <a:srgbClr val="FFFFFF"/>
                </a:solidFill>
                <a:effectLst/>
                <a:uLnTx/>
                <a:uFillTx/>
                <a:latin typeface="Calibri Light" panose="020F0302020204030204"/>
                <a:ea typeface="+mn-ea"/>
                <a:cs typeface="+mn-cs"/>
              </a:rPr>
              <a:t>   </a:t>
            </a:r>
          </a:p>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4400" b="0" i="0" u="none" strike="noStrike" kern="1200" cap="none" spc="0" normalizeH="0" baseline="0" noProof="0" dirty="0">
                <a:ln>
                  <a:noFill/>
                </a:ln>
                <a:solidFill>
                  <a:prstClr val="white"/>
                </a:solidFill>
                <a:effectLst/>
                <a:uLnTx/>
                <a:uFillTx/>
                <a:latin typeface="Calibri" panose="020F0502020204030204"/>
                <a:ea typeface="+mn-ea"/>
                <a:cs typeface="+mn-cs"/>
              </a:rPr>
              <a:t>BMTP4014</a:t>
            </a:r>
          </a:p>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4400" b="1" i="0" u="none" strike="noStrike" kern="1200" cap="none" spc="0" normalizeH="0" baseline="0" noProof="0" dirty="0">
                <a:ln>
                  <a:noFill/>
                </a:ln>
                <a:solidFill>
                  <a:srgbClr val="FFFFFF"/>
                </a:solidFill>
                <a:effectLst/>
                <a:uLnTx/>
                <a:uFillTx/>
                <a:latin typeface="Calibri Light" panose="020F0302020204030204"/>
                <a:ea typeface="+mn-ea"/>
                <a:cs typeface="+mn-cs"/>
              </a:rPr>
              <a:t>Niche Marketing And Social Media - Level 4</a:t>
            </a:r>
            <a:endParaRPr kumimoji="0" lang="en-US" sz="4400" b="0" i="0" u="none" strike="noStrike" kern="1200" cap="none" spc="0" normalizeH="0" baseline="0" noProof="0" dirty="0">
              <a:ln>
                <a:noFill/>
              </a:ln>
              <a:solidFill>
                <a:srgbClr val="FFFFFF"/>
              </a:solidFill>
              <a:effectLst/>
              <a:uLnTx/>
              <a:uFillTx/>
              <a:latin typeface="Calibri Light" panose="020F0302020204030204"/>
              <a:ea typeface="+mn-ea"/>
              <a:cs typeface="+mn-cs"/>
            </a:endParaRPr>
          </a:p>
        </p:txBody>
      </p:sp>
      <p:sp>
        <p:nvSpPr>
          <p:cNvPr id="6" name="TextBox 5">
            <a:extLst>
              <a:ext uri="{FF2B5EF4-FFF2-40B4-BE49-F238E27FC236}">
                <a16:creationId xmlns:a16="http://schemas.microsoft.com/office/drawing/2014/main" id="{2DDBD4A8-0007-5EFA-628C-3A9FCA50BB6B}"/>
              </a:ext>
            </a:extLst>
          </p:cNvPr>
          <p:cNvSpPr txBox="1"/>
          <p:nvPr/>
        </p:nvSpPr>
        <p:spPr>
          <a:xfrm>
            <a:off x="7101349" y="4932618"/>
            <a:ext cx="10515600" cy="4351338"/>
          </a:xfrm>
          <a:prstGeom prst="rect">
            <a:avLst/>
          </a:prstGeom>
        </p:spPr>
        <p:txBody>
          <a:bodyPr vert="horz" lIns="91440" tIns="45720" rIns="91440" bIns="45720" rtlCol="0">
            <a:normAutofit/>
          </a:bodyPr>
          <a:lstStyle/>
          <a:p>
            <a:pPr marL="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0D33AFE3-8130-6485-4833-AF8A8B0F3578}"/>
              </a:ext>
            </a:extLst>
          </p:cNvPr>
          <p:cNvPicPr>
            <a:picLocks noChangeAspect="1"/>
          </p:cNvPicPr>
          <p:nvPr/>
        </p:nvPicPr>
        <p:blipFill>
          <a:blip r:embed="rId4"/>
          <a:stretch>
            <a:fillRect/>
          </a:stretch>
        </p:blipFill>
        <p:spPr>
          <a:xfrm>
            <a:off x="14514" y="5814221"/>
            <a:ext cx="12192000" cy="1058283"/>
          </a:xfrm>
          <a:prstGeom prst="rect">
            <a:avLst/>
          </a:prstGeom>
        </p:spPr>
      </p:pic>
    </p:spTree>
    <p:extLst>
      <p:ext uri="{BB962C8B-B14F-4D97-AF65-F5344CB8AC3E}">
        <p14:creationId xmlns:p14="http://schemas.microsoft.com/office/powerpoint/2010/main" val="522070710"/>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 name="Rectangle 78">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descr="A hand holding a yellow sign with black text&#10;&#10;Description automatically generated">
            <a:extLst>
              <a:ext uri="{FF2B5EF4-FFF2-40B4-BE49-F238E27FC236}">
                <a16:creationId xmlns:a16="http://schemas.microsoft.com/office/drawing/2014/main" id="{B97F6D9A-FBC6-2CB5-256A-533D49F6E9FC}"/>
              </a:ext>
            </a:extLst>
          </p:cNvPr>
          <p:cNvPicPr>
            <a:picLocks noChangeAspect="1"/>
          </p:cNvPicPr>
          <p:nvPr/>
        </p:nvPicPr>
        <p:blipFill rotWithShape="1">
          <a:blip r:embed="rId2">
            <a:alphaModFix amt="35000"/>
            <a:duotone>
              <a:schemeClr val="accent3">
                <a:shade val="45000"/>
                <a:satMod val="135000"/>
              </a:schemeClr>
              <a:prstClr val="white"/>
            </a:duotone>
          </a:blip>
          <a:srcRect t="31633" b="26179"/>
          <a:stretch/>
        </p:blipFill>
        <p:spPr>
          <a:xfrm>
            <a:off x="-14494" y="14514"/>
            <a:ext cx="12191980" cy="6857990"/>
          </a:xfrm>
          <a:prstGeom prst="rect">
            <a:avLst/>
          </a:prstGeom>
        </p:spPr>
      </p:pic>
      <p:sp>
        <p:nvSpPr>
          <p:cNvPr id="2" name="Title 1">
            <a:extLst>
              <a:ext uri="{FF2B5EF4-FFF2-40B4-BE49-F238E27FC236}">
                <a16:creationId xmlns:a16="http://schemas.microsoft.com/office/drawing/2014/main" id="{422CCE67-C34A-480C-92CB-3D52CECD0757}"/>
              </a:ext>
            </a:extLst>
          </p:cNvPr>
          <p:cNvSpPr>
            <a:spLocks noGrp="1"/>
          </p:cNvSpPr>
          <p:nvPr>
            <p:ph type="title"/>
          </p:nvPr>
        </p:nvSpPr>
        <p:spPr>
          <a:xfrm>
            <a:off x="838200" y="365125"/>
            <a:ext cx="10515600" cy="1325563"/>
          </a:xfrm>
        </p:spPr>
        <p:txBody>
          <a:bodyPr vert="horz" lIns="91440" tIns="45720" rIns="91440" bIns="45720" rtlCol="0" anchor="ctr">
            <a:normAutofit/>
          </a:bodyPr>
          <a:lstStyle/>
          <a:p>
            <a:r>
              <a:rPr lang="en-US" sz="4400" b="1">
                <a:solidFill>
                  <a:srgbClr val="FFFFFF"/>
                </a:solidFill>
              </a:rPr>
              <a:t>Aims for today</a:t>
            </a:r>
          </a:p>
        </p:txBody>
      </p:sp>
      <p:sp>
        <p:nvSpPr>
          <p:cNvPr id="3" name="Content Placeholder 2">
            <a:extLst>
              <a:ext uri="{FF2B5EF4-FFF2-40B4-BE49-F238E27FC236}">
                <a16:creationId xmlns:a16="http://schemas.microsoft.com/office/drawing/2014/main" id="{129DA15B-EDB7-4EA8-93F9-99BFC0601F7E}"/>
              </a:ext>
            </a:extLst>
          </p:cNvPr>
          <p:cNvSpPr>
            <a:spLocks noGrp="1"/>
          </p:cNvSpPr>
          <p:nvPr>
            <p:ph idx="1"/>
          </p:nvPr>
        </p:nvSpPr>
        <p:spPr>
          <a:xfrm>
            <a:off x="838200" y="1576786"/>
            <a:ext cx="10515600" cy="4351338"/>
          </a:xfrm>
        </p:spPr>
        <p:txBody>
          <a:bodyPr vert="horz" lIns="91440" tIns="45720" rIns="91440" bIns="45720" rtlCol="0">
            <a:normAutofit/>
          </a:bodyPr>
          <a:lstStyle/>
          <a:p>
            <a:pPr marL="0" indent="0">
              <a:buNone/>
            </a:pPr>
            <a:r>
              <a:rPr lang="en-US" sz="3000" dirty="0">
                <a:solidFill>
                  <a:srgbClr val="FFFFFF"/>
                </a:solidFill>
              </a:rPr>
              <a:t>The Marketing mix </a:t>
            </a:r>
          </a:p>
        </p:txBody>
      </p:sp>
      <p:pic>
        <p:nvPicPr>
          <p:cNvPr id="4" name="Picture 3">
            <a:extLst>
              <a:ext uri="{FF2B5EF4-FFF2-40B4-BE49-F238E27FC236}">
                <a16:creationId xmlns:a16="http://schemas.microsoft.com/office/drawing/2014/main" id="{0DEDCFFC-21C3-A7D0-8E55-24700D9482F2}"/>
              </a:ext>
            </a:extLst>
          </p:cNvPr>
          <p:cNvPicPr>
            <a:picLocks noChangeAspect="1"/>
          </p:cNvPicPr>
          <p:nvPr/>
        </p:nvPicPr>
        <p:blipFill>
          <a:blip r:embed="rId3">
            <a:alphaModFix amt="35000"/>
          </a:blip>
          <a:stretch>
            <a:fillRect/>
          </a:stretch>
        </p:blipFill>
        <p:spPr>
          <a:xfrm>
            <a:off x="14514" y="5814221"/>
            <a:ext cx="12192000" cy="1058283"/>
          </a:xfrm>
          <a:prstGeom prst="rect">
            <a:avLst/>
          </a:prstGeom>
        </p:spPr>
      </p:pic>
    </p:spTree>
    <p:extLst>
      <p:ext uri="{BB962C8B-B14F-4D97-AF65-F5344CB8AC3E}">
        <p14:creationId xmlns:p14="http://schemas.microsoft.com/office/powerpoint/2010/main" val="2941564429"/>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blue background with many logos&#10;&#10;Description automatically generated">
            <a:extLst>
              <a:ext uri="{FF2B5EF4-FFF2-40B4-BE49-F238E27FC236}">
                <a16:creationId xmlns:a16="http://schemas.microsoft.com/office/drawing/2014/main" id="{40177C1B-B393-1156-AFDE-A635CCA7BEC2}"/>
              </a:ext>
            </a:extLst>
          </p:cNvPr>
          <p:cNvPicPr>
            <a:picLocks noChangeAspect="1"/>
          </p:cNvPicPr>
          <p:nvPr/>
        </p:nvPicPr>
        <p:blipFill>
          <a:blip r:embed="rId3">
            <a:alphaModFix amt="85000"/>
            <a:extLst>
              <a:ext uri="{28A0092B-C50C-407E-A947-70E740481C1C}">
                <a14:useLocalDpi xmlns:a14="http://schemas.microsoft.com/office/drawing/2010/main" val="0"/>
              </a:ext>
            </a:extLst>
          </a:blip>
          <a:stretch>
            <a:fillRect/>
          </a:stretch>
        </p:blipFill>
        <p:spPr>
          <a:xfrm>
            <a:off x="-1" y="0"/>
            <a:ext cx="12160337" cy="5825382"/>
          </a:xfrm>
          <a:prstGeom prst="rect">
            <a:avLst/>
          </a:prstGeom>
        </p:spPr>
      </p:pic>
      <p:sp>
        <p:nvSpPr>
          <p:cNvPr id="18" name="Frame 17">
            <a:extLst>
              <a:ext uri="{FF2B5EF4-FFF2-40B4-BE49-F238E27FC236}">
                <a16:creationId xmlns:a16="http://schemas.microsoft.com/office/drawing/2014/main" id="{58E60D57-3168-94C0-08DD-E393F4B548AB}"/>
              </a:ext>
            </a:extLst>
          </p:cNvPr>
          <p:cNvSpPr/>
          <p:nvPr/>
        </p:nvSpPr>
        <p:spPr>
          <a:xfrm rot="5400000">
            <a:off x="-463662" y="1240059"/>
            <a:ext cx="4627369" cy="3636719"/>
          </a:xfrm>
          <a:prstGeom prst="frame">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sp>
        <p:nvSpPr>
          <p:cNvPr id="17" name="Frame 16">
            <a:extLst>
              <a:ext uri="{FF2B5EF4-FFF2-40B4-BE49-F238E27FC236}">
                <a16:creationId xmlns:a16="http://schemas.microsoft.com/office/drawing/2014/main" id="{DA635104-88E0-C885-D902-18F121AADD6F}"/>
              </a:ext>
            </a:extLst>
          </p:cNvPr>
          <p:cNvSpPr/>
          <p:nvPr/>
        </p:nvSpPr>
        <p:spPr>
          <a:xfrm>
            <a:off x="3820382" y="744733"/>
            <a:ext cx="7552468" cy="4627370"/>
          </a:xfrm>
          <a:prstGeom prst="frame">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266" name="Title 1">
            <a:extLst>
              <a:ext uri="{FF2B5EF4-FFF2-40B4-BE49-F238E27FC236}">
                <a16:creationId xmlns:a16="http://schemas.microsoft.com/office/drawing/2014/main" id="{AD641C6F-9E90-5273-1D0D-C5646A52090E}"/>
              </a:ext>
            </a:extLst>
          </p:cNvPr>
          <p:cNvSpPr>
            <a:spLocks noGrp="1"/>
          </p:cNvSpPr>
          <p:nvPr>
            <p:ph type="title"/>
          </p:nvPr>
        </p:nvSpPr>
        <p:spPr>
          <a:xfrm>
            <a:off x="183663" y="-1799187"/>
            <a:ext cx="2712642" cy="4376572"/>
          </a:xfrm>
        </p:spPr>
        <p:txBody>
          <a:bodyPr anchor="ctr">
            <a:normAutofit/>
          </a:bodyPr>
          <a:lstStyle/>
          <a:p>
            <a:r>
              <a:rPr lang="en-GB" altLang="en-US" sz="4800" dirty="0">
                <a:solidFill>
                  <a:schemeClr val="bg1"/>
                </a:solidFill>
                <a:latin typeface="Trebuchet MS" panose="020B0603020202020204" pitchFamily="34" charset="0"/>
              </a:rPr>
              <a:t>Recap</a:t>
            </a:r>
          </a:p>
        </p:txBody>
      </p:sp>
      <p:sp>
        <p:nvSpPr>
          <p:cNvPr id="11273" name="Content Placeholder 2">
            <a:extLst>
              <a:ext uri="{FF2B5EF4-FFF2-40B4-BE49-F238E27FC236}">
                <a16:creationId xmlns:a16="http://schemas.microsoft.com/office/drawing/2014/main" id="{6F459408-7760-02B0-4CDC-E8685775AE49}"/>
              </a:ext>
            </a:extLst>
          </p:cNvPr>
          <p:cNvSpPr>
            <a:spLocks noGrp="1"/>
          </p:cNvSpPr>
          <p:nvPr>
            <p:ph idx="1"/>
          </p:nvPr>
        </p:nvSpPr>
        <p:spPr>
          <a:xfrm>
            <a:off x="454067" y="1104900"/>
            <a:ext cx="3080334" cy="3915537"/>
          </a:xfrm>
        </p:spPr>
        <p:txBody>
          <a:bodyPr anchor="ctr">
            <a:normAutofit/>
          </a:bodyPr>
          <a:lstStyle/>
          <a:p>
            <a:pPr marL="0" indent="0">
              <a:buNone/>
            </a:pPr>
            <a:r>
              <a:rPr lang="en-GB" altLang="en-US" b="1" dirty="0">
                <a:solidFill>
                  <a:schemeClr val="bg1"/>
                </a:solidFill>
              </a:rPr>
              <a:t>Last week gave an overview of..</a:t>
            </a:r>
          </a:p>
          <a:p>
            <a:pPr marL="0" indent="0">
              <a:buNone/>
            </a:pPr>
            <a:endParaRPr lang="en-GB" altLang="en-US" sz="5500" b="1" dirty="0">
              <a:solidFill>
                <a:schemeClr val="bg1"/>
              </a:solidFill>
            </a:endParaRPr>
          </a:p>
          <a:p>
            <a:pPr marL="0" indent="0">
              <a:buNone/>
            </a:pPr>
            <a:endParaRPr lang="en-GB" altLang="en-US" sz="1900" dirty="0">
              <a:solidFill>
                <a:schemeClr val="bg1"/>
              </a:solidFill>
              <a:latin typeface="Trebuchet MS" panose="020B0603020202020204" pitchFamily="34" charset="0"/>
            </a:endParaRPr>
          </a:p>
        </p:txBody>
      </p:sp>
      <p:grpSp>
        <p:nvGrpSpPr>
          <p:cNvPr id="24" name="Group 23">
            <a:extLst>
              <a:ext uri="{FF2B5EF4-FFF2-40B4-BE49-F238E27FC236}">
                <a16:creationId xmlns:a16="http://schemas.microsoft.com/office/drawing/2014/main" id="{81268D33-DA48-978C-FE86-1BED18786645}"/>
              </a:ext>
            </a:extLst>
          </p:cNvPr>
          <p:cNvGrpSpPr/>
          <p:nvPr/>
        </p:nvGrpSpPr>
        <p:grpSpPr>
          <a:xfrm>
            <a:off x="6594522" y="446715"/>
            <a:ext cx="4108389" cy="1025451"/>
            <a:chOff x="5848184" y="644145"/>
            <a:chExt cx="4108389" cy="1025451"/>
          </a:xfrm>
        </p:grpSpPr>
        <p:sp>
          <p:nvSpPr>
            <p:cNvPr id="15" name="TextBox 14">
              <a:extLst>
                <a:ext uri="{FF2B5EF4-FFF2-40B4-BE49-F238E27FC236}">
                  <a16:creationId xmlns:a16="http://schemas.microsoft.com/office/drawing/2014/main" id="{CE882F72-B111-B686-C4BD-EB7B0A4DBA9C}"/>
                </a:ext>
              </a:extLst>
            </p:cNvPr>
            <p:cNvSpPr txBox="1"/>
            <p:nvPr/>
          </p:nvSpPr>
          <p:spPr>
            <a:xfrm>
              <a:off x="5848184" y="972204"/>
              <a:ext cx="3855015" cy="369332"/>
            </a:xfrm>
            <a:prstGeom prst="rect">
              <a:avLst/>
            </a:prstGeom>
            <a:solidFill>
              <a:srgbClr val="5B9BD5">
                <a:lumMod val="40000"/>
                <a:lumOff val="60000"/>
              </a:srgbClr>
            </a:solidFill>
            <a:ln>
              <a:solidFill>
                <a:srgbClr val="4472C4">
                  <a:lumMod val="60000"/>
                  <a:lumOff val="40000"/>
                </a:srgbClr>
              </a:solidFill>
            </a:ln>
            <a:effectLst>
              <a:outerShdw blurRad="50800" dist="38100" dir="5400000" algn="t" rotWithShape="0">
                <a:prstClr val="black">
                  <a:alpha val="40000"/>
                </a:prstClr>
              </a:outerShdw>
            </a:effectLst>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black"/>
                  </a:solidFill>
                  <a:effectLst/>
                  <a:uLnTx/>
                  <a:uFillTx/>
                  <a:latin typeface="Abadi" panose="020B0604020202020204" pitchFamily="34" charset="0"/>
                  <a:ea typeface="+mn-ea"/>
                  <a:cs typeface="+mn-cs"/>
                </a:rPr>
                <a:t>What did you do last week?</a:t>
              </a:r>
            </a:p>
          </p:txBody>
        </p:sp>
        <p:pic>
          <p:nvPicPr>
            <p:cNvPr id="19" name="Picture 2" descr="Amazon.co.uk: Question of the Day : Alexa Skills">
              <a:extLst>
                <a:ext uri="{FF2B5EF4-FFF2-40B4-BE49-F238E27FC236}">
                  <a16:creationId xmlns:a16="http://schemas.microsoft.com/office/drawing/2014/main" id="{B2108CB4-6409-5E33-D70D-AFE66F15E3E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31122" y="644145"/>
              <a:ext cx="1025451" cy="1025451"/>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5" name="Group 24">
            <a:extLst>
              <a:ext uri="{FF2B5EF4-FFF2-40B4-BE49-F238E27FC236}">
                <a16:creationId xmlns:a16="http://schemas.microsoft.com/office/drawing/2014/main" id="{BE3ECC55-9971-9AAB-88B5-A65F35F8B8B9}"/>
              </a:ext>
            </a:extLst>
          </p:cNvPr>
          <p:cNvGrpSpPr/>
          <p:nvPr/>
        </p:nvGrpSpPr>
        <p:grpSpPr>
          <a:xfrm>
            <a:off x="8215876" y="2741475"/>
            <a:ext cx="4047092" cy="1025451"/>
            <a:chOff x="7117700" y="1728826"/>
            <a:chExt cx="4047092" cy="1025451"/>
          </a:xfrm>
        </p:grpSpPr>
        <p:sp>
          <p:nvSpPr>
            <p:cNvPr id="14" name="TextBox 13">
              <a:extLst>
                <a:ext uri="{FF2B5EF4-FFF2-40B4-BE49-F238E27FC236}">
                  <a16:creationId xmlns:a16="http://schemas.microsoft.com/office/drawing/2014/main" id="{93664293-B49B-2681-7AC9-6045DF1035DD}"/>
                </a:ext>
              </a:extLst>
            </p:cNvPr>
            <p:cNvSpPr txBox="1"/>
            <p:nvPr/>
          </p:nvSpPr>
          <p:spPr>
            <a:xfrm>
              <a:off x="7117700" y="1809052"/>
              <a:ext cx="3269886" cy="646331"/>
            </a:xfrm>
            <a:prstGeom prst="rect">
              <a:avLst/>
            </a:prstGeom>
            <a:solidFill>
              <a:srgbClr val="5B9BD5">
                <a:lumMod val="40000"/>
                <a:lumOff val="60000"/>
              </a:srgbClr>
            </a:solidFill>
            <a:ln>
              <a:solidFill>
                <a:srgbClr val="4472C4">
                  <a:lumMod val="60000"/>
                  <a:lumOff val="40000"/>
                </a:srgbClr>
              </a:solidFill>
            </a:ln>
            <a:effectLst>
              <a:outerShdw blurRad="50800" dist="38100" dir="5400000" algn="t" rotWithShape="0">
                <a:prstClr val="black">
                  <a:alpha val="40000"/>
                </a:prstClr>
              </a:outerShdw>
            </a:effectLst>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black"/>
                  </a:solidFill>
                  <a:effectLst/>
                  <a:uLnTx/>
                  <a:uFillTx/>
                  <a:latin typeface="Abadi" panose="020B0604020202020204" pitchFamily="34" charset="0"/>
                  <a:ea typeface="+mn-ea"/>
                  <a:cs typeface="+mn-cs"/>
                </a:rPr>
                <a:t>Can you remember what we did before I went?</a:t>
              </a:r>
            </a:p>
          </p:txBody>
        </p:sp>
        <p:pic>
          <p:nvPicPr>
            <p:cNvPr id="22" name="Picture 2" descr="Amazon.co.uk: Question of the Day : Alexa Skills">
              <a:extLst>
                <a:ext uri="{FF2B5EF4-FFF2-40B4-BE49-F238E27FC236}">
                  <a16:creationId xmlns:a16="http://schemas.microsoft.com/office/drawing/2014/main" id="{2293AB3F-09DF-DA84-6B22-D0637373A67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39341" y="1728826"/>
              <a:ext cx="1025451" cy="1025451"/>
            </a:xfrm>
            <a:prstGeom prst="rect">
              <a:avLst/>
            </a:prstGeom>
            <a:noFill/>
            <a:extLst>
              <a:ext uri="{909E8E84-426E-40DD-AFC4-6F175D3DCCD1}">
                <a14:hiddenFill xmlns:a14="http://schemas.microsoft.com/office/drawing/2010/main">
                  <a:solidFill>
                    <a:srgbClr val="FFFFFF"/>
                  </a:solidFill>
                </a14:hiddenFill>
              </a:ext>
            </a:extLst>
          </p:spPr>
        </p:pic>
      </p:grpSp>
      <p:pic>
        <p:nvPicPr>
          <p:cNvPr id="2" name="Picture 1">
            <a:extLst>
              <a:ext uri="{FF2B5EF4-FFF2-40B4-BE49-F238E27FC236}">
                <a16:creationId xmlns:a16="http://schemas.microsoft.com/office/drawing/2014/main" id="{39790563-6280-70C5-D58E-5628E3D47F4D}"/>
              </a:ext>
            </a:extLst>
          </p:cNvPr>
          <p:cNvPicPr>
            <a:picLocks noChangeAspect="1"/>
          </p:cNvPicPr>
          <p:nvPr/>
        </p:nvPicPr>
        <p:blipFill rotWithShape="1">
          <a:blip r:embed="rId5"/>
          <a:srcRect l="41011" t="25195" r="2454" b="42254"/>
          <a:stretch/>
        </p:blipFill>
        <p:spPr>
          <a:xfrm>
            <a:off x="7849870" y="3431427"/>
            <a:ext cx="3387647" cy="146288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tx1"/>
              </a:gs>
              <a:gs pos="33000">
                <a:schemeClr val="tx1">
                  <a:alpha val="64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026" name="Picture 2" descr="5 Reasons People Resist Change and What We Can Do About It | Inc.com">
            <a:extLst>
              <a:ext uri="{FF2B5EF4-FFF2-40B4-BE49-F238E27FC236}">
                <a16:creationId xmlns:a16="http://schemas.microsoft.com/office/drawing/2014/main" id="{A48C3CFD-6173-2873-69E5-8D59F7457B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514" y="0"/>
            <a:ext cx="12192000" cy="5888243"/>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39450539-3BEF-46BA-A10B-07B76B7996A5}"/>
              </a:ext>
            </a:extLst>
          </p:cNvPr>
          <p:cNvSpPr>
            <a:spLocks noGrp="1"/>
          </p:cNvSpPr>
          <p:nvPr>
            <p:ph type="title"/>
          </p:nvPr>
        </p:nvSpPr>
        <p:spPr>
          <a:xfrm>
            <a:off x="6110514" y="625683"/>
            <a:ext cx="5791477" cy="3204134"/>
          </a:xfrm>
        </p:spPr>
        <p:txBody>
          <a:bodyPr vert="horz" lIns="91440" tIns="45720" rIns="91440" bIns="45720" rtlCol="0" anchor="b">
            <a:normAutofit fontScale="90000"/>
          </a:bodyPr>
          <a:lstStyle/>
          <a:p>
            <a:pPr>
              <a:spcAft>
                <a:spcPts val="1000"/>
              </a:spcAft>
            </a:pPr>
            <a:r>
              <a:rPr lang="en-US" sz="1800" b="1" dirty="0">
                <a:solidFill>
                  <a:schemeClr val="tx1"/>
                </a:solidFill>
                <a:latin typeface="+mj-lt"/>
                <a:cs typeface="+mj-cs"/>
              </a:rPr>
              <a:t>Assessment -1</a:t>
            </a:r>
            <a:br>
              <a:rPr lang="en-US" sz="1800" b="1" dirty="0">
                <a:solidFill>
                  <a:schemeClr val="tx1"/>
                </a:solidFill>
                <a:latin typeface="+mj-lt"/>
                <a:cs typeface="+mj-cs"/>
              </a:rPr>
            </a:br>
            <a:r>
              <a:rPr lang="en-US" sz="1800" b="1" dirty="0">
                <a:solidFill>
                  <a:schemeClr val="tx1"/>
                </a:solidFill>
                <a:latin typeface="+mj-lt"/>
                <a:cs typeface="+mj-cs"/>
              </a:rPr>
              <a:t>Due:18</a:t>
            </a:r>
            <a:r>
              <a:rPr lang="en-US" sz="1800" b="1" baseline="30000" dirty="0">
                <a:solidFill>
                  <a:schemeClr val="tx1"/>
                </a:solidFill>
                <a:latin typeface="+mj-lt"/>
                <a:cs typeface="+mj-cs"/>
              </a:rPr>
              <a:t>th </a:t>
            </a:r>
            <a:r>
              <a:rPr lang="en-US" sz="1800" b="1" dirty="0">
                <a:solidFill>
                  <a:schemeClr val="tx1"/>
                </a:solidFill>
                <a:latin typeface="+mj-lt"/>
                <a:cs typeface="+mj-cs"/>
              </a:rPr>
              <a:t>November 23;59</a:t>
            </a:r>
            <a:br>
              <a:rPr lang="en-US" sz="1800" b="1" dirty="0">
                <a:solidFill>
                  <a:schemeClr val="tx1"/>
                </a:solidFill>
                <a:latin typeface="+mj-lt"/>
                <a:cs typeface="+mj-cs"/>
              </a:rPr>
            </a:br>
            <a:r>
              <a:rPr lang="en-US" sz="1800" b="1" dirty="0">
                <a:solidFill>
                  <a:schemeClr val="tx1"/>
                </a:solidFill>
                <a:latin typeface="+mj-lt"/>
                <a:cs typeface="+mj-cs"/>
              </a:rPr>
              <a:t>A </a:t>
            </a:r>
            <a:r>
              <a:rPr lang="en-US" sz="1800" b="1" u="sng" dirty="0">
                <a:solidFill>
                  <a:schemeClr val="tx1"/>
                </a:solidFill>
                <a:latin typeface="+mj-lt"/>
                <a:cs typeface="+mj-cs"/>
              </a:rPr>
              <a:t>marketing report </a:t>
            </a:r>
            <a:r>
              <a:rPr lang="en-US" sz="1800" b="1" dirty="0">
                <a:solidFill>
                  <a:schemeClr val="tx1"/>
                </a:solidFill>
                <a:latin typeface="+mj-lt"/>
                <a:cs typeface="+mj-cs"/>
              </a:rPr>
              <a:t>of 1500 words -/+ 10%</a:t>
            </a:r>
            <a:br>
              <a:rPr lang="en-US" sz="1800" b="1" dirty="0">
                <a:solidFill>
                  <a:schemeClr val="tx1"/>
                </a:solidFill>
                <a:latin typeface="+mj-lt"/>
                <a:cs typeface="+mj-cs"/>
              </a:rPr>
            </a:br>
            <a:br>
              <a:rPr lang="en-US" sz="1800" b="1" dirty="0">
                <a:solidFill>
                  <a:schemeClr val="tx1"/>
                </a:solidFill>
                <a:latin typeface="+mj-lt"/>
                <a:cs typeface="+mj-cs"/>
              </a:rPr>
            </a:br>
            <a:br>
              <a:rPr lang="en-US" sz="1800" b="1" dirty="0">
                <a:solidFill>
                  <a:schemeClr val="tx1"/>
                </a:solidFill>
                <a:latin typeface="+mj-lt"/>
                <a:cs typeface="+mj-cs"/>
              </a:rPr>
            </a:br>
            <a:br>
              <a:rPr lang="en-US" sz="1800" b="1" dirty="0">
                <a:solidFill>
                  <a:schemeClr val="tx1"/>
                </a:solidFill>
                <a:latin typeface="+mj-lt"/>
                <a:cs typeface="+mj-cs"/>
              </a:rPr>
            </a:br>
            <a:r>
              <a:rPr lang="en-US" sz="1800" b="1" dirty="0">
                <a:solidFill>
                  <a:schemeClr val="tx1"/>
                </a:solidFill>
                <a:latin typeface="+mj-lt"/>
                <a:cs typeface="+mj-cs"/>
              </a:rPr>
              <a:t>MARKETING REPORT</a:t>
            </a:r>
            <a:br>
              <a:rPr lang="en-US" sz="1800" b="1" dirty="0">
                <a:solidFill>
                  <a:schemeClr val="tx1"/>
                </a:solidFill>
                <a:latin typeface="+mj-lt"/>
                <a:cs typeface="+mj-cs"/>
              </a:rPr>
            </a:br>
            <a:br>
              <a:rPr lang="en-US" sz="1800" b="1" dirty="0">
                <a:solidFill>
                  <a:schemeClr val="tx1"/>
                </a:solidFill>
                <a:latin typeface="+mj-lt"/>
                <a:cs typeface="+mj-cs"/>
              </a:rPr>
            </a:br>
            <a:r>
              <a:rPr lang="en-US" sz="1800" b="1" dirty="0">
                <a:solidFill>
                  <a:schemeClr val="tx1"/>
                </a:solidFill>
                <a:latin typeface="+mj-lt"/>
                <a:cs typeface="+mj-cs"/>
              </a:rPr>
              <a:t>As a Tourism Destination Marketing and Events Team you are required to use academic and industry research to prepare a Report using SOSTAC to market, promote and </a:t>
            </a:r>
            <a:r>
              <a:rPr lang="en-GB" sz="1800" b="1" dirty="0">
                <a:solidFill>
                  <a:schemeClr val="tx1"/>
                </a:solidFill>
                <a:latin typeface="+mj-lt"/>
                <a:cs typeface="+mj-cs"/>
              </a:rPr>
              <a:t>publicise</a:t>
            </a:r>
            <a:r>
              <a:rPr lang="en-US" sz="1800" b="1" dirty="0">
                <a:solidFill>
                  <a:schemeClr val="tx1"/>
                </a:solidFill>
                <a:latin typeface="+mj-lt"/>
                <a:cs typeface="+mj-cs"/>
              </a:rPr>
              <a:t> The Arena Event!!!</a:t>
            </a:r>
            <a:br>
              <a:rPr lang="en-US" sz="1800" b="1" dirty="0">
                <a:solidFill>
                  <a:schemeClr val="tx1"/>
                </a:solidFill>
                <a:latin typeface="+mj-lt"/>
                <a:cs typeface="+mj-cs"/>
              </a:rPr>
            </a:br>
            <a:br>
              <a:rPr lang="en-US" sz="1800" b="1" dirty="0">
                <a:solidFill>
                  <a:schemeClr val="tx1"/>
                </a:solidFill>
                <a:latin typeface="+mj-lt"/>
                <a:cs typeface="+mj-cs"/>
              </a:rPr>
            </a:br>
            <a:r>
              <a:rPr lang="en-US" sz="1800" b="1" dirty="0">
                <a:solidFill>
                  <a:schemeClr val="tx1"/>
                </a:solidFill>
                <a:latin typeface="+mj-lt"/>
                <a:cs typeface="+mj-cs"/>
              </a:rPr>
              <a:t>You will need to use market research to develop an effective niche Marketing and Events Report to effectively promote the Arena Event</a:t>
            </a:r>
            <a:br>
              <a:rPr lang="en-US" sz="1200" dirty="0">
                <a:effectLst/>
                <a:latin typeface="+mj-lt"/>
                <a:cs typeface="+mj-cs"/>
              </a:rPr>
            </a:br>
            <a:br>
              <a:rPr lang="en-US" sz="1200" dirty="0">
                <a:latin typeface="+mj-lt"/>
                <a:cs typeface="+mj-cs"/>
              </a:rPr>
            </a:br>
            <a:br>
              <a:rPr lang="en-US" sz="1200" dirty="0">
                <a:latin typeface="+mj-lt"/>
                <a:cs typeface="+mj-cs"/>
              </a:rPr>
            </a:br>
            <a:endParaRPr lang="en-US" sz="1200" dirty="0">
              <a:latin typeface="+mj-lt"/>
              <a:cs typeface="+mj-cs"/>
            </a:endParaRPr>
          </a:p>
        </p:txBody>
      </p:sp>
      <p:sp>
        <p:nvSpPr>
          <p:cNvPr id="12" name="Rectangle 11">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FA82A80E-535D-A72E-4BC4-B9CD4C85A320}"/>
              </a:ext>
            </a:extLst>
          </p:cNvPr>
          <p:cNvPicPr>
            <a:picLocks noChangeAspect="1"/>
          </p:cNvPicPr>
          <p:nvPr/>
        </p:nvPicPr>
        <p:blipFill>
          <a:blip r:embed="rId4"/>
          <a:stretch>
            <a:fillRect/>
          </a:stretch>
        </p:blipFill>
        <p:spPr>
          <a:xfrm>
            <a:off x="14514" y="5814221"/>
            <a:ext cx="12192000" cy="1058283"/>
          </a:xfrm>
          <a:prstGeom prst="rect">
            <a:avLst/>
          </a:prstGeom>
        </p:spPr>
      </p:pic>
    </p:spTree>
    <p:extLst>
      <p:ext uri="{BB962C8B-B14F-4D97-AF65-F5344CB8AC3E}">
        <p14:creationId xmlns:p14="http://schemas.microsoft.com/office/powerpoint/2010/main" val="3145852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3114AC25-2C41-6DDC-094F-D84DC5F44618}"/>
              </a:ext>
            </a:extLst>
          </p:cNvPr>
          <p:cNvSpPr>
            <a:spLocks noGrp="1"/>
          </p:cNvSpPr>
          <p:nvPr>
            <p:ph type="title"/>
          </p:nvPr>
        </p:nvSpPr>
        <p:spPr>
          <a:xfrm>
            <a:off x="6038800" y="-1827584"/>
            <a:ext cx="4536504" cy="2889114"/>
          </a:xfrm>
        </p:spPr>
        <p:txBody>
          <a:bodyPr vert="horz" lIns="91440" tIns="45720" rIns="91440" bIns="45720" rtlCol="0" anchor="b">
            <a:normAutofit/>
          </a:bodyPr>
          <a:lstStyle/>
          <a:p>
            <a:r>
              <a:rPr lang="en-US" altLang="en-US" sz="4700" dirty="0"/>
              <a:t>Situation Analysis</a:t>
            </a:r>
          </a:p>
        </p:txBody>
      </p:sp>
      <p:pic>
        <p:nvPicPr>
          <p:cNvPr id="2" name="Picture 1">
            <a:extLst>
              <a:ext uri="{FF2B5EF4-FFF2-40B4-BE49-F238E27FC236}">
                <a16:creationId xmlns:a16="http://schemas.microsoft.com/office/drawing/2014/main" id="{EE2E3585-575E-CF98-C8B5-2080750897EB}"/>
              </a:ext>
            </a:extLst>
          </p:cNvPr>
          <p:cNvPicPr>
            <a:picLocks noChangeAspect="1"/>
          </p:cNvPicPr>
          <p:nvPr/>
        </p:nvPicPr>
        <p:blipFill rotWithShape="1">
          <a:blip r:embed="rId2"/>
          <a:srcRect l="1020" r="-7887"/>
          <a:stretch/>
        </p:blipFill>
        <p:spPr>
          <a:xfrm>
            <a:off x="408991" y="0"/>
            <a:ext cx="6048672" cy="6021278"/>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10242"/>
                                        </p:tgtEl>
                                        <p:attrNameLst>
                                          <p:attrName>style.visibility</p:attrName>
                                        </p:attrNameLst>
                                      </p:cBhvr>
                                      <p:to>
                                        <p:strVal val="visible"/>
                                      </p:to>
                                    </p:set>
                                    <p:animEffect transition="in" filter="fade">
                                      <p:cBhvr>
                                        <p:cTn id="7" dur="700"/>
                                        <p:tgtEl>
                                          <p:spTgt spid="10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descr="Shape&#10;&#10;Description automatically generated">
            <a:extLst>
              <a:ext uri="{FF2B5EF4-FFF2-40B4-BE49-F238E27FC236}">
                <a16:creationId xmlns:a16="http://schemas.microsoft.com/office/drawing/2014/main" id="{8C629097-B0FF-4211-8C9C-7AE4646711B0}"/>
              </a:ext>
            </a:extLst>
          </p:cNvPr>
          <p:cNvPicPr>
            <a:picLocks noChangeAspect="1"/>
          </p:cNvPicPr>
          <p:nvPr/>
        </p:nvPicPr>
        <p:blipFill>
          <a:blip r:embed="rId3"/>
          <a:stretch>
            <a:fillRect/>
          </a:stretch>
        </p:blipFill>
        <p:spPr>
          <a:xfrm>
            <a:off x="460924" y="654595"/>
            <a:ext cx="3356136" cy="3096344"/>
          </a:xfrm>
          <a:prstGeom prst="rect">
            <a:avLst/>
          </a:prstGeom>
        </p:spPr>
      </p:pic>
      <p:sp>
        <p:nvSpPr>
          <p:cNvPr id="6" name="TextBox 5">
            <a:extLst>
              <a:ext uri="{FF2B5EF4-FFF2-40B4-BE49-F238E27FC236}">
                <a16:creationId xmlns:a16="http://schemas.microsoft.com/office/drawing/2014/main" id="{F0572689-BD03-4511-9813-0F29957C0A7E}"/>
              </a:ext>
            </a:extLst>
          </p:cNvPr>
          <p:cNvSpPr txBox="1"/>
          <p:nvPr/>
        </p:nvSpPr>
        <p:spPr>
          <a:xfrm>
            <a:off x="385484" y="194156"/>
            <a:ext cx="288032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dirty="0">
                <a:solidFill>
                  <a:srgbClr val="0070C0"/>
                </a:solidFill>
              </a:rPr>
              <a:t>4 P’s Marketing MIX</a:t>
            </a:r>
          </a:p>
        </p:txBody>
      </p:sp>
      <p:sp>
        <p:nvSpPr>
          <p:cNvPr id="7" name="TextBox 6">
            <a:extLst>
              <a:ext uri="{FF2B5EF4-FFF2-40B4-BE49-F238E27FC236}">
                <a16:creationId xmlns:a16="http://schemas.microsoft.com/office/drawing/2014/main" id="{FFBFFA69-01A2-4D79-AA30-02FA55D601FC}"/>
              </a:ext>
            </a:extLst>
          </p:cNvPr>
          <p:cNvSpPr txBox="1"/>
          <p:nvPr/>
        </p:nvSpPr>
        <p:spPr>
          <a:xfrm>
            <a:off x="5375920" y="352623"/>
            <a:ext cx="509930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br>
              <a:rPr lang="en-US" dirty="0"/>
            </a:br>
            <a:endParaRPr lang="en-US" dirty="0"/>
          </a:p>
        </p:txBody>
      </p:sp>
      <p:sp>
        <p:nvSpPr>
          <p:cNvPr id="3" name="TextBox 2">
            <a:extLst>
              <a:ext uri="{FF2B5EF4-FFF2-40B4-BE49-F238E27FC236}">
                <a16:creationId xmlns:a16="http://schemas.microsoft.com/office/drawing/2014/main" id="{B2BC6A5A-E315-3520-AD82-B89CBB7D2CA8}"/>
              </a:ext>
            </a:extLst>
          </p:cNvPr>
          <p:cNvSpPr txBox="1"/>
          <p:nvPr/>
        </p:nvSpPr>
        <p:spPr>
          <a:xfrm>
            <a:off x="3956102" y="3454709"/>
            <a:ext cx="1800978" cy="369332"/>
          </a:xfrm>
          <a:prstGeom prst="rect">
            <a:avLst/>
          </a:prstGeom>
          <a:noFill/>
        </p:spPr>
        <p:txBody>
          <a:bodyPr wrap="square">
            <a:spAutoFit/>
          </a:bodyPr>
          <a:lstStyle/>
          <a:p>
            <a:r>
              <a:rPr lang="en-GB" dirty="0"/>
              <a:t>(McCarthy, 1960) </a:t>
            </a:r>
          </a:p>
        </p:txBody>
      </p:sp>
      <p:pic>
        <p:nvPicPr>
          <p:cNvPr id="10" name="Picture 9" descr="Qr code&#10;&#10;Description automatically generated">
            <a:extLst>
              <a:ext uri="{FF2B5EF4-FFF2-40B4-BE49-F238E27FC236}">
                <a16:creationId xmlns:a16="http://schemas.microsoft.com/office/drawing/2014/main" id="{D7059462-F064-C060-EC5E-197E87827E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83410" y="21477"/>
            <a:ext cx="5311991" cy="5311991"/>
          </a:xfrm>
          <a:prstGeom prst="rect">
            <a:avLst/>
          </a:prstGeom>
        </p:spPr>
      </p:pic>
      <p:sp>
        <p:nvSpPr>
          <p:cNvPr id="12" name="TextBox 11">
            <a:extLst>
              <a:ext uri="{FF2B5EF4-FFF2-40B4-BE49-F238E27FC236}">
                <a16:creationId xmlns:a16="http://schemas.microsoft.com/office/drawing/2014/main" id="{4AAE6381-AC98-9541-8EE9-AFFC42A5653A}"/>
              </a:ext>
            </a:extLst>
          </p:cNvPr>
          <p:cNvSpPr txBox="1"/>
          <p:nvPr/>
        </p:nvSpPr>
        <p:spPr>
          <a:xfrm>
            <a:off x="7356132" y="5504641"/>
            <a:ext cx="4322331" cy="923330"/>
          </a:xfrm>
          <a:prstGeom prst="rect">
            <a:avLst/>
          </a:prstGeom>
          <a:solidFill>
            <a:srgbClr val="5B9BD5">
              <a:lumMod val="40000"/>
              <a:lumOff val="60000"/>
            </a:srgbClr>
          </a:solidFill>
          <a:ln>
            <a:solidFill>
              <a:srgbClr val="4472C4">
                <a:lumMod val="60000"/>
                <a:lumOff val="40000"/>
              </a:srgbClr>
            </a:solidFill>
          </a:ln>
          <a:effectLst>
            <a:outerShdw blurRad="50800" dist="38100" dir="5400000" algn="t" rotWithShape="0">
              <a:prstClr val="black">
                <a:alpha val="40000"/>
              </a:prstClr>
            </a:outerShdw>
          </a:effectLst>
        </p:spPr>
        <p:txBody>
          <a:bodyPr wrap="square" rtlCol="0">
            <a:spAutoFit/>
          </a:bodyPr>
          <a:lstStyle/>
          <a:p>
            <a:pPr>
              <a:defRPr/>
            </a:pPr>
            <a:r>
              <a:rPr lang="en-GB" dirty="0"/>
              <a:t>Scan the QR code and scroll through answer the quiz at the end (15 mins) </a:t>
            </a:r>
          </a:p>
          <a:p>
            <a:pPr defTabSz="457200">
              <a:defRPr/>
            </a:pPr>
            <a:endParaRPr lang="en-GB" kern="0" dirty="0">
              <a:solidFill>
                <a:prstClr val="black"/>
              </a:solidFill>
              <a:latin typeface="Abadi" panose="020B0604020202020204" pitchFamily="34" charset="0"/>
            </a:endParaRPr>
          </a:p>
        </p:txBody>
      </p:sp>
      <p:pic>
        <p:nvPicPr>
          <p:cNvPr id="2" name="Picture 2" descr="Eugene Jerome McCarthy - 213 - Marketing Mix">
            <a:extLst>
              <a:ext uri="{FF2B5EF4-FFF2-40B4-BE49-F238E27FC236}">
                <a16:creationId xmlns:a16="http://schemas.microsoft.com/office/drawing/2014/main" id="{F6536A4C-21BA-4027-4637-68C3B80D261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79282" y="794321"/>
            <a:ext cx="2116717" cy="2669490"/>
          </a:xfrm>
          <a:prstGeom prst="rect">
            <a:avLst/>
          </a:prstGeom>
          <a:noFill/>
          <a:extLst>
            <a:ext uri="{909E8E84-426E-40DD-AFC4-6F175D3DCCD1}">
              <a14:hiddenFill xmlns:a14="http://schemas.microsoft.com/office/drawing/2010/main">
                <a:solidFill>
                  <a:srgbClr val="FFFFFF"/>
                </a:solidFill>
              </a14:hiddenFill>
            </a:ext>
          </a:extLst>
        </p:spPr>
      </p:pic>
      <p:sp>
        <p:nvSpPr>
          <p:cNvPr id="4" name="Subtitle 2">
            <a:extLst>
              <a:ext uri="{FF2B5EF4-FFF2-40B4-BE49-F238E27FC236}">
                <a16:creationId xmlns:a16="http://schemas.microsoft.com/office/drawing/2014/main" id="{1A35F4EF-C91A-BCE9-383C-D9065F040466}"/>
              </a:ext>
            </a:extLst>
          </p:cNvPr>
          <p:cNvSpPr txBox="1">
            <a:spLocks/>
          </p:cNvSpPr>
          <p:nvPr/>
        </p:nvSpPr>
        <p:spPr>
          <a:xfrm>
            <a:off x="3927132" y="5504641"/>
            <a:ext cx="6858000" cy="1655762"/>
          </a:xfrm>
          <a:prstGeom prst="rect">
            <a:avLst/>
          </a:prstGeom>
        </p:spPr>
        <p:txBody>
          <a:bodyPr vert="horz" lIns="91440" tIns="45720" rIns="91440" bIns="45720" rtlCol="0" anchor="t">
            <a:normAutofit/>
          </a:bodyPr>
          <a:lstStyle>
            <a:lvl1pPr marL="128588" indent="-128588" algn="l" defTabSz="514350" rtl="0" eaLnBrk="1" latinLnBrk="0" hangingPunct="1">
              <a:lnSpc>
                <a:spcPct val="90000"/>
              </a:lnSpc>
              <a:spcBef>
                <a:spcPts val="563"/>
              </a:spcBef>
              <a:buFont typeface="Arial" panose="020B0604020202020204" pitchFamily="34" charset="0"/>
              <a:buChar char="•"/>
              <a:defRPr sz="1575" kern="1200">
                <a:solidFill>
                  <a:schemeClr val="tx1"/>
                </a:solidFill>
                <a:latin typeface="+mn-lt"/>
                <a:ea typeface="+mn-ea"/>
                <a:cs typeface="+mn-cs"/>
              </a:defRPr>
            </a:lvl1pPr>
            <a:lvl2pPr marL="385763" indent="-128588" algn="l" defTabSz="514350" rtl="0" eaLnBrk="1" latinLnBrk="0" hangingPunct="1">
              <a:lnSpc>
                <a:spcPct val="90000"/>
              </a:lnSpc>
              <a:spcBef>
                <a:spcPts val="281"/>
              </a:spcBef>
              <a:buFont typeface="Arial" panose="020B0604020202020204" pitchFamily="34" charset="0"/>
              <a:buChar char="•"/>
              <a:defRPr sz="1350" kern="1200">
                <a:solidFill>
                  <a:schemeClr val="tx1"/>
                </a:solidFill>
                <a:latin typeface="+mn-lt"/>
                <a:ea typeface="+mn-ea"/>
                <a:cs typeface="+mn-cs"/>
              </a:defRPr>
            </a:lvl2pPr>
            <a:lvl3pPr marL="642938" indent="-128588" algn="l" defTabSz="514350" rtl="0" eaLnBrk="1" latinLnBrk="0" hangingPunct="1">
              <a:lnSpc>
                <a:spcPct val="90000"/>
              </a:lnSpc>
              <a:spcBef>
                <a:spcPts val="281"/>
              </a:spcBef>
              <a:buFont typeface="Arial" panose="020B0604020202020204" pitchFamily="34" charset="0"/>
              <a:buChar char="•"/>
              <a:defRPr sz="1125" kern="1200">
                <a:solidFill>
                  <a:schemeClr val="tx1"/>
                </a:solidFill>
                <a:latin typeface="+mn-lt"/>
                <a:ea typeface="+mn-ea"/>
                <a:cs typeface="+mn-cs"/>
              </a:defRPr>
            </a:lvl3pPr>
            <a:lvl4pPr marL="9001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4pPr>
            <a:lvl5pPr marL="11572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marL="0" indent="0">
              <a:buNone/>
            </a:pPr>
            <a:r>
              <a:rPr lang="en-GB" sz="1800" dirty="0"/>
              <a:t>(Booms &amp; Bitner, 1981)</a:t>
            </a:r>
          </a:p>
        </p:txBody>
      </p:sp>
      <p:pic>
        <p:nvPicPr>
          <p:cNvPr id="8" name="Picture 4" descr="Bernard Henry Booms">
            <a:extLst>
              <a:ext uri="{FF2B5EF4-FFF2-40B4-BE49-F238E27FC236}">
                <a16:creationId xmlns:a16="http://schemas.microsoft.com/office/drawing/2014/main" id="{4D6EFA68-2664-669E-C7C1-A4B90120B4F3}"/>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0261" r="10951"/>
          <a:stretch/>
        </p:blipFill>
        <p:spPr bwMode="auto">
          <a:xfrm>
            <a:off x="4092211" y="3935528"/>
            <a:ext cx="1067685" cy="149475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Mary Jo Bitner biography, a service marketing guru | ToolsHero">
            <a:extLst>
              <a:ext uri="{FF2B5EF4-FFF2-40B4-BE49-F238E27FC236}">
                <a16:creationId xmlns:a16="http://schemas.microsoft.com/office/drawing/2014/main" id="{8904F58E-DB12-18F4-BFD7-57DB8B75E90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159896" y="3935528"/>
            <a:ext cx="1067685" cy="149475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1" name="Diagram 10">
            <a:extLst>
              <a:ext uri="{FF2B5EF4-FFF2-40B4-BE49-F238E27FC236}">
                <a16:creationId xmlns:a16="http://schemas.microsoft.com/office/drawing/2014/main" id="{6CCDA0FB-68BF-CB17-2AE1-3655BBF600FD}"/>
              </a:ext>
            </a:extLst>
          </p:cNvPr>
          <p:cNvGraphicFramePr/>
          <p:nvPr/>
        </p:nvGraphicFramePr>
        <p:xfrm>
          <a:off x="261535" y="3429000"/>
          <a:ext cx="3456384" cy="277440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3052137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par>
                                <p:cTn id="19" presetID="10"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par>
                                <p:cTn id="22" presetID="10" presetClass="entr" presetSubtype="0"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Graphic spid="11"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Oval 20">
            <a:extLst>
              <a:ext uri="{FF2B5EF4-FFF2-40B4-BE49-F238E27FC236}">
                <a16:creationId xmlns:a16="http://schemas.microsoft.com/office/drawing/2014/main" id="{4B7A914E-91D0-46B7-A241-A14D2610F048}"/>
              </a:ext>
            </a:extLst>
          </p:cNvPr>
          <p:cNvSpPr/>
          <p:nvPr/>
        </p:nvSpPr>
        <p:spPr>
          <a:xfrm>
            <a:off x="128803" y="1599585"/>
            <a:ext cx="3450832" cy="3297652"/>
          </a:xfrm>
          <a:prstGeom prst="ellips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sz="1350" dirty="0">
              <a:solidFill>
                <a:prstClr val="white"/>
              </a:solidFill>
              <a:latin typeface="Calibri" panose="020F0502020204030204"/>
            </a:endParaRPr>
          </a:p>
        </p:txBody>
      </p:sp>
      <p:sp>
        <p:nvSpPr>
          <p:cNvPr id="20" name="Oval 19">
            <a:extLst>
              <a:ext uri="{FF2B5EF4-FFF2-40B4-BE49-F238E27FC236}">
                <a16:creationId xmlns:a16="http://schemas.microsoft.com/office/drawing/2014/main" id="{CAB507D7-AAF9-41A9-9BE7-15F09ECA4767}"/>
              </a:ext>
            </a:extLst>
          </p:cNvPr>
          <p:cNvSpPr/>
          <p:nvPr/>
        </p:nvSpPr>
        <p:spPr>
          <a:xfrm>
            <a:off x="464520" y="1895617"/>
            <a:ext cx="2851346" cy="2705586"/>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sz="1350" dirty="0">
              <a:solidFill>
                <a:prstClr val="white"/>
              </a:solidFill>
              <a:latin typeface="Calibri" panose="020F0502020204030204"/>
            </a:endParaRPr>
          </a:p>
        </p:txBody>
      </p:sp>
      <p:sp>
        <p:nvSpPr>
          <p:cNvPr id="22" name="Oval 21">
            <a:extLst>
              <a:ext uri="{FF2B5EF4-FFF2-40B4-BE49-F238E27FC236}">
                <a16:creationId xmlns:a16="http://schemas.microsoft.com/office/drawing/2014/main" id="{1DEB34AA-7E49-491E-BFBC-A47B4A249323}"/>
              </a:ext>
            </a:extLst>
          </p:cNvPr>
          <p:cNvSpPr/>
          <p:nvPr/>
        </p:nvSpPr>
        <p:spPr>
          <a:xfrm>
            <a:off x="785001" y="2226743"/>
            <a:ext cx="2163347" cy="2043334"/>
          </a:xfrm>
          <a:prstGeom prst="ellips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sz="1350" dirty="0">
              <a:solidFill>
                <a:prstClr val="white"/>
              </a:solidFill>
              <a:latin typeface="Calibri" panose="020F0502020204030204"/>
            </a:endParaRPr>
          </a:p>
        </p:txBody>
      </p:sp>
      <p:sp>
        <p:nvSpPr>
          <p:cNvPr id="2" name="Title 1">
            <a:extLst>
              <a:ext uri="{FF2B5EF4-FFF2-40B4-BE49-F238E27FC236}">
                <a16:creationId xmlns:a16="http://schemas.microsoft.com/office/drawing/2014/main" id="{E4CB9A20-8A28-4E62-B23B-124999EEE594}"/>
              </a:ext>
            </a:extLst>
          </p:cNvPr>
          <p:cNvSpPr>
            <a:spLocks noGrp="1"/>
          </p:cNvSpPr>
          <p:nvPr>
            <p:ph type="title"/>
          </p:nvPr>
        </p:nvSpPr>
        <p:spPr>
          <a:xfrm>
            <a:off x="178038" y="123099"/>
            <a:ext cx="4453420" cy="1325563"/>
          </a:xfrm>
        </p:spPr>
        <p:txBody>
          <a:bodyPr/>
          <a:lstStyle/>
          <a:p>
            <a:r>
              <a:rPr lang="en-GB" dirty="0"/>
              <a:t>What makes a product?</a:t>
            </a:r>
          </a:p>
        </p:txBody>
      </p:sp>
      <p:sp>
        <p:nvSpPr>
          <p:cNvPr id="3" name="Content Placeholder 2">
            <a:extLst>
              <a:ext uri="{FF2B5EF4-FFF2-40B4-BE49-F238E27FC236}">
                <a16:creationId xmlns:a16="http://schemas.microsoft.com/office/drawing/2014/main" id="{79AF5001-081F-4304-B467-4974D16698A7}"/>
              </a:ext>
            </a:extLst>
          </p:cNvPr>
          <p:cNvSpPr>
            <a:spLocks noGrp="1"/>
          </p:cNvSpPr>
          <p:nvPr>
            <p:ph idx="1"/>
          </p:nvPr>
        </p:nvSpPr>
        <p:spPr>
          <a:xfrm>
            <a:off x="6267727" y="4814938"/>
            <a:ext cx="2425217" cy="295275"/>
          </a:xfrm>
        </p:spPr>
        <p:txBody>
          <a:bodyPr vert="horz" lIns="91440" tIns="45720" rIns="91440" bIns="45720" rtlCol="0" anchor="t">
            <a:normAutofit/>
          </a:bodyPr>
          <a:lstStyle/>
          <a:p>
            <a:pPr marL="0" indent="0" algn="r">
              <a:buNone/>
            </a:pPr>
            <a:r>
              <a:rPr lang="en-GB" sz="1350" dirty="0"/>
              <a:t>(Masterson et al., 2017)</a:t>
            </a:r>
          </a:p>
        </p:txBody>
      </p:sp>
      <p:sp>
        <p:nvSpPr>
          <p:cNvPr id="19" name="Oval 18">
            <a:extLst>
              <a:ext uri="{FF2B5EF4-FFF2-40B4-BE49-F238E27FC236}">
                <a16:creationId xmlns:a16="http://schemas.microsoft.com/office/drawing/2014/main" id="{C057D0F3-87AB-4082-8222-1F08D6314D11}"/>
              </a:ext>
            </a:extLst>
          </p:cNvPr>
          <p:cNvSpPr/>
          <p:nvPr/>
        </p:nvSpPr>
        <p:spPr>
          <a:xfrm>
            <a:off x="1118560" y="2553006"/>
            <a:ext cx="1471319" cy="1390809"/>
          </a:xfrm>
          <a:prstGeom prst="ellipse">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sz="1350" dirty="0">
              <a:solidFill>
                <a:prstClr val="white"/>
              </a:solidFill>
              <a:latin typeface="Calibri" panose="020F0502020204030204"/>
            </a:endParaRPr>
          </a:p>
        </p:txBody>
      </p:sp>
      <p:sp>
        <p:nvSpPr>
          <p:cNvPr id="23" name="TextBox 22">
            <a:extLst>
              <a:ext uri="{FF2B5EF4-FFF2-40B4-BE49-F238E27FC236}">
                <a16:creationId xmlns:a16="http://schemas.microsoft.com/office/drawing/2014/main" id="{3AF1621D-2CB3-4C4B-8C83-8540D6407169}"/>
              </a:ext>
            </a:extLst>
          </p:cNvPr>
          <p:cNvSpPr txBox="1"/>
          <p:nvPr/>
        </p:nvSpPr>
        <p:spPr>
          <a:xfrm>
            <a:off x="1211244" y="3006037"/>
            <a:ext cx="1378634" cy="507831"/>
          </a:xfrm>
          <a:prstGeom prst="rect">
            <a:avLst/>
          </a:prstGeom>
          <a:noFill/>
        </p:spPr>
        <p:txBody>
          <a:bodyPr wrap="square" rtlCol="0">
            <a:spAutoFit/>
          </a:bodyPr>
          <a:lstStyle/>
          <a:p>
            <a:pPr algn="ctr" defTabSz="457200"/>
            <a:r>
              <a:rPr lang="en-GB" sz="1350" b="1" dirty="0">
                <a:solidFill>
                  <a:prstClr val="white"/>
                </a:solidFill>
                <a:latin typeface="Calibri" panose="020F0502020204030204"/>
              </a:rPr>
              <a:t>Core benefit /</a:t>
            </a:r>
          </a:p>
          <a:p>
            <a:pPr algn="ctr" defTabSz="457200"/>
            <a:r>
              <a:rPr lang="en-GB" sz="1350" b="1" dirty="0">
                <a:solidFill>
                  <a:prstClr val="white"/>
                </a:solidFill>
                <a:latin typeface="Calibri" panose="020F0502020204030204"/>
              </a:rPr>
              <a:t>product</a:t>
            </a:r>
          </a:p>
        </p:txBody>
      </p:sp>
      <p:sp>
        <p:nvSpPr>
          <p:cNvPr id="24" name="TextBox 23">
            <a:extLst>
              <a:ext uri="{FF2B5EF4-FFF2-40B4-BE49-F238E27FC236}">
                <a16:creationId xmlns:a16="http://schemas.microsoft.com/office/drawing/2014/main" id="{19CF7FC7-17E3-4048-8239-506C66D1A28A}"/>
              </a:ext>
            </a:extLst>
          </p:cNvPr>
          <p:cNvSpPr txBox="1"/>
          <p:nvPr/>
        </p:nvSpPr>
        <p:spPr>
          <a:xfrm>
            <a:off x="4124029" y="1672747"/>
            <a:ext cx="1520771" cy="1131079"/>
          </a:xfrm>
          <a:prstGeom prst="rect">
            <a:avLst/>
          </a:prstGeom>
          <a:noFill/>
        </p:spPr>
        <p:txBody>
          <a:bodyPr wrap="square" lIns="91440" tIns="45720" rIns="91440" bIns="45720" rtlCol="0" anchor="t">
            <a:spAutoFit/>
          </a:bodyPr>
          <a:lstStyle/>
          <a:p>
            <a:pPr defTabSz="457200"/>
            <a:r>
              <a:rPr lang="en-GB" sz="1350" b="1" dirty="0">
                <a:solidFill>
                  <a:prstClr val="black"/>
                </a:solidFill>
                <a:latin typeface="Calibri" panose="020F0502020204030204"/>
              </a:rPr>
              <a:t>Basic product:</a:t>
            </a:r>
            <a:endParaRPr lang="en-GB" sz="1350" b="1">
              <a:solidFill>
                <a:prstClr val="black"/>
              </a:solidFill>
              <a:latin typeface="Calibri" panose="020F0502020204030204"/>
              <a:cs typeface="Calibri"/>
            </a:endParaRPr>
          </a:p>
          <a:p>
            <a:pPr defTabSz="457200"/>
            <a:r>
              <a:rPr lang="en-GB" sz="1350" dirty="0">
                <a:solidFill>
                  <a:prstClr val="black"/>
                </a:solidFill>
                <a:latin typeface="Calibri" panose="020F0502020204030204"/>
              </a:rPr>
              <a:t>- quality</a:t>
            </a:r>
            <a:endParaRPr lang="en-GB" sz="1350">
              <a:solidFill>
                <a:prstClr val="black"/>
              </a:solidFill>
              <a:latin typeface="Calibri" panose="020F0502020204030204"/>
              <a:cs typeface="Calibri"/>
            </a:endParaRPr>
          </a:p>
          <a:p>
            <a:pPr defTabSz="457200"/>
            <a:r>
              <a:rPr lang="en-GB" sz="1350" dirty="0">
                <a:solidFill>
                  <a:prstClr val="black"/>
                </a:solidFill>
                <a:latin typeface="Calibri" panose="020F0502020204030204"/>
              </a:rPr>
              <a:t>- design features</a:t>
            </a:r>
            <a:endParaRPr lang="en-GB" sz="1350">
              <a:solidFill>
                <a:prstClr val="black"/>
              </a:solidFill>
              <a:latin typeface="Calibri" panose="020F0502020204030204"/>
              <a:cs typeface="Calibri"/>
            </a:endParaRPr>
          </a:p>
          <a:p>
            <a:pPr defTabSz="457200"/>
            <a:r>
              <a:rPr lang="en-GB" sz="1350" dirty="0">
                <a:solidFill>
                  <a:prstClr val="black"/>
                </a:solidFill>
                <a:latin typeface="Calibri" panose="020F0502020204030204"/>
              </a:rPr>
              <a:t>- brand identity</a:t>
            </a:r>
            <a:endParaRPr lang="en-GB" sz="1350">
              <a:solidFill>
                <a:prstClr val="black"/>
              </a:solidFill>
              <a:latin typeface="Calibri" panose="020F0502020204030204"/>
              <a:cs typeface="Calibri"/>
            </a:endParaRPr>
          </a:p>
          <a:p>
            <a:pPr defTabSz="457200"/>
            <a:r>
              <a:rPr lang="en-GB" sz="1350" dirty="0">
                <a:solidFill>
                  <a:prstClr val="black"/>
                </a:solidFill>
                <a:latin typeface="Calibri" panose="020F0502020204030204"/>
              </a:rPr>
              <a:t>- packaging</a:t>
            </a:r>
            <a:endParaRPr lang="en-GB" sz="1350" dirty="0">
              <a:solidFill>
                <a:prstClr val="black"/>
              </a:solidFill>
              <a:latin typeface="Calibri" panose="020F0502020204030204"/>
              <a:cs typeface="Calibri"/>
            </a:endParaRPr>
          </a:p>
        </p:txBody>
      </p:sp>
      <p:sp>
        <p:nvSpPr>
          <p:cNvPr id="25" name="TextBox 24">
            <a:extLst>
              <a:ext uri="{FF2B5EF4-FFF2-40B4-BE49-F238E27FC236}">
                <a16:creationId xmlns:a16="http://schemas.microsoft.com/office/drawing/2014/main" id="{85400F71-9D58-440A-8363-B1E29297E6CC}"/>
              </a:ext>
            </a:extLst>
          </p:cNvPr>
          <p:cNvSpPr txBox="1"/>
          <p:nvPr/>
        </p:nvSpPr>
        <p:spPr>
          <a:xfrm>
            <a:off x="5659597" y="2411222"/>
            <a:ext cx="2287758" cy="1131079"/>
          </a:xfrm>
          <a:prstGeom prst="rect">
            <a:avLst/>
          </a:prstGeom>
          <a:noFill/>
        </p:spPr>
        <p:txBody>
          <a:bodyPr wrap="square" lIns="91440" tIns="45720" rIns="91440" bIns="45720" rtlCol="0" anchor="t">
            <a:spAutoFit/>
          </a:bodyPr>
          <a:lstStyle/>
          <a:p>
            <a:pPr defTabSz="457200"/>
            <a:r>
              <a:rPr lang="en-GB" sz="1350" b="1" dirty="0">
                <a:solidFill>
                  <a:prstClr val="black"/>
                </a:solidFill>
                <a:latin typeface="Calibri" panose="020F0502020204030204"/>
              </a:rPr>
              <a:t>Augmented product:</a:t>
            </a:r>
            <a:endParaRPr lang="en-GB" sz="1350" b="1">
              <a:solidFill>
                <a:prstClr val="black"/>
              </a:solidFill>
              <a:latin typeface="Calibri" panose="020F0502020204030204"/>
              <a:cs typeface="Calibri"/>
            </a:endParaRPr>
          </a:p>
          <a:p>
            <a:pPr defTabSz="457200"/>
            <a:r>
              <a:rPr lang="en-GB" sz="1350" dirty="0">
                <a:solidFill>
                  <a:prstClr val="black"/>
                </a:solidFill>
                <a:latin typeface="Calibri" panose="020F0502020204030204"/>
              </a:rPr>
              <a:t>- customer service</a:t>
            </a:r>
            <a:endParaRPr lang="en-GB" sz="1350">
              <a:solidFill>
                <a:prstClr val="black"/>
              </a:solidFill>
              <a:latin typeface="Calibri" panose="020F0502020204030204"/>
              <a:cs typeface="Calibri"/>
            </a:endParaRPr>
          </a:p>
          <a:p>
            <a:pPr defTabSz="457200"/>
            <a:r>
              <a:rPr lang="en-GB" sz="1350" dirty="0">
                <a:solidFill>
                  <a:prstClr val="black"/>
                </a:solidFill>
                <a:latin typeface="Calibri" panose="020F0502020204030204"/>
              </a:rPr>
              <a:t>- delivery</a:t>
            </a:r>
            <a:endParaRPr lang="en-GB" sz="1350">
              <a:solidFill>
                <a:prstClr val="black"/>
              </a:solidFill>
              <a:latin typeface="Calibri" panose="020F0502020204030204"/>
              <a:cs typeface="Calibri"/>
            </a:endParaRPr>
          </a:p>
          <a:p>
            <a:pPr defTabSz="457200"/>
            <a:r>
              <a:rPr lang="en-GB" sz="1350" dirty="0">
                <a:solidFill>
                  <a:prstClr val="black"/>
                </a:solidFill>
                <a:latin typeface="Calibri" panose="020F0502020204030204"/>
              </a:rPr>
              <a:t>- warranties and guarantees</a:t>
            </a:r>
            <a:endParaRPr lang="en-GB" sz="1350">
              <a:solidFill>
                <a:prstClr val="black"/>
              </a:solidFill>
              <a:latin typeface="Calibri" panose="020F0502020204030204"/>
              <a:cs typeface="Calibri"/>
            </a:endParaRPr>
          </a:p>
          <a:p>
            <a:pPr defTabSz="457200"/>
            <a:r>
              <a:rPr lang="en-GB" sz="1350" dirty="0">
                <a:solidFill>
                  <a:prstClr val="black"/>
                </a:solidFill>
                <a:latin typeface="Calibri" panose="020F0502020204030204"/>
              </a:rPr>
              <a:t>- additional products </a:t>
            </a:r>
            <a:endParaRPr lang="en-GB" sz="1350" dirty="0">
              <a:solidFill>
                <a:prstClr val="black"/>
              </a:solidFill>
              <a:latin typeface="Calibri" panose="020F0502020204030204"/>
              <a:cs typeface="Calibri"/>
            </a:endParaRPr>
          </a:p>
        </p:txBody>
      </p:sp>
      <p:sp>
        <p:nvSpPr>
          <p:cNvPr id="26" name="TextBox 25">
            <a:extLst>
              <a:ext uri="{FF2B5EF4-FFF2-40B4-BE49-F238E27FC236}">
                <a16:creationId xmlns:a16="http://schemas.microsoft.com/office/drawing/2014/main" id="{26B7A0EB-3EF5-4B01-B00F-9ACAA431E508}"/>
              </a:ext>
            </a:extLst>
          </p:cNvPr>
          <p:cNvSpPr txBox="1"/>
          <p:nvPr/>
        </p:nvSpPr>
        <p:spPr>
          <a:xfrm>
            <a:off x="7201767" y="3722224"/>
            <a:ext cx="1491176" cy="923330"/>
          </a:xfrm>
          <a:prstGeom prst="rect">
            <a:avLst/>
          </a:prstGeom>
          <a:noFill/>
        </p:spPr>
        <p:txBody>
          <a:bodyPr wrap="square" lIns="91440" tIns="45720" rIns="91440" bIns="45720" rtlCol="0" anchor="t">
            <a:spAutoFit/>
          </a:bodyPr>
          <a:lstStyle/>
          <a:p>
            <a:pPr defTabSz="457200"/>
            <a:r>
              <a:rPr lang="en-GB" sz="1350" b="1" dirty="0">
                <a:solidFill>
                  <a:prstClr val="black"/>
                </a:solidFill>
                <a:latin typeface="Calibri" panose="020F0502020204030204"/>
              </a:rPr>
              <a:t>Perceived product:</a:t>
            </a:r>
            <a:endParaRPr lang="en-GB" sz="1350" b="1">
              <a:solidFill>
                <a:prstClr val="black"/>
              </a:solidFill>
              <a:latin typeface="Calibri" panose="020F0502020204030204"/>
              <a:cs typeface="Calibri"/>
            </a:endParaRPr>
          </a:p>
          <a:p>
            <a:pPr defTabSz="457200"/>
            <a:r>
              <a:rPr lang="en-GB" sz="1350" dirty="0">
                <a:solidFill>
                  <a:prstClr val="black"/>
                </a:solidFill>
                <a:latin typeface="Calibri" panose="020F0502020204030204"/>
              </a:rPr>
              <a:t>- value</a:t>
            </a:r>
            <a:endParaRPr lang="en-GB" sz="1350">
              <a:solidFill>
                <a:prstClr val="black"/>
              </a:solidFill>
              <a:latin typeface="Calibri" panose="020F0502020204030204"/>
              <a:cs typeface="Calibri"/>
            </a:endParaRPr>
          </a:p>
          <a:p>
            <a:pPr defTabSz="457200"/>
            <a:r>
              <a:rPr lang="en-GB" sz="1350" dirty="0">
                <a:solidFill>
                  <a:prstClr val="black"/>
                </a:solidFill>
                <a:latin typeface="Calibri" panose="020F0502020204030204"/>
              </a:rPr>
              <a:t>- brand image</a:t>
            </a:r>
            <a:endParaRPr lang="en-GB" sz="1350" dirty="0">
              <a:solidFill>
                <a:prstClr val="black"/>
              </a:solidFill>
              <a:latin typeface="Calibri" panose="020F0502020204030204"/>
              <a:cs typeface="Calibri"/>
            </a:endParaRPr>
          </a:p>
        </p:txBody>
      </p:sp>
      <p:cxnSp>
        <p:nvCxnSpPr>
          <p:cNvPr id="28" name="Straight Arrow Connector 27">
            <a:extLst>
              <a:ext uri="{FF2B5EF4-FFF2-40B4-BE49-F238E27FC236}">
                <a16:creationId xmlns:a16="http://schemas.microsoft.com/office/drawing/2014/main" id="{349D4471-6945-459C-9DA8-5403BEBC7196}"/>
              </a:ext>
            </a:extLst>
          </p:cNvPr>
          <p:cNvCxnSpPr>
            <a:cxnSpLocks/>
          </p:cNvCxnSpPr>
          <p:nvPr/>
        </p:nvCxnSpPr>
        <p:spPr>
          <a:xfrm flipH="1">
            <a:off x="2589878" y="2743863"/>
            <a:ext cx="1534150" cy="0"/>
          </a:xfrm>
          <a:prstGeom prst="straightConnector1">
            <a:avLst/>
          </a:prstGeom>
          <a:ln w="5715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BF871853-F9D7-430E-9DFD-2D29CB9C4052}"/>
              </a:ext>
            </a:extLst>
          </p:cNvPr>
          <p:cNvCxnSpPr>
            <a:cxnSpLocks/>
          </p:cNvCxnSpPr>
          <p:nvPr/>
        </p:nvCxnSpPr>
        <p:spPr>
          <a:xfrm flipH="1">
            <a:off x="3030994" y="3474385"/>
            <a:ext cx="2613804" cy="0"/>
          </a:xfrm>
          <a:prstGeom prst="straightConnector1">
            <a:avLst/>
          </a:prstGeom>
          <a:ln w="5715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994B48D3-1A98-49F2-B248-2296E3A213D2}"/>
              </a:ext>
            </a:extLst>
          </p:cNvPr>
          <p:cNvCxnSpPr>
            <a:cxnSpLocks/>
          </p:cNvCxnSpPr>
          <p:nvPr/>
        </p:nvCxnSpPr>
        <p:spPr>
          <a:xfrm flipH="1">
            <a:off x="3030995" y="4270077"/>
            <a:ext cx="4170773" cy="0"/>
          </a:xfrm>
          <a:prstGeom prst="straightConnector1">
            <a:avLst/>
          </a:prstGeom>
          <a:ln w="5715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4" name="Content Placeholder 2">
            <a:extLst>
              <a:ext uri="{FF2B5EF4-FFF2-40B4-BE49-F238E27FC236}">
                <a16:creationId xmlns:a16="http://schemas.microsoft.com/office/drawing/2014/main" id="{9443984D-05D4-2A6F-1E21-E5BE07499F5A}"/>
              </a:ext>
            </a:extLst>
          </p:cNvPr>
          <p:cNvSpPr txBox="1">
            <a:spLocks/>
          </p:cNvSpPr>
          <p:nvPr/>
        </p:nvSpPr>
        <p:spPr>
          <a:xfrm>
            <a:off x="8732808" y="2618324"/>
            <a:ext cx="3530102" cy="3131129"/>
          </a:xfrm>
          <a:prstGeom prst="rect">
            <a:avLst/>
          </a:prstGeom>
        </p:spPr>
        <p:txBody>
          <a:bodyPr vert="horz" lIns="91440" tIns="45720" rIns="91440" bIns="4572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350" b="1" dirty="0">
                <a:solidFill>
                  <a:srgbClr val="000000"/>
                </a:solidFill>
              </a:rPr>
              <a:t>Core product:</a:t>
            </a:r>
            <a:r>
              <a:rPr lang="en-GB" sz="1350" dirty="0">
                <a:solidFill>
                  <a:srgbClr val="000000"/>
                </a:solidFill>
              </a:rPr>
              <a:t> coffee </a:t>
            </a:r>
          </a:p>
          <a:p>
            <a:pPr marL="0" indent="0">
              <a:buFont typeface="Arial" panose="020B0604020202020204" pitchFamily="34" charset="0"/>
              <a:buNone/>
            </a:pPr>
            <a:r>
              <a:rPr lang="en-GB" sz="1350" b="1" dirty="0">
                <a:solidFill>
                  <a:srgbClr val="000000"/>
                </a:solidFill>
              </a:rPr>
              <a:t>Basic product:</a:t>
            </a:r>
            <a:r>
              <a:rPr lang="en-GB" sz="1350" dirty="0">
                <a:solidFill>
                  <a:srgbClr val="000000"/>
                </a:solidFill>
              </a:rPr>
              <a:t> a luxury coffee, high quality (high cost!), very good brand identity.</a:t>
            </a:r>
          </a:p>
          <a:p>
            <a:pPr marL="0" indent="0">
              <a:buFont typeface="Arial" panose="020B0604020202020204" pitchFamily="34" charset="0"/>
              <a:buNone/>
            </a:pPr>
            <a:r>
              <a:rPr lang="en-GB" sz="1350" b="1" dirty="0">
                <a:solidFill>
                  <a:srgbClr val="000000"/>
                </a:solidFill>
              </a:rPr>
              <a:t>Augmented product:</a:t>
            </a:r>
            <a:r>
              <a:rPr lang="en-GB" sz="1350" dirty="0">
                <a:solidFill>
                  <a:srgbClr val="000000"/>
                </a:solidFill>
              </a:rPr>
              <a:t> lots of extras and potential substitutions (</a:t>
            </a:r>
            <a:r>
              <a:rPr lang="en-GB" sz="1350" i="1" dirty="0">
                <a:solidFill>
                  <a:srgbClr val="000000"/>
                </a:solidFill>
              </a:rPr>
              <a:t>types of milk, flavourings, sizing</a:t>
            </a:r>
            <a:r>
              <a:rPr lang="en-GB" sz="1350" dirty="0">
                <a:solidFill>
                  <a:srgbClr val="000000"/>
                </a:solidFill>
              </a:rPr>
              <a:t>). You can add food to your order. Good customer service in the shop. You pick it up, at the counter or via drive through. Guaranteed quality – they will make a new drink if you’re unhappy. </a:t>
            </a:r>
          </a:p>
          <a:p>
            <a:pPr marL="0" indent="0">
              <a:buFont typeface="Arial" panose="020B0604020202020204" pitchFamily="34" charset="0"/>
              <a:buNone/>
            </a:pPr>
            <a:r>
              <a:rPr lang="en-GB" sz="1350" b="1" dirty="0">
                <a:solidFill>
                  <a:srgbClr val="000000"/>
                </a:solidFill>
              </a:rPr>
              <a:t>Perceived product:</a:t>
            </a:r>
            <a:r>
              <a:rPr lang="en-GB" sz="1350" dirty="0">
                <a:solidFill>
                  <a:srgbClr val="000000"/>
                </a:solidFill>
              </a:rPr>
              <a:t> good value for money (</a:t>
            </a:r>
            <a:r>
              <a:rPr lang="en-GB" sz="1350" i="1" dirty="0">
                <a:solidFill>
                  <a:srgbClr val="000000"/>
                </a:solidFill>
              </a:rPr>
              <a:t>depends on your own opinion!</a:t>
            </a:r>
            <a:r>
              <a:rPr lang="en-GB" sz="1350" dirty="0">
                <a:solidFill>
                  <a:srgbClr val="000000"/>
                </a:solidFill>
              </a:rPr>
              <a:t>). Most people who like coffee would say Starbucks is a good brand. </a:t>
            </a:r>
          </a:p>
        </p:txBody>
      </p:sp>
      <p:pic>
        <p:nvPicPr>
          <p:cNvPr id="6" name="Picture 2" descr="Environmental charity to receive Starbucks 5p cup charge in UK rollout | UK  Fundraising">
            <a:extLst>
              <a:ext uri="{FF2B5EF4-FFF2-40B4-BE49-F238E27FC236}">
                <a16:creationId xmlns:a16="http://schemas.microsoft.com/office/drawing/2014/main" id="{9A957189-20B0-39B1-F9C7-DC5722D9BA64}"/>
              </a:ext>
            </a:extLst>
          </p:cNvPr>
          <p:cNvPicPr>
            <a:picLocks noChangeAspect="1" noChangeArrowheads="1"/>
          </p:cNvPicPr>
          <p:nvPr/>
        </p:nvPicPr>
        <p:blipFill rotWithShape="1">
          <a:blip r:embed="rId3">
            <a:alphaModFix/>
            <a:extLst>
              <a:ext uri="{28A0092B-C50C-407E-A947-70E740481C1C}">
                <a14:useLocalDpi xmlns:a14="http://schemas.microsoft.com/office/drawing/2010/main" val="0"/>
              </a:ext>
            </a:extLst>
          </a:blip>
          <a:srcRect l="28471" r="9527"/>
          <a:stretch/>
        </p:blipFill>
        <p:spPr bwMode="auto">
          <a:xfrm>
            <a:off x="9888484" y="273343"/>
            <a:ext cx="2125478" cy="22796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47256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39290" y="-179222"/>
            <a:ext cx="10515600" cy="1325563"/>
          </a:xfrm>
        </p:spPr>
        <p:txBody>
          <a:bodyPr>
            <a:normAutofit/>
          </a:bodyPr>
          <a:lstStyle/>
          <a:p>
            <a:pPr algn="ctr"/>
            <a:r>
              <a:rPr lang="en-GB" sz="4000" b="1" dirty="0"/>
              <a:t>Relationships with products…</a:t>
            </a:r>
          </a:p>
        </p:txBody>
      </p:sp>
      <p:sp>
        <p:nvSpPr>
          <p:cNvPr id="3" name="Content Placeholder 2"/>
          <p:cNvSpPr>
            <a:spLocks noGrp="1"/>
          </p:cNvSpPr>
          <p:nvPr>
            <p:ph idx="1"/>
          </p:nvPr>
        </p:nvSpPr>
        <p:spPr>
          <a:xfrm>
            <a:off x="350319" y="1420661"/>
            <a:ext cx="11247443" cy="3263504"/>
          </a:xfrm>
        </p:spPr>
        <p:txBody>
          <a:bodyPr>
            <a:noAutofit/>
          </a:bodyPr>
          <a:lstStyle/>
          <a:p>
            <a:r>
              <a:rPr lang="en-GB" sz="2400" b="1" dirty="0"/>
              <a:t>Self-concept attachments</a:t>
            </a:r>
            <a:r>
              <a:rPr lang="en-GB" sz="2400" dirty="0"/>
              <a:t>: The product helps establish the user’s identity.  (For example, do you feel more like yourself in Ralph Lauren or Diesel clothing?)</a:t>
            </a:r>
          </a:p>
          <a:p>
            <a:r>
              <a:rPr lang="en-GB" sz="2400" b="1" dirty="0"/>
              <a:t>Nostalgic attachments</a:t>
            </a:r>
            <a:r>
              <a:rPr lang="en-GB" sz="2400" dirty="0"/>
              <a:t>: The product serves as a link with a past self.  (Does eating the inside of a Cadbury Crème Egg remind you of childhood?)</a:t>
            </a:r>
          </a:p>
          <a:p>
            <a:r>
              <a:rPr lang="en-GB" sz="2400" b="1" dirty="0"/>
              <a:t>Interdependence</a:t>
            </a:r>
            <a:r>
              <a:rPr lang="en-GB" sz="2400" dirty="0"/>
              <a:t>:  The product is a part of the user’s daily routine.  (Could you get through the day without a Starbucks or </a:t>
            </a:r>
            <a:r>
              <a:rPr lang="en-GB" sz="2400" dirty="0" err="1"/>
              <a:t>Caffe</a:t>
            </a:r>
            <a:r>
              <a:rPr lang="en-GB" sz="2400" dirty="0"/>
              <a:t> Nero Coffee?)</a:t>
            </a:r>
          </a:p>
          <a:p>
            <a:r>
              <a:rPr lang="en-GB" sz="2400" b="1" dirty="0"/>
              <a:t>Love</a:t>
            </a:r>
            <a:r>
              <a:rPr lang="en-GB" sz="2400" dirty="0"/>
              <a:t>: The product elicits emotional bonds of warmth, passion or other strong emotion. (Ever been to a match between Arsenal and Manchester United?)</a:t>
            </a:r>
          </a:p>
        </p:txBody>
      </p:sp>
      <p:sp>
        <p:nvSpPr>
          <p:cNvPr id="5" name="TextBox 4"/>
          <p:cNvSpPr txBox="1"/>
          <p:nvPr/>
        </p:nvSpPr>
        <p:spPr>
          <a:xfrm>
            <a:off x="7608168" y="6165304"/>
            <a:ext cx="2566852" cy="300082"/>
          </a:xfrm>
          <a:prstGeom prst="rect">
            <a:avLst/>
          </a:prstGeom>
          <a:noFill/>
        </p:spPr>
        <p:txBody>
          <a:bodyPr wrap="square" rtlCol="0">
            <a:spAutoFit/>
          </a:bodyPr>
          <a:lstStyle/>
          <a:p>
            <a:pPr algn="r" defTabSz="685800"/>
            <a:r>
              <a:rPr lang="en-GB" sz="1350" dirty="0">
                <a:solidFill>
                  <a:prstClr val="black"/>
                </a:solidFill>
                <a:latin typeface="Calibri" panose="020F0502020204030204"/>
              </a:rPr>
              <a:t>(Solomon et al, 2013)</a:t>
            </a:r>
          </a:p>
        </p:txBody>
      </p:sp>
    </p:spTree>
    <p:extLst>
      <p:ext uri="{BB962C8B-B14F-4D97-AF65-F5344CB8AC3E}">
        <p14:creationId xmlns:p14="http://schemas.microsoft.com/office/powerpoint/2010/main" val="23497783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334328" y="346368"/>
            <a:ext cx="10674098" cy="458390"/>
          </a:xfrm>
        </p:spPr>
        <p:txBody>
          <a:bodyPr>
            <a:normAutofit fontScale="90000"/>
          </a:bodyPr>
          <a:lstStyle/>
          <a:p>
            <a:r>
              <a:rPr lang="en-GB" altLang="en-US" dirty="0"/>
              <a:t>Who are you? : The concept of self.</a:t>
            </a:r>
          </a:p>
        </p:txBody>
      </p:sp>
      <p:sp>
        <p:nvSpPr>
          <p:cNvPr id="3" name="TextBox 2">
            <a:extLst>
              <a:ext uri="{FF2B5EF4-FFF2-40B4-BE49-F238E27FC236}">
                <a16:creationId xmlns:a16="http://schemas.microsoft.com/office/drawing/2014/main" id="{1D16DC4E-1688-4ED5-7DF4-22774C7CDF8A}"/>
              </a:ext>
            </a:extLst>
          </p:cNvPr>
          <p:cNvSpPr txBox="1"/>
          <p:nvPr/>
        </p:nvSpPr>
        <p:spPr>
          <a:xfrm>
            <a:off x="213105" y="1984910"/>
            <a:ext cx="9297352" cy="1477328"/>
          </a:xfrm>
          <a:prstGeom prst="rect">
            <a:avLst/>
          </a:prstGeom>
          <a:noFill/>
        </p:spPr>
        <p:txBody>
          <a:bodyPr wrap="square">
            <a:spAutoFit/>
          </a:bodyPr>
          <a:lstStyle/>
          <a:p>
            <a:r>
              <a:rPr lang="en-GB" dirty="0"/>
              <a:t>"The self-concept is a general term used to refer to how someone thinks about, evaluates or perceives themselves. To be aware of oneself is to have a concept of oneself. " (McLeod, 2008)</a:t>
            </a:r>
          </a:p>
          <a:p>
            <a:endParaRPr lang="en-GB" dirty="0"/>
          </a:p>
          <a:p>
            <a:r>
              <a:rPr lang="en-GB" dirty="0"/>
              <a:t>A consumers personality influences the way they respond to marketing stimuli, however efforts to make the applicable have been met with mixed results as we will explore… </a:t>
            </a:r>
          </a:p>
        </p:txBody>
      </p:sp>
      <p:pic>
        <p:nvPicPr>
          <p:cNvPr id="1026" name="Picture 2" descr="21,230 Child Thinking Illustrations &amp; Clip Art - iStock | Young child  thinking, Child thinking looking up, Child thinking classroom">
            <a:extLst>
              <a:ext uri="{FF2B5EF4-FFF2-40B4-BE49-F238E27FC236}">
                <a16:creationId xmlns:a16="http://schemas.microsoft.com/office/drawing/2014/main" id="{39C59273-E62F-92ED-0C2B-44D0B051D3C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5843"/>
          <a:stretch/>
        </p:blipFill>
        <p:spPr bwMode="auto">
          <a:xfrm>
            <a:off x="9597029" y="2954840"/>
            <a:ext cx="2381866" cy="2696522"/>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37434E91-86FE-8268-6C4C-DF190E68155A}"/>
              </a:ext>
            </a:extLst>
          </p:cNvPr>
          <p:cNvSpPr txBox="1"/>
          <p:nvPr/>
        </p:nvSpPr>
        <p:spPr>
          <a:xfrm>
            <a:off x="299677" y="862908"/>
            <a:ext cx="10674098" cy="646331"/>
          </a:xfrm>
          <a:prstGeom prst="rect">
            <a:avLst/>
          </a:prstGeom>
          <a:noFill/>
        </p:spPr>
        <p:txBody>
          <a:bodyPr wrap="square">
            <a:spAutoFit/>
          </a:bodyPr>
          <a:lstStyle/>
          <a:p>
            <a:r>
              <a:rPr lang="en-GB" dirty="0"/>
              <a:t>"The person's ideas and feelings about themselves, including their attributes and who and what the self is" (Sethna and Blythe, 2019).</a:t>
            </a:r>
          </a:p>
        </p:txBody>
      </p:sp>
      <p:sp>
        <p:nvSpPr>
          <p:cNvPr id="15" name="TextBox 14">
            <a:extLst>
              <a:ext uri="{FF2B5EF4-FFF2-40B4-BE49-F238E27FC236}">
                <a16:creationId xmlns:a16="http://schemas.microsoft.com/office/drawing/2014/main" id="{E06030BA-F359-83D1-3BB1-FDF2E8521599}"/>
              </a:ext>
            </a:extLst>
          </p:cNvPr>
          <p:cNvSpPr txBox="1"/>
          <p:nvPr/>
        </p:nvSpPr>
        <p:spPr>
          <a:xfrm>
            <a:off x="213105" y="3760929"/>
            <a:ext cx="9297352" cy="1477328"/>
          </a:xfrm>
          <a:prstGeom prst="rect">
            <a:avLst/>
          </a:prstGeom>
          <a:noFill/>
        </p:spPr>
        <p:txBody>
          <a:bodyPr wrap="square">
            <a:spAutoFit/>
          </a:bodyPr>
          <a:lstStyle/>
          <a:p>
            <a:r>
              <a:rPr lang="en-GB" b="0" i="0" dirty="0">
                <a:solidFill>
                  <a:srgbClr val="1F1F1F"/>
                </a:solidFill>
                <a:effectLst/>
              </a:rPr>
              <a:t>Brand identity and self-concept are linked: In psychology, ‘identity’ is also referred to as ‘self-concept’. </a:t>
            </a:r>
          </a:p>
          <a:p>
            <a:r>
              <a:rPr lang="en-GB" b="0" i="0" dirty="0">
                <a:solidFill>
                  <a:srgbClr val="1F1F1F"/>
                </a:solidFill>
                <a:effectLst/>
              </a:rPr>
              <a:t>A person’s self-concept refers to her/his perceptions about who s/he is (attributes, self-worth, etc.) and who s/he wishes to become.</a:t>
            </a:r>
          </a:p>
          <a:p>
            <a:r>
              <a:rPr lang="en-GB" dirty="0">
                <a:solidFill>
                  <a:srgbClr val="1F1F1F"/>
                </a:solidFill>
              </a:rPr>
              <a:t>We become what we purchase and the brands we engage with communicate this.</a:t>
            </a:r>
            <a:endParaRPr lang="en-GB" dirty="0"/>
          </a:p>
        </p:txBody>
      </p:sp>
      <p:sp>
        <p:nvSpPr>
          <p:cNvPr id="4" name="TextBox 3">
            <a:extLst>
              <a:ext uri="{FF2B5EF4-FFF2-40B4-BE49-F238E27FC236}">
                <a16:creationId xmlns:a16="http://schemas.microsoft.com/office/drawing/2014/main" id="{899A1E35-89F9-F504-58AB-7AECE2AF0ED6}"/>
              </a:ext>
            </a:extLst>
          </p:cNvPr>
          <p:cNvSpPr txBox="1"/>
          <p:nvPr/>
        </p:nvSpPr>
        <p:spPr>
          <a:xfrm>
            <a:off x="8117742" y="4672785"/>
            <a:ext cx="1704684" cy="369332"/>
          </a:xfrm>
          <a:prstGeom prst="rect">
            <a:avLst/>
          </a:prstGeom>
          <a:noFill/>
        </p:spPr>
        <p:txBody>
          <a:bodyPr wrap="square">
            <a:spAutoFit/>
          </a:bodyPr>
          <a:lstStyle/>
          <a:p>
            <a:r>
              <a:rPr lang="en-GB" b="1" dirty="0"/>
              <a:t>The Actual Self </a:t>
            </a:r>
            <a:endParaRPr lang="en-GB" dirty="0"/>
          </a:p>
        </p:txBody>
      </p:sp>
      <p:sp>
        <p:nvSpPr>
          <p:cNvPr id="6" name="TextBox 5">
            <a:extLst>
              <a:ext uri="{FF2B5EF4-FFF2-40B4-BE49-F238E27FC236}">
                <a16:creationId xmlns:a16="http://schemas.microsoft.com/office/drawing/2014/main" id="{4172ACF0-61A6-16DE-12B4-25E0D8EA7BE9}"/>
              </a:ext>
            </a:extLst>
          </p:cNvPr>
          <p:cNvSpPr txBox="1"/>
          <p:nvPr/>
        </p:nvSpPr>
        <p:spPr>
          <a:xfrm>
            <a:off x="8163839" y="4989957"/>
            <a:ext cx="1612490" cy="369332"/>
          </a:xfrm>
          <a:prstGeom prst="rect">
            <a:avLst/>
          </a:prstGeom>
          <a:noFill/>
        </p:spPr>
        <p:txBody>
          <a:bodyPr wrap="square">
            <a:spAutoFit/>
          </a:bodyPr>
          <a:lstStyle/>
          <a:p>
            <a:r>
              <a:rPr lang="en-GB" b="1" dirty="0"/>
              <a:t>The Social Self </a:t>
            </a:r>
            <a:endParaRPr lang="en-GB" dirty="0"/>
          </a:p>
        </p:txBody>
      </p:sp>
      <p:sp>
        <p:nvSpPr>
          <p:cNvPr id="8" name="TextBox 7">
            <a:extLst>
              <a:ext uri="{FF2B5EF4-FFF2-40B4-BE49-F238E27FC236}">
                <a16:creationId xmlns:a16="http://schemas.microsoft.com/office/drawing/2014/main" id="{F6DBCEFD-987A-FFD3-20EA-0927965FBDD9}"/>
              </a:ext>
            </a:extLst>
          </p:cNvPr>
          <p:cNvSpPr txBox="1"/>
          <p:nvPr/>
        </p:nvSpPr>
        <p:spPr>
          <a:xfrm>
            <a:off x="8439142" y="5229740"/>
            <a:ext cx="1061884" cy="369332"/>
          </a:xfrm>
          <a:prstGeom prst="rect">
            <a:avLst/>
          </a:prstGeom>
          <a:noFill/>
        </p:spPr>
        <p:txBody>
          <a:bodyPr wrap="square">
            <a:spAutoFit/>
          </a:bodyPr>
          <a:lstStyle/>
          <a:p>
            <a:r>
              <a:rPr lang="en-GB" b="1" dirty="0"/>
              <a:t>Ideal Self </a:t>
            </a:r>
            <a:endParaRPr lang="en-GB" dirty="0"/>
          </a:p>
        </p:txBody>
      </p:sp>
      <p:sp>
        <p:nvSpPr>
          <p:cNvPr id="11" name="TextBox 10">
            <a:extLst>
              <a:ext uri="{FF2B5EF4-FFF2-40B4-BE49-F238E27FC236}">
                <a16:creationId xmlns:a16="http://schemas.microsoft.com/office/drawing/2014/main" id="{589EDC84-A0FB-296B-5845-2368429437AA}"/>
              </a:ext>
            </a:extLst>
          </p:cNvPr>
          <p:cNvSpPr txBox="1"/>
          <p:nvPr/>
        </p:nvSpPr>
        <p:spPr>
          <a:xfrm>
            <a:off x="8065516" y="5427654"/>
            <a:ext cx="1809135" cy="369332"/>
          </a:xfrm>
          <a:prstGeom prst="rect">
            <a:avLst/>
          </a:prstGeom>
          <a:noFill/>
        </p:spPr>
        <p:txBody>
          <a:bodyPr wrap="square">
            <a:spAutoFit/>
          </a:bodyPr>
          <a:lstStyle/>
          <a:p>
            <a:r>
              <a:rPr lang="en-GB" b="1" dirty="0"/>
              <a:t>looking-glass self </a:t>
            </a:r>
            <a:endParaRPr lang="en-GB" dirty="0"/>
          </a:p>
        </p:txBody>
      </p:sp>
    </p:spTree>
    <p:extLst>
      <p:ext uri="{BB962C8B-B14F-4D97-AF65-F5344CB8AC3E}">
        <p14:creationId xmlns:p14="http://schemas.microsoft.com/office/powerpoint/2010/main" val="35357839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16363-8C69-3A4E-F2BF-0F50AAA9632A}"/>
              </a:ext>
            </a:extLst>
          </p:cNvPr>
          <p:cNvSpPr>
            <a:spLocks noGrp="1"/>
          </p:cNvSpPr>
          <p:nvPr>
            <p:ph type="title"/>
          </p:nvPr>
        </p:nvSpPr>
        <p:spPr>
          <a:xfrm>
            <a:off x="308782" y="-63556"/>
            <a:ext cx="10515600" cy="1325563"/>
          </a:xfrm>
        </p:spPr>
        <p:txBody>
          <a:bodyPr/>
          <a:lstStyle/>
          <a:p>
            <a:r>
              <a:rPr lang="en-GB" dirty="0"/>
              <a:t>Self esteem.</a:t>
            </a:r>
          </a:p>
        </p:txBody>
      </p:sp>
      <p:sp>
        <p:nvSpPr>
          <p:cNvPr id="3" name="Content Placeholder 2">
            <a:extLst>
              <a:ext uri="{FF2B5EF4-FFF2-40B4-BE49-F238E27FC236}">
                <a16:creationId xmlns:a16="http://schemas.microsoft.com/office/drawing/2014/main" id="{8595BA59-6484-FDCB-502E-FA77A3D7C757}"/>
              </a:ext>
            </a:extLst>
          </p:cNvPr>
          <p:cNvSpPr>
            <a:spLocks noGrp="1"/>
          </p:cNvSpPr>
          <p:nvPr>
            <p:ph idx="1"/>
          </p:nvPr>
        </p:nvSpPr>
        <p:spPr>
          <a:xfrm>
            <a:off x="256309" y="995186"/>
            <a:ext cx="7682345" cy="4351338"/>
          </a:xfrm>
        </p:spPr>
        <p:txBody>
          <a:bodyPr/>
          <a:lstStyle/>
          <a:p>
            <a:pPr marL="0" indent="0">
              <a:buNone/>
            </a:pPr>
            <a:r>
              <a:rPr lang="en-GB" sz="1600" dirty="0">
                <a:latin typeface="Arial" panose="020B0604020202020204" pitchFamily="34" charset="0"/>
                <a:cs typeface="Arial" panose="020B0604020202020204" pitchFamily="34" charset="0"/>
              </a:rPr>
              <a:t>The positivity of a persons self concept.</a:t>
            </a:r>
          </a:p>
          <a:p>
            <a:pPr marL="0" indent="0">
              <a:buNone/>
            </a:pPr>
            <a:r>
              <a:rPr lang="en-GB" sz="1600" dirty="0">
                <a:latin typeface="Arial" panose="020B0604020202020204" pitchFamily="34" charset="0"/>
                <a:cs typeface="Arial" panose="020B0604020202020204" pitchFamily="34" charset="0"/>
              </a:rPr>
              <a:t>Often those with a low self esteem will expect themselves to not perform well when comparing themselves to others and will try to avoid embarrassment failure and rejection.</a:t>
            </a:r>
          </a:p>
          <a:p>
            <a:pPr marL="0" indent="0">
              <a:buNone/>
            </a:pPr>
            <a:r>
              <a:rPr lang="en-GB" sz="1600" dirty="0">
                <a:latin typeface="Arial" panose="020B0604020202020204" pitchFamily="34" charset="0"/>
                <a:cs typeface="Arial" panose="020B0604020202020204" pitchFamily="34" charset="0"/>
              </a:rPr>
              <a:t>In a recent study by Stubby  found </a:t>
            </a:r>
            <a:r>
              <a:rPr lang="en-GB" sz="1600" b="0" i="0" dirty="0">
                <a:effectLst/>
                <a:latin typeface="Arial" panose="020B0604020202020204" pitchFamily="34" charset="0"/>
                <a:cs typeface="Arial" panose="020B0604020202020204" pitchFamily="34" charset="0"/>
              </a:rPr>
              <a:t>those who hold pessimistic self-views, choose inferior products. For instance, people with low self-esteem preferred cheap vodka in a plastic bottle over premium vodka, and they were more willing to visit a dingy restaurant when it was framed as uncool rather than the cool place to be.</a:t>
            </a:r>
            <a:r>
              <a:rPr lang="en-GB" sz="1600" dirty="0">
                <a:latin typeface="Arial" panose="020B0604020202020204" pitchFamily="34" charset="0"/>
                <a:cs typeface="Arial" panose="020B0604020202020204" pitchFamily="34" charset="0"/>
              </a:rPr>
              <a:t> </a:t>
            </a:r>
          </a:p>
          <a:p>
            <a:pPr marL="0" indent="0">
              <a:buNone/>
            </a:pPr>
            <a:r>
              <a:rPr lang="en-GB" sz="1600" dirty="0">
                <a:latin typeface="Arial" panose="020B0604020202020204" pitchFamily="34" charset="0"/>
                <a:cs typeface="Arial" panose="020B0604020202020204" pitchFamily="34" charset="0"/>
              </a:rPr>
              <a:t>Individuals who feel powerful often spend more on them self's “I'm worth it!” in contrast those who feel powerless tend to spend more on others than themselves.. </a:t>
            </a:r>
          </a:p>
          <a:p>
            <a:pPr marL="0" indent="0">
              <a:buNone/>
            </a:pPr>
            <a:endParaRPr lang="en-GB" sz="1600" dirty="0">
              <a:latin typeface="Arial" panose="020B0604020202020204" pitchFamily="34" charset="0"/>
              <a:cs typeface="Arial" panose="020B0604020202020204" pitchFamily="34" charset="0"/>
            </a:endParaRPr>
          </a:p>
          <a:p>
            <a:pPr marL="0" indent="0">
              <a:buNone/>
            </a:pPr>
            <a:r>
              <a:rPr lang="en-GB" sz="1600" dirty="0">
                <a:latin typeface="Arial" panose="020B0604020202020204" pitchFamily="34" charset="0"/>
                <a:cs typeface="Arial" panose="020B0604020202020204" pitchFamily="34" charset="0"/>
              </a:rPr>
              <a:t>The study goes on to describe how people with low self-esteem pick inferior products because those products resonate with how they feel about themselves. They identify with low-tier brands because those brands match their pessimistic self-views. They eat stale popcorn because they think it is good enough for them. They consume within their league rather than outside of their league.</a:t>
            </a:r>
          </a:p>
        </p:txBody>
      </p:sp>
      <p:sp>
        <p:nvSpPr>
          <p:cNvPr id="5" name="TextBox 4">
            <a:extLst>
              <a:ext uri="{FF2B5EF4-FFF2-40B4-BE49-F238E27FC236}">
                <a16:creationId xmlns:a16="http://schemas.microsoft.com/office/drawing/2014/main" id="{770456D7-6DC9-9F86-5D9C-7B814A723D92}"/>
              </a:ext>
            </a:extLst>
          </p:cNvPr>
          <p:cNvSpPr txBox="1"/>
          <p:nvPr/>
        </p:nvSpPr>
        <p:spPr>
          <a:xfrm>
            <a:off x="5706668" y="5135962"/>
            <a:ext cx="6098874" cy="369332"/>
          </a:xfrm>
          <a:prstGeom prst="rect">
            <a:avLst/>
          </a:prstGeom>
          <a:noFill/>
        </p:spPr>
        <p:txBody>
          <a:bodyPr wrap="square">
            <a:spAutoFit/>
          </a:bodyPr>
          <a:lstStyle/>
          <a:p>
            <a:r>
              <a:rPr lang="en-GB" sz="1800" dirty="0">
                <a:latin typeface="Arial" panose="020B0604020202020204" pitchFamily="34" charset="0"/>
                <a:cs typeface="Arial" panose="020B0604020202020204" pitchFamily="34" charset="0"/>
              </a:rPr>
              <a:t>(</a:t>
            </a:r>
            <a:r>
              <a:rPr lang="en-GB" sz="1800" dirty="0" err="1">
                <a:latin typeface="Arial" panose="020B0604020202020204" pitchFamily="34" charset="0"/>
                <a:cs typeface="Arial" panose="020B0604020202020204" pitchFamily="34" charset="0"/>
              </a:rPr>
              <a:t>Stuppy</a:t>
            </a:r>
            <a:r>
              <a:rPr lang="en-GB" sz="1800" dirty="0">
                <a:latin typeface="Arial" panose="020B0604020202020204" pitchFamily="34" charset="0"/>
                <a:cs typeface="Arial" panose="020B0604020202020204" pitchFamily="34" charset="0"/>
              </a:rPr>
              <a:t> et al., 2019)</a:t>
            </a:r>
            <a:endParaRPr lang="en-GB" dirty="0"/>
          </a:p>
        </p:txBody>
      </p:sp>
      <p:pic>
        <p:nvPicPr>
          <p:cNvPr id="1026" name="Picture 2" descr="494 Superman Cape Stock Photos, Pictures &amp; Royalty-Free Images - iStock | Superman  cape vector, Boy superman cape">
            <a:extLst>
              <a:ext uri="{FF2B5EF4-FFF2-40B4-BE49-F238E27FC236}">
                <a16:creationId xmlns:a16="http://schemas.microsoft.com/office/drawing/2014/main" id="{56FA089D-7C4A-3E7F-10AC-09CCDEA8C8C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38654" y="47759"/>
            <a:ext cx="1860796" cy="189485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29F21F5C-755F-384F-EBFD-C5E54D96DB29}"/>
              </a:ext>
            </a:extLst>
          </p:cNvPr>
          <p:cNvPicPr>
            <a:picLocks noChangeAspect="1"/>
          </p:cNvPicPr>
          <p:nvPr/>
        </p:nvPicPr>
        <p:blipFill>
          <a:blip r:embed="rId4"/>
          <a:stretch>
            <a:fillRect/>
          </a:stretch>
        </p:blipFill>
        <p:spPr>
          <a:xfrm>
            <a:off x="7938654" y="1667027"/>
            <a:ext cx="3997037" cy="3997037"/>
          </a:xfrm>
          <a:prstGeom prst="rect">
            <a:avLst/>
          </a:prstGeom>
        </p:spPr>
      </p:pic>
    </p:spTree>
    <p:extLst>
      <p:ext uri="{BB962C8B-B14F-4D97-AF65-F5344CB8AC3E}">
        <p14:creationId xmlns:p14="http://schemas.microsoft.com/office/powerpoint/2010/main" val="24980692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nvironmental charity to receive Starbucks 5p cup charge in UK rollout | UK  Fundraising">
            <a:extLst>
              <a:ext uri="{FF2B5EF4-FFF2-40B4-BE49-F238E27FC236}">
                <a16:creationId xmlns:a16="http://schemas.microsoft.com/office/drawing/2014/main" id="{739643FE-ABDD-48E7-89FC-46B0C8FDAEDE}"/>
              </a:ext>
            </a:extLst>
          </p:cNvPr>
          <p:cNvPicPr>
            <a:picLocks noChangeAspect="1" noChangeArrowheads="1"/>
          </p:cNvPicPr>
          <p:nvPr/>
        </p:nvPicPr>
        <p:blipFill rotWithShape="1">
          <a:blip r:embed="rId3">
            <a:alphaModFix/>
            <a:extLst>
              <a:ext uri="{28A0092B-C50C-407E-A947-70E740481C1C}">
                <a14:useLocalDpi xmlns:a14="http://schemas.microsoft.com/office/drawing/2010/main" val="0"/>
              </a:ext>
            </a:extLst>
          </a:blip>
          <a:srcRect l="28471" r="9527"/>
          <a:stretch/>
        </p:blipFill>
        <p:spPr bwMode="auto">
          <a:xfrm>
            <a:off x="7763363" y="220458"/>
            <a:ext cx="3223493" cy="345732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E4CB9A20-8A28-4E62-B23B-124999EEE594}"/>
              </a:ext>
            </a:extLst>
          </p:cNvPr>
          <p:cNvSpPr>
            <a:spLocks noGrp="1"/>
          </p:cNvSpPr>
          <p:nvPr>
            <p:ph type="title"/>
          </p:nvPr>
        </p:nvSpPr>
        <p:spPr>
          <a:xfrm>
            <a:off x="359785" y="113462"/>
            <a:ext cx="3602727" cy="983748"/>
          </a:xfrm>
        </p:spPr>
        <p:txBody>
          <a:bodyPr>
            <a:normAutofit/>
          </a:bodyPr>
          <a:lstStyle/>
          <a:p>
            <a:r>
              <a:rPr lang="en-GB" dirty="0">
                <a:solidFill>
                  <a:srgbClr val="000000"/>
                </a:solidFill>
              </a:rPr>
              <a:t>Starbucks coffee</a:t>
            </a:r>
          </a:p>
        </p:txBody>
      </p:sp>
      <p:sp>
        <p:nvSpPr>
          <p:cNvPr id="3" name="Content Placeholder 2">
            <a:extLst>
              <a:ext uri="{FF2B5EF4-FFF2-40B4-BE49-F238E27FC236}">
                <a16:creationId xmlns:a16="http://schemas.microsoft.com/office/drawing/2014/main" id="{79AF5001-081F-4304-B467-4974D16698A7}"/>
              </a:ext>
            </a:extLst>
          </p:cNvPr>
          <p:cNvSpPr>
            <a:spLocks noGrp="1"/>
          </p:cNvSpPr>
          <p:nvPr>
            <p:ph idx="1"/>
          </p:nvPr>
        </p:nvSpPr>
        <p:spPr>
          <a:xfrm>
            <a:off x="432410" y="1097210"/>
            <a:ext cx="6351848" cy="2452235"/>
          </a:xfrm>
        </p:spPr>
        <p:txBody>
          <a:bodyPr anchor="ctr">
            <a:noAutofit/>
          </a:bodyPr>
          <a:lstStyle/>
          <a:p>
            <a:pPr marL="0" indent="0">
              <a:buNone/>
            </a:pPr>
            <a:r>
              <a:rPr lang="en-GB" sz="1350" b="1" dirty="0">
                <a:solidFill>
                  <a:srgbClr val="000000"/>
                </a:solidFill>
              </a:rPr>
              <a:t>Core product:</a:t>
            </a:r>
            <a:r>
              <a:rPr lang="en-GB" sz="1350" dirty="0">
                <a:solidFill>
                  <a:srgbClr val="000000"/>
                </a:solidFill>
              </a:rPr>
              <a:t> coffee </a:t>
            </a:r>
          </a:p>
          <a:p>
            <a:pPr marL="0" indent="0">
              <a:buNone/>
            </a:pPr>
            <a:r>
              <a:rPr lang="en-GB" sz="1350" b="1" dirty="0">
                <a:solidFill>
                  <a:srgbClr val="000000"/>
                </a:solidFill>
              </a:rPr>
              <a:t>Basic product:</a:t>
            </a:r>
            <a:r>
              <a:rPr lang="en-GB" sz="1350" dirty="0">
                <a:solidFill>
                  <a:srgbClr val="000000"/>
                </a:solidFill>
              </a:rPr>
              <a:t> a luxury coffee, high quality (high cost!), very good brand identity.</a:t>
            </a:r>
          </a:p>
          <a:p>
            <a:pPr marL="0" indent="0">
              <a:buNone/>
            </a:pPr>
            <a:r>
              <a:rPr lang="en-GB" sz="1350" b="1" dirty="0">
                <a:solidFill>
                  <a:srgbClr val="000000"/>
                </a:solidFill>
              </a:rPr>
              <a:t>Augmented product:</a:t>
            </a:r>
            <a:r>
              <a:rPr lang="en-GB" sz="1350" dirty="0">
                <a:solidFill>
                  <a:srgbClr val="000000"/>
                </a:solidFill>
              </a:rPr>
              <a:t> lots of extras and potential substitutions (</a:t>
            </a:r>
            <a:r>
              <a:rPr lang="en-GB" sz="1350" i="1" dirty="0">
                <a:solidFill>
                  <a:srgbClr val="000000"/>
                </a:solidFill>
              </a:rPr>
              <a:t>types of milk, flavourings, sizing</a:t>
            </a:r>
            <a:r>
              <a:rPr lang="en-GB" sz="1350" dirty="0">
                <a:solidFill>
                  <a:srgbClr val="000000"/>
                </a:solidFill>
              </a:rPr>
              <a:t>). You can add food to your order. Good customer service in the shop. You pick it up, at the counter or via drive through. Guaranteed quality – they will make a new drink if you’re unhappy. </a:t>
            </a:r>
          </a:p>
          <a:p>
            <a:pPr marL="0" indent="0">
              <a:buNone/>
            </a:pPr>
            <a:r>
              <a:rPr lang="en-GB" sz="1350" b="1" dirty="0">
                <a:solidFill>
                  <a:srgbClr val="000000"/>
                </a:solidFill>
              </a:rPr>
              <a:t>Perceived product:</a:t>
            </a:r>
            <a:r>
              <a:rPr lang="en-GB" sz="1350" dirty="0">
                <a:solidFill>
                  <a:srgbClr val="000000"/>
                </a:solidFill>
              </a:rPr>
              <a:t> good value for money (</a:t>
            </a:r>
            <a:r>
              <a:rPr lang="en-GB" sz="1350" i="1" dirty="0">
                <a:solidFill>
                  <a:srgbClr val="000000"/>
                </a:solidFill>
              </a:rPr>
              <a:t>depends on your own opinion!</a:t>
            </a:r>
            <a:r>
              <a:rPr lang="en-GB" sz="1350" dirty="0">
                <a:solidFill>
                  <a:srgbClr val="000000"/>
                </a:solidFill>
              </a:rPr>
              <a:t>). Most people who like coffee would say Starbucks is a good brand. </a:t>
            </a:r>
          </a:p>
        </p:txBody>
      </p:sp>
      <p:grpSp>
        <p:nvGrpSpPr>
          <p:cNvPr id="4" name="Group 3">
            <a:extLst>
              <a:ext uri="{FF2B5EF4-FFF2-40B4-BE49-F238E27FC236}">
                <a16:creationId xmlns:a16="http://schemas.microsoft.com/office/drawing/2014/main" id="{86576C96-1A34-8361-87B0-853B411C460F}"/>
              </a:ext>
            </a:extLst>
          </p:cNvPr>
          <p:cNvGrpSpPr/>
          <p:nvPr/>
        </p:nvGrpSpPr>
        <p:grpSpPr>
          <a:xfrm>
            <a:off x="480412" y="3595992"/>
            <a:ext cx="3511707" cy="1204652"/>
            <a:chOff x="6781292" y="1809052"/>
            <a:chExt cx="2465002" cy="1025451"/>
          </a:xfrm>
        </p:grpSpPr>
        <p:sp>
          <p:nvSpPr>
            <p:cNvPr id="5" name="TextBox 4">
              <a:extLst>
                <a:ext uri="{FF2B5EF4-FFF2-40B4-BE49-F238E27FC236}">
                  <a16:creationId xmlns:a16="http://schemas.microsoft.com/office/drawing/2014/main" id="{E7C25AE9-0F7A-B498-32AE-C0192AF6D5B6}"/>
                </a:ext>
              </a:extLst>
            </p:cNvPr>
            <p:cNvSpPr txBox="1"/>
            <p:nvPr/>
          </p:nvSpPr>
          <p:spPr>
            <a:xfrm>
              <a:off x="6781292" y="1809052"/>
              <a:ext cx="2105960" cy="785978"/>
            </a:xfrm>
            <a:prstGeom prst="rect">
              <a:avLst/>
            </a:prstGeom>
            <a:solidFill>
              <a:srgbClr val="5B9BD5">
                <a:lumMod val="40000"/>
                <a:lumOff val="60000"/>
              </a:srgbClr>
            </a:solidFill>
            <a:ln>
              <a:solidFill>
                <a:srgbClr val="4472C4">
                  <a:lumMod val="60000"/>
                  <a:lumOff val="40000"/>
                </a:srgbClr>
              </a:solidFill>
            </a:ln>
            <a:effectLst>
              <a:outerShdw blurRad="50800" dist="38100" dir="5400000" algn="t" rotWithShape="0">
                <a:prstClr val="black">
                  <a:alpha val="40000"/>
                </a:prstClr>
              </a:outerShdw>
            </a:effectLst>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black"/>
                  </a:solidFill>
                  <a:effectLst/>
                  <a:uLnTx/>
                  <a:uFillTx/>
                  <a:latin typeface="Abadi" panose="020B0604020202020204" pitchFamily="34" charset="0"/>
                  <a:ea typeface="+mn-ea"/>
                  <a:cs typeface="+mn-cs"/>
                </a:rPr>
                <a:t>Is an event a product?</a:t>
              </a:r>
            </a:p>
            <a:p>
              <a:pPr marL="0" marR="0" lvl="0" indent="0" algn="l" defTabSz="457200" rtl="0" eaLnBrk="1" fontAlgn="auto" latinLnBrk="0" hangingPunct="1">
                <a:lnSpc>
                  <a:spcPct val="100000"/>
                </a:lnSpc>
                <a:spcBef>
                  <a:spcPts val="0"/>
                </a:spcBef>
                <a:spcAft>
                  <a:spcPts val="0"/>
                </a:spcAft>
                <a:buClrTx/>
                <a:buSzTx/>
                <a:buFontTx/>
                <a:buNone/>
                <a:tabLst/>
                <a:defRPr/>
              </a:pPr>
              <a:r>
                <a:rPr lang="en-GB" kern="0" dirty="0">
                  <a:solidFill>
                    <a:prstClr val="black"/>
                  </a:solidFill>
                  <a:latin typeface="Abadi" panose="020B0604020202020204" pitchFamily="34" charset="0"/>
                </a:rPr>
                <a:t>How about a tourist destination? </a:t>
              </a:r>
              <a:r>
                <a:rPr kumimoji="0" lang="en-GB" sz="1800" b="0" i="0" u="none" strike="noStrike" kern="0" cap="none" spc="0" normalizeH="0" baseline="0" noProof="0" dirty="0">
                  <a:ln>
                    <a:noFill/>
                  </a:ln>
                  <a:solidFill>
                    <a:prstClr val="black"/>
                  </a:solidFill>
                  <a:effectLst/>
                  <a:uLnTx/>
                  <a:uFillTx/>
                  <a:latin typeface="Abadi" panose="020B0604020202020204" pitchFamily="34" charset="0"/>
                  <a:ea typeface="+mn-ea"/>
                  <a:cs typeface="+mn-cs"/>
                </a:rPr>
                <a:t> </a:t>
              </a:r>
            </a:p>
          </p:txBody>
        </p:sp>
        <p:pic>
          <p:nvPicPr>
            <p:cNvPr id="6" name="Picture 2" descr="Amazon.co.uk: Question of the Day : Alexa Skills">
              <a:extLst>
                <a:ext uri="{FF2B5EF4-FFF2-40B4-BE49-F238E27FC236}">
                  <a16:creationId xmlns:a16="http://schemas.microsoft.com/office/drawing/2014/main" id="{A3C44D11-06A7-35CE-8C82-B1DB0F13E66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20843" y="1809052"/>
              <a:ext cx="1025451" cy="1025451"/>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7" name="Group 6">
            <a:extLst>
              <a:ext uri="{FF2B5EF4-FFF2-40B4-BE49-F238E27FC236}">
                <a16:creationId xmlns:a16="http://schemas.microsoft.com/office/drawing/2014/main" id="{A80A4140-85E9-F652-E62C-FCAFD66842B5}"/>
              </a:ext>
            </a:extLst>
          </p:cNvPr>
          <p:cNvGrpSpPr/>
          <p:nvPr/>
        </p:nvGrpSpPr>
        <p:grpSpPr>
          <a:xfrm>
            <a:off x="2976517" y="5120512"/>
            <a:ext cx="4047092" cy="1025451"/>
            <a:chOff x="7117700" y="1728826"/>
            <a:chExt cx="4047092" cy="1025451"/>
          </a:xfrm>
        </p:grpSpPr>
        <p:sp>
          <p:nvSpPr>
            <p:cNvPr id="8" name="TextBox 7">
              <a:extLst>
                <a:ext uri="{FF2B5EF4-FFF2-40B4-BE49-F238E27FC236}">
                  <a16:creationId xmlns:a16="http://schemas.microsoft.com/office/drawing/2014/main" id="{5A69EB67-A990-C16A-23C9-EB0E029FF413}"/>
                </a:ext>
              </a:extLst>
            </p:cNvPr>
            <p:cNvSpPr txBox="1"/>
            <p:nvPr/>
          </p:nvSpPr>
          <p:spPr>
            <a:xfrm>
              <a:off x="7117700" y="1809052"/>
              <a:ext cx="3269886" cy="646331"/>
            </a:xfrm>
            <a:prstGeom prst="rect">
              <a:avLst/>
            </a:prstGeom>
            <a:solidFill>
              <a:srgbClr val="5B9BD5">
                <a:lumMod val="40000"/>
                <a:lumOff val="60000"/>
              </a:srgbClr>
            </a:solidFill>
            <a:ln>
              <a:solidFill>
                <a:srgbClr val="4472C4">
                  <a:lumMod val="60000"/>
                  <a:lumOff val="40000"/>
                </a:srgbClr>
              </a:solidFill>
            </a:ln>
            <a:effectLst>
              <a:outerShdw blurRad="50800" dist="38100" dir="5400000" algn="t" rotWithShape="0">
                <a:prstClr val="black">
                  <a:alpha val="40000"/>
                </a:prstClr>
              </a:outerShdw>
            </a:effectLst>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black"/>
                  </a:solidFill>
                  <a:effectLst/>
                  <a:uLnTx/>
                  <a:uFillTx/>
                  <a:latin typeface="Abadi" panose="020B0604020202020204" pitchFamily="34" charset="0"/>
                  <a:ea typeface="+mn-ea"/>
                  <a:cs typeface="+mn-cs"/>
                </a:rPr>
                <a:t>Lets look at the components of the arena event. </a:t>
              </a:r>
            </a:p>
          </p:txBody>
        </p:sp>
        <p:pic>
          <p:nvPicPr>
            <p:cNvPr id="9" name="Picture 2" descr="Amazon.co.uk: Question of the Day : Alexa Skills">
              <a:extLst>
                <a:ext uri="{FF2B5EF4-FFF2-40B4-BE49-F238E27FC236}">
                  <a16:creationId xmlns:a16="http://schemas.microsoft.com/office/drawing/2014/main" id="{E3A4EBFE-C8A5-223C-3C24-2C4851F7AD9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39341" y="1728826"/>
              <a:ext cx="1025451" cy="1025451"/>
            </a:xfrm>
            <a:prstGeom prst="rect">
              <a:avLst/>
            </a:prstGeom>
            <a:noFill/>
            <a:extLst>
              <a:ext uri="{909E8E84-426E-40DD-AFC4-6F175D3DCCD1}">
                <a14:hiddenFill xmlns:a14="http://schemas.microsoft.com/office/drawing/2010/main">
                  <a:solidFill>
                    <a:srgbClr val="FFFFFF"/>
                  </a:solidFill>
                </a14:hiddenFill>
              </a:ext>
            </a:extLst>
          </p:spPr>
        </p:pic>
      </p:grpSp>
      <p:pic>
        <p:nvPicPr>
          <p:cNvPr id="22" name="Picture 21">
            <a:extLst>
              <a:ext uri="{FF2B5EF4-FFF2-40B4-BE49-F238E27FC236}">
                <a16:creationId xmlns:a16="http://schemas.microsoft.com/office/drawing/2014/main" id="{B12D0389-3EFB-AF69-3409-2A54A44A8711}"/>
              </a:ext>
            </a:extLst>
          </p:cNvPr>
          <p:cNvPicPr>
            <a:picLocks noChangeAspect="1"/>
          </p:cNvPicPr>
          <p:nvPr/>
        </p:nvPicPr>
        <p:blipFill>
          <a:blip r:embed="rId5"/>
          <a:stretch>
            <a:fillRect/>
          </a:stretch>
        </p:blipFill>
        <p:spPr>
          <a:xfrm>
            <a:off x="7269171" y="3807682"/>
            <a:ext cx="4783190" cy="1985924"/>
          </a:xfrm>
          <a:prstGeom prst="rect">
            <a:avLst/>
          </a:prstGeom>
        </p:spPr>
      </p:pic>
    </p:spTree>
    <p:extLst>
      <p:ext uri="{BB962C8B-B14F-4D97-AF65-F5344CB8AC3E}">
        <p14:creationId xmlns:p14="http://schemas.microsoft.com/office/powerpoint/2010/main" val="1811335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57039-8A3A-4D4F-9417-EBC27C143399}"/>
              </a:ext>
            </a:extLst>
          </p:cNvPr>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r>
              <a:rPr lang="en-US" sz="2600" kern="1200" dirty="0" err="1">
                <a:solidFill>
                  <a:srgbClr val="FFFFFF"/>
                </a:solidFill>
                <a:latin typeface="+mj-lt"/>
                <a:ea typeface="+mj-ea"/>
                <a:cs typeface="+mj-cs"/>
              </a:rPr>
              <a:t>Shostack’s</a:t>
            </a:r>
            <a:r>
              <a:rPr lang="en-US" sz="2600" kern="1200" dirty="0">
                <a:solidFill>
                  <a:srgbClr val="FFFFFF"/>
                </a:solidFill>
                <a:latin typeface="+mj-lt"/>
                <a:ea typeface="+mj-ea"/>
                <a:cs typeface="+mj-cs"/>
              </a:rPr>
              <a:t> spectrum </a:t>
            </a:r>
            <a:r>
              <a:rPr lang="en-US" sz="1600" kern="1200">
                <a:solidFill>
                  <a:srgbClr val="FFFFFF"/>
                </a:solidFill>
                <a:latin typeface="+mj-lt"/>
                <a:ea typeface="+mj-ea"/>
                <a:cs typeface="+mj-cs"/>
              </a:rPr>
              <a:t>(1977)</a:t>
            </a:r>
            <a:endParaRPr lang="en-US" sz="2600" kern="1200" dirty="0">
              <a:solidFill>
                <a:srgbClr val="FFFFFF"/>
              </a:solidFill>
              <a:latin typeface="+mj-lt"/>
              <a:ea typeface="+mj-ea"/>
              <a:cs typeface="+mj-cs"/>
            </a:endParaRPr>
          </a:p>
        </p:txBody>
      </p:sp>
      <p:pic>
        <p:nvPicPr>
          <p:cNvPr id="4" name="Picture 3">
            <a:extLst>
              <a:ext uri="{FF2B5EF4-FFF2-40B4-BE49-F238E27FC236}">
                <a16:creationId xmlns:a16="http://schemas.microsoft.com/office/drawing/2014/main" id="{16CB6C31-473B-4777-A69C-175732927770}"/>
              </a:ext>
            </a:extLst>
          </p:cNvPr>
          <p:cNvPicPr>
            <a:picLocks noChangeAspect="1"/>
          </p:cNvPicPr>
          <p:nvPr/>
        </p:nvPicPr>
        <p:blipFill>
          <a:blip r:embed="rId2"/>
          <a:stretch>
            <a:fillRect/>
          </a:stretch>
        </p:blipFill>
        <p:spPr>
          <a:xfrm>
            <a:off x="3693950" y="690044"/>
            <a:ext cx="8077199" cy="4887975"/>
          </a:xfrm>
          <a:prstGeom prst="rect">
            <a:avLst/>
          </a:prstGeom>
        </p:spPr>
      </p:pic>
    </p:spTree>
    <p:extLst>
      <p:ext uri="{BB962C8B-B14F-4D97-AF65-F5344CB8AC3E}">
        <p14:creationId xmlns:p14="http://schemas.microsoft.com/office/powerpoint/2010/main" val="36971350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eople, Girls, Women, Students, Friends, Talking">
            <a:extLst>
              <a:ext uri="{FF2B5EF4-FFF2-40B4-BE49-F238E27FC236}">
                <a16:creationId xmlns:a16="http://schemas.microsoft.com/office/drawing/2014/main" id="{A9CF3035-EF0B-43D0-BEA3-AE8A1428188D}"/>
              </a:ext>
            </a:extLst>
          </p:cNvPr>
          <p:cNvPicPr>
            <a:picLocks noChangeAspect="1" noChangeArrowheads="1"/>
          </p:cNvPicPr>
          <p:nvPr/>
        </p:nvPicPr>
        <p:blipFill rotWithShape="1">
          <a:blip r:embed="rId3">
            <a:alphaModFix amt="50000"/>
            <a:extLst>
              <a:ext uri="{28A0092B-C50C-407E-A947-70E740481C1C}">
                <a14:useLocalDpi xmlns:a14="http://schemas.microsoft.com/office/drawing/2010/main" val="0"/>
              </a:ext>
            </a:extLst>
          </a:blip>
          <a:srcRect t="3677" b="12053"/>
          <a:stretch/>
        </p:blipFill>
        <p:spPr bwMode="auto">
          <a:xfrm>
            <a:off x="0" y="0"/>
            <a:ext cx="6350000" cy="578104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FC537F1E-1216-4089-97B2-F635BC5B2541}"/>
              </a:ext>
            </a:extLst>
          </p:cNvPr>
          <p:cNvSpPr>
            <a:spLocks noGrp="1"/>
          </p:cNvSpPr>
          <p:nvPr>
            <p:ph idx="1"/>
          </p:nvPr>
        </p:nvSpPr>
        <p:spPr>
          <a:xfrm>
            <a:off x="5806440" y="126164"/>
            <a:ext cx="6858000" cy="823796"/>
          </a:xfrm>
        </p:spPr>
        <p:txBody>
          <a:bodyPr vert="horz" lIns="68580" tIns="34290" rIns="68580" bIns="34290" rtlCol="0">
            <a:normAutofit/>
          </a:bodyPr>
          <a:lstStyle/>
          <a:p>
            <a:pPr marL="0" indent="0" algn="ctr">
              <a:buNone/>
            </a:pPr>
            <a:r>
              <a:rPr lang="en-US" sz="1800" dirty="0"/>
              <a:t>What do you think are the main things </a:t>
            </a:r>
          </a:p>
          <a:p>
            <a:pPr marL="0" indent="0" algn="ctr">
              <a:buNone/>
            </a:pPr>
            <a:r>
              <a:rPr lang="en-US" sz="1800" dirty="0"/>
              <a:t>that make a product different from a service?</a:t>
            </a:r>
          </a:p>
        </p:txBody>
      </p:sp>
      <p:pic>
        <p:nvPicPr>
          <p:cNvPr id="8" name="Picture 7">
            <a:extLst>
              <a:ext uri="{FF2B5EF4-FFF2-40B4-BE49-F238E27FC236}">
                <a16:creationId xmlns:a16="http://schemas.microsoft.com/office/drawing/2014/main" id="{2FF2F80D-F925-5784-C67E-DB0F431E3DCD}"/>
              </a:ext>
            </a:extLst>
          </p:cNvPr>
          <p:cNvPicPr>
            <a:picLocks noChangeAspect="1"/>
          </p:cNvPicPr>
          <p:nvPr/>
        </p:nvPicPr>
        <p:blipFill>
          <a:blip r:embed="rId4"/>
          <a:stretch>
            <a:fillRect/>
          </a:stretch>
        </p:blipFill>
        <p:spPr>
          <a:xfrm>
            <a:off x="6350000" y="1811236"/>
            <a:ext cx="5459330" cy="2675908"/>
          </a:xfrm>
          <a:prstGeom prst="rect">
            <a:avLst/>
          </a:prstGeom>
        </p:spPr>
      </p:pic>
    </p:spTree>
    <p:extLst>
      <p:ext uri="{BB962C8B-B14F-4D97-AF65-F5344CB8AC3E}">
        <p14:creationId xmlns:p14="http://schemas.microsoft.com/office/powerpoint/2010/main" val="2256614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9" descr="Red Triangles">
            <a:extLst>
              <a:ext uri="{FF2B5EF4-FFF2-40B4-BE49-F238E27FC236}">
                <a16:creationId xmlns:a16="http://schemas.microsoft.com/office/drawing/2014/main" id="{7EBCDBD8-A3F2-25B4-BB78-343A85B42978}"/>
              </a:ext>
            </a:extLst>
          </p:cNvPr>
          <p:cNvPicPr>
            <a:picLocks noChangeAspect="1"/>
          </p:cNvPicPr>
          <p:nvPr/>
        </p:nvPicPr>
        <p:blipFill>
          <a:blip r:embed="rId3"/>
          <a:stretch>
            <a:fillRect/>
          </a:stretch>
        </p:blipFill>
        <p:spPr>
          <a:xfrm>
            <a:off x="301152" y="1715240"/>
            <a:ext cx="4358081" cy="2999481"/>
          </a:xfrm>
          <a:prstGeom prst="rect">
            <a:avLst/>
          </a:prstGeom>
        </p:spPr>
      </p:pic>
      <p:sp>
        <p:nvSpPr>
          <p:cNvPr id="2" name="Title 1">
            <a:extLst>
              <a:ext uri="{FF2B5EF4-FFF2-40B4-BE49-F238E27FC236}">
                <a16:creationId xmlns:a16="http://schemas.microsoft.com/office/drawing/2014/main" id="{86C5579D-FC2D-4DF4-9D9F-E26F94CAA6D4}"/>
              </a:ext>
            </a:extLst>
          </p:cNvPr>
          <p:cNvSpPr>
            <a:spLocks noGrp="1"/>
          </p:cNvSpPr>
          <p:nvPr>
            <p:ph type="title"/>
          </p:nvPr>
        </p:nvSpPr>
        <p:spPr>
          <a:xfrm>
            <a:off x="191344" y="-90867"/>
            <a:ext cx="5904656" cy="2070074"/>
          </a:xfrm>
        </p:spPr>
        <p:txBody>
          <a:bodyPr>
            <a:normAutofit/>
          </a:bodyPr>
          <a:lstStyle/>
          <a:p>
            <a:r>
              <a:rPr lang="en-US" dirty="0"/>
              <a:t>The Psychology of Price:</a:t>
            </a:r>
            <a:br>
              <a:rPr lang="en-US" dirty="0"/>
            </a:br>
            <a:br>
              <a:rPr lang="en-US" dirty="0"/>
            </a:br>
            <a:r>
              <a:rPr lang="en-US" sz="1500" dirty="0">
                <a:solidFill>
                  <a:srgbClr val="FFFFFF"/>
                </a:solidFill>
              </a:rPr>
              <a:t>consumer’s price sensitivity (Blythe, 2014)</a:t>
            </a:r>
          </a:p>
        </p:txBody>
      </p:sp>
      <p:sp>
        <p:nvSpPr>
          <p:cNvPr id="3" name="Content Placeholder 2">
            <a:extLst>
              <a:ext uri="{FF2B5EF4-FFF2-40B4-BE49-F238E27FC236}">
                <a16:creationId xmlns:a16="http://schemas.microsoft.com/office/drawing/2014/main" id="{98835E9D-31C2-4C4D-98C6-96E342C00345}"/>
              </a:ext>
            </a:extLst>
          </p:cNvPr>
          <p:cNvSpPr>
            <a:spLocks noGrp="1"/>
          </p:cNvSpPr>
          <p:nvPr>
            <p:ph idx="1"/>
          </p:nvPr>
        </p:nvSpPr>
        <p:spPr>
          <a:xfrm>
            <a:off x="4824602" y="1740372"/>
            <a:ext cx="3979563" cy="3922976"/>
          </a:xfrm>
          <a:solidFill>
            <a:schemeClr val="tx2">
              <a:lumMod val="50000"/>
            </a:schemeClr>
          </a:solidFill>
        </p:spPr>
        <p:txBody>
          <a:bodyPr anchor="ctr">
            <a:normAutofit/>
          </a:bodyPr>
          <a:lstStyle/>
          <a:p>
            <a:r>
              <a:rPr lang="en-GB" sz="1800" b="1" dirty="0">
                <a:solidFill>
                  <a:schemeClr val="bg1"/>
                </a:solidFill>
              </a:rPr>
              <a:t>Economics</a:t>
            </a:r>
            <a:r>
              <a:rPr lang="en-US" sz="1800" dirty="0">
                <a:solidFill>
                  <a:schemeClr val="bg1"/>
                </a:solidFill>
              </a:rPr>
              <a:t>: </a:t>
            </a:r>
            <a:r>
              <a:rPr lang="en-GB" sz="1800" dirty="0">
                <a:solidFill>
                  <a:schemeClr val="bg1"/>
                </a:solidFill>
              </a:rPr>
              <a:t>Percentage of total expense, Type of consumer, Level of involvement</a:t>
            </a:r>
            <a:endParaRPr lang="en-US" sz="1800" dirty="0">
              <a:solidFill>
                <a:schemeClr val="bg1"/>
              </a:solidFill>
              <a:cs typeface="Calibri"/>
            </a:endParaRPr>
          </a:p>
          <a:p>
            <a:endParaRPr lang="en-GB" sz="1800" b="1" dirty="0">
              <a:solidFill>
                <a:schemeClr val="bg1"/>
              </a:solidFill>
              <a:cs typeface="Calibri"/>
            </a:endParaRPr>
          </a:p>
          <a:p>
            <a:r>
              <a:rPr lang="en-GB" sz="1800" b="1" dirty="0">
                <a:solidFill>
                  <a:schemeClr val="bg1"/>
                </a:solidFill>
              </a:rPr>
              <a:t>Search and Usage</a:t>
            </a:r>
            <a:r>
              <a:rPr lang="en-GB" sz="1800" dirty="0">
                <a:solidFill>
                  <a:schemeClr val="bg1"/>
                </a:solidFill>
              </a:rPr>
              <a:t>:</a:t>
            </a:r>
            <a:r>
              <a:rPr lang="en-GB" sz="1800" b="1" dirty="0">
                <a:solidFill>
                  <a:schemeClr val="bg1"/>
                </a:solidFill>
              </a:rPr>
              <a:t> </a:t>
            </a:r>
            <a:r>
              <a:rPr lang="en-GB" sz="1800" dirty="0">
                <a:solidFill>
                  <a:schemeClr val="bg1"/>
                </a:solidFill>
              </a:rPr>
              <a:t>Cost of information search, Ease of comparing competitive alternatives, Switching costs</a:t>
            </a:r>
            <a:endParaRPr lang="en-US" sz="1800" dirty="0">
              <a:solidFill>
                <a:schemeClr val="bg1"/>
              </a:solidFill>
              <a:cs typeface="Calibri"/>
            </a:endParaRPr>
          </a:p>
          <a:p>
            <a:pPr>
              <a:buNone/>
            </a:pPr>
            <a:endParaRPr lang="en-US" sz="1800" dirty="0">
              <a:solidFill>
                <a:schemeClr val="bg1"/>
              </a:solidFill>
              <a:cs typeface="Calibri"/>
            </a:endParaRPr>
          </a:p>
          <a:p>
            <a:r>
              <a:rPr lang="en-GB" sz="1800" b="1" dirty="0">
                <a:solidFill>
                  <a:schemeClr val="bg1"/>
                </a:solidFill>
              </a:rPr>
              <a:t>Competition</a:t>
            </a:r>
            <a:r>
              <a:rPr lang="en-GB" sz="1800" dirty="0">
                <a:solidFill>
                  <a:schemeClr val="bg1"/>
                </a:solidFill>
              </a:rPr>
              <a:t>:</a:t>
            </a:r>
            <a:r>
              <a:rPr lang="en-GB" sz="1800" b="1" dirty="0">
                <a:solidFill>
                  <a:schemeClr val="bg1"/>
                </a:solidFill>
              </a:rPr>
              <a:t> </a:t>
            </a:r>
            <a:r>
              <a:rPr lang="en-GB" sz="1800" dirty="0">
                <a:solidFill>
                  <a:schemeClr val="bg1"/>
                </a:solidFill>
              </a:rPr>
              <a:t>Differentiation, Perception of Price</a:t>
            </a:r>
            <a:endParaRPr lang="en-US" sz="1800" dirty="0">
              <a:solidFill>
                <a:schemeClr val="bg1"/>
              </a:solidFill>
              <a:cs typeface="Calibri"/>
            </a:endParaRPr>
          </a:p>
          <a:p>
            <a:pPr>
              <a:buNone/>
            </a:pPr>
            <a:endParaRPr lang="en-US" sz="1800" dirty="0"/>
          </a:p>
        </p:txBody>
      </p:sp>
      <p:sp>
        <p:nvSpPr>
          <p:cNvPr id="5" name="TextBox 4">
            <a:extLst>
              <a:ext uri="{FF2B5EF4-FFF2-40B4-BE49-F238E27FC236}">
                <a16:creationId xmlns:a16="http://schemas.microsoft.com/office/drawing/2014/main" id="{AA43C1E6-02F6-317D-C8E4-EA621418E750}"/>
              </a:ext>
            </a:extLst>
          </p:cNvPr>
          <p:cNvSpPr txBox="1"/>
          <p:nvPr/>
        </p:nvSpPr>
        <p:spPr>
          <a:xfrm>
            <a:off x="4837402" y="1094041"/>
            <a:ext cx="4026716" cy="646331"/>
          </a:xfrm>
          <a:prstGeom prst="rect">
            <a:avLst/>
          </a:prstGeom>
          <a:noFill/>
        </p:spPr>
        <p:txBody>
          <a:bodyPr wrap="square">
            <a:spAutoFit/>
          </a:bodyPr>
          <a:lstStyle/>
          <a:p>
            <a:pPr defTabSz="457200"/>
            <a:r>
              <a:rPr lang="en-US" dirty="0">
                <a:solidFill>
                  <a:prstClr val="black"/>
                </a:solidFill>
                <a:latin typeface="Calibri" panose="020F0502020204030204"/>
              </a:rPr>
              <a:t>3 key factors affect consumer’s price sensitivity (Blythe, 2014)</a:t>
            </a:r>
            <a:endParaRPr lang="en-GB" dirty="0">
              <a:solidFill>
                <a:prstClr val="black"/>
              </a:solidFill>
              <a:latin typeface="Calibri" panose="020F0502020204030204"/>
            </a:endParaRPr>
          </a:p>
        </p:txBody>
      </p:sp>
      <p:pic>
        <p:nvPicPr>
          <p:cNvPr id="6" name="Picture 5">
            <a:extLst>
              <a:ext uri="{FF2B5EF4-FFF2-40B4-BE49-F238E27FC236}">
                <a16:creationId xmlns:a16="http://schemas.microsoft.com/office/drawing/2014/main" id="{83FB8654-1679-90C4-546C-CC9DB49F7A11}"/>
              </a:ext>
            </a:extLst>
          </p:cNvPr>
          <p:cNvPicPr>
            <a:picLocks noChangeAspect="1"/>
          </p:cNvPicPr>
          <p:nvPr/>
        </p:nvPicPr>
        <p:blipFill>
          <a:blip r:embed="rId4"/>
          <a:stretch>
            <a:fillRect/>
          </a:stretch>
        </p:blipFill>
        <p:spPr>
          <a:xfrm>
            <a:off x="297509" y="2285174"/>
            <a:ext cx="4094169" cy="1685834"/>
          </a:xfrm>
          <a:prstGeom prst="rect">
            <a:avLst/>
          </a:prstGeom>
        </p:spPr>
      </p:pic>
      <p:sp>
        <p:nvSpPr>
          <p:cNvPr id="4" name="Rectangle 3">
            <a:extLst>
              <a:ext uri="{FF2B5EF4-FFF2-40B4-BE49-F238E27FC236}">
                <a16:creationId xmlns:a16="http://schemas.microsoft.com/office/drawing/2014/main" id="{CBA2138E-BB88-6CCD-2C3A-BCA5D5591B7E}"/>
              </a:ext>
            </a:extLst>
          </p:cNvPr>
          <p:cNvSpPr txBox="1">
            <a:spLocks noChangeArrowheads="1"/>
          </p:cNvSpPr>
          <p:nvPr/>
        </p:nvSpPr>
        <p:spPr>
          <a:xfrm>
            <a:off x="8816965" y="1979207"/>
            <a:ext cx="3442328" cy="3490482"/>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500" b="1" dirty="0"/>
              <a:t>Psychological pricing: </a:t>
            </a:r>
            <a:r>
              <a:rPr lang="en-GB" sz="1500" dirty="0"/>
              <a:t>is £9.99 cheaper than £10?</a:t>
            </a:r>
            <a:endParaRPr lang="en-GB" sz="1500" dirty="0">
              <a:cs typeface="Calibri"/>
            </a:endParaRPr>
          </a:p>
          <a:p>
            <a:pPr lvl="1"/>
            <a:endParaRPr lang="en-GB" sz="1500" dirty="0">
              <a:cs typeface="Calibri"/>
            </a:endParaRPr>
          </a:p>
          <a:p>
            <a:pPr marL="0" indent="0">
              <a:buFont typeface="Arial" panose="020B0604020202020204" pitchFamily="34" charset="0"/>
              <a:buNone/>
            </a:pPr>
            <a:r>
              <a:rPr lang="en-GB" sz="1500" b="1" dirty="0"/>
              <a:t>Loss leaders: </a:t>
            </a:r>
            <a:r>
              <a:rPr lang="en-GB" sz="1500" dirty="0"/>
              <a:t>a bargain draws customers in</a:t>
            </a:r>
            <a:endParaRPr lang="en-GB" sz="1500" dirty="0">
              <a:cs typeface="Calibri"/>
            </a:endParaRPr>
          </a:p>
          <a:p>
            <a:pPr lvl="1"/>
            <a:endParaRPr lang="en-GB" sz="1500" dirty="0">
              <a:cs typeface="Calibri"/>
            </a:endParaRPr>
          </a:p>
          <a:p>
            <a:pPr marL="0" indent="0">
              <a:buFont typeface="Arial" panose="020B0604020202020204" pitchFamily="34" charset="0"/>
              <a:buNone/>
            </a:pPr>
            <a:r>
              <a:rPr lang="en-GB" sz="1500" b="1" dirty="0"/>
              <a:t>Promotional pricing and discounts: </a:t>
            </a:r>
            <a:r>
              <a:rPr lang="en-GB" sz="1500" dirty="0"/>
              <a:t>sales promotion</a:t>
            </a:r>
            <a:endParaRPr lang="en-GB" sz="1500" b="1" dirty="0">
              <a:cs typeface="Calibri"/>
            </a:endParaRPr>
          </a:p>
          <a:p>
            <a:pPr marL="0" indent="0">
              <a:buFont typeface="Arial" panose="020B0604020202020204" pitchFamily="34" charset="0"/>
              <a:buNone/>
            </a:pPr>
            <a:endParaRPr lang="en-GB" sz="1500" b="1" dirty="0"/>
          </a:p>
        </p:txBody>
      </p:sp>
    </p:spTree>
    <p:extLst>
      <p:ext uri="{BB962C8B-B14F-4D97-AF65-F5344CB8AC3E}">
        <p14:creationId xmlns:p14="http://schemas.microsoft.com/office/powerpoint/2010/main" val="41171358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F46D1F-A259-4E6D-B027-A9F878376509}"/>
              </a:ext>
            </a:extLst>
          </p:cNvPr>
          <p:cNvSpPr>
            <a:spLocks noGrp="1"/>
          </p:cNvSpPr>
          <p:nvPr>
            <p:ph type="title"/>
          </p:nvPr>
        </p:nvSpPr>
        <p:spPr>
          <a:xfrm>
            <a:off x="7987019" y="1133435"/>
            <a:ext cx="3693704" cy="2134553"/>
          </a:xfrm>
        </p:spPr>
        <p:txBody>
          <a:bodyPr vert="horz" lIns="68580" tIns="34290" rIns="68580" bIns="34290" rtlCol="0" anchor="ctr">
            <a:normAutofit/>
          </a:bodyPr>
          <a:lstStyle/>
          <a:p>
            <a:r>
              <a:rPr lang="en-US" sz="2400" dirty="0"/>
              <a:t>Market based and non-market based pricing</a:t>
            </a:r>
          </a:p>
        </p:txBody>
      </p:sp>
      <p:sp>
        <p:nvSpPr>
          <p:cNvPr id="3" name="Content Placeholder 2">
            <a:extLst>
              <a:ext uri="{FF2B5EF4-FFF2-40B4-BE49-F238E27FC236}">
                <a16:creationId xmlns:a16="http://schemas.microsoft.com/office/drawing/2014/main" id="{3E999262-CBF9-4C70-A2D0-7FF5B63705B4}"/>
              </a:ext>
            </a:extLst>
          </p:cNvPr>
          <p:cNvSpPr>
            <a:spLocks noGrp="1"/>
          </p:cNvSpPr>
          <p:nvPr>
            <p:ph idx="1"/>
          </p:nvPr>
        </p:nvSpPr>
        <p:spPr>
          <a:xfrm>
            <a:off x="7987019" y="2702332"/>
            <a:ext cx="2348213" cy="1131311"/>
          </a:xfrm>
        </p:spPr>
        <p:txBody>
          <a:bodyPr vert="horz" lIns="68580" tIns="34290" rIns="68580" bIns="34290" rtlCol="0">
            <a:normAutofit/>
          </a:bodyPr>
          <a:lstStyle/>
          <a:p>
            <a:pPr marL="0" indent="0">
              <a:buNone/>
            </a:pPr>
            <a:r>
              <a:rPr lang="en-US" sz="1350" dirty="0"/>
              <a:t>There are two main categories of pricing, each with their own approaches (Blythe, 2014). </a:t>
            </a:r>
          </a:p>
        </p:txBody>
      </p:sp>
      <p:pic>
        <p:nvPicPr>
          <p:cNvPr id="14" name="Picture 2" descr="C:\Users\William\AppData\Local\Temp\WLMDSS.tmp\WLM12E.tmp\Blythe_3e_Figure 14.7.jpg">
            <a:extLst>
              <a:ext uri="{FF2B5EF4-FFF2-40B4-BE49-F238E27FC236}">
                <a16:creationId xmlns:a16="http://schemas.microsoft.com/office/drawing/2014/main" id="{C17098D0-F221-4D1D-B0F4-38AC4B088B0D}"/>
              </a:ext>
            </a:extLst>
          </p:cNvPr>
          <p:cNvPicPr>
            <a:picLocks noChangeAspect="1" noChangeArrowheads="1"/>
          </p:cNvPicPr>
          <p:nvPr/>
        </p:nvPicPr>
        <p:blipFill rotWithShape="1">
          <a:blip r:embed="rId2" cstate="print"/>
          <a:srcRect b="9186"/>
          <a:stretch/>
        </p:blipFill>
        <p:spPr bwMode="auto">
          <a:xfrm>
            <a:off x="311463" y="934064"/>
            <a:ext cx="7424328" cy="4254865"/>
          </a:xfrm>
          <a:prstGeom prst="rect">
            <a:avLst/>
          </a:prstGeom>
          <a:noFill/>
        </p:spPr>
      </p:pic>
      <p:grpSp>
        <p:nvGrpSpPr>
          <p:cNvPr id="4" name="Group 3">
            <a:extLst>
              <a:ext uri="{FF2B5EF4-FFF2-40B4-BE49-F238E27FC236}">
                <a16:creationId xmlns:a16="http://schemas.microsoft.com/office/drawing/2014/main" id="{C57EDD06-5FAF-4AA7-906C-C621E7542BA5}"/>
              </a:ext>
            </a:extLst>
          </p:cNvPr>
          <p:cNvGrpSpPr/>
          <p:nvPr/>
        </p:nvGrpSpPr>
        <p:grpSpPr>
          <a:xfrm>
            <a:off x="8068391" y="3968511"/>
            <a:ext cx="4047092" cy="1025451"/>
            <a:chOff x="7117700" y="1728826"/>
            <a:chExt cx="4047092" cy="1025451"/>
          </a:xfrm>
        </p:grpSpPr>
        <p:sp>
          <p:nvSpPr>
            <p:cNvPr id="5" name="TextBox 4">
              <a:extLst>
                <a:ext uri="{FF2B5EF4-FFF2-40B4-BE49-F238E27FC236}">
                  <a16:creationId xmlns:a16="http://schemas.microsoft.com/office/drawing/2014/main" id="{09A7FCBC-EA59-C3EB-427A-A80A947D4CC9}"/>
                </a:ext>
              </a:extLst>
            </p:cNvPr>
            <p:cNvSpPr txBox="1"/>
            <p:nvPr/>
          </p:nvSpPr>
          <p:spPr>
            <a:xfrm>
              <a:off x="7117700" y="1809052"/>
              <a:ext cx="3269886" cy="646331"/>
            </a:xfrm>
            <a:prstGeom prst="rect">
              <a:avLst/>
            </a:prstGeom>
            <a:solidFill>
              <a:srgbClr val="5B9BD5">
                <a:lumMod val="40000"/>
                <a:lumOff val="60000"/>
              </a:srgbClr>
            </a:solidFill>
            <a:ln>
              <a:solidFill>
                <a:srgbClr val="4472C4">
                  <a:lumMod val="60000"/>
                  <a:lumOff val="40000"/>
                </a:srgbClr>
              </a:solidFill>
            </a:ln>
            <a:effectLst>
              <a:outerShdw blurRad="50800" dist="38100" dir="5400000" algn="t" rotWithShape="0">
                <a:prstClr val="black">
                  <a:alpha val="40000"/>
                </a:prstClr>
              </a:outerShdw>
            </a:effectLst>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black"/>
                  </a:solidFill>
                  <a:effectLst/>
                  <a:uLnTx/>
                  <a:uFillTx/>
                  <a:latin typeface="Abadi" panose="020B0604020202020204" pitchFamily="34" charset="0"/>
                  <a:ea typeface="+mn-ea"/>
                  <a:cs typeface="+mn-cs"/>
                </a:rPr>
                <a:t>Which do you feel is used in tourism?</a:t>
              </a:r>
            </a:p>
          </p:txBody>
        </p:sp>
        <p:pic>
          <p:nvPicPr>
            <p:cNvPr id="6" name="Picture 2" descr="Amazon.co.uk: Question of the Day : Alexa Skills">
              <a:extLst>
                <a:ext uri="{FF2B5EF4-FFF2-40B4-BE49-F238E27FC236}">
                  <a16:creationId xmlns:a16="http://schemas.microsoft.com/office/drawing/2014/main" id="{FC4345B2-5708-E7D6-DB85-17D6842A53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39341" y="1728826"/>
              <a:ext cx="1025451" cy="1025451"/>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140043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p:cNvSpPr txBox="1"/>
          <p:nvPr/>
        </p:nvSpPr>
        <p:spPr>
          <a:xfrm>
            <a:off x="527539" y="-35046"/>
            <a:ext cx="8337629" cy="646331"/>
          </a:xfrm>
          <a:prstGeom prst="rect">
            <a:avLst/>
          </a:prstGeom>
          <a:noFill/>
        </p:spPr>
        <p:txBody>
          <a:bodyPr wrap="square" rtlCol="0">
            <a:spAutoFit/>
          </a:bodyPr>
          <a:lstStyle/>
          <a:p>
            <a:r>
              <a:rPr lang="en-IE" sz="3600" dirty="0">
                <a:solidFill>
                  <a:schemeClr val="accent2"/>
                </a:solidFill>
                <a:latin typeface="Bell Gothic Std Light" charset="0"/>
                <a:ea typeface="Bell Gothic Std Light" charset="0"/>
                <a:cs typeface="Bell Gothic Std Light" charset="0"/>
              </a:rPr>
              <a:t>Price</a:t>
            </a:r>
          </a:p>
        </p:txBody>
      </p:sp>
      <p:sp>
        <p:nvSpPr>
          <p:cNvPr id="4" name="ZoneTexte 3"/>
          <p:cNvSpPr txBox="1"/>
          <p:nvPr/>
        </p:nvSpPr>
        <p:spPr>
          <a:xfrm>
            <a:off x="1530429" y="32028"/>
            <a:ext cx="8252580" cy="523220"/>
          </a:xfrm>
          <a:prstGeom prst="rect">
            <a:avLst/>
          </a:prstGeom>
          <a:noFill/>
        </p:spPr>
        <p:txBody>
          <a:bodyPr wrap="none" rtlCol="0">
            <a:spAutoFit/>
          </a:bodyPr>
          <a:lstStyle/>
          <a:p>
            <a:r>
              <a:rPr lang="en-IE" sz="2800" dirty="0">
                <a:latin typeface="Bell Gothic Std Light" charset="0"/>
                <a:ea typeface="Bell Gothic Std Light" charset="0"/>
                <a:cs typeface="Bell Gothic Std Light" charset="0"/>
              </a:rPr>
              <a:t>New </a:t>
            </a:r>
            <a:r>
              <a:rPr lang="en-IE" sz="2800" b="1" dirty="0">
                <a:latin typeface="Bell Gothic Std Light" charset="0"/>
                <a:ea typeface="Bell Gothic Std Light" charset="0"/>
                <a:cs typeface="Bell Gothic Std Light" charset="0"/>
              </a:rPr>
              <a:t>buying processes </a:t>
            </a:r>
            <a:r>
              <a:rPr lang="en-IE" sz="2800" dirty="0">
                <a:latin typeface="Bell Gothic Std Light" charset="0"/>
                <a:ea typeface="Bell Gothic Std Light" charset="0"/>
                <a:cs typeface="Bell Gothic Std Light" charset="0"/>
              </a:rPr>
              <a:t>require </a:t>
            </a:r>
            <a:r>
              <a:rPr lang="en-IE" sz="2800" b="1" dirty="0">
                <a:latin typeface="Bell Gothic Std Light" charset="0"/>
                <a:ea typeface="Bell Gothic Std Light" charset="0"/>
                <a:cs typeface="Bell Gothic Std Light" charset="0"/>
              </a:rPr>
              <a:t>new pricing approaches</a:t>
            </a:r>
          </a:p>
        </p:txBody>
      </p:sp>
      <p:sp>
        <p:nvSpPr>
          <p:cNvPr id="5" name="ZoneTexte 4"/>
          <p:cNvSpPr txBox="1"/>
          <p:nvPr/>
        </p:nvSpPr>
        <p:spPr>
          <a:xfrm>
            <a:off x="0" y="786476"/>
            <a:ext cx="3229795" cy="1938992"/>
          </a:xfrm>
          <a:prstGeom prst="rect">
            <a:avLst/>
          </a:prstGeom>
          <a:noFill/>
        </p:spPr>
        <p:txBody>
          <a:bodyPr wrap="none" rtlCol="0">
            <a:spAutoFit/>
          </a:bodyPr>
          <a:lstStyle/>
          <a:p>
            <a:pPr marL="285750" indent="-285750">
              <a:buFont typeface="Arial" charset="0"/>
              <a:buChar char="•"/>
            </a:pPr>
            <a:r>
              <a:rPr lang="en-IE" sz="2400" dirty="0">
                <a:latin typeface="Bell Gothic Std Light" charset="0"/>
                <a:ea typeface="Bell Gothic Std Light" charset="0"/>
                <a:cs typeface="Bell Gothic Std Light" charset="0"/>
              </a:rPr>
              <a:t>Subscription</a:t>
            </a:r>
          </a:p>
          <a:p>
            <a:pPr marL="285750" indent="-285750">
              <a:buFont typeface="Arial" charset="0"/>
              <a:buChar char="•"/>
            </a:pPr>
            <a:r>
              <a:rPr lang="en-IE" sz="2400" dirty="0">
                <a:latin typeface="Bell Gothic Std Light" charset="0"/>
                <a:ea typeface="Bell Gothic Std Light" charset="0"/>
                <a:cs typeface="Bell Gothic Std Light" charset="0"/>
              </a:rPr>
              <a:t>Pay Per View</a:t>
            </a:r>
          </a:p>
          <a:p>
            <a:pPr marL="285750" indent="-285750">
              <a:buFont typeface="Arial" charset="0"/>
              <a:buChar char="•"/>
            </a:pPr>
            <a:r>
              <a:rPr lang="en-IE" sz="2400" dirty="0">
                <a:latin typeface="Bell Gothic Std Light" charset="0"/>
                <a:ea typeface="Bell Gothic Std Light" charset="0"/>
                <a:cs typeface="Bell Gothic Std Light" charset="0"/>
              </a:rPr>
              <a:t>Bundling</a:t>
            </a:r>
          </a:p>
          <a:p>
            <a:pPr marL="285750" indent="-285750">
              <a:buFont typeface="Arial" charset="0"/>
              <a:buChar char="•"/>
            </a:pPr>
            <a:r>
              <a:rPr lang="en-IE" sz="2400" dirty="0">
                <a:latin typeface="Bell Gothic Std Light" charset="0"/>
                <a:ea typeface="Bell Gothic Std Light" charset="0"/>
                <a:cs typeface="Bell Gothic Std Light" charset="0"/>
              </a:rPr>
              <a:t>Ad-supported content</a:t>
            </a:r>
          </a:p>
          <a:p>
            <a:pPr marL="285750" indent="-285750">
              <a:buFont typeface="Arial" charset="0"/>
              <a:buChar char="•"/>
            </a:pPr>
            <a:r>
              <a:rPr lang="en-IE" sz="2400" dirty="0">
                <a:latin typeface="Bell Gothic Std Light" charset="0"/>
                <a:ea typeface="Bell Gothic Std Light" charset="0"/>
                <a:cs typeface="Bell Gothic Std Light" charset="0"/>
              </a:rPr>
              <a:t>Pre-order</a:t>
            </a:r>
          </a:p>
        </p:txBody>
      </p:sp>
      <p:cxnSp>
        <p:nvCxnSpPr>
          <p:cNvPr id="15" name="Connecteur droit 14"/>
          <p:cNvCxnSpPr/>
          <p:nvPr/>
        </p:nvCxnSpPr>
        <p:spPr>
          <a:xfrm>
            <a:off x="4670638" y="1393805"/>
            <a:ext cx="6093" cy="4315327"/>
          </a:xfrm>
          <a:prstGeom prst="line">
            <a:avLst/>
          </a:prstGeom>
          <a:ln w="28575">
            <a:solidFill>
              <a:srgbClr val="0070C0"/>
            </a:solidFill>
          </a:ln>
        </p:spPr>
        <p:style>
          <a:lnRef idx="1">
            <a:schemeClr val="accent1"/>
          </a:lnRef>
          <a:fillRef idx="0">
            <a:schemeClr val="accent1"/>
          </a:fillRef>
          <a:effectRef idx="0">
            <a:schemeClr val="accent1"/>
          </a:effectRef>
          <a:fontRef idx="minor">
            <a:schemeClr val="tx1"/>
          </a:fontRef>
        </p:style>
      </p:cxnSp>
      <p:sp>
        <p:nvSpPr>
          <p:cNvPr id="17" name="ZoneTexte 16"/>
          <p:cNvSpPr txBox="1"/>
          <p:nvPr/>
        </p:nvSpPr>
        <p:spPr>
          <a:xfrm>
            <a:off x="-25240" y="2609039"/>
            <a:ext cx="4541998" cy="3046988"/>
          </a:xfrm>
          <a:prstGeom prst="rect">
            <a:avLst/>
          </a:prstGeom>
          <a:noFill/>
        </p:spPr>
        <p:txBody>
          <a:bodyPr wrap="square" rtlCol="0">
            <a:spAutoFit/>
          </a:bodyPr>
          <a:lstStyle/>
          <a:p>
            <a:pPr marL="285750" indent="-285750">
              <a:buFont typeface="Arial" charset="0"/>
              <a:buChar char="•"/>
            </a:pPr>
            <a:r>
              <a:rPr lang="en-IE" sz="2400" dirty="0">
                <a:latin typeface="Bell Gothic Std Light" charset="0"/>
                <a:ea typeface="Bell Gothic Std Light" charset="0"/>
                <a:cs typeface="Bell Gothic Std Light" charset="0"/>
              </a:rPr>
              <a:t>Basic price</a:t>
            </a:r>
          </a:p>
          <a:p>
            <a:pPr marL="285750" indent="-285750">
              <a:buFont typeface="Arial" charset="0"/>
              <a:buChar char="•"/>
            </a:pPr>
            <a:r>
              <a:rPr lang="en-IE" sz="2400" dirty="0">
                <a:latin typeface="Bell Gothic Std Light" charset="0"/>
                <a:ea typeface="Bell Gothic Std Light" charset="0"/>
                <a:cs typeface="Bell Gothic Std Light" charset="0"/>
              </a:rPr>
              <a:t>Discounts</a:t>
            </a:r>
          </a:p>
          <a:p>
            <a:pPr marL="285750" indent="-285750">
              <a:buFont typeface="Arial" charset="0"/>
              <a:buChar char="•"/>
            </a:pPr>
            <a:r>
              <a:rPr lang="en-IE" sz="2400" dirty="0">
                <a:latin typeface="Bell Gothic Std Light" charset="0"/>
                <a:ea typeface="Bell Gothic Std Light" charset="0"/>
                <a:cs typeface="Bell Gothic Std Light" charset="0"/>
              </a:rPr>
              <a:t>Add-ons and extra products and services</a:t>
            </a:r>
          </a:p>
          <a:p>
            <a:pPr marL="285750" indent="-285750">
              <a:buFont typeface="Arial" charset="0"/>
              <a:buChar char="•"/>
            </a:pPr>
            <a:r>
              <a:rPr lang="en-IE" sz="2400" dirty="0">
                <a:latin typeface="Bell Gothic Std Light" charset="0"/>
                <a:ea typeface="Bell Gothic Std Light" charset="0"/>
                <a:cs typeface="Bell Gothic Std Light" charset="0"/>
              </a:rPr>
              <a:t>Guarantees and warranties</a:t>
            </a:r>
          </a:p>
          <a:p>
            <a:pPr marL="285750" indent="-285750">
              <a:buFont typeface="Arial" charset="0"/>
              <a:buChar char="•"/>
            </a:pPr>
            <a:r>
              <a:rPr lang="en-IE" sz="2400" dirty="0">
                <a:latin typeface="Bell Gothic Std Light" charset="0"/>
                <a:ea typeface="Bell Gothic Std Light" charset="0"/>
                <a:cs typeface="Bell Gothic Std Light" charset="0"/>
              </a:rPr>
              <a:t>Refund and return policies</a:t>
            </a:r>
          </a:p>
          <a:p>
            <a:pPr marL="285750" indent="-285750">
              <a:buFont typeface="Arial" charset="0"/>
              <a:buChar char="•"/>
            </a:pPr>
            <a:r>
              <a:rPr lang="en-IE" sz="2400" dirty="0">
                <a:latin typeface="Bell Gothic Std Light" charset="0"/>
                <a:ea typeface="Bell Gothic Std Light" charset="0"/>
                <a:cs typeface="Bell Gothic Std Light" charset="0"/>
              </a:rPr>
              <a:t>Order cancellation terms</a:t>
            </a:r>
          </a:p>
          <a:p>
            <a:pPr marL="285750" indent="-285750">
              <a:buFont typeface="Arial" charset="0"/>
              <a:buChar char="•"/>
            </a:pPr>
            <a:r>
              <a:rPr lang="en-IE" sz="2400" dirty="0">
                <a:latin typeface="Bell Gothic Std Light" charset="0"/>
                <a:ea typeface="Bell Gothic Std Light" charset="0"/>
                <a:cs typeface="Bell Gothic Std Light" charset="0"/>
              </a:rPr>
              <a:t>Revoke action buttons</a:t>
            </a:r>
          </a:p>
        </p:txBody>
      </p:sp>
      <p:sp>
        <p:nvSpPr>
          <p:cNvPr id="20" name="ZoneTexte 19"/>
          <p:cNvSpPr txBox="1"/>
          <p:nvPr/>
        </p:nvSpPr>
        <p:spPr>
          <a:xfrm>
            <a:off x="7101610" y="1480814"/>
            <a:ext cx="184731" cy="369332"/>
          </a:xfrm>
          <a:prstGeom prst="rect">
            <a:avLst/>
          </a:prstGeom>
          <a:noFill/>
        </p:spPr>
        <p:txBody>
          <a:bodyPr wrap="none" rtlCol="0">
            <a:spAutoFit/>
          </a:bodyPr>
          <a:lstStyle/>
          <a:p>
            <a:endParaRPr lang="en-IE">
              <a:latin typeface="Avenir Next" charset="0"/>
              <a:ea typeface="Avenir Next" charset="0"/>
              <a:cs typeface="Avenir Next" charset="0"/>
            </a:endParaRPr>
          </a:p>
        </p:txBody>
      </p:sp>
      <p:pic>
        <p:nvPicPr>
          <p:cNvPr id="1026" name="Picture 2">
            <a:extLst>
              <a:ext uri="{FF2B5EF4-FFF2-40B4-BE49-F238E27FC236}">
                <a16:creationId xmlns:a16="http://schemas.microsoft.com/office/drawing/2014/main" id="{0AE715DB-6093-D4AC-1558-2406E165FD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7118" y="1393805"/>
            <a:ext cx="6361895" cy="3104113"/>
          </a:xfrm>
          <a:prstGeom prst="rect">
            <a:avLst/>
          </a:prstGeom>
          <a:noFill/>
          <a:extLst>
            <a:ext uri="{909E8E84-426E-40DD-AFC4-6F175D3DCCD1}">
              <a14:hiddenFill xmlns:a14="http://schemas.microsoft.com/office/drawing/2010/main">
                <a:solidFill>
                  <a:srgbClr val="FFFFFF"/>
                </a:solidFill>
              </a14:hiddenFill>
            </a:ext>
          </a:extLst>
        </p:spPr>
      </p:pic>
      <p:grpSp>
        <p:nvGrpSpPr>
          <p:cNvPr id="8" name="Group 7">
            <a:extLst>
              <a:ext uri="{FF2B5EF4-FFF2-40B4-BE49-F238E27FC236}">
                <a16:creationId xmlns:a16="http://schemas.microsoft.com/office/drawing/2014/main" id="{8B8D0C23-9D65-9117-AABD-0A3591D8E0EC}"/>
              </a:ext>
            </a:extLst>
          </p:cNvPr>
          <p:cNvGrpSpPr/>
          <p:nvPr/>
        </p:nvGrpSpPr>
        <p:grpSpPr>
          <a:xfrm>
            <a:off x="6593553" y="4823917"/>
            <a:ext cx="4047092" cy="1025451"/>
            <a:chOff x="7117700" y="1728826"/>
            <a:chExt cx="4047092" cy="1025451"/>
          </a:xfrm>
        </p:grpSpPr>
        <p:sp>
          <p:nvSpPr>
            <p:cNvPr id="9" name="TextBox 8">
              <a:extLst>
                <a:ext uri="{FF2B5EF4-FFF2-40B4-BE49-F238E27FC236}">
                  <a16:creationId xmlns:a16="http://schemas.microsoft.com/office/drawing/2014/main" id="{3645800A-8F45-26D9-04EC-4CA37BE21D76}"/>
                </a:ext>
              </a:extLst>
            </p:cNvPr>
            <p:cNvSpPr txBox="1"/>
            <p:nvPr/>
          </p:nvSpPr>
          <p:spPr>
            <a:xfrm>
              <a:off x="7117700" y="1809052"/>
              <a:ext cx="3269886" cy="923330"/>
            </a:xfrm>
            <a:prstGeom prst="rect">
              <a:avLst/>
            </a:prstGeom>
            <a:solidFill>
              <a:srgbClr val="5B9BD5">
                <a:lumMod val="40000"/>
                <a:lumOff val="60000"/>
              </a:srgbClr>
            </a:solidFill>
            <a:ln>
              <a:solidFill>
                <a:srgbClr val="4472C4">
                  <a:lumMod val="60000"/>
                  <a:lumOff val="40000"/>
                </a:srgbClr>
              </a:solidFill>
            </a:ln>
            <a:effectLst>
              <a:outerShdw blurRad="50800" dist="38100" dir="5400000" algn="t" rotWithShape="0">
                <a:prstClr val="black">
                  <a:alpha val="40000"/>
                </a:prstClr>
              </a:outerShdw>
            </a:effectLst>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black"/>
                  </a:solidFill>
                  <a:effectLst/>
                  <a:uLnTx/>
                  <a:uFillTx/>
                  <a:latin typeface="Abadi" panose="020B0604020202020204" pitchFamily="34" charset="0"/>
                  <a:ea typeface="+mn-ea"/>
                  <a:cs typeface="+mn-cs"/>
                </a:rPr>
                <a:t>Are the cost of events and tourism increasing or decreasing? </a:t>
              </a:r>
            </a:p>
          </p:txBody>
        </p:sp>
        <p:pic>
          <p:nvPicPr>
            <p:cNvPr id="10" name="Picture 2" descr="Amazon.co.uk: Question of the Day : Alexa Skills">
              <a:extLst>
                <a:ext uri="{FF2B5EF4-FFF2-40B4-BE49-F238E27FC236}">
                  <a16:creationId xmlns:a16="http://schemas.microsoft.com/office/drawing/2014/main" id="{E49BC0A1-3C05-629D-C5A6-154024D270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39341" y="1728826"/>
              <a:ext cx="1025451" cy="1025451"/>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037582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fade">
                                      <p:cBhvr>
                                        <p:cTn id="12"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61D4A0-C46D-453C-99CE-59FD4587B254}"/>
              </a:ext>
            </a:extLst>
          </p:cNvPr>
          <p:cNvSpPr>
            <a:spLocks noGrp="1"/>
          </p:cNvSpPr>
          <p:nvPr>
            <p:ph type="title"/>
          </p:nvPr>
        </p:nvSpPr>
        <p:spPr>
          <a:xfrm>
            <a:off x="6595419" y="601054"/>
            <a:ext cx="3880287" cy="3607785"/>
          </a:xfrm>
        </p:spPr>
        <p:txBody>
          <a:bodyPr/>
          <a:lstStyle/>
          <a:p>
            <a:br>
              <a:rPr lang="en-GB" dirty="0">
                <a:solidFill>
                  <a:schemeClr val="tx1"/>
                </a:solidFill>
              </a:rPr>
            </a:br>
            <a:br>
              <a:rPr lang="en-GB" dirty="0">
                <a:solidFill>
                  <a:schemeClr val="tx1"/>
                </a:solidFill>
              </a:rPr>
            </a:br>
            <a:r>
              <a:rPr lang="en-GB" dirty="0">
                <a:solidFill>
                  <a:schemeClr val="tx1"/>
                </a:solidFill>
              </a:rPr>
              <a:t>We are going to take a 15 min break…</a:t>
            </a:r>
            <a:br>
              <a:rPr lang="en-GB" dirty="0">
                <a:solidFill>
                  <a:schemeClr val="tx1"/>
                </a:solidFill>
              </a:rPr>
            </a:br>
            <a:br>
              <a:rPr lang="en-GB" dirty="0">
                <a:solidFill>
                  <a:schemeClr val="tx1"/>
                </a:solidFill>
              </a:rPr>
            </a:br>
            <a:r>
              <a:rPr lang="en-GB" dirty="0">
                <a:solidFill>
                  <a:schemeClr val="tx1"/>
                </a:solidFill>
              </a:rPr>
              <a:t>See you soon!</a:t>
            </a:r>
          </a:p>
        </p:txBody>
      </p:sp>
      <p:pic>
        <p:nvPicPr>
          <p:cNvPr id="5124" name="Picture 4" descr="Funny poster a break Royalty Free Vector Image">
            <a:extLst>
              <a:ext uri="{FF2B5EF4-FFF2-40B4-BE49-F238E27FC236}">
                <a16:creationId xmlns:a16="http://schemas.microsoft.com/office/drawing/2014/main" id="{4342B196-C219-D58E-4F30-F7866E2985D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8443"/>
          <a:stretch/>
        </p:blipFill>
        <p:spPr bwMode="auto">
          <a:xfrm>
            <a:off x="558800" y="301752"/>
            <a:ext cx="5118100" cy="50608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57541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7" descr="Digital rendering of a coloured world map">
            <a:extLst>
              <a:ext uri="{FF2B5EF4-FFF2-40B4-BE49-F238E27FC236}">
                <a16:creationId xmlns:a16="http://schemas.microsoft.com/office/drawing/2014/main" id="{19A509DB-F8FC-C5B9-C10F-FAD4BFF25BD4}"/>
              </a:ext>
            </a:extLst>
          </p:cNvPr>
          <p:cNvPicPr>
            <a:picLocks noChangeAspect="1"/>
          </p:cNvPicPr>
          <p:nvPr/>
        </p:nvPicPr>
        <p:blipFill>
          <a:blip r:embed="rId3"/>
          <a:stretch>
            <a:fillRect/>
          </a:stretch>
        </p:blipFill>
        <p:spPr>
          <a:xfrm>
            <a:off x="5226" y="0"/>
            <a:ext cx="8354891" cy="5803568"/>
          </a:xfrm>
          <a:prstGeom prst="rect">
            <a:avLst/>
          </a:prstGeom>
        </p:spPr>
      </p:pic>
      <p:sp>
        <p:nvSpPr>
          <p:cNvPr id="2" name="Title 1">
            <a:extLst>
              <a:ext uri="{FF2B5EF4-FFF2-40B4-BE49-F238E27FC236}">
                <a16:creationId xmlns:a16="http://schemas.microsoft.com/office/drawing/2014/main" id="{A9A66F9E-F6C3-408D-BB9D-8EFAC2BF32F3}"/>
              </a:ext>
            </a:extLst>
          </p:cNvPr>
          <p:cNvSpPr>
            <a:spLocks noGrp="1"/>
          </p:cNvSpPr>
          <p:nvPr>
            <p:ph type="title"/>
          </p:nvPr>
        </p:nvSpPr>
        <p:spPr>
          <a:xfrm>
            <a:off x="-3412666" y="-90363"/>
            <a:ext cx="8354891" cy="1234547"/>
          </a:xfrm>
        </p:spPr>
        <p:txBody>
          <a:bodyPr vert="horz" lIns="91440" tIns="45720" rIns="91440" bIns="45720" rtlCol="0" anchor="b">
            <a:normAutofit/>
          </a:bodyPr>
          <a:lstStyle/>
          <a:p>
            <a:pPr algn="ctr"/>
            <a:r>
              <a:rPr lang="en-US" b="1" kern="1200" dirty="0">
                <a:solidFill>
                  <a:schemeClr val="bg1"/>
                </a:solidFill>
                <a:highlight>
                  <a:srgbClr val="808080"/>
                </a:highlight>
                <a:latin typeface="+mj-lt"/>
                <a:ea typeface="+mj-ea"/>
                <a:cs typeface="+mj-cs"/>
              </a:rPr>
              <a:t>Place</a:t>
            </a:r>
            <a:br>
              <a:rPr lang="en-US" sz="2900" dirty="0"/>
            </a:br>
            <a:endParaRPr lang="en-US" sz="2900" dirty="0">
              <a:solidFill>
                <a:schemeClr val="bg1"/>
              </a:solidFill>
            </a:endParaRPr>
          </a:p>
        </p:txBody>
      </p:sp>
      <p:pic>
        <p:nvPicPr>
          <p:cNvPr id="5" name="Picture 4">
            <a:extLst>
              <a:ext uri="{FF2B5EF4-FFF2-40B4-BE49-F238E27FC236}">
                <a16:creationId xmlns:a16="http://schemas.microsoft.com/office/drawing/2014/main" id="{D11FA574-4B1B-9856-1D71-D150E406F13A}"/>
              </a:ext>
            </a:extLst>
          </p:cNvPr>
          <p:cNvPicPr>
            <a:picLocks noChangeAspect="1"/>
          </p:cNvPicPr>
          <p:nvPr/>
        </p:nvPicPr>
        <p:blipFill>
          <a:blip r:embed="rId4"/>
          <a:stretch>
            <a:fillRect/>
          </a:stretch>
        </p:blipFill>
        <p:spPr>
          <a:xfrm>
            <a:off x="4172511" y="1144184"/>
            <a:ext cx="7828755" cy="3537871"/>
          </a:xfrm>
          <a:prstGeom prst="rect">
            <a:avLst/>
          </a:prstGeom>
        </p:spPr>
      </p:pic>
      <p:sp>
        <p:nvSpPr>
          <p:cNvPr id="6" name="TextBox 5">
            <a:extLst>
              <a:ext uri="{FF2B5EF4-FFF2-40B4-BE49-F238E27FC236}">
                <a16:creationId xmlns:a16="http://schemas.microsoft.com/office/drawing/2014/main" id="{56BD128E-5746-2A77-BDD5-CA696543ED84}"/>
              </a:ext>
            </a:extLst>
          </p:cNvPr>
          <p:cNvSpPr txBox="1"/>
          <p:nvPr/>
        </p:nvSpPr>
        <p:spPr>
          <a:xfrm>
            <a:off x="10504073" y="4274781"/>
            <a:ext cx="792088" cy="369332"/>
          </a:xfrm>
          <a:prstGeom prst="rect">
            <a:avLst/>
          </a:prstGeom>
          <a:solidFill>
            <a:schemeClr val="bg1"/>
          </a:solidFill>
        </p:spPr>
        <p:txBody>
          <a:bodyPr wrap="square" rtlCol="0">
            <a:spAutoFit/>
          </a:bodyPr>
          <a:lstStyle/>
          <a:p>
            <a:endParaRPr lang="en-GB" dirty="0"/>
          </a:p>
        </p:txBody>
      </p:sp>
    </p:spTree>
    <p:extLst>
      <p:ext uri="{BB962C8B-B14F-4D97-AF65-F5344CB8AC3E}">
        <p14:creationId xmlns:p14="http://schemas.microsoft.com/office/powerpoint/2010/main" val="42627620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a:xfrm>
            <a:off x="8399584" y="5934324"/>
            <a:ext cx="2743200" cy="365125"/>
          </a:xfrm>
        </p:spPr>
        <p:txBody>
          <a:bodyPr/>
          <a:lstStyle/>
          <a:p>
            <a:fld id="{CA474A6A-D2DE-E348-BD5B-9CFD0E02C68D}" type="slidenum">
              <a:rPr lang="en-IE" smtClean="0">
                <a:latin typeface="Avenir Next" charset="0"/>
                <a:ea typeface="Avenir Next" charset="0"/>
                <a:cs typeface="Avenir Next" charset="0"/>
              </a:rPr>
              <a:pPr/>
              <a:t>19</a:t>
            </a:fld>
            <a:endParaRPr lang="en-IE">
              <a:latin typeface="Avenir Next" charset="0"/>
              <a:ea typeface="Avenir Next" charset="0"/>
              <a:cs typeface="Avenir Next" charset="0"/>
            </a:endParaRPr>
          </a:p>
        </p:txBody>
      </p:sp>
      <p:sp>
        <p:nvSpPr>
          <p:cNvPr id="3" name="ZoneTexte 2"/>
          <p:cNvSpPr txBox="1"/>
          <p:nvPr/>
        </p:nvSpPr>
        <p:spPr>
          <a:xfrm>
            <a:off x="459570" y="95983"/>
            <a:ext cx="8337629" cy="646331"/>
          </a:xfrm>
          <a:prstGeom prst="rect">
            <a:avLst/>
          </a:prstGeom>
          <a:noFill/>
        </p:spPr>
        <p:txBody>
          <a:bodyPr wrap="square" rtlCol="0">
            <a:spAutoFit/>
          </a:bodyPr>
          <a:lstStyle/>
          <a:p>
            <a:r>
              <a:rPr lang="en-IE" sz="3600" dirty="0">
                <a:solidFill>
                  <a:schemeClr val="accent2"/>
                </a:solidFill>
                <a:latin typeface="Bell Gothic Std Light" charset="0"/>
                <a:ea typeface="Bell Gothic Std Light" charset="0"/>
                <a:cs typeface="Bell Gothic Std Light" charset="0"/>
              </a:rPr>
              <a:t>Place</a:t>
            </a:r>
          </a:p>
        </p:txBody>
      </p:sp>
      <p:sp>
        <p:nvSpPr>
          <p:cNvPr id="9" name="ZoneTexte 8"/>
          <p:cNvSpPr txBox="1"/>
          <p:nvPr/>
        </p:nvSpPr>
        <p:spPr>
          <a:xfrm>
            <a:off x="755168" y="1436303"/>
            <a:ext cx="901209" cy="461665"/>
          </a:xfrm>
          <a:prstGeom prst="rect">
            <a:avLst/>
          </a:prstGeom>
          <a:noFill/>
        </p:spPr>
        <p:txBody>
          <a:bodyPr wrap="none" rtlCol="0">
            <a:spAutoFit/>
          </a:bodyPr>
          <a:lstStyle/>
          <a:p>
            <a:r>
              <a:rPr lang="en-IE" sz="2400" dirty="0">
                <a:latin typeface="Bell Gothic Std Light" charset="0"/>
                <a:ea typeface="Bell Gothic Std Light" charset="0"/>
                <a:cs typeface="Bell Gothic Std Light" charset="0"/>
              </a:rPr>
              <a:t>Place</a:t>
            </a:r>
          </a:p>
        </p:txBody>
      </p:sp>
      <p:sp>
        <p:nvSpPr>
          <p:cNvPr id="12" name="Ellipse 11"/>
          <p:cNvSpPr/>
          <p:nvPr/>
        </p:nvSpPr>
        <p:spPr>
          <a:xfrm>
            <a:off x="1638665" y="873054"/>
            <a:ext cx="1742191" cy="1588168"/>
          </a:xfrm>
          <a:prstGeom prst="ellipse">
            <a:avLst/>
          </a:prstGeom>
          <a:no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E">
              <a:latin typeface="Avenir Next" charset="0"/>
              <a:ea typeface="Avenir Next" charset="0"/>
              <a:cs typeface="Avenir Next" charset="0"/>
            </a:endParaRPr>
          </a:p>
        </p:txBody>
      </p:sp>
      <p:sp>
        <p:nvSpPr>
          <p:cNvPr id="13" name="Ellipse 12"/>
          <p:cNvSpPr/>
          <p:nvPr/>
        </p:nvSpPr>
        <p:spPr>
          <a:xfrm>
            <a:off x="459570" y="873054"/>
            <a:ext cx="1742191" cy="1588168"/>
          </a:xfrm>
          <a:prstGeom prst="ellipse">
            <a:avLst/>
          </a:prstGeom>
          <a:no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E">
              <a:latin typeface="Avenir Next" charset="0"/>
              <a:ea typeface="Avenir Next" charset="0"/>
              <a:cs typeface="Avenir Next" charset="0"/>
            </a:endParaRPr>
          </a:p>
        </p:txBody>
      </p:sp>
      <p:sp>
        <p:nvSpPr>
          <p:cNvPr id="14" name="ZoneTexte 13"/>
          <p:cNvSpPr txBox="1"/>
          <p:nvPr/>
        </p:nvSpPr>
        <p:spPr>
          <a:xfrm>
            <a:off x="1733368" y="1436303"/>
            <a:ext cx="1537600" cy="461665"/>
          </a:xfrm>
          <a:prstGeom prst="rect">
            <a:avLst/>
          </a:prstGeom>
          <a:noFill/>
        </p:spPr>
        <p:txBody>
          <a:bodyPr wrap="none" rtlCol="0">
            <a:spAutoFit/>
          </a:bodyPr>
          <a:lstStyle/>
          <a:p>
            <a:r>
              <a:rPr lang="en-IE" sz="2400" dirty="0">
                <a:latin typeface="Bell Gothic Std Light" charset="0"/>
                <a:ea typeface="Bell Gothic Std Light" charset="0"/>
                <a:cs typeface="Bell Gothic Std Light" charset="0"/>
              </a:rPr>
              <a:t>Promotion</a:t>
            </a:r>
          </a:p>
        </p:txBody>
      </p:sp>
      <p:sp>
        <p:nvSpPr>
          <p:cNvPr id="15" name="ZoneTexte 14"/>
          <p:cNvSpPr txBox="1"/>
          <p:nvPr/>
        </p:nvSpPr>
        <p:spPr>
          <a:xfrm>
            <a:off x="3537266" y="950544"/>
            <a:ext cx="7796464" cy="830997"/>
          </a:xfrm>
          <a:prstGeom prst="rect">
            <a:avLst/>
          </a:prstGeom>
          <a:noFill/>
        </p:spPr>
        <p:txBody>
          <a:bodyPr wrap="square" rtlCol="0">
            <a:spAutoFit/>
          </a:bodyPr>
          <a:lstStyle/>
          <a:p>
            <a:r>
              <a:rPr lang="en-IE" sz="2400" dirty="0">
                <a:latin typeface="Bell Gothic Std Light" charset="0"/>
                <a:ea typeface="Bell Gothic Std Light" charset="0"/>
                <a:cs typeface="Bell Gothic Std Light" charset="0"/>
              </a:rPr>
              <a:t>Organizations that extend their presence online with links from other sites (Juice)</a:t>
            </a:r>
          </a:p>
        </p:txBody>
      </p:sp>
      <p:sp>
        <p:nvSpPr>
          <p:cNvPr id="17" name="ZoneTexte 16"/>
          <p:cNvSpPr txBox="1"/>
          <p:nvPr/>
        </p:nvSpPr>
        <p:spPr>
          <a:xfrm>
            <a:off x="3520345" y="1882088"/>
            <a:ext cx="6457217" cy="461665"/>
          </a:xfrm>
          <a:prstGeom prst="rect">
            <a:avLst/>
          </a:prstGeom>
          <a:noFill/>
        </p:spPr>
        <p:txBody>
          <a:bodyPr wrap="none" rtlCol="0">
            <a:spAutoFit/>
          </a:bodyPr>
          <a:lstStyle/>
          <a:p>
            <a:r>
              <a:rPr lang="en-IE" sz="2400" b="1" dirty="0">
                <a:latin typeface="Bell Gothic Std Light" charset="0"/>
                <a:ea typeface="Bell Gothic Std Light" charset="0"/>
                <a:cs typeface="Bell Gothic Std Light" charset="0"/>
              </a:rPr>
              <a:t>Ads (promotion) follow customers online (place)</a:t>
            </a:r>
          </a:p>
        </p:txBody>
      </p:sp>
      <p:cxnSp>
        <p:nvCxnSpPr>
          <p:cNvPr id="19" name="Connecteur en angle 18"/>
          <p:cNvCxnSpPr/>
          <p:nvPr/>
        </p:nvCxnSpPr>
        <p:spPr>
          <a:xfrm>
            <a:off x="1282551" y="2644109"/>
            <a:ext cx="2217821" cy="288758"/>
          </a:xfrm>
          <a:prstGeom prst="bentConnector3">
            <a:avLst>
              <a:gd name="adj1" fmla="val 1537"/>
            </a:avLst>
          </a:prstGeom>
          <a:ln w="28575">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24" name="ZoneTexte 23"/>
          <p:cNvSpPr txBox="1"/>
          <p:nvPr/>
        </p:nvSpPr>
        <p:spPr>
          <a:xfrm>
            <a:off x="3520345" y="2343753"/>
            <a:ext cx="8105275" cy="707886"/>
          </a:xfrm>
          <a:prstGeom prst="rect">
            <a:avLst/>
          </a:prstGeom>
          <a:noFill/>
        </p:spPr>
        <p:txBody>
          <a:bodyPr wrap="square" rtlCol="0">
            <a:spAutoFit/>
          </a:bodyPr>
          <a:lstStyle/>
          <a:p>
            <a:r>
              <a:rPr lang="en-IE" sz="2000" dirty="0">
                <a:latin typeface="Bell Gothic Std Light" charset="0"/>
                <a:ea typeface="Bell Gothic Std Light" charset="0"/>
                <a:cs typeface="Bell Gothic Std Light" charset="0"/>
              </a:rPr>
              <a:t>Placing ads in front of people who have already expressed an interest in your business </a:t>
            </a:r>
          </a:p>
        </p:txBody>
      </p:sp>
      <p:sp>
        <p:nvSpPr>
          <p:cNvPr id="5" name="TextBox 4">
            <a:extLst>
              <a:ext uri="{FF2B5EF4-FFF2-40B4-BE49-F238E27FC236}">
                <a16:creationId xmlns:a16="http://schemas.microsoft.com/office/drawing/2014/main" id="{3843BF71-8A73-873D-5A9B-23985FB523C4}"/>
              </a:ext>
            </a:extLst>
          </p:cNvPr>
          <p:cNvSpPr txBox="1"/>
          <p:nvPr/>
        </p:nvSpPr>
        <p:spPr>
          <a:xfrm>
            <a:off x="459570" y="3152000"/>
            <a:ext cx="5341145" cy="2585323"/>
          </a:xfrm>
          <a:prstGeom prst="rect">
            <a:avLst/>
          </a:prstGeom>
          <a:noFill/>
        </p:spPr>
        <p:txBody>
          <a:bodyPr wrap="square">
            <a:spAutoFit/>
          </a:bodyPr>
          <a:lstStyle/>
          <a:p>
            <a:pPr algn="l"/>
            <a:r>
              <a:rPr lang="en-GB" b="0" i="0" dirty="0">
                <a:solidFill>
                  <a:srgbClr val="000000"/>
                </a:solidFill>
                <a:effectLst/>
                <a:latin typeface="Bell Gothic Std Light"/>
              </a:rPr>
              <a:t>Here's a scenario: You just performed a search on Google, took a few minutes to sift through the results, and then decided to visit Facebook. Lo and behold, within just a few seconds, what you just searched for on Google is now displaying as an ad on your Facebook feed!</a:t>
            </a:r>
          </a:p>
          <a:p>
            <a:pPr algn="l"/>
            <a:r>
              <a:rPr lang="en-GB" b="0" i="0" dirty="0">
                <a:solidFill>
                  <a:srgbClr val="000000"/>
                </a:solidFill>
                <a:effectLst/>
                <a:latin typeface="Bell Gothic Std Light"/>
              </a:rPr>
              <a:t>How is this possible? Is someone following you, logging your searches, and then retargeting you on a completely different website? </a:t>
            </a:r>
          </a:p>
        </p:txBody>
      </p:sp>
      <p:sp>
        <p:nvSpPr>
          <p:cNvPr id="7" name="TextBox 6">
            <a:extLst>
              <a:ext uri="{FF2B5EF4-FFF2-40B4-BE49-F238E27FC236}">
                <a16:creationId xmlns:a16="http://schemas.microsoft.com/office/drawing/2014/main" id="{AD2F4F67-8FE7-38F1-9ABD-7C50A7D7EBC0}"/>
              </a:ext>
            </a:extLst>
          </p:cNvPr>
          <p:cNvSpPr txBox="1"/>
          <p:nvPr/>
        </p:nvSpPr>
        <p:spPr>
          <a:xfrm>
            <a:off x="6391287" y="3152000"/>
            <a:ext cx="5466216" cy="2031325"/>
          </a:xfrm>
          <a:prstGeom prst="rect">
            <a:avLst/>
          </a:prstGeom>
          <a:noFill/>
        </p:spPr>
        <p:txBody>
          <a:bodyPr wrap="square">
            <a:spAutoFit/>
          </a:bodyPr>
          <a:lstStyle/>
          <a:p>
            <a:r>
              <a:rPr lang="en-GB" b="0" i="0" dirty="0">
                <a:solidFill>
                  <a:srgbClr val="000000"/>
                </a:solidFill>
                <a:effectLst/>
                <a:latin typeface="Bell Gothic Std Light"/>
              </a:rPr>
              <a:t>Basically, the website where you're shopping implements a bit of code called a </a:t>
            </a:r>
            <a:r>
              <a:rPr lang="en-GB" b="0" i="0" u="sng" dirty="0">
                <a:solidFill>
                  <a:srgbClr val="501445"/>
                </a:solidFill>
                <a:effectLst/>
                <a:latin typeface="Bell Gothic Std Light"/>
                <a:hlinkClick r:id="rId3"/>
              </a:rPr>
              <a:t>cookie</a:t>
            </a:r>
            <a:r>
              <a:rPr lang="en-GB" b="0" i="0" dirty="0">
                <a:solidFill>
                  <a:srgbClr val="000000"/>
                </a:solidFill>
                <a:effectLst/>
                <a:latin typeface="Bell Gothic Std Light"/>
              </a:rPr>
              <a:t>, which enables the site to track your browsing habits, see what you're looking at, and follow you to another site, where the ad showing what you just looked at shows up.</a:t>
            </a:r>
          </a:p>
          <a:p>
            <a:endParaRPr lang="en-GB" dirty="0">
              <a:solidFill>
                <a:srgbClr val="000000"/>
              </a:solidFill>
              <a:latin typeface="Bell Gothic Std Light"/>
            </a:endParaRPr>
          </a:p>
          <a:p>
            <a:r>
              <a:rPr lang="en-GB" dirty="0">
                <a:solidFill>
                  <a:srgbClr val="000000"/>
                </a:solidFill>
                <a:latin typeface="Bell Gothic Std Light"/>
              </a:rPr>
              <a:t>Remember </a:t>
            </a:r>
            <a:r>
              <a:rPr lang="en-GB" dirty="0" err="1">
                <a:solidFill>
                  <a:srgbClr val="000000"/>
                </a:solidFill>
                <a:latin typeface="Bell Gothic Std Light"/>
              </a:rPr>
              <a:t>Similarweb</a:t>
            </a:r>
            <a:r>
              <a:rPr lang="en-GB" dirty="0">
                <a:solidFill>
                  <a:srgbClr val="000000"/>
                </a:solidFill>
                <a:latin typeface="Bell Gothic Std Light"/>
              </a:rPr>
              <a:t>?</a:t>
            </a:r>
            <a:endParaRPr lang="en-GB" dirty="0">
              <a:latin typeface="Bell Gothic Std Light"/>
            </a:endParaRPr>
          </a:p>
        </p:txBody>
      </p:sp>
    </p:spTree>
    <p:extLst>
      <p:ext uri="{BB962C8B-B14F-4D97-AF65-F5344CB8AC3E}">
        <p14:creationId xmlns:p14="http://schemas.microsoft.com/office/powerpoint/2010/main" val="2350954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4" grpId="0"/>
      <p:bldP spid="5"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Colourful carved figures of humans">
            <a:extLst>
              <a:ext uri="{FF2B5EF4-FFF2-40B4-BE49-F238E27FC236}">
                <a16:creationId xmlns:a16="http://schemas.microsoft.com/office/drawing/2014/main" id="{AD77BC99-0B28-82CE-11AD-AC67146ADD62}"/>
              </a:ext>
            </a:extLst>
          </p:cNvPr>
          <p:cNvPicPr>
            <a:picLocks noChangeAspect="1"/>
          </p:cNvPicPr>
          <p:nvPr/>
        </p:nvPicPr>
        <p:blipFill rotWithShape="1">
          <a:blip r:embed="rId2">
            <a:alphaModFix/>
          </a:blip>
          <a:srcRect l="2908" r="2095" b="-10"/>
          <a:stretch/>
        </p:blipFill>
        <p:spPr>
          <a:xfrm>
            <a:off x="0" y="-15121"/>
            <a:ext cx="7777316" cy="5832991"/>
          </a:xfrm>
          <a:prstGeom prst="rect">
            <a:avLst/>
          </a:prstGeom>
        </p:spPr>
      </p:pic>
      <p:sp>
        <p:nvSpPr>
          <p:cNvPr id="2" name="Title 1">
            <a:extLst>
              <a:ext uri="{FF2B5EF4-FFF2-40B4-BE49-F238E27FC236}">
                <a16:creationId xmlns:a16="http://schemas.microsoft.com/office/drawing/2014/main" id="{E4CB9A20-8A28-4E62-B23B-124999EEE594}"/>
              </a:ext>
            </a:extLst>
          </p:cNvPr>
          <p:cNvSpPr>
            <a:spLocks noGrp="1"/>
          </p:cNvSpPr>
          <p:nvPr>
            <p:ph type="title"/>
          </p:nvPr>
        </p:nvSpPr>
        <p:spPr>
          <a:xfrm>
            <a:off x="2152650" y="1671569"/>
            <a:ext cx="3116869" cy="4072044"/>
          </a:xfrm>
        </p:spPr>
        <p:txBody>
          <a:bodyPr vert="horz" lIns="91440" tIns="45720" rIns="91440" bIns="45720" rtlCol="0" anchor="t">
            <a:normAutofit/>
          </a:bodyPr>
          <a:lstStyle/>
          <a:p>
            <a:r>
              <a:rPr lang="en-US" dirty="0">
                <a:solidFill>
                  <a:srgbClr val="7030A0"/>
                </a:solidFill>
              </a:rPr>
              <a:t>Objectives of promotion:</a:t>
            </a:r>
          </a:p>
        </p:txBody>
      </p:sp>
      <p:sp>
        <p:nvSpPr>
          <p:cNvPr id="6" name="TextBox 5">
            <a:extLst>
              <a:ext uri="{FF2B5EF4-FFF2-40B4-BE49-F238E27FC236}">
                <a16:creationId xmlns:a16="http://schemas.microsoft.com/office/drawing/2014/main" id="{C5D8618F-F8A5-41AF-8384-824E18E8B5EF}"/>
              </a:ext>
            </a:extLst>
          </p:cNvPr>
          <p:cNvSpPr txBox="1"/>
          <p:nvPr/>
        </p:nvSpPr>
        <p:spPr>
          <a:xfrm>
            <a:off x="6515125" y="549632"/>
            <a:ext cx="5410297" cy="4703483"/>
          </a:xfrm>
          <a:prstGeom prst="rect">
            <a:avLst/>
          </a:prstGeom>
          <a:solidFill>
            <a:schemeClr val="tx1">
              <a:lumMod val="50000"/>
              <a:lumOff val="50000"/>
            </a:schemeClr>
          </a:solidFill>
        </p:spPr>
        <p:txBody>
          <a:bodyPr vert="horz" lIns="91440" tIns="45720" rIns="91440" bIns="45720" rtlCol="0">
            <a:normAutofit/>
          </a:bodyPr>
          <a:lstStyle/>
          <a:p>
            <a:pPr indent="-228600">
              <a:lnSpc>
                <a:spcPct val="90000"/>
              </a:lnSpc>
              <a:spcAft>
                <a:spcPts val="450"/>
              </a:spcAft>
              <a:buFont typeface="Arial" panose="020B0604020202020204" pitchFamily="34" charset="0"/>
              <a:buChar char="•"/>
            </a:pPr>
            <a:r>
              <a:rPr lang="en-US" sz="1600" b="1" dirty="0">
                <a:solidFill>
                  <a:srgbClr val="FFFFFF"/>
                </a:solidFill>
                <a:latin typeface="Calibri" panose="020F0502020204030204"/>
              </a:rPr>
              <a:t>Change consumer psychology:</a:t>
            </a:r>
          </a:p>
          <a:p>
            <a:pPr marL="257175" indent="-228600">
              <a:lnSpc>
                <a:spcPct val="90000"/>
              </a:lnSpc>
              <a:spcAft>
                <a:spcPts val="450"/>
              </a:spcAft>
              <a:buFont typeface="Arial" panose="020B0604020202020204" pitchFamily="34" charset="0"/>
              <a:buChar char="•"/>
            </a:pPr>
            <a:r>
              <a:rPr lang="en-US" sz="1600" dirty="0">
                <a:solidFill>
                  <a:srgbClr val="FFFFFF"/>
                </a:solidFill>
                <a:latin typeface="Calibri" panose="020F0502020204030204"/>
              </a:rPr>
              <a:t>differentiate, reinforce, inform, persuade DRIP (Fill, 2011) </a:t>
            </a:r>
          </a:p>
          <a:p>
            <a:pPr marL="257175" indent="-228600">
              <a:lnSpc>
                <a:spcPct val="90000"/>
              </a:lnSpc>
              <a:spcAft>
                <a:spcPts val="450"/>
              </a:spcAft>
              <a:buFont typeface="Arial" panose="020B0604020202020204" pitchFamily="34" charset="0"/>
              <a:buChar char="•"/>
            </a:pPr>
            <a:r>
              <a:rPr lang="en-US" sz="1600" dirty="0">
                <a:solidFill>
                  <a:srgbClr val="FFFFFF"/>
                </a:solidFill>
                <a:latin typeface="Calibri" panose="020F0502020204030204"/>
              </a:rPr>
              <a:t>change/reinforce attitudes</a:t>
            </a:r>
          </a:p>
          <a:p>
            <a:pPr marL="257175" indent="-228600">
              <a:lnSpc>
                <a:spcPct val="90000"/>
              </a:lnSpc>
              <a:spcAft>
                <a:spcPts val="450"/>
              </a:spcAft>
              <a:buFont typeface="Arial" panose="020B0604020202020204" pitchFamily="34" charset="0"/>
              <a:buChar char="•"/>
            </a:pPr>
            <a:r>
              <a:rPr lang="en-US" sz="1600" dirty="0">
                <a:solidFill>
                  <a:srgbClr val="FFFFFF"/>
                </a:solidFill>
                <a:latin typeface="Calibri" panose="020F0502020204030204"/>
              </a:rPr>
              <a:t>get into purchase consideration set</a:t>
            </a:r>
          </a:p>
          <a:p>
            <a:pPr marL="257175" indent="-228600">
              <a:lnSpc>
                <a:spcPct val="90000"/>
              </a:lnSpc>
              <a:spcAft>
                <a:spcPts val="450"/>
              </a:spcAft>
              <a:buFont typeface="Arial" panose="020B0604020202020204" pitchFamily="34" charset="0"/>
              <a:buChar char="•"/>
            </a:pPr>
            <a:r>
              <a:rPr lang="en-US" sz="1600" dirty="0">
                <a:solidFill>
                  <a:srgbClr val="FFFFFF"/>
                </a:solidFill>
                <a:latin typeface="Calibri" panose="020F0502020204030204"/>
              </a:rPr>
              <a:t>create brand awareness</a:t>
            </a:r>
          </a:p>
          <a:p>
            <a:pPr marL="257175" indent="-228600">
              <a:lnSpc>
                <a:spcPct val="90000"/>
              </a:lnSpc>
              <a:spcAft>
                <a:spcPts val="450"/>
              </a:spcAft>
              <a:buFont typeface="Arial" panose="020B0604020202020204" pitchFamily="34" charset="0"/>
              <a:buChar char="•"/>
            </a:pPr>
            <a:r>
              <a:rPr lang="en-US" sz="1600" dirty="0">
                <a:solidFill>
                  <a:srgbClr val="FFFFFF"/>
                </a:solidFill>
                <a:latin typeface="Calibri" panose="020F0502020204030204"/>
              </a:rPr>
              <a:t>build brand image</a:t>
            </a:r>
          </a:p>
          <a:p>
            <a:pPr marL="257175" indent="-228600">
              <a:lnSpc>
                <a:spcPct val="90000"/>
              </a:lnSpc>
              <a:spcAft>
                <a:spcPts val="450"/>
              </a:spcAft>
              <a:buFont typeface="Arial" panose="020B0604020202020204" pitchFamily="34" charset="0"/>
              <a:buChar char="•"/>
            </a:pPr>
            <a:r>
              <a:rPr lang="en-US" sz="1600" dirty="0">
                <a:solidFill>
                  <a:srgbClr val="FFFFFF"/>
                </a:solidFill>
                <a:latin typeface="Calibri" panose="020F0502020204030204"/>
              </a:rPr>
              <a:t>re-position the brand</a:t>
            </a:r>
          </a:p>
          <a:p>
            <a:pPr marL="257175" indent="-228600">
              <a:lnSpc>
                <a:spcPct val="90000"/>
              </a:lnSpc>
              <a:spcAft>
                <a:spcPts val="450"/>
              </a:spcAft>
              <a:buFont typeface="Arial" panose="020B0604020202020204" pitchFamily="34" charset="0"/>
              <a:buChar char="•"/>
            </a:pPr>
            <a:endParaRPr lang="en-US" sz="1600" dirty="0">
              <a:solidFill>
                <a:srgbClr val="FFFFFF"/>
              </a:solidFill>
              <a:latin typeface="Calibri" panose="020F0502020204030204"/>
            </a:endParaRPr>
          </a:p>
          <a:p>
            <a:pPr indent="-228600">
              <a:lnSpc>
                <a:spcPct val="90000"/>
              </a:lnSpc>
              <a:spcAft>
                <a:spcPts val="450"/>
              </a:spcAft>
              <a:buFont typeface="Arial" panose="020B0604020202020204" pitchFamily="34" charset="0"/>
              <a:buChar char="•"/>
            </a:pPr>
            <a:r>
              <a:rPr lang="en-US" sz="1600" b="1" dirty="0">
                <a:solidFill>
                  <a:srgbClr val="FFFFFF"/>
                </a:solidFill>
                <a:latin typeface="Calibri" panose="020F0502020204030204"/>
              </a:rPr>
              <a:t>Change consumer purchasing </a:t>
            </a:r>
            <a:r>
              <a:rPr lang="en-US" sz="1600" b="1" dirty="0" err="1">
                <a:solidFill>
                  <a:srgbClr val="FFFFFF"/>
                </a:solidFill>
                <a:latin typeface="Calibri" panose="020F0502020204030204"/>
              </a:rPr>
              <a:t>behaviour</a:t>
            </a:r>
            <a:r>
              <a:rPr lang="en-US" sz="1600" b="1" dirty="0">
                <a:solidFill>
                  <a:srgbClr val="FFFFFF"/>
                </a:solidFill>
                <a:latin typeface="Calibri" panose="020F0502020204030204"/>
              </a:rPr>
              <a:t>:</a:t>
            </a:r>
          </a:p>
          <a:p>
            <a:pPr marL="257175" indent="-228600">
              <a:lnSpc>
                <a:spcPct val="90000"/>
              </a:lnSpc>
              <a:spcAft>
                <a:spcPts val="450"/>
              </a:spcAft>
              <a:buFont typeface="Arial" panose="020B0604020202020204" pitchFamily="34" charset="0"/>
              <a:buChar char="•"/>
            </a:pPr>
            <a:r>
              <a:rPr lang="en-US" sz="1600" dirty="0">
                <a:solidFill>
                  <a:srgbClr val="FFFFFF"/>
                </a:solidFill>
                <a:latin typeface="Calibri" panose="020F0502020204030204"/>
              </a:rPr>
              <a:t>stimulate trial </a:t>
            </a:r>
          </a:p>
          <a:p>
            <a:pPr marL="257175" indent="-228600">
              <a:lnSpc>
                <a:spcPct val="90000"/>
              </a:lnSpc>
              <a:spcAft>
                <a:spcPts val="450"/>
              </a:spcAft>
              <a:buFont typeface="Arial" panose="020B0604020202020204" pitchFamily="34" charset="0"/>
              <a:buChar char="•"/>
            </a:pPr>
            <a:r>
              <a:rPr lang="en-US" sz="1600" dirty="0">
                <a:solidFill>
                  <a:srgbClr val="FFFFFF"/>
                </a:solidFill>
                <a:latin typeface="Calibri" panose="020F0502020204030204"/>
              </a:rPr>
              <a:t>regain lost customers</a:t>
            </a:r>
          </a:p>
          <a:p>
            <a:pPr marL="257175" indent="-228600">
              <a:lnSpc>
                <a:spcPct val="90000"/>
              </a:lnSpc>
              <a:spcAft>
                <a:spcPts val="450"/>
              </a:spcAft>
              <a:buFont typeface="Arial" panose="020B0604020202020204" pitchFamily="34" charset="0"/>
              <a:buChar char="•"/>
            </a:pPr>
            <a:r>
              <a:rPr lang="en-US" sz="1600" dirty="0">
                <a:solidFill>
                  <a:srgbClr val="FFFFFF"/>
                </a:solidFill>
                <a:latin typeface="Calibri" panose="020F0502020204030204"/>
              </a:rPr>
              <a:t>increase usage</a:t>
            </a:r>
          </a:p>
          <a:p>
            <a:pPr marL="257175" indent="-228600">
              <a:lnSpc>
                <a:spcPct val="90000"/>
              </a:lnSpc>
              <a:spcAft>
                <a:spcPts val="450"/>
              </a:spcAft>
              <a:buFont typeface="Arial" panose="020B0604020202020204" pitchFamily="34" charset="0"/>
              <a:buChar char="•"/>
            </a:pPr>
            <a:endParaRPr lang="en-US" sz="1600" dirty="0">
              <a:solidFill>
                <a:srgbClr val="FFFFFF"/>
              </a:solidFill>
              <a:latin typeface="Calibri" panose="020F0502020204030204"/>
            </a:endParaRPr>
          </a:p>
          <a:p>
            <a:pPr indent="-228600">
              <a:lnSpc>
                <a:spcPct val="90000"/>
              </a:lnSpc>
              <a:spcAft>
                <a:spcPts val="450"/>
              </a:spcAft>
              <a:buFont typeface="Arial" panose="020B0604020202020204" pitchFamily="34" charset="0"/>
              <a:buChar char="•"/>
            </a:pPr>
            <a:r>
              <a:rPr lang="en-US" sz="1600" b="1" dirty="0">
                <a:solidFill>
                  <a:srgbClr val="FFFFFF"/>
                </a:solidFill>
                <a:latin typeface="Calibri" panose="020F0502020204030204"/>
              </a:rPr>
              <a:t>Other objectives:</a:t>
            </a:r>
          </a:p>
          <a:p>
            <a:pPr marL="257175" indent="-228600">
              <a:lnSpc>
                <a:spcPct val="90000"/>
              </a:lnSpc>
              <a:spcAft>
                <a:spcPts val="450"/>
              </a:spcAft>
              <a:buFont typeface="Arial" panose="020B0604020202020204" pitchFamily="34" charset="0"/>
              <a:buChar char="•"/>
            </a:pPr>
            <a:r>
              <a:rPr lang="en-US" sz="1600" dirty="0">
                <a:solidFill>
                  <a:srgbClr val="FFFFFF"/>
                </a:solidFill>
                <a:latin typeface="Calibri" panose="020F0502020204030204"/>
              </a:rPr>
              <a:t>break into new market</a:t>
            </a:r>
          </a:p>
          <a:p>
            <a:pPr marL="257175" indent="-228600">
              <a:lnSpc>
                <a:spcPct val="90000"/>
              </a:lnSpc>
              <a:spcAft>
                <a:spcPts val="450"/>
              </a:spcAft>
              <a:buFont typeface="Arial" panose="020B0604020202020204" pitchFamily="34" charset="0"/>
              <a:buChar char="•"/>
            </a:pPr>
            <a:r>
              <a:rPr lang="en-US" sz="1600" dirty="0">
                <a:solidFill>
                  <a:srgbClr val="FFFFFF"/>
                </a:solidFill>
                <a:latin typeface="Calibri" panose="020F0502020204030204"/>
              </a:rPr>
              <a:t>obtain information about consumers</a:t>
            </a:r>
          </a:p>
        </p:txBody>
      </p:sp>
    </p:spTree>
    <p:extLst>
      <p:ext uri="{BB962C8B-B14F-4D97-AF65-F5344CB8AC3E}">
        <p14:creationId xmlns:p14="http://schemas.microsoft.com/office/powerpoint/2010/main" val="16716289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1CFCEA-F23E-45F1-B357-6DB2D8228D3A}"/>
              </a:ext>
            </a:extLst>
          </p:cNvPr>
          <p:cNvSpPr>
            <a:spLocks noGrp="1"/>
          </p:cNvSpPr>
          <p:nvPr>
            <p:ph type="title"/>
          </p:nvPr>
        </p:nvSpPr>
        <p:spPr>
          <a:xfrm>
            <a:off x="115455" y="-110670"/>
            <a:ext cx="3159843" cy="1066593"/>
          </a:xfrm>
        </p:spPr>
        <p:txBody>
          <a:bodyPr>
            <a:normAutofit/>
          </a:bodyPr>
          <a:lstStyle/>
          <a:p>
            <a:r>
              <a:rPr lang="en-GB" sz="2400" b="1" dirty="0"/>
              <a:t>Communication Mix</a:t>
            </a:r>
            <a:br>
              <a:rPr lang="en-GB" sz="2400" b="1" dirty="0"/>
            </a:br>
            <a:r>
              <a:rPr lang="en-GB" sz="2400" b="1" dirty="0"/>
              <a:t> ( PROMOTIONAL Mix )</a:t>
            </a:r>
          </a:p>
        </p:txBody>
      </p:sp>
      <p:pic>
        <p:nvPicPr>
          <p:cNvPr id="4" name="Picture 3">
            <a:extLst>
              <a:ext uri="{FF2B5EF4-FFF2-40B4-BE49-F238E27FC236}">
                <a16:creationId xmlns:a16="http://schemas.microsoft.com/office/drawing/2014/main" id="{D7922D70-FE0B-48E2-A12C-ECE08AC3B3D0}"/>
              </a:ext>
            </a:extLst>
          </p:cNvPr>
          <p:cNvPicPr>
            <a:picLocks noChangeAspect="1"/>
          </p:cNvPicPr>
          <p:nvPr/>
        </p:nvPicPr>
        <p:blipFill>
          <a:blip r:embed="rId3"/>
          <a:stretch>
            <a:fillRect/>
          </a:stretch>
        </p:blipFill>
        <p:spPr>
          <a:xfrm>
            <a:off x="5706216" y="1344269"/>
            <a:ext cx="5935178" cy="4169461"/>
          </a:xfrm>
          <a:prstGeom prst="rect">
            <a:avLst/>
          </a:prstGeom>
          <a:effectLst/>
        </p:spPr>
      </p:pic>
      <p:grpSp>
        <p:nvGrpSpPr>
          <p:cNvPr id="5" name="Group 4">
            <a:extLst>
              <a:ext uri="{FF2B5EF4-FFF2-40B4-BE49-F238E27FC236}">
                <a16:creationId xmlns:a16="http://schemas.microsoft.com/office/drawing/2014/main" id="{03EE42CD-F45C-6C56-61B6-06AE3A01DFD2}"/>
              </a:ext>
            </a:extLst>
          </p:cNvPr>
          <p:cNvGrpSpPr/>
          <p:nvPr/>
        </p:nvGrpSpPr>
        <p:grpSpPr>
          <a:xfrm>
            <a:off x="7275873" y="17033"/>
            <a:ext cx="3775973" cy="1185182"/>
            <a:chOff x="6167045" y="1706230"/>
            <a:chExt cx="3766470" cy="755827"/>
          </a:xfrm>
        </p:grpSpPr>
        <p:sp>
          <p:nvSpPr>
            <p:cNvPr id="6" name="TextBox 5">
              <a:extLst>
                <a:ext uri="{FF2B5EF4-FFF2-40B4-BE49-F238E27FC236}">
                  <a16:creationId xmlns:a16="http://schemas.microsoft.com/office/drawing/2014/main" id="{C56DD1F3-A7B7-F9FA-6CF7-5A353B9AA83C}"/>
                </a:ext>
              </a:extLst>
            </p:cNvPr>
            <p:cNvSpPr txBox="1"/>
            <p:nvPr/>
          </p:nvSpPr>
          <p:spPr>
            <a:xfrm>
              <a:off x="6167045" y="1809052"/>
              <a:ext cx="2720207" cy="550184"/>
            </a:xfrm>
            <a:prstGeom prst="rect">
              <a:avLst/>
            </a:prstGeom>
            <a:solidFill>
              <a:srgbClr val="5B9BD5">
                <a:lumMod val="40000"/>
                <a:lumOff val="60000"/>
              </a:srgbClr>
            </a:solidFill>
            <a:ln>
              <a:solidFill>
                <a:srgbClr val="4472C4">
                  <a:lumMod val="60000"/>
                  <a:lumOff val="40000"/>
                </a:srgbClr>
              </a:solidFill>
            </a:ln>
            <a:effectLst>
              <a:outerShdw blurRad="50800" dist="38100" dir="5400000" algn="t" rotWithShape="0">
                <a:prstClr val="black">
                  <a:alpha val="40000"/>
                </a:prstClr>
              </a:outerShdw>
            </a:effectLst>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black"/>
                  </a:solidFill>
                  <a:effectLst/>
                  <a:uLnTx/>
                  <a:uFillTx/>
                  <a:latin typeface="Abadi" panose="020B0604020202020204" pitchFamily="34" charset="0"/>
                  <a:ea typeface="+mn-ea"/>
                  <a:cs typeface="+mn-cs"/>
                </a:rPr>
                <a:t>Which would you recommend for the arena event?</a:t>
              </a:r>
            </a:p>
          </p:txBody>
        </p:sp>
        <p:pic>
          <p:nvPicPr>
            <p:cNvPr id="7" name="Picture 2" descr="Amazon.co.uk: Question of the Day : Alexa Skills">
              <a:extLst>
                <a:ext uri="{FF2B5EF4-FFF2-40B4-BE49-F238E27FC236}">
                  <a16:creationId xmlns:a16="http://schemas.microsoft.com/office/drawing/2014/main" id="{A55FC804-B957-28B2-8B3A-575B48AF912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05975" y="1706230"/>
              <a:ext cx="1327540" cy="755827"/>
            </a:xfrm>
            <a:prstGeom prst="rect">
              <a:avLst/>
            </a:prstGeom>
            <a:noFill/>
            <a:extLst>
              <a:ext uri="{909E8E84-426E-40DD-AFC4-6F175D3DCCD1}">
                <a14:hiddenFill xmlns:a14="http://schemas.microsoft.com/office/drawing/2010/main">
                  <a:solidFill>
                    <a:srgbClr val="FFFFFF"/>
                  </a:solidFill>
                </a14:hiddenFill>
              </a:ext>
            </a:extLst>
          </p:spPr>
        </p:pic>
      </p:grpSp>
      <p:sp>
        <p:nvSpPr>
          <p:cNvPr id="10" name="Content Placeholder 2">
            <a:extLst>
              <a:ext uri="{FF2B5EF4-FFF2-40B4-BE49-F238E27FC236}">
                <a16:creationId xmlns:a16="http://schemas.microsoft.com/office/drawing/2014/main" id="{BA05F311-056A-6CCD-92E9-6E69AC23E825}"/>
              </a:ext>
            </a:extLst>
          </p:cNvPr>
          <p:cNvSpPr>
            <a:spLocks noGrp="1"/>
          </p:cNvSpPr>
          <p:nvPr>
            <p:ph idx="1"/>
          </p:nvPr>
        </p:nvSpPr>
        <p:spPr>
          <a:xfrm>
            <a:off x="207346" y="1633125"/>
            <a:ext cx="5347880" cy="4937547"/>
          </a:xfrm>
        </p:spPr>
        <p:txBody>
          <a:bodyPr>
            <a:normAutofit/>
          </a:bodyPr>
          <a:lstStyle/>
          <a:p>
            <a:pPr marL="0" indent="0">
              <a:buNone/>
            </a:pPr>
            <a:r>
              <a:rPr lang="en-GB" sz="1600" b="0" i="0" dirty="0">
                <a:solidFill>
                  <a:srgbClr val="292929"/>
                </a:solidFill>
                <a:effectLst/>
              </a:rPr>
              <a:t>A company’s overall marketing communication strategy is called the “Communications” or “Promotional” mix.</a:t>
            </a:r>
          </a:p>
          <a:p>
            <a:pPr marL="0" indent="0">
              <a:buNone/>
            </a:pPr>
            <a:br>
              <a:rPr lang="en-GB" sz="1600" dirty="0"/>
            </a:br>
            <a:r>
              <a:rPr lang="en-GB" sz="1600" b="0" i="0" dirty="0">
                <a:solidFill>
                  <a:srgbClr val="292929"/>
                </a:solidFill>
                <a:effectLst/>
              </a:rPr>
              <a:t>“The specific blend of advertising, public relations, personal selling, and direct-marketing tools that the company uses to persuasively communicate customer value and build customer relationships.”</a:t>
            </a:r>
            <a:r>
              <a:rPr lang="en-GB" sz="1600" dirty="0"/>
              <a:t> (</a:t>
            </a:r>
            <a:r>
              <a:rPr lang="en-GB" sz="1600" dirty="0">
                <a:solidFill>
                  <a:srgbClr val="292929"/>
                </a:solidFill>
              </a:rPr>
              <a:t>Kotler &amp; Armstrong, 2018) </a:t>
            </a:r>
            <a:endParaRPr lang="en-GB" sz="1600" dirty="0"/>
          </a:p>
          <a:p>
            <a:pPr marL="0" indent="0">
              <a:buNone/>
            </a:pPr>
            <a:r>
              <a:rPr lang="en-GB" sz="1600" dirty="0"/>
              <a:t>In the era of mass communications and emerging mobile technologies, an organization must build an adequate mix of marketing communications </a:t>
            </a:r>
            <a:r>
              <a:rPr lang="en-GB" sz="1600" b="0" i="0" dirty="0">
                <a:solidFill>
                  <a:srgbClr val="000000"/>
                </a:solidFill>
                <a:effectLst/>
              </a:rPr>
              <a:t>(Todorova, 2015)</a:t>
            </a:r>
          </a:p>
          <a:p>
            <a:pPr marL="0" indent="0">
              <a:buNone/>
            </a:pPr>
            <a:endParaRPr lang="en-GB" sz="1600" dirty="0"/>
          </a:p>
        </p:txBody>
      </p:sp>
    </p:spTree>
    <p:extLst>
      <p:ext uri="{BB962C8B-B14F-4D97-AF65-F5344CB8AC3E}">
        <p14:creationId xmlns:p14="http://schemas.microsoft.com/office/powerpoint/2010/main" val="1683266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0B8C45-46DB-45A4-969F-2B0AF879A731}"/>
              </a:ext>
            </a:extLst>
          </p:cNvPr>
          <p:cNvSpPr>
            <a:spLocks noGrp="1"/>
          </p:cNvSpPr>
          <p:nvPr>
            <p:ph type="title"/>
          </p:nvPr>
        </p:nvSpPr>
        <p:spPr>
          <a:xfrm>
            <a:off x="1086465" y="1099662"/>
            <a:ext cx="3610744" cy="1143000"/>
          </a:xfrm>
        </p:spPr>
        <p:txBody>
          <a:bodyPr anchor="ctr">
            <a:normAutofit/>
          </a:bodyPr>
          <a:lstStyle/>
          <a:p>
            <a:r>
              <a:rPr lang="en-GB" sz="2800" b="1" dirty="0">
                <a:solidFill>
                  <a:schemeClr val="tx2"/>
                </a:solidFill>
              </a:rPr>
              <a:t>Channels &amp; Vehicles</a:t>
            </a:r>
          </a:p>
        </p:txBody>
      </p:sp>
      <p:sp>
        <p:nvSpPr>
          <p:cNvPr id="3" name="Content Placeholder 2">
            <a:extLst>
              <a:ext uri="{FF2B5EF4-FFF2-40B4-BE49-F238E27FC236}">
                <a16:creationId xmlns:a16="http://schemas.microsoft.com/office/drawing/2014/main" id="{C2D84CD7-ECD5-4E3F-B661-4F61489483E1}"/>
              </a:ext>
            </a:extLst>
          </p:cNvPr>
          <p:cNvSpPr>
            <a:spLocks noGrp="1"/>
          </p:cNvSpPr>
          <p:nvPr>
            <p:ph sz="half" idx="1"/>
          </p:nvPr>
        </p:nvSpPr>
        <p:spPr>
          <a:xfrm>
            <a:off x="5814120" y="274639"/>
            <a:ext cx="4853880" cy="5314603"/>
          </a:xfrm>
        </p:spPr>
        <p:txBody>
          <a:bodyPr>
            <a:normAutofit lnSpcReduction="10000"/>
          </a:bodyPr>
          <a:lstStyle/>
          <a:p>
            <a:pPr marL="0" indent="0">
              <a:buNone/>
            </a:pPr>
            <a:r>
              <a:rPr lang="en-GB" sz="1600" dirty="0"/>
              <a:t>If you think of your marketing plan, and the message that you would want to communicate to current and future guests, how many different channels could we use to share that message?</a:t>
            </a:r>
          </a:p>
          <a:p>
            <a:pPr marL="0" indent="0">
              <a:buNone/>
            </a:pPr>
            <a:r>
              <a:rPr lang="en-US" sz="1600" b="1" i="1" dirty="0">
                <a:solidFill>
                  <a:schemeClr val="tx2"/>
                </a:solidFill>
              </a:rPr>
              <a:t>Word of mouth</a:t>
            </a:r>
          </a:p>
          <a:p>
            <a:pPr marL="0" indent="0">
              <a:buNone/>
            </a:pPr>
            <a:r>
              <a:rPr lang="en-US" sz="1600" b="1" i="1" dirty="0">
                <a:solidFill>
                  <a:schemeClr val="tx2"/>
                </a:solidFill>
              </a:rPr>
              <a:t>TV</a:t>
            </a:r>
          </a:p>
          <a:p>
            <a:pPr marL="0" indent="0">
              <a:buNone/>
            </a:pPr>
            <a:r>
              <a:rPr lang="en-US" sz="1600" b="1" i="1" dirty="0">
                <a:solidFill>
                  <a:schemeClr val="tx2"/>
                </a:solidFill>
              </a:rPr>
              <a:t>Newspaper/Magazine</a:t>
            </a:r>
          </a:p>
          <a:p>
            <a:pPr marL="0" indent="0">
              <a:buNone/>
            </a:pPr>
            <a:r>
              <a:rPr lang="en-US" sz="1600" b="1" i="1" dirty="0">
                <a:solidFill>
                  <a:schemeClr val="tx2"/>
                </a:solidFill>
              </a:rPr>
              <a:t>Radio</a:t>
            </a:r>
          </a:p>
          <a:p>
            <a:pPr marL="0" indent="0">
              <a:buNone/>
            </a:pPr>
            <a:r>
              <a:rPr lang="en-US" sz="1600" b="1" i="1" dirty="0">
                <a:solidFill>
                  <a:schemeClr val="tx2"/>
                </a:solidFill>
              </a:rPr>
              <a:t>Signage</a:t>
            </a:r>
          </a:p>
          <a:p>
            <a:pPr marL="0" indent="0">
              <a:buNone/>
            </a:pPr>
            <a:r>
              <a:rPr lang="en-US" sz="1600" b="1" i="1" dirty="0">
                <a:solidFill>
                  <a:schemeClr val="tx2"/>
                </a:solidFill>
              </a:rPr>
              <a:t>Internet</a:t>
            </a:r>
          </a:p>
          <a:p>
            <a:pPr marL="0" indent="0">
              <a:buNone/>
            </a:pPr>
            <a:r>
              <a:rPr lang="en-US" sz="1600" b="1" i="1" dirty="0">
                <a:solidFill>
                  <a:schemeClr val="tx2"/>
                </a:solidFill>
              </a:rPr>
              <a:t>Direct mail</a:t>
            </a:r>
          </a:p>
          <a:p>
            <a:pPr marL="0" indent="0">
              <a:buNone/>
            </a:pPr>
            <a:r>
              <a:rPr lang="en-US" sz="1600" b="1" i="1" dirty="0">
                <a:solidFill>
                  <a:schemeClr val="tx2"/>
                </a:solidFill>
              </a:rPr>
              <a:t>Telephone.</a:t>
            </a:r>
          </a:p>
          <a:p>
            <a:pPr marL="0" indent="0">
              <a:buNone/>
            </a:pPr>
            <a:r>
              <a:rPr lang="en-US" sz="1300" dirty="0"/>
              <a:t>What vehicles could we use?</a:t>
            </a:r>
          </a:p>
          <a:p>
            <a:pPr marL="0" indent="0">
              <a:buNone/>
            </a:pPr>
            <a:r>
              <a:rPr lang="en-US" sz="1600" b="1" i="1" dirty="0">
                <a:solidFill>
                  <a:schemeClr val="tx2"/>
                </a:solidFill>
              </a:rPr>
              <a:t>TV</a:t>
            </a:r>
          </a:p>
          <a:p>
            <a:pPr marL="0" indent="0">
              <a:buNone/>
            </a:pPr>
            <a:r>
              <a:rPr lang="en-US" sz="1600" b="1" i="1" dirty="0">
                <a:solidFill>
                  <a:schemeClr val="tx2"/>
                </a:solidFill>
              </a:rPr>
              <a:t>Radio</a:t>
            </a:r>
          </a:p>
          <a:p>
            <a:pPr marL="0" indent="0">
              <a:buNone/>
            </a:pPr>
            <a:r>
              <a:rPr lang="en-US" sz="1600" b="1" dirty="0">
                <a:solidFill>
                  <a:schemeClr val="tx2"/>
                </a:solidFill>
              </a:rPr>
              <a:t>Social Media </a:t>
            </a:r>
          </a:p>
          <a:p>
            <a:pPr marL="0" indent="0">
              <a:buNone/>
            </a:pPr>
            <a:r>
              <a:rPr lang="en-US" sz="1600" dirty="0"/>
              <a:t>and like other media there are many combinations that could be used within one channel.</a:t>
            </a:r>
            <a:endParaRPr lang="en-GB" sz="1600" dirty="0"/>
          </a:p>
        </p:txBody>
      </p:sp>
      <p:pic>
        <p:nvPicPr>
          <p:cNvPr id="5" name="Picture 4">
            <a:extLst>
              <a:ext uri="{FF2B5EF4-FFF2-40B4-BE49-F238E27FC236}">
                <a16:creationId xmlns:a16="http://schemas.microsoft.com/office/drawing/2014/main" id="{3A85091E-66D9-450F-B37F-9511F2A9C65F}"/>
              </a:ext>
            </a:extLst>
          </p:cNvPr>
          <p:cNvPicPr>
            <a:picLocks noChangeAspect="1"/>
          </p:cNvPicPr>
          <p:nvPr/>
        </p:nvPicPr>
        <p:blipFill>
          <a:blip r:embed="rId2"/>
          <a:stretch>
            <a:fillRect/>
          </a:stretch>
        </p:blipFill>
        <p:spPr>
          <a:xfrm>
            <a:off x="752965" y="2242662"/>
            <a:ext cx="4038600" cy="2372676"/>
          </a:xfrm>
          <a:prstGeom prst="rect">
            <a:avLst/>
          </a:prstGeom>
          <a:noFill/>
        </p:spPr>
      </p:pic>
    </p:spTree>
    <p:extLst>
      <p:ext uri="{BB962C8B-B14F-4D97-AF65-F5344CB8AC3E}">
        <p14:creationId xmlns:p14="http://schemas.microsoft.com/office/powerpoint/2010/main" val="29174603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CA010A-0202-2F0B-0FFD-50DBF873DE42}"/>
              </a:ext>
            </a:extLst>
          </p:cNvPr>
          <p:cNvSpPr>
            <a:spLocks noGrp="1"/>
          </p:cNvSpPr>
          <p:nvPr>
            <p:ph type="title"/>
          </p:nvPr>
        </p:nvSpPr>
        <p:spPr>
          <a:xfrm>
            <a:off x="1703512" y="18256"/>
            <a:ext cx="8712968" cy="1325563"/>
          </a:xfrm>
        </p:spPr>
        <p:txBody>
          <a:bodyPr/>
          <a:lstStyle/>
          <a:p>
            <a:r>
              <a:rPr lang="en-GB" dirty="0"/>
              <a:t>Marketing Channels: Explained in 10 minutes</a:t>
            </a:r>
          </a:p>
        </p:txBody>
      </p:sp>
      <p:pic>
        <p:nvPicPr>
          <p:cNvPr id="4" name="Online Media 3" title="Marketing Channels: Explained in 10 minutes">
            <a:hlinkClick r:id="" action="ppaction://media"/>
            <a:extLst>
              <a:ext uri="{FF2B5EF4-FFF2-40B4-BE49-F238E27FC236}">
                <a16:creationId xmlns:a16="http://schemas.microsoft.com/office/drawing/2014/main" id="{C4250383-9169-BA4A-BDEE-201ED2032374}"/>
              </a:ext>
            </a:extLst>
          </p:cNvPr>
          <p:cNvPicPr>
            <a:picLocks noGrp="1" noRot="1" noChangeAspect="1"/>
          </p:cNvPicPr>
          <p:nvPr>
            <p:ph idx="1"/>
            <a:videoFile r:link="rId1"/>
          </p:nvPr>
        </p:nvPicPr>
        <p:blipFill>
          <a:blip r:embed="rId4"/>
          <a:stretch>
            <a:fillRect/>
          </a:stretch>
        </p:blipFill>
        <p:spPr>
          <a:xfrm>
            <a:off x="2423592" y="1315237"/>
            <a:ext cx="7700962" cy="4351338"/>
          </a:xfrm>
          <a:prstGeom prst="rect">
            <a:avLst/>
          </a:prstGeom>
        </p:spPr>
      </p:pic>
    </p:spTree>
    <p:extLst>
      <p:ext uri="{BB962C8B-B14F-4D97-AF65-F5344CB8AC3E}">
        <p14:creationId xmlns:p14="http://schemas.microsoft.com/office/powerpoint/2010/main" val="3430269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D3F26D-A044-4994-87F4-324250A0CC1D}"/>
              </a:ext>
            </a:extLst>
          </p:cNvPr>
          <p:cNvSpPr>
            <a:spLocks noGrp="1"/>
          </p:cNvSpPr>
          <p:nvPr>
            <p:ph type="title"/>
          </p:nvPr>
        </p:nvSpPr>
        <p:spPr>
          <a:xfrm>
            <a:off x="88490" y="-1083760"/>
            <a:ext cx="2620772" cy="3697685"/>
          </a:xfrm>
        </p:spPr>
        <p:txBody>
          <a:bodyPr>
            <a:normAutofit/>
          </a:bodyPr>
          <a:lstStyle/>
          <a:p>
            <a:pPr algn="ctr"/>
            <a:r>
              <a:rPr lang="en-US" dirty="0">
                <a:solidFill>
                  <a:schemeClr val="accent1"/>
                </a:solidFill>
              </a:rPr>
              <a:t>DRIP</a:t>
            </a:r>
            <a:br>
              <a:rPr lang="en-US" dirty="0">
                <a:solidFill>
                  <a:schemeClr val="accent1"/>
                </a:solidFill>
              </a:rPr>
            </a:br>
            <a:r>
              <a:rPr lang="en-US" sz="1500" dirty="0"/>
              <a:t>There are four different objectives for marketing communications (Fill, 2011):</a:t>
            </a:r>
            <a:endParaRPr lang="en-US" sz="1500" dirty="0">
              <a:solidFill>
                <a:schemeClr val="accent1"/>
              </a:solidFill>
            </a:endParaRPr>
          </a:p>
        </p:txBody>
      </p:sp>
      <p:sp>
        <p:nvSpPr>
          <p:cNvPr id="22" name="Content Placeholder 2">
            <a:extLst>
              <a:ext uri="{FF2B5EF4-FFF2-40B4-BE49-F238E27FC236}">
                <a16:creationId xmlns:a16="http://schemas.microsoft.com/office/drawing/2014/main" id="{9617F6BD-0325-4DE9-85C8-F398CC663A61}"/>
              </a:ext>
            </a:extLst>
          </p:cNvPr>
          <p:cNvSpPr>
            <a:spLocks noGrp="1"/>
          </p:cNvSpPr>
          <p:nvPr>
            <p:ph idx="1"/>
          </p:nvPr>
        </p:nvSpPr>
        <p:spPr>
          <a:xfrm>
            <a:off x="222442" y="1256318"/>
            <a:ext cx="4783327" cy="4163291"/>
          </a:xfrm>
        </p:spPr>
        <p:txBody>
          <a:bodyPr anchor="ctr">
            <a:normAutofit/>
          </a:bodyPr>
          <a:lstStyle/>
          <a:p>
            <a:pPr marL="0" indent="0">
              <a:buNone/>
            </a:pPr>
            <a:endParaRPr lang="en-US" sz="1350" dirty="0"/>
          </a:p>
          <a:p>
            <a:pPr marL="0" indent="0">
              <a:buNone/>
            </a:pPr>
            <a:r>
              <a:rPr lang="en-GB" sz="1350" b="1" dirty="0"/>
              <a:t>Differentiate:</a:t>
            </a:r>
            <a:r>
              <a:rPr lang="en-GB" sz="1350" dirty="0"/>
              <a:t> Positions the product/service attractively. </a:t>
            </a:r>
            <a:r>
              <a:rPr lang="en-US" sz="1350" dirty="0"/>
              <a:t>May explain a USP or competitive advantage(s).</a:t>
            </a:r>
            <a:r>
              <a:rPr lang="en-GB" sz="1350" dirty="0"/>
              <a:t> May highlight </a:t>
            </a:r>
            <a:r>
              <a:rPr lang="en-US" sz="1350" dirty="0"/>
              <a:t>how the </a:t>
            </a:r>
            <a:r>
              <a:rPr lang="en-GB" sz="1350" dirty="0"/>
              <a:t>organisation</a:t>
            </a:r>
            <a:r>
              <a:rPr lang="en-US" sz="1350" dirty="0"/>
              <a:t> is positioned differently to other similar competitors. </a:t>
            </a:r>
          </a:p>
          <a:p>
            <a:pPr marL="0" indent="0">
              <a:buNone/>
            </a:pPr>
            <a:endParaRPr lang="en-US" sz="1350" b="1" dirty="0"/>
          </a:p>
          <a:p>
            <a:pPr marL="0" indent="0">
              <a:buNone/>
            </a:pPr>
            <a:r>
              <a:rPr lang="en-US" sz="1350" b="1" dirty="0"/>
              <a:t>Reinforce:</a:t>
            </a:r>
            <a:r>
              <a:rPr lang="en-US" sz="1350" dirty="0"/>
              <a:t> Highlights and </a:t>
            </a:r>
            <a:r>
              <a:rPr lang="en-GB" sz="1350" dirty="0"/>
              <a:t>emphasises</a:t>
            </a:r>
            <a:r>
              <a:rPr lang="en-US" sz="1350" dirty="0"/>
              <a:t> a key message about the </a:t>
            </a:r>
            <a:r>
              <a:rPr lang="en-US" sz="1350" dirty="0" err="1"/>
              <a:t>organisation</a:t>
            </a:r>
            <a:r>
              <a:rPr lang="en-US" sz="1350" dirty="0"/>
              <a:t> that will be attractive to consumers.</a:t>
            </a:r>
          </a:p>
          <a:p>
            <a:pPr marL="0" indent="0">
              <a:buNone/>
            </a:pPr>
            <a:endParaRPr lang="en-US" sz="1350" b="1" dirty="0"/>
          </a:p>
          <a:p>
            <a:pPr marL="0" indent="0">
              <a:buNone/>
            </a:pPr>
            <a:r>
              <a:rPr lang="en-US" sz="1350" b="1" dirty="0"/>
              <a:t>Inform:</a:t>
            </a:r>
            <a:r>
              <a:rPr lang="en-US" sz="1350" dirty="0"/>
              <a:t> Makes consumers aware of the </a:t>
            </a:r>
            <a:r>
              <a:rPr lang="en-US" sz="1350" dirty="0" err="1"/>
              <a:t>organisation</a:t>
            </a:r>
            <a:r>
              <a:rPr lang="en-US" sz="1350" dirty="0"/>
              <a:t> and its offerings. May be used for new product/service offerings, but unlikely to be relevant existing customers otherwise.</a:t>
            </a:r>
          </a:p>
          <a:p>
            <a:pPr marL="0" indent="0">
              <a:buNone/>
            </a:pPr>
            <a:endParaRPr lang="en-US" sz="1350" dirty="0"/>
          </a:p>
          <a:p>
            <a:pPr marL="0" indent="0">
              <a:buNone/>
            </a:pPr>
            <a:r>
              <a:rPr lang="en-US" sz="1350" b="1" dirty="0"/>
              <a:t>Persuade:</a:t>
            </a:r>
            <a:r>
              <a:rPr lang="en-US" sz="1350" dirty="0"/>
              <a:t> Persuades the consumer to start or continue a relationship with the </a:t>
            </a:r>
            <a:r>
              <a:rPr lang="en-US" sz="1350" dirty="0" err="1"/>
              <a:t>organisation</a:t>
            </a:r>
            <a:r>
              <a:rPr lang="en-US" sz="1350" dirty="0"/>
              <a:t>. Likely to highlight benefits of the product / service / relationship. </a:t>
            </a:r>
          </a:p>
        </p:txBody>
      </p:sp>
      <p:pic>
        <p:nvPicPr>
          <p:cNvPr id="3" name="Picture 2">
            <a:extLst>
              <a:ext uri="{FF2B5EF4-FFF2-40B4-BE49-F238E27FC236}">
                <a16:creationId xmlns:a16="http://schemas.microsoft.com/office/drawing/2014/main" id="{4AC57CA9-8EB2-70AD-E4BC-A9DDCE63C668}"/>
              </a:ext>
            </a:extLst>
          </p:cNvPr>
          <p:cNvPicPr>
            <a:picLocks noChangeAspect="1"/>
          </p:cNvPicPr>
          <p:nvPr/>
        </p:nvPicPr>
        <p:blipFill rotWithShape="1">
          <a:blip r:embed="rId2"/>
          <a:srcRect l="827" r="-1" b="-1"/>
          <a:stretch/>
        </p:blipFill>
        <p:spPr>
          <a:xfrm>
            <a:off x="5240614" y="1891546"/>
            <a:ext cx="6862896" cy="2473955"/>
          </a:xfrm>
          <a:prstGeom prst="rect">
            <a:avLst/>
          </a:prstGeom>
        </p:spPr>
      </p:pic>
    </p:spTree>
    <p:extLst>
      <p:ext uri="{BB962C8B-B14F-4D97-AF65-F5344CB8AC3E}">
        <p14:creationId xmlns:p14="http://schemas.microsoft.com/office/powerpoint/2010/main" val="3921596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08EE4A6C-AD24-8BEE-13DE-3470B7EAE876}"/>
              </a:ext>
            </a:extLst>
          </p:cNvPr>
          <p:cNvPicPr>
            <a:picLocks noChangeAspect="1"/>
          </p:cNvPicPr>
          <p:nvPr/>
        </p:nvPicPr>
        <p:blipFill rotWithShape="1">
          <a:blip r:embed="rId3"/>
          <a:srcRect t="8944" r="15102" b="148"/>
          <a:stretch/>
        </p:blipFill>
        <p:spPr>
          <a:xfrm>
            <a:off x="6096000" y="460064"/>
            <a:ext cx="4991980" cy="5265174"/>
          </a:xfrm>
          <a:prstGeom prst="rect">
            <a:avLst/>
          </a:prstGeom>
        </p:spPr>
      </p:pic>
      <p:sp>
        <p:nvSpPr>
          <p:cNvPr id="10" name="Title 1">
            <a:extLst>
              <a:ext uri="{FF2B5EF4-FFF2-40B4-BE49-F238E27FC236}">
                <a16:creationId xmlns:a16="http://schemas.microsoft.com/office/drawing/2014/main" id="{28DAD2C1-74EA-DEA5-1255-B9DA635BCC47}"/>
              </a:ext>
            </a:extLst>
          </p:cNvPr>
          <p:cNvSpPr>
            <a:spLocks noGrp="1"/>
          </p:cNvSpPr>
          <p:nvPr>
            <p:ph type="title"/>
          </p:nvPr>
        </p:nvSpPr>
        <p:spPr>
          <a:xfrm>
            <a:off x="266318" y="148566"/>
            <a:ext cx="2578608" cy="1124712"/>
          </a:xfrm>
        </p:spPr>
        <p:txBody>
          <a:bodyPr vert="horz" lIns="91440" tIns="45720" rIns="91440" bIns="45720" rtlCol="0" anchor="b">
            <a:normAutofit fontScale="90000"/>
          </a:bodyPr>
          <a:lstStyle/>
          <a:p>
            <a:r>
              <a:rPr lang="en-US" sz="2400" b="1" dirty="0"/>
              <a:t>Communications Mix </a:t>
            </a:r>
            <a:br>
              <a:rPr lang="en-US" sz="2400" b="1" dirty="0"/>
            </a:br>
            <a:r>
              <a:rPr lang="en-US" sz="2400" b="1" dirty="0"/>
              <a:t>(Online)</a:t>
            </a:r>
            <a:br>
              <a:rPr lang="en-US" sz="2400" b="1" dirty="0"/>
            </a:br>
            <a:r>
              <a:rPr lang="en-US" sz="2400" b="1" dirty="0"/>
              <a:t> </a:t>
            </a:r>
          </a:p>
        </p:txBody>
      </p:sp>
      <p:sp>
        <p:nvSpPr>
          <p:cNvPr id="11" name="Content Placeholder 2">
            <a:extLst>
              <a:ext uri="{FF2B5EF4-FFF2-40B4-BE49-F238E27FC236}">
                <a16:creationId xmlns:a16="http://schemas.microsoft.com/office/drawing/2014/main" id="{55BC44BE-2EA6-0A0F-23BC-8C975651BD1B}"/>
              </a:ext>
            </a:extLst>
          </p:cNvPr>
          <p:cNvSpPr>
            <a:spLocks noGrp="1"/>
          </p:cNvSpPr>
          <p:nvPr>
            <p:ph idx="1"/>
          </p:nvPr>
        </p:nvSpPr>
        <p:spPr>
          <a:xfrm>
            <a:off x="234408" y="1489022"/>
            <a:ext cx="3413359" cy="3207258"/>
          </a:xfrm>
        </p:spPr>
        <p:txBody>
          <a:bodyPr vert="horz" lIns="91440" tIns="45720" rIns="91440" bIns="45720" rtlCol="0" anchor="t">
            <a:normAutofit/>
          </a:bodyPr>
          <a:lstStyle/>
          <a:p>
            <a:pPr marL="0" indent="0">
              <a:buNone/>
            </a:pPr>
            <a:r>
              <a:rPr lang="en-US" sz="1500" dirty="0"/>
              <a:t>Similar to the traditional communications mix, the same activities are continued online in the RACE digital planning framework </a:t>
            </a:r>
          </a:p>
          <a:p>
            <a:pPr marL="0"/>
            <a:r>
              <a:rPr lang="en-US" sz="1500" dirty="0"/>
              <a:t>The RACE mnemonic summarizes the key online and multichannel marketing activities that need to be managed as part of digital marketing communications. RACE covers the full digital touch points in the customer lifecycle or “Funnel”.</a:t>
            </a:r>
          </a:p>
        </p:txBody>
      </p:sp>
      <p:pic>
        <p:nvPicPr>
          <p:cNvPr id="16" name="Picture 15">
            <a:extLst>
              <a:ext uri="{FF2B5EF4-FFF2-40B4-BE49-F238E27FC236}">
                <a16:creationId xmlns:a16="http://schemas.microsoft.com/office/drawing/2014/main" id="{AB4A8DDB-3260-7166-5C68-1433887ACB2B}"/>
              </a:ext>
            </a:extLst>
          </p:cNvPr>
          <p:cNvPicPr>
            <a:picLocks noChangeAspect="1"/>
          </p:cNvPicPr>
          <p:nvPr/>
        </p:nvPicPr>
        <p:blipFill>
          <a:blip r:embed="rId4"/>
          <a:stretch>
            <a:fillRect/>
          </a:stretch>
        </p:blipFill>
        <p:spPr>
          <a:xfrm>
            <a:off x="1524000" y="6014466"/>
            <a:ext cx="9180512" cy="843534"/>
          </a:xfrm>
          <a:prstGeom prst="rect">
            <a:avLst/>
          </a:prstGeom>
        </p:spPr>
      </p:pic>
    </p:spTree>
    <p:extLst>
      <p:ext uri="{BB962C8B-B14F-4D97-AF65-F5344CB8AC3E}">
        <p14:creationId xmlns:p14="http://schemas.microsoft.com/office/powerpoint/2010/main" val="3285505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752" y="210210"/>
            <a:ext cx="2919549" cy="3286941"/>
          </a:xfrm>
        </p:spPr>
        <p:txBody>
          <a:bodyPr anchor="ctr">
            <a:normAutofit/>
          </a:bodyPr>
          <a:lstStyle/>
          <a:p>
            <a:r>
              <a:rPr lang="en-GB" sz="4050" dirty="0"/>
              <a:t>People:</a:t>
            </a:r>
          </a:p>
        </p:txBody>
      </p:sp>
      <p:sp>
        <p:nvSpPr>
          <p:cNvPr id="3" name="Content Placeholder 2"/>
          <p:cNvSpPr>
            <a:spLocks noGrp="1"/>
          </p:cNvSpPr>
          <p:nvPr>
            <p:ph idx="1"/>
          </p:nvPr>
        </p:nvSpPr>
        <p:spPr>
          <a:xfrm>
            <a:off x="2280106" y="0"/>
            <a:ext cx="5529813" cy="4021694"/>
          </a:xfrm>
        </p:spPr>
        <p:txBody>
          <a:bodyPr anchor="ctr">
            <a:normAutofit/>
          </a:bodyPr>
          <a:lstStyle/>
          <a:p>
            <a:pPr marL="0" indent="0">
              <a:buNone/>
            </a:pPr>
            <a:r>
              <a:rPr lang="en-US" sz="1500" dirty="0"/>
              <a:t>People considers the employees of the organization and their role in service delivery. </a:t>
            </a:r>
            <a:r>
              <a:rPr lang="en-GB" sz="1500" dirty="0"/>
              <a:t>Employees control multiple touchpoints with consumers, meaning they are key to creating competitive advantage. </a:t>
            </a:r>
            <a:endParaRPr lang="en-GB" sz="1500" u="sng" dirty="0"/>
          </a:p>
          <a:p>
            <a:pPr marL="0" indent="0">
              <a:buNone/>
            </a:pPr>
            <a:endParaRPr lang="en-GB" sz="1500" dirty="0"/>
          </a:p>
          <a:p>
            <a:pPr marL="0" indent="0">
              <a:buNone/>
            </a:pPr>
            <a:r>
              <a:rPr lang="en-GB" sz="1500" dirty="0"/>
              <a:t>People need to be:</a:t>
            </a:r>
          </a:p>
          <a:p>
            <a:r>
              <a:rPr lang="en-GB" sz="1350" dirty="0"/>
              <a:t>Competent, friendly, and understanding of consumers’ needs.</a:t>
            </a:r>
          </a:p>
          <a:p>
            <a:r>
              <a:rPr lang="en-GB" sz="1350" dirty="0"/>
              <a:t>Trained in customer service (where possible)</a:t>
            </a:r>
          </a:p>
          <a:p>
            <a:r>
              <a:rPr lang="en-GB" sz="1350" dirty="0"/>
              <a:t>Given the confidence and ability to solve customers needs  </a:t>
            </a:r>
          </a:p>
        </p:txBody>
      </p:sp>
      <p:graphicFrame>
        <p:nvGraphicFramePr>
          <p:cNvPr id="4" name="Content Placeholder 3">
            <a:extLst>
              <a:ext uri="{FF2B5EF4-FFF2-40B4-BE49-F238E27FC236}">
                <a16:creationId xmlns:a16="http://schemas.microsoft.com/office/drawing/2014/main" id="{68EB6FD2-52DF-B4C3-DB09-02563BF04B32}"/>
              </a:ext>
            </a:extLst>
          </p:cNvPr>
          <p:cNvGraphicFramePr>
            <a:graphicFrameLocks/>
          </p:cNvGraphicFramePr>
          <p:nvPr>
            <p:extLst>
              <p:ext uri="{D42A27DB-BD31-4B8C-83A1-F6EECF244321}">
                <p14:modId xmlns:p14="http://schemas.microsoft.com/office/powerpoint/2010/main" val="2331434400"/>
              </p:ext>
            </p:extLst>
          </p:nvPr>
        </p:nvGraphicFramePr>
        <p:xfrm>
          <a:off x="2152650" y="2672336"/>
          <a:ext cx="7886700" cy="32232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848004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13D3305-B0D4-4A00-B728-532C6C0B8440}"/>
              </a:ext>
            </a:extLst>
          </p:cNvPr>
          <p:cNvSpPr>
            <a:spLocks noGrp="1"/>
          </p:cNvSpPr>
          <p:nvPr>
            <p:ph idx="1"/>
          </p:nvPr>
        </p:nvSpPr>
        <p:spPr>
          <a:xfrm>
            <a:off x="348501" y="474946"/>
            <a:ext cx="3897297" cy="3887044"/>
          </a:xfrm>
        </p:spPr>
        <p:txBody>
          <a:bodyPr>
            <a:normAutofit lnSpcReduction="10000"/>
          </a:bodyPr>
          <a:lstStyle/>
          <a:p>
            <a:pPr marL="0" indent="0" fontAlgn="base">
              <a:buNone/>
            </a:pPr>
            <a:endParaRPr lang="en-US" sz="2000" dirty="0"/>
          </a:p>
          <a:p>
            <a:pPr marL="0" indent="0" fontAlgn="base">
              <a:buNone/>
            </a:pPr>
            <a:r>
              <a:rPr lang="en-US" sz="2000" dirty="0"/>
              <a:t>Marketing has three main types:</a:t>
            </a:r>
          </a:p>
          <a:p>
            <a:pPr fontAlgn="base"/>
            <a:r>
              <a:rPr lang="en-US" sz="2000" dirty="0"/>
              <a:t>Interactive</a:t>
            </a:r>
          </a:p>
          <a:p>
            <a:pPr fontAlgn="base"/>
            <a:r>
              <a:rPr lang="en-US" sz="2000" dirty="0"/>
              <a:t>External</a:t>
            </a:r>
          </a:p>
          <a:p>
            <a:pPr fontAlgn="base"/>
            <a:r>
              <a:rPr lang="en-US" sz="2000" dirty="0"/>
              <a:t>Internal</a:t>
            </a:r>
          </a:p>
          <a:p>
            <a:pPr fontAlgn="base"/>
            <a:endParaRPr lang="en-US" sz="2000" dirty="0"/>
          </a:p>
          <a:p>
            <a:pPr marL="0" indent="0" fontAlgn="base">
              <a:buNone/>
            </a:pPr>
            <a:r>
              <a:rPr lang="en-US" sz="2000" i="1" dirty="0"/>
              <a:t>“Marketing by a firm to train and effectively motivate its customer contact employees and all the supporting service people to work as a team to provide customer satisfaction”</a:t>
            </a:r>
            <a:r>
              <a:rPr lang="en-US" sz="2000" dirty="0"/>
              <a:t> </a:t>
            </a:r>
            <a:r>
              <a:rPr lang="en-US" sz="1700" dirty="0"/>
              <a:t>(Kotler et al., 2007)</a:t>
            </a:r>
            <a:endParaRPr lang="en-US" sz="2000" dirty="0"/>
          </a:p>
          <a:p>
            <a:pPr fontAlgn="base"/>
            <a:endParaRPr lang="en-US" sz="2000" dirty="0"/>
          </a:p>
          <a:p>
            <a:endParaRPr lang="en-GB" sz="2000" dirty="0"/>
          </a:p>
        </p:txBody>
      </p:sp>
      <p:pic>
        <p:nvPicPr>
          <p:cNvPr id="4098" name="Picture 2">
            <a:extLst>
              <a:ext uri="{FF2B5EF4-FFF2-40B4-BE49-F238E27FC236}">
                <a16:creationId xmlns:a16="http://schemas.microsoft.com/office/drawing/2014/main" id="{131EFB78-2C34-48E1-B74D-FAE3205F6136}"/>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297763" y="1317726"/>
            <a:ext cx="6250769" cy="40616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17853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Sparkler, Fireworks, Hand, Fourth Of July, Holiday">
            <a:extLst>
              <a:ext uri="{FF2B5EF4-FFF2-40B4-BE49-F238E27FC236}">
                <a16:creationId xmlns:a16="http://schemas.microsoft.com/office/drawing/2014/main" id="{6399F5E0-E25D-4038-BF15-E1ACF010AB0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203" r="6780" b="2"/>
          <a:stretch/>
        </p:blipFill>
        <p:spPr bwMode="auto">
          <a:xfrm>
            <a:off x="4476307" y="0"/>
            <a:ext cx="7715693" cy="5658438"/>
          </a:xfrm>
          <a:prstGeom prst="rect">
            <a:avLst/>
          </a:prstGeom>
          <a:noFill/>
          <a:extLst>
            <a:ext uri="{909E8E84-426E-40DD-AFC4-6F175D3DCCD1}">
              <a14:hiddenFill xmlns:a14="http://schemas.microsoft.com/office/drawing/2010/main">
                <a:solidFill>
                  <a:srgbClr val="FFFFFF"/>
                </a:solidFill>
              </a14:hiddenFill>
            </a:ext>
          </a:extLst>
        </p:spPr>
      </p:pic>
      <p:grpSp>
        <p:nvGrpSpPr>
          <p:cNvPr id="3" name="Group 2">
            <a:extLst>
              <a:ext uri="{FF2B5EF4-FFF2-40B4-BE49-F238E27FC236}">
                <a16:creationId xmlns:a16="http://schemas.microsoft.com/office/drawing/2014/main" id="{A60FD98B-0907-623B-F14F-6807C8254723}"/>
              </a:ext>
            </a:extLst>
          </p:cNvPr>
          <p:cNvGrpSpPr/>
          <p:nvPr/>
        </p:nvGrpSpPr>
        <p:grpSpPr>
          <a:xfrm>
            <a:off x="294971" y="2595296"/>
            <a:ext cx="3775973" cy="1361561"/>
            <a:chOff x="6167045" y="1706230"/>
            <a:chExt cx="3766470" cy="868309"/>
          </a:xfrm>
        </p:grpSpPr>
        <p:sp>
          <p:nvSpPr>
            <p:cNvPr id="5" name="TextBox 4">
              <a:extLst>
                <a:ext uri="{FF2B5EF4-FFF2-40B4-BE49-F238E27FC236}">
                  <a16:creationId xmlns:a16="http://schemas.microsoft.com/office/drawing/2014/main" id="{648865D4-41BF-B0B9-056A-0BF7C5567744}"/>
                </a:ext>
              </a:extLst>
            </p:cNvPr>
            <p:cNvSpPr txBox="1"/>
            <p:nvPr/>
          </p:nvSpPr>
          <p:spPr>
            <a:xfrm>
              <a:off x="6167045" y="1809052"/>
              <a:ext cx="2720207" cy="765487"/>
            </a:xfrm>
            <a:prstGeom prst="rect">
              <a:avLst/>
            </a:prstGeom>
            <a:solidFill>
              <a:srgbClr val="5B9BD5">
                <a:lumMod val="40000"/>
                <a:lumOff val="60000"/>
              </a:srgbClr>
            </a:solidFill>
            <a:ln>
              <a:solidFill>
                <a:srgbClr val="4472C4">
                  <a:lumMod val="60000"/>
                  <a:lumOff val="40000"/>
                </a:srgbClr>
              </a:solidFill>
            </a:ln>
            <a:effectLst>
              <a:outerShdw blurRad="50800" dist="38100" dir="5400000" algn="t" rotWithShape="0">
                <a:prstClr val="black">
                  <a:alpha val="40000"/>
                </a:prstClr>
              </a:outerShdw>
            </a:effectLst>
          </p:spPr>
          <p:txBody>
            <a:bodyPr wrap="square" rtlCol="0">
              <a:spAutoFit/>
            </a:bodyPr>
            <a:lstStyle/>
            <a:p>
              <a:pPr marL="0" indent="0">
                <a:buNone/>
              </a:pPr>
              <a:r>
                <a:rPr lang="en-US" sz="1800" dirty="0">
                  <a:solidFill>
                    <a:srgbClr val="000000"/>
                  </a:solidFill>
                </a:rPr>
                <a:t>Should employees be rewarded simply for doing the job they are employed to do?</a:t>
              </a:r>
            </a:p>
          </p:txBody>
        </p:sp>
        <p:pic>
          <p:nvPicPr>
            <p:cNvPr id="6" name="Picture 2" descr="Amazon.co.uk: Question of the Day : Alexa Skills">
              <a:extLst>
                <a:ext uri="{FF2B5EF4-FFF2-40B4-BE49-F238E27FC236}">
                  <a16:creationId xmlns:a16="http://schemas.microsoft.com/office/drawing/2014/main" id="{562FD50B-7D84-CFD6-D81B-B19DF22E9D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05975" y="1706230"/>
              <a:ext cx="1327540" cy="75582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3770362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0613" y="-135056"/>
            <a:ext cx="10515600" cy="1325563"/>
          </a:xfrm>
        </p:spPr>
        <p:txBody>
          <a:bodyPr vert="horz" lIns="91440" tIns="45720" rIns="91440" bIns="45720" rtlCol="0" anchor="ctr">
            <a:normAutofit/>
          </a:bodyPr>
          <a:lstStyle/>
          <a:p>
            <a:r>
              <a:rPr lang="en-US" kern="1200" dirty="0"/>
              <a:t>How customers respond to service failures:</a:t>
            </a:r>
          </a:p>
        </p:txBody>
      </p:sp>
      <p:pic>
        <p:nvPicPr>
          <p:cNvPr id="3" name="Picture 2"/>
          <p:cNvPicPr>
            <a:picLocks noChangeAspect="1"/>
          </p:cNvPicPr>
          <p:nvPr/>
        </p:nvPicPr>
        <p:blipFill>
          <a:blip r:embed="rId2"/>
          <a:stretch>
            <a:fillRect/>
          </a:stretch>
        </p:blipFill>
        <p:spPr>
          <a:xfrm>
            <a:off x="1682267" y="816078"/>
            <a:ext cx="8208986" cy="4802254"/>
          </a:xfrm>
          <a:prstGeom prst="rect">
            <a:avLst/>
          </a:prstGeom>
          <a:noFill/>
        </p:spPr>
      </p:pic>
    </p:spTree>
    <p:extLst>
      <p:ext uri="{BB962C8B-B14F-4D97-AF65-F5344CB8AC3E}">
        <p14:creationId xmlns:p14="http://schemas.microsoft.com/office/powerpoint/2010/main" val="32531905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61D4A0-C46D-453C-99CE-59FD4587B254}"/>
              </a:ext>
            </a:extLst>
          </p:cNvPr>
          <p:cNvSpPr>
            <a:spLocks noGrp="1"/>
          </p:cNvSpPr>
          <p:nvPr>
            <p:ph type="title"/>
          </p:nvPr>
        </p:nvSpPr>
        <p:spPr>
          <a:xfrm>
            <a:off x="6595419" y="601054"/>
            <a:ext cx="3880287" cy="3607785"/>
          </a:xfrm>
        </p:spPr>
        <p:txBody>
          <a:bodyPr/>
          <a:lstStyle/>
          <a:p>
            <a:br>
              <a:rPr lang="en-GB" dirty="0">
                <a:solidFill>
                  <a:schemeClr val="tx1"/>
                </a:solidFill>
              </a:rPr>
            </a:br>
            <a:br>
              <a:rPr lang="en-GB" dirty="0">
                <a:solidFill>
                  <a:schemeClr val="tx1"/>
                </a:solidFill>
              </a:rPr>
            </a:br>
            <a:r>
              <a:rPr lang="en-GB" dirty="0">
                <a:solidFill>
                  <a:schemeClr val="tx1"/>
                </a:solidFill>
              </a:rPr>
              <a:t>We are going to take a 15 min break…</a:t>
            </a:r>
            <a:br>
              <a:rPr lang="en-GB" dirty="0">
                <a:solidFill>
                  <a:schemeClr val="tx1"/>
                </a:solidFill>
              </a:rPr>
            </a:br>
            <a:br>
              <a:rPr lang="en-GB" dirty="0">
                <a:solidFill>
                  <a:schemeClr val="tx1"/>
                </a:solidFill>
              </a:rPr>
            </a:br>
            <a:r>
              <a:rPr lang="en-GB" dirty="0">
                <a:solidFill>
                  <a:schemeClr val="tx1"/>
                </a:solidFill>
              </a:rPr>
              <a:t>See you soon!</a:t>
            </a:r>
          </a:p>
        </p:txBody>
      </p:sp>
      <p:pic>
        <p:nvPicPr>
          <p:cNvPr id="5124" name="Picture 4" descr="Funny poster a break Royalty Free Vector Image">
            <a:extLst>
              <a:ext uri="{FF2B5EF4-FFF2-40B4-BE49-F238E27FC236}">
                <a16:creationId xmlns:a16="http://schemas.microsoft.com/office/drawing/2014/main" id="{4342B196-C219-D58E-4F30-F7866E2985D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8443"/>
          <a:stretch/>
        </p:blipFill>
        <p:spPr bwMode="auto">
          <a:xfrm>
            <a:off x="558800" y="301752"/>
            <a:ext cx="5118100" cy="50608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33140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2801BB-9C14-4B11-A390-60865B05E8BB}"/>
              </a:ext>
            </a:extLst>
          </p:cNvPr>
          <p:cNvSpPr>
            <a:spLocks noGrp="1"/>
          </p:cNvSpPr>
          <p:nvPr>
            <p:ph type="title"/>
          </p:nvPr>
        </p:nvSpPr>
        <p:spPr>
          <a:xfrm>
            <a:off x="179798" y="-322101"/>
            <a:ext cx="10515600" cy="1325563"/>
          </a:xfrm>
        </p:spPr>
        <p:txBody>
          <a:bodyPr/>
          <a:lstStyle/>
          <a:p>
            <a:r>
              <a:rPr lang="en-GB" dirty="0"/>
              <a:t>Process</a:t>
            </a:r>
          </a:p>
        </p:txBody>
      </p:sp>
      <p:grpSp>
        <p:nvGrpSpPr>
          <p:cNvPr id="3" name="Group 2">
            <a:extLst>
              <a:ext uri="{FF2B5EF4-FFF2-40B4-BE49-F238E27FC236}">
                <a16:creationId xmlns:a16="http://schemas.microsoft.com/office/drawing/2014/main" id="{1CA862AE-7D35-7F71-E5CB-17AD71F66409}"/>
              </a:ext>
            </a:extLst>
          </p:cNvPr>
          <p:cNvGrpSpPr/>
          <p:nvPr/>
        </p:nvGrpSpPr>
        <p:grpSpPr>
          <a:xfrm>
            <a:off x="6311374" y="1903650"/>
            <a:ext cx="4589362" cy="2565594"/>
            <a:chOff x="6311374" y="1903650"/>
            <a:chExt cx="3546570" cy="2048919"/>
          </a:xfrm>
        </p:grpSpPr>
        <p:graphicFrame>
          <p:nvGraphicFramePr>
            <p:cNvPr id="4" name="Diagram 3">
              <a:extLst>
                <a:ext uri="{FF2B5EF4-FFF2-40B4-BE49-F238E27FC236}">
                  <a16:creationId xmlns:a16="http://schemas.microsoft.com/office/drawing/2014/main" id="{A9FAC79E-32E6-4095-AA6C-9231A0F6649F}"/>
                </a:ext>
              </a:extLst>
            </p:cNvPr>
            <p:cNvGraphicFramePr/>
            <p:nvPr>
              <p:extLst>
                <p:ext uri="{D42A27DB-BD31-4B8C-83A1-F6EECF244321}">
                  <p14:modId xmlns:p14="http://schemas.microsoft.com/office/powerpoint/2010/main" val="619031097"/>
                </p:ext>
              </p:extLst>
            </p:nvPr>
          </p:nvGraphicFramePr>
          <p:xfrm>
            <a:off x="6311374" y="2335699"/>
            <a:ext cx="3540550" cy="16168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Rounded Corners 4">
              <a:extLst>
                <a:ext uri="{FF2B5EF4-FFF2-40B4-BE49-F238E27FC236}">
                  <a16:creationId xmlns:a16="http://schemas.microsoft.com/office/drawing/2014/main" id="{623F5423-721D-4C7F-88A3-CB4BE8422B83}"/>
                </a:ext>
              </a:extLst>
            </p:cNvPr>
            <p:cNvSpPr/>
            <p:nvPr/>
          </p:nvSpPr>
          <p:spPr>
            <a:xfrm>
              <a:off x="7445004" y="1903650"/>
              <a:ext cx="2412940" cy="327039"/>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1350" dirty="0"/>
                <a:t>What the customer sees</a:t>
              </a:r>
            </a:p>
          </p:txBody>
        </p:sp>
      </p:grpSp>
      <p:sp>
        <p:nvSpPr>
          <p:cNvPr id="6" name="Content Placeholder 2">
            <a:extLst>
              <a:ext uri="{FF2B5EF4-FFF2-40B4-BE49-F238E27FC236}">
                <a16:creationId xmlns:a16="http://schemas.microsoft.com/office/drawing/2014/main" id="{33419446-5488-6955-7323-7FBF8E5FF592}"/>
              </a:ext>
            </a:extLst>
          </p:cNvPr>
          <p:cNvSpPr txBox="1">
            <a:spLocks/>
          </p:cNvSpPr>
          <p:nvPr/>
        </p:nvSpPr>
        <p:spPr>
          <a:xfrm>
            <a:off x="179798" y="755857"/>
            <a:ext cx="5794282" cy="4492846"/>
          </a:xfrm>
          <a:prstGeom prst="rect">
            <a:avLst/>
          </a:prstGeom>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000" dirty="0"/>
              <a:t>Processes need to be:</a:t>
            </a:r>
          </a:p>
          <a:p>
            <a:r>
              <a:rPr lang="en-GB" sz="2000" dirty="0"/>
              <a:t>Consistent </a:t>
            </a:r>
            <a:r>
              <a:rPr lang="en-GB" sz="2000" i="1" dirty="0"/>
              <a:t>(people need to know what to expect)</a:t>
            </a:r>
          </a:p>
          <a:p>
            <a:r>
              <a:rPr lang="en-GB" sz="2000" dirty="0"/>
              <a:t>Easy to navigate </a:t>
            </a:r>
            <a:r>
              <a:rPr lang="en-GB" sz="2000" i="1" dirty="0"/>
              <a:t>(confusing processes are bad for employees or customers)</a:t>
            </a:r>
          </a:p>
          <a:p>
            <a:pPr marL="0" indent="0">
              <a:buNone/>
            </a:pPr>
            <a:endParaRPr lang="en-US" sz="2000" dirty="0"/>
          </a:p>
          <a:p>
            <a:pPr marL="0" indent="0">
              <a:buNone/>
            </a:pPr>
            <a:r>
              <a:rPr lang="en-US" sz="2000" dirty="0"/>
              <a:t>Processes differ for each </a:t>
            </a:r>
            <a:r>
              <a:rPr lang="en-GB" sz="2000" dirty="0"/>
              <a:t>organisation</a:t>
            </a:r>
            <a:r>
              <a:rPr lang="en-US" sz="2000" dirty="0"/>
              <a:t>, but all need improvement following:</a:t>
            </a:r>
          </a:p>
          <a:p>
            <a:r>
              <a:rPr lang="en-GB" sz="2000" dirty="0"/>
              <a:t>New product or service offerings </a:t>
            </a:r>
            <a:r>
              <a:rPr lang="en-GB" sz="2000" i="1" dirty="0"/>
              <a:t>(from the organisation, or competitors)</a:t>
            </a:r>
          </a:p>
          <a:p>
            <a:r>
              <a:rPr lang="en-GB" sz="2000" dirty="0"/>
              <a:t>Changes in customers’ needs</a:t>
            </a:r>
          </a:p>
          <a:p>
            <a:r>
              <a:rPr lang="en-GB" sz="2000" dirty="0"/>
              <a:t>New technology </a:t>
            </a:r>
          </a:p>
          <a:p>
            <a:r>
              <a:rPr lang="en-GB" sz="2000" dirty="0"/>
              <a:t>New processes in other parts of the chain</a:t>
            </a:r>
            <a:endParaRPr lang="en-US" sz="2000" dirty="0"/>
          </a:p>
        </p:txBody>
      </p:sp>
      <p:sp>
        <p:nvSpPr>
          <p:cNvPr id="8" name="TextBox 7">
            <a:extLst>
              <a:ext uri="{FF2B5EF4-FFF2-40B4-BE49-F238E27FC236}">
                <a16:creationId xmlns:a16="http://schemas.microsoft.com/office/drawing/2014/main" id="{A6C636D5-E790-ED63-9707-13C8BF12B928}"/>
              </a:ext>
            </a:extLst>
          </p:cNvPr>
          <p:cNvSpPr txBox="1"/>
          <p:nvPr/>
        </p:nvSpPr>
        <p:spPr>
          <a:xfrm>
            <a:off x="9485892" y="4455825"/>
            <a:ext cx="4589362" cy="369332"/>
          </a:xfrm>
          <a:prstGeom prst="rect">
            <a:avLst/>
          </a:prstGeom>
          <a:noFill/>
        </p:spPr>
        <p:txBody>
          <a:bodyPr wrap="square">
            <a:spAutoFit/>
          </a:bodyPr>
          <a:lstStyle/>
          <a:p>
            <a:r>
              <a:rPr lang="en-GB" dirty="0"/>
              <a:t>(Blythe, 2014).</a:t>
            </a:r>
          </a:p>
        </p:txBody>
      </p:sp>
      <p:pic>
        <p:nvPicPr>
          <p:cNvPr id="28" name="Picture 4" descr="Background pattern&#10;&#10;Description automatically generated">
            <a:extLst>
              <a:ext uri="{FF2B5EF4-FFF2-40B4-BE49-F238E27FC236}">
                <a16:creationId xmlns:a16="http://schemas.microsoft.com/office/drawing/2014/main" id="{532990C6-31A7-5DC5-8792-3731969D9E8C}"/>
              </a:ext>
            </a:extLst>
          </p:cNvPr>
          <p:cNvPicPr>
            <a:picLocks noChangeAspect="1"/>
          </p:cNvPicPr>
          <p:nvPr/>
        </p:nvPicPr>
        <p:blipFill>
          <a:blip r:embed="rId7"/>
          <a:stretch>
            <a:fillRect/>
          </a:stretch>
        </p:blipFill>
        <p:spPr>
          <a:xfrm>
            <a:off x="1522289" y="6208069"/>
            <a:ext cx="9173109" cy="649167"/>
          </a:xfrm>
          <a:prstGeom prst="rect">
            <a:avLst/>
          </a:prstGeom>
        </p:spPr>
      </p:pic>
    </p:spTree>
    <p:extLst>
      <p:ext uri="{BB962C8B-B14F-4D97-AF65-F5344CB8AC3E}">
        <p14:creationId xmlns:p14="http://schemas.microsoft.com/office/powerpoint/2010/main" val="25241070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Woman, Shopping, Lifestyle, Beautiful, Adult, Bags">
            <a:extLst>
              <a:ext uri="{FF2B5EF4-FFF2-40B4-BE49-F238E27FC236}">
                <a16:creationId xmlns:a16="http://schemas.microsoft.com/office/drawing/2014/main" id="{8FF455DE-EB63-42AD-9DFB-E0877EC8206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8983" b="2"/>
          <a:stretch/>
        </p:blipFill>
        <p:spPr bwMode="auto">
          <a:xfrm>
            <a:off x="4358320" y="152969"/>
            <a:ext cx="7715693" cy="5658438"/>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AAD52F7D-C095-4214-99DF-C620FE6CDCB0}"/>
              </a:ext>
            </a:extLst>
          </p:cNvPr>
          <p:cNvSpPr>
            <a:spLocks noGrp="1"/>
          </p:cNvSpPr>
          <p:nvPr>
            <p:ph type="title"/>
          </p:nvPr>
        </p:nvSpPr>
        <p:spPr>
          <a:xfrm>
            <a:off x="804484" y="2546823"/>
            <a:ext cx="3948269" cy="2383844"/>
          </a:xfrm>
        </p:spPr>
        <p:txBody>
          <a:bodyPr vert="horz" lIns="91440" tIns="45720" rIns="91440" bIns="45720" rtlCol="0" anchor="t">
            <a:normAutofit/>
          </a:bodyPr>
          <a:lstStyle/>
          <a:p>
            <a:r>
              <a:rPr lang="en-US">
                <a:solidFill>
                  <a:srgbClr val="000000"/>
                </a:solidFill>
              </a:rPr>
              <a:t>Question</a:t>
            </a:r>
          </a:p>
        </p:txBody>
      </p:sp>
      <p:sp>
        <p:nvSpPr>
          <p:cNvPr id="3" name="Content Placeholder 2">
            <a:extLst>
              <a:ext uri="{FF2B5EF4-FFF2-40B4-BE49-F238E27FC236}">
                <a16:creationId xmlns:a16="http://schemas.microsoft.com/office/drawing/2014/main" id="{2B802B25-815D-4FFD-B867-066F001B430C}"/>
              </a:ext>
            </a:extLst>
          </p:cNvPr>
          <p:cNvSpPr>
            <a:spLocks noGrp="1"/>
          </p:cNvSpPr>
          <p:nvPr>
            <p:ph idx="1"/>
          </p:nvPr>
        </p:nvSpPr>
        <p:spPr>
          <a:xfrm>
            <a:off x="117987" y="2776100"/>
            <a:ext cx="3745947" cy="1061105"/>
          </a:xfrm>
        </p:spPr>
        <p:txBody>
          <a:bodyPr vert="horz" lIns="91440" tIns="45720" rIns="91440" bIns="45720" rtlCol="0" anchor="b">
            <a:normAutofit/>
          </a:bodyPr>
          <a:lstStyle/>
          <a:p>
            <a:pPr marL="0" indent="0">
              <a:buNone/>
            </a:pPr>
            <a:r>
              <a:rPr lang="en-US" sz="1800" dirty="0">
                <a:solidFill>
                  <a:srgbClr val="000000"/>
                </a:solidFill>
              </a:rPr>
              <a:t>What processes are involved for customers if they want to attend the arena event??</a:t>
            </a:r>
          </a:p>
        </p:txBody>
      </p:sp>
    </p:spTree>
    <p:extLst>
      <p:ext uri="{BB962C8B-B14F-4D97-AF65-F5344CB8AC3E}">
        <p14:creationId xmlns:p14="http://schemas.microsoft.com/office/powerpoint/2010/main" val="1837498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6457" y="93191"/>
            <a:ext cx="4804064" cy="1596350"/>
          </a:xfrm>
        </p:spPr>
        <p:txBody>
          <a:bodyPr>
            <a:normAutofit/>
          </a:bodyPr>
          <a:lstStyle/>
          <a:p>
            <a:r>
              <a:rPr lang="en-GB" sz="3600" dirty="0"/>
              <a:t>Customer participation in the process:</a:t>
            </a:r>
          </a:p>
        </p:txBody>
      </p:sp>
      <p:sp>
        <p:nvSpPr>
          <p:cNvPr id="4" name="Content Placeholder 3"/>
          <p:cNvSpPr>
            <a:spLocks noGrp="1"/>
          </p:cNvSpPr>
          <p:nvPr>
            <p:ph idx="1"/>
          </p:nvPr>
        </p:nvSpPr>
        <p:spPr>
          <a:xfrm>
            <a:off x="5072612" y="467006"/>
            <a:ext cx="6855228" cy="1710207"/>
          </a:xfrm>
        </p:spPr>
        <p:txBody>
          <a:bodyPr anchor="ctr">
            <a:normAutofit fontScale="92500"/>
          </a:bodyPr>
          <a:lstStyle/>
          <a:p>
            <a:pPr marL="0" indent="0">
              <a:buNone/>
            </a:pPr>
            <a:r>
              <a:rPr lang="en-GB" sz="2000" dirty="0"/>
              <a:t>All services are co-produced in some way. Depending on the nature of the service, the customer will have varying levels of participation.</a:t>
            </a:r>
          </a:p>
          <a:p>
            <a:pPr marL="0" indent="0">
              <a:buNone/>
            </a:pPr>
            <a:endParaRPr lang="en-GB" sz="2000" dirty="0"/>
          </a:p>
          <a:p>
            <a:pPr marL="0" indent="0">
              <a:buNone/>
            </a:pPr>
            <a:r>
              <a:rPr lang="en-GB" sz="2000" b="1" dirty="0"/>
              <a:t>Question:</a:t>
            </a:r>
            <a:r>
              <a:rPr lang="en-GB" sz="2000" dirty="0"/>
              <a:t> what level of participation is required from the customer attending the event? </a:t>
            </a:r>
          </a:p>
        </p:txBody>
      </p:sp>
      <p:graphicFrame>
        <p:nvGraphicFramePr>
          <p:cNvPr id="12" name="Diagram 11">
            <a:extLst>
              <a:ext uri="{FF2B5EF4-FFF2-40B4-BE49-F238E27FC236}">
                <a16:creationId xmlns:a16="http://schemas.microsoft.com/office/drawing/2014/main" id="{EF2009AE-F109-4231-B144-C84852EC90D2}"/>
              </a:ext>
            </a:extLst>
          </p:cNvPr>
          <p:cNvGraphicFramePr/>
          <p:nvPr>
            <p:extLst>
              <p:ext uri="{D42A27DB-BD31-4B8C-83A1-F6EECF244321}">
                <p14:modId xmlns:p14="http://schemas.microsoft.com/office/powerpoint/2010/main" val="2090585988"/>
              </p:ext>
            </p:extLst>
          </p:nvPr>
        </p:nvGraphicFramePr>
        <p:xfrm>
          <a:off x="2324099" y="2288965"/>
          <a:ext cx="7543801" cy="35144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461711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4672" y="457200"/>
            <a:ext cx="10579398" cy="1299411"/>
          </a:xfrm>
        </p:spPr>
        <p:txBody>
          <a:bodyPr>
            <a:normAutofit/>
          </a:bodyPr>
          <a:lstStyle/>
          <a:p>
            <a:r>
              <a:rPr lang="en-GB" dirty="0"/>
              <a:t>What is service blueprinting</a:t>
            </a:r>
            <a:r>
              <a:rPr lang="en-GB" dirty="0">
                <a:solidFill>
                  <a:srgbClr val="FFFFFF"/>
                </a:solidFill>
              </a:rPr>
              <a:t>?</a:t>
            </a:r>
          </a:p>
        </p:txBody>
      </p:sp>
      <p:pic>
        <p:nvPicPr>
          <p:cNvPr id="6" name="Picture 5"/>
          <p:cNvPicPr>
            <a:picLocks noChangeAspect="1"/>
          </p:cNvPicPr>
          <p:nvPr/>
        </p:nvPicPr>
        <p:blipFill>
          <a:blip r:embed="rId2"/>
          <a:stretch>
            <a:fillRect/>
          </a:stretch>
        </p:blipFill>
        <p:spPr>
          <a:xfrm>
            <a:off x="598194" y="2457414"/>
            <a:ext cx="4954693" cy="2286781"/>
          </a:xfrm>
          <a:prstGeom prst="rect">
            <a:avLst/>
          </a:prstGeom>
        </p:spPr>
      </p:pic>
      <p:sp>
        <p:nvSpPr>
          <p:cNvPr id="4" name="Content Placeholder 3"/>
          <p:cNvSpPr>
            <a:spLocks noGrp="1"/>
          </p:cNvSpPr>
          <p:nvPr>
            <p:ph idx="1"/>
          </p:nvPr>
        </p:nvSpPr>
        <p:spPr>
          <a:xfrm>
            <a:off x="6354870" y="2139162"/>
            <a:ext cx="5029200" cy="3227626"/>
          </a:xfrm>
        </p:spPr>
        <p:txBody>
          <a:bodyPr anchor="ctr">
            <a:noAutofit/>
          </a:bodyPr>
          <a:lstStyle/>
          <a:p>
            <a:pPr marL="0" indent="0">
              <a:buNone/>
            </a:pPr>
            <a:r>
              <a:rPr lang="en-GB" sz="2000" dirty="0">
                <a:solidFill>
                  <a:srgbClr val="000000"/>
                </a:solidFill>
              </a:rPr>
              <a:t>Service blueprinting is used to </a:t>
            </a:r>
            <a:r>
              <a:rPr lang="en-GB" sz="1400" dirty="0" err="1"/>
              <a:t>Shostack</a:t>
            </a:r>
            <a:r>
              <a:rPr lang="en-GB" sz="1400" dirty="0"/>
              <a:t> (1992)</a:t>
            </a:r>
            <a:r>
              <a:rPr lang="en-GB" sz="2000" dirty="0">
                <a:solidFill>
                  <a:srgbClr val="000000"/>
                </a:solidFill>
              </a:rPr>
              <a:t>:</a:t>
            </a:r>
          </a:p>
          <a:p>
            <a:pPr marL="0" indent="0">
              <a:buNone/>
            </a:pPr>
            <a:endParaRPr lang="en-GB" sz="2000" dirty="0">
              <a:solidFill>
                <a:srgbClr val="000000"/>
              </a:solidFill>
            </a:endParaRPr>
          </a:p>
          <a:p>
            <a:r>
              <a:rPr lang="en-GB" sz="2000" dirty="0">
                <a:solidFill>
                  <a:srgbClr val="000000"/>
                </a:solidFill>
              </a:rPr>
              <a:t> Develop new services</a:t>
            </a:r>
          </a:p>
          <a:p>
            <a:r>
              <a:rPr lang="en-GB" sz="2000" dirty="0">
                <a:solidFill>
                  <a:srgbClr val="000000"/>
                </a:solidFill>
              </a:rPr>
              <a:t> Improve existing services </a:t>
            </a:r>
          </a:p>
          <a:p>
            <a:pPr marL="0" indent="0">
              <a:buNone/>
            </a:pPr>
            <a:endParaRPr lang="en-GB" sz="2000" dirty="0">
              <a:solidFill>
                <a:srgbClr val="000000"/>
              </a:solidFill>
            </a:endParaRPr>
          </a:p>
        </p:txBody>
      </p:sp>
    </p:spTree>
    <p:extLst>
      <p:ext uri="{BB962C8B-B14F-4D97-AF65-F5344CB8AC3E}">
        <p14:creationId xmlns:p14="http://schemas.microsoft.com/office/powerpoint/2010/main" val="40600453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25F4B1-7FE0-4590-8E54-18E513219866}"/>
              </a:ext>
            </a:extLst>
          </p:cNvPr>
          <p:cNvSpPr>
            <a:spLocks noGrp="1"/>
          </p:cNvSpPr>
          <p:nvPr>
            <p:ph type="title"/>
          </p:nvPr>
        </p:nvSpPr>
        <p:spPr>
          <a:xfrm>
            <a:off x="9133157" y="922856"/>
            <a:ext cx="3361677" cy="3273552"/>
          </a:xfrm>
        </p:spPr>
        <p:txBody>
          <a:bodyPr vert="horz" lIns="91440" tIns="45720" rIns="91440" bIns="45720" rtlCol="0" anchor="ctr">
            <a:normAutofit/>
          </a:bodyPr>
          <a:lstStyle/>
          <a:p>
            <a:r>
              <a:rPr lang="en-US" sz="5000" dirty="0"/>
              <a:t>How it works</a:t>
            </a:r>
          </a:p>
        </p:txBody>
      </p:sp>
      <p:sp>
        <p:nvSpPr>
          <p:cNvPr id="3" name="Content Placeholder 2">
            <a:extLst>
              <a:ext uri="{FF2B5EF4-FFF2-40B4-BE49-F238E27FC236}">
                <a16:creationId xmlns:a16="http://schemas.microsoft.com/office/drawing/2014/main" id="{1B20796A-E83C-4932-AF85-025F0F9B6E79}"/>
              </a:ext>
            </a:extLst>
          </p:cNvPr>
          <p:cNvSpPr>
            <a:spLocks noGrp="1"/>
          </p:cNvSpPr>
          <p:nvPr>
            <p:ph idx="1"/>
          </p:nvPr>
        </p:nvSpPr>
        <p:spPr>
          <a:xfrm>
            <a:off x="9133157" y="3570295"/>
            <a:ext cx="1830086" cy="1022860"/>
          </a:xfrm>
        </p:spPr>
        <p:txBody>
          <a:bodyPr vert="horz" lIns="91440" tIns="45720" rIns="91440" bIns="45720" rtlCol="0" anchor="ctr">
            <a:normAutofit fontScale="92500"/>
          </a:bodyPr>
          <a:lstStyle/>
          <a:p>
            <a:pPr marL="0" indent="0">
              <a:buNone/>
            </a:pPr>
            <a:r>
              <a:rPr lang="en-US" sz="1900" dirty="0"/>
              <a:t>This basic map demonstrates key considerations.</a:t>
            </a:r>
          </a:p>
        </p:txBody>
      </p:sp>
      <p:pic>
        <p:nvPicPr>
          <p:cNvPr id="5" name="Picture 4" descr="zei71425_0806">
            <a:extLst>
              <a:ext uri="{FF2B5EF4-FFF2-40B4-BE49-F238E27FC236}">
                <a16:creationId xmlns:a16="http://schemas.microsoft.com/office/drawing/2014/main" id="{142247A5-33C1-4EA0-8D20-F15C04F71C9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 b="3299"/>
          <a:stretch/>
        </p:blipFill>
        <p:spPr bwMode="auto">
          <a:xfrm>
            <a:off x="250035" y="155447"/>
            <a:ext cx="7782920" cy="55639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042037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0232F-B5AA-489C-A036-EE621A20DA17}"/>
              </a:ext>
            </a:extLst>
          </p:cNvPr>
          <p:cNvSpPr>
            <a:spLocks noGrp="1"/>
          </p:cNvSpPr>
          <p:nvPr>
            <p:ph type="title"/>
          </p:nvPr>
        </p:nvSpPr>
        <p:spPr>
          <a:xfrm>
            <a:off x="606011" y="996820"/>
            <a:ext cx="2562119" cy="3596556"/>
          </a:xfrm>
        </p:spPr>
        <p:txBody>
          <a:bodyPr>
            <a:normAutofit/>
          </a:bodyPr>
          <a:lstStyle/>
          <a:p>
            <a:r>
              <a:rPr lang="en-GB" sz="2700" dirty="0"/>
              <a:t>Physical evidence/</a:t>
            </a:r>
            <a:br>
              <a:rPr lang="en-GB" sz="2700" dirty="0"/>
            </a:br>
            <a:r>
              <a:rPr lang="en-GB" sz="2700" dirty="0"/>
              <a:t>environment</a:t>
            </a:r>
            <a:br>
              <a:rPr lang="en-GB" sz="2100" dirty="0"/>
            </a:br>
            <a:br>
              <a:rPr lang="en-GB" sz="2100" dirty="0"/>
            </a:br>
            <a:r>
              <a:rPr lang="en-US" sz="1800" dirty="0"/>
              <a:t>Almost all services will leave physical evidence that a transaction has taken place, even if the bulk of what the consumer is paying for is intangible. Examples</a:t>
            </a:r>
            <a:r>
              <a:rPr lang="en-US" sz="1800" dirty="0">
                <a:solidFill>
                  <a:srgbClr val="FFFFFF"/>
                </a:solidFill>
              </a:rPr>
              <a:t> include:</a:t>
            </a:r>
            <a:endParaRPr lang="en-GB" sz="2100" dirty="0">
              <a:solidFill>
                <a:srgbClr val="FFFFFF"/>
              </a:solidFill>
            </a:endParaRPr>
          </a:p>
        </p:txBody>
      </p:sp>
      <p:graphicFrame>
        <p:nvGraphicFramePr>
          <p:cNvPr id="12" name="Content Placeholder 2">
            <a:extLst>
              <a:ext uri="{FF2B5EF4-FFF2-40B4-BE49-F238E27FC236}">
                <a16:creationId xmlns:a16="http://schemas.microsoft.com/office/drawing/2014/main" id="{26D93172-9002-4831-90DD-B758A5D3D819}"/>
              </a:ext>
            </a:extLst>
          </p:cNvPr>
          <p:cNvGraphicFramePr>
            <a:graphicFrameLocks noGrp="1"/>
          </p:cNvGraphicFramePr>
          <p:nvPr>
            <p:ph idx="1"/>
            <p:extLst>
              <p:ext uri="{D42A27DB-BD31-4B8C-83A1-F6EECF244321}">
                <p14:modId xmlns:p14="http://schemas.microsoft.com/office/powerpoint/2010/main" val="2791205739"/>
              </p:ext>
            </p:extLst>
          </p:nvPr>
        </p:nvGraphicFramePr>
        <p:xfrm>
          <a:off x="4043210" y="777823"/>
          <a:ext cx="4885203" cy="44140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3" name="Group 2">
            <a:extLst>
              <a:ext uri="{FF2B5EF4-FFF2-40B4-BE49-F238E27FC236}">
                <a16:creationId xmlns:a16="http://schemas.microsoft.com/office/drawing/2014/main" id="{E48B21DA-4372-60F4-9813-F494FEEA54C3}"/>
              </a:ext>
            </a:extLst>
          </p:cNvPr>
          <p:cNvGrpSpPr/>
          <p:nvPr/>
        </p:nvGrpSpPr>
        <p:grpSpPr>
          <a:xfrm>
            <a:off x="8485241" y="5287123"/>
            <a:ext cx="3775973" cy="1185182"/>
            <a:chOff x="6167045" y="1706230"/>
            <a:chExt cx="3766470" cy="755827"/>
          </a:xfrm>
        </p:grpSpPr>
        <p:sp>
          <p:nvSpPr>
            <p:cNvPr id="4" name="TextBox 3">
              <a:extLst>
                <a:ext uri="{FF2B5EF4-FFF2-40B4-BE49-F238E27FC236}">
                  <a16:creationId xmlns:a16="http://schemas.microsoft.com/office/drawing/2014/main" id="{5A9EEE49-EB43-DB50-381D-2B9EA9582BF8}"/>
                </a:ext>
              </a:extLst>
            </p:cNvPr>
            <p:cNvSpPr txBox="1"/>
            <p:nvPr/>
          </p:nvSpPr>
          <p:spPr>
            <a:xfrm>
              <a:off x="6167045" y="1809052"/>
              <a:ext cx="2720207" cy="412185"/>
            </a:xfrm>
            <a:prstGeom prst="rect">
              <a:avLst/>
            </a:prstGeom>
            <a:solidFill>
              <a:srgbClr val="5B9BD5">
                <a:lumMod val="40000"/>
                <a:lumOff val="60000"/>
              </a:srgbClr>
            </a:solidFill>
            <a:ln>
              <a:solidFill>
                <a:srgbClr val="4472C4">
                  <a:lumMod val="60000"/>
                  <a:lumOff val="40000"/>
                </a:srgbClr>
              </a:solidFill>
            </a:ln>
            <a:effectLst>
              <a:outerShdw blurRad="50800" dist="38100" dir="5400000" algn="t" rotWithShape="0">
                <a:prstClr val="black">
                  <a:alpha val="40000"/>
                </a:prstClr>
              </a:outerShdw>
            </a:effectLst>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black"/>
                  </a:solidFill>
                  <a:effectLst/>
                  <a:uLnTx/>
                  <a:uFillTx/>
                  <a:latin typeface="Abadi" panose="020B0604020202020204" pitchFamily="34" charset="0"/>
                  <a:ea typeface="+mn-ea"/>
                  <a:cs typeface="+mn-cs"/>
                </a:rPr>
                <a:t>What evidence will exist from the arena event?</a:t>
              </a:r>
            </a:p>
          </p:txBody>
        </p:sp>
        <p:pic>
          <p:nvPicPr>
            <p:cNvPr id="5" name="Picture 2" descr="Amazon.co.uk: Question of the Day : Alexa Skills">
              <a:extLst>
                <a:ext uri="{FF2B5EF4-FFF2-40B4-BE49-F238E27FC236}">
                  <a16:creationId xmlns:a16="http://schemas.microsoft.com/office/drawing/2014/main" id="{0B94AB38-5C13-F163-0FC2-E979EF02AE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05975" y="1706230"/>
              <a:ext cx="1327540" cy="75582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169775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0232F-B5AA-489C-A036-EE621A20DA17}"/>
              </a:ext>
            </a:extLst>
          </p:cNvPr>
          <p:cNvSpPr>
            <a:spLocks noGrp="1"/>
          </p:cNvSpPr>
          <p:nvPr>
            <p:ph type="title"/>
          </p:nvPr>
        </p:nvSpPr>
        <p:spPr>
          <a:xfrm>
            <a:off x="344129" y="0"/>
            <a:ext cx="3505495" cy="1622321"/>
          </a:xfrm>
        </p:spPr>
        <p:txBody>
          <a:bodyPr>
            <a:normAutofit/>
          </a:bodyPr>
          <a:lstStyle/>
          <a:p>
            <a:r>
              <a:rPr lang="en-GB" dirty="0"/>
              <a:t>The flower of service</a:t>
            </a:r>
          </a:p>
        </p:txBody>
      </p:sp>
      <p:sp>
        <p:nvSpPr>
          <p:cNvPr id="3" name="Content Placeholder 2">
            <a:extLst>
              <a:ext uri="{FF2B5EF4-FFF2-40B4-BE49-F238E27FC236}">
                <a16:creationId xmlns:a16="http://schemas.microsoft.com/office/drawing/2014/main" id="{FC537F1E-1216-4089-97B2-F635BC5B2541}"/>
              </a:ext>
            </a:extLst>
          </p:cNvPr>
          <p:cNvSpPr>
            <a:spLocks noGrp="1"/>
          </p:cNvSpPr>
          <p:nvPr>
            <p:ph idx="1"/>
          </p:nvPr>
        </p:nvSpPr>
        <p:spPr>
          <a:xfrm>
            <a:off x="344131" y="1809134"/>
            <a:ext cx="3505494" cy="3785419"/>
          </a:xfrm>
        </p:spPr>
        <p:txBody>
          <a:bodyPr>
            <a:normAutofit/>
          </a:bodyPr>
          <a:lstStyle/>
          <a:p>
            <a:pPr marL="0" indent="0">
              <a:buNone/>
            </a:pPr>
            <a:endParaRPr lang="en-GB" sz="2000" dirty="0"/>
          </a:p>
          <a:p>
            <a:pPr marL="0" indent="0">
              <a:buNone/>
            </a:pPr>
            <a:r>
              <a:rPr lang="en-GB" sz="2000" dirty="0"/>
              <a:t>This model explains that there are two types of service:</a:t>
            </a:r>
          </a:p>
          <a:p>
            <a:r>
              <a:rPr lang="en-GB" sz="2000" dirty="0"/>
              <a:t>Facilitating service</a:t>
            </a:r>
          </a:p>
          <a:p>
            <a:r>
              <a:rPr lang="en-GB" sz="2000" dirty="0"/>
              <a:t>Supplementary service</a:t>
            </a:r>
          </a:p>
          <a:p>
            <a:pPr marL="0" indent="0">
              <a:buNone/>
            </a:pPr>
            <a:endParaRPr lang="en-GB" sz="2000" dirty="0"/>
          </a:p>
          <a:p>
            <a:pPr marL="0" indent="0">
              <a:buNone/>
            </a:pPr>
            <a:r>
              <a:rPr lang="en-GB" sz="2000" dirty="0"/>
              <a:t>Competitive advantage comes from the supplementary parts and includes things like quality, ease of use, and the value given to the consumer. </a:t>
            </a:r>
          </a:p>
          <a:p>
            <a:pPr marL="0" indent="0">
              <a:buNone/>
            </a:pPr>
            <a:endParaRPr lang="en-GB" sz="2000" dirty="0"/>
          </a:p>
          <a:p>
            <a:pPr marL="0" indent="0">
              <a:buNone/>
            </a:pPr>
            <a:endParaRPr lang="en-GB" sz="2000" dirty="0"/>
          </a:p>
          <a:p>
            <a:pPr marL="0" indent="0">
              <a:buNone/>
            </a:pPr>
            <a:endParaRPr lang="en-GB" sz="2000" dirty="0"/>
          </a:p>
          <a:p>
            <a:pPr marL="0" indent="0">
              <a:buNone/>
            </a:pPr>
            <a:endParaRPr lang="en-GB" sz="2000" dirty="0"/>
          </a:p>
        </p:txBody>
      </p:sp>
      <p:pic>
        <p:nvPicPr>
          <p:cNvPr id="5122" name="Picture 2" descr="Image result for the flower of service&quot;">
            <a:extLst>
              <a:ext uri="{FF2B5EF4-FFF2-40B4-BE49-F238E27FC236}">
                <a16:creationId xmlns:a16="http://schemas.microsoft.com/office/drawing/2014/main" id="{826D7298-E453-4B90-BF56-82A931FCA1E4}"/>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405862" y="1170128"/>
            <a:ext cx="6019331" cy="4514498"/>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456321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50D88C-8100-4EE5-927F-FFCF72163FB1}"/>
              </a:ext>
            </a:extLst>
          </p:cNvPr>
          <p:cNvSpPr>
            <a:spLocks noGrp="1"/>
          </p:cNvSpPr>
          <p:nvPr>
            <p:ph type="title"/>
          </p:nvPr>
        </p:nvSpPr>
        <p:spPr>
          <a:xfrm>
            <a:off x="-2565712" y="4198092"/>
            <a:ext cx="3885141" cy="1526741"/>
          </a:xfrm>
        </p:spPr>
        <p:txBody>
          <a:bodyPr>
            <a:normAutofit/>
          </a:bodyPr>
          <a:lstStyle/>
          <a:p>
            <a:pPr algn="r"/>
            <a:r>
              <a:rPr lang="en-US" sz="3000" dirty="0"/>
              <a:t>Task:</a:t>
            </a:r>
          </a:p>
        </p:txBody>
      </p:sp>
      <p:pic>
        <p:nvPicPr>
          <p:cNvPr id="6146" name="Picture 2" descr="Startup, Start-Up, People, Silicon Valley, Teamwork">
            <a:extLst>
              <a:ext uri="{FF2B5EF4-FFF2-40B4-BE49-F238E27FC236}">
                <a16:creationId xmlns:a16="http://schemas.microsoft.com/office/drawing/2014/main" id="{4B60C1B4-56F9-4A62-A2E9-FE3E0D97F8F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755" b="-2"/>
          <a:stretch/>
        </p:blipFill>
        <p:spPr bwMode="auto">
          <a:xfrm>
            <a:off x="393308" y="352931"/>
            <a:ext cx="5559480" cy="374904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Image result for the flower of service&quot;">
            <a:extLst>
              <a:ext uri="{FF2B5EF4-FFF2-40B4-BE49-F238E27FC236}">
                <a16:creationId xmlns:a16="http://schemas.microsoft.com/office/drawing/2014/main" id="{34E6EF8C-065C-48E0-8625-25121F0D144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835" r="-4" b="6045"/>
          <a:stretch/>
        </p:blipFill>
        <p:spPr bwMode="auto">
          <a:xfrm>
            <a:off x="6251736" y="357012"/>
            <a:ext cx="5940264" cy="4014867"/>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09D99890-A76A-4F8E-A27E-3C4DEB338347}"/>
              </a:ext>
            </a:extLst>
          </p:cNvPr>
          <p:cNvSpPr>
            <a:spLocks noGrp="1"/>
          </p:cNvSpPr>
          <p:nvPr>
            <p:ph idx="1"/>
          </p:nvPr>
        </p:nvSpPr>
        <p:spPr>
          <a:xfrm>
            <a:off x="1165019" y="4238001"/>
            <a:ext cx="6609921" cy="1526741"/>
          </a:xfrm>
        </p:spPr>
        <p:txBody>
          <a:bodyPr anchor="ctr">
            <a:normAutofit/>
          </a:bodyPr>
          <a:lstStyle/>
          <a:p>
            <a:r>
              <a:rPr lang="en-US" sz="1500" dirty="0" err="1"/>
              <a:t>Prioritise</a:t>
            </a:r>
            <a:r>
              <a:rPr lang="en-US" sz="1500" dirty="0"/>
              <a:t> each part of the flower of service for the arena event</a:t>
            </a:r>
          </a:p>
          <a:p>
            <a:r>
              <a:rPr lang="en-US" sz="1500" dirty="0"/>
              <a:t>Why have you put them in that order?</a:t>
            </a:r>
          </a:p>
          <a:p>
            <a:r>
              <a:rPr lang="en-US" sz="1500" dirty="0"/>
              <a:t>What physical evidence can be provided at each stage of the flower of service? </a:t>
            </a:r>
          </a:p>
          <a:p>
            <a:r>
              <a:rPr lang="en-US" sz="1500" dirty="0"/>
              <a:t>Which types of physical evidence are the most important to the consumer?</a:t>
            </a:r>
          </a:p>
        </p:txBody>
      </p:sp>
    </p:spTree>
    <p:extLst>
      <p:ext uri="{BB962C8B-B14F-4D97-AF65-F5344CB8AC3E}">
        <p14:creationId xmlns:p14="http://schemas.microsoft.com/office/powerpoint/2010/main" val="253078960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0232F-B5AA-489C-A036-EE621A20DA17}"/>
              </a:ext>
            </a:extLst>
          </p:cNvPr>
          <p:cNvSpPr>
            <a:spLocks noGrp="1"/>
          </p:cNvSpPr>
          <p:nvPr>
            <p:ph type="title"/>
          </p:nvPr>
        </p:nvSpPr>
        <p:spPr>
          <a:xfrm>
            <a:off x="976122" y="738378"/>
            <a:ext cx="3602736" cy="4526280"/>
          </a:xfrm>
        </p:spPr>
        <p:txBody>
          <a:bodyPr>
            <a:normAutofit/>
          </a:bodyPr>
          <a:lstStyle/>
          <a:p>
            <a:r>
              <a:rPr lang="en-GB" sz="4000" dirty="0" err="1"/>
              <a:t>Servicescapes</a:t>
            </a:r>
            <a:endParaRPr lang="en-GB" sz="4000" dirty="0"/>
          </a:p>
        </p:txBody>
      </p:sp>
      <p:sp>
        <p:nvSpPr>
          <p:cNvPr id="3" name="Content Placeholder 2">
            <a:extLst>
              <a:ext uri="{FF2B5EF4-FFF2-40B4-BE49-F238E27FC236}">
                <a16:creationId xmlns:a16="http://schemas.microsoft.com/office/drawing/2014/main" id="{FC537F1E-1216-4089-97B2-F635BC5B2541}"/>
              </a:ext>
            </a:extLst>
          </p:cNvPr>
          <p:cNvSpPr>
            <a:spLocks noGrp="1"/>
          </p:cNvSpPr>
          <p:nvPr>
            <p:ph idx="1"/>
          </p:nvPr>
        </p:nvSpPr>
        <p:spPr>
          <a:xfrm>
            <a:off x="4816929" y="624078"/>
            <a:ext cx="5916603" cy="4992624"/>
          </a:xfrm>
        </p:spPr>
        <p:txBody>
          <a:bodyPr anchor="ctr">
            <a:normAutofit/>
          </a:bodyPr>
          <a:lstStyle/>
          <a:p>
            <a:pPr marL="0" indent="0" fontAlgn="base">
              <a:buNone/>
            </a:pPr>
            <a:r>
              <a:rPr lang="en-US" sz="2000" dirty="0"/>
              <a:t> </a:t>
            </a:r>
          </a:p>
          <a:p>
            <a:pPr marL="0" indent="0" fontAlgn="base">
              <a:buNone/>
            </a:pPr>
            <a:r>
              <a:rPr lang="en-US" sz="2000" dirty="0" err="1"/>
              <a:t>Servicescapes</a:t>
            </a:r>
            <a:r>
              <a:rPr lang="en-US" sz="2000" dirty="0"/>
              <a:t> play the same role as product packaging for a tangible good. Booms and Bitner (1981, p.36) describe </a:t>
            </a:r>
            <a:r>
              <a:rPr lang="en-US" sz="2000" dirty="0" err="1"/>
              <a:t>servicescapes</a:t>
            </a:r>
            <a:r>
              <a:rPr lang="en-US" sz="2000" dirty="0"/>
              <a:t> as:</a:t>
            </a:r>
          </a:p>
          <a:p>
            <a:pPr marL="0" indent="0" fontAlgn="base">
              <a:buNone/>
            </a:pPr>
            <a:endParaRPr lang="en-US" sz="2000" dirty="0"/>
          </a:p>
          <a:p>
            <a:pPr marL="0" indent="0" fontAlgn="base">
              <a:buNone/>
            </a:pPr>
            <a:r>
              <a:rPr lang="en-US" sz="2000" i="1" dirty="0"/>
              <a:t>“the environment in which the service is assembled and in which seller and customer interact, combined with tangible commodities that facilitate the performance or communicate the service.”</a:t>
            </a:r>
          </a:p>
        </p:txBody>
      </p:sp>
    </p:spTree>
    <p:extLst>
      <p:ext uri="{BB962C8B-B14F-4D97-AF65-F5344CB8AC3E}">
        <p14:creationId xmlns:p14="http://schemas.microsoft.com/office/powerpoint/2010/main" val="282627171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0232F-B5AA-489C-A036-EE621A20DA17}"/>
              </a:ext>
            </a:extLst>
          </p:cNvPr>
          <p:cNvSpPr>
            <a:spLocks noGrp="1"/>
          </p:cNvSpPr>
          <p:nvPr>
            <p:ph type="title"/>
          </p:nvPr>
        </p:nvSpPr>
        <p:spPr>
          <a:xfrm>
            <a:off x="841248" y="334644"/>
            <a:ext cx="10509504" cy="1076914"/>
          </a:xfrm>
        </p:spPr>
        <p:txBody>
          <a:bodyPr anchor="ctr">
            <a:normAutofit/>
          </a:bodyPr>
          <a:lstStyle/>
          <a:p>
            <a:r>
              <a:rPr lang="en-GB" sz="4000"/>
              <a:t>Servicescapes</a:t>
            </a:r>
          </a:p>
        </p:txBody>
      </p:sp>
      <p:graphicFrame>
        <p:nvGraphicFramePr>
          <p:cNvPr id="30" name="Content Placeholder 2">
            <a:extLst>
              <a:ext uri="{FF2B5EF4-FFF2-40B4-BE49-F238E27FC236}">
                <a16:creationId xmlns:a16="http://schemas.microsoft.com/office/drawing/2014/main" id="{51EA259C-4365-4F42-98EE-AD320C37CB5D}"/>
              </a:ext>
            </a:extLst>
          </p:cNvPr>
          <p:cNvGraphicFramePr>
            <a:graphicFrameLocks noGrp="1"/>
          </p:cNvGraphicFramePr>
          <p:nvPr>
            <p:ph idx="1"/>
            <p:extLst>
              <p:ext uri="{D42A27DB-BD31-4B8C-83A1-F6EECF244321}">
                <p14:modId xmlns:p14="http://schemas.microsoft.com/office/powerpoint/2010/main" val="1984697916"/>
              </p:ext>
            </p:extLst>
          </p:nvPr>
        </p:nvGraphicFramePr>
        <p:xfrm>
          <a:off x="946354" y="1161288"/>
          <a:ext cx="10506456" cy="45354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8946605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0232F-B5AA-489C-A036-EE621A20DA17}"/>
              </a:ext>
            </a:extLst>
          </p:cNvPr>
          <p:cNvSpPr>
            <a:spLocks noGrp="1"/>
          </p:cNvSpPr>
          <p:nvPr>
            <p:ph type="title"/>
          </p:nvPr>
        </p:nvSpPr>
        <p:spPr>
          <a:xfrm>
            <a:off x="-2039184" y="73196"/>
            <a:ext cx="11210925" cy="744836"/>
          </a:xfrm>
        </p:spPr>
        <p:txBody>
          <a:bodyPr vert="horz" lIns="91440" tIns="45720" rIns="91440" bIns="45720" rtlCol="0" anchor="ctr">
            <a:normAutofit/>
          </a:bodyPr>
          <a:lstStyle/>
          <a:p>
            <a:pPr algn="ctr"/>
            <a:r>
              <a:rPr lang="en-US" sz="3200" kern="1200" dirty="0">
                <a:latin typeface="+mj-lt"/>
                <a:ea typeface="+mj-ea"/>
                <a:cs typeface="+mj-cs"/>
              </a:rPr>
              <a:t>A model of </a:t>
            </a:r>
            <a:r>
              <a:rPr lang="en-US" sz="3200" kern="1200" dirty="0" err="1">
                <a:latin typeface="+mj-lt"/>
                <a:ea typeface="+mj-ea"/>
                <a:cs typeface="+mj-cs"/>
              </a:rPr>
              <a:t>servicescapes</a:t>
            </a:r>
            <a:r>
              <a:rPr lang="en-US" sz="3200" kern="1200" dirty="0">
                <a:latin typeface="+mj-lt"/>
                <a:ea typeface="+mj-ea"/>
                <a:cs typeface="+mj-cs"/>
              </a:rPr>
              <a:t> </a:t>
            </a:r>
            <a:r>
              <a:rPr lang="en-US" sz="2000" kern="1200" dirty="0">
                <a:latin typeface="+mj-lt"/>
                <a:ea typeface="+mj-ea"/>
                <a:cs typeface="+mj-cs"/>
              </a:rPr>
              <a:t>(Bitner, 1992)</a:t>
            </a:r>
            <a:endParaRPr lang="en-US" sz="3200" kern="1200" dirty="0">
              <a:latin typeface="+mj-lt"/>
              <a:ea typeface="+mj-ea"/>
              <a:cs typeface="+mj-cs"/>
            </a:endParaRPr>
          </a:p>
        </p:txBody>
      </p:sp>
      <p:pic>
        <p:nvPicPr>
          <p:cNvPr id="6" name="Picture 5">
            <a:extLst>
              <a:ext uri="{FF2B5EF4-FFF2-40B4-BE49-F238E27FC236}">
                <a16:creationId xmlns:a16="http://schemas.microsoft.com/office/drawing/2014/main" id="{614CD1C1-9D70-46D2-AF59-E7E7ACFCF1EC}"/>
              </a:ext>
            </a:extLst>
          </p:cNvPr>
          <p:cNvPicPr>
            <a:picLocks noChangeAspect="1"/>
          </p:cNvPicPr>
          <p:nvPr/>
        </p:nvPicPr>
        <p:blipFill rotWithShape="1">
          <a:blip r:embed="rId2"/>
          <a:srcRect b="1287"/>
          <a:stretch/>
        </p:blipFill>
        <p:spPr>
          <a:xfrm>
            <a:off x="1745307" y="1260177"/>
            <a:ext cx="8701385" cy="4337646"/>
          </a:xfrm>
          <a:prstGeom prst="rect">
            <a:avLst/>
          </a:prstGeom>
        </p:spPr>
      </p:pic>
    </p:spTree>
    <p:extLst>
      <p:ext uri="{BB962C8B-B14F-4D97-AF65-F5344CB8AC3E}">
        <p14:creationId xmlns:p14="http://schemas.microsoft.com/office/powerpoint/2010/main" val="127198167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8264" y="-165815"/>
            <a:ext cx="10515600" cy="1325563"/>
          </a:xfrm>
        </p:spPr>
        <p:txBody>
          <a:bodyPr/>
          <a:lstStyle/>
          <a:p>
            <a:r>
              <a:rPr lang="en-GB" dirty="0"/>
              <a:t>Attention to detail</a:t>
            </a:r>
          </a:p>
        </p:txBody>
      </p:sp>
      <p:sp>
        <p:nvSpPr>
          <p:cNvPr id="3" name="Content Placeholder 2"/>
          <p:cNvSpPr>
            <a:spLocks noGrp="1"/>
          </p:cNvSpPr>
          <p:nvPr>
            <p:ph sz="quarter" idx="13"/>
          </p:nvPr>
        </p:nvSpPr>
        <p:spPr>
          <a:xfrm>
            <a:off x="764458" y="1502957"/>
            <a:ext cx="1850923" cy="3311189"/>
          </a:xfrm>
        </p:spPr>
        <p:txBody>
          <a:bodyPr>
            <a:normAutofit/>
          </a:bodyPr>
          <a:lstStyle/>
          <a:p>
            <a:r>
              <a:rPr lang="en-GB" dirty="0"/>
              <a:t>Layout</a:t>
            </a:r>
          </a:p>
          <a:p>
            <a:r>
              <a:rPr lang="en-GB" dirty="0"/>
              <a:t>Image</a:t>
            </a:r>
          </a:p>
          <a:p>
            <a:r>
              <a:rPr lang="en-GB" dirty="0"/>
              <a:t>theming</a:t>
            </a:r>
          </a:p>
          <a:p>
            <a:r>
              <a:rPr lang="en-GB" dirty="0"/>
              <a:t>Colours</a:t>
            </a:r>
          </a:p>
          <a:p>
            <a:r>
              <a:rPr lang="en-GB" dirty="0"/>
              <a:t>Av</a:t>
            </a:r>
          </a:p>
          <a:p>
            <a:r>
              <a:rPr lang="en-GB" dirty="0" err="1"/>
              <a:t>Ligthing</a:t>
            </a:r>
            <a:endParaRPr lang="en-GB" dirty="0"/>
          </a:p>
          <a:p>
            <a:r>
              <a:rPr lang="en-GB" dirty="0"/>
              <a:t>Music</a:t>
            </a:r>
          </a:p>
          <a:p>
            <a:r>
              <a:rPr lang="en-GB" dirty="0"/>
              <a:t>flexibility</a:t>
            </a:r>
          </a:p>
          <a:p>
            <a:endParaRPr lang="en-GB" dirty="0"/>
          </a:p>
        </p:txBody>
      </p:sp>
      <p:pic>
        <p:nvPicPr>
          <p:cNvPr id="2050" name="Picture 2" descr="Event Planning Guide - Event Design and Event Layouts - BE Furniture Sales">
            <a:extLst>
              <a:ext uri="{FF2B5EF4-FFF2-40B4-BE49-F238E27FC236}">
                <a16:creationId xmlns:a16="http://schemas.microsoft.com/office/drawing/2014/main" id="{381FCFE9-77BA-193C-2A46-228C14244EE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2271" y="467469"/>
            <a:ext cx="6801465" cy="51010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655029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96AC5B-D734-A682-5BCF-3ED108030E26}"/>
              </a:ext>
            </a:extLst>
          </p:cNvPr>
          <p:cNvSpPr>
            <a:spLocks noGrp="1"/>
          </p:cNvSpPr>
          <p:nvPr>
            <p:ph type="title"/>
          </p:nvPr>
        </p:nvSpPr>
        <p:spPr>
          <a:xfrm>
            <a:off x="1866958" y="-397079"/>
            <a:ext cx="7886700" cy="2139553"/>
          </a:xfrm>
        </p:spPr>
        <p:txBody>
          <a:bodyPr/>
          <a:lstStyle/>
          <a:p>
            <a:r>
              <a:rPr lang="en-GB" dirty="0"/>
              <a:t>Any Questions?</a:t>
            </a:r>
          </a:p>
        </p:txBody>
      </p:sp>
      <p:pic>
        <p:nvPicPr>
          <p:cNvPr id="4" name="Picture 2" descr="See the source image">
            <a:extLst>
              <a:ext uri="{FF2B5EF4-FFF2-40B4-BE49-F238E27FC236}">
                <a16:creationId xmlns:a16="http://schemas.microsoft.com/office/drawing/2014/main" id="{3BF81206-D75A-3F98-244B-7CE96B7856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95600" y="1804423"/>
            <a:ext cx="6336704" cy="40542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1378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378" name="Rectangle 15377">
            <a:extLst>
              <a:ext uri="{FF2B5EF4-FFF2-40B4-BE49-F238E27FC236}">
                <a16:creationId xmlns:a16="http://schemas.microsoft.com/office/drawing/2014/main" id="{D880886B-02ED-4317-9236-CB60C22CF7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796AC5B-D734-A682-5BCF-3ED108030E26}"/>
              </a:ext>
            </a:extLst>
          </p:cNvPr>
          <p:cNvSpPr>
            <a:spLocks noGrp="1"/>
          </p:cNvSpPr>
          <p:nvPr>
            <p:ph type="title"/>
          </p:nvPr>
        </p:nvSpPr>
        <p:spPr>
          <a:xfrm>
            <a:off x="-3084819" y="4350472"/>
            <a:ext cx="10908792" cy="1203960"/>
          </a:xfrm>
        </p:spPr>
        <p:txBody>
          <a:bodyPr vert="horz" lIns="91440" tIns="45720" rIns="91440" bIns="45720" rtlCol="0" anchor="ctr">
            <a:normAutofit/>
          </a:bodyPr>
          <a:lstStyle/>
          <a:p>
            <a:pPr algn="ctr"/>
            <a:r>
              <a:rPr lang="en-US" sz="6600" kern="1200" dirty="0">
                <a:solidFill>
                  <a:schemeClr val="tx1"/>
                </a:solidFill>
                <a:latin typeface="+mj-lt"/>
                <a:ea typeface="+mj-ea"/>
                <a:cs typeface="+mj-cs"/>
              </a:rPr>
              <a:t>Next Week!</a:t>
            </a:r>
          </a:p>
        </p:txBody>
      </p:sp>
      <p:sp>
        <p:nvSpPr>
          <p:cNvPr id="3" name="Text Placeholder 2">
            <a:extLst>
              <a:ext uri="{FF2B5EF4-FFF2-40B4-BE49-F238E27FC236}">
                <a16:creationId xmlns:a16="http://schemas.microsoft.com/office/drawing/2014/main" id="{0C162D24-680E-2CF1-58C8-50D9BB4965F0}"/>
              </a:ext>
            </a:extLst>
          </p:cNvPr>
          <p:cNvSpPr>
            <a:spLocks noGrp="1"/>
          </p:cNvSpPr>
          <p:nvPr>
            <p:ph type="body" idx="1"/>
          </p:nvPr>
        </p:nvSpPr>
        <p:spPr>
          <a:xfrm>
            <a:off x="640080" y="5710119"/>
            <a:ext cx="10908792" cy="548640"/>
          </a:xfrm>
        </p:spPr>
        <p:txBody>
          <a:bodyPr vert="horz" lIns="91440" tIns="45720" rIns="91440" bIns="45720" rtlCol="0" anchor="ctr">
            <a:normAutofit fontScale="25000" lnSpcReduction="20000"/>
          </a:bodyPr>
          <a:lstStyle/>
          <a:p>
            <a:pPr algn="ctr"/>
            <a:r>
              <a:rPr lang="en-GB" sz="8000" dirty="0"/>
              <a:t>Marketing planning Objectives SMART Targets Strategy </a:t>
            </a:r>
            <a:r>
              <a:rPr lang="en-GB" sz="8000" dirty="0" err="1"/>
              <a:t>Ansoffs</a:t>
            </a:r>
            <a:r>
              <a:rPr lang="en-GB" sz="8000" dirty="0"/>
              <a:t> matrix / Tactics Communications mix RACE and communication</a:t>
            </a:r>
            <a:endParaRPr lang="en-US" sz="9600" dirty="0">
              <a:solidFill>
                <a:schemeClr val="tx1"/>
              </a:solidFill>
            </a:endParaRPr>
          </a:p>
        </p:txBody>
      </p:sp>
      <p:pic>
        <p:nvPicPr>
          <p:cNvPr id="15362" name="Picture 2" descr="Next Time On... - TV Podcast | Podchaser">
            <a:extLst>
              <a:ext uri="{FF2B5EF4-FFF2-40B4-BE49-F238E27FC236}">
                <a16:creationId xmlns:a16="http://schemas.microsoft.com/office/drawing/2014/main" id="{0F7DE04A-9DDF-567F-470D-09A7D60DFDA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0083" b="11105"/>
          <a:stretch/>
        </p:blipFill>
        <p:spPr bwMode="auto">
          <a:xfrm>
            <a:off x="6" y="-11"/>
            <a:ext cx="6095994" cy="4194796"/>
          </a:xfrm>
          <a:custGeom>
            <a:avLst/>
            <a:gdLst/>
            <a:ahLst/>
            <a:cxnLst/>
            <a:rect l="l" t="t" r="r" b="b"/>
            <a:pathLst>
              <a:path w="6002835" h="4194796">
                <a:moveTo>
                  <a:pt x="0" y="0"/>
                </a:moveTo>
                <a:lnTo>
                  <a:pt x="5999418" y="0"/>
                </a:lnTo>
                <a:lnTo>
                  <a:pt x="5996190" y="32760"/>
                </a:lnTo>
                <a:cubicBezTo>
                  <a:pt x="5998706" y="293110"/>
                  <a:pt x="5983874" y="553460"/>
                  <a:pt x="5997116" y="813682"/>
                </a:cubicBezTo>
                <a:cubicBezTo>
                  <a:pt x="6007314" y="1015047"/>
                  <a:pt x="6000824" y="1216284"/>
                  <a:pt x="5997116" y="1417522"/>
                </a:cubicBezTo>
                <a:cubicBezTo>
                  <a:pt x="5989967" y="1803471"/>
                  <a:pt x="6000824" y="2188911"/>
                  <a:pt x="5996190" y="2574351"/>
                </a:cubicBezTo>
                <a:cubicBezTo>
                  <a:pt x="5994204" y="2745205"/>
                  <a:pt x="5996454" y="2915805"/>
                  <a:pt x="6000824" y="3086660"/>
                </a:cubicBezTo>
                <a:cubicBezTo>
                  <a:pt x="6007180" y="3330611"/>
                  <a:pt x="5997382" y="3574689"/>
                  <a:pt x="5986656" y="3818514"/>
                </a:cubicBezTo>
                <a:cubicBezTo>
                  <a:pt x="5983054" y="3885559"/>
                  <a:pt x="5982107" y="3952684"/>
                  <a:pt x="5983808" y="4019746"/>
                </a:cubicBezTo>
                <a:lnTo>
                  <a:pt x="5993788" y="4173418"/>
                </a:lnTo>
                <a:lnTo>
                  <a:pt x="5955106" y="4175101"/>
                </a:lnTo>
                <a:cubicBezTo>
                  <a:pt x="5890100" y="4175133"/>
                  <a:pt x="5825078" y="4173227"/>
                  <a:pt x="5760087" y="4171956"/>
                </a:cubicBezTo>
                <a:cubicBezTo>
                  <a:pt x="5521345" y="4167509"/>
                  <a:pt x="5282477" y="4171956"/>
                  <a:pt x="5044242" y="4149213"/>
                </a:cubicBezTo>
                <a:cubicBezTo>
                  <a:pt x="4979506" y="4143051"/>
                  <a:pt x="4914326" y="4139111"/>
                  <a:pt x="4849272" y="4139890"/>
                </a:cubicBezTo>
                <a:cubicBezTo>
                  <a:pt x="4784218" y="4140668"/>
                  <a:pt x="4719291" y="4146163"/>
                  <a:pt x="4655063" y="4158869"/>
                </a:cubicBezTo>
                <a:cubicBezTo>
                  <a:pt x="4447578" y="4199146"/>
                  <a:pt x="4239457" y="4201688"/>
                  <a:pt x="4029811" y="4185424"/>
                </a:cubicBezTo>
                <a:cubicBezTo>
                  <a:pt x="3943792" y="4178690"/>
                  <a:pt x="3857774" y="4167509"/>
                  <a:pt x="3771375" y="4169669"/>
                </a:cubicBezTo>
                <a:cubicBezTo>
                  <a:pt x="3623225" y="4173608"/>
                  <a:pt x="3474948" y="4165603"/>
                  <a:pt x="3326672" y="4167636"/>
                </a:cubicBezTo>
                <a:cubicBezTo>
                  <a:pt x="3322669" y="4168208"/>
                  <a:pt x="3318578" y="4167674"/>
                  <a:pt x="3314855" y="4166111"/>
                </a:cubicBezTo>
                <a:cubicBezTo>
                  <a:pt x="3278008" y="4140827"/>
                  <a:pt x="3237604" y="4150610"/>
                  <a:pt x="3199487" y="4157217"/>
                </a:cubicBezTo>
                <a:cubicBezTo>
                  <a:pt x="3072810" y="4179198"/>
                  <a:pt x="2946260" y="4189998"/>
                  <a:pt x="2817550" y="4172972"/>
                </a:cubicBezTo>
                <a:cubicBezTo>
                  <a:pt x="2694647" y="4155146"/>
                  <a:pt x="2569990" y="4152923"/>
                  <a:pt x="2446541" y="4166365"/>
                </a:cubicBezTo>
                <a:cubicBezTo>
                  <a:pt x="2276791" y="4186186"/>
                  <a:pt x="2107677" y="4181993"/>
                  <a:pt x="1938308" y="4166365"/>
                </a:cubicBezTo>
                <a:cubicBezTo>
                  <a:pt x="1869570" y="4160013"/>
                  <a:pt x="1799815" y="4149213"/>
                  <a:pt x="1731712" y="4165095"/>
                </a:cubicBezTo>
                <a:cubicBezTo>
                  <a:pt x="1647854" y="4184535"/>
                  <a:pt x="1564250" y="4178182"/>
                  <a:pt x="1480137" y="4173862"/>
                </a:cubicBezTo>
                <a:cubicBezTo>
                  <a:pt x="1373663" y="4168271"/>
                  <a:pt x="1267442" y="4152135"/>
                  <a:pt x="1160586" y="4164841"/>
                </a:cubicBezTo>
                <a:cubicBezTo>
                  <a:pt x="1111161" y="4170685"/>
                  <a:pt x="1062116" y="4179961"/>
                  <a:pt x="1012055" y="4177547"/>
                </a:cubicBezTo>
                <a:cubicBezTo>
                  <a:pt x="873562" y="4171194"/>
                  <a:pt x="735196" y="4163697"/>
                  <a:pt x="596449" y="4164841"/>
                </a:cubicBezTo>
                <a:cubicBezTo>
                  <a:pt x="538383" y="4165222"/>
                  <a:pt x="480699" y="4167128"/>
                  <a:pt x="422887" y="4171321"/>
                </a:cubicBezTo>
                <a:cubicBezTo>
                  <a:pt x="315015" y="4179198"/>
                  <a:pt x="207524" y="4168525"/>
                  <a:pt x="100033" y="4164714"/>
                </a:cubicBezTo>
                <a:lnTo>
                  <a:pt x="0" y="4169195"/>
                </a:lnTo>
                <a:close/>
              </a:path>
            </a:pathLst>
          </a:custGeom>
          <a:noFill/>
          <a:extLst>
            <a:ext uri="{909E8E84-426E-40DD-AFC4-6F175D3DCCD1}">
              <a14:hiddenFill xmlns:a14="http://schemas.microsoft.com/office/drawing/2010/main">
                <a:solidFill>
                  <a:srgbClr val="FFFFFF"/>
                </a:solidFill>
              </a14:hiddenFill>
            </a:ext>
          </a:extLst>
        </p:spPr>
      </p:pic>
      <p:pic>
        <p:nvPicPr>
          <p:cNvPr id="4098" name="Picture 2" descr="What Is Marketing? - Principles, Types &amp; Scope – Feedough">
            <a:extLst>
              <a:ext uri="{FF2B5EF4-FFF2-40B4-BE49-F238E27FC236}">
                <a16:creationId xmlns:a16="http://schemas.microsoft.com/office/drawing/2014/main" id="{7BF7BE74-6F62-D91F-DA47-B0941C82356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636" r="15042"/>
          <a:stretch/>
        </p:blipFill>
        <p:spPr bwMode="auto">
          <a:xfrm>
            <a:off x="6019800" y="12"/>
            <a:ext cx="6172195" cy="4186171"/>
          </a:xfrm>
          <a:custGeom>
            <a:avLst/>
            <a:gdLst/>
            <a:ahLst/>
            <a:cxnLst/>
            <a:rect l="l" t="t" r="r" b="b"/>
            <a:pathLst>
              <a:path w="6009490" h="4186171">
                <a:moveTo>
                  <a:pt x="9049" y="0"/>
                </a:moveTo>
                <a:lnTo>
                  <a:pt x="6009490" y="0"/>
                </a:lnTo>
                <a:lnTo>
                  <a:pt x="6009490" y="4168273"/>
                </a:lnTo>
                <a:lnTo>
                  <a:pt x="5803951" y="4172925"/>
                </a:lnTo>
                <a:cubicBezTo>
                  <a:pt x="5729787" y="4171950"/>
                  <a:pt x="5655658" y="4168322"/>
                  <a:pt x="5581704" y="4162045"/>
                </a:cubicBezTo>
                <a:cubicBezTo>
                  <a:pt x="5474340" y="4154041"/>
                  <a:pt x="5366086" y="4142987"/>
                  <a:pt x="5259485" y="4163316"/>
                </a:cubicBezTo>
                <a:cubicBezTo>
                  <a:pt x="5142465" y="4185805"/>
                  <a:pt x="5025571" y="4185932"/>
                  <a:pt x="4907534" y="4180215"/>
                </a:cubicBezTo>
                <a:cubicBezTo>
                  <a:pt x="4806650" y="4175387"/>
                  <a:pt x="4706147" y="4149975"/>
                  <a:pt x="4604501" y="4176784"/>
                </a:cubicBezTo>
                <a:cubicBezTo>
                  <a:pt x="4594387" y="4178258"/>
                  <a:pt x="4584082" y="4177826"/>
                  <a:pt x="4574133" y="4175514"/>
                </a:cubicBezTo>
                <a:cubicBezTo>
                  <a:pt x="4462958" y="4160140"/>
                  <a:pt x="4351020" y="4172718"/>
                  <a:pt x="4239463" y="4168398"/>
                </a:cubicBezTo>
                <a:cubicBezTo>
                  <a:pt x="4188005" y="4166365"/>
                  <a:pt x="4135530" y="4167509"/>
                  <a:pt x="4084706" y="4162045"/>
                </a:cubicBezTo>
                <a:cubicBezTo>
                  <a:pt x="3968067" y="4149594"/>
                  <a:pt x="3851682" y="4142987"/>
                  <a:pt x="3736314" y="4172337"/>
                </a:cubicBezTo>
                <a:cubicBezTo>
                  <a:pt x="3702643" y="4180253"/>
                  <a:pt x="3668235" y="4184509"/>
                  <a:pt x="3633650" y="4185043"/>
                </a:cubicBezTo>
                <a:cubicBezTo>
                  <a:pt x="3520696" y="4189109"/>
                  <a:pt x="3408122" y="4181358"/>
                  <a:pt x="3295549" y="4175005"/>
                </a:cubicBezTo>
                <a:cubicBezTo>
                  <a:pt x="3217408" y="4170558"/>
                  <a:pt x="3139394" y="4160902"/>
                  <a:pt x="3061127" y="4169034"/>
                </a:cubicBezTo>
                <a:cubicBezTo>
                  <a:pt x="3015640" y="4173735"/>
                  <a:pt x="2969772" y="4173735"/>
                  <a:pt x="2924285" y="4169034"/>
                </a:cubicBezTo>
                <a:cubicBezTo>
                  <a:pt x="2840452" y="4159212"/>
                  <a:pt x="2755870" y="4157382"/>
                  <a:pt x="2671694" y="4163570"/>
                </a:cubicBezTo>
                <a:cubicBezTo>
                  <a:pt x="2546033" y="4174370"/>
                  <a:pt x="2420500" y="4183391"/>
                  <a:pt x="2294459" y="4166238"/>
                </a:cubicBezTo>
                <a:cubicBezTo>
                  <a:pt x="2222976" y="4155006"/>
                  <a:pt x="2150298" y="4153685"/>
                  <a:pt x="2078460" y="4162300"/>
                </a:cubicBezTo>
                <a:cubicBezTo>
                  <a:pt x="1907313" y="4186314"/>
                  <a:pt x="1735785" y="4178563"/>
                  <a:pt x="1564257" y="4168653"/>
                </a:cubicBezTo>
                <a:cubicBezTo>
                  <a:pt x="1449650" y="4161918"/>
                  <a:pt x="1334536" y="4149594"/>
                  <a:pt x="1220183" y="4165857"/>
                </a:cubicBezTo>
                <a:cubicBezTo>
                  <a:pt x="1074321" y="4186186"/>
                  <a:pt x="928331" y="4179452"/>
                  <a:pt x="782087" y="4173481"/>
                </a:cubicBezTo>
                <a:cubicBezTo>
                  <a:pt x="674723" y="4169034"/>
                  <a:pt x="567232" y="4155565"/>
                  <a:pt x="459614" y="4172210"/>
                </a:cubicBezTo>
                <a:cubicBezTo>
                  <a:pt x="448535" y="4173722"/>
                  <a:pt x="437265" y="4172591"/>
                  <a:pt x="426706" y="4168907"/>
                </a:cubicBezTo>
                <a:cubicBezTo>
                  <a:pt x="385869" y="4155464"/>
                  <a:pt x="342085" y="4153660"/>
                  <a:pt x="300283" y="4163697"/>
                </a:cubicBezTo>
                <a:cubicBezTo>
                  <a:pt x="223159" y="4180596"/>
                  <a:pt x="146162" y="4187965"/>
                  <a:pt x="67640" y="4172591"/>
                </a:cubicBezTo>
                <a:lnTo>
                  <a:pt x="14015" y="4169393"/>
                </a:lnTo>
                <a:lnTo>
                  <a:pt x="28554" y="3856095"/>
                </a:lnTo>
                <a:cubicBezTo>
                  <a:pt x="30458" y="3735660"/>
                  <a:pt x="27412" y="3615306"/>
                  <a:pt x="15626" y="3495237"/>
                </a:cubicBezTo>
                <a:cubicBezTo>
                  <a:pt x="-847" y="3348740"/>
                  <a:pt x="-4304" y="3201174"/>
                  <a:pt x="5296" y="3054118"/>
                </a:cubicBezTo>
                <a:cubicBezTo>
                  <a:pt x="11786" y="2969961"/>
                  <a:pt x="18539" y="2885804"/>
                  <a:pt x="22776" y="2801522"/>
                </a:cubicBezTo>
                <a:cubicBezTo>
                  <a:pt x="28180" y="2681630"/>
                  <a:pt x="25173" y="2561524"/>
                  <a:pt x="13771" y="2442014"/>
                </a:cubicBezTo>
                <a:cubicBezTo>
                  <a:pt x="4237" y="2350879"/>
                  <a:pt x="3177" y="2259120"/>
                  <a:pt x="10593" y="2167807"/>
                </a:cubicBezTo>
                <a:cubicBezTo>
                  <a:pt x="25690" y="2012336"/>
                  <a:pt x="9931" y="1856863"/>
                  <a:pt x="5032" y="1701516"/>
                </a:cubicBezTo>
                <a:cubicBezTo>
                  <a:pt x="-3577" y="1415742"/>
                  <a:pt x="20393" y="1130095"/>
                  <a:pt x="9666" y="844320"/>
                </a:cubicBezTo>
                <a:cubicBezTo>
                  <a:pt x="3841" y="702958"/>
                  <a:pt x="16420" y="561723"/>
                  <a:pt x="9666" y="420361"/>
                </a:cubicBezTo>
                <a:cubicBezTo>
                  <a:pt x="4105" y="319805"/>
                  <a:pt x="397" y="219250"/>
                  <a:pt x="4105" y="118568"/>
                </a:cubicBezTo>
                <a:cubicBezTo>
                  <a:pt x="5164" y="91109"/>
                  <a:pt x="5826" y="63523"/>
                  <a:pt x="9534" y="36446"/>
                </a:cubicBezTo>
                <a:close/>
              </a:path>
            </a:pathLst>
          </a:custGeom>
          <a:noFill/>
          <a:extLst>
            <a:ext uri="{909E8E84-426E-40DD-AFC4-6F175D3DCCD1}">
              <a14:hiddenFill xmlns:a14="http://schemas.microsoft.com/office/drawing/2010/main">
                <a:solidFill>
                  <a:srgbClr val="FFFFFF"/>
                </a:solidFill>
              </a14:hiddenFill>
            </a:ext>
          </a:extLst>
        </p:spPr>
      </p:pic>
      <p:sp>
        <p:nvSpPr>
          <p:cNvPr id="15380" name="sketch line">
            <a:extLst>
              <a:ext uri="{FF2B5EF4-FFF2-40B4-BE49-F238E27FC236}">
                <a16:creationId xmlns:a16="http://schemas.microsoft.com/office/drawing/2014/main" id="{28C31856-6ABF-41FD-B683-B06E5FFF92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50080" y="5598439"/>
            <a:ext cx="3291840" cy="18288"/>
          </a:xfrm>
          <a:custGeom>
            <a:avLst/>
            <a:gdLst>
              <a:gd name="connsiteX0" fmla="*/ 0 w 3291840"/>
              <a:gd name="connsiteY0" fmla="*/ 0 h 18288"/>
              <a:gd name="connsiteX1" fmla="*/ 658368 w 3291840"/>
              <a:gd name="connsiteY1" fmla="*/ 0 h 18288"/>
              <a:gd name="connsiteX2" fmla="*/ 1283818 w 3291840"/>
              <a:gd name="connsiteY2" fmla="*/ 0 h 18288"/>
              <a:gd name="connsiteX3" fmla="*/ 1909267 w 3291840"/>
              <a:gd name="connsiteY3" fmla="*/ 0 h 18288"/>
              <a:gd name="connsiteX4" fmla="*/ 2633472 w 3291840"/>
              <a:gd name="connsiteY4" fmla="*/ 0 h 18288"/>
              <a:gd name="connsiteX5" fmla="*/ 3291840 w 3291840"/>
              <a:gd name="connsiteY5" fmla="*/ 0 h 18288"/>
              <a:gd name="connsiteX6" fmla="*/ 3291840 w 3291840"/>
              <a:gd name="connsiteY6" fmla="*/ 18288 h 18288"/>
              <a:gd name="connsiteX7" fmla="*/ 2633472 w 3291840"/>
              <a:gd name="connsiteY7" fmla="*/ 18288 h 18288"/>
              <a:gd name="connsiteX8" fmla="*/ 2073859 w 3291840"/>
              <a:gd name="connsiteY8" fmla="*/ 18288 h 18288"/>
              <a:gd name="connsiteX9" fmla="*/ 1448410 w 3291840"/>
              <a:gd name="connsiteY9" fmla="*/ 18288 h 18288"/>
              <a:gd name="connsiteX10" fmla="*/ 822960 w 3291840"/>
              <a:gd name="connsiteY10" fmla="*/ 18288 h 18288"/>
              <a:gd name="connsiteX11" fmla="*/ 0 w 3291840"/>
              <a:gd name="connsiteY11" fmla="*/ 18288 h 18288"/>
              <a:gd name="connsiteX12" fmla="*/ 0 w 329184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291840" h="18288" fill="none" extrusionOk="0">
                <a:moveTo>
                  <a:pt x="0" y="0"/>
                </a:moveTo>
                <a:cubicBezTo>
                  <a:pt x="173077" y="-20031"/>
                  <a:pt x="443104" y="6424"/>
                  <a:pt x="658368" y="0"/>
                </a:cubicBezTo>
                <a:cubicBezTo>
                  <a:pt x="873632" y="-6424"/>
                  <a:pt x="1034028" y="11764"/>
                  <a:pt x="1283818" y="0"/>
                </a:cubicBezTo>
                <a:cubicBezTo>
                  <a:pt x="1533608" y="-11764"/>
                  <a:pt x="1691227" y="-30112"/>
                  <a:pt x="1909267" y="0"/>
                </a:cubicBezTo>
                <a:cubicBezTo>
                  <a:pt x="2127307" y="30112"/>
                  <a:pt x="2272465" y="-18735"/>
                  <a:pt x="2633472" y="0"/>
                </a:cubicBezTo>
                <a:cubicBezTo>
                  <a:pt x="2994479" y="18735"/>
                  <a:pt x="3023324" y="-32030"/>
                  <a:pt x="3291840" y="0"/>
                </a:cubicBezTo>
                <a:cubicBezTo>
                  <a:pt x="3291406" y="7551"/>
                  <a:pt x="3291373" y="9822"/>
                  <a:pt x="3291840" y="18288"/>
                </a:cubicBezTo>
                <a:cubicBezTo>
                  <a:pt x="3048445" y="38989"/>
                  <a:pt x="2846548" y="-14400"/>
                  <a:pt x="2633472" y="18288"/>
                </a:cubicBezTo>
                <a:cubicBezTo>
                  <a:pt x="2420396" y="50976"/>
                  <a:pt x="2304099" y="6336"/>
                  <a:pt x="2073859" y="18288"/>
                </a:cubicBezTo>
                <a:cubicBezTo>
                  <a:pt x="1843619" y="30240"/>
                  <a:pt x="1706926" y="10778"/>
                  <a:pt x="1448410" y="18288"/>
                </a:cubicBezTo>
                <a:cubicBezTo>
                  <a:pt x="1189894" y="25798"/>
                  <a:pt x="1002278" y="8992"/>
                  <a:pt x="822960" y="18288"/>
                </a:cubicBezTo>
                <a:cubicBezTo>
                  <a:pt x="643642" y="27585"/>
                  <a:pt x="307039" y="38051"/>
                  <a:pt x="0" y="18288"/>
                </a:cubicBezTo>
                <a:cubicBezTo>
                  <a:pt x="60" y="11696"/>
                  <a:pt x="66" y="3758"/>
                  <a:pt x="0" y="0"/>
                </a:cubicBezTo>
                <a:close/>
              </a:path>
              <a:path w="3291840" h="18288" stroke="0" extrusionOk="0">
                <a:moveTo>
                  <a:pt x="0" y="0"/>
                </a:moveTo>
                <a:cubicBezTo>
                  <a:pt x="195850" y="28018"/>
                  <a:pt x="434891" y="17390"/>
                  <a:pt x="592531" y="0"/>
                </a:cubicBezTo>
                <a:cubicBezTo>
                  <a:pt x="750171" y="-17390"/>
                  <a:pt x="1018709" y="32200"/>
                  <a:pt x="1316736" y="0"/>
                </a:cubicBezTo>
                <a:cubicBezTo>
                  <a:pt x="1614763" y="-32200"/>
                  <a:pt x="1696480" y="-11367"/>
                  <a:pt x="1876349" y="0"/>
                </a:cubicBezTo>
                <a:cubicBezTo>
                  <a:pt x="2056218" y="11367"/>
                  <a:pt x="2193364" y="13433"/>
                  <a:pt x="2435962" y="0"/>
                </a:cubicBezTo>
                <a:cubicBezTo>
                  <a:pt x="2678560" y="-13433"/>
                  <a:pt x="3010901" y="-42367"/>
                  <a:pt x="3291840" y="0"/>
                </a:cubicBezTo>
                <a:cubicBezTo>
                  <a:pt x="3291758" y="4406"/>
                  <a:pt x="3291751" y="9982"/>
                  <a:pt x="3291840" y="18288"/>
                </a:cubicBezTo>
                <a:cubicBezTo>
                  <a:pt x="3108993" y="14228"/>
                  <a:pt x="2952658" y="46900"/>
                  <a:pt x="2666390" y="18288"/>
                </a:cubicBezTo>
                <a:cubicBezTo>
                  <a:pt x="2380122" y="-10324"/>
                  <a:pt x="2263855" y="41055"/>
                  <a:pt x="2040941" y="18288"/>
                </a:cubicBezTo>
                <a:cubicBezTo>
                  <a:pt x="1818027" y="-4479"/>
                  <a:pt x="1675097" y="6509"/>
                  <a:pt x="1415491" y="18288"/>
                </a:cubicBezTo>
                <a:cubicBezTo>
                  <a:pt x="1155885" y="30068"/>
                  <a:pt x="852976" y="36210"/>
                  <a:pt x="691286" y="18288"/>
                </a:cubicBezTo>
                <a:cubicBezTo>
                  <a:pt x="529596" y="366"/>
                  <a:pt x="187183" y="13912"/>
                  <a:pt x="0" y="18288"/>
                </a:cubicBezTo>
                <a:cubicBezTo>
                  <a:pt x="189" y="14288"/>
                  <a:pt x="-703" y="3747"/>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0786805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9004F-BFD6-4ADC-A0B5-89A9E2C7C48E}"/>
              </a:ext>
            </a:extLst>
          </p:cNvPr>
          <p:cNvSpPr>
            <a:spLocks noGrp="1"/>
          </p:cNvSpPr>
          <p:nvPr>
            <p:ph type="title"/>
          </p:nvPr>
        </p:nvSpPr>
        <p:spPr>
          <a:xfrm>
            <a:off x="851104" y="775400"/>
            <a:ext cx="3282518" cy="2291472"/>
          </a:xfrm>
        </p:spPr>
        <p:txBody>
          <a:bodyPr>
            <a:normAutofit fontScale="90000"/>
          </a:bodyPr>
          <a:lstStyle/>
          <a:p>
            <a:r>
              <a:rPr lang="en-GB" sz="1800" b="1" i="1" dirty="0">
                <a:solidFill>
                  <a:schemeClr val="tx1"/>
                </a:solidFill>
              </a:rPr>
              <a:t>I look forward to seeing you next week.</a:t>
            </a:r>
            <a:br>
              <a:rPr lang="en-GB" sz="1800" b="1" i="1" dirty="0">
                <a:solidFill>
                  <a:schemeClr val="tx1"/>
                </a:solidFill>
              </a:rPr>
            </a:br>
            <a:br>
              <a:rPr lang="en-GB" sz="1800" b="1" i="1" dirty="0">
                <a:solidFill>
                  <a:schemeClr val="tx1"/>
                </a:solidFill>
              </a:rPr>
            </a:br>
            <a:r>
              <a:rPr lang="en-GB" sz="1800" b="1" i="1" dirty="0">
                <a:solidFill>
                  <a:schemeClr val="tx1"/>
                </a:solidFill>
              </a:rPr>
              <a:t>If you have any questions in the meantime, please send an email from your student account</a:t>
            </a:r>
            <a:br>
              <a:rPr lang="en-GB" sz="1800" b="1" i="1" dirty="0">
                <a:solidFill>
                  <a:schemeClr val="tx1"/>
                </a:solidFill>
              </a:rPr>
            </a:br>
            <a:br>
              <a:rPr lang="en-GB" sz="1800" b="1" i="1" dirty="0">
                <a:solidFill>
                  <a:schemeClr val="tx1"/>
                </a:solidFill>
              </a:rPr>
            </a:br>
            <a:r>
              <a:rPr lang="en-GB" sz="1800" b="1" i="1" dirty="0">
                <a:solidFill>
                  <a:schemeClr val="tx1"/>
                </a:solidFill>
              </a:rPr>
              <a:t>C.wilkin@UWTSD.AC.UK</a:t>
            </a:r>
            <a:endParaRPr lang="en-GB" dirty="0">
              <a:solidFill>
                <a:schemeClr val="tx1"/>
              </a:solidFill>
            </a:endParaRPr>
          </a:p>
        </p:txBody>
      </p:sp>
      <p:pic>
        <p:nvPicPr>
          <p:cNvPr id="14338" name="Picture 2" descr="Emoticon with sign - Bye | Emoji symbols, Funny emoji, Funny emoticons">
            <a:extLst>
              <a:ext uri="{FF2B5EF4-FFF2-40B4-BE49-F238E27FC236}">
                <a16:creationId xmlns:a16="http://schemas.microsoft.com/office/drawing/2014/main" id="{F4E13547-0BCB-1C72-2E19-9A5FFE683C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2995613"/>
            <a:ext cx="2757488" cy="2483111"/>
          </a:xfrm>
          <a:prstGeom prst="rect">
            <a:avLst/>
          </a:prstGeom>
          <a:noFill/>
          <a:extLst>
            <a:ext uri="{909E8E84-426E-40DD-AFC4-6F175D3DCCD1}">
              <a14:hiddenFill xmlns:a14="http://schemas.microsoft.com/office/drawing/2010/main">
                <a:solidFill>
                  <a:srgbClr val="FFFFFF"/>
                </a:solidFill>
              </a14:hiddenFill>
            </a:ext>
          </a:extLst>
        </p:spPr>
      </p:pic>
      <p:pic>
        <p:nvPicPr>
          <p:cNvPr id="14342" name="Picture 6" descr="University of Wales Trinity Saint David">
            <a:extLst>
              <a:ext uri="{FF2B5EF4-FFF2-40B4-BE49-F238E27FC236}">
                <a16:creationId xmlns:a16="http://schemas.microsoft.com/office/drawing/2014/main" id="{A71D1A22-9191-FE66-2C07-2A0E203356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23937" y="2216468"/>
            <a:ext cx="7367452" cy="3291840"/>
          </a:xfrm>
          <a:prstGeom prst="rect">
            <a:avLst/>
          </a:prstGeom>
          <a:noFill/>
          <a:extLst>
            <a:ext uri="{909E8E84-426E-40DD-AFC4-6F175D3DCCD1}">
              <a14:hiddenFill xmlns:a14="http://schemas.microsoft.com/office/drawing/2010/main">
                <a:solidFill>
                  <a:srgbClr val="FFFFFF"/>
                </a:solidFill>
              </a14:hiddenFill>
            </a:ext>
          </a:extLst>
        </p:spPr>
      </p:pic>
      <p:pic>
        <p:nvPicPr>
          <p:cNvPr id="14344" name="Picture 8" descr="University of Wales Hub: description, news and contact info">
            <a:extLst>
              <a:ext uri="{FF2B5EF4-FFF2-40B4-BE49-F238E27FC236}">
                <a16:creationId xmlns:a16="http://schemas.microsoft.com/office/drawing/2014/main" id="{249E2212-DE78-927C-25A1-80FA0E71372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63761"/>
            <a:ext cx="4095750" cy="2047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436301"/>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0232F-B5AA-489C-A036-EE621A20DA17}"/>
              </a:ext>
            </a:extLst>
          </p:cNvPr>
          <p:cNvSpPr>
            <a:spLocks noGrp="1"/>
          </p:cNvSpPr>
          <p:nvPr>
            <p:ph type="title"/>
          </p:nvPr>
        </p:nvSpPr>
        <p:spPr>
          <a:xfrm>
            <a:off x="655320" y="365125"/>
            <a:ext cx="5120114" cy="1692794"/>
          </a:xfrm>
        </p:spPr>
        <p:txBody>
          <a:bodyPr>
            <a:normAutofit/>
          </a:bodyPr>
          <a:lstStyle/>
          <a:p>
            <a:r>
              <a:rPr lang="en-GB" dirty="0"/>
              <a:t>References</a:t>
            </a:r>
          </a:p>
        </p:txBody>
      </p:sp>
      <p:sp>
        <p:nvSpPr>
          <p:cNvPr id="3" name="Content Placeholder 2">
            <a:extLst>
              <a:ext uri="{FF2B5EF4-FFF2-40B4-BE49-F238E27FC236}">
                <a16:creationId xmlns:a16="http://schemas.microsoft.com/office/drawing/2014/main" id="{FC537F1E-1216-4089-97B2-F635BC5B2541}"/>
              </a:ext>
            </a:extLst>
          </p:cNvPr>
          <p:cNvSpPr>
            <a:spLocks noGrp="1"/>
          </p:cNvSpPr>
          <p:nvPr>
            <p:ph idx="1"/>
          </p:nvPr>
        </p:nvSpPr>
        <p:spPr>
          <a:xfrm>
            <a:off x="291528" y="1697886"/>
            <a:ext cx="5120113" cy="3462228"/>
          </a:xfrm>
        </p:spPr>
        <p:txBody>
          <a:bodyPr>
            <a:noAutofit/>
          </a:bodyPr>
          <a:lstStyle/>
          <a:p>
            <a:r>
              <a:rPr lang="en-GB" sz="1600" dirty="0"/>
              <a:t>Blythe, J. (2014). </a:t>
            </a:r>
            <a:r>
              <a:rPr lang="en-GB" sz="1600" i="1" dirty="0"/>
              <a:t>Principles and Practice of Marketing.</a:t>
            </a:r>
            <a:r>
              <a:rPr lang="en-GB" sz="1600" dirty="0"/>
              <a:t> (3</a:t>
            </a:r>
            <a:r>
              <a:rPr lang="en-GB" sz="1600" baseline="30000" dirty="0"/>
              <a:t>rd</a:t>
            </a:r>
            <a:r>
              <a:rPr lang="en-GB" sz="1600" dirty="0"/>
              <a:t> ed). London; Sage. </a:t>
            </a:r>
          </a:p>
          <a:p>
            <a:r>
              <a:rPr lang="en-US" sz="1600" dirty="0"/>
              <a:t>Cook, S. (2010). Customer Care Excellence. London; Kogan Page. </a:t>
            </a:r>
          </a:p>
          <a:p>
            <a:r>
              <a:rPr lang="en-US" sz="1600" dirty="0"/>
              <a:t>Kim, M., Knutson, B. J., and Han, J. (2016). 'Understanding Employee Delight and Voice From the Internal Marketing Perspective'. </a:t>
            </a:r>
            <a:r>
              <a:rPr lang="en-US" sz="1600" i="1" dirty="0"/>
              <a:t>Journal of Hospitality Marketing and Management, </a:t>
            </a:r>
            <a:r>
              <a:rPr lang="en-US" sz="1600" dirty="0"/>
              <a:t>Vol. 24, </a:t>
            </a:r>
            <a:r>
              <a:rPr lang="en-US" sz="1600" dirty="0" err="1"/>
              <a:t>Iss</a:t>
            </a:r>
            <a:r>
              <a:rPr lang="en-US" sz="1600" dirty="0"/>
              <a:t>. 3, pp. 260-286.</a:t>
            </a:r>
          </a:p>
          <a:p>
            <a:r>
              <a:rPr lang="en-US" sz="1600" dirty="0"/>
              <a:t>Kotler, P., Wong, V., Saunders, J., and Armstrong, G. (2007). Principles of Marketing: Enhanced Media European Edition. London; Prentice Hall. </a:t>
            </a:r>
          </a:p>
          <a:p>
            <a:r>
              <a:rPr lang="en-GB" sz="1600" dirty="0" err="1"/>
              <a:t>Shostack</a:t>
            </a:r>
            <a:r>
              <a:rPr lang="en-GB" sz="1600" dirty="0"/>
              <a:t>, G. L. (1992). ‘Understanding services through blueprinting’. In: </a:t>
            </a:r>
            <a:r>
              <a:rPr lang="en-GB" sz="1600" dirty="0" err="1"/>
              <a:t>Schwatz</a:t>
            </a:r>
            <a:r>
              <a:rPr lang="en-GB" sz="1600" dirty="0"/>
              <a:t>, T., et al. (eds). </a:t>
            </a:r>
            <a:r>
              <a:rPr lang="en-GB" sz="1600" i="1" dirty="0"/>
              <a:t>Advances in Services Marketing and Management </a:t>
            </a:r>
            <a:r>
              <a:rPr lang="en-GB" sz="1600" dirty="0"/>
              <a:t>Greenwich, CT: JAI Press. Pp. 75-90. </a:t>
            </a:r>
            <a:endParaRPr lang="en-US" sz="1600" dirty="0"/>
          </a:p>
        </p:txBody>
      </p:sp>
      <p:pic>
        <p:nvPicPr>
          <p:cNvPr id="2050" name="Picture 2" descr="Man, Reading, Touchscreen, Blog, Digital, Tablet">
            <a:extLst>
              <a:ext uri="{FF2B5EF4-FFF2-40B4-BE49-F238E27FC236}">
                <a16:creationId xmlns:a16="http://schemas.microsoft.com/office/drawing/2014/main" id="{285C282E-545B-4E46-BD05-6DB58E48A9B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438" r="31114" b="-1"/>
          <a:stretch/>
        </p:blipFill>
        <p:spPr bwMode="auto">
          <a:xfrm>
            <a:off x="5878849" y="10"/>
            <a:ext cx="6313150" cy="6857987"/>
          </a:xfrm>
          <a:custGeom>
            <a:avLst/>
            <a:gdLst/>
            <a:ahLst/>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738135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E066393-A945-6CC9-CD6B-62CE5CDF7E4E}"/>
              </a:ext>
            </a:extLst>
          </p:cNvPr>
          <p:cNvSpPr txBox="1"/>
          <p:nvPr/>
        </p:nvSpPr>
        <p:spPr>
          <a:xfrm>
            <a:off x="480061" y="1741546"/>
            <a:ext cx="11711939" cy="3136243"/>
          </a:xfrm>
          <a:prstGeom prst="rect">
            <a:avLst/>
          </a:prstGeom>
          <a:noFill/>
        </p:spPr>
        <p:txBody>
          <a:bodyPr wrap="square">
            <a:spAutoFit/>
          </a:bodyPr>
          <a:lstStyle/>
          <a:p>
            <a:pPr>
              <a:lnSpc>
                <a:spcPct val="90000"/>
              </a:lnSpc>
              <a:spcBef>
                <a:spcPts val="1000"/>
              </a:spcBef>
              <a:defRPr/>
            </a:pPr>
            <a:r>
              <a:rPr lang="en-GB" sz="2400" dirty="0">
                <a:latin typeface="Arial" panose="020B0604020202020204" pitchFamily="34" charset="0"/>
                <a:cs typeface="Arial" panose="020B0604020202020204" pitchFamily="34" charset="0"/>
              </a:rPr>
              <a:t>Bowman, C., and D. Asch. 1987. Strategic management. Basingstoke. London: Macmillan.</a:t>
            </a:r>
          </a:p>
          <a:p>
            <a:pPr>
              <a:lnSpc>
                <a:spcPct val="90000"/>
              </a:lnSpc>
              <a:spcBef>
                <a:spcPts val="1000"/>
              </a:spcBef>
              <a:defRPr/>
            </a:pPr>
            <a:r>
              <a:rPr lang="en-GB" sz="2400" dirty="0">
                <a:latin typeface="Arial" panose="020B0604020202020204" pitchFamily="34" charset="0"/>
                <a:cs typeface="Arial" panose="020B0604020202020204" pitchFamily="34" charset="0"/>
              </a:rPr>
              <a:t>CIPD the professional body for Human Resources and People Development (2023) CIPD. Available at: http://www.CIPD.co.uk/ (Accessed: January 18, 2023).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4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Kotler, P., Armstrong, G., and </a:t>
            </a:r>
            <a:r>
              <a:rPr kumimoji="0" lang="en-GB" sz="2400" b="0" i="0" u="none" strike="noStrike" kern="1200" cap="none" spc="0" normalizeH="0" baseline="0" noProof="0" dirty="0" err="1">
                <a:ln>
                  <a:noFill/>
                </a:ln>
                <a:effectLst/>
                <a:uLnTx/>
                <a:uFillTx/>
                <a:latin typeface="Arial" panose="020B0604020202020204" pitchFamily="34" charset="0"/>
                <a:ea typeface="+mn-ea"/>
                <a:cs typeface="Arial" panose="020B0604020202020204" pitchFamily="34" charset="0"/>
              </a:rPr>
              <a:t>Opresnik</a:t>
            </a:r>
            <a:r>
              <a:rPr kumimoji="0" lang="en-GB" sz="24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M. O. (2018). Principles of Marketing (17th edition). London; Pearson.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400" b="0" i="0" u="none" strike="noStrike" kern="1200" cap="none" spc="0" normalizeH="0" baseline="0" noProof="0" dirty="0" err="1">
                <a:ln>
                  <a:noFill/>
                </a:ln>
                <a:effectLst/>
                <a:uLnTx/>
                <a:uFillTx/>
                <a:latin typeface="Arial" panose="020B0604020202020204" pitchFamily="34" charset="0"/>
                <a:ea typeface="+mn-ea"/>
                <a:cs typeface="Arial" panose="020B0604020202020204" pitchFamily="34" charset="0"/>
              </a:rPr>
              <a:t>Shostack</a:t>
            </a:r>
            <a:r>
              <a:rPr kumimoji="0" lang="en-GB" sz="24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G.L. (1977) “Breaking free from product </a:t>
            </a:r>
            <a:r>
              <a:rPr kumimoji="0" lang="en-GB" sz="2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marketing,” Journal of Marketing, 41(2), pp. 73–80. Available at: https://doi.org/10.1177/002224297704100219. </a:t>
            </a:r>
          </a:p>
        </p:txBody>
      </p:sp>
      <p:sp>
        <p:nvSpPr>
          <p:cNvPr id="8" name="Title 1">
            <a:extLst>
              <a:ext uri="{FF2B5EF4-FFF2-40B4-BE49-F238E27FC236}">
                <a16:creationId xmlns:a16="http://schemas.microsoft.com/office/drawing/2014/main" id="{B5FE5F3B-89AF-DEC7-7D85-872E2B8FCDC5}"/>
              </a:ext>
            </a:extLst>
          </p:cNvPr>
          <p:cNvSpPr>
            <a:spLocks noGrp="1"/>
          </p:cNvSpPr>
          <p:nvPr>
            <p:ph type="title"/>
          </p:nvPr>
        </p:nvSpPr>
        <p:spPr>
          <a:xfrm>
            <a:off x="587039" y="594659"/>
            <a:ext cx="4464496" cy="490066"/>
          </a:xfrm>
        </p:spPr>
        <p:txBody>
          <a:bodyPr>
            <a:normAutofit/>
          </a:bodyPr>
          <a:lstStyle/>
          <a:p>
            <a:r>
              <a:rPr lang="en-GB" sz="2800" b="1" dirty="0">
                <a:latin typeface="Arial" panose="020B0604020202020204" pitchFamily="34" charset="0"/>
                <a:cs typeface="Arial" panose="020B0604020202020204" pitchFamily="34" charset="0"/>
              </a:rPr>
              <a:t>References</a:t>
            </a:r>
          </a:p>
        </p:txBody>
      </p:sp>
    </p:spTree>
    <p:extLst>
      <p:ext uri="{BB962C8B-B14F-4D97-AF65-F5344CB8AC3E}">
        <p14:creationId xmlns:p14="http://schemas.microsoft.com/office/powerpoint/2010/main" val="1680354928"/>
      </p:ext>
    </p:extLst>
  </p:cSld>
  <p:clrMapOvr>
    <a:masterClrMapping/>
  </p:clrMapOvr>
</p:sld>
</file>

<file path=ppt/theme/theme1.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1_Sub 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1_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1_Text Break Info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1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Sub 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IHM PPT Template_">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IHM PPT Template_" id="{65F858F1-9EA7-4E35-BDAA-B2F269EFA568}" vid="{B58C0904-D1F3-477E-97DF-21497C8EB27A}"/>
    </a:ext>
  </a:extLst>
</a:theme>
</file>

<file path=ppt/theme/theme13.xml><?xml version="1.0" encoding="utf-8"?>
<a:theme xmlns:a="http://schemas.openxmlformats.org/drawingml/2006/main" name="1_IHM PPT Template_">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IHM PPT Template_" id="{65F858F1-9EA7-4E35-BDAA-B2F269EFA568}" vid="{B58C0904-D1F3-477E-97DF-21497C8EB27A}"/>
    </a:ext>
  </a:extLst>
</a:theme>
</file>

<file path=ppt/theme/theme1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4272</Words>
  <Application>Microsoft Office PowerPoint</Application>
  <PresentationFormat>Widescreen</PresentationFormat>
  <Paragraphs>392</Paragraphs>
  <Slides>47</Slides>
  <Notes>19</Notes>
  <HiddenSlides>0</HiddenSlides>
  <MMClips>1</MMClips>
  <ScaleCrop>false</ScaleCrop>
  <HeadingPairs>
    <vt:vector size="6" baseType="variant">
      <vt:variant>
        <vt:lpstr>Fonts Used</vt:lpstr>
      </vt:variant>
      <vt:variant>
        <vt:i4>9</vt:i4>
      </vt:variant>
      <vt:variant>
        <vt:lpstr>Theme</vt:lpstr>
      </vt:variant>
      <vt:variant>
        <vt:i4>13</vt:i4>
      </vt:variant>
      <vt:variant>
        <vt:lpstr>Slide Titles</vt:lpstr>
      </vt:variant>
      <vt:variant>
        <vt:i4>47</vt:i4>
      </vt:variant>
    </vt:vector>
  </HeadingPairs>
  <TitlesOfParts>
    <vt:vector size="69" baseType="lpstr">
      <vt:lpstr>Avenir Next</vt:lpstr>
      <vt:lpstr>Bell Gothic Std Light</vt:lpstr>
      <vt:lpstr>Proxima Nova Regular</vt:lpstr>
      <vt:lpstr>Abadi</vt:lpstr>
      <vt:lpstr>Arial</vt:lpstr>
      <vt:lpstr>Calibri</vt:lpstr>
      <vt:lpstr>Calibri Light</vt:lpstr>
      <vt:lpstr>Helvetica</vt:lpstr>
      <vt:lpstr>Trebuchet MS</vt:lpstr>
      <vt:lpstr>Sub Title 1</vt:lpstr>
      <vt:lpstr>1_Title Slide 1</vt:lpstr>
      <vt:lpstr>Title Slide 1</vt:lpstr>
      <vt:lpstr>Text 1</vt:lpstr>
      <vt:lpstr>1_Sub Title 2</vt:lpstr>
      <vt:lpstr>Text 2</vt:lpstr>
      <vt:lpstr>1_Sub Title 1</vt:lpstr>
      <vt:lpstr>1_Text Break Info Slide 2</vt:lpstr>
      <vt:lpstr>2_Office Theme</vt:lpstr>
      <vt:lpstr>1_Text 1</vt:lpstr>
      <vt:lpstr>Sub Title 2</vt:lpstr>
      <vt:lpstr>IHM PPT Template_</vt:lpstr>
      <vt:lpstr>1_IHM PPT Template_</vt:lpstr>
      <vt:lpstr>PowerPoint Presentation</vt:lpstr>
      <vt:lpstr>Aims for today</vt:lpstr>
      <vt:lpstr>Recap</vt:lpstr>
      <vt:lpstr>Assessment -1 Due:18th November 23;59 A marketing report of 1500 words -/+ 10%    MARKETING REPORT  As a Tourism Destination Marketing and Events Team you are required to use academic and industry research to prepare a Report using SOSTAC to market, promote and publicise The Arena Event!!!  You will need to use market research to develop an effective niche Marketing and Events Report to effectively promote the Arena Event   </vt:lpstr>
      <vt:lpstr>Situation Analysis</vt:lpstr>
      <vt:lpstr>PowerPoint Presentation</vt:lpstr>
      <vt:lpstr>What makes a product?</vt:lpstr>
      <vt:lpstr>Relationships with products…</vt:lpstr>
      <vt:lpstr>Who are you? : The concept of self.</vt:lpstr>
      <vt:lpstr>Self esteem.</vt:lpstr>
      <vt:lpstr>Starbucks coffee</vt:lpstr>
      <vt:lpstr>Shostack’s spectrum (1977)</vt:lpstr>
      <vt:lpstr>PowerPoint Presentation</vt:lpstr>
      <vt:lpstr>The Psychology of Price:  consumer’s price sensitivity (Blythe, 2014)</vt:lpstr>
      <vt:lpstr>Market based and non-market based pricing</vt:lpstr>
      <vt:lpstr>PowerPoint Presentation</vt:lpstr>
      <vt:lpstr>  We are going to take a 15 min break…  See you soon!</vt:lpstr>
      <vt:lpstr>Place </vt:lpstr>
      <vt:lpstr>PowerPoint Presentation</vt:lpstr>
      <vt:lpstr>Objectives of promotion:</vt:lpstr>
      <vt:lpstr>Communication Mix  ( PROMOTIONAL Mix )</vt:lpstr>
      <vt:lpstr>Channels &amp; Vehicles</vt:lpstr>
      <vt:lpstr>Marketing Channels: Explained in 10 minutes</vt:lpstr>
      <vt:lpstr>DRIP There are four different objectives for marketing communications (Fill, 2011):</vt:lpstr>
      <vt:lpstr>Communications Mix  (Online)  </vt:lpstr>
      <vt:lpstr>People:</vt:lpstr>
      <vt:lpstr>PowerPoint Presentation</vt:lpstr>
      <vt:lpstr>PowerPoint Presentation</vt:lpstr>
      <vt:lpstr>How customers respond to service failures:</vt:lpstr>
      <vt:lpstr>  We are going to take a 15 min break…  See you soon!</vt:lpstr>
      <vt:lpstr>Process</vt:lpstr>
      <vt:lpstr>Question</vt:lpstr>
      <vt:lpstr>Customer participation in the process:</vt:lpstr>
      <vt:lpstr>What is service blueprinting?</vt:lpstr>
      <vt:lpstr>How it works</vt:lpstr>
      <vt:lpstr>Physical evidence/ environment  Almost all services will leave physical evidence that a transaction has taken place, even if the bulk of what the consumer is paying for is intangible. Examples include:</vt:lpstr>
      <vt:lpstr>The flower of service</vt:lpstr>
      <vt:lpstr>Task:</vt:lpstr>
      <vt:lpstr>Servicescapes</vt:lpstr>
      <vt:lpstr>Servicescapes</vt:lpstr>
      <vt:lpstr>A model of servicescapes (Bitner, 1992)</vt:lpstr>
      <vt:lpstr>Attention to detail</vt:lpstr>
      <vt:lpstr>Any Questions?</vt:lpstr>
      <vt:lpstr>Next Week!</vt:lpstr>
      <vt:lpstr>I look forward to seeing you next week.  If you have any questions in the meantime, please send an email from your student account  C.wilkin@UWTSD.AC.UK</vt:lpstr>
      <vt:lpstr>References</vt:lpstr>
      <vt:lpstr>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Essentials BMIH4005</dc:title>
  <dc:creator>Christopher Wilkin</dc:creator>
  <cp:lastModifiedBy>Christopher Wilkin</cp:lastModifiedBy>
  <cp:revision>3</cp:revision>
  <dcterms:created xsi:type="dcterms:W3CDTF">2023-01-16T22:32:04Z</dcterms:created>
  <dcterms:modified xsi:type="dcterms:W3CDTF">2023-10-29T22:12:41Z</dcterms:modified>
</cp:coreProperties>
</file>