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9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A5EF3-9D38-41AF-8104-9F6D29CB9954}" type="datetimeFigureOut">
              <a:rPr lang="en-GB" smtClean="0"/>
              <a:t>02/06/2014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18421-74E7-45CE-AA32-DF960D8EEF2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A5EF3-9D38-41AF-8104-9F6D29CB9954}" type="datetimeFigureOut">
              <a:rPr lang="en-GB" smtClean="0"/>
              <a:t>02/06/2014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18421-74E7-45CE-AA32-DF960D8EEF2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A5EF3-9D38-41AF-8104-9F6D29CB9954}" type="datetimeFigureOut">
              <a:rPr lang="en-GB" smtClean="0"/>
              <a:t>02/06/2014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18421-74E7-45CE-AA32-DF960D8EEF2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A5EF3-9D38-41AF-8104-9F6D29CB9954}" type="datetimeFigureOut">
              <a:rPr lang="en-GB" smtClean="0"/>
              <a:t>02/06/2014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18421-74E7-45CE-AA32-DF960D8EEF2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A5EF3-9D38-41AF-8104-9F6D29CB9954}" type="datetimeFigureOut">
              <a:rPr lang="en-GB" smtClean="0"/>
              <a:t>02/06/2014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18421-74E7-45CE-AA32-DF960D8EEF2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A5EF3-9D38-41AF-8104-9F6D29CB9954}" type="datetimeFigureOut">
              <a:rPr lang="en-GB" smtClean="0"/>
              <a:t>02/06/2014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18421-74E7-45CE-AA32-DF960D8EEF2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A5EF3-9D38-41AF-8104-9F6D29CB9954}" type="datetimeFigureOut">
              <a:rPr lang="en-GB" smtClean="0"/>
              <a:t>02/06/2014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18421-74E7-45CE-AA32-DF960D8EEF2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A5EF3-9D38-41AF-8104-9F6D29CB9954}" type="datetimeFigureOut">
              <a:rPr lang="en-GB" smtClean="0"/>
              <a:t>02/06/2014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18421-74E7-45CE-AA32-DF960D8EEF2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A5EF3-9D38-41AF-8104-9F6D29CB9954}" type="datetimeFigureOut">
              <a:rPr lang="en-GB" smtClean="0"/>
              <a:t>02/06/2014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18421-74E7-45CE-AA32-DF960D8EEF2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A5EF3-9D38-41AF-8104-9F6D29CB9954}" type="datetimeFigureOut">
              <a:rPr lang="en-GB" smtClean="0"/>
              <a:t>02/06/2014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18421-74E7-45CE-AA32-DF960D8EEF2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A5EF3-9D38-41AF-8104-9F6D29CB9954}" type="datetimeFigureOut">
              <a:rPr lang="en-GB" smtClean="0"/>
              <a:t>02/06/2014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18421-74E7-45CE-AA32-DF960D8EEF2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6A5EF3-9D38-41AF-8104-9F6D29CB9954}" type="datetimeFigureOut">
              <a:rPr lang="en-GB" smtClean="0"/>
              <a:t>02/06/2014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B18421-74E7-45CE-AA32-DF960D8EEF2F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404664"/>
            <a:ext cx="7772400" cy="1470025"/>
          </a:xfrm>
        </p:spPr>
        <p:txBody>
          <a:bodyPr/>
          <a:lstStyle/>
          <a:p>
            <a:r>
              <a:rPr lang="en-GB" b="1" u="sng" dirty="0" err="1" smtClean="0">
                <a:latin typeface="Comic Sans MS" pitchFamily="66" charset="0"/>
              </a:rPr>
              <a:t>Dau</a:t>
            </a:r>
            <a:r>
              <a:rPr lang="en-GB" b="1" u="sng" dirty="0" smtClean="0">
                <a:latin typeface="Comic Sans MS" pitchFamily="66" charset="0"/>
              </a:rPr>
              <a:t> </a:t>
            </a:r>
            <a:r>
              <a:rPr lang="en-GB" b="1" u="sng" dirty="0" err="1" smtClean="0">
                <a:latin typeface="Comic Sans MS" pitchFamily="66" charset="0"/>
              </a:rPr>
              <a:t>Gi</a:t>
            </a:r>
            <a:r>
              <a:rPr lang="en-GB" b="1" u="sng" dirty="0" smtClean="0">
                <a:latin typeface="Comic Sans MS" pitchFamily="66" charset="0"/>
              </a:rPr>
              <a:t> Bach</a:t>
            </a:r>
            <a:endParaRPr lang="en-GB" b="1" u="sng" dirty="0">
              <a:latin typeface="Comic Sans MS" pitchFamily="66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47664" y="2276872"/>
            <a:ext cx="6400800" cy="1752600"/>
          </a:xfrm>
        </p:spPr>
        <p:txBody>
          <a:bodyPr>
            <a:noAutofit/>
          </a:bodyPr>
          <a:lstStyle/>
          <a:p>
            <a:r>
              <a:rPr lang="en-GB" b="1" dirty="0" err="1" smtClean="0">
                <a:latin typeface="Comic Sans MS" pitchFamily="66" charset="0"/>
                <a:cs typeface="Aharoni" pitchFamily="2" charset="-79"/>
              </a:rPr>
              <a:t>Dau</a:t>
            </a:r>
            <a:r>
              <a:rPr lang="en-GB" b="1" dirty="0" smtClean="0">
                <a:latin typeface="Comic Sans MS" pitchFamily="66" charset="0"/>
                <a:cs typeface="Aharoni" pitchFamily="2" charset="-79"/>
              </a:rPr>
              <a:t> </a:t>
            </a:r>
            <a:r>
              <a:rPr lang="en-GB" b="1" dirty="0" err="1" smtClean="0">
                <a:latin typeface="Comic Sans MS" pitchFamily="66" charset="0"/>
                <a:cs typeface="Aharoni" pitchFamily="2" charset="-79"/>
              </a:rPr>
              <a:t>gi</a:t>
            </a:r>
            <a:r>
              <a:rPr lang="en-GB" b="1" dirty="0" smtClean="0">
                <a:latin typeface="Comic Sans MS" pitchFamily="66" charset="0"/>
                <a:cs typeface="Aharoni" pitchFamily="2" charset="-79"/>
              </a:rPr>
              <a:t> </a:t>
            </a:r>
            <a:r>
              <a:rPr lang="en-GB" b="1" dirty="0" err="1" smtClean="0">
                <a:latin typeface="Comic Sans MS" pitchFamily="66" charset="0"/>
                <a:cs typeface="Aharoni" pitchFamily="2" charset="-79"/>
              </a:rPr>
              <a:t>bach</a:t>
            </a:r>
            <a:r>
              <a:rPr lang="en-GB" b="1" dirty="0" smtClean="0">
                <a:latin typeface="Comic Sans MS" pitchFamily="66" charset="0"/>
                <a:cs typeface="Aharoni" pitchFamily="2" charset="-79"/>
              </a:rPr>
              <a:t> </a:t>
            </a:r>
            <a:r>
              <a:rPr lang="en-GB" b="1" dirty="0" err="1" smtClean="0">
                <a:latin typeface="Comic Sans MS" pitchFamily="66" charset="0"/>
                <a:cs typeface="Aharoni" pitchFamily="2" charset="-79"/>
              </a:rPr>
              <a:t>yn</a:t>
            </a:r>
            <a:r>
              <a:rPr lang="en-GB" b="1" dirty="0" smtClean="0">
                <a:latin typeface="Comic Sans MS" pitchFamily="66" charset="0"/>
                <a:cs typeface="Aharoni" pitchFamily="2" charset="-79"/>
              </a:rPr>
              <a:t> </a:t>
            </a:r>
            <a:r>
              <a:rPr lang="en-GB" b="1" dirty="0" err="1" smtClean="0">
                <a:latin typeface="Comic Sans MS" pitchFamily="66" charset="0"/>
                <a:cs typeface="Aharoni" pitchFamily="2" charset="-79"/>
              </a:rPr>
              <a:t>mynd</a:t>
            </a:r>
            <a:r>
              <a:rPr lang="en-GB" b="1" dirty="0" smtClean="0">
                <a:latin typeface="Comic Sans MS" pitchFamily="66" charset="0"/>
                <a:cs typeface="Aharoni" pitchFamily="2" charset="-79"/>
              </a:rPr>
              <a:t> </a:t>
            </a:r>
            <a:r>
              <a:rPr lang="en-GB" b="1" dirty="0" err="1" smtClean="0">
                <a:latin typeface="Comic Sans MS" pitchFamily="66" charset="0"/>
                <a:cs typeface="Aharoni" pitchFamily="2" charset="-79"/>
              </a:rPr>
              <a:t>i’r</a:t>
            </a:r>
            <a:r>
              <a:rPr lang="en-GB" b="1" dirty="0" smtClean="0">
                <a:latin typeface="Comic Sans MS" pitchFamily="66" charset="0"/>
                <a:cs typeface="Aharoni" pitchFamily="2" charset="-79"/>
              </a:rPr>
              <a:t> </a:t>
            </a:r>
            <a:r>
              <a:rPr lang="en-GB" b="1" dirty="0" err="1" smtClean="0">
                <a:latin typeface="Comic Sans MS" pitchFamily="66" charset="0"/>
                <a:cs typeface="Aharoni" pitchFamily="2" charset="-79"/>
              </a:rPr>
              <a:t>coed</a:t>
            </a:r>
            <a:endParaRPr lang="en-GB" b="1" dirty="0" smtClean="0">
              <a:latin typeface="Comic Sans MS" pitchFamily="66" charset="0"/>
              <a:cs typeface="Aharoni" pitchFamily="2" charset="-79"/>
            </a:endParaRPr>
          </a:p>
          <a:p>
            <a:r>
              <a:rPr lang="en-GB" b="1" dirty="0" err="1" smtClean="0">
                <a:latin typeface="Comic Sans MS" pitchFamily="66" charset="0"/>
                <a:cs typeface="Aharoni" pitchFamily="2" charset="-79"/>
              </a:rPr>
              <a:t>Esgid</a:t>
            </a:r>
            <a:r>
              <a:rPr lang="en-GB" b="1" dirty="0" smtClean="0">
                <a:latin typeface="Comic Sans MS" pitchFamily="66" charset="0"/>
                <a:cs typeface="Aharoni" pitchFamily="2" charset="-79"/>
              </a:rPr>
              <a:t> </a:t>
            </a:r>
            <a:r>
              <a:rPr lang="en-GB" b="1" dirty="0" err="1" smtClean="0">
                <a:latin typeface="Comic Sans MS" pitchFamily="66" charset="0"/>
                <a:cs typeface="Aharoni" pitchFamily="2" charset="-79"/>
              </a:rPr>
              <a:t>newydd</a:t>
            </a:r>
            <a:r>
              <a:rPr lang="en-GB" b="1" dirty="0" smtClean="0">
                <a:latin typeface="Comic Sans MS" pitchFamily="66" charset="0"/>
                <a:cs typeface="Aharoni" pitchFamily="2" charset="-79"/>
              </a:rPr>
              <a:t> </a:t>
            </a:r>
            <a:r>
              <a:rPr lang="en-GB" b="1" dirty="0" err="1" smtClean="0">
                <a:latin typeface="Comic Sans MS" pitchFamily="66" charset="0"/>
                <a:cs typeface="Aharoni" pitchFamily="2" charset="-79"/>
              </a:rPr>
              <a:t>ar</a:t>
            </a:r>
            <a:r>
              <a:rPr lang="en-GB" b="1" dirty="0" smtClean="0">
                <a:latin typeface="Comic Sans MS" pitchFamily="66" charset="0"/>
                <a:cs typeface="Aharoni" pitchFamily="2" charset="-79"/>
              </a:rPr>
              <a:t> bob </a:t>
            </a:r>
            <a:r>
              <a:rPr lang="en-GB" b="1" dirty="0" err="1" smtClean="0">
                <a:latin typeface="Comic Sans MS" pitchFamily="66" charset="0"/>
                <a:cs typeface="Aharoni" pitchFamily="2" charset="-79"/>
              </a:rPr>
              <a:t>troed</a:t>
            </a:r>
            <a:endParaRPr lang="en-GB" b="1" dirty="0" smtClean="0">
              <a:latin typeface="Comic Sans MS" pitchFamily="66" charset="0"/>
              <a:cs typeface="Aharoni" pitchFamily="2" charset="-79"/>
            </a:endParaRPr>
          </a:p>
          <a:p>
            <a:r>
              <a:rPr lang="en-GB" b="1" dirty="0" err="1" smtClean="0">
                <a:latin typeface="Comic Sans MS" pitchFamily="66" charset="0"/>
                <a:cs typeface="Aharoni" pitchFamily="2" charset="-79"/>
              </a:rPr>
              <a:t>Dau</a:t>
            </a:r>
            <a:r>
              <a:rPr lang="en-GB" b="1" dirty="0" smtClean="0">
                <a:latin typeface="Comic Sans MS" pitchFamily="66" charset="0"/>
                <a:cs typeface="Aharoni" pitchFamily="2" charset="-79"/>
              </a:rPr>
              <a:t> </a:t>
            </a:r>
            <a:r>
              <a:rPr lang="en-GB" b="1" dirty="0" err="1" smtClean="0">
                <a:latin typeface="Comic Sans MS" pitchFamily="66" charset="0"/>
                <a:cs typeface="Aharoni" pitchFamily="2" charset="-79"/>
              </a:rPr>
              <a:t>gi</a:t>
            </a:r>
            <a:r>
              <a:rPr lang="en-GB" b="1" dirty="0" smtClean="0">
                <a:latin typeface="Comic Sans MS" pitchFamily="66" charset="0"/>
                <a:cs typeface="Aharoni" pitchFamily="2" charset="-79"/>
              </a:rPr>
              <a:t> </a:t>
            </a:r>
            <a:r>
              <a:rPr lang="en-GB" b="1" dirty="0" err="1" smtClean="0">
                <a:latin typeface="Comic Sans MS" pitchFamily="66" charset="0"/>
                <a:cs typeface="Aharoni" pitchFamily="2" charset="-79"/>
              </a:rPr>
              <a:t>bach</a:t>
            </a:r>
            <a:r>
              <a:rPr lang="en-GB" b="1" dirty="0" smtClean="0">
                <a:latin typeface="Comic Sans MS" pitchFamily="66" charset="0"/>
                <a:cs typeface="Aharoni" pitchFamily="2" charset="-79"/>
              </a:rPr>
              <a:t> </a:t>
            </a:r>
            <a:r>
              <a:rPr lang="en-GB" b="1" dirty="0" err="1" smtClean="0">
                <a:latin typeface="Comic Sans MS" pitchFamily="66" charset="0"/>
                <a:cs typeface="Aharoni" pitchFamily="2" charset="-79"/>
              </a:rPr>
              <a:t>yn</a:t>
            </a:r>
            <a:r>
              <a:rPr lang="en-GB" b="1" dirty="0" smtClean="0">
                <a:latin typeface="Comic Sans MS" pitchFamily="66" charset="0"/>
                <a:cs typeface="Aharoni" pitchFamily="2" charset="-79"/>
              </a:rPr>
              <a:t> </a:t>
            </a:r>
            <a:r>
              <a:rPr lang="en-GB" b="1" dirty="0" err="1" smtClean="0">
                <a:latin typeface="Comic Sans MS" pitchFamily="66" charset="0"/>
                <a:cs typeface="Aharoni" pitchFamily="2" charset="-79"/>
              </a:rPr>
              <a:t>d</a:t>
            </a:r>
            <a:r>
              <a:rPr lang="en-GB" b="1" dirty="0" err="1">
                <a:latin typeface="Comic Sans MS" pitchFamily="66" charset="0"/>
                <a:cs typeface="Aharoni" pitchFamily="2" charset="-79"/>
              </a:rPr>
              <a:t>ŵ</a:t>
            </a:r>
            <a:r>
              <a:rPr lang="en-GB" b="1" dirty="0" err="1" smtClean="0">
                <a:latin typeface="Comic Sans MS" pitchFamily="66" charset="0"/>
                <a:cs typeface="Aharoni" pitchFamily="2" charset="-79"/>
              </a:rPr>
              <a:t>ad</a:t>
            </a:r>
            <a:r>
              <a:rPr lang="en-GB" b="1" dirty="0" smtClean="0">
                <a:latin typeface="Comic Sans MS" pitchFamily="66" charset="0"/>
                <a:cs typeface="Aharoni" pitchFamily="2" charset="-79"/>
              </a:rPr>
              <a:t> </a:t>
            </a:r>
            <a:r>
              <a:rPr lang="en-GB" b="1" dirty="0" err="1" smtClean="0">
                <a:latin typeface="Comic Sans MS" pitchFamily="66" charset="0"/>
                <a:cs typeface="Aharoni" pitchFamily="2" charset="-79"/>
              </a:rPr>
              <a:t>adre</a:t>
            </a:r>
            <a:endParaRPr lang="en-GB" b="1" dirty="0" smtClean="0">
              <a:latin typeface="Comic Sans MS" pitchFamily="66" charset="0"/>
              <a:cs typeface="Aharoni" pitchFamily="2" charset="-79"/>
            </a:endParaRPr>
          </a:p>
          <a:p>
            <a:r>
              <a:rPr lang="en-GB" b="1" dirty="0" err="1" smtClean="0">
                <a:latin typeface="Comic Sans MS" pitchFamily="66" charset="0"/>
                <a:cs typeface="Aharoni" pitchFamily="2" charset="-79"/>
              </a:rPr>
              <a:t>Wedi</a:t>
            </a:r>
            <a:r>
              <a:rPr lang="en-GB" b="1" dirty="0" smtClean="0">
                <a:latin typeface="Comic Sans MS" pitchFamily="66" charset="0"/>
                <a:cs typeface="Aharoni" pitchFamily="2" charset="-79"/>
              </a:rPr>
              <a:t> </a:t>
            </a:r>
            <a:r>
              <a:rPr lang="en-GB" b="1" dirty="0" err="1" smtClean="0">
                <a:latin typeface="Comic Sans MS" pitchFamily="66" charset="0"/>
                <a:cs typeface="Aharoni" pitchFamily="2" charset="-79"/>
              </a:rPr>
              <a:t>colli</a:t>
            </a:r>
            <a:r>
              <a:rPr lang="en-GB" b="1" dirty="0" smtClean="0">
                <a:latin typeface="Comic Sans MS" pitchFamily="66" charset="0"/>
                <a:cs typeface="Aharoni" pitchFamily="2" charset="-79"/>
              </a:rPr>
              <a:t> un </a:t>
            </a:r>
            <a:r>
              <a:rPr lang="en-GB" b="1" dirty="0" err="1" smtClean="0">
                <a:latin typeface="Comic Sans MS" pitchFamily="66" charset="0"/>
                <a:cs typeface="Aharoni" pitchFamily="2" charset="-79"/>
              </a:rPr>
              <a:t>o’i</a:t>
            </a:r>
            <a:r>
              <a:rPr lang="en-GB" b="1" dirty="0" smtClean="0">
                <a:latin typeface="Comic Sans MS" pitchFamily="66" charset="0"/>
                <a:cs typeface="Aharoni" pitchFamily="2" charset="-79"/>
              </a:rPr>
              <a:t> </a:t>
            </a:r>
            <a:r>
              <a:rPr lang="en-GB" b="1" dirty="0" err="1" smtClean="0">
                <a:latin typeface="Comic Sans MS" pitchFamily="66" charset="0"/>
                <a:cs typeface="Aharoni" pitchFamily="2" charset="-79"/>
              </a:rPr>
              <a:t>sgidie</a:t>
            </a:r>
            <a:endParaRPr lang="en-GB" b="1" dirty="0" smtClean="0">
              <a:latin typeface="Comic Sans MS" pitchFamily="66" charset="0"/>
              <a:cs typeface="Aharoni" pitchFamily="2" charset="-79"/>
            </a:endParaRPr>
          </a:p>
          <a:p>
            <a:r>
              <a:rPr lang="en-GB" b="1" dirty="0" err="1" smtClean="0">
                <a:latin typeface="Comic Sans MS" pitchFamily="66" charset="0"/>
                <a:cs typeface="Aharoni" pitchFamily="2" charset="-79"/>
              </a:rPr>
              <a:t>Dau</a:t>
            </a:r>
            <a:r>
              <a:rPr lang="en-GB" b="1" dirty="0" smtClean="0">
                <a:latin typeface="Comic Sans MS" pitchFamily="66" charset="0"/>
                <a:cs typeface="Aharoni" pitchFamily="2" charset="-79"/>
              </a:rPr>
              <a:t> </a:t>
            </a:r>
            <a:r>
              <a:rPr lang="en-GB" b="1" dirty="0" err="1" smtClean="0">
                <a:latin typeface="Comic Sans MS" pitchFamily="66" charset="0"/>
                <a:cs typeface="Aharoni" pitchFamily="2" charset="-79"/>
              </a:rPr>
              <a:t>gi</a:t>
            </a:r>
            <a:r>
              <a:rPr lang="en-GB" b="1" dirty="0" smtClean="0">
                <a:latin typeface="Comic Sans MS" pitchFamily="66" charset="0"/>
                <a:cs typeface="Aharoni" pitchFamily="2" charset="-79"/>
              </a:rPr>
              <a:t> </a:t>
            </a:r>
            <a:r>
              <a:rPr lang="en-GB" b="1" dirty="0" err="1" smtClean="0">
                <a:latin typeface="Comic Sans MS" pitchFamily="66" charset="0"/>
                <a:cs typeface="Aharoni" pitchFamily="2" charset="-79"/>
              </a:rPr>
              <a:t>bach</a:t>
            </a:r>
            <a:r>
              <a:rPr lang="en-GB" b="1" dirty="0" smtClean="0">
                <a:latin typeface="Comic Sans MS" pitchFamily="66" charset="0"/>
                <a:cs typeface="Aharoni" pitchFamily="2" charset="-79"/>
              </a:rPr>
              <a:t>.</a:t>
            </a:r>
            <a:endParaRPr lang="en-GB" dirty="0">
              <a:latin typeface="Comic Sans MS" pitchFamily="66" charset="0"/>
            </a:endParaRPr>
          </a:p>
        </p:txBody>
      </p:sp>
      <p:pic>
        <p:nvPicPr>
          <p:cNvPr id="11266" name="Picture 2" descr="Beth yw cerdd?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5" y="548680"/>
            <a:ext cx="1359511" cy="115212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30</Words>
  <Application>Microsoft Office PowerPoint</Application>
  <PresentationFormat>On-screen Show (4:3)</PresentationFormat>
  <Paragraphs>6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Dau Gi Bach</vt:lpstr>
    </vt:vector>
  </TitlesOfParts>
  <Company>Rhondda Cynon Taff CBC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Dau Gi Bach</dc:title>
  <dc:creator>mathia</dc:creator>
  <cp:lastModifiedBy>mathia</cp:lastModifiedBy>
  <cp:revision>1</cp:revision>
  <dcterms:created xsi:type="dcterms:W3CDTF">2014-06-02T13:51:14Z</dcterms:created>
  <dcterms:modified xsi:type="dcterms:W3CDTF">2014-06-02T13:58:08Z</dcterms:modified>
</cp:coreProperties>
</file>