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77" r:id="rId2"/>
    <p:sldId id="331" r:id="rId3"/>
    <p:sldId id="332" r:id="rId4"/>
    <p:sldId id="333" r:id="rId5"/>
    <p:sldId id="334" r:id="rId6"/>
    <p:sldId id="335" r:id="rId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BMSK4002 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chemeClr val="tx1"/>
                </a:solidFill>
              </a:rPr>
              <a:t>Effective Team Working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and </a:t>
            </a:r>
            <a:r>
              <a:rPr lang="en-US" dirty="0" smtClean="0">
                <a:solidFill>
                  <a:schemeClr val="tx1"/>
                </a:solidFill>
              </a:rPr>
              <a:t>Communication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1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Introduction to module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r>
              <a:rPr lang="en-US" sz="2800" dirty="0" smtClean="0"/>
              <a:t>Understanding different communication models and approaches</a:t>
            </a:r>
          </a:p>
          <a:p>
            <a:endParaRPr lang="en-US" sz="2800" dirty="0" smtClean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Communication Cycle</a:t>
            </a:r>
          </a:p>
        </p:txBody>
      </p:sp>
      <p:pic>
        <p:nvPicPr>
          <p:cNvPr id="4" name="Picture 3" descr="C:\Users\Bob Wilson\Desktop\communication-cyc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4638"/>
            <a:ext cx="7023125" cy="5336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3072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" descr="C:\Documents and Settings\Andrew.ANDREWS-WORK-DE\My Documents\Handouts\Communication\Communication Models_files\Shannon-Weaver%20Mod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40" y="333375"/>
            <a:ext cx="9128160" cy="6389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684213" y="4149725"/>
            <a:ext cx="2303462" cy="22320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63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4213" y="4149725"/>
            <a:ext cx="2303462" cy="22320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7171" name="Picture 4" descr="C:\Documents and Settings\Andrew.ANDREWS-WORK-DE\My Documents\Handouts\Communication\Communication Models_files\Berlos%20Mod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1"/>
            <a:ext cx="9180512" cy="6884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607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AEC332AC-1D1A-4B10-8B52-78C2B06A2C66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8195" name="Picture 5" descr="C:\Documents and Settings\Andrew.ANDREWS-WORK-DE\My Documents\Handouts\Communication\Communication Models_files\Schramms%20Model%20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33375"/>
            <a:ext cx="8558213" cy="619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2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803</TotalTime>
  <Words>18</Words>
  <Application>Microsoft Office PowerPoint</Application>
  <PresentationFormat>On-screen Show (4:3)</PresentationFormat>
  <Paragraphs>13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Myriad Pro</vt:lpstr>
      <vt:lpstr>Verdana</vt:lpstr>
      <vt:lpstr>20140311PresentationUWTSDTemplate</vt:lpstr>
      <vt:lpstr>BMSK4002 </vt:lpstr>
      <vt:lpstr>Lesson aims</vt:lpstr>
      <vt:lpstr>Communication Cycle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49</cp:revision>
  <cp:lastPrinted>2018-07-09T15:27:01Z</cp:lastPrinted>
  <dcterms:created xsi:type="dcterms:W3CDTF">2002-10-07T19:43:58Z</dcterms:created>
  <dcterms:modified xsi:type="dcterms:W3CDTF">2018-07-26T13:36:50Z</dcterms:modified>
</cp:coreProperties>
</file>