
<file path=[Content_Types].xml><?xml version="1.0" encoding="utf-8"?>
<Types xmlns="http://schemas.openxmlformats.org/package/2006/content-types">
  <Default Extension="jpeg" ContentType="image/jpeg"/>
  <Default Extension="m4a" ContentType="audio/mp4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5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  <p:sldMasterId id="2147483664" r:id="rId2"/>
    <p:sldMasterId id="2147483677" r:id="rId3"/>
    <p:sldMasterId id="2147483699" r:id="rId4"/>
    <p:sldMasterId id="2147483648" r:id="rId5"/>
    <p:sldMasterId id="2147483815" r:id="rId6"/>
  </p:sldMasterIdLst>
  <p:notesMasterIdLst>
    <p:notesMasterId r:id="rId32"/>
  </p:notesMasterIdLst>
  <p:sldIdLst>
    <p:sldId id="257" r:id="rId7"/>
    <p:sldId id="266" r:id="rId8"/>
    <p:sldId id="267" r:id="rId9"/>
    <p:sldId id="268" r:id="rId10"/>
    <p:sldId id="258" r:id="rId11"/>
    <p:sldId id="259" r:id="rId12"/>
    <p:sldId id="269" r:id="rId13"/>
    <p:sldId id="270" r:id="rId14"/>
    <p:sldId id="271" r:id="rId15"/>
    <p:sldId id="272" r:id="rId16"/>
    <p:sldId id="260" r:id="rId17"/>
    <p:sldId id="264" r:id="rId18"/>
    <p:sldId id="261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62" r:id="rId30"/>
    <p:sldId id="263" r:id="rId3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BFF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D9EA2D-D2D3-38AB-1E80-3E02E865453B}" v="2" dt="2023-01-09T14:05:26.051"/>
    <p1510:client id="{D1D1A670-3FCD-F092-B6AA-932A4467B2B0}" v="19" dt="2022-12-01T10:30:19.863"/>
    <p1510:client id="{D807170B-63D6-C8E0-67C9-0C4E1D0DCFA1}" v="635" dt="2023-01-09T12:54:05.964"/>
    <p1510:client id="{E88925C7-B883-1A68-2AD6-B5199986A379}" v="161" dt="2022-11-28T13:48:50.4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D807170B-63D6-C8E0-67C9-0C4E1D0DCFA1}"/>
    <pc:docChg chg="addSld modSld addMainMaster">
      <pc:chgData name="Mari Powell" userId="S::mari.powell@uwtsd.ac.uk::a1b98dd7-29dc-4131-8e37-1423e6a9ecca" providerId="AD" clId="Web-{D807170B-63D6-C8E0-67C9-0C4E1D0DCFA1}" dt="2023-01-09T12:54:05.964" v="454" actId="20577"/>
      <pc:docMkLst>
        <pc:docMk/>
      </pc:docMkLst>
      <pc:sldChg chg="modSp">
        <pc:chgData name="Mari Powell" userId="S::mari.powell@uwtsd.ac.uk::a1b98dd7-29dc-4131-8e37-1423e6a9ecca" providerId="AD" clId="Web-{D807170B-63D6-C8E0-67C9-0C4E1D0DCFA1}" dt="2023-01-09T12:33:46.462" v="291" actId="20577"/>
        <pc:sldMkLst>
          <pc:docMk/>
          <pc:sldMk cId="990156683" sldId="258"/>
        </pc:sldMkLst>
        <pc:spChg chg="mod">
          <ac:chgData name="Mari Powell" userId="S::mari.powell@uwtsd.ac.uk::a1b98dd7-29dc-4131-8e37-1423e6a9ecca" providerId="AD" clId="Web-{D807170B-63D6-C8E0-67C9-0C4E1D0DCFA1}" dt="2023-01-09T12:33:46.462" v="291" actId="20577"/>
          <ac:spMkLst>
            <pc:docMk/>
            <pc:sldMk cId="990156683" sldId="258"/>
            <ac:spMk id="3" creationId="{8F22FA55-2A8D-A5EF-C79E-CE62C8319001}"/>
          </ac:spMkLst>
        </pc:spChg>
      </pc:sldChg>
      <pc:sldChg chg="modSp">
        <pc:chgData name="Mari Powell" userId="S::mari.powell@uwtsd.ac.uk::a1b98dd7-29dc-4131-8e37-1423e6a9ecca" providerId="AD" clId="Web-{D807170B-63D6-C8E0-67C9-0C4E1D0DCFA1}" dt="2023-01-09T12:06:08.984" v="114" actId="20577"/>
        <pc:sldMkLst>
          <pc:docMk/>
          <pc:sldMk cId="1417071918" sldId="261"/>
        </pc:sldMkLst>
        <pc:spChg chg="mod">
          <ac:chgData name="Mari Powell" userId="S::mari.powell@uwtsd.ac.uk::a1b98dd7-29dc-4131-8e37-1423e6a9ecca" providerId="AD" clId="Web-{D807170B-63D6-C8E0-67C9-0C4E1D0DCFA1}" dt="2023-01-09T12:06:08.984" v="114" actId="20577"/>
          <ac:spMkLst>
            <pc:docMk/>
            <pc:sldMk cId="1417071918" sldId="261"/>
            <ac:spMk id="3" creationId="{5937BB17-5B48-3DBB-17BA-C9089CD2ED15}"/>
          </ac:spMkLst>
        </pc:spChg>
      </pc:sldChg>
      <pc:sldChg chg="modSp">
        <pc:chgData name="Mari Powell" userId="S::mari.powell@uwtsd.ac.uk::a1b98dd7-29dc-4131-8e37-1423e6a9ecca" providerId="AD" clId="Web-{D807170B-63D6-C8E0-67C9-0C4E1D0DCFA1}" dt="2023-01-09T12:52:21.693" v="444" actId="1076"/>
        <pc:sldMkLst>
          <pc:docMk/>
          <pc:sldMk cId="4093308312" sldId="266"/>
        </pc:sldMkLst>
        <pc:spChg chg="mod">
          <ac:chgData name="Mari Powell" userId="S::mari.powell@uwtsd.ac.uk::a1b98dd7-29dc-4131-8e37-1423e6a9ecca" providerId="AD" clId="Web-{D807170B-63D6-C8E0-67C9-0C4E1D0DCFA1}" dt="2023-01-09T12:52:21.693" v="444" actId="1076"/>
          <ac:spMkLst>
            <pc:docMk/>
            <pc:sldMk cId="4093308312" sldId="266"/>
            <ac:spMk id="2" creationId="{7F0E7612-A0E7-0D4B-8AB3-79A6128E8B75}"/>
          </ac:spMkLst>
        </pc:spChg>
      </pc:sldChg>
      <pc:sldChg chg="delSp">
        <pc:chgData name="Mari Powell" userId="S::mari.powell@uwtsd.ac.uk::a1b98dd7-29dc-4131-8e37-1423e6a9ecca" providerId="AD" clId="Web-{D807170B-63D6-C8E0-67C9-0C4E1D0DCFA1}" dt="2023-01-09T11:44:56.917" v="0"/>
        <pc:sldMkLst>
          <pc:docMk/>
          <pc:sldMk cId="1145361730" sldId="267"/>
        </pc:sldMkLst>
        <pc:spChg chg="del">
          <ac:chgData name="Mari Powell" userId="S::mari.powell@uwtsd.ac.uk::a1b98dd7-29dc-4131-8e37-1423e6a9ecca" providerId="AD" clId="Web-{D807170B-63D6-C8E0-67C9-0C4E1D0DCFA1}" dt="2023-01-09T11:44:56.917" v="0"/>
          <ac:spMkLst>
            <pc:docMk/>
            <pc:sldMk cId="1145361730" sldId="267"/>
            <ac:spMk id="14" creationId="{0135F3B7-6ACC-E64A-A011-156FEB596861}"/>
          </ac:spMkLst>
        </pc:spChg>
      </pc:sldChg>
      <pc:sldChg chg="modSp">
        <pc:chgData name="Mari Powell" userId="S::mari.powell@uwtsd.ac.uk::a1b98dd7-29dc-4131-8e37-1423e6a9ecca" providerId="AD" clId="Web-{D807170B-63D6-C8E0-67C9-0C4E1D0DCFA1}" dt="2023-01-09T12:54:05.964" v="454" actId="20577"/>
        <pc:sldMkLst>
          <pc:docMk/>
          <pc:sldMk cId="2764653218" sldId="268"/>
        </pc:sldMkLst>
        <pc:spChg chg="mod">
          <ac:chgData name="Mari Powell" userId="S::mari.powell@uwtsd.ac.uk::a1b98dd7-29dc-4131-8e37-1423e6a9ecca" providerId="AD" clId="Web-{D807170B-63D6-C8E0-67C9-0C4E1D0DCFA1}" dt="2023-01-09T12:54:05.964" v="454" actId="20577"/>
          <ac:spMkLst>
            <pc:docMk/>
            <pc:sldMk cId="2764653218" sldId="268"/>
            <ac:spMk id="13" creationId="{961AEFC1-70D7-B846-BE90-C12593E60B06}"/>
          </ac:spMkLst>
        </pc:spChg>
        <pc:graphicFrameChg chg="mod modGraphic">
          <ac:chgData name="Mari Powell" userId="S::mari.powell@uwtsd.ac.uk::a1b98dd7-29dc-4131-8e37-1423e6a9ecca" providerId="AD" clId="Web-{D807170B-63D6-C8E0-67C9-0C4E1D0DCFA1}" dt="2023-01-09T12:53:51.635" v="447" actId="1076"/>
          <ac:graphicFrameMkLst>
            <pc:docMk/>
            <pc:sldMk cId="2764653218" sldId="268"/>
            <ac:graphicFrameMk id="16" creationId="{32977868-7DC3-5640-9E49-0521665B7CB0}"/>
          </ac:graphicFrameMkLst>
        </pc:graphicFrameChg>
      </pc:sldChg>
      <pc:sldChg chg="add mod setBg">
        <pc:chgData name="Mari Powell" userId="S::mari.powell@uwtsd.ac.uk::a1b98dd7-29dc-4131-8e37-1423e6a9ecca" providerId="AD" clId="Web-{D807170B-63D6-C8E0-67C9-0C4E1D0DCFA1}" dt="2023-01-09T11:50:46.013" v="35"/>
        <pc:sldMkLst>
          <pc:docMk/>
          <pc:sldMk cId="1352704945" sldId="269"/>
        </pc:sldMkLst>
      </pc:sldChg>
      <pc:sldChg chg="addSp modSp add mod setBg">
        <pc:chgData name="Mari Powell" userId="S::mari.powell@uwtsd.ac.uk::a1b98dd7-29dc-4131-8e37-1423e6a9ecca" providerId="AD" clId="Web-{D807170B-63D6-C8E0-67C9-0C4E1D0DCFA1}" dt="2023-01-09T11:54:59.605" v="50" actId="1076"/>
        <pc:sldMkLst>
          <pc:docMk/>
          <pc:sldMk cId="4038530478" sldId="270"/>
        </pc:sldMkLst>
        <pc:spChg chg="add mod">
          <ac:chgData name="Mari Powell" userId="S::mari.powell@uwtsd.ac.uk::a1b98dd7-29dc-4131-8e37-1423e6a9ecca" providerId="AD" clId="Web-{D807170B-63D6-C8E0-67C9-0C4E1D0DCFA1}" dt="2023-01-09T11:54:59.605" v="50" actId="1076"/>
          <ac:spMkLst>
            <pc:docMk/>
            <pc:sldMk cId="4038530478" sldId="270"/>
            <ac:spMk id="4" creationId="{1AD0C2E0-5F1A-B4FD-5BFC-13312947D700}"/>
          </ac:spMkLst>
        </pc:spChg>
        <pc:spChg chg="mod">
          <ac:chgData name="Mari Powell" userId="S::mari.powell@uwtsd.ac.uk::a1b98dd7-29dc-4131-8e37-1423e6a9ecca" providerId="AD" clId="Web-{D807170B-63D6-C8E0-67C9-0C4E1D0DCFA1}" dt="2023-01-09T11:54:35.416" v="44" actId="1076"/>
          <ac:spMkLst>
            <pc:docMk/>
            <pc:sldMk cId="4038530478" sldId="270"/>
            <ac:spMk id="5" creationId="{FB747700-19BD-E0A5-FBE0-0A1E3A66F92E}"/>
          </ac:spMkLst>
        </pc:spChg>
        <pc:picChg chg="mod">
          <ac:chgData name="Mari Powell" userId="S::mari.powell@uwtsd.ac.uk::a1b98dd7-29dc-4131-8e37-1423e6a9ecca" providerId="AD" clId="Web-{D807170B-63D6-C8E0-67C9-0C4E1D0DCFA1}" dt="2023-01-09T11:54:38.166" v="45" actId="1076"/>
          <ac:picMkLst>
            <pc:docMk/>
            <pc:sldMk cId="4038530478" sldId="270"/>
            <ac:picMk id="2" creationId="{4AA82551-3B41-2EE6-FF60-62625058D510}"/>
          </ac:picMkLst>
        </pc:picChg>
        <pc:picChg chg="mod">
          <ac:chgData name="Mari Powell" userId="S::mari.powell@uwtsd.ac.uk::a1b98dd7-29dc-4131-8e37-1423e6a9ecca" providerId="AD" clId="Web-{D807170B-63D6-C8E0-67C9-0C4E1D0DCFA1}" dt="2023-01-09T11:54:40.994" v="46" actId="1076"/>
          <ac:picMkLst>
            <pc:docMk/>
            <pc:sldMk cId="4038530478" sldId="270"/>
            <ac:picMk id="3" creationId="{F5400CF7-5D38-6340-09A3-EE832EDC372D}"/>
          </ac:picMkLst>
        </pc:picChg>
      </pc:sldChg>
      <pc:sldChg chg="addSp delSp modSp add mod setBg">
        <pc:chgData name="Mari Powell" userId="S::mari.powell@uwtsd.ac.uk::a1b98dd7-29dc-4131-8e37-1423e6a9ecca" providerId="AD" clId="Web-{D807170B-63D6-C8E0-67C9-0C4E1D0DCFA1}" dt="2023-01-09T12:00:49.670" v="72" actId="20577"/>
        <pc:sldMkLst>
          <pc:docMk/>
          <pc:sldMk cId="726076829" sldId="271"/>
        </pc:sldMkLst>
        <pc:spChg chg="mod">
          <ac:chgData name="Mari Powell" userId="S::mari.powell@uwtsd.ac.uk::a1b98dd7-29dc-4131-8e37-1423e6a9ecca" providerId="AD" clId="Web-{D807170B-63D6-C8E0-67C9-0C4E1D0DCFA1}" dt="2023-01-09T12:00:29.185" v="68" actId="20577"/>
          <ac:spMkLst>
            <pc:docMk/>
            <pc:sldMk cId="726076829" sldId="271"/>
            <ac:spMk id="5" creationId="{664DA449-E555-7649-86B9-8CF13975F42B}"/>
          </ac:spMkLst>
        </pc:spChg>
        <pc:spChg chg="mod">
          <ac:chgData name="Mari Powell" userId="S::mari.powell@uwtsd.ac.uk::a1b98dd7-29dc-4131-8e37-1423e6a9ecca" providerId="AD" clId="Web-{D807170B-63D6-C8E0-67C9-0C4E1D0DCFA1}" dt="2023-01-09T12:00:49.670" v="72" actId="20577"/>
          <ac:spMkLst>
            <pc:docMk/>
            <pc:sldMk cId="726076829" sldId="271"/>
            <ac:spMk id="7" creationId="{3DF44485-FDF0-5347-A5E7-5F2BB3132B9A}"/>
          </ac:spMkLst>
        </pc:spChg>
        <pc:picChg chg="add mod">
          <ac:chgData name="Mari Powell" userId="S::mari.powell@uwtsd.ac.uk::a1b98dd7-29dc-4131-8e37-1423e6a9ecca" providerId="AD" clId="Web-{D807170B-63D6-C8E0-67C9-0C4E1D0DCFA1}" dt="2023-01-09T11:59:52.636" v="60" actId="1076"/>
          <ac:picMkLst>
            <pc:docMk/>
            <pc:sldMk cId="726076829" sldId="271"/>
            <ac:picMk id="2" creationId="{3C6CCF92-B04D-58F7-0E85-C421ACF72C31}"/>
          </ac:picMkLst>
        </pc:picChg>
        <pc:picChg chg="del">
          <ac:chgData name="Mari Powell" userId="S::mari.powell@uwtsd.ac.uk::a1b98dd7-29dc-4131-8e37-1423e6a9ecca" providerId="AD" clId="Web-{D807170B-63D6-C8E0-67C9-0C4E1D0DCFA1}" dt="2023-01-09T11:57:42.191" v="55"/>
          <ac:picMkLst>
            <pc:docMk/>
            <pc:sldMk cId="726076829" sldId="271"/>
            <ac:picMk id="8" creationId="{125D4DBE-E6D0-D143-9D2E-87570CD1814F}"/>
          </ac:picMkLst>
        </pc:picChg>
      </pc:sldChg>
      <pc:sldChg chg="modSp add">
        <pc:chgData name="Mari Powell" userId="S::mari.powell@uwtsd.ac.uk::a1b98dd7-29dc-4131-8e37-1423e6a9ecca" providerId="AD" clId="Web-{D807170B-63D6-C8E0-67C9-0C4E1D0DCFA1}" dt="2023-01-09T12:03:02.130" v="101"/>
        <pc:sldMkLst>
          <pc:docMk/>
          <pc:sldMk cId="430183347" sldId="272"/>
        </pc:sldMkLst>
        <pc:spChg chg="mod">
          <ac:chgData name="Mari Powell" userId="S::mari.powell@uwtsd.ac.uk::a1b98dd7-29dc-4131-8e37-1423e6a9ecca" providerId="AD" clId="Web-{D807170B-63D6-C8E0-67C9-0C4E1D0DCFA1}" dt="2023-01-09T12:02:19.940" v="89"/>
          <ac:spMkLst>
            <pc:docMk/>
            <pc:sldMk cId="430183347" sldId="272"/>
            <ac:spMk id="5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14.987" v="88"/>
          <ac:spMkLst>
            <pc:docMk/>
            <pc:sldMk cId="430183347" sldId="272"/>
            <ac:spMk id="6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59.974" v="100"/>
          <ac:spMkLst>
            <pc:docMk/>
            <pc:sldMk cId="430183347" sldId="272"/>
            <ac:spMk id="11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3:02.130" v="101"/>
          <ac:spMkLst>
            <pc:docMk/>
            <pc:sldMk cId="430183347" sldId="272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58.005" v="99"/>
          <ac:spMkLst>
            <pc:docMk/>
            <pc:sldMk cId="430183347" sldId="272"/>
            <ac:spMk id="163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56.052" v="98"/>
          <ac:spMkLst>
            <pc:docMk/>
            <pc:sldMk cId="430183347" sldId="272"/>
            <ac:spMk id="169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53.036" v="97"/>
          <ac:spMkLst>
            <pc:docMk/>
            <pc:sldMk cId="430183347" sldId="272"/>
            <ac:spMk id="175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47.911" v="96"/>
          <ac:spMkLst>
            <pc:docMk/>
            <pc:sldMk cId="430183347" sldId="272"/>
            <ac:spMk id="181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44.661" v="95"/>
          <ac:spMkLst>
            <pc:docMk/>
            <pc:sldMk cId="430183347" sldId="272"/>
            <ac:spMk id="187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41.192" v="94"/>
          <ac:spMkLst>
            <pc:docMk/>
            <pc:sldMk cId="430183347" sldId="272"/>
            <ac:spMk id="193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37.426" v="93"/>
          <ac:spMkLst>
            <pc:docMk/>
            <pc:sldMk cId="430183347" sldId="272"/>
            <ac:spMk id="208" creationId="{00000000-0000-0000-0000-000000000000}"/>
          </ac:spMkLst>
        </pc:spChg>
      </pc:sldChg>
      <pc:sldChg chg="addSp delSp modSp add mod setBg">
        <pc:chgData name="Mari Powell" userId="S::mari.powell@uwtsd.ac.uk::a1b98dd7-29dc-4131-8e37-1423e6a9ecca" providerId="AD" clId="Web-{D807170B-63D6-C8E0-67C9-0C4E1D0DCFA1}" dt="2023-01-09T12:16:20.344" v="135" actId="1076"/>
        <pc:sldMkLst>
          <pc:docMk/>
          <pc:sldMk cId="1430137109" sldId="273"/>
        </pc:sldMkLst>
        <pc:spChg chg="mod">
          <ac:chgData name="Mari Powell" userId="S::mari.powell@uwtsd.ac.uk::a1b98dd7-29dc-4131-8e37-1423e6a9ecca" providerId="AD" clId="Web-{D807170B-63D6-C8E0-67C9-0C4E1D0DCFA1}" dt="2023-01-09T12:07:15.003" v="128" actId="1076"/>
          <ac:spMkLst>
            <pc:docMk/>
            <pc:sldMk cId="1430137109" sldId="273"/>
            <ac:spMk id="7" creationId="{E1F584F7-628B-DC45-B0DE-8E3F030C0185}"/>
          </ac:spMkLst>
        </pc:spChg>
        <pc:spChg chg="mod">
          <ac:chgData name="Mari Powell" userId="S::mari.powell@uwtsd.ac.uk::a1b98dd7-29dc-4131-8e37-1423e6a9ecca" providerId="AD" clId="Web-{D807170B-63D6-C8E0-67C9-0C4E1D0DCFA1}" dt="2023-01-09T12:07:10.300" v="127" actId="20577"/>
          <ac:spMkLst>
            <pc:docMk/>
            <pc:sldMk cId="1430137109" sldId="273"/>
            <ac:spMk id="14" creationId="{AC1D7A9B-15E8-9240-AA5F-A0E4DC6B1B0D}"/>
          </ac:spMkLst>
        </pc:spChg>
        <pc:picChg chg="add mod ord">
          <ac:chgData name="Mari Powell" userId="S::mari.powell@uwtsd.ac.uk::a1b98dd7-29dc-4131-8e37-1423e6a9ecca" providerId="AD" clId="Web-{D807170B-63D6-C8E0-67C9-0C4E1D0DCFA1}" dt="2023-01-09T12:16:20.344" v="135" actId="1076"/>
          <ac:picMkLst>
            <pc:docMk/>
            <pc:sldMk cId="1430137109" sldId="273"/>
            <ac:picMk id="2" creationId="{19E72767-D1E4-EB17-CAB9-3678401157F1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07:18.816" v="129"/>
          <ac:picMkLst>
            <pc:docMk/>
            <pc:sldMk cId="1430137109" sldId="273"/>
            <ac:picMk id="10" creationId="{EE4688DB-6D50-D443-89DC-AD94279E8657}"/>
          </ac:picMkLst>
        </pc:picChg>
      </pc:sldChg>
      <pc:sldChg chg="addSp delSp modSp add mod setBg">
        <pc:chgData name="Mari Powell" userId="S::mari.powell@uwtsd.ac.uk::a1b98dd7-29dc-4131-8e37-1423e6a9ecca" providerId="AD" clId="Web-{D807170B-63D6-C8E0-67C9-0C4E1D0DCFA1}" dt="2023-01-09T12:24:00.462" v="176"/>
        <pc:sldMkLst>
          <pc:docMk/>
          <pc:sldMk cId="1366441031" sldId="274"/>
        </pc:sldMkLst>
        <pc:spChg chg="mod">
          <ac:chgData name="Mari Powell" userId="S::mari.powell@uwtsd.ac.uk::a1b98dd7-29dc-4131-8e37-1423e6a9ecca" providerId="AD" clId="Web-{D807170B-63D6-C8E0-67C9-0C4E1D0DCFA1}" dt="2023-01-09T12:17:19.082" v="139"/>
          <ac:spMkLst>
            <pc:docMk/>
            <pc:sldMk cId="1366441031" sldId="274"/>
            <ac:spMk id="12" creationId="{51B833D2-9DDC-3849-94A5-D8C3E494DC46}"/>
          </ac:spMkLst>
        </pc:spChg>
        <pc:spChg chg="mod">
          <ac:chgData name="Mari Powell" userId="S::mari.powell@uwtsd.ac.uk::a1b98dd7-29dc-4131-8e37-1423e6a9ecca" providerId="AD" clId="Web-{D807170B-63D6-C8E0-67C9-0C4E1D0DCFA1}" dt="2023-01-09T12:21:20.470" v="167" actId="20577"/>
          <ac:spMkLst>
            <pc:docMk/>
            <pc:sldMk cId="1366441031" sldId="274"/>
            <ac:spMk id="18" creationId="{E9BEDBD7-EF9E-CF42-9A4A-B540F6B8D4FE}"/>
          </ac:spMkLst>
        </pc:spChg>
        <pc:picChg chg="add mod">
          <ac:chgData name="Mari Powell" userId="S::mari.powell@uwtsd.ac.uk::a1b98dd7-29dc-4131-8e37-1423e6a9ecca" providerId="AD" clId="Web-{D807170B-63D6-C8E0-67C9-0C4E1D0DCFA1}" dt="2023-01-09T12:23:47.352" v="174" actId="1076"/>
          <ac:picMkLst>
            <pc:docMk/>
            <pc:sldMk cId="1366441031" sldId="274"/>
            <ac:picMk id="2" creationId="{630171F1-59C9-65F3-BC06-457DC1E35F57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18:22.054" v="145"/>
          <ac:picMkLst>
            <pc:docMk/>
            <pc:sldMk cId="1366441031" sldId="274"/>
            <ac:picMk id="6" creationId="{13C7ECE4-2468-3241-9920-E5839359E517}"/>
          </ac:picMkLst>
        </pc:picChg>
        <pc:picChg chg="mod">
          <ac:chgData name="Mari Powell" userId="S::mari.powell@uwtsd.ac.uk::a1b98dd7-29dc-4131-8e37-1423e6a9ecca" providerId="AD" clId="Web-{D807170B-63D6-C8E0-67C9-0C4E1D0DCFA1}" dt="2023-01-09T12:24:00.462" v="176"/>
          <ac:picMkLst>
            <pc:docMk/>
            <pc:sldMk cId="1366441031" sldId="274"/>
            <ac:picMk id="22" creationId="{FD48A158-E65F-CE41-BF21-BC887169B9EC}"/>
          </ac:picMkLst>
        </pc:picChg>
      </pc:sldChg>
      <pc:sldChg chg="addSp delSp modSp add mod setBg">
        <pc:chgData name="Mari Powell" userId="S::mari.powell@uwtsd.ac.uk::a1b98dd7-29dc-4131-8e37-1423e6a9ecca" providerId="AD" clId="Web-{D807170B-63D6-C8E0-67C9-0C4E1D0DCFA1}" dt="2023-01-09T12:26:10.594" v="209" actId="20577"/>
        <pc:sldMkLst>
          <pc:docMk/>
          <pc:sldMk cId="2013573996" sldId="275"/>
        </pc:sldMkLst>
        <pc:spChg chg="mod">
          <ac:chgData name="Mari Powell" userId="S::mari.powell@uwtsd.ac.uk::a1b98dd7-29dc-4131-8e37-1423e6a9ecca" providerId="AD" clId="Web-{D807170B-63D6-C8E0-67C9-0C4E1D0DCFA1}" dt="2023-01-09T12:26:10.594" v="209" actId="20577"/>
          <ac:spMkLst>
            <pc:docMk/>
            <pc:sldMk cId="2013573996" sldId="275"/>
            <ac:spMk id="12" creationId="{51B833D2-9DDC-3849-94A5-D8C3E494DC46}"/>
          </ac:spMkLst>
        </pc:spChg>
        <pc:picChg chg="add mod">
          <ac:chgData name="Mari Powell" userId="S::mari.powell@uwtsd.ac.uk::a1b98dd7-29dc-4131-8e37-1423e6a9ecca" providerId="AD" clId="Web-{D807170B-63D6-C8E0-67C9-0C4E1D0DCFA1}" dt="2023-01-09T12:25:23.733" v="185" actId="1076"/>
          <ac:picMkLst>
            <pc:docMk/>
            <pc:sldMk cId="2013573996" sldId="275"/>
            <ac:picMk id="2" creationId="{8C15C980-F61B-AA5C-B179-EA540A8699BE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24:31.417" v="178"/>
          <ac:picMkLst>
            <pc:docMk/>
            <pc:sldMk cId="2013573996" sldId="275"/>
            <ac:picMk id="6" creationId="{13C7ECE4-2468-3241-9920-E5839359E517}"/>
          </ac:picMkLst>
        </pc:picChg>
        <pc:picChg chg="mod">
          <ac:chgData name="Mari Powell" userId="S::mari.powell@uwtsd.ac.uk::a1b98dd7-29dc-4131-8e37-1423e6a9ecca" providerId="AD" clId="Web-{D807170B-63D6-C8E0-67C9-0C4E1D0DCFA1}" dt="2023-01-09T12:25:26.592" v="186" actId="1076"/>
          <ac:picMkLst>
            <pc:docMk/>
            <pc:sldMk cId="2013573996" sldId="275"/>
            <ac:picMk id="22" creationId="{FD48A158-E65F-CE41-BF21-BC887169B9EC}"/>
          </ac:picMkLst>
        </pc:picChg>
      </pc:sldChg>
      <pc:sldChg chg="addSp delSp modSp add mod setBg">
        <pc:chgData name="Mari Powell" userId="S::mari.powell@uwtsd.ac.uk::a1b98dd7-29dc-4131-8e37-1423e6a9ecca" providerId="AD" clId="Web-{D807170B-63D6-C8E0-67C9-0C4E1D0DCFA1}" dt="2023-01-09T12:28:24.555" v="223" actId="1076"/>
        <pc:sldMkLst>
          <pc:docMk/>
          <pc:sldMk cId="1254868398" sldId="276"/>
        </pc:sldMkLst>
        <pc:spChg chg="mod">
          <ac:chgData name="Mari Powell" userId="S::mari.powell@uwtsd.ac.uk::a1b98dd7-29dc-4131-8e37-1423e6a9ecca" providerId="AD" clId="Web-{D807170B-63D6-C8E0-67C9-0C4E1D0DCFA1}" dt="2023-01-09T12:28:19.648" v="222" actId="20577"/>
          <ac:spMkLst>
            <pc:docMk/>
            <pc:sldMk cId="1254868398" sldId="276"/>
            <ac:spMk id="2" creationId="{C0F1D817-2EEA-9E44-8D13-A5A9C8DB5392}"/>
          </ac:spMkLst>
        </pc:spChg>
        <pc:graphicFrameChg chg="modGraphic">
          <ac:chgData name="Mari Powell" userId="S::mari.powell@uwtsd.ac.uk::a1b98dd7-29dc-4131-8e37-1423e6a9ecca" providerId="AD" clId="Web-{D807170B-63D6-C8E0-67C9-0C4E1D0DCFA1}" dt="2023-01-09T12:27:06.379" v="212"/>
          <ac:graphicFrameMkLst>
            <pc:docMk/>
            <pc:sldMk cId="1254868398" sldId="276"/>
            <ac:graphicFrameMk id="4" creationId="{BE3471B7-063D-DA48-82A0-833501AFB3FD}"/>
          </ac:graphicFrameMkLst>
        </pc:graphicFrameChg>
        <pc:picChg chg="add mod">
          <ac:chgData name="Mari Powell" userId="S::mari.powell@uwtsd.ac.uk::a1b98dd7-29dc-4131-8e37-1423e6a9ecca" providerId="AD" clId="Web-{D807170B-63D6-C8E0-67C9-0C4E1D0DCFA1}" dt="2023-01-09T12:28:24.555" v="223" actId="1076"/>
          <ac:picMkLst>
            <pc:docMk/>
            <pc:sldMk cId="1254868398" sldId="276"/>
            <ac:picMk id="3" creationId="{015841A6-E158-2EA2-E19B-EF5EB53D789B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27:09.394" v="213"/>
          <ac:picMkLst>
            <pc:docMk/>
            <pc:sldMk cId="1254868398" sldId="276"/>
            <ac:picMk id="9" creationId="{11D5ACC3-7674-9144-A12D-E50AC87C6FBA}"/>
          </ac:picMkLst>
        </pc:picChg>
      </pc:sldChg>
      <pc:sldChg chg="addSp delSp modSp add mod setBg">
        <pc:chgData name="Mari Powell" userId="S::mari.powell@uwtsd.ac.uk::a1b98dd7-29dc-4131-8e37-1423e6a9ecca" providerId="AD" clId="Web-{D807170B-63D6-C8E0-67C9-0C4E1D0DCFA1}" dt="2023-01-09T12:32:03.816" v="251" actId="1076"/>
        <pc:sldMkLst>
          <pc:docMk/>
          <pc:sldMk cId="1253884003" sldId="277"/>
        </pc:sldMkLst>
        <pc:spChg chg="mod">
          <ac:chgData name="Mari Powell" userId="S::mari.powell@uwtsd.ac.uk::a1b98dd7-29dc-4131-8e37-1423e6a9ecca" providerId="AD" clId="Web-{D807170B-63D6-C8E0-67C9-0C4E1D0DCFA1}" dt="2023-01-09T12:32:03.816" v="251" actId="1076"/>
          <ac:spMkLst>
            <pc:docMk/>
            <pc:sldMk cId="1253884003" sldId="277"/>
            <ac:spMk id="7" creationId="{557EB660-E670-4B43-B66D-6A06EC59B98C}"/>
          </ac:spMkLst>
        </pc:spChg>
        <pc:graphicFrameChg chg="mod">
          <ac:chgData name="Mari Powell" userId="S::mari.powell@uwtsd.ac.uk::a1b98dd7-29dc-4131-8e37-1423e6a9ecca" providerId="AD" clId="Web-{D807170B-63D6-C8E0-67C9-0C4E1D0DCFA1}" dt="2023-01-09T12:31:57.832" v="250" actId="1076"/>
          <ac:graphicFrameMkLst>
            <pc:docMk/>
            <pc:sldMk cId="1253884003" sldId="277"/>
            <ac:graphicFrameMk id="4" creationId="{D5A8A261-4CAD-0A4E-88FC-EF7843AD3644}"/>
          </ac:graphicFrameMkLst>
        </pc:graphicFrameChg>
        <pc:picChg chg="add mod">
          <ac:chgData name="Mari Powell" userId="S::mari.powell@uwtsd.ac.uk::a1b98dd7-29dc-4131-8e37-1423e6a9ecca" providerId="AD" clId="Web-{D807170B-63D6-C8E0-67C9-0C4E1D0DCFA1}" dt="2023-01-09T12:31:53.784" v="249" actId="1076"/>
          <ac:picMkLst>
            <pc:docMk/>
            <pc:sldMk cId="1253884003" sldId="277"/>
            <ac:picMk id="2" creationId="{5B023986-6680-1C06-7438-640F0EC927BD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29:40.059" v="226"/>
          <ac:picMkLst>
            <pc:docMk/>
            <pc:sldMk cId="1253884003" sldId="277"/>
            <ac:picMk id="8" creationId="{6D0955E5-655B-A145-9869-D1CDB2F4C5E2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29:42.527" v="227"/>
          <ac:picMkLst>
            <pc:docMk/>
            <pc:sldMk cId="1253884003" sldId="277"/>
            <ac:picMk id="11" creationId="{88899E2C-D5BD-3A48-8323-6CA2CDB87195}"/>
          </ac:picMkLst>
        </pc:picChg>
      </pc:sldChg>
      <pc:sldChg chg="modSp add replId">
        <pc:chgData name="Mari Powell" userId="S::mari.powell@uwtsd.ac.uk::a1b98dd7-29dc-4131-8e37-1423e6a9ecca" providerId="AD" clId="Web-{D807170B-63D6-C8E0-67C9-0C4E1D0DCFA1}" dt="2023-01-09T12:33:01.522" v="283" actId="20577"/>
        <pc:sldMkLst>
          <pc:docMk/>
          <pc:sldMk cId="2407350236" sldId="278"/>
        </pc:sldMkLst>
        <pc:spChg chg="mod">
          <ac:chgData name="Mari Powell" userId="S::mari.powell@uwtsd.ac.uk::a1b98dd7-29dc-4131-8e37-1423e6a9ecca" providerId="AD" clId="Web-{D807170B-63D6-C8E0-67C9-0C4E1D0DCFA1}" dt="2023-01-09T12:33:01.522" v="283" actId="20577"/>
          <ac:spMkLst>
            <pc:docMk/>
            <pc:sldMk cId="2407350236" sldId="278"/>
            <ac:spMk id="3" creationId="{5937BB17-5B48-3DBB-17BA-C9089CD2ED15}"/>
          </ac:spMkLst>
        </pc:spChg>
      </pc:sldChg>
      <pc:sldChg chg="modSp add mod setBg">
        <pc:chgData name="Mari Powell" userId="S::mari.powell@uwtsd.ac.uk::a1b98dd7-29dc-4131-8e37-1423e6a9ecca" providerId="AD" clId="Web-{D807170B-63D6-C8E0-67C9-0C4E1D0DCFA1}" dt="2023-01-09T12:34:48.903" v="310"/>
        <pc:sldMkLst>
          <pc:docMk/>
          <pc:sldMk cId="3420539422" sldId="279"/>
        </pc:sldMkLst>
        <pc:graphicFrameChg chg="mod modGraphic">
          <ac:chgData name="Mari Powell" userId="S::mari.powell@uwtsd.ac.uk::a1b98dd7-29dc-4131-8e37-1423e6a9ecca" providerId="AD" clId="Web-{D807170B-63D6-C8E0-67C9-0C4E1D0DCFA1}" dt="2023-01-09T12:34:27.089" v="304"/>
          <ac:graphicFrameMkLst>
            <pc:docMk/>
            <pc:sldMk cId="3420539422" sldId="279"/>
            <ac:graphicFrameMk id="15" creationId="{AC65A624-B4FA-CB4F-AD4A-026E3B0FD075}"/>
          </ac:graphicFrameMkLst>
        </pc:graphicFrameChg>
        <pc:graphicFrameChg chg="mod modGraphic">
          <ac:chgData name="Mari Powell" userId="S::mari.powell@uwtsd.ac.uk::a1b98dd7-29dc-4131-8e37-1423e6a9ecca" providerId="AD" clId="Web-{D807170B-63D6-C8E0-67C9-0C4E1D0DCFA1}" dt="2023-01-09T12:34:29.808" v="306"/>
          <ac:graphicFrameMkLst>
            <pc:docMk/>
            <pc:sldMk cId="3420539422" sldId="279"/>
            <ac:graphicFrameMk id="32" creationId="{537ADC25-E64D-0C47-B2C5-DE575657D32F}"/>
          </ac:graphicFrameMkLst>
        </pc:graphicFrameChg>
        <pc:graphicFrameChg chg="mod modGraphic">
          <ac:chgData name="Mari Powell" userId="S::mari.powell@uwtsd.ac.uk::a1b98dd7-29dc-4131-8e37-1423e6a9ecca" providerId="AD" clId="Web-{D807170B-63D6-C8E0-67C9-0C4E1D0DCFA1}" dt="2023-01-09T12:34:48.903" v="310"/>
          <ac:graphicFrameMkLst>
            <pc:docMk/>
            <pc:sldMk cId="3420539422" sldId="279"/>
            <ac:graphicFrameMk id="40" creationId="{D73445FA-35E4-B74E-A048-24645C8635B7}"/>
          </ac:graphicFrameMkLst>
        </pc:graphicFrameChg>
      </pc:sldChg>
      <pc:sldChg chg="addSp delSp modSp add mod setBg">
        <pc:chgData name="Mari Powell" userId="S::mari.powell@uwtsd.ac.uk::a1b98dd7-29dc-4131-8e37-1423e6a9ecca" providerId="AD" clId="Web-{D807170B-63D6-C8E0-67C9-0C4E1D0DCFA1}" dt="2023-01-09T12:44:53.279" v="366" actId="1076"/>
        <pc:sldMkLst>
          <pc:docMk/>
          <pc:sldMk cId="1566394637" sldId="280"/>
        </pc:sldMkLst>
        <pc:spChg chg="mod">
          <ac:chgData name="Mari Powell" userId="S::mari.powell@uwtsd.ac.uk::a1b98dd7-29dc-4131-8e37-1423e6a9ecca" providerId="AD" clId="Web-{D807170B-63D6-C8E0-67C9-0C4E1D0DCFA1}" dt="2023-01-09T12:39:55.341" v="334" actId="1076"/>
          <ac:spMkLst>
            <pc:docMk/>
            <pc:sldMk cId="1566394637" sldId="280"/>
            <ac:spMk id="11" creationId="{0D28A5FA-6541-44DE-8713-571F389B0177}"/>
          </ac:spMkLst>
        </pc:spChg>
        <pc:spChg chg="mod">
          <ac:chgData name="Mari Powell" userId="S::mari.powell@uwtsd.ac.uk::a1b98dd7-29dc-4131-8e37-1423e6a9ecca" providerId="AD" clId="Web-{D807170B-63D6-C8E0-67C9-0C4E1D0DCFA1}" dt="2023-01-09T12:40:43.297" v="343" actId="14100"/>
          <ac:spMkLst>
            <pc:docMk/>
            <pc:sldMk cId="1566394637" sldId="280"/>
            <ac:spMk id="27" creationId="{BA17ADCF-F37A-EA45-B5B4-1D9E5B1567D4}"/>
          </ac:spMkLst>
        </pc:spChg>
        <pc:spChg chg="mod">
          <ac:chgData name="Mari Powell" userId="S::mari.powell@uwtsd.ac.uk::a1b98dd7-29dc-4131-8e37-1423e6a9ecca" providerId="AD" clId="Web-{D807170B-63D6-C8E0-67C9-0C4E1D0DCFA1}" dt="2023-01-09T12:44:40.325" v="364" actId="1076"/>
          <ac:spMkLst>
            <pc:docMk/>
            <pc:sldMk cId="1566394637" sldId="280"/>
            <ac:spMk id="31" creationId="{F4DC3CBB-3908-D64B-B033-A0FC6EBB7886}"/>
          </ac:spMkLst>
        </pc:spChg>
        <pc:spChg chg="mod">
          <ac:chgData name="Mari Powell" userId="S::mari.powell@uwtsd.ac.uk::a1b98dd7-29dc-4131-8e37-1423e6a9ecca" providerId="AD" clId="Web-{D807170B-63D6-C8E0-67C9-0C4E1D0DCFA1}" dt="2023-01-09T12:44:47.700" v="365" actId="1076"/>
          <ac:spMkLst>
            <pc:docMk/>
            <pc:sldMk cId="1566394637" sldId="280"/>
            <ac:spMk id="32" creationId="{4312E52F-BF6E-8844-B1F7-BAF98096DD44}"/>
          </ac:spMkLst>
        </pc:spChg>
        <pc:spChg chg="mod">
          <ac:chgData name="Mari Powell" userId="S::mari.powell@uwtsd.ac.uk::a1b98dd7-29dc-4131-8e37-1423e6a9ecca" providerId="AD" clId="Web-{D807170B-63D6-C8E0-67C9-0C4E1D0DCFA1}" dt="2023-01-09T12:44:53.279" v="366" actId="1076"/>
          <ac:spMkLst>
            <pc:docMk/>
            <pc:sldMk cId="1566394637" sldId="280"/>
            <ac:spMk id="34" creationId="{F8491156-C15F-9746-9C09-D0848C7633F4}"/>
          </ac:spMkLst>
        </pc:spChg>
        <pc:spChg chg="del mod">
          <ac:chgData name="Mari Powell" userId="S::mari.powell@uwtsd.ac.uk::a1b98dd7-29dc-4131-8e37-1423e6a9ecca" providerId="AD" clId="Web-{D807170B-63D6-C8E0-67C9-0C4E1D0DCFA1}" dt="2023-01-09T12:39:25.480" v="331"/>
          <ac:spMkLst>
            <pc:docMk/>
            <pc:sldMk cId="1566394637" sldId="280"/>
            <ac:spMk id="41" creationId="{16A5A4D2-8072-E543-93CD-24BF8D5099A0}"/>
          </ac:spMkLst>
        </pc:spChg>
        <pc:picChg chg="add mod ord modCrop">
          <ac:chgData name="Mari Powell" userId="S::mari.powell@uwtsd.ac.uk::a1b98dd7-29dc-4131-8e37-1423e6a9ecca" providerId="AD" clId="Web-{D807170B-63D6-C8E0-67C9-0C4E1D0DCFA1}" dt="2023-01-09T12:38:59.354" v="327"/>
          <ac:picMkLst>
            <pc:docMk/>
            <pc:sldMk cId="1566394637" sldId="280"/>
            <ac:picMk id="2" creationId="{38A705E9-E72E-DEF8-2B2D-08D1CA477570}"/>
          </ac:picMkLst>
        </pc:picChg>
        <pc:picChg chg="add mod">
          <ac:chgData name="Mari Powell" userId="S::mari.powell@uwtsd.ac.uk::a1b98dd7-29dc-4131-8e37-1423e6a9ecca" providerId="AD" clId="Web-{D807170B-63D6-C8E0-67C9-0C4E1D0DCFA1}" dt="2023-01-09T12:41:33.596" v="347" actId="14100"/>
          <ac:picMkLst>
            <pc:docMk/>
            <pc:sldMk cId="1566394637" sldId="280"/>
            <ac:picMk id="3" creationId="{2D93F2CA-0466-749A-D49A-E9AB9D42C218}"/>
          </ac:picMkLst>
        </pc:picChg>
        <pc:picChg chg="add mod">
          <ac:chgData name="Mari Powell" userId="S::mari.powell@uwtsd.ac.uk::a1b98dd7-29dc-4131-8e37-1423e6a9ecca" providerId="AD" clId="Web-{D807170B-63D6-C8E0-67C9-0C4E1D0DCFA1}" dt="2023-01-09T12:43:48.010" v="358" actId="14100"/>
          <ac:picMkLst>
            <pc:docMk/>
            <pc:sldMk cId="1566394637" sldId="280"/>
            <ac:picMk id="4" creationId="{F2922429-1652-F26D-F14E-3798398C3DC2}"/>
          </ac:picMkLst>
        </pc:picChg>
        <pc:picChg chg="add mod">
          <ac:chgData name="Mari Powell" userId="S::mari.powell@uwtsd.ac.uk::a1b98dd7-29dc-4131-8e37-1423e6a9ecca" providerId="AD" clId="Web-{D807170B-63D6-C8E0-67C9-0C4E1D0DCFA1}" dt="2023-01-09T12:43:45.728" v="357" actId="14100"/>
          <ac:picMkLst>
            <pc:docMk/>
            <pc:sldMk cId="1566394637" sldId="280"/>
            <ac:picMk id="5" creationId="{431BAB44-FF28-35CC-CB31-84CC677B10C0}"/>
          </ac:picMkLst>
        </pc:picChg>
        <pc:picChg chg="add mod">
          <ac:chgData name="Mari Powell" userId="S::mari.powell@uwtsd.ac.uk::a1b98dd7-29dc-4131-8e37-1423e6a9ecca" providerId="AD" clId="Web-{D807170B-63D6-C8E0-67C9-0C4E1D0DCFA1}" dt="2023-01-09T12:44:33.481" v="363" actId="1076"/>
          <ac:picMkLst>
            <pc:docMk/>
            <pc:sldMk cId="1566394637" sldId="280"/>
            <ac:picMk id="6" creationId="{6F10120E-DD00-36EE-24A3-3AEE8CF4F427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40:28.030" v="339"/>
          <ac:picMkLst>
            <pc:docMk/>
            <pc:sldMk cId="1566394637" sldId="280"/>
            <ac:picMk id="8" creationId="{FDB0A2EB-04DA-BB46-AE40-181D79E208A7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40:29.843" v="340"/>
          <ac:picMkLst>
            <pc:docMk/>
            <pc:sldMk cId="1566394637" sldId="280"/>
            <ac:picMk id="10" creationId="{AF3B209D-4AF9-5A48-8CCC-F80397838BA3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40:32.124" v="341"/>
          <ac:picMkLst>
            <pc:docMk/>
            <pc:sldMk cId="1566394637" sldId="280"/>
            <ac:picMk id="13" creationId="{0909CD2E-942B-5D4F-BE34-A1FF3FA588EB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40:33.562" v="342"/>
          <ac:picMkLst>
            <pc:docMk/>
            <pc:sldMk cId="1566394637" sldId="280"/>
            <ac:picMk id="16" creationId="{D72EE868-3F14-9749-95E8-36D7534B2483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36:43.472" v="315"/>
          <ac:picMkLst>
            <pc:docMk/>
            <pc:sldMk cId="1566394637" sldId="280"/>
            <ac:picMk id="33" creationId="{65029C83-C9D3-FF4D-9795-5A69A940321F}"/>
          </ac:picMkLst>
        </pc:picChg>
        <pc:picChg chg="mod">
          <ac:chgData name="Mari Powell" userId="S::mari.powell@uwtsd.ac.uk::a1b98dd7-29dc-4131-8e37-1423e6a9ecca" providerId="AD" clId="Web-{D807170B-63D6-C8E0-67C9-0C4E1D0DCFA1}" dt="2023-01-09T12:40:26.155" v="338" actId="1076"/>
          <ac:picMkLst>
            <pc:docMk/>
            <pc:sldMk cId="1566394637" sldId="280"/>
            <ac:picMk id="16437" creationId="{0474F5D7-9FD2-4106-B69F-F9C5C614D360}"/>
          </ac:picMkLst>
        </pc:picChg>
        <pc:picChg chg="mod">
          <ac:chgData name="Mari Powell" userId="S::mari.powell@uwtsd.ac.uk::a1b98dd7-29dc-4131-8e37-1423e6a9ecca" providerId="AD" clId="Web-{D807170B-63D6-C8E0-67C9-0C4E1D0DCFA1}" dt="2023-01-09T12:40:22.452" v="337" actId="1076"/>
          <ac:picMkLst>
            <pc:docMk/>
            <pc:sldMk cId="1566394637" sldId="280"/>
            <ac:picMk id="16438" creationId="{09B3A60B-627E-4D77-AE6E-A3F1839C525E}"/>
          </ac:picMkLst>
        </pc:picChg>
      </pc:sldChg>
      <pc:sldChg chg="addSp delSp modSp add mod setBg">
        <pc:chgData name="Mari Powell" userId="S::mari.powell@uwtsd.ac.uk::a1b98dd7-29dc-4131-8e37-1423e6a9ecca" providerId="AD" clId="Web-{D807170B-63D6-C8E0-67C9-0C4E1D0DCFA1}" dt="2023-01-09T12:48:28.025" v="423" actId="1076"/>
        <pc:sldMkLst>
          <pc:docMk/>
          <pc:sldMk cId="2333911645" sldId="281"/>
        </pc:sldMkLst>
        <pc:spChg chg="mod">
          <ac:chgData name="Mari Powell" userId="S::mari.powell@uwtsd.ac.uk::a1b98dd7-29dc-4131-8e37-1423e6a9ecca" providerId="AD" clId="Web-{D807170B-63D6-C8E0-67C9-0C4E1D0DCFA1}" dt="2023-01-09T12:48:20.743" v="422" actId="20577"/>
          <ac:spMkLst>
            <pc:docMk/>
            <pc:sldMk cId="2333911645" sldId="281"/>
            <ac:spMk id="27" creationId="{EBA12892-FD78-4545-926B-8FEDA7B33210}"/>
          </ac:spMkLst>
        </pc:spChg>
        <pc:spChg chg="mod">
          <ac:chgData name="Mari Powell" userId="S::mari.powell@uwtsd.ac.uk::a1b98dd7-29dc-4131-8e37-1423e6a9ecca" providerId="AD" clId="Web-{D807170B-63D6-C8E0-67C9-0C4E1D0DCFA1}" dt="2023-01-09T12:48:28.025" v="423" actId="1076"/>
          <ac:spMkLst>
            <pc:docMk/>
            <pc:sldMk cId="2333911645" sldId="281"/>
            <ac:spMk id="34" creationId="{341F5B47-581F-2545-86D1-39A6783CC6BA}"/>
          </ac:spMkLst>
        </pc:spChg>
        <pc:spChg chg="add del mod">
          <ac:chgData name="Mari Powell" userId="S::mari.powell@uwtsd.ac.uk::a1b98dd7-29dc-4131-8e37-1423e6a9ecca" providerId="AD" clId="Web-{D807170B-63D6-C8E0-67C9-0C4E1D0DCFA1}" dt="2023-01-09T12:48:08.180" v="418" actId="20577"/>
          <ac:spMkLst>
            <pc:docMk/>
            <pc:sldMk cId="2333911645" sldId="281"/>
            <ac:spMk id="40" creationId="{DB9ED19A-0B89-FD41-B298-3C674F4D3280}"/>
          </ac:spMkLst>
        </pc:spChg>
      </pc:sldChg>
      <pc:sldChg chg="addSp delSp modSp add mod setBg">
        <pc:chgData name="Mari Powell" userId="S::mari.powell@uwtsd.ac.uk::a1b98dd7-29dc-4131-8e37-1423e6a9ecca" providerId="AD" clId="Web-{D807170B-63D6-C8E0-67C9-0C4E1D0DCFA1}" dt="2023-01-09T12:51:18.471" v="443" actId="1076"/>
        <pc:sldMkLst>
          <pc:docMk/>
          <pc:sldMk cId="3320148923" sldId="282"/>
        </pc:sldMkLst>
        <pc:spChg chg="mod">
          <ac:chgData name="Mari Powell" userId="S::mari.powell@uwtsd.ac.uk::a1b98dd7-29dc-4131-8e37-1423e6a9ecca" providerId="AD" clId="Web-{D807170B-63D6-C8E0-67C9-0C4E1D0DCFA1}" dt="2023-01-09T12:49:17.996" v="426"/>
          <ac:spMkLst>
            <pc:docMk/>
            <pc:sldMk cId="3320148923" sldId="282"/>
            <ac:spMk id="22" creationId="{DE7DF94F-8132-A749-93C7-AA7FF5B62F33}"/>
          </ac:spMkLst>
        </pc:spChg>
        <pc:spChg chg="mod ord">
          <ac:chgData name="Mari Powell" userId="S::mari.powell@uwtsd.ac.uk::a1b98dd7-29dc-4131-8e37-1423e6a9ecca" providerId="AD" clId="Web-{D807170B-63D6-C8E0-67C9-0C4E1D0DCFA1}" dt="2023-01-09T12:50:50.313" v="441" actId="1076"/>
          <ac:spMkLst>
            <pc:docMk/>
            <pc:sldMk cId="3320148923" sldId="282"/>
            <ac:spMk id="32" creationId="{5D89FDC4-AACD-9C41-838C-73063B6AA42F}"/>
          </ac:spMkLst>
        </pc:spChg>
        <pc:picChg chg="add mod ord">
          <ac:chgData name="Mari Powell" userId="S::mari.powell@uwtsd.ac.uk::a1b98dd7-29dc-4131-8e37-1423e6a9ecca" providerId="AD" clId="Web-{D807170B-63D6-C8E0-67C9-0C4E1D0DCFA1}" dt="2023-01-09T12:51:18.471" v="443" actId="1076"/>
          <ac:picMkLst>
            <pc:docMk/>
            <pc:sldMk cId="3320148923" sldId="282"/>
            <ac:picMk id="2" creationId="{75992641-640A-2300-A490-8F83BA4EABBB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49:25.746" v="428"/>
          <ac:picMkLst>
            <pc:docMk/>
            <pc:sldMk cId="3320148923" sldId="282"/>
            <ac:picMk id="3" creationId="{956AB443-7229-4940-9DDE-457001CF940E}"/>
          </ac:picMkLst>
        </pc:picChg>
      </pc:sldChg>
      <pc:sldMasterChg chg="add addSldLayout">
        <pc:chgData name="Mari Powell" userId="S::mari.powell@uwtsd.ac.uk::a1b98dd7-29dc-4131-8e37-1423e6a9ecca" providerId="AD" clId="Web-{D807170B-63D6-C8E0-67C9-0C4E1D0DCFA1}" dt="2023-01-09T11:52:31.956" v="36"/>
        <pc:sldMasterMkLst>
          <pc:docMk/>
          <pc:sldMasterMk cId="1889830771" sldId="2147483815"/>
        </pc:sldMasterMkLst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509402496" sldId="2147483816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1729880705" sldId="2147483817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2334252813" sldId="2147483818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2335715750" sldId="2147483819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1450032158" sldId="2147483820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368993035" sldId="2147483821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1959247151" sldId="2147483822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4040671296" sldId="2147483823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4067775315" sldId="2147483824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2824053594" sldId="2147483825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4289025717" sldId="2147483826"/>
          </pc:sldLayoutMkLst>
        </pc:sldLayoutChg>
      </pc:sldMasterChg>
    </pc:docChg>
  </pc:docChgLst>
  <pc:docChgLst>
    <pc:chgData name="Mari Powell" userId="S::mari.powell@uwtsd.ac.uk::a1b98dd7-29dc-4131-8e37-1423e6a9ecca" providerId="AD" clId="Web-{D1D1A670-3FCD-F092-B6AA-932A4467B2B0}"/>
    <pc:docChg chg="modSld">
      <pc:chgData name="Mari Powell" userId="S::mari.powell@uwtsd.ac.uk::a1b98dd7-29dc-4131-8e37-1423e6a9ecca" providerId="AD" clId="Web-{D1D1A670-3FCD-F092-B6AA-932A4467B2B0}" dt="2022-12-01T10:30:19.426" v="10" actId="20577"/>
      <pc:docMkLst>
        <pc:docMk/>
      </pc:docMkLst>
      <pc:sldChg chg="modSp">
        <pc:chgData name="Mari Powell" userId="S::mari.powell@uwtsd.ac.uk::a1b98dd7-29dc-4131-8e37-1423e6a9ecca" providerId="AD" clId="Web-{D1D1A670-3FCD-F092-B6AA-932A4467B2B0}" dt="2022-12-01T10:30:19.426" v="10" actId="20577"/>
        <pc:sldMkLst>
          <pc:docMk/>
          <pc:sldMk cId="1516893723" sldId="257"/>
        </pc:sldMkLst>
        <pc:spChg chg="mod">
          <ac:chgData name="Mari Powell" userId="S::mari.powell@uwtsd.ac.uk::a1b98dd7-29dc-4131-8e37-1423e6a9ecca" providerId="AD" clId="Web-{D1D1A670-3FCD-F092-B6AA-932A4467B2B0}" dt="2022-12-01T10:30:19.426" v="10" actId="20577"/>
          <ac:spMkLst>
            <pc:docMk/>
            <pc:sldMk cId="1516893723" sldId="257"/>
            <ac:spMk id="5" creationId="{8F8274FD-B322-CC42-B45E-BB2D212C9444}"/>
          </ac:spMkLst>
        </pc:spChg>
      </pc:sldChg>
    </pc:docChg>
  </pc:docChgLst>
  <pc:docChgLst>
    <pc:chgData name="Mari Powell" userId="S::mari.powell@uwtsd.ac.uk::a1b98dd7-29dc-4131-8e37-1423e6a9ecca" providerId="AD" clId="Web-{4FD9EA2D-D2D3-38AB-1E80-3E02E865453B}"/>
    <pc:docChg chg="modSld">
      <pc:chgData name="Mari Powell" userId="S::mari.powell@uwtsd.ac.uk::a1b98dd7-29dc-4131-8e37-1423e6a9ecca" providerId="AD" clId="Web-{4FD9EA2D-D2D3-38AB-1E80-3E02E865453B}" dt="2023-01-09T14:05:25.832" v="0"/>
      <pc:docMkLst>
        <pc:docMk/>
      </pc:docMkLst>
      <pc:sldChg chg="mod setBg">
        <pc:chgData name="Mari Powell" userId="S::mari.powell@uwtsd.ac.uk::a1b98dd7-29dc-4131-8e37-1423e6a9ecca" providerId="AD" clId="Web-{4FD9EA2D-D2D3-38AB-1E80-3E02E865453B}" dt="2023-01-09T14:05:25.832" v="0"/>
        <pc:sldMkLst>
          <pc:docMk/>
          <pc:sldMk cId="1516893723" sldId="257"/>
        </pc:sldMkLst>
      </pc:sldChg>
    </pc:docChg>
  </pc:docChgLst>
  <pc:docChgLst>
    <pc:chgData name="Mari Powell" userId="S::mari.powell@uwtsd.ac.uk::a1b98dd7-29dc-4131-8e37-1423e6a9ecca" providerId="AD" clId="Web-{E88925C7-B883-1A68-2AD6-B5199986A379}"/>
    <pc:docChg chg="addSld delSld modSld addMainMaster modMainMaster">
      <pc:chgData name="Mari Powell" userId="S::mari.powell@uwtsd.ac.uk::a1b98dd7-29dc-4131-8e37-1423e6a9ecca" providerId="AD" clId="Web-{E88925C7-B883-1A68-2AD6-B5199986A379}" dt="2022-11-28T13:48:50.474" v="94" actId="1076"/>
      <pc:docMkLst>
        <pc:docMk/>
      </pc:docMkLst>
      <pc:sldChg chg="del">
        <pc:chgData name="Mari Powell" userId="S::mari.powell@uwtsd.ac.uk::a1b98dd7-29dc-4131-8e37-1423e6a9ecca" providerId="AD" clId="Web-{E88925C7-B883-1A68-2AD6-B5199986A379}" dt="2022-11-28T13:24:02.359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E88925C7-B883-1A68-2AD6-B5199986A379}" dt="2022-11-28T13:24:37.360" v="7" actId="20577"/>
        <pc:sldMkLst>
          <pc:docMk/>
          <pc:sldMk cId="1516893723" sldId="257"/>
        </pc:sldMkLst>
        <pc:spChg chg="mod">
          <ac:chgData name="Mari Powell" userId="S::mari.powell@uwtsd.ac.uk::a1b98dd7-29dc-4131-8e37-1423e6a9ecca" providerId="AD" clId="Web-{E88925C7-B883-1A68-2AD6-B5199986A379}" dt="2022-11-28T13:24:37.360" v="7" actId="20577"/>
          <ac:spMkLst>
            <pc:docMk/>
            <pc:sldMk cId="1516893723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E88925C7-B883-1A68-2AD6-B5199986A379}" dt="2022-11-28T13:25:17.345" v="31" actId="20577"/>
        <pc:sldMkLst>
          <pc:docMk/>
          <pc:sldMk cId="990156683" sldId="258"/>
        </pc:sldMkLst>
        <pc:spChg chg="mod">
          <ac:chgData name="Mari Powell" userId="S::mari.powell@uwtsd.ac.uk::a1b98dd7-29dc-4131-8e37-1423e6a9ecca" providerId="AD" clId="Web-{E88925C7-B883-1A68-2AD6-B5199986A379}" dt="2022-11-28T13:25:17.345" v="31" actId="20577"/>
          <ac:spMkLst>
            <pc:docMk/>
            <pc:sldMk cId="990156683" sldId="258"/>
            <ac:spMk id="3" creationId="{8F22FA55-2A8D-A5EF-C79E-CE62C8319001}"/>
          </ac:spMkLst>
        </pc:spChg>
      </pc:sldChg>
      <pc:sldChg chg="add">
        <pc:chgData name="Mari Powell" userId="S::mari.powell@uwtsd.ac.uk::a1b98dd7-29dc-4131-8e37-1423e6a9ecca" providerId="AD" clId="Web-{E88925C7-B883-1A68-2AD6-B5199986A379}" dt="2022-11-28T13:25:18.970" v="32"/>
        <pc:sldMkLst>
          <pc:docMk/>
          <pc:sldMk cId="3139298805" sldId="259"/>
        </pc:sldMkLst>
      </pc:sldChg>
      <pc:sldChg chg="add">
        <pc:chgData name="Mari Powell" userId="S::mari.powell@uwtsd.ac.uk::a1b98dd7-29dc-4131-8e37-1423e6a9ecca" providerId="AD" clId="Web-{E88925C7-B883-1A68-2AD6-B5199986A379}" dt="2022-11-28T13:25:34.611" v="33"/>
        <pc:sldMkLst>
          <pc:docMk/>
          <pc:sldMk cId="2545566566" sldId="260"/>
        </pc:sldMkLst>
      </pc:sldChg>
      <pc:sldChg chg="addSp delSp modSp add">
        <pc:chgData name="Mari Powell" userId="S::mari.powell@uwtsd.ac.uk::a1b98dd7-29dc-4131-8e37-1423e6a9ecca" providerId="AD" clId="Web-{E88925C7-B883-1A68-2AD6-B5199986A379}" dt="2022-11-28T13:26:11.159" v="46" actId="20577"/>
        <pc:sldMkLst>
          <pc:docMk/>
          <pc:sldMk cId="1417071918" sldId="261"/>
        </pc:sldMkLst>
        <pc:spChg chg="add del mod">
          <ac:chgData name="Mari Powell" userId="S::mari.powell@uwtsd.ac.uk::a1b98dd7-29dc-4131-8e37-1423e6a9ecca" providerId="AD" clId="Web-{E88925C7-B883-1A68-2AD6-B5199986A379}" dt="2022-11-28T13:26:11.159" v="46" actId="20577"/>
          <ac:spMkLst>
            <pc:docMk/>
            <pc:sldMk cId="1417071918" sldId="261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E88925C7-B883-1A68-2AD6-B5199986A379}" dt="2022-11-28T13:26:12.315" v="47"/>
        <pc:sldMkLst>
          <pc:docMk/>
          <pc:sldMk cId="1132506717" sldId="262"/>
        </pc:sldMkLst>
      </pc:sldChg>
      <pc:sldChg chg="modSp add">
        <pc:chgData name="Mari Powell" userId="S::mari.powell@uwtsd.ac.uk::a1b98dd7-29dc-4131-8e37-1423e6a9ecca" providerId="AD" clId="Web-{E88925C7-B883-1A68-2AD6-B5199986A379}" dt="2022-11-28T13:27:50.271" v="56" actId="1076"/>
        <pc:sldMkLst>
          <pc:docMk/>
          <pc:sldMk cId="1901856887" sldId="263"/>
        </pc:sldMkLst>
        <pc:spChg chg="mod">
          <ac:chgData name="Mari Powell" userId="S::mari.powell@uwtsd.ac.uk::a1b98dd7-29dc-4131-8e37-1423e6a9ecca" providerId="AD" clId="Web-{E88925C7-B883-1A68-2AD6-B5199986A379}" dt="2022-11-28T13:27:46.724" v="55" actId="14100"/>
          <ac:spMkLst>
            <pc:docMk/>
            <pc:sldMk cId="1901856887" sldId="263"/>
            <ac:spMk id="8" creationId="{BB9738B8-5480-5B4C-8CF6-8C2225BA5B0B}"/>
          </ac:spMkLst>
        </pc:spChg>
        <pc:picChg chg="mod">
          <ac:chgData name="Mari Powell" userId="S::mari.powell@uwtsd.ac.uk::a1b98dd7-29dc-4131-8e37-1423e6a9ecca" providerId="AD" clId="Web-{E88925C7-B883-1A68-2AD6-B5199986A379}" dt="2022-11-28T13:27:50.271" v="56" actId="1076"/>
          <ac:picMkLst>
            <pc:docMk/>
            <pc:sldMk cId="1901856887" sldId="263"/>
            <ac:picMk id="3" creationId="{5F690DBD-CFA8-31C8-7877-002438B5F1AF}"/>
          </ac:picMkLst>
        </pc:picChg>
      </pc:sldChg>
      <pc:sldChg chg="addSp modSp add">
        <pc:chgData name="Mari Powell" userId="S::mari.powell@uwtsd.ac.uk::a1b98dd7-29dc-4131-8e37-1423e6a9ecca" providerId="AD" clId="Web-{E88925C7-B883-1A68-2AD6-B5199986A379}" dt="2022-11-28T13:35:25.657" v="78"/>
        <pc:sldMkLst>
          <pc:docMk/>
          <pc:sldMk cId="227265463" sldId="264"/>
        </pc:sldMkLst>
        <pc:spChg chg="add mod">
          <ac:chgData name="Mari Powell" userId="S::mari.powell@uwtsd.ac.uk::a1b98dd7-29dc-4131-8e37-1423e6a9ecca" providerId="AD" clId="Web-{E88925C7-B883-1A68-2AD6-B5199986A379}" dt="2022-11-28T13:34:03.140" v="61" actId="14100"/>
          <ac:spMkLst>
            <pc:docMk/>
            <pc:sldMk cId="227265463" sldId="264"/>
            <ac:spMk id="2" creationId="{A38269D6-53C7-8DDF-42AC-00B5A713DADD}"/>
          </ac:spMkLst>
        </pc:spChg>
        <pc:spChg chg="mod">
          <ac:chgData name="Mari Powell" userId="S::mari.powell@uwtsd.ac.uk::a1b98dd7-29dc-4131-8e37-1423e6a9ecca" providerId="AD" clId="Web-{E88925C7-B883-1A68-2AD6-B5199986A379}" dt="2022-11-28T13:34:28.749" v="71" actId="20577"/>
          <ac:spMkLst>
            <pc:docMk/>
            <pc:sldMk cId="227265463" sldId="264"/>
            <ac:spMk id="5" creationId="{9836355E-2D7B-B874-3225-E5F53AD0A163}"/>
          </ac:spMkLst>
        </pc:spChg>
        <pc:graphicFrameChg chg="mod modGraphic">
          <ac:chgData name="Mari Powell" userId="S::mari.powell@uwtsd.ac.uk::a1b98dd7-29dc-4131-8e37-1423e6a9ecca" providerId="AD" clId="Web-{E88925C7-B883-1A68-2AD6-B5199986A379}" dt="2022-11-28T13:34:55.734" v="73" actId="1076"/>
          <ac:graphicFrameMkLst>
            <pc:docMk/>
            <pc:sldMk cId="227265463" sldId="264"/>
            <ac:graphicFrameMk id="9" creationId="{FDA81B35-FFEA-BFF3-8E72-4B0431155720}"/>
          </ac:graphicFrameMkLst>
        </pc:graphicFrameChg>
        <pc:graphicFrameChg chg="mod modGraphic">
          <ac:chgData name="Mari Powell" userId="S::mari.powell@uwtsd.ac.uk::a1b98dd7-29dc-4131-8e37-1423e6a9ecca" providerId="AD" clId="Web-{E88925C7-B883-1A68-2AD6-B5199986A379}" dt="2022-11-28T13:35:25.657" v="78"/>
          <ac:graphicFrameMkLst>
            <pc:docMk/>
            <pc:sldMk cId="227265463" sldId="264"/>
            <ac:graphicFrameMk id="11" creationId="{AA414F5D-7F70-CACC-391A-E1489414FA83}"/>
          </ac:graphicFrameMkLst>
        </pc:graphicFrameChg>
      </pc:sldChg>
      <pc:sldChg chg="add del">
        <pc:chgData name="Mari Powell" userId="S::mari.powell@uwtsd.ac.uk::a1b98dd7-29dc-4131-8e37-1423e6a9ecca" providerId="AD" clId="Web-{E88925C7-B883-1A68-2AD6-B5199986A379}" dt="2022-11-28T13:45:15.500" v="83"/>
        <pc:sldMkLst>
          <pc:docMk/>
          <pc:sldMk cId="3231972021" sldId="265"/>
        </pc:sldMkLst>
      </pc:sldChg>
      <pc:sldChg chg="delSp modSp add">
        <pc:chgData name="Mari Powell" userId="S::mari.powell@uwtsd.ac.uk::a1b98dd7-29dc-4131-8e37-1423e6a9ecca" providerId="AD" clId="Web-{E88925C7-B883-1A68-2AD6-B5199986A379}" dt="2022-11-28T13:48:50.474" v="94" actId="1076"/>
        <pc:sldMkLst>
          <pc:docMk/>
          <pc:sldMk cId="4093308312" sldId="266"/>
        </pc:sldMkLst>
        <pc:picChg chg="mod">
          <ac:chgData name="Mari Powell" userId="S::mari.powell@uwtsd.ac.uk::a1b98dd7-29dc-4131-8e37-1423e6a9ecca" providerId="AD" clId="Web-{E88925C7-B883-1A68-2AD6-B5199986A379}" dt="2022-11-28T13:48:50.474" v="94" actId="1076"/>
          <ac:picMkLst>
            <pc:docMk/>
            <pc:sldMk cId="4093308312" sldId="266"/>
            <ac:picMk id="3" creationId="{317B8C6B-49AF-B448-846F-FBC3458CD7C3}"/>
          </ac:picMkLst>
        </pc:picChg>
        <pc:picChg chg="del">
          <ac:chgData name="Mari Powell" userId="S::mari.powell@uwtsd.ac.uk::a1b98dd7-29dc-4131-8e37-1423e6a9ecca" providerId="AD" clId="Web-{E88925C7-B883-1A68-2AD6-B5199986A379}" dt="2022-11-28T13:48:42.692" v="93"/>
          <ac:picMkLst>
            <pc:docMk/>
            <pc:sldMk cId="4093308312" sldId="266"/>
            <ac:picMk id="4" creationId="{E61B46D6-A7E8-25C5-337D-AA7B3DE99226}"/>
          </ac:picMkLst>
        </pc:picChg>
        <pc:picChg chg="del">
          <ac:chgData name="Mari Powell" userId="S::mari.powell@uwtsd.ac.uk::a1b98dd7-29dc-4131-8e37-1423e6a9ecca" providerId="AD" clId="Web-{E88925C7-B883-1A68-2AD6-B5199986A379}" dt="2022-11-28T13:48:41.333" v="92"/>
          <ac:picMkLst>
            <pc:docMk/>
            <pc:sldMk cId="4093308312" sldId="266"/>
            <ac:picMk id="5" creationId="{C613831C-FF79-C617-0937-3F95D879D872}"/>
          </ac:picMkLst>
        </pc:picChg>
      </pc:sldChg>
      <pc:sldChg chg="modSp add mod setBg">
        <pc:chgData name="Mari Powell" userId="S::mari.powell@uwtsd.ac.uk::a1b98dd7-29dc-4131-8e37-1423e6a9ecca" providerId="AD" clId="Web-{E88925C7-B883-1A68-2AD6-B5199986A379}" dt="2022-11-28T13:47:06.237" v="86"/>
        <pc:sldMkLst>
          <pc:docMk/>
          <pc:sldMk cId="1145361730" sldId="267"/>
        </pc:sldMkLst>
        <pc:graphicFrameChg chg="modGraphic">
          <ac:chgData name="Mari Powell" userId="S::mari.powell@uwtsd.ac.uk::a1b98dd7-29dc-4131-8e37-1423e6a9ecca" providerId="AD" clId="Web-{E88925C7-B883-1A68-2AD6-B5199986A379}" dt="2022-11-28T13:47:06.237" v="86"/>
          <ac:graphicFrameMkLst>
            <pc:docMk/>
            <pc:sldMk cId="1145361730" sldId="267"/>
            <ac:graphicFrameMk id="10" creationId="{66285A57-0AB8-9540-A204-FA33E4977BA0}"/>
          </ac:graphicFrameMkLst>
        </pc:graphicFrameChg>
      </pc:sldChg>
      <pc:sldChg chg="modSp add mod setBg">
        <pc:chgData name="Mari Powell" userId="S::mari.powell@uwtsd.ac.uk::a1b98dd7-29dc-4131-8e37-1423e6a9ecca" providerId="AD" clId="Web-{E88925C7-B883-1A68-2AD6-B5199986A379}" dt="2022-11-28T13:48:23.129" v="91"/>
        <pc:sldMkLst>
          <pc:docMk/>
          <pc:sldMk cId="2764653218" sldId="268"/>
        </pc:sldMkLst>
        <pc:graphicFrameChg chg="modGraphic">
          <ac:chgData name="Mari Powell" userId="S::mari.powell@uwtsd.ac.uk::a1b98dd7-29dc-4131-8e37-1423e6a9ecca" providerId="AD" clId="Web-{E88925C7-B883-1A68-2AD6-B5199986A379}" dt="2022-11-28T13:48:23.129" v="91"/>
          <ac:graphicFrameMkLst>
            <pc:docMk/>
            <pc:sldMk cId="2764653218" sldId="268"/>
            <ac:graphicFrameMk id="15" creationId="{E44F16E7-BEF5-2A46-A109-106C5E0B7D25}"/>
          </ac:graphicFrameMkLst>
        </pc:graphicFrameChg>
        <pc:graphicFrameChg chg="mod modGraphic">
          <ac:chgData name="Mari Powell" userId="S::mari.powell@uwtsd.ac.uk::a1b98dd7-29dc-4131-8e37-1423e6a9ecca" providerId="AD" clId="Web-{E88925C7-B883-1A68-2AD6-B5199986A379}" dt="2022-11-28T13:48:10.566" v="90" actId="1076"/>
          <ac:graphicFrameMkLst>
            <pc:docMk/>
            <pc:sldMk cId="2764653218" sldId="268"/>
            <ac:graphicFrameMk id="16" creationId="{32977868-7DC3-5640-9E49-0521665B7CB0}"/>
          </ac:graphicFrameMkLst>
        </pc:graphicFrameChg>
      </pc:sldChg>
      <pc:sldMasterChg chg="add addSldLayout">
        <pc:chgData name="Mari Powell" userId="S::mari.powell@uwtsd.ac.uk::a1b98dd7-29dc-4131-8e37-1423e6a9ecca" providerId="AD" clId="Web-{E88925C7-B883-1A68-2AD6-B5199986A379}" dt="2022-11-28T13:36:01.814" v="79"/>
        <pc:sldMasterMkLst>
          <pc:docMk/>
          <pc:sldMasterMk cId="2445372547" sldId="2147483648"/>
        </pc:sldMasterMkLst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2655555692" sldId="2147483649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2981233644" sldId="2147483650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1670960871" sldId="2147483651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436308631" sldId="2147483652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761739972" sldId="2147483653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2789587071" sldId="2147483654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4055688378" sldId="2147483655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4276270103" sldId="2147483656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3989715892" sldId="2147483657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2618566838" sldId="2147483658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712429868" sldId="2147483659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1252474443" sldId="2147483660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2302316169" sldId="2147483661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278916841" sldId="2147483662"/>
          </pc:sldLayoutMkLst>
        </pc:sldLayoutChg>
      </pc:sldMasterChg>
      <pc:sldMasterChg chg="add addSldLayout">
        <pc:chgData name="Mari Powell" userId="S::mari.powell@uwtsd.ac.uk::a1b98dd7-29dc-4131-8e37-1423e6a9ecca" providerId="AD" clId="Web-{E88925C7-B883-1A68-2AD6-B5199986A379}" dt="2022-11-28T13:23:58.140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E88925C7-B883-1A68-2AD6-B5199986A379}" dt="2022-11-28T13:25:18.970" v="32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E88925C7-B883-1A68-2AD6-B5199986A379}" dt="2022-11-28T13:27:34.958" v="48"/>
        <pc:sldMasterMkLst>
          <pc:docMk/>
          <pc:sldMasterMk cId="3380097178" sldId="2147483699"/>
        </pc:sldMasterMkLst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816939048" sldId="2147483700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4011034508" sldId="2147483701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3100326391" sldId="2147483702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349023629" sldId="2147483703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075266710" sldId="2147483704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3703782030" sldId="2147483705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277813558" sldId="2147483706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1604025997" sldId="2147483707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439007637" sldId="2147483708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002041824" sldId="2147483709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304949575" sldId="2147483710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424575089" sldId="2147483711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1188414653" sldId="2147483712"/>
          </pc:sldLayoutMkLst>
        </pc:sldLayoutChg>
      </pc:sldMasterChg>
      <pc:sldMasterChg chg="replId modSldLayout">
        <pc:chgData name="Mari Powell" userId="S::mari.powell@uwtsd.ac.uk::a1b98dd7-29dc-4131-8e37-1423e6a9ecca" providerId="AD" clId="Web-{E88925C7-B883-1A68-2AD6-B5199986A379}" dt="2022-11-28T13:36:01.814" v="79"/>
        <pc:sldMasterMkLst>
          <pc:docMk/>
          <pc:sldMasterMk cId="2460954070" sldId="2147483713"/>
        </pc:sldMasterMkLst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2591524520" sldId="2147483698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60954070" sldId="2147483713"/>
            <pc:sldLayoutMk cId="2385387890" sldId="2147483714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60954070" sldId="2147483713"/>
            <pc:sldLayoutMk cId="949138452" sldId="214748371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5D28F1-D6A0-4A6F-AAA9-985AB28F8955}" type="datetimeFigureOut">
              <a:t>1/9/2023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C71953-7044-4379-A730-8F64CA34A6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467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311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20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799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875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FFF97-55B3-3A45-8303-32CB5A1ECB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5EB0D5-91C4-4E48-BDB5-821075B35B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26716-F5E1-5B44-8200-E99833DEE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DAEC2-9286-0441-BD6E-BEE205297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04F84-54E5-2D47-9041-793FD1807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55569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5B4BA-D26B-5542-A823-7456FFB70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F1380-4C3F-7649-9FCF-18D82AF005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5B927-2139-0548-986F-30BF4AEEA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662EC-80F2-094E-A322-48F612E5B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F3EF7-E323-3841-8571-71399E17A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23364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A5EB7-FE66-AE4D-900E-48B0F38E8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365E23-BB7C-DD45-9DD8-06E46F8619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C421E-05D8-DF47-863F-3520A8031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2F217-D851-1A48-8DED-28075DB5B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B7CA3-B22D-C740-A0BE-E172F5B11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96087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58844-7D89-4F41-9510-DB89E441E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385AE-84F6-0645-AE9F-16391DAB0C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484B6-A530-AD40-B209-A38F12B9C0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98E881-25EA-AC40-81D3-726B849B8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566D3D-A7BF-4B41-ACC0-2B487D0D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896EE1-E3C2-2145-B8A7-B2C19DB2A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30863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8D404-E7BD-9441-B4D3-E6913C001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709B3B-6DD0-6344-89D9-181FD622B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7AFB34-D766-5D4D-8404-90C5E0E71F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0DF4B6-91A7-7B46-BB21-8D53674AF0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B3CEB9-5350-5C4A-963C-FBABDEB3E2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6C5177-F2D6-C74E-89C2-2C764162E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41CE8B-E4D1-CE4C-95A3-10B0E3664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5F5C9F-7EB6-F243-8E6B-6D3CB49C7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73997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53C7-AB86-DF49-B658-7858CDE3E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D5E58-FAB8-4B49-8B71-C499E3F75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CCC825-5AE0-1F44-806F-C54D5715D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DF27A2-5543-9947-9BA5-681E3405B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58707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7DA4C9-3217-4D4C-9B21-AA24BFFCE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4E073B-813E-D04C-BC3D-F3C7AD2BF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44F683-8BA4-FC4B-A0F2-F9FC60532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68837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03E24-307C-B942-8E2D-AB1D58E51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86313-3C79-7842-9615-18B7FE46F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F6912B-B19F-3A44-80F0-0B76C1270D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F817D6-3F75-1C46-A05A-059C84F24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AE4DD-2543-7B45-9C6F-CC386FAF0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0DD4F8-AEB6-ED4A-8F0F-F7E57AE81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27010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B2FB-B348-1748-9168-149C58AD0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6D6892-3C45-6748-B422-D74FE87F82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17ACE6-4522-3D42-B6BE-3C3466A30D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341E1D-F99E-3D45-8EAF-DDCA45868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B72E90-156A-604D-B44C-C28A1BE1C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A60447-4D2A-0E43-A754-7167E5C89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71589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328EE-945A-5B43-85BF-EC32AF91E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0000EF-7FE6-394B-A13D-70001D14A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0A37D-C086-E041-83BC-4A780BC55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EEBDC-902C-754E-A70F-1256BB59A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DA57A-1CBE-604E-A8D6-D612DA9FE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56683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12E4E3-BAF0-B749-AA09-6C71F40E4D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25657B-EAD3-3749-A07D-E5523AE0B1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39C620-3AF8-B145-8623-C763D6FC8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A13C9C-BFC1-804B-AB20-DB096A05C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6D2F13-42F8-F740-AB9B-C4978D9B8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42986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25247444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0231616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89168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B9D71-F93A-7A41-8FD7-E96D23B57D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FE3E1D-98EB-EA40-9AAC-CEF977F921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CFC58-8F88-4F47-B939-613289B73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5D048-87AF-9845-948C-15BB50512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32EAD9-6F3F-234C-AC63-00BE21311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40249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B1FBA-4740-2841-8DB4-5F004862F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B69C9-2A73-6145-8657-EB5D8409F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FB3E1-2226-794D-8D08-8935E8A59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02652-CFA5-D34E-9C96-C3B700B7E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A9F3F-B26B-DF46-BD46-E581CA98F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88070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18788-DC75-7A48-B37D-D1C66CB48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670FBA-7CB4-C64F-8E1D-AF42E20446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87400-097E-7B4B-A082-C5C107B9C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3D22D-88DA-9C4C-99D9-D49625F60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7571D-E7A8-5D42-88AF-B13872F5F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25281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460C5-8251-3941-B8AC-D75F778EA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D7384-6ECC-C641-B3CF-599D43ABE2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238176-582B-4C4F-BEE3-F42121525C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2BFBF7-92D1-E446-80C0-CA7D4DCA4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446D0C-FFF3-D644-824E-6EE3EDA4B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F81132-302C-F344-B0E6-D860C7478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71575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E7DBE-A369-A04D-B90E-ADFE3F4E1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8D3F4-4305-6C43-93E8-7B5D589A22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DF5834-41F3-D249-943F-7500B0E42F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AD4205-CC4E-E44E-BC39-DD0462A292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ED798D-0D4C-E145-9E8F-7091F20746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948CF5-3AA1-7D44-8C9B-B0222F2EBD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06AD14-1FAB-3743-BA32-39787D818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D4DDB2-581A-B849-9B85-49A61FFE8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03215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6AAC3-2CB7-614C-9B16-79073DA40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6B09E0-356B-144D-9E1E-65DB3C608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93FC58-1EC9-9F40-8800-9A7B993CB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540099-F124-7F4F-863E-D824392E4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9303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FE75FC-790E-CB41-95E9-8DA0B68BF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D149E6-B4B2-9349-A7ED-BE4EC2508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1A7A25-9161-CD44-99E0-7331A6B01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24715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C824C-19DD-F64C-ADDC-349B76754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149C0-08CC-3A46-B7C7-9AADA43F3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F4089C-8724-CA41-BC94-339EEB6DAC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316795-97B9-F348-9A42-62537E5AD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7B62B9-063D-954E-9066-3CB18D20E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CB24B4-8C78-0042-8BB3-5EC7448EA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67129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735C0-A129-9B4D-B754-BA035B510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236C8B-9BFF-354F-895F-2258E5ECDC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C92E41-D2AE-0148-BB39-8429F713AA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BA470A-9BD0-4E4B-B2FD-AD7B105EE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148BE9-CACE-6745-820C-726F5D524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B484A7-CBAD-A04C-B93D-1D7CF4C54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77531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4CA82-1BD0-9A4F-A17B-B388A3A28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2E2BE7-1CCE-5B45-A79F-D4A83C36C1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34B1E-6BFD-AC44-9798-E0C7FC9A9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299DD-BFC3-C140-917C-DD1D998A8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88363-8344-3742-8CCC-7D18282C3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05359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3B1852-C0FC-E44B-9803-0CB4E99923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0B902-F318-5643-8647-3CA99E61BA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801FF-23E9-BE44-A720-B1086FE44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C9E30-351D-1343-A782-56A351B21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E05DF-C130-284E-B984-6ABC6DCE7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025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slideLayout" Target="../slideLayouts/slideLayout6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.xml"/><Relationship Id="rId3" Type="http://schemas.openxmlformats.org/officeDocument/2006/relationships/slideLayout" Target="../slideLayouts/slideLayout66.xml"/><Relationship Id="rId7" Type="http://schemas.openxmlformats.org/officeDocument/2006/relationships/slideLayout" Target="../slideLayouts/slideLayout70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4.xml"/><Relationship Id="rId5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73.xml"/><Relationship Id="rId4" Type="http://schemas.openxmlformats.org/officeDocument/2006/relationships/slideLayout" Target="../slideLayouts/slideLayout67.xml"/><Relationship Id="rId9" Type="http://schemas.openxmlformats.org/officeDocument/2006/relationships/slideLayout" Target="../slideLayouts/slideLayout7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DCBBF0-BDD7-3346-9945-2E4E6A651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6A290-8862-AD49-90BD-2CEA2F8212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229D8-1053-6243-B620-4A863657A7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7F3B4D-3636-364E-B050-58AE58AA9AB0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5AA53-15D0-BF4A-8861-FAFBDB2238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E9035-828D-1C40-8FF8-4B57446F08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372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895B4A-9DAE-E748-9375-1F5F60763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EB255A-5A1C-144B-B665-8FD4012668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AB433-2014-6149-90A1-071BFB216E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82ED2-A225-E84A-B13E-BE107859AF06}" type="datetimeFigureOut">
              <a:rPr lang="en-US" smtClean="0"/>
              <a:t>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6B6C4-D886-944F-99ED-18AAFCB93B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ED57F8-D837-7E45-AFC4-93D5C86256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830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hyperlink" Target="https://www.youtube.com/watch?v=bSWcOhLJ7K0" TargetMode="External"/><Relationship Id="rId1" Type="http://schemas.openxmlformats.org/officeDocument/2006/relationships/slideLayout" Target="../slideLayouts/slideLayout6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6.png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6.png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pn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png"/><Relationship Id="rId9" Type="http://schemas.openxmlformats.org/officeDocument/2006/relationships/image" Target="../media/image25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0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10" Type="http://schemas.openxmlformats.org/officeDocument/2006/relationships/image" Target="../media/image32.png"/><Relationship Id="rId4" Type="http://schemas.openxmlformats.org/officeDocument/2006/relationships/image" Target="../media/image28.png"/><Relationship Id="rId9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tiff"/><Relationship Id="rId3" Type="http://schemas.openxmlformats.org/officeDocument/2006/relationships/image" Target="../media/image33.tiff"/><Relationship Id="rId7" Type="http://schemas.openxmlformats.org/officeDocument/2006/relationships/image" Target="../media/image37.tiff"/><Relationship Id="rId12" Type="http://schemas.openxmlformats.org/officeDocument/2006/relationships/image" Target="../media/image42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36.tiff"/><Relationship Id="rId11" Type="http://schemas.openxmlformats.org/officeDocument/2006/relationships/image" Target="../media/image41.tiff"/><Relationship Id="rId5" Type="http://schemas.openxmlformats.org/officeDocument/2006/relationships/image" Target="../media/image35.tiff"/><Relationship Id="rId10" Type="http://schemas.openxmlformats.org/officeDocument/2006/relationships/image" Target="../media/image40.tiff"/><Relationship Id="rId4" Type="http://schemas.openxmlformats.org/officeDocument/2006/relationships/image" Target="../media/image34.tiff"/><Relationship Id="rId9" Type="http://schemas.openxmlformats.org/officeDocument/2006/relationships/image" Target="../media/image39.tif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45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79164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209134" y="2430228"/>
            <a:ext cx="3813673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 </a:t>
            </a:r>
            <a:r>
              <a:rPr lang="en-US" sz="3600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Ionawr</a:t>
            </a:r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12fed 2023</a:t>
            </a:r>
          </a:p>
          <a:p>
            <a:pPr algn="ctr"/>
            <a:endParaRPr lang="en-US" sz="360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Gr</a:t>
            </a:r>
            <a:r>
              <a:rPr lang="en-GB" sz="2800" dirty="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 dirty="0">
                <a:solidFill>
                  <a:srgbClr val="FF0000"/>
                </a:solidFill>
                <a:latin typeface="Calibri"/>
                <a:cs typeface="Calibri"/>
              </a:rPr>
              <a:t> C – Mari Powell</a:t>
            </a:r>
          </a:p>
          <a:p>
            <a:pPr algn="ctr"/>
            <a:endParaRPr lang="en-GB" sz="280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dirty="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 5 </a:t>
            </a:r>
            <a:r>
              <a:rPr lang="en-GB" sz="2800" i="1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5)</a:t>
            </a:r>
            <a:endParaRPr lang="en-US" sz="2800" i="1" dirty="0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ED4D6D9-D320-19D8-0B7F-D0221D42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" y="5928602"/>
            <a:ext cx="12189372" cy="9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8937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E7612-A0E7-0D4B-8AB3-79A6128E8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707" y="686677"/>
            <a:ext cx="10560168" cy="1325563"/>
          </a:xfrm>
        </p:spPr>
        <p:txBody>
          <a:bodyPr>
            <a:normAutofit/>
          </a:bodyPr>
          <a:lstStyle/>
          <a:p>
            <a:r>
              <a:rPr lang="en-US" sz="8000" b="1" dirty="0" err="1">
                <a:solidFill>
                  <a:srgbClr val="BF9000"/>
                </a:solidFill>
                <a:latin typeface="Ink Free"/>
                <a:cs typeface="Dreaming Outloud Pro"/>
              </a:rPr>
              <a:t>Blwyddyn</a:t>
            </a:r>
            <a:r>
              <a:rPr lang="en-US" sz="8000" b="1" dirty="0">
                <a:solidFill>
                  <a:srgbClr val="BF9000"/>
                </a:solidFill>
                <a:latin typeface="Ink Free"/>
                <a:cs typeface="Dreaming Outloud Pro"/>
              </a:rPr>
              <a:t> Newydd </a:t>
            </a:r>
            <a:r>
              <a:rPr lang="en-US" sz="8000" b="1" dirty="0" err="1">
                <a:solidFill>
                  <a:srgbClr val="BF9000"/>
                </a:solidFill>
                <a:latin typeface="Ink Free"/>
                <a:cs typeface="Dreaming Outloud Pro"/>
              </a:rPr>
              <a:t>Dda</a:t>
            </a:r>
            <a:r>
              <a:rPr lang="en-US" sz="8000" b="1" dirty="0">
                <a:solidFill>
                  <a:srgbClr val="BF9000"/>
                </a:solidFill>
                <a:latin typeface="Ink Free"/>
                <a:cs typeface="Dreaming Outloud Pro"/>
              </a:rPr>
              <a:t>!</a:t>
            </a: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317B8C6B-49AF-B448-846F-FBC3458CD7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1608" y="2053747"/>
            <a:ext cx="6826368" cy="4878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3083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3BADDDFA-74AA-CB4A-AABB-CC0BFCF37842}"/>
              </a:ext>
            </a:extLst>
          </p:cNvPr>
          <p:cNvSpPr txBox="1">
            <a:spLocks/>
          </p:cNvSpPr>
          <p:nvPr/>
        </p:nvSpPr>
        <p:spPr>
          <a:xfrm>
            <a:off x="5340662" y="3174163"/>
            <a:ext cx="6481843" cy="3108960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Dyma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fideo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sy’n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dysgu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cân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draddodiadol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Gymraeg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- ”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Blwyddyn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Newydd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Dda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”.  Mae plant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canu’r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gân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yma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Ionawr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cyntaf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b="1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This video teaches the traditional Welsh song sung by children as they go around houses wishing everyone a Happy New Year on January 1</a:t>
            </a:r>
            <a:r>
              <a:rPr lang="en-US" sz="2000" i="1" baseline="30000" dirty="0">
                <a:solidFill>
                  <a:srgbClr val="002060"/>
                </a:solidFill>
                <a:cs typeface="Cavolini" panose="03000502040302020204" pitchFamily="66" charset="0"/>
              </a:rPr>
              <a:t>st</a:t>
            </a: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We call this tradition “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Canu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Calennig</a:t>
            </a: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”.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7030A0"/>
                </a:solidFill>
                <a:cs typeface="Cavolini" panose="03000502040302020204" pitchFamily="66" charset="0"/>
              </a:rPr>
              <a:t>There are some very good examples of language teaching methodology in this clip.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7030A0"/>
                </a:solidFill>
                <a:cs typeface="Cavolini" panose="03000502040302020204" pitchFamily="66" charset="0"/>
              </a:rPr>
              <a:t>Watch carefully and make notes of the examples you see and hear. 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33F47C8F-262E-9D40-81A5-45D65EFE14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593" y="1396862"/>
            <a:ext cx="4132485" cy="413248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66285A57-0AB8-9540-A204-FA33E4977B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23282"/>
              </p:ext>
            </p:extLst>
          </p:nvPr>
        </p:nvGraphicFramePr>
        <p:xfrm>
          <a:off x="5746944" y="574877"/>
          <a:ext cx="5669280" cy="204216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5669280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“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Blwyddyn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newydd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dda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chi,</a:t>
                      </a:r>
                    </a:p>
                    <a:p>
                      <a:pPr algn="ctr"/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Ac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bawb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sydd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yn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tŷ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pPr algn="ctr"/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Dyna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ein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dymuniad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ni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,</a:t>
                      </a:r>
                    </a:p>
                    <a:p>
                      <a:pPr algn="ctr"/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Blwyddyn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newydd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dda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3200" b="1" dirty="0">
                          <a:solidFill>
                            <a:srgbClr val="002060"/>
                          </a:solidFill>
                          <a:latin typeface="+mn-lt"/>
                        </a:rPr>
                        <a:t> chi!”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5361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3BADDDFA-74AA-CB4A-AABB-CC0BFCF37842}"/>
              </a:ext>
            </a:extLst>
          </p:cNvPr>
          <p:cNvSpPr txBox="1">
            <a:spLocks/>
          </p:cNvSpPr>
          <p:nvPr/>
        </p:nvSpPr>
        <p:spPr>
          <a:xfrm>
            <a:off x="3482046" y="1585000"/>
            <a:ext cx="5227905" cy="2468058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Beth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plant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wneud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dirty="0" err="1">
                <a:solidFill>
                  <a:srgbClr val="002060"/>
                </a:solidFill>
                <a:cs typeface="Cavolini" panose="03000502040302020204" pitchFamily="66" charset="0"/>
              </a:rPr>
              <a:t>Pryd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plant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canu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calennig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Ydych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chi’n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hoffi’r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gân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? </a:t>
            </a: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Pam?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b="1" dirty="0">
                <a:solidFill>
                  <a:srgbClr val="002060"/>
                </a:solidFill>
                <a:cs typeface="Cavolini" panose="03000502040302020204" pitchFamily="66" charset="0"/>
              </a:rPr>
              <a:t>Beth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ydych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chi’n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wneud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ddydd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cs typeface="Cavolini" panose="03000502040302020204" pitchFamily="66" charset="0"/>
              </a:rPr>
              <a:t>Calan</a:t>
            </a:r>
            <a:r>
              <a:rPr lang="en-US" sz="2800" dirty="0">
                <a:solidFill>
                  <a:srgbClr val="002060"/>
                </a:solidFill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D1A1E24-8069-FF40-BB29-A2E4982730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7618" y="2973982"/>
            <a:ext cx="2981662" cy="1669731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8D560CE-B69C-8344-BE41-C4A340B871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38033" y="613346"/>
            <a:ext cx="2440833" cy="2012617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12" name="IMG_8335">
            <a:hlinkClick r:id="" action="ppaction://media"/>
            <a:extLst>
              <a:ext uri="{FF2B5EF4-FFF2-40B4-BE49-F238E27FC236}">
                <a16:creationId xmlns:a16="http://schemas.microsoft.com/office/drawing/2014/main" id="{F40CE849-4623-1843-8C7C-1ABFC635A4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1874" y="370704"/>
            <a:ext cx="2074031" cy="368716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13" name="Content Placeholder 8">
            <a:extLst>
              <a:ext uri="{FF2B5EF4-FFF2-40B4-BE49-F238E27FC236}">
                <a16:creationId xmlns:a16="http://schemas.microsoft.com/office/drawing/2014/main" id="{961AEFC1-70D7-B846-BE90-C12593E60B06}"/>
              </a:ext>
            </a:extLst>
          </p:cNvPr>
          <p:cNvSpPr txBox="1">
            <a:spLocks/>
          </p:cNvSpPr>
          <p:nvPr/>
        </p:nvSpPr>
        <p:spPr>
          <a:xfrm>
            <a:off x="725984" y="4448275"/>
            <a:ext cx="4594101" cy="2106189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lIns="91440" tIns="45720" rIns="91440" bIns="4572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600" b="1" dirty="0">
                <a:solidFill>
                  <a:srgbClr val="FF0000"/>
                </a:solidFill>
                <a:cs typeface="Cavolini"/>
              </a:rPr>
              <a:t>Help </a:t>
            </a:r>
            <a:r>
              <a:rPr lang="en-US" sz="2600" b="1" dirty="0" err="1">
                <a:solidFill>
                  <a:srgbClr val="FF0000"/>
                </a:solidFill>
                <a:cs typeface="Cavolini"/>
              </a:rPr>
              <a:t>llaw</a:t>
            </a:r>
            <a:r>
              <a:rPr lang="en-US" sz="2600" b="1" dirty="0">
                <a:solidFill>
                  <a:srgbClr val="FF0000"/>
                </a:solidFill>
                <a:cs typeface="Cavolini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600" b="1" dirty="0">
              <a:solidFill>
                <a:srgbClr val="FF0000"/>
              </a:solidFill>
              <a:cs typeface="Cavolin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plant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…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plant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canu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calennig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600" dirty="0">
                <a:solidFill>
                  <a:srgbClr val="002060"/>
                </a:solidFill>
                <a:cs typeface="Cavolini" panose="03000502040302020204" pitchFamily="66" charset="0"/>
              </a:rPr>
              <a:t>…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>
                <a:solidFill>
                  <a:srgbClr val="002060"/>
                </a:solidFill>
                <a:cs typeface="Cavolini"/>
              </a:rPr>
              <a:t>Dw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i’n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hoffi’r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gân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achos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…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>
                <a:solidFill>
                  <a:srgbClr val="002060"/>
                </a:solidFill>
                <a:cs typeface="Cavolini"/>
              </a:rPr>
              <a:t>Dw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i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ddim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yn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hoffi’r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gân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achos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…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600" dirty="0" err="1">
                <a:solidFill>
                  <a:srgbClr val="002060"/>
                </a:solidFill>
                <a:cs typeface="Cavolini"/>
              </a:rPr>
              <a:t>Ar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ddydd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Calan,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dw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600" dirty="0" err="1">
                <a:solidFill>
                  <a:srgbClr val="002060"/>
                </a:solidFill>
                <a:cs typeface="Cavolini"/>
              </a:rPr>
              <a:t>i’n</a:t>
            </a:r>
            <a:r>
              <a:rPr lang="en-US" sz="2600" dirty="0">
                <a:solidFill>
                  <a:srgbClr val="002060"/>
                </a:solidFill>
                <a:cs typeface="Cavolini"/>
              </a:rPr>
              <a:t>…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2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graphicFrame>
        <p:nvGraphicFramePr>
          <p:cNvPr id="15" name="Table 4">
            <a:extLst>
              <a:ext uri="{FF2B5EF4-FFF2-40B4-BE49-F238E27FC236}">
                <a16:creationId xmlns:a16="http://schemas.microsoft.com/office/drawing/2014/main" id="{E44F16E7-BEF5-2A46-A109-106C5E0B7D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9859721"/>
              </p:ext>
            </p:extLst>
          </p:nvPr>
        </p:nvGraphicFramePr>
        <p:xfrm>
          <a:off x="6871915" y="4999984"/>
          <a:ext cx="4594101" cy="155448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4594101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“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Blwyddyn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newydd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chi,</a:t>
                      </a: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Ac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bawb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sydd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tŷ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Dyna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ein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dymuniad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,</a:t>
                      </a:r>
                    </a:p>
                    <a:p>
                      <a:pPr algn="ctr"/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Blwyddyn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newydd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latin typeface="+mn-lt"/>
                        </a:rPr>
                        <a:t> chi!”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</a:tbl>
          </a:graphicData>
        </a:graphic>
      </p:graphicFrame>
      <p:graphicFrame>
        <p:nvGraphicFramePr>
          <p:cNvPr id="16" name="Table 4">
            <a:extLst>
              <a:ext uri="{FF2B5EF4-FFF2-40B4-BE49-F238E27FC236}">
                <a16:creationId xmlns:a16="http://schemas.microsoft.com/office/drawing/2014/main" id="{32977868-7DC3-5640-9E49-0521665B7CB0}"/>
              </a:ext>
            </a:extLst>
          </p:cNvPr>
          <p:cNvGraphicFramePr>
            <a:graphicFrameLocks noGrp="1"/>
          </p:cNvGraphicFramePr>
          <p:nvPr>
            <p:ph type="pic" idx="14"/>
            <p:extLst>
              <p:ext uri="{D42A27DB-BD31-4B8C-83A1-F6EECF244321}">
                <p14:modId xmlns:p14="http://schemas.microsoft.com/office/powerpoint/2010/main" val="4044685029"/>
              </p:ext>
            </p:extLst>
          </p:nvPr>
        </p:nvGraphicFramePr>
        <p:xfrm>
          <a:off x="3637543" y="233585"/>
          <a:ext cx="4931785" cy="76200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4931785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Canu</a:t>
                      </a:r>
                      <a:r>
                        <a:rPr lang="en-US" sz="44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4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Calennig</a:t>
                      </a:r>
                      <a:endParaRPr lang="en-US" sz="44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465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93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3933038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Ac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Amcanion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Aims and Objectives 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420857" y="2474379"/>
            <a:ext cx="2718013" cy="429194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    Revision</a:t>
            </a:r>
            <a:endParaRPr lang="en-US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cs typeface="Calibri" panose="020F0502020204030204"/>
              </a:rPr>
              <a:t>Hoff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 err="1">
                <a:solidFill>
                  <a:srgbClr val="002060"/>
                </a:solidFill>
                <a:latin typeface="Calibri"/>
                <a:cs typeface="Calibri"/>
              </a:rPr>
              <a:t>Favourite</a:t>
            </a:r>
            <a:endParaRPr lang="en-US" sz="20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endParaRPr lang="en-US" sz="200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Ga 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...?</a:t>
            </a: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</a:t>
            </a: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May I have ...?</a:t>
            </a:r>
            <a:endParaRPr lang="en-US" dirty="0"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90156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139298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FE2E3-1ADE-3A49-B21C-22D3103119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730207"/>
              </p:ext>
            </p:extLst>
          </p:nvPr>
        </p:nvGraphicFramePr>
        <p:xfrm>
          <a:off x="236711" y="289560"/>
          <a:ext cx="5672599" cy="6278880"/>
        </p:xfrm>
        <a:graphic>
          <a:graphicData uri="http://schemas.openxmlformats.org/drawingml/2006/table">
            <a:tbl>
              <a:tblPr firstRow="1" firstCol="1" bandRow="1"/>
              <a:tblGrid>
                <a:gridCol w="2986549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686050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Hoffi</a:t>
                      </a: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6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To like</a:t>
                      </a:r>
                    </a:p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8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hoffi?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rwyt ti’n hoffi?</a:t>
                      </a:r>
                    </a:p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Rydw i’n hoffi / Dw i’n hoffi...</a:t>
                      </a:r>
                    </a:p>
                    <a:p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Beth mae Tom yn hoffi?</a:t>
                      </a:r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Tom yn hoffi...  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Mae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e’n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		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Mae Siân yn hoffi...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Mae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hi’n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hoffi...</a:t>
                      </a:r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hoffi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wyta?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rwyt ti’n hoffi yfed?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ylio?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arllen?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</a:p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 / Dw i’n hoffi bwyta...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yfed...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gwylio...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darllen...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 you like?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0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like…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 Tom like?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Tom likes…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He likes…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i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Siân</a:t>
                      </a: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likes…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She likes…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 you like to eat?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 you like to drink?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to watch?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to read?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to do?</a:t>
                      </a:r>
                    </a:p>
                    <a:p>
                      <a:endParaRPr lang="en-GB" sz="14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like to eat…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to drink…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to watch…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to read…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66D546D-7C4C-0746-B11B-C1B49F1A0F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3773158"/>
              </p:ext>
            </p:extLst>
          </p:nvPr>
        </p:nvGraphicFramePr>
        <p:xfrm>
          <a:off x="5996939" y="289560"/>
          <a:ext cx="5958350" cy="6278880"/>
        </p:xfrm>
        <a:graphic>
          <a:graphicData uri="http://schemas.openxmlformats.org/drawingml/2006/table">
            <a:tbl>
              <a:tblPr firstRow="1" firstCol="1" bandRow="1"/>
              <a:tblGrid>
                <a:gridCol w="3147061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811289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551316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Negyddol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The Negative</a:t>
                      </a:r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5727564">
                <a:tc>
                  <a:txBody>
                    <a:bodyPr/>
                    <a:lstStyle/>
                    <a:p>
                      <a:endParaRPr lang="en-GB" sz="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dydych chi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  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hoffi?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dwyt ti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hoffi?</a:t>
                      </a:r>
                    </a:p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Dydw i ddim  /  Dw i ddim yn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hoffi...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Beth dydy Chris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yn 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hoffi?</a:t>
                      </a:r>
                    </a:p>
                    <a:p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Dydy Chris ddim yn hoffi...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Dydy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ddim yn hoffi...</a:t>
                      </a:r>
                    </a:p>
                    <a:p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Dydy Siân ddim yn hoffi...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hi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 yn hoffi...</a:t>
                      </a:r>
                    </a:p>
                    <a:p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dydych chi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wtya?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dwyt ti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Dydw i / Dw i ddim yn hoffi 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bwyta...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Dydw i / Dw i ddim yn hoffi yfed...</a:t>
                      </a: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don’t you like?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0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don’t like…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doesn’t Chris like?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Chris doesn’t like…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He doesn’t like…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i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Siân</a:t>
                      </a: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doesn’t like…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She doesn’t like…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don’t you like to eat?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don’t you like to do?</a:t>
                      </a:r>
                    </a:p>
                    <a:p>
                      <a:endParaRPr lang="en-GB" sz="10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don’t like to eat…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don’t like to drink…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2704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3819C47-A924-9648-AB84-9B6CE89F30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7872566"/>
              </p:ext>
            </p:extLst>
          </p:nvPr>
        </p:nvGraphicFramePr>
        <p:xfrm>
          <a:off x="937260" y="1404883"/>
          <a:ext cx="7807033" cy="5181600"/>
        </p:xfrm>
        <a:graphic>
          <a:graphicData uri="http://schemas.openxmlformats.org/drawingml/2006/table">
            <a:tbl>
              <a:tblPr firstRow="1" firstCol="1" bandRow="1"/>
              <a:tblGrid>
                <a:gridCol w="1014371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6792662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 Sut wyt ti heddiw?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 A ti?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iawn diolch. 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wneud?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mynd i’r sinema ... ac rydw i’n hoffi mynd i fwyty ... ac rydw i’n hoffi gwylio pêl-droed.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Gwylio pêl-droed!! Dim diolch! Dydw i ddim yn hoffi gwylio pêl-droed. Beth arall rwyt ti’n hoffi wneud?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dawnsio.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Dawnsio!! Dim diolch! Dydw i ddim yn hoffi dawnsio. Beth arall rwyt ti’n hoffi wneud?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cadw’n heini.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40969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Cadw’n heini!! Dim diolch! Dydw i ddim yn hoffi cadw’n heini.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64713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wneud, Sam?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35894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chwarae ar yr Xbox.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495564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Hwyl fawr, Sam!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21151"/>
                  </a:ext>
                </a:extLst>
              </a:tr>
            </a:tbl>
          </a:graphicData>
        </a:graphic>
      </p:graphicFrame>
      <p:pic>
        <p:nvPicPr>
          <p:cNvPr id="2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4AA82551-3B41-2EE6-FF60-62625058D5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149" y="138890"/>
            <a:ext cx="2066925" cy="2362200"/>
          </a:xfrm>
          <a:prstGeom prst="rect">
            <a:avLst/>
          </a:prstGeom>
        </p:spPr>
      </p:pic>
      <p:pic>
        <p:nvPicPr>
          <p:cNvPr id="3" name="Picture 3" descr="A picture containing lamp, vector graphics&#10;&#10;Description automatically generated">
            <a:extLst>
              <a:ext uri="{FF2B5EF4-FFF2-40B4-BE49-F238E27FC236}">
                <a16:creationId xmlns:a16="http://schemas.microsoft.com/office/drawing/2014/main" id="{F5400CF7-5D38-6340-09A3-EE832EDC37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396" y="2384359"/>
            <a:ext cx="2095500" cy="22955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747700-19BD-E0A5-FBE0-0A1E3A66F92E}"/>
              </a:ext>
            </a:extLst>
          </p:cNvPr>
          <p:cNvSpPr txBox="1"/>
          <p:nvPr/>
        </p:nvSpPr>
        <p:spPr>
          <a:xfrm>
            <a:off x="791885" y="173230"/>
            <a:ext cx="9341632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 err="1">
                <a:solidFill>
                  <a:srgbClr val="002060"/>
                </a:solidFill>
              </a:rPr>
              <a:t>Sgwrs</a:t>
            </a:r>
            <a:r>
              <a:rPr lang="en-US" sz="4400" b="1" dirty="0">
                <a:solidFill>
                  <a:srgbClr val="002060"/>
                </a:solidFill>
              </a:rPr>
              <a:t>!</a:t>
            </a:r>
            <a:endParaRPr lang="en-US" sz="44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400" i="1" dirty="0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1AD0C2E0-5F1A-B4FD-5BFC-13312947D700}"/>
              </a:ext>
            </a:extLst>
          </p:cNvPr>
          <p:cNvSpPr/>
          <p:nvPr/>
        </p:nvSpPr>
        <p:spPr>
          <a:xfrm>
            <a:off x="9149024" y="4984022"/>
            <a:ext cx="2713486" cy="1696429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Gweithiwch mewn parau i baratoi sgyrisiau newydd. </a:t>
            </a:r>
            <a:endParaRPr lang="cy-GB" sz="2000" b="1" dirty="0">
              <a:solidFill>
                <a:srgbClr val="002060"/>
              </a:solidFill>
              <a:ea typeface="Times New Roman" panose="02020603050405020304" pitchFamily="18" charset="0"/>
              <a:cs typeface="Cavolini" panose="03000502040302020204" pitchFamily="66" charset="0"/>
            </a:endParaRPr>
          </a:p>
          <a:p>
            <a:pPr algn="ctr"/>
            <a:r>
              <a:rPr lang="cy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Work in pairs to prepare new sgripts. </a:t>
            </a:r>
            <a:endParaRPr lang="en-GB" sz="24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8530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DF44485-FDF0-5347-A5E7-5F2BB3132B9A}"/>
              </a:ext>
            </a:extLst>
          </p:cNvPr>
          <p:cNvSpPr txBox="1">
            <a:spLocks/>
          </p:cNvSpPr>
          <p:nvPr/>
        </p:nvSpPr>
        <p:spPr>
          <a:xfrm>
            <a:off x="890977" y="1260190"/>
            <a:ext cx="10084582" cy="5531391"/>
          </a:xfrm>
          <a:prstGeom prst="rect">
            <a:avLst/>
          </a:prstGeom>
        </p:spPr>
        <p:txBody>
          <a:bodyPr lIns="91440" tIns="45720" rIns="91440" bIns="4572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200" dirty="0">
              <a:solidFill>
                <a:srgbClr val="000000"/>
              </a:solidFill>
            </a:endParaRPr>
          </a:p>
          <a:p>
            <a:r>
              <a:rPr lang="en-US" sz="2600" b="1" dirty="0">
                <a:solidFill>
                  <a:srgbClr val="002060"/>
                </a:solidFill>
              </a:rPr>
              <a:t>Mae </a:t>
            </a:r>
            <a:r>
              <a:rPr lang="en-US" sz="2600" b="1" dirty="0" err="1">
                <a:solidFill>
                  <a:srgbClr val="002060"/>
                </a:solidFill>
              </a:rPr>
              <a:t>hi’n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amser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chwarae</a:t>
            </a:r>
            <a:r>
              <a:rPr lang="en-US" sz="2600" b="1" dirty="0">
                <a:solidFill>
                  <a:srgbClr val="002060"/>
                </a:solidFill>
              </a:rPr>
              <a:t> ‘</a:t>
            </a:r>
            <a:r>
              <a:rPr lang="en-US" sz="2600" b="1" dirty="0" err="1">
                <a:solidFill>
                  <a:srgbClr val="002060"/>
                </a:solidFill>
              </a:rPr>
              <a:t>Cadlongau</a:t>
            </a:r>
            <a:r>
              <a:rPr lang="en-US" sz="2600" b="1" dirty="0">
                <a:solidFill>
                  <a:srgbClr val="002060"/>
                </a:solidFill>
              </a:rPr>
              <a:t>’!       </a:t>
            </a:r>
          </a:p>
          <a:p>
            <a:pPr marL="0" indent="0">
              <a:buNone/>
            </a:pPr>
            <a:r>
              <a:rPr lang="en-US" sz="2600" i="1" dirty="0">
                <a:solidFill>
                  <a:srgbClr val="002060"/>
                </a:solidFill>
              </a:rPr>
              <a:t>   It’s time to play ‘Battleships’!</a:t>
            </a:r>
            <a:endParaRPr lang="en-US" sz="26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sz="2000" dirty="0">
              <a:solidFill>
                <a:srgbClr val="002060"/>
              </a:solidFill>
            </a:endParaRPr>
          </a:p>
          <a:p>
            <a:r>
              <a:rPr lang="en-US" sz="2600" b="1" dirty="0" err="1">
                <a:solidFill>
                  <a:srgbClr val="002060"/>
                </a:solidFill>
              </a:rPr>
              <a:t>Dewiswch</a:t>
            </a:r>
            <a:r>
              <a:rPr lang="en-US" sz="2600" b="1" dirty="0">
                <a:solidFill>
                  <a:srgbClr val="002060"/>
                </a:solidFill>
              </a:rPr>
              <a:t> 5 </a:t>
            </a:r>
            <a:r>
              <a:rPr lang="en-US" sz="2600" b="1" dirty="0" err="1">
                <a:solidFill>
                  <a:srgbClr val="002060"/>
                </a:solidFill>
              </a:rPr>
              <a:t>peth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rydych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chi’n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hoffi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neu’n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fwynhau</a:t>
            </a:r>
            <a:r>
              <a:rPr lang="en-US" sz="2600" b="1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r>
              <a:rPr lang="en-US" sz="2600" i="1" dirty="0">
                <a:solidFill>
                  <a:srgbClr val="002060"/>
                </a:solidFill>
              </a:rPr>
              <a:t>   Choose 5 things you like or enjoy.</a:t>
            </a:r>
            <a:endParaRPr lang="en-US" sz="2600" i="1" dirty="0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 sz="2000" dirty="0">
              <a:solidFill>
                <a:srgbClr val="002060"/>
              </a:solidFill>
            </a:endParaRPr>
          </a:p>
          <a:p>
            <a:r>
              <a:rPr lang="en-US" sz="2600" b="1" dirty="0" err="1">
                <a:solidFill>
                  <a:srgbClr val="002060"/>
                </a:solidFill>
              </a:rPr>
              <a:t>Yr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enillydd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ydy’r</a:t>
            </a:r>
            <a:r>
              <a:rPr lang="en-US" sz="2600" b="1" dirty="0">
                <a:solidFill>
                  <a:srgbClr val="002060"/>
                </a:solidFill>
              </a:rPr>
              <a:t> person </a:t>
            </a:r>
            <a:r>
              <a:rPr lang="en-US" sz="2600" b="1" dirty="0" err="1">
                <a:solidFill>
                  <a:srgbClr val="002060"/>
                </a:solidFill>
              </a:rPr>
              <a:t>cyntaf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i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ddyfalu</a:t>
            </a:r>
            <a:r>
              <a:rPr lang="en-US" sz="2600" b="1" dirty="0">
                <a:solidFill>
                  <a:srgbClr val="002060"/>
                </a:solidFill>
              </a:rPr>
              <a:t> 5 </a:t>
            </a:r>
            <a:r>
              <a:rPr lang="en-US" sz="2600" b="1" dirty="0" err="1">
                <a:solidFill>
                  <a:srgbClr val="002060"/>
                </a:solidFill>
              </a:rPr>
              <a:t>peth</a:t>
            </a:r>
            <a:r>
              <a:rPr lang="en-US" sz="2600" b="1" dirty="0">
                <a:solidFill>
                  <a:srgbClr val="002060"/>
                </a:solidFill>
              </a:rPr>
              <a:t> y person </a:t>
            </a:r>
            <a:r>
              <a:rPr lang="en-US" sz="2600" b="1" dirty="0" err="1">
                <a:solidFill>
                  <a:srgbClr val="002060"/>
                </a:solidFill>
              </a:rPr>
              <a:t>arall</a:t>
            </a:r>
            <a:r>
              <a:rPr lang="en-US" sz="2600" b="1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r>
              <a:rPr lang="en-US" sz="2600" i="1" dirty="0">
                <a:solidFill>
                  <a:srgbClr val="002060"/>
                </a:solidFill>
              </a:rPr>
              <a:t>   The winner is the first person to guess all 5 choices of the other person.</a:t>
            </a:r>
          </a:p>
          <a:p>
            <a:pPr marL="0" indent="0">
              <a:buNone/>
            </a:pPr>
            <a:endParaRPr lang="en-US" sz="2000" dirty="0">
              <a:solidFill>
                <a:srgbClr val="002060"/>
              </a:solidFill>
            </a:endParaRPr>
          </a:p>
          <a:p>
            <a:r>
              <a:rPr lang="en-US" sz="2600" b="1" dirty="0" err="1">
                <a:solidFill>
                  <a:srgbClr val="002060"/>
                </a:solidFill>
              </a:rPr>
              <a:t>Gofynnwch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i’ch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  <a:r>
              <a:rPr lang="en-US" sz="2600" b="1" dirty="0" err="1">
                <a:solidFill>
                  <a:srgbClr val="002060"/>
                </a:solidFill>
              </a:rPr>
              <a:t>gilydd</a:t>
            </a:r>
            <a:r>
              <a:rPr lang="en-US" sz="2600" b="1" dirty="0">
                <a:solidFill>
                  <a:srgbClr val="002060"/>
                </a:solidFill>
              </a:rPr>
              <a:t>:</a:t>
            </a:r>
          </a:p>
          <a:p>
            <a:pPr marL="0" indent="0">
              <a:buNone/>
            </a:pPr>
            <a:r>
              <a:rPr lang="en-US" sz="2600" b="1" i="1" dirty="0">
                <a:solidFill>
                  <a:srgbClr val="002060"/>
                </a:solidFill>
              </a:rPr>
              <a:t>    </a:t>
            </a:r>
            <a:r>
              <a:rPr lang="en-US" sz="2600" i="1" dirty="0">
                <a:solidFill>
                  <a:srgbClr val="002060"/>
                </a:solidFill>
              </a:rPr>
              <a:t>Ask each other: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endParaRPr lang="en-US" sz="12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600" i="1" dirty="0">
                <a:solidFill>
                  <a:srgbClr val="002060"/>
                </a:solidFill>
              </a:rPr>
              <a:t>                   </a:t>
            </a:r>
            <a:r>
              <a:rPr lang="en-US" sz="3000" b="1" dirty="0">
                <a:solidFill>
                  <a:srgbClr val="FF0000"/>
                </a:solidFill>
              </a:rPr>
              <a:t>“Wyt </a:t>
            </a:r>
            <a:r>
              <a:rPr lang="en-US" sz="3000" b="1" dirty="0" err="1">
                <a:solidFill>
                  <a:srgbClr val="FF0000"/>
                </a:solidFill>
              </a:rPr>
              <a:t>ti’n</a:t>
            </a:r>
            <a:r>
              <a:rPr lang="en-US" sz="3000" b="1" dirty="0">
                <a:solidFill>
                  <a:srgbClr val="FF0000"/>
                </a:solidFill>
              </a:rPr>
              <a:t> </a:t>
            </a:r>
            <a:r>
              <a:rPr lang="en-US" sz="3000" b="1" dirty="0" err="1">
                <a:solidFill>
                  <a:srgbClr val="FF0000"/>
                </a:solidFill>
              </a:rPr>
              <a:t>hoffi</a:t>
            </a:r>
            <a:r>
              <a:rPr lang="en-US" sz="3000" b="1" dirty="0">
                <a:solidFill>
                  <a:srgbClr val="FF0000"/>
                </a:solidFill>
              </a:rPr>
              <a:t> / </a:t>
            </a:r>
            <a:r>
              <a:rPr lang="en-US" sz="3000" b="1" dirty="0" err="1">
                <a:solidFill>
                  <a:srgbClr val="FF0000"/>
                </a:solidFill>
              </a:rPr>
              <a:t>mwynhau</a:t>
            </a:r>
            <a:r>
              <a:rPr lang="en-US" sz="3000" b="1" dirty="0">
                <a:solidFill>
                  <a:srgbClr val="FF0000"/>
                </a:solidFill>
              </a:rPr>
              <a:t>...”      </a:t>
            </a:r>
            <a:r>
              <a:rPr lang="en-US" sz="3000" b="1" dirty="0">
                <a:solidFill>
                  <a:srgbClr val="002060"/>
                </a:solidFill>
                <a:sym typeface="Wingdings" pitchFamily="2" charset="2"/>
              </a:rPr>
              <a:t>  </a:t>
            </a:r>
            <a:r>
              <a:rPr lang="en-US" sz="3000" b="1" dirty="0">
                <a:solidFill>
                  <a:srgbClr val="FF0000"/>
                </a:solidFill>
                <a:sym typeface="Wingdings" pitchFamily="2" charset="2"/>
              </a:rPr>
              <a:t>     </a:t>
            </a:r>
            <a:r>
              <a:rPr lang="en-US" sz="3000" b="1" dirty="0" err="1">
                <a:solidFill>
                  <a:srgbClr val="FF0000"/>
                </a:solidFill>
                <a:sym typeface="Wingdings" pitchFamily="2" charset="2"/>
              </a:rPr>
              <a:t>Ydw</a:t>
            </a:r>
            <a:r>
              <a:rPr lang="en-US" sz="3000" b="1" dirty="0">
                <a:solidFill>
                  <a:srgbClr val="FF0000"/>
                </a:solidFill>
                <a:sym typeface="Wingdings" pitchFamily="2" charset="2"/>
              </a:rPr>
              <a:t> / Nac </a:t>
            </a:r>
            <a:r>
              <a:rPr lang="en-US" sz="3000" b="1" dirty="0" err="1">
                <a:solidFill>
                  <a:srgbClr val="FF0000"/>
                </a:solidFill>
                <a:sym typeface="Wingdings" pitchFamily="2" charset="2"/>
              </a:rPr>
              <a:t>ydw</a:t>
            </a:r>
            <a:endParaRPr lang="en-US" sz="3000" b="1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4DA449-E555-7649-86B9-8CF13975F42B}"/>
              </a:ext>
            </a:extLst>
          </p:cNvPr>
          <p:cNvSpPr txBox="1"/>
          <p:nvPr/>
        </p:nvSpPr>
        <p:spPr>
          <a:xfrm>
            <a:off x="408158" y="237212"/>
            <a:ext cx="3480406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Cadlongau</a:t>
            </a:r>
            <a:r>
              <a:rPr lang="en-US" sz="4400" b="1" dirty="0">
                <a:solidFill>
                  <a:srgbClr val="002060"/>
                </a:solidFill>
              </a:rPr>
              <a:t>!</a:t>
            </a:r>
            <a:endParaRPr lang="en-GB" sz="44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Public Domain Clip Art Image | Boat | ID: 13921720219594 ...">
            <a:extLst>
              <a:ext uri="{FF2B5EF4-FFF2-40B4-BE49-F238E27FC236}">
                <a16:creationId xmlns:a16="http://schemas.microsoft.com/office/drawing/2014/main" id="{3C6CCF92-B04D-58F7-0E85-C421ACF72C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6263" y="200173"/>
            <a:ext cx="5318232" cy="178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076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10495"/>
            <a:ext cx="12192000" cy="684847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1" name="Battleship"/>
          <p:cNvGrpSpPr/>
          <p:nvPr/>
        </p:nvGrpSpPr>
        <p:grpSpPr>
          <a:xfrm rot="5400000">
            <a:off x="7353382" y="3644327"/>
            <a:ext cx="1080000" cy="4925061"/>
            <a:chOff x="3320999" y="1651968"/>
            <a:chExt cx="1080000" cy="4925061"/>
          </a:xfrm>
        </p:grpSpPr>
        <p:sp>
          <p:nvSpPr>
            <p:cNvPr id="82" name="Base"/>
            <p:cNvSpPr/>
            <p:nvPr/>
          </p:nvSpPr>
          <p:spPr>
            <a:xfrm>
              <a:off x="3320999" y="1651968"/>
              <a:ext cx="1080000" cy="4925061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83" name="Points"/>
            <p:cNvGrpSpPr/>
            <p:nvPr/>
          </p:nvGrpSpPr>
          <p:grpSpPr>
            <a:xfrm>
              <a:off x="3575517" y="1989784"/>
              <a:ext cx="561729" cy="4438418"/>
              <a:chOff x="3575517" y="1989145"/>
              <a:chExt cx="561729" cy="4438418"/>
            </a:xfrm>
            <a:solidFill>
              <a:srgbClr val="FF9999"/>
            </a:solidFill>
          </p:grpSpPr>
          <p:sp>
            <p:nvSpPr>
              <p:cNvPr id="84" name="1 Point"/>
              <p:cNvSpPr/>
              <p:nvPr/>
            </p:nvSpPr>
            <p:spPr>
              <a:xfrm>
                <a:off x="3680999" y="1989145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5" name="1 Point"/>
              <p:cNvSpPr/>
              <p:nvPr/>
            </p:nvSpPr>
            <p:spPr>
              <a:xfrm>
                <a:off x="3597246" y="3235528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7" name="1 Point"/>
              <p:cNvSpPr/>
              <p:nvPr/>
            </p:nvSpPr>
            <p:spPr>
              <a:xfrm>
                <a:off x="3575517" y="4595695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88" name="1 Point"/>
              <p:cNvSpPr/>
              <p:nvPr/>
            </p:nvSpPr>
            <p:spPr>
              <a:xfrm>
                <a:off x="3680999" y="6067563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89" name="Cruiser"/>
          <p:cNvGrpSpPr/>
          <p:nvPr/>
        </p:nvGrpSpPr>
        <p:grpSpPr>
          <a:xfrm>
            <a:off x="9684620" y="1510305"/>
            <a:ext cx="1080000" cy="3600000"/>
            <a:chOff x="3320999" y="3291179"/>
            <a:chExt cx="1080000" cy="3441713"/>
          </a:xfrm>
          <a:solidFill>
            <a:srgbClr val="FFFF00"/>
          </a:solidFill>
        </p:grpSpPr>
        <p:sp>
          <p:nvSpPr>
            <p:cNvPr id="90" name="Base"/>
            <p:cNvSpPr/>
            <p:nvPr/>
          </p:nvSpPr>
          <p:spPr>
            <a:xfrm>
              <a:off x="3320999" y="3291179"/>
              <a:ext cx="1080000" cy="344171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1" name="Points"/>
            <p:cNvGrpSpPr/>
            <p:nvPr/>
          </p:nvGrpSpPr>
          <p:grpSpPr>
            <a:xfrm>
              <a:off x="3597946" y="3511576"/>
              <a:ext cx="540000" cy="2984954"/>
              <a:chOff x="3597946" y="3510937"/>
              <a:chExt cx="540000" cy="2984954"/>
            </a:xfrm>
            <a:grpFill/>
          </p:grpSpPr>
          <p:sp>
            <p:nvSpPr>
              <p:cNvPr id="92" name="1 Point"/>
              <p:cNvSpPr/>
              <p:nvPr/>
            </p:nvSpPr>
            <p:spPr>
              <a:xfrm>
                <a:off x="3667054" y="3510937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4" name="1 Point"/>
              <p:cNvSpPr/>
              <p:nvPr/>
            </p:nvSpPr>
            <p:spPr>
              <a:xfrm>
                <a:off x="3597946" y="4717938"/>
                <a:ext cx="540000" cy="54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5" name="1 Point"/>
              <p:cNvSpPr/>
              <p:nvPr/>
            </p:nvSpPr>
            <p:spPr>
              <a:xfrm>
                <a:off x="3680999" y="6135891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96" name="Destroyer_1"/>
          <p:cNvGrpSpPr/>
          <p:nvPr/>
        </p:nvGrpSpPr>
        <p:grpSpPr>
          <a:xfrm rot="5400000">
            <a:off x="2133360" y="2317974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97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8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99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1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28" name="Destroyer_2"/>
          <p:cNvGrpSpPr/>
          <p:nvPr/>
        </p:nvGrpSpPr>
        <p:grpSpPr>
          <a:xfrm rot="5400000">
            <a:off x="3567490" y="2262825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229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30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231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2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33" name="Submarine_1"/>
          <p:cNvGrpSpPr/>
          <p:nvPr/>
        </p:nvGrpSpPr>
        <p:grpSpPr>
          <a:xfrm>
            <a:off x="1464142" y="1595331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3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7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43" name="Submarine_2"/>
          <p:cNvGrpSpPr/>
          <p:nvPr/>
        </p:nvGrpSpPr>
        <p:grpSpPr>
          <a:xfrm>
            <a:off x="1405783" y="5645276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4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5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C</a:t>
            </a:r>
          </a:p>
        </p:txBody>
      </p:sp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909910" y="2714233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C</a:t>
            </a:r>
          </a:p>
        </p:txBody>
      </p:sp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cs typeface="Arial" panose="020B0604020202020204" pitchFamily="34" charset="0"/>
              </a:rPr>
              <a:t>7</a:t>
            </a:r>
          </a:p>
        </p:txBody>
      </p:sp>
      <p:sp>
        <p:nvSpPr>
          <p:cNvPr id="19" name="Word01"/>
          <p:cNvSpPr/>
          <p:nvPr/>
        </p:nvSpPr>
        <p:spPr>
          <a:xfrm>
            <a:off x="8141699" y="2733083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rhedeg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64" name="Word02"/>
          <p:cNvSpPr/>
          <p:nvPr/>
        </p:nvSpPr>
        <p:spPr>
          <a:xfrm>
            <a:off x="2672750" y="4121770"/>
            <a:ext cx="1386000" cy="133820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>
                <a:cs typeface="Arial" panose="020B0604020202020204" pitchFamily="34" charset="0"/>
              </a:rPr>
              <a:t>   </a:t>
            </a:r>
            <a:r>
              <a:rPr lang="en-GB" sz="2400" dirty="0" err="1">
                <a:cs typeface="Arial" panose="020B0604020202020204" pitchFamily="34" charset="0"/>
              </a:rPr>
              <a:t>afal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170" name="Word03"/>
          <p:cNvSpPr/>
          <p:nvPr/>
        </p:nvSpPr>
        <p:spPr>
          <a:xfrm>
            <a:off x="6790644" y="2732947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coffi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76" name="Word04"/>
          <p:cNvSpPr/>
          <p:nvPr/>
        </p:nvSpPr>
        <p:spPr>
          <a:xfrm>
            <a:off x="4044852" y="4083343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>
                <a:cs typeface="Arial" panose="020B0604020202020204" pitchFamily="34" charset="0"/>
              </a:rPr>
              <a:t>jam</a:t>
            </a:r>
          </a:p>
        </p:txBody>
      </p:sp>
      <p:sp>
        <p:nvSpPr>
          <p:cNvPr id="182" name="Word05"/>
          <p:cNvSpPr/>
          <p:nvPr/>
        </p:nvSpPr>
        <p:spPr>
          <a:xfrm>
            <a:off x="2636379" y="5462473"/>
            <a:ext cx="1386000" cy="139552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yfed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te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88" name="Word06"/>
          <p:cNvSpPr/>
          <p:nvPr/>
        </p:nvSpPr>
        <p:spPr>
          <a:xfrm>
            <a:off x="1276030" y="4118946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>
                <a:cs typeface="Arial" panose="020B0604020202020204" pitchFamily="34" charset="0"/>
              </a:rPr>
              <a:t>pasta</a:t>
            </a:r>
          </a:p>
        </p:txBody>
      </p:sp>
      <p:sp>
        <p:nvSpPr>
          <p:cNvPr id="194" name="Word07"/>
          <p:cNvSpPr/>
          <p:nvPr/>
        </p:nvSpPr>
        <p:spPr>
          <a:xfrm>
            <a:off x="6787370" y="4116220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>
                <a:cs typeface="Arial" panose="020B0604020202020204" pitchFamily="34" charset="0"/>
              </a:rPr>
              <a:t>sudd </a:t>
            </a:r>
            <a:r>
              <a:rPr lang="en-GB" sz="2400" dirty="0" err="1">
                <a:cs typeface="Arial" panose="020B0604020202020204" pitchFamily="34" charset="0"/>
              </a:rPr>
              <a:t>afal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31" name="Word08"/>
          <p:cNvSpPr/>
          <p:nvPr/>
        </p:nvSpPr>
        <p:spPr>
          <a:xfrm>
            <a:off x="9518130" y="2707929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mynd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i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siopa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65" name="Word09"/>
          <p:cNvSpPr/>
          <p:nvPr/>
        </p:nvSpPr>
        <p:spPr>
          <a:xfrm>
            <a:off x="8129168" y="4108666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en-GB" sz="2400" dirty="0">
              <a:cs typeface="Arial" panose="020B0604020202020204" pitchFamily="34" charset="0"/>
            </a:endParaRPr>
          </a:p>
          <a:p>
            <a:pPr algn="ctr"/>
            <a:r>
              <a:rPr lang="en-GB" sz="2400" dirty="0" err="1">
                <a:cs typeface="Arial" panose="020B0604020202020204" pitchFamily="34" charset="0"/>
              </a:rPr>
              <a:t>llaeth</a:t>
            </a:r>
            <a:endParaRPr lang="en-GB" sz="2400" dirty="0"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1" name="Word10"/>
          <p:cNvSpPr/>
          <p:nvPr/>
        </p:nvSpPr>
        <p:spPr>
          <a:xfrm>
            <a:off x="5369907" y="1369697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dawnsio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77" name="Word11"/>
          <p:cNvSpPr/>
          <p:nvPr/>
        </p:nvSpPr>
        <p:spPr>
          <a:xfrm>
            <a:off x="6765025" y="1357868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en-GB" sz="2400" dirty="0">
              <a:cs typeface="Arial" panose="020B0604020202020204" pitchFamily="34" charset="0"/>
            </a:endParaRPr>
          </a:p>
          <a:p>
            <a:pPr algn="ctr"/>
            <a:r>
              <a:rPr lang="en-GB" sz="2400" dirty="0" err="1">
                <a:cs typeface="Arial" panose="020B0604020202020204" pitchFamily="34" charset="0"/>
              </a:rPr>
              <a:t>mynd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i’r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gwaith</a:t>
            </a:r>
            <a:endParaRPr lang="en-GB" sz="2400" dirty="0"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3" name="Word12"/>
          <p:cNvSpPr/>
          <p:nvPr/>
        </p:nvSpPr>
        <p:spPr>
          <a:xfrm>
            <a:off x="8137099" y="1357868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canu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carioci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89" name="Word13"/>
          <p:cNvSpPr/>
          <p:nvPr/>
        </p:nvSpPr>
        <p:spPr>
          <a:xfrm>
            <a:off x="9509173" y="1357868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siocled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95" name="Word14"/>
          <p:cNvSpPr/>
          <p:nvPr/>
        </p:nvSpPr>
        <p:spPr>
          <a:xfrm>
            <a:off x="6790031" y="5499908"/>
            <a:ext cx="1386000" cy="134870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cacen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37" name="Word15"/>
          <p:cNvSpPr/>
          <p:nvPr/>
        </p:nvSpPr>
        <p:spPr>
          <a:xfrm>
            <a:off x="9518130" y="4087150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en-GB" sz="2600" dirty="0">
              <a:cs typeface="Arial" panose="020B0604020202020204" pitchFamily="34" charset="0"/>
            </a:endParaRPr>
          </a:p>
          <a:p>
            <a:pPr algn="ctr"/>
            <a:r>
              <a:rPr lang="en-GB" sz="2600" dirty="0" err="1">
                <a:cs typeface="Arial" panose="020B0604020202020204" pitchFamily="34" charset="0"/>
              </a:rPr>
              <a:t>nofio</a:t>
            </a:r>
            <a:endParaRPr lang="en-GB" sz="2600" dirty="0"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6" name="Word16"/>
          <p:cNvSpPr/>
          <p:nvPr/>
        </p:nvSpPr>
        <p:spPr>
          <a:xfrm>
            <a:off x="5412782" y="5469657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paentio</a:t>
            </a:r>
            <a:r>
              <a:rPr lang="en-GB" sz="2400" dirty="0">
                <a:cs typeface="Arial" panose="020B0604020202020204" pitchFamily="34" charset="0"/>
              </a:rPr>
              <a:t> </a:t>
            </a:r>
          </a:p>
        </p:txBody>
      </p:sp>
      <p:sp>
        <p:nvSpPr>
          <p:cNvPr id="172" name="Word17"/>
          <p:cNvSpPr/>
          <p:nvPr/>
        </p:nvSpPr>
        <p:spPr>
          <a:xfrm>
            <a:off x="8163265" y="5500110"/>
            <a:ext cx="1386000" cy="133161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gwylio’r</a:t>
            </a:r>
            <a:r>
              <a:rPr lang="en-GB" sz="2400" dirty="0">
                <a:cs typeface="Arial" panose="020B0604020202020204" pitchFamily="34" charset="0"/>
              </a:rPr>
              <a:t> teledu</a:t>
            </a:r>
          </a:p>
        </p:txBody>
      </p:sp>
      <p:sp>
        <p:nvSpPr>
          <p:cNvPr id="178" name="Word18"/>
          <p:cNvSpPr/>
          <p:nvPr/>
        </p:nvSpPr>
        <p:spPr>
          <a:xfrm>
            <a:off x="5375615" y="4104599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chwarae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rygbi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84" name="Word19"/>
          <p:cNvSpPr/>
          <p:nvPr/>
        </p:nvSpPr>
        <p:spPr>
          <a:xfrm>
            <a:off x="4045852" y="1347299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>
                <a:cs typeface="Arial" panose="020B0604020202020204" pitchFamily="34" charset="0"/>
              </a:rPr>
              <a:t>banana</a:t>
            </a:r>
          </a:p>
        </p:txBody>
      </p:sp>
      <p:sp>
        <p:nvSpPr>
          <p:cNvPr id="190" name="Word20"/>
          <p:cNvSpPr/>
          <p:nvPr/>
        </p:nvSpPr>
        <p:spPr>
          <a:xfrm>
            <a:off x="1287360" y="1349798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darllen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96" name="Word21"/>
          <p:cNvSpPr/>
          <p:nvPr/>
        </p:nvSpPr>
        <p:spPr>
          <a:xfrm>
            <a:off x="2659434" y="1349798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mynd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i’r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sinema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43" name="Word22"/>
          <p:cNvSpPr/>
          <p:nvPr/>
        </p:nvSpPr>
        <p:spPr>
          <a:xfrm>
            <a:off x="9517675" y="5477654"/>
            <a:ext cx="1386000" cy="135406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mefus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67" name="Word23"/>
          <p:cNvSpPr/>
          <p:nvPr/>
        </p:nvSpPr>
        <p:spPr>
          <a:xfrm>
            <a:off x="1282917" y="5508202"/>
            <a:ext cx="1386000" cy="1349798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mynd</a:t>
            </a:r>
            <a:r>
              <a:rPr lang="en-GB" sz="2400" dirty="0">
                <a:cs typeface="Arial" panose="020B0604020202020204" pitchFamily="34" charset="0"/>
              </a:rPr>
              <a:t> am </a:t>
            </a:r>
            <a:r>
              <a:rPr lang="en-GB" sz="2400" dirty="0" err="1">
                <a:cs typeface="Arial" panose="020B0604020202020204" pitchFamily="34" charset="0"/>
              </a:rPr>
              <a:t>dro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73" name="Word24"/>
          <p:cNvSpPr/>
          <p:nvPr/>
        </p:nvSpPr>
        <p:spPr>
          <a:xfrm>
            <a:off x="4027706" y="5455270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hufen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iâ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79" name="Word25"/>
          <p:cNvSpPr/>
          <p:nvPr/>
        </p:nvSpPr>
        <p:spPr>
          <a:xfrm>
            <a:off x="5408280" y="2765266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mafon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85" name="Word26"/>
          <p:cNvSpPr/>
          <p:nvPr/>
        </p:nvSpPr>
        <p:spPr>
          <a:xfrm>
            <a:off x="4045852" y="2726520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bwyta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pitsa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91" name="Word27"/>
          <p:cNvSpPr/>
          <p:nvPr/>
        </p:nvSpPr>
        <p:spPr>
          <a:xfrm>
            <a:off x="1287360" y="2729019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tost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197" name="Word28"/>
          <p:cNvSpPr/>
          <p:nvPr/>
        </p:nvSpPr>
        <p:spPr>
          <a:xfrm>
            <a:off x="2648676" y="2729019"/>
            <a:ext cx="1386000" cy="138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cs typeface="Arial" panose="020B0604020202020204" pitchFamily="34" charset="0"/>
              </a:rPr>
              <a:t>chwarae</a:t>
            </a:r>
            <a:r>
              <a:rPr lang="en-GB" sz="2400" dirty="0">
                <a:cs typeface="Arial" panose="020B0604020202020204" pitchFamily="34" charset="0"/>
              </a:rPr>
              <a:t> </a:t>
            </a:r>
            <a:r>
              <a:rPr lang="en-GB" sz="2400" dirty="0" err="1">
                <a:cs typeface="Arial" panose="020B0604020202020204" pitchFamily="34" charset="0"/>
              </a:rPr>
              <a:t>golff</a:t>
            </a: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0" y="22027"/>
            <a:ext cx="12192000" cy="6848475"/>
            <a:chOff x="0" y="0"/>
            <a:chExt cx="12192000" cy="6848475"/>
          </a:xfrm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30183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</p:childTnLst>
        </p:cTn>
      </p:par>
    </p:tnLst>
    <p:bldLst>
      <p:bldP spid="19" grpId="0" animBg="1"/>
      <p:bldP spid="164" grpId="0" animBg="1"/>
      <p:bldP spid="170" grpId="0" animBg="1"/>
      <p:bldP spid="176" grpId="0" animBg="1"/>
      <p:bldP spid="182" grpId="0" animBg="1"/>
      <p:bldP spid="188" grpId="0" animBg="1"/>
      <p:bldP spid="194" grpId="0" animBg="1"/>
      <p:bldP spid="31" grpId="0" animBg="1"/>
      <p:bldP spid="165" grpId="0" animBg="1"/>
      <p:bldP spid="171" grpId="0" animBg="1"/>
      <p:bldP spid="177" grpId="0" animBg="1"/>
      <p:bldP spid="183" grpId="0" animBg="1"/>
      <p:bldP spid="189" grpId="0" animBg="1"/>
      <p:bldP spid="195" grpId="0" animBg="1"/>
      <p:bldP spid="37" grpId="0" animBg="1"/>
      <p:bldP spid="166" grpId="0" animBg="1"/>
      <p:bldP spid="172" grpId="0" animBg="1"/>
      <p:bldP spid="178" grpId="0" animBg="1"/>
      <p:bldP spid="184" grpId="0" animBg="1"/>
      <p:bldP spid="190" grpId="0" animBg="1"/>
      <p:bldP spid="196" grpId="0" animBg="1"/>
      <p:bldP spid="43" grpId="0" animBg="1"/>
      <p:bldP spid="167" grpId="0" animBg="1"/>
      <p:bldP spid="173" grpId="0" animBg="1"/>
      <p:bldP spid="179" grpId="0" animBg="1"/>
      <p:bldP spid="185" grpId="0" animBg="1"/>
      <p:bldP spid="191" grpId="0" animBg="1"/>
      <p:bldP spid="19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455665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04800" y="221787"/>
            <a:ext cx="4907280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yma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r>
              <a:rPr lang="en-US" sz="3600" b="1" i="1">
                <a:solidFill>
                  <a:srgbClr val="002060"/>
                </a:solidFill>
              </a:rPr>
              <a:t>  </a:t>
            </a:r>
            <a:r>
              <a:rPr lang="en-US" sz="2800" i="1">
                <a:solidFill>
                  <a:srgbClr val="002060"/>
                </a:solidFill>
              </a:rPr>
              <a:t>Who is here today?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4070899" y="4438059"/>
            <a:ext cx="3200400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Greeting.</a:t>
            </a:r>
            <a:endParaRPr lang="en-GB" sz="2400" b="1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</a:rPr>
              <a:t>Take </a:t>
            </a:r>
            <a:r>
              <a:rPr lang="en-GB" sz="2400" b="1" i="1" dirty="0">
                <a:solidFill>
                  <a:srgbClr val="002060"/>
                </a:solidFill>
                <a:effectLst/>
              </a:rPr>
              <a:t>the register.</a:t>
            </a:r>
            <a:r>
              <a:rPr lang="en-GB" sz="2400" b="1" i="1" dirty="0">
                <a:solidFill>
                  <a:srgbClr val="002060"/>
                </a:solidFill>
              </a:rPr>
              <a:t> </a:t>
            </a:r>
            <a:endParaRPr lang="en-GB" sz="2400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How are you</a:t>
            </a:r>
            <a:r>
              <a:rPr lang="en-GB" sz="2400" b="1" i="1" dirty="0">
                <a:solidFill>
                  <a:srgbClr val="002060"/>
                </a:solidFill>
              </a:rPr>
              <a:t>?</a:t>
            </a:r>
            <a:endParaRPr lang="en-GB" sz="2400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Where do you live?</a:t>
            </a:r>
            <a:endParaRPr lang="en-GB" sz="2400" dirty="0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cs typeface="Calibri"/>
              </a:rPr>
              <a:t>What do you like?</a:t>
            </a:r>
            <a:endParaRPr lang="en-GB" sz="2400" b="1" i="1" dirty="0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4825367"/>
              </p:ext>
            </p:extLst>
          </p:nvPr>
        </p:nvGraphicFramePr>
        <p:xfrm>
          <a:off x="7981771" y="696224"/>
          <a:ext cx="3336658" cy="27051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Cara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2​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Elle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3​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Ffion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4​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5​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Kieran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6​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Lois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AA414F5D-7F70-CACC-391A-E1489414FA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2411633"/>
              </p:ext>
            </p:extLst>
          </p:nvPr>
        </p:nvGraphicFramePr>
        <p:xfrm>
          <a:off x="7965056" y="3364301"/>
          <a:ext cx="3356454" cy="2600325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453">
                  <a:extLst>
                    <a:ext uri="{9D8B030D-6E8A-4147-A177-3AD203B41FA5}">
                      <a16:colId xmlns:a16="http://schemas.microsoft.com/office/drawing/2014/main" val="546664633"/>
                    </a:ext>
                  </a:extLst>
                </a:gridCol>
                <a:gridCol w="2325001">
                  <a:extLst>
                    <a:ext uri="{9D8B030D-6E8A-4147-A177-3AD203B41FA5}">
                      <a16:colId xmlns:a16="http://schemas.microsoft.com/office/drawing/2014/main" val="1084305490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b="0" dirty="0">
                          <a:effectLst/>
                        </a:rPr>
                        <a:t>7​</a:t>
                      </a:r>
                      <a:endParaRPr lang="en-US" b="0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effectLst/>
                        </a:rPr>
                        <a:t>Lucy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4789564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8​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Phoebe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949011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9​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Rebecca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9700007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10​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Holly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6861427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11​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Carly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890418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12​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Kayla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8132391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Melissa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5712782"/>
                  </a:ext>
                </a:extLst>
              </a:tr>
            </a:tbl>
          </a:graphicData>
        </a:graphic>
      </p:graphicFrame>
      <p:sp>
        <p:nvSpPr>
          <p:cNvPr id="2" name="Oval Callout 17">
            <a:extLst>
              <a:ext uri="{FF2B5EF4-FFF2-40B4-BE49-F238E27FC236}">
                <a16:creationId xmlns:a16="http://schemas.microsoft.com/office/drawing/2014/main" id="{A38269D6-53C7-8DDF-42AC-00B5A713DADD}"/>
              </a:ext>
            </a:extLst>
          </p:cNvPr>
          <p:cNvSpPr/>
          <p:nvPr/>
        </p:nvSpPr>
        <p:spPr>
          <a:xfrm>
            <a:off x="3045881" y="1774122"/>
            <a:ext cx="3522903" cy="142063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… </a:t>
            </a:r>
            <a:r>
              <a:rPr lang="en-US" sz="2800" b="1" dirty="0" err="1">
                <a:solidFill>
                  <a:srgbClr val="002060"/>
                </a:solidFill>
              </a:rPr>
              <a:t>yma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72654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321171" y="5257800"/>
            <a:ext cx="15496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hoff</a:t>
            </a:r>
          </a:p>
          <a:p>
            <a:pPr algn="ctr"/>
            <a:r>
              <a:rPr lang="en-US" sz="2800" i="1" dirty="0" err="1">
                <a:solidFill>
                  <a:srgbClr val="002060"/>
                </a:solidFill>
                <a:cs typeface="Calibri"/>
              </a:rPr>
              <a:t>favourite</a:t>
            </a:r>
          </a:p>
        </p:txBody>
      </p:sp>
    </p:spTree>
    <p:extLst>
      <p:ext uri="{BB962C8B-B14F-4D97-AF65-F5344CB8AC3E}">
        <p14:creationId xmlns:p14="http://schemas.microsoft.com/office/powerpoint/2010/main" val="14170719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19E72767-D1E4-EB17-CAB9-3678401157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8504" y="2831644"/>
            <a:ext cx="3781096" cy="38222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F584F7-628B-DC45-B0DE-8E3F030C0185}"/>
              </a:ext>
            </a:extLst>
          </p:cNvPr>
          <p:cNvSpPr txBox="1"/>
          <p:nvPr/>
        </p:nvSpPr>
        <p:spPr>
          <a:xfrm>
            <a:off x="697981" y="298046"/>
            <a:ext cx="1761440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Hoff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  <a:effectLst/>
              </a:rPr>
              <a:t>Favourite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877A30B-D2E2-DE4F-9E8B-53A8FD0B4B8C}"/>
              </a:ext>
            </a:extLst>
          </p:cNvPr>
          <p:cNvGraphicFramePr>
            <a:graphicFrameLocks noGrp="1"/>
          </p:cNvGraphicFramePr>
          <p:nvPr/>
        </p:nvGraphicFramePr>
        <p:xfrm>
          <a:off x="330119" y="1615440"/>
          <a:ext cx="7443689" cy="5013960"/>
        </p:xfrm>
        <a:graphic>
          <a:graphicData uri="http://schemas.openxmlformats.org/drawingml/2006/table">
            <a:tbl>
              <a:tblPr firstRow="1" firstCol="1" bandRow="1"/>
              <a:tblGrid>
                <a:gridCol w="3580349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3863340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chi?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di?</a:t>
                      </a: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is your favourite food?</a:t>
                      </a:r>
                      <a:endParaRPr lang="en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Cinio dydd Sul.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Cinio dydd Sul ydy 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i ydy </a:t>
                      </a:r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pitsa.</a:t>
                      </a: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chi?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di?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is your favourite drink?</a:t>
                      </a:r>
                      <a:endParaRPr lang="en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Te.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Te ydy 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i ydy te.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02236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chi?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di?</a:t>
                      </a: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is your favourite programme?</a:t>
                      </a:r>
                      <a:endParaRPr lang="en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ydy 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i ydy </a:t>
                      </a:r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0579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1028700" indent="-1028700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l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iw chi?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ân di?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l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yfr di?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ffilm di?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ydy fy hoff ... 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Fy hoff ... i ydy </a:t>
                      </a:r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1778961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C3E8155C-CD7F-0141-8877-FEB82310DF15}"/>
              </a:ext>
            </a:extLst>
          </p:cNvPr>
          <p:cNvSpPr txBox="1"/>
          <p:nvPr/>
        </p:nvSpPr>
        <p:spPr>
          <a:xfrm>
            <a:off x="10149839" y="4875074"/>
            <a:ext cx="196215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Mae </a:t>
            </a:r>
            <a:r>
              <a:rPr lang="en-US" b="1" dirty="0" err="1">
                <a:solidFill>
                  <a:srgbClr val="002060"/>
                </a:solidFill>
              </a:rPr>
              <a:t>treiglad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meddal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ôl</a:t>
            </a:r>
            <a:r>
              <a:rPr lang="en-US" b="1" dirty="0">
                <a:solidFill>
                  <a:srgbClr val="002060"/>
                </a:solidFill>
              </a:rPr>
              <a:t> ‘</a:t>
            </a:r>
            <a:r>
              <a:rPr lang="en-US" b="1" dirty="0" err="1">
                <a:solidFill>
                  <a:srgbClr val="002060"/>
                </a:solidFill>
              </a:rPr>
              <a:t>hoff</a:t>
            </a:r>
            <a:r>
              <a:rPr lang="en-US" b="1" dirty="0">
                <a:solidFill>
                  <a:srgbClr val="002060"/>
                </a:solidFill>
              </a:rPr>
              <a:t>’.</a:t>
            </a:r>
            <a:endParaRPr lang="en-US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There is a soft mutation after ‘</a:t>
            </a:r>
            <a:r>
              <a:rPr lang="en-US" i="1" dirty="0" err="1">
                <a:solidFill>
                  <a:srgbClr val="002060"/>
                </a:solidFill>
              </a:rPr>
              <a:t>hoff</a:t>
            </a:r>
            <a:r>
              <a:rPr lang="en-US" i="1" dirty="0">
                <a:solidFill>
                  <a:srgbClr val="002060"/>
                </a:solidFill>
              </a:rPr>
              <a:t>’.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1D7A9B-15E8-9240-AA5F-A0E4DC6B1B0D}"/>
              </a:ext>
            </a:extLst>
          </p:cNvPr>
          <p:cNvSpPr txBox="1"/>
          <p:nvPr/>
        </p:nvSpPr>
        <p:spPr>
          <a:xfrm>
            <a:off x="5303520" y="472096"/>
            <a:ext cx="6518121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cs typeface="Cavolini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cs typeface="Cavolini"/>
              </a:rPr>
              <a:t>   =   </a:t>
            </a:r>
            <a:r>
              <a:rPr lang="en-US" sz="2800" i="1" dirty="0">
                <a:solidFill>
                  <a:srgbClr val="002060"/>
                </a:solidFill>
                <a:cs typeface="Cavolini"/>
              </a:rPr>
              <a:t>to like            </a:t>
            </a:r>
            <a:r>
              <a:rPr lang="en-US" sz="2800" b="1" dirty="0" err="1">
                <a:solidFill>
                  <a:srgbClr val="002060"/>
                </a:solidFill>
                <a:cs typeface="Cavolini"/>
              </a:rPr>
              <a:t>hoff</a:t>
            </a:r>
            <a:r>
              <a:rPr lang="en-US" sz="2800" b="1" dirty="0">
                <a:solidFill>
                  <a:srgbClr val="002060"/>
                </a:solidFill>
                <a:cs typeface="Cavolini"/>
              </a:rPr>
              <a:t>   =   </a:t>
            </a:r>
            <a:r>
              <a:rPr lang="en-US" sz="2800" i="1" dirty="0">
                <a:solidFill>
                  <a:srgbClr val="002060"/>
                </a:solidFill>
                <a:cs typeface="Cavolini"/>
              </a:rPr>
              <a:t>favourite</a:t>
            </a:r>
          </a:p>
        </p:txBody>
      </p:sp>
    </p:spTree>
    <p:extLst>
      <p:ext uri="{BB962C8B-B14F-4D97-AF65-F5344CB8AC3E}">
        <p14:creationId xmlns:p14="http://schemas.microsoft.com/office/powerpoint/2010/main" val="14301371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E9BEDBD7-EF9E-CF42-9A4A-B540F6B8D4FE}"/>
              </a:ext>
            </a:extLst>
          </p:cNvPr>
          <p:cNvSpPr/>
          <p:nvPr/>
        </p:nvSpPr>
        <p:spPr>
          <a:xfrm>
            <a:off x="697324" y="1467649"/>
            <a:ext cx="3666178" cy="181476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Gwrandewch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y trac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sain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. 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Mae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rhai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geiriau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tresmasu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!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Uwcholeuwch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y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geiriau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hyn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  <a:ea typeface="+mn-lt"/>
                <a:cs typeface="+mn-lt"/>
              </a:rPr>
              <a:t>Listen to the track.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  <a:ea typeface="+mn-lt"/>
                <a:cs typeface="+mn-lt"/>
              </a:rPr>
              <a:t>Some words have snuck in!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  <a:ea typeface="+mn-lt"/>
                <a:cs typeface="+mn-lt"/>
              </a:rPr>
              <a:t>Highlight those words.</a:t>
            </a:r>
            <a:endParaRPr lang="en-US" dirty="0">
              <a:cs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1B833D2-9DDC-3849-94A5-D8C3E494DC46}"/>
              </a:ext>
            </a:extLst>
          </p:cNvPr>
          <p:cNvSpPr txBox="1"/>
          <p:nvPr/>
        </p:nvSpPr>
        <p:spPr>
          <a:xfrm>
            <a:off x="408158" y="225782"/>
            <a:ext cx="388952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effectLst/>
              </a:rPr>
              <a:t>Tocio’r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Tresmaswr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!</a:t>
            </a:r>
            <a:endParaRPr lang="en-GB" sz="3600" dirty="0">
              <a:effectLst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Spot the Intruder!</a:t>
            </a:r>
            <a:endParaRPr lang="en-GB" sz="2400" i="1" dirty="0">
              <a:effectLst/>
            </a:endParaRP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50061798-83F2-5A4D-9ECE-377FE6ED1D64}"/>
              </a:ext>
            </a:extLst>
          </p:cNvPr>
          <p:cNvSpPr/>
          <p:nvPr/>
        </p:nvSpPr>
        <p:spPr>
          <a:xfrm>
            <a:off x="5012997" y="237302"/>
            <a:ext cx="6954213" cy="5569138"/>
          </a:xfrm>
          <a:prstGeom prst="wedgeRoundRectCallout">
            <a:avLst>
              <a:gd name="adj1" fmla="val -67311"/>
              <a:gd name="adj2" fmla="val 46053"/>
              <a:gd name="adj3" fmla="val 16667"/>
            </a:avLst>
          </a:prstGeom>
          <a:ln w="28575">
            <a:solidFill>
              <a:srgbClr val="00206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EFB5B3FB-CD23-4742-831D-DCF00F9183A8}"/>
              </a:ext>
            </a:extLst>
          </p:cNvPr>
          <p:cNvSpPr txBox="1">
            <a:spLocks/>
          </p:cNvSpPr>
          <p:nvPr/>
        </p:nvSpPr>
        <p:spPr>
          <a:xfrm>
            <a:off x="5349816" y="505013"/>
            <a:ext cx="643402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Mared Evans ydw i. Rydw i’n byw yn Hwlffordd nawr, ond rydw i’n dod o Glydach ger Abertawe yn wreiddiol. Rydw i’n gweithio fel athrawes yn Ysgol Penybryn. Rydw i’n dysgu Blwyddyn 4 a 5, ond dydw i ddim yn hoffi dysgu Blwyddyn 4. Blwyddyn 2 ydy fy hoff flwyddyn. Yn yr ysgol, rydw i’n gyfrifol am Gyngor yr Ysgol a Datblygiad Creadigol ar draws yr ysgol.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Rydw i’n byw gyda fy mhartner Rhodri. Mae Rhodri yn dod o Fachynlleth yn wreiddiol. Athro cynradd ydy e hefyd. Mae e’n hoffi gweithio yn y Cyfnod Sylfaen yn Ysgol Sarn. Ymarfer Corff ydy ei hoff bwnc e. Mae e’n gyfrifol am lythrennedd ar draws yr ysgol. 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Rydyn ni’n hoffi gweithio fel athrawon, ond dydyn ni ddim yn hoffi’r gwaith papur o gwbl! Mae Rhodri yn hoffi bwyta ffrwythau, ac rydw i’n hoffi bwyta cawl. Dydw i ddim yn hoffi cinio ysgol.</a:t>
            </a:r>
            <a:endParaRPr lang="en-US" sz="2000" b="1" dirty="0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  <p:pic>
        <p:nvPicPr>
          <p:cNvPr id="2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FD48A158-E65F-CE41-BF21-BC887169B9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1792" y="3625145"/>
            <a:ext cx="957556" cy="957556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630171F1-59C9-65F3-BC06-457DC1E35F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34182" y="3723619"/>
            <a:ext cx="2239361" cy="2984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441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51B833D2-9DDC-3849-94A5-D8C3E494DC46}"/>
              </a:ext>
            </a:extLst>
          </p:cNvPr>
          <p:cNvSpPr txBox="1"/>
          <p:nvPr/>
        </p:nvSpPr>
        <p:spPr>
          <a:xfrm>
            <a:off x="631503" y="370299"/>
            <a:ext cx="3889522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 err="1">
                <a:solidFill>
                  <a:srgbClr val="002060"/>
                </a:solidFill>
              </a:rPr>
              <a:t>Atebion</a:t>
            </a:r>
            <a:r>
              <a:rPr lang="en-US" sz="4400" b="1" dirty="0">
                <a:solidFill>
                  <a:srgbClr val="002060"/>
                </a:solidFill>
                <a:effectLst/>
              </a:rPr>
              <a:t>!</a:t>
            </a:r>
            <a:endParaRPr lang="en-GB" sz="4400">
              <a:effectLst/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Answers!</a:t>
            </a:r>
            <a:endParaRPr lang="en-GB" sz="2400" i="1" dirty="0">
              <a:effectLst/>
            </a:endParaRP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50061798-83F2-5A4D-9ECE-377FE6ED1D64}"/>
              </a:ext>
            </a:extLst>
          </p:cNvPr>
          <p:cNvSpPr/>
          <p:nvPr/>
        </p:nvSpPr>
        <p:spPr>
          <a:xfrm>
            <a:off x="5012997" y="237302"/>
            <a:ext cx="6954213" cy="5569138"/>
          </a:xfrm>
          <a:prstGeom prst="wedgeRoundRectCallout">
            <a:avLst>
              <a:gd name="adj1" fmla="val -67311"/>
              <a:gd name="adj2" fmla="val 46053"/>
              <a:gd name="adj3" fmla="val 16667"/>
            </a:avLst>
          </a:prstGeom>
          <a:ln w="28575">
            <a:solidFill>
              <a:srgbClr val="00206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EFB5B3FB-CD23-4742-831D-DCF00F9183A8}"/>
              </a:ext>
            </a:extLst>
          </p:cNvPr>
          <p:cNvSpPr txBox="1">
            <a:spLocks/>
          </p:cNvSpPr>
          <p:nvPr/>
        </p:nvSpPr>
        <p:spPr>
          <a:xfrm>
            <a:off x="5349816" y="505013"/>
            <a:ext cx="643402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Mared Evans ydw i. Rydw i’n byw yn Hwlffordd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nawr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, ond rydw i’n dod o Glydach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ger Abertawe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yn wreiddiol. Rydw i’n gweithio fel athrawes yn Ysgol Penybryn. Rydw i’n dysgu Blwyddyn 4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a 5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, ond dydw i ddim yn hoffi dysgu Blwyddyn 4. Blwyddyn 2 ydy fy hoff flwyddyn. Yn yr ysgol, rydw i’n gyfrifol am Gyngor yr Ysgol a Datblygiad Creadigol ar draws yr ysgol.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Rydw i’n byw gyda fy mhartner Rhodri. Mae Rhodri yn dod o Fachynlleth yn wreiddiol. Athro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cynradd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ydy e hefyd. Mae e’n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hoffi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gweithio yn y Cyfnod Sylfaen yn Ysgol Sarn. Ymarfer Corff ydy ei hoff bwnc e. Mae e’n gyfrifol am lythrennedd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ar draws yr ysgol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. 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Rydyn ni’n hoffi gweithio fel athrawon, ond dydyn ni ddim yn hoffi’r gwaith papur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o gwbl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! Mae Rhodri yn hoffi bwyta ffrwythau, ac rydw i’n hoffi bwyta cawl. Dydw i ddim yn hoffi cinio ysgol.</a:t>
            </a:r>
            <a:endParaRPr lang="en-US" sz="2000" b="1" dirty="0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  <p:pic>
        <p:nvPicPr>
          <p:cNvPr id="2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FD48A158-E65F-CE41-BF21-BC887169B9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71557" y="1580046"/>
            <a:ext cx="957556" cy="957556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8C15C980-F61B-AA5C-B179-EA540A8699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922" y="3046521"/>
            <a:ext cx="2733675" cy="362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573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3471B7-063D-DA48-82A0-833501AFB3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0792039"/>
              </p:ext>
            </p:extLst>
          </p:nvPr>
        </p:nvGraphicFramePr>
        <p:xfrm>
          <a:off x="6072362" y="4209874"/>
          <a:ext cx="5486400" cy="2197949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92991186"/>
                    </a:ext>
                  </a:extLst>
                </a:gridCol>
              </a:tblGrid>
              <a:tr h="2197949">
                <a:tc>
                  <a:txBody>
                    <a:bodyPr/>
                    <a:lstStyle/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1. Beth ydy enw partner Mared? </a:t>
                      </a:r>
                    </a:p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2. Ble maen nhw’n byw? </a:t>
                      </a:r>
                    </a:p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3. Ble mae hi’n gweithio? </a:t>
                      </a:r>
                    </a:p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4. Beth ydy hoff bwnc Rhodri? </a:t>
                      </a:r>
                      <a:b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</a:br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5. Am beth mae Rhodri’n gyfrifol yn yr ysgol? </a:t>
                      </a:r>
                    </a:p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6. Beth mae Mared yn hoffi fwyta? 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83852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844BFEE-1327-3641-8BE1-1A9576944D71}"/>
              </a:ext>
            </a:extLst>
          </p:cNvPr>
          <p:cNvSpPr txBox="1"/>
          <p:nvPr/>
        </p:nvSpPr>
        <p:spPr>
          <a:xfrm>
            <a:off x="181202" y="434823"/>
            <a:ext cx="11782321" cy="317009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Mared Evans ydw i. Rydw i’n byw yn Hwlffordd, ond rydw i’n dod o Glydach yn wreiddiol. Rydw i’n gweithio fel athrawes yn Ysgol Penybryn. Rydw i’n dysgu Blwyddyn 4, ond dydw i ddim yn hoffi dysgu Blwyddyn 4. Blwyddyn 2 ydy fy hoff flwyddyn. Yn yr ysgol, rydw i’n gyfrifol am Gyngor yr Ysgol a Datblygiad Creadigol ar draws yr ysgol. </a:t>
            </a:r>
            <a:b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Rydw i’n byw gyda fy mhartner Rhodri. Mae Rhodri yn dod o Fachynlleth yn wreiddiol. Athro ydy e hefyd. Mae e’n gweithio yn y Cyfnod Sylfaen yn Ysgol Sarn. Ymarfer Corff ydy ei hoff bwnc e. Mae e’n gyfrifol am lythrennedd.  </a:t>
            </a:r>
            <a:b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Rydyn ni’n hoffi gweithio fel athrawon, ond dydyn ni ddim yn hoffi’r gwaith papur! Mae Rhodri yn hoffi bwyta ffrwythau, ac rydw i’n hoffi bwyta cawl. Dydw i ddim yn hoffi cinio ysgol.</a:t>
            </a:r>
            <a:endParaRPr lang="en-US" sz="2000" dirty="0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F1D817-2EEA-9E44-8D13-A5A9C8DB5392}"/>
              </a:ext>
            </a:extLst>
          </p:cNvPr>
          <p:cNvSpPr txBox="1"/>
          <p:nvPr/>
        </p:nvSpPr>
        <p:spPr>
          <a:xfrm>
            <a:off x="1049852" y="3967567"/>
            <a:ext cx="4526560" cy="83099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Nawr, </a:t>
            </a:r>
            <a:r>
              <a:rPr lang="en-US" sz="2800" b="1" dirty="0" err="1">
                <a:solidFill>
                  <a:srgbClr val="002060"/>
                </a:solidFill>
              </a:rPr>
              <a:t>atebwch</a:t>
            </a:r>
            <a:r>
              <a:rPr lang="en-US" sz="2800" b="1" dirty="0">
                <a:solidFill>
                  <a:srgbClr val="002060"/>
                </a:solidFill>
              </a:rPr>
              <a:t> y </a:t>
            </a:r>
            <a:r>
              <a:rPr lang="en-US" sz="2800" b="1" dirty="0" err="1">
                <a:solidFill>
                  <a:srgbClr val="002060"/>
                </a:solidFill>
              </a:rPr>
              <a:t>cwestiynau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Now, answer the questions.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015841A6-E158-2EA2-E19B-EF5EB53D78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9952" y="4790984"/>
            <a:ext cx="2270235" cy="1939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8683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A8A261-4CAD-0A4E-88FC-EF7843AD36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1587323"/>
              </p:ext>
            </p:extLst>
          </p:nvPr>
        </p:nvGraphicFramePr>
        <p:xfrm>
          <a:off x="277567" y="2885808"/>
          <a:ext cx="11641035" cy="3244613"/>
        </p:xfrm>
        <a:graphic>
          <a:graphicData uri="http://schemas.openxmlformats.org/drawingml/2006/table">
            <a:tbl>
              <a:tblPr/>
              <a:tblGrid>
                <a:gridCol w="5450948">
                  <a:extLst>
                    <a:ext uri="{9D8B030D-6E8A-4147-A177-3AD203B41FA5}">
                      <a16:colId xmlns:a16="http://schemas.microsoft.com/office/drawing/2014/main" val="3799960475"/>
                    </a:ext>
                  </a:extLst>
                </a:gridCol>
                <a:gridCol w="6190087">
                  <a:extLst>
                    <a:ext uri="{9D8B030D-6E8A-4147-A177-3AD203B41FA5}">
                      <a16:colId xmlns:a16="http://schemas.microsoft.com/office/drawing/2014/main" val="3189457558"/>
                    </a:ext>
                  </a:extLst>
                </a:gridCol>
              </a:tblGrid>
              <a:tr h="3244613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1. Beth ydy enw partner Mared?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2. Ble maen nhw’n byw?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3. Ble mae hi’n gweithio?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4. Beth ydy hoff bwnc Rhodri? </a:t>
                      </a:r>
                      <a:b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</a:b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5. Am beth mae Rhodri’n gyfrifol yn yr ysgol?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6. Beth mae Mared yn hoffi fwyta? 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1.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Rhodri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ydy enw partner Mared.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2. Maen nhw’n byw yn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Hwlffordd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3. Mae hi’n gweithio yn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Ysgol Penbryn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4. Hoff bwnc Rhodri ydy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Ymarfer Corff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b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</a:b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5. Mae Rhodri’n gyfrifol am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lythrennedd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yn yr ysgol.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6. Mae Mared yn hoffi bwyta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cawl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 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95414380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57EB660-E670-4B43-B66D-6A06EC59B98C}"/>
              </a:ext>
            </a:extLst>
          </p:cNvPr>
          <p:cNvSpPr txBox="1"/>
          <p:nvPr/>
        </p:nvSpPr>
        <p:spPr>
          <a:xfrm>
            <a:off x="5020360" y="416287"/>
            <a:ext cx="2142440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Atebion</a:t>
            </a:r>
            <a:endParaRPr lang="en-GB" sz="4400" b="1" dirty="0">
              <a:solidFill>
                <a:srgbClr val="002060"/>
              </a:solidFill>
              <a:cs typeface="Calibri" panose="020F0502020204030204"/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</a:rPr>
              <a:t>Answers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5B023986-6680-1C06-7438-640F0EC927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608" y="183185"/>
            <a:ext cx="1683955" cy="2285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8840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939271" y="5257800"/>
            <a:ext cx="23134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  <a:cs typeface="Calibri"/>
              </a:rPr>
              <a:t>Ga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…?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May I have ...?</a:t>
            </a:r>
          </a:p>
        </p:txBody>
      </p:sp>
    </p:spTree>
    <p:extLst>
      <p:ext uri="{BB962C8B-B14F-4D97-AF65-F5344CB8AC3E}">
        <p14:creationId xmlns:p14="http://schemas.microsoft.com/office/powerpoint/2010/main" val="24073502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AC65A624-B4FA-CB4F-AD4A-026E3B0FD0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1212121"/>
              </p:ext>
            </p:extLst>
          </p:nvPr>
        </p:nvGraphicFramePr>
        <p:xfrm>
          <a:off x="489783" y="533066"/>
          <a:ext cx="5135385" cy="211703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89803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74558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7035">
                <a:tc>
                  <a:txBody>
                    <a:bodyPr/>
                    <a:lstStyle/>
                    <a:p>
                      <a:r>
                        <a:rPr lang="cy-GB" sz="4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4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Ga</a:t>
                      </a:r>
                      <a:r>
                        <a:rPr lang="cy-GB" sz="4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i ...?</a:t>
                      </a:r>
                      <a:endParaRPr lang="en-GB" sz="4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 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May I </a:t>
                      </a:r>
                      <a:r>
                        <a:rPr lang="cy-GB" sz="2500" i="1" dirty="0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have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...?</a:t>
                      </a:r>
                      <a:endParaRPr lang="en-GB" sz="25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19" name="TextBox 24">
            <a:extLst>
              <a:ext uri="{FF2B5EF4-FFF2-40B4-BE49-F238E27FC236}">
                <a16:creationId xmlns:a16="http://schemas.microsoft.com/office/drawing/2014/main" id="{F7CFAA81-67B8-C14D-A3BA-5BF6AB6FD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4680" y="1666821"/>
            <a:ext cx="2230371" cy="830262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3">
            <a:extLst>
              <a:ext uri="{FF2B5EF4-FFF2-40B4-BE49-F238E27FC236}">
                <a16:creationId xmlns:a16="http://schemas.microsoft.com/office/drawing/2014/main" id="{529E0F52-726B-7549-A7C2-7BCE0243BA07}"/>
              </a:ext>
            </a:extLst>
          </p:cNvPr>
          <p:cNvSpPr txBox="1"/>
          <p:nvPr/>
        </p:nvSpPr>
        <p:spPr>
          <a:xfrm>
            <a:off x="3399089" y="702695"/>
            <a:ext cx="1985962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b="1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sp>
        <p:nvSpPr>
          <p:cNvPr id="23" name="TextBox 24">
            <a:extLst>
              <a:ext uri="{FF2B5EF4-FFF2-40B4-BE49-F238E27FC236}">
                <a16:creationId xmlns:a16="http://schemas.microsoft.com/office/drawing/2014/main" id="{962FE2CD-1BC7-2548-8147-4E238FE5A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4680" y="1697669"/>
            <a:ext cx="189430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679306-4AD1-E546-A0C0-5175D00B1B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315" y="761627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6E7A57-2E57-4848-99A7-5B9251C65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4391">
            <a:off x="4618337" y="1702866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537ADC25-E64D-0C47-B2C5-DE575657D3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3020308"/>
              </p:ext>
            </p:extLst>
          </p:nvPr>
        </p:nvGraphicFramePr>
        <p:xfrm>
          <a:off x="6566834" y="535896"/>
          <a:ext cx="5135383" cy="2111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824655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310728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1373">
                <a:tc>
                  <a:txBody>
                    <a:bodyPr/>
                    <a:lstStyle/>
                    <a:p>
                      <a:r>
                        <a:rPr lang="cy-GB" sz="4000" b="1" dirty="0">
                          <a:solidFill>
                            <a:srgbClr val="002060"/>
                          </a:solidFill>
                          <a:effectLst/>
                        </a:rPr>
                        <a:t> Gawn ni ...?</a:t>
                      </a:r>
                      <a:endParaRPr lang="en-GB" sz="40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</a:rPr>
                        <a:t>May we </a:t>
                      </a:r>
                      <a:r>
                        <a:rPr lang="cy-GB" sz="2500" i="1" dirty="0" err="1">
                          <a:solidFill>
                            <a:srgbClr val="002060"/>
                          </a:solidFill>
                          <a:effectLst/>
                        </a:rPr>
                        <a:t>have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</a:rPr>
                        <a:t> ...?</a:t>
                      </a:r>
                      <a:endParaRPr lang="en-GB" sz="2500" i="1" dirty="0">
                        <a:solidFill>
                          <a:srgbClr val="002060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pic>
        <p:nvPicPr>
          <p:cNvPr id="1032" name="Picture 8" descr="FF1 APPLE">
            <a:extLst>
              <a:ext uri="{FF2B5EF4-FFF2-40B4-BE49-F238E27FC236}">
                <a16:creationId xmlns:a16="http://schemas.microsoft.com/office/drawing/2014/main" id="{573D9006-6BED-B746-A148-E54BADFD6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9783" y="3154863"/>
            <a:ext cx="1371601" cy="1371601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887,610 Orange Fruit Stock Photos, Pictures &amp; Royalty-Free Images - iStock">
            <a:extLst>
              <a:ext uri="{FF2B5EF4-FFF2-40B4-BE49-F238E27FC236}">
                <a16:creationId xmlns:a16="http://schemas.microsoft.com/office/drawing/2014/main" id="{2284E498-9CA4-6643-BA06-33ECF8C00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710" y="3180459"/>
            <a:ext cx="1463157" cy="1346005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25 Healthy Snacks That Are Fast &amp; Easy – Kayla Itsines">
            <a:extLst>
              <a:ext uri="{FF2B5EF4-FFF2-40B4-BE49-F238E27FC236}">
                <a16:creationId xmlns:a16="http://schemas.microsoft.com/office/drawing/2014/main" id="{00A778F2-BEED-B94D-A16F-9BECAB13A7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2" t="5757" r="19142" b="5456"/>
          <a:stretch/>
        </p:blipFill>
        <p:spPr bwMode="auto">
          <a:xfrm>
            <a:off x="5339193" y="3154863"/>
            <a:ext cx="1504567" cy="1371602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DE4CAF20-2D9B-354B-910E-A7929D8EF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0135" y="3180459"/>
            <a:ext cx="1392831" cy="1371602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6E158755-70B5-3547-B305-76B6B6BFA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9709" y="3154863"/>
            <a:ext cx="1430647" cy="1400400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6">
            <a:extLst>
              <a:ext uri="{FF2B5EF4-FFF2-40B4-BE49-F238E27FC236}">
                <a16:creationId xmlns:a16="http://schemas.microsoft.com/office/drawing/2014/main" id="{65240A71-011C-2C4A-A8F1-D350780D39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736" y="4640908"/>
            <a:ext cx="741043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afal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925368F-A696-E64F-A238-7365F8E6B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05179" y="4611186"/>
            <a:ext cx="961730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snac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0BCE3B9-6A76-5B43-A1B9-3CE276D81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54680" y="4611186"/>
            <a:ext cx="961729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oren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8" name="Rectangle 6">
            <a:extLst>
              <a:ext uri="{FF2B5EF4-FFF2-40B4-BE49-F238E27FC236}">
                <a16:creationId xmlns:a16="http://schemas.microsoft.com/office/drawing/2014/main" id="{F35857D4-0A2D-CA4D-9B3A-99B8CE4C2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01881" y="4611186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002060"/>
                </a:solidFill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afal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DC334E42-921D-5843-99E8-96765142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37519" y="4595532"/>
            <a:ext cx="1800652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002060"/>
                </a:solidFill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oren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D73445FA-35E4-B74E-A048-24645C8635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7198003"/>
              </p:ext>
            </p:extLst>
          </p:nvPr>
        </p:nvGraphicFramePr>
        <p:xfrm>
          <a:off x="793735" y="5542849"/>
          <a:ext cx="10595482" cy="9475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34325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525223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947532">
                <a:tc>
                  <a:txBody>
                    <a:bodyPr/>
                    <a:lstStyle/>
                    <a:p>
                      <a:pPr algn="ctr"/>
                      <a:r>
                        <a:rPr lang="cy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os gweli di’n dda?</a:t>
                      </a:r>
                      <a:endParaRPr lang="en-GB" sz="3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pPr algn="ctr"/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Please? (</a:t>
                      </a:r>
                      <a:r>
                        <a:rPr lang="cy-GB" sz="2500" b="1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ti 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= one person)</a:t>
                      </a:r>
                      <a:endParaRPr lang="en-GB" sz="25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os</a:t>
                      </a:r>
                      <a:r>
                        <a:rPr lang="en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gwelwch</a:t>
                      </a:r>
                      <a:r>
                        <a:rPr lang="en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dda</a:t>
                      </a:r>
                      <a:r>
                        <a:rPr lang="en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Please? (</a:t>
                      </a:r>
                      <a:r>
                        <a:rPr lang="cy-GB" sz="2500" b="1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chi 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= a group)</a:t>
                      </a:r>
                      <a:endParaRPr lang="en-GB" sz="25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37" name="TextBox 3">
            <a:extLst>
              <a:ext uri="{FF2B5EF4-FFF2-40B4-BE49-F238E27FC236}">
                <a16:creationId xmlns:a16="http://schemas.microsoft.com/office/drawing/2014/main" id="{2D4DC2A2-DAFA-C14A-AE5E-8876F424F747}"/>
              </a:ext>
            </a:extLst>
          </p:cNvPr>
          <p:cNvSpPr txBox="1"/>
          <p:nvPr/>
        </p:nvSpPr>
        <p:spPr>
          <a:xfrm>
            <a:off x="9501380" y="724934"/>
            <a:ext cx="1985962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b="1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43B444E-FB26-C94F-BFD6-5824B2DAA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5895" y="724671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" name="TextBox 24">
            <a:extLst>
              <a:ext uri="{FF2B5EF4-FFF2-40B4-BE49-F238E27FC236}">
                <a16:creationId xmlns:a16="http://schemas.microsoft.com/office/drawing/2014/main" id="{B919F4AC-2EEB-5849-8210-3E2F62BFAA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56971" y="1671742"/>
            <a:ext cx="2230371" cy="830262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42" name="TextBox 24">
            <a:extLst>
              <a:ext uri="{FF2B5EF4-FFF2-40B4-BE49-F238E27FC236}">
                <a16:creationId xmlns:a16="http://schemas.microsoft.com/office/drawing/2014/main" id="{B2643264-750D-B946-A396-C890092A7D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52966" y="1689442"/>
            <a:ext cx="189430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chewch</a:t>
            </a:r>
            <a:endParaRPr lang="en-GB" altLang="en-US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8DA11A4C-11FC-C54D-B5E7-02AE26206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1380" y="1702864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0539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8A705E9-E72E-DEF8-2B2D-08D1CA4775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651" b="2294"/>
          <a:stretch/>
        </p:blipFill>
        <p:spPr>
          <a:xfrm>
            <a:off x="4960883" y="144517"/>
            <a:ext cx="7228713" cy="6706888"/>
          </a:xfrm>
          <a:prstGeom prst="rect">
            <a:avLst/>
          </a:prstGeom>
        </p:spPr>
      </p:pic>
      <p:sp>
        <p:nvSpPr>
          <p:cNvPr id="11" name="Rectangle 6">
            <a:extLst>
              <a:ext uri="{FF2B5EF4-FFF2-40B4-BE49-F238E27FC236}">
                <a16:creationId xmlns:a16="http://schemas.microsoft.com/office/drawing/2014/main" id="{0D28A5FA-6541-44DE-8713-571F389B0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65101" y="1668153"/>
            <a:ext cx="2788401" cy="334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aned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f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isged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ensil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f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ynd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i’r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tŷ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bach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aent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l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yfr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</p:txBody>
      </p:sp>
      <p:pic>
        <p:nvPicPr>
          <p:cNvPr id="16437" name="Picture 14" descr="https://www.charityandbiscuits.com/wp-content/themes/wpbootstrap/img/rich-tea.png">
            <a:extLst>
              <a:ext uri="{FF2B5EF4-FFF2-40B4-BE49-F238E27FC236}">
                <a16:creationId xmlns:a16="http://schemas.microsoft.com/office/drawing/2014/main" id="{0474F5D7-9FD2-4106-B69F-F9C5C614D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380" y="2225388"/>
            <a:ext cx="499239" cy="51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8" name="Picture 15" descr="http://pngimg.com/upload/cup_PNG1984.png">
            <a:extLst>
              <a:ext uri="{FF2B5EF4-FFF2-40B4-BE49-F238E27FC236}">
                <a16:creationId xmlns:a16="http://schemas.microsoft.com/office/drawing/2014/main" id="{09B3A60B-627E-4D77-AE6E-A3F1839C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2369" y="1606006"/>
            <a:ext cx="703262" cy="578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Rectangle 6">
            <a:extLst>
              <a:ext uri="{FF2B5EF4-FFF2-40B4-BE49-F238E27FC236}">
                <a16:creationId xmlns:a16="http://schemas.microsoft.com/office/drawing/2014/main" id="{BA17ADCF-F37A-EA45-B5B4-1D9E5B1567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644" y="1707946"/>
            <a:ext cx="2190662" cy="334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002060"/>
                </a:solidFill>
                <a:cs typeface="Calibri" panose="020F0502020204030204" pitchFamily="34" charset="0"/>
              </a:rPr>
              <a:t>paned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bisged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pensil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mynd</a:t>
            </a:r>
            <a:r>
              <a:rPr lang="en-GB" altLang="en-US" sz="2400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i’r</a:t>
            </a:r>
            <a:r>
              <a:rPr lang="en-GB" altLang="en-US" sz="2400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tŷ</a:t>
            </a:r>
            <a:r>
              <a:rPr lang="en-GB" altLang="en-US" sz="2400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bach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paent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llyfr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4DC3CBB-3908-D64B-B033-A0FC6EBB7886}"/>
              </a:ext>
            </a:extLst>
          </p:cNvPr>
          <p:cNvSpPr txBox="1"/>
          <p:nvPr/>
        </p:nvSpPr>
        <p:spPr>
          <a:xfrm>
            <a:off x="9768218" y="365211"/>
            <a:ext cx="20954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Y Treiglad Meddal</a:t>
            </a:r>
          </a:p>
          <a:p>
            <a:pPr algn="ctr"/>
            <a:r>
              <a:rPr lang="en-US" sz="1600" dirty="0">
                <a:solidFill>
                  <a:srgbClr val="002060"/>
                </a:solidFill>
              </a:rPr>
              <a:t>The Soft Mutation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312E52F-BF6E-8844-B1F7-BAF98096DD44}"/>
              </a:ext>
            </a:extLst>
          </p:cNvPr>
          <p:cNvSpPr txBox="1"/>
          <p:nvPr/>
        </p:nvSpPr>
        <p:spPr>
          <a:xfrm>
            <a:off x="10344234" y="1364962"/>
            <a:ext cx="1476686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p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b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t     &gt;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d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c 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g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b 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d 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dd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g     &gt;</a:t>
            </a:r>
            <a:r>
              <a:rPr lang="en-US" sz="2000" b="1" dirty="0">
                <a:latin typeface="SASSOON PRIMARY" pitchFamily="2" charset="0"/>
              </a:rPr>
              <a:t> 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-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m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ll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    &gt;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l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rh    &gt;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r</a:t>
            </a: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F8491156-C15F-9746-9C09-D0848C7633F4}"/>
              </a:ext>
            </a:extLst>
          </p:cNvPr>
          <p:cNvSpPr/>
          <p:nvPr/>
        </p:nvSpPr>
        <p:spPr>
          <a:xfrm>
            <a:off x="998573" y="232237"/>
            <a:ext cx="4497996" cy="909380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</a:rPr>
              <a:t>Mae treiglad meddal ar ôl ‘Ga i...’</a:t>
            </a:r>
          </a:p>
          <a:p>
            <a:pPr algn="ctr"/>
            <a:r>
              <a:rPr lang="cy-GB" sz="2000" i="1" dirty="0">
                <a:solidFill>
                  <a:srgbClr val="002060"/>
                </a:solidFill>
              </a:rPr>
              <a:t>There is a soft mutation after ‘Ga i..</a:t>
            </a:r>
          </a:p>
        </p:txBody>
      </p:sp>
      <p:sp>
        <p:nvSpPr>
          <p:cNvPr id="35" name="TextBox 3">
            <a:extLst>
              <a:ext uri="{FF2B5EF4-FFF2-40B4-BE49-F238E27FC236}">
                <a16:creationId xmlns:a16="http://schemas.microsoft.com/office/drawing/2014/main" id="{BDAF4404-01A0-A14E-9670-E15AC58A5B96}"/>
              </a:ext>
            </a:extLst>
          </p:cNvPr>
          <p:cNvSpPr txBox="1"/>
          <p:nvPr/>
        </p:nvSpPr>
        <p:spPr>
          <a:xfrm>
            <a:off x="299643" y="5701174"/>
            <a:ext cx="1905988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b="1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B9608B-E337-4732-945C-EDE4C29B91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389" y="5723150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TextBox 24">
            <a:extLst>
              <a:ext uri="{FF2B5EF4-FFF2-40B4-BE49-F238E27FC236}">
                <a16:creationId xmlns:a16="http://schemas.microsoft.com/office/drawing/2014/main" id="{181345B0-E098-0145-A412-43C326EEE9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9297" y="5701580"/>
            <a:ext cx="2230371" cy="769441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237A553E-932C-4B17-BB93-744DDF6703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36082">
            <a:off x="3801302" y="5712343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D93F2CA-0466-749A-D49A-E9AB9D42C2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74392" y="2824326"/>
            <a:ext cx="1258286" cy="329106"/>
          </a:xfrm>
          <a:prstGeom prst="rect">
            <a:avLst/>
          </a:prstGeom>
        </p:spPr>
      </p:pic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F2922429-1652-F26D-F14E-3798398C3DC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7726" y="3147684"/>
            <a:ext cx="820135" cy="785978"/>
          </a:xfrm>
          <a:prstGeom prst="rect">
            <a:avLst/>
          </a:prstGeom>
        </p:spPr>
      </p:pic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431BAB44-FF28-35CC-CB31-84CC677B10C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840000">
            <a:off x="1251809" y="3747549"/>
            <a:ext cx="776782" cy="666751"/>
          </a:xfrm>
          <a:prstGeom prst="rect">
            <a:avLst/>
          </a:prstGeom>
        </p:spPr>
      </p:pic>
      <p:pic>
        <p:nvPicPr>
          <p:cNvPr id="6" name="Picture 6" descr="Logo, icon&#10;&#10;Description automatically generated">
            <a:extLst>
              <a:ext uri="{FF2B5EF4-FFF2-40B4-BE49-F238E27FC236}">
                <a16:creationId xmlns:a16="http://schemas.microsoft.com/office/drawing/2014/main" id="{6F10120E-DD00-36EE-24A3-3AEE8CF4F42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35268" y="4401700"/>
            <a:ext cx="701567" cy="616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3946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09ECF3-E21D-3841-80D8-A93CA5F6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168" y="1485344"/>
            <a:ext cx="1701800" cy="11811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9DA1D-C33C-C34C-A3BC-E0A1C427A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7442" y="1209366"/>
            <a:ext cx="1447744" cy="143510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5548E8-91FD-6245-8B24-B1949BF6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7217" y="2247910"/>
            <a:ext cx="1244600" cy="16256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9673B8-4F11-AF41-9307-FEFC9D4F0B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50894" y="2313523"/>
            <a:ext cx="1651000" cy="12319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42BFFB-2A8C-3A4E-A14B-1911CF452B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00509" y="2308397"/>
            <a:ext cx="1663700" cy="12192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9FE1D5-8B6C-7F4A-BB9E-A4B167524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9497" y="3322980"/>
            <a:ext cx="1765300" cy="1143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6AD3B-1BA4-5D45-A787-44014CE9781C}"/>
              </a:ext>
            </a:extLst>
          </p:cNvPr>
          <p:cNvSpPr txBox="1"/>
          <p:nvPr/>
        </p:nvSpPr>
        <p:spPr>
          <a:xfrm>
            <a:off x="1386279" y="2690946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ffedog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9788C1-3DF2-5C48-A9C0-5BA1969C4BDD}"/>
              </a:ext>
            </a:extLst>
          </p:cNvPr>
          <p:cNvSpPr txBox="1"/>
          <p:nvPr/>
        </p:nvSpPr>
        <p:spPr>
          <a:xfrm>
            <a:off x="3963524" y="2636290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rhaw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8C3F4A-102E-AD42-85AE-0016C2C3EFAB}"/>
              </a:ext>
            </a:extLst>
          </p:cNvPr>
          <p:cNvSpPr txBox="1"/>
          <p:nvPr/>
        </p:nvSpPr>
        <p:spPr>
          <a:xfrm>
            <a:off x="5784141" y="3861344"/>
            <a:ext cx="109075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bwced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9C166-B38A-504C-B7E4-6FCC838C123B}"/>
              </a:ext>
            </a:extLst>
          </p:cNvPr>
          <p:cNvSpPr txBox="1"/>
          <p:nvPr/>
        </p:nvSpPr>
        <p:spPr>
          <a:xfrm>
            <a:off x="8009985" y="354057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cranc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1154E6-B277-7449-A23C-07779C204826}"/>
              </a:ext>
            </a:extLst>
          </p:cNvPr>
          <p:cNvSpPr txBox="1"/>
          <p:nvPr/>
        </p:nvSpPr>
        <p:spPr>
          <a:xfrm>
            <a:off x="10545652" y="3527597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cwch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610CC-6687-E04D-AE55-AE3B68C8ED10}"/>
              </a:ext>
            </a:extLst>
          </p:cNvPr>
          <p:cNvSpPr txBox="1"/>
          <p:nvPr/>
        </p:nvSpPr>
        <p:spPr>
          <a:xfrm>
            <a:off x="2816968" y="4447878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paent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EBA12892-FD78-4545-926B-8FEDA7B33210}"/>
              </a:ext>
            </a:extLst>
          </p:cNvPr>
          <p:cNvSpPr txBox="1">
            <a:spLocks/>
          </p:cNvSpPr>
          <p:nvPr/>
        </p:nvSpPr>
        <p:spPr>
          <a:xfrm>
            <a:off x="313869" y="86880"/>
            <a:ext cx="2509139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5400" b="1" dirty="0">
                <a:solidFill>
                  <a:srgbClr val="002060"/>
                </a:solidFill>
                <a:latin typeface="+mn-lt"/>
              </a:rPr>
              <a:t>Ga </a:t>
            </a:r>
            <a:r>
              <a:rPr lang="en-US" sz="5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US" sz="5400" b="1" dirty="0">
                <a:solidFill>
                  <a:srgbClr val="002060"/>
                </a:solidFill>
                <a:latin typeface="+mn-lt"/>
              </a:rPr>
              <a:t> ...? </a:t>
            </a:r>
            <a:endParaRPr lang="en-US" sz="5400" b="1" dirty="0">
              <a:solidFill>
                <a:srgbClr val="002060"/>
              </a:solidFill>
              <a:latin typeface="+mn-lt"/>
              <a:sym typeface="Wingdings" pitchFamily="2" charset="2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F354A-A5EE-304D-A234-8395B1836978}"/>
              </a:ext>
            </a:extLst>
          </p:cNvPr>
          <p:cNvSpPr txBox="1"/>
          <p:nvPr/>
        </p:nvSpPr>
        <p:spPr>
          <a:xfrm>
            <a:off x="3207734" y="6108600"/>
            <a:ext cx="158204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pysgodyn</a:t>
            </a:r>
            <a:endParaRPr lang="en-US" sz="2500" dirty="0">
              <a:solidFill>
                <a:srgbClr val="002060"/>
              </a:solidFill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85C53A4-5D79-184A-98F2-E915B76FE8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91676" y="5190244"/>
            <a:ext cx="1406346" cy="91826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AEB95105-9AE4-8A47-9C81-A3EE843C0FD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15020" y="4503230"/>
            <a:ext cx="1647640" cy="140852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3384A90-C537-5047-8354-39F1B85BAE5E}"/>
              </a:ext>
            </a:extLst>
          </p:cNvPr>
          <p:cNvSpPr txBox="1"/>
          <p:nvPr/>
        </p:nvSpPr>
        <p:spPr>
          <a:xfrm>
            <a:off x="10334737" y="5965383"/>
            <a:ext cx="148419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rhidyll</a:t>
            </a:r>
            <a:r>
              <a:rPr lang="en-US" sz="2500" dirty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34" name="Speech Bubble: Rectangle with Corners Rounded 4">
            <a:extLst>
              <a:ext uri="{FF2B5EF4-FFF2-40B4-BE49-F238E27FC236}">
                <a16:creationId xmlns:a16="http://schemas.microsoft.com/office/drawing/2014/main" id="{341F5B47-581F-2545-86D1-39A6783CC6BA}"/>
              </a:ext>
            </a:extLst>
          </p:cNvPr>
          <p:cNvSpPr/>
          <p:nvPr/>
        </p:nvSpPr>
        <p:spPr>
          <a:xfrm>
            <a:off x="6034094" y="208483"/>
            <a:ext cx="5842646" cy="16256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Gyda phartner, cymrwch eich tro holi eich gilydd “Ga i...?”, ac ateb yn briodol.  </a:t>
            </a:r>
            <a:r>
              <a:rPr lang="cy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Cofiwch y treigald meddal!</a:t>
            </a:r>
          </a:p>
          <a:p>
            <a:pPr algn="ctr"/>
            <a:endParaRPr lang="cy-GB" sz="1000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With a partner, take it in turns to ask each other “Ga i...?” and answer appropriately.  Remember the treiglad meddal!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484DF423-FFDD-2042-87BF-417058EE9E3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4587" y="4622336"/>
            <a:ext cx="1408527" cy="140852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073CAE8-89AE-EE4A-9799-3D987D11E0CE}"/>
              </a:ext>
            </a:extLst>
          </p:cNvPr>
          <p:cNvSpPr txBox="1"/>
          <p:nvPr/>
        </p:nvSpPr>
        <p:spPr>
          <a:xfrm>
            <a:off x="5458762" y="6100251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twndis</a:t>
            </a:r>
            <a:endParaRPr lang="en-US" sz="2500" dirty="0">
              <a:solidFill>
                <a:srgbClr val="002060"/>
              </a:solidFill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8D98DAAD-B66F-894D-B13D-89B96FEAD0EB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3779" t="17684" r="17121" b="19873"/>
          <a:stretch/>
        </p:blipFill>
        <p:spPr>
          <a:xfrm>
            <a:off x="7652822" y="4639585"/>
            <a:ext cx="1647143" cy="113581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490CD9D6-45F6-DA43-9C48-840F66D6EA29}"/>
              </a:ext>
            </a:extLst>
          </p:cNvPr>
          <p:cNvSpPr txBox="1"/>
          <p:nvPr/>
        </p:nvSpPr>
        <p:spPr>
          <a:xfrm>
            <a:off x="8031071" y="5758259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rhaca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B9ED19A-0B89-FD41-B298-3C674F4D3280}"/>
              </a:ext>
            </a:extLst>
          </p:cNvPr>
          <p:cNvSpPr txBox="1"/>
          <p:nvPr/>
        </p:nvSpPr>
        <p:spPr>
          <a:xfrm>
            <a:off x="564945" y="3690001"/>
            <a:ext cx="1498311" cy="2862322"/>
          </a:xfrm>
          <a:prstGeom prst="rect">
            <a:avLst/>
          </a:prstGeom>
          <a:solidFill>
            <a:srgbClr val="FBFF88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p   &gt;</a:t>
            </a:r>
            <a:r>
              <a:rPr lang="en-US" sz="2000" b="1" dirty="0">
                <a:latin typeface="SASSOON PRIMARY"/>
              </a:rPr>
              <a:t>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b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 t    &gt;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d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 c   &gt;</a:t>
            </a:r>
            <a:r>
              <a:rPr lang="en-US" sz="2000" b="1" dirty="0">
                <a:latin typeface="SASSOON PRIMARY"/>
              </a:rPr>
              <a:t>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g</a:t>
            </a:r>
            <a:endParaRPr lang="en-US" sz="2000" b="1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b   &gt;</a:t>
            </a:r>
            <a:r>
              <a:rPr lang="en-US" sz="2000" b="1" dirty="0">
                <a:latin typeface="SASSOON PRIMARY"/>
              </a:rPr>
              <a:t>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f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   d   &gt;</a:t>
            </a:r>
            <a:r>
              <a:rPr lang="en-US" sz="2000" b="1" dirty="0">
                <a:latin typeface="SASSOON PRIMARY"/>
              </a:rPr>
              <a:t>  </a:t>
            </a:r>
            <a:r>
              <a:rPr lang="en-US" sz="2000" b="1" dirty="0">
                <a:solidFill>
                  <a:srgbClr val="000000"/>
                </a:solidFill>
                <a:latin typeface="SASSOON PRIMARY"/>
              </a:rPr>
              <a:t> 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dd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g   &gt;</a:t>
            </a:r>
            <a:r>
              <a:rPr lang="en-US" sz="2000" b="1" dirty="0">
                <a:latin typeface="SASSOON PRIMARY"/>
              </a:rPr>
              <a:t>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-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m  &gt;</a:t>
            </a:r>
            <a:r>
              <a:rPr lang="en-US" sz="2000" b="1" dirty="0">
                <a:latin typeface="SASSOON PRIMARY"/>
              </a:rPr>
              <a:t>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f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 err="1">
                <a:solidFill>
                  <a:srgbClr val="002060"/>
                </a:solidFill>
                <a:latin typeface="SASSOON PRIMARY"/>
              </a:rPr>
              <a:t>ll</a:t>
            </a:r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   &gt;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l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rh  &gt;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233391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4" grpId="0"/>
      <p:bldP spid="28" grpId="0"/>
      <p:bldP spid="33" grpId="0"/>
      <p:bldP spid="37" grpId="0"/>
      <p:bldP spid="3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75992641-640A-2300-A490-8F83BA4EA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255" y="1766369"/>
            <a:ext cx="6645164" cy="5085745"/>
          </a:xfrm>
          <a:prstGeom prst="rect">
            <a:avLst/>
          </a:prstGeom>
        </p:spPr>
      </p:pic>
      <p:sp>
        <p:nvSpPr>
          <p:cNvPr id="32" name="Speech Bubble: Rectangle with Corners Rounded 4">
            <a:extLst>
              <a:ext uri="{FF2B5EF4-FFF2-40B4-BE49-F238E27FC236}">
                <a16:creationId xmlns:a16="http://schemas.microsoft.com/office/drawing/2014/main" id="{5D89FDC4-AACD-9C41-838C-73063B6AA42F}"/>
              </a:ext>
            </a:extLst>
          </p:cNvPr>
          <p:cNvSpPr/>
          <p:nvPr/>
        </p:nvSpPr>
        <p:spPr>
          <a:xfrm>
            <a:off x="3982019" y="5976753"/>
            <a:ext cx="4066275" cy="735153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Allwch chi feddwl am fwy?</a:t>
            </a:r>
          </a:p>
          <a:p>
            <a:pPr algn="ctr"/>
            <a:r>
              <a:rPr lang="cy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Can you think of more?</a:t>
            </a:r>
            <a:endParaRPr lang="en-GB" sz="20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335075" y="272646"/>
            <a:ext cx="621659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Dyma gwestiynau defnyddiol ar gyfer y dosbarth.</a:t>
            </a:r>
            <a:endParaRPr lang="cy-GB" sz="2000" b="1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cy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Here are some useful questions for the classroom. </a:t>
            </a:r>
            <a:endParaRPr lang="en-GB" sz="20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01914A-95C9-3446-BC56-27C9F3555AF5}"/>
              </a:ext>
            </a:extLst>
          </p:cNvPr>
          <p:cNvSpPr txBox="1"/>
          <p:nvPr/>
        </p:nvSpPr>
        <p:spPr>
          <a:xfrm>
            <a:off x="7520755" y="797766"/>
            <a:ext cx="2797545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dy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waith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di?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B081462-3555-454F-A331-1A5B7AD5C5F7}"/>
              </a:ext>
            </a:extLst>
          </p:cNvPr>
          <p:cNvSpPr txBox="1"/>
          <p:nvPr/>
        </p:nvSpPr>
        <p:spPr>
          <a:xfrm>
            <a:off x="8416785" y="1431113"/>
            <a:ext cx="3323189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eich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gwaith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59C7AF5-500A-D244-9BEE-1DCBB25A40AB}"/>
              </a:ext>
            </a:extLst>
          </p:cNvPr>
          <p:cNvSpPr txBox="1"/>
          <p:nvPr/>
        </p:nvSpPr>
        <p:spPr>
          <a:xfrm>
            <a:off x="7097211" y="4599438"/>
            <a:ext cx="2953463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g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lywed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dy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ateb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di?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1CC49AD-93DB-1E41-B6E4-8DFFFE3987B4}"/>
              </a:ext>
            </a:extLst>
          </p:cNvPr>
          <p:cNvSpPr txBox="1"/>
          <p:nvPr/>
        </p:nvSpPr>
        <p:spPr>
          <a:xfrm>
            <a:off x="8416784" y="5232785"/>
            <a:ext cx="3323190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g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lywed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eich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ateb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27060D0-DE23-BA48-82AA-F98D1016248C}"/>
              </a:ext>
            </a:extLst>
          </p:cNvPr>
          <p:cNvSpPr txBox="1"/>
          <p:nvPr/>
        </p:nvSpPr>
        <p:spPr>
          <a:xfrm>
            <a:off x="7097211" y="2646130"/>
            <a:ext cx="3224263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92D05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beth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sy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gyda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ti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?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53809E-F6D3-EA4C-B046-C4617AAC02BE}"/>
              </a:ext>
            </a:extLst>
          </p:cNvPr>
          <p:cNvSpPr txBox="1"/>
          <p:nvPr/>
        </p:nvSpPr>
        <p:spPr>
          <a:xfrm>
            <a:off x="8311032" y="3290926"/>
            <a:ext cx="3403199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92D05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beth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sy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gyda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</a:t>
            </a:r>
          </a:p>
        </p:txBody>
      </p:sp>
    </p:spTree>
    <p:extLst>
      <p:ext uri="{BB962C8B-B14F-4D97-AF65-F5344CB8AC3E}">
        <p14:creationId xmlns:p14="http://schemas.microsoft.com/office/powerpoint/2010/main" val="33201489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5067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204449" y="1713332"/>
            <a:ext cx="6681967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5E517B5-A5A9-F5D7-BE50-BD2F9A83D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925380"/>
            <a:ext cx="12202510" cy="932448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125" y="83571"/>
            <a:ext cx="4871544" cy="5661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8568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25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Blwyddyn Newydd Dda!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287</cp:revision>
  <dcterms:created xsi:type="dcterms:W3CDTF">2022-11-28T13:23:00Z</dcterms:created>
  <dcterms:modified xsi:type="dcterms:W3CDTF">2023-01-09T14:05:26Z</dcterms:modified>
</cp:coreProperties>
</file>