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59" r:id="rId2"/>
    <p:sldId id="263" r:id="rId3"/>
    <p:sldId id="266" r:id="rId4"/>
    <p:sldId id="261" r:id="rId5"/>
    <p:sldId id="260" r:id="rId6"/>
    <p:sldId id="271" r:id="rId7"/>
    <p:sldId id="269" r:id="rId8"/>
    <p:sldId id="268" r:id="rId9"/>
    <p:sldId id="262" r:id="rId10"/>
    <p:sldId id="270" r:id="rId11"/>
    <p:sldId id="264" r:id="rId12"/>
    <p:sldId id="265" r:id="rId13"/>
    <p:sldId id="267" r:id="rId14"/>
    <p:sldId id="275" r:id="rId15"/>
    <p:sldId id="276" r:id="rId16"/>
    <p:sldId id="278" r:id="rId17"/>
    <p:sldId id="277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37C7ABCA-5F8D-4303-9D1F-E12E2D0FD494}" type="datetimeFigureOut">
              <a:rPr lang="en-GB"/>
              <a:pPr>
                <a:defRPr/>
              </a:pPr>
              <a:t>23/11/2020</a:t>
            </a:fld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67E76504-7B62-4991-BA32-D5FC56BB42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E63F3-D636-4E01-909E-6C31DDF56782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5AAF9-0FDB-48D3-8C56-B6FD362533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52DFD-DFCE-47DF-AE20-23F594163FD9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688CF-0C27-463D-B4E9-19DEC6C1A6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D2FA7-6E05-4712-8B74-F11B8746D77E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E3B2D-612C-4C18-95C5-9828003B59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10B1E-DE3A-4C69-86FF-7C4199288F3B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A37AC-2F7B-47F5-8021-49010D680A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F826B-F484-40FF-8379-BF6A45EDD5C6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960EF-B94B-4632-BA9A-072B1CEB57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126F8-F3E9-40D8-884B-D63FE92927EB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E7F73-42AE-4160-BD71-35161E85C0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16FF-A750-4D59-83AD-EF6A58A71CDF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49148-53C2-4B37-ABAF-5C9F7D7634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7F72E-D71A-46C7-8A92-19B9DB113987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9496F-3115-4BF8-BB5B-C1236FC03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5C358-E63A-4CC4-9100-08AA1B2A6AA3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66D11-000A-4959-B8B2-986B1C9194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982F5-7A38-439F-9249-6017D52F682E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C6BC2-D0C5-4400-88D3-35E107EC03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E24C-AB07-4F56-BAB2-1D6E24224B6F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A9CE6-9B57-41F4-836D-F069BF8CB1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0089B3-0289-4A33-A751-9F2EA295F145}" type="datetimeFigureOut">
              <a:rPr lang="en-US"/>
              <a:pPr>
                <a:defRPr/>
              </a:pPr>
              <a:t>11/23/2020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64420C-3F27-4B8D-B1EE-DD8B7E8843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D:\Q Research\Strata Florida\2005_05_12 Strata Florida graveyard\IMG_04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786563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Box 4"/>
          <p:cNvSpPr txBox="1">
            <a:spLocks noChangeArrowheads="1"/>
          </p:cNvSpPr>
          <p:nvPr/>
        </p:nvSpPr>
        <p:spPr bwMode="auto">
          <a:xfrm>
            <a:off x="2411760" y="5589240"/>
            <a:ext cx="632128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4400" b="1" dirty="0" smtClean="0"/>
              <a:t>GRAVEYARD  </a:t>
            </a:r>
            <a:r>
              <a:rPr lang="en-GB" sz="4400" b="1" dirty="0"/>
              <a:t>SURVEY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Q Research\Strata Florida\2005_05_12 Strata Florida graveyard\IMG_04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102225" y="0"/>
            <a:ext cx="40417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IDENTITY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0" y="3571875"/>
            <a:ext cx="43449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RELATIONSHIP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43688" y="1500188"/>
            <a:ext cx="23161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SOCIAL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0688" y="5786438"/>
            <a:ext cx="31623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POLITICAL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29500" y="5214938"/>
            <a:ext cx="14684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FAMILY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0050" y="2500313"/>
            <a:ext cx="24003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COMMUNITY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0" y="4643438"/>
            <a:ext cx="1720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GENDER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Q Research\Strata Florida\2005_05_12 Strata Florida graveyard\IMG_05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63" y="1660525"/>
            <a:ext cx="6929437" cy="519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500563" y="357188"/>
            <a:ext cx="449421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MATERIAL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5813" y="500063"/>
            <a:ext cx="2284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FABRIC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5857875"/>
            <a:ext cx="47291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CONSTRUCTION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2071688"/>
            <a:ext cx="22002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CONDITION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4286250"/>
            <a:ext cx="13747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Q Research\Strata Florida\2005_05_12 Strata Florida graveyard\IMG_04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0" y="0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500688" y="5357813"/>
            <a:ext cx="29130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STYLE</a:t>
            </a:r>
          </a:p>
        </p:txBody>
      </p:sp>
      <p:sp>
        <p:nvSpPr>
          <p:cNvPr id="5124" name="TextBox 3"/>
          <p:cNvSpPr txBox="1">
            <a:spLocks noChangeArrowheads="1"/>
          </p:cNvSpPr>
          <p:nvPr/>
        </p:nvSpPr>
        <p:spPr bwMode="auto">
          <a:xfrm>
            <a:off x="285750" y="714375"/>
            <a:ext cx="21288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SHAPE</a:t>
            </a:r>
          </a:p>
        </p:txBody>
      </p:sp>
      <p:sp>
        <p:nvSpPr>
          <p:cNvPr id="5125" name="TextBox 4"/>
          <p:cNvSpPr txBox="1">
            <a:spLocks noChangeArrowheads="1"/>
          </p:cNvSpPr>
          <p:nvPr/>
        </p:nvSpPr>
        <p:spPr bwMode="auto">
          <a:xfrm>
            <a:off x="500063" y="4071938"/>
            <a:ext cx="16589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TYPE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0375" y="4071938"/>
            <a:ext cx="18446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FORM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2786063"/>
            <a:ext cx="1560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4438" y="5929313"/>
            <a:ext cx="24971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COMPLEXITY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4313" y="1785938"/>
            <a:ext cx="21796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CONTRAST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Q Research\Strata Florida\2005_05_12 Strata Florida graveyard\IMG_05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143750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71500" y="5643563"/>
            <a:ext cx="45434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LOCATION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81588" y="928688"/>
            <a:ext cx="4062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ASSOCIATION</a:t>
            </a:r>
          </a:p>
        </p:txBody>
      </p:sp>
      <p:sp>
        <p:nvSpPr>
          <p:cNvPr id="6149" name="TextBox 4"/>
          <p:cNvSpPr txBox="1">
            <a:spLocks noChangeArrowheads="1"/>
          </p:cNvSpPr>
          <p:nvPr/>
        </p:nvSpPr>
        <p:spPr bwMode="auto">
          <a:xfrm>
            <a:off x="5214938" y="3643313"/>
            <a:ext cx="36639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DOMINANCE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72188" y="5857875"/>
            <a:ext cx="27146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IDEOLOGY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43750" y="2357438"/>
            <a:ext cx="21193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INTENTION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Q Research\Strata Florida\Strata Florida excavation 2009 12-06-09\SHQ Jpeg's\P61216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177925"/>
            <a:ext cx="7572375" cy="568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857750" y="0"/>
            <a:ext cx="405606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PATTERN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5643563"/>
            <a:ext cx="397668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5750" y="1500188"/>
            <a:ext cx="47942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CHRONOLOGIES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3571875"/>
            <a:ext cx="15335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Q Research\Strata Florida\2005_05_12 Strata Florida graveyard\IMG_05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14813" y="142875"/>
            <a:ext cx="47926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GROUPING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1643063"/>
            <a:ext cx="38004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SEPARATION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5929313"/>
            <a:ext cx="34766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EXCLUSION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38" y="5929313"/>
            <a:ext cx="37893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REFLECTION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500063"/>
            <a:ext cx="26844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ANTICIPATION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Q Research\Strata Florida\2005_05_12 Strata Florida graveyard\IMG_0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429000" y="142875"/>
            <a:ext cx="549751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FREQUENCY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2857500"/>
            <a:ext cx="302577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DISTANCE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8625" y="357188"/>
            <a:ext cx="20875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SPACE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0750" y="5786438"/>
            <a:ext cx="29432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ABSENCE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7250" y="5286375"/>
            <a:ext cx="29638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REMOVAL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Q Research\Strata Florida\2005_05_12 Strata Florida graveyard\IMG_04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143250" y="214313"/>
            <a:ext cx="41814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85000"/>
                  </a:schemeClr>
                </a:solidFill>
              </a:rPr>
              <a:t>MEANING</a:t>
            </a:r>
          </a:p>
        </p:txBody>
      </p:sp>
      <p:sp>
        <p:nvSpPr>
          <p:cNvPr id="10244" name="TextBox 3"/>
          <p:cNvSpPr txBox="1">
            <a:spLocks noChangeArrowheads="1"/>
          </p:cNvSpPr>
          <p:nvPr/>
        </p:nvSpPr>
        <p:spPr bwMode="auto">
          <a:xfrm>
            <a:off x="3714750" y="5643563"/>
            <a:ext cx="4857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ICONOGRAPGHY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0688" y="3143250"/>
            <a:ext cx="32893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SEMIOTICS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43188" y="4643438"/>
            <a:ext cx="36020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SYMBOLISM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15125" y="1571625"/>
            <a:ext cx="17414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METHOD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72250" y="4214813"/>
            <a:ext cx="22526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NARRATIVE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Q Research\Strata Florida\2005_05_12 Strata Florida graveyard\IMG_04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1643063"/>
            <a:ext cx="695325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643563" y="357188"/>
            <a:ext cx="33353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PUBLIC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7250" y="500063"/>
            <a:ext cx="25463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PRIVATE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357438"/>
            <a:ext cx="209708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CLASS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8625" y="6088063"/>
            <a:ext cx="34448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MOVEMENT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4900" y="6088063"/>
            <a:ext cx="42291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ENGAGEMENT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:\Q Research\Strata Florida\2005_05_12 Strata Florida graveyard\IMG_04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6858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633913" y="357188"/>
            <a:ext cx="451008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PRACTICE</a:t>
            </a: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0" y="3357563"/>
            <a:ext cx="43862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RESTRICTIONS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188" y="714375"/>
            <a:ext cx="32908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ORCHESTRATION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357438"/>
            <a:ext cx="22129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THEATRICS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5750" y="5214938"/>
            <a:ext cx="17827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CARE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Q Research\Strata Florida\2005_05_12 Strata Florida graveyard\IMG_04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1500188"/>
            <a:ext cx="7143750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521075" y="357188"/>
            <a:ext cx="56229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ATTRACTION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8625" y="5857875"/>
            <a:ext cx="41671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ASSEMBLAGE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2071688"/>
            <a:ext cx="35496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STATEMENT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7188" y="4071938"/>
            <a:ext cx="15398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POWER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063" y="571500"/>
            <a:ext cx="17589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DIVISION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Q Research\Strata Florida\2005_05_12 Strata Florida graveyard\IMG_05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3714750" y="285750"/>
            <a:ext cx="42291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SIGNIFICANCE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8563" y="2571750"/>
            <a:ext cx="41354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EMOTION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5786438"/>
            <a:ext cx="33194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PERSONAL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00813" y="4357688"/>
            <a:ext cx="17065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DISPLAY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72188" y="1785938"/>
            <a:ext cx="15414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RE-USE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12430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NAME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00688" y="2143125"/>
            <a:ext cx="9620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14017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PLACE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830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RELATIONSHIP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1720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GENDER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86563" y="285750"/>
            <a:ext cx="22399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FORENAME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00875" y="785813"/>
            <a:ext cx="20002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SURNAME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72375" y="1357313"/>
            <a:ext cx="14414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OTHER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3813" y="2071688"/>
            <a:ext cx="915987" cy="519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 err="1">
                <a:solidFill>
                  <a:schemeClr val="tx1">
                    <a:lumMod val="65000"/>
                  </a:schemeClr>
                </a:solidFill>
              </a:rPr>
              <a:t>DoB</a:t>
            </a:r>
            <a:endParaRPr lang="en-GB" sz="28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643813" y="2571750"/>
            <a:ext cx="915987" cy="519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 err="1">
                <a:solidFill>
                  <a:schemeClr val="tx1">
                    <a:lumMod val="65000"/>
                  </a:schemeClr>
                </a:solidFill>
              </a:rPr>
              <a:t>DoD</a:t>
            </a:r>
            <a:endParaRPr lang="en-GB" sz="28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358063" y="3143250"/>
            <a:ext cx="13001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GIVEN</a:t>
            </a:r>
          </a:p>
        </p:txBody>
      </p:sp>
      <p:sp>
        <p:nvSpPr>
          <p:cNvPr id="15374" name="TextBox 5"/>
          <p:cNvSpPr txBox="1">
            <a:spLocks noChangeArrowheads="1"/>
          </p:cNvSpPr>
          <p:nvPr/>
        </p:nvSpPr>
        <p:spPr bwMode="auto">
          <a:xfrm>
            <a:off x="5580063" y="5589588"/>
            <a:ext cx="25130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solidFill>
                  <a:srgbClr val="A6A6A6"/>
                </a:solidFill>
              </a:rPr>
              <a:t>PROFESSION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31115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GRAVE NUMBER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29250" y="2143125"/>
            <a:ext cx="9620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15208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MASON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31305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PHOTO NUMBER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3338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SKETCH NUMBER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357813" y="1428750"/>
            <a:ext cx="30972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OTHERS NAMED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57813" y="857250"/>
            <a:ext cx="24320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OCCUPANTS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1339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STYLE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00688" y="2143125"/>
            <a:ext cx="9810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SIZE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27781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COMPONANTS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2002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CONDITION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20145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MATERIAL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28971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ICONOGRAPHY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29250" y="2143125"/>
            <a:ext cx="11017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TEXT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0688" y="3857625"/>
            <a:ext cx="11620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FONT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2606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FURNITURE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3" y="857250"/>
            <a:ext cx="1641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MEDIUM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29250" y="3286125"/>
            <a:ext cx="22399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LANGUAGE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429250" y="2786063"/>
            <a:ext cx="1641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MEDIUM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101</Words>
  <Application>Microsoft Office PowerPoint</Application>
  <PresentationFormat>On-screen Show (4:3)</PresentationFormat>
  <Paragraphs>96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</cp:lastModifiedBy>
  <cp:revision>17</cp:revision>
  <dcterms:created xsi:type="dcterms:W3CDTF">2009-11-24T00:44:48Z</dcterms:created>
  <dcterms:modified xsi:type="dcterms:W3CDTF">2020-11-23T12:19:37Z</dcterms:modified>
</cp:coreProperties>
</file>