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778"/>
    <p:restoredTop sz="94662"/>
  </p:normalViewPr>
  <p:slideViewPr>
    <p:cSldViewPr snapToGrid="0">
      <p:cViewPr>
        <p:scale>
          <a:sx n="93" d="100"/>
          <a:sy n="93" d="100"/>
        </p:scale>
        <p:origin x="15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638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913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813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34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84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036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91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88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409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96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947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378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6F4B-C6B9-F156-5C47-F1FFCA57D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US" sz="4400" dirty="0"/>
              <a:t>Study skills individual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F4E213-8BBA-A751-1305-1AABB23834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Smart goals + PDP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EA6DF28C-0829-AB87-340D-C55E6372A94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862" r="-2" b="-2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23838" y="538152"/>
            <a:ext cx="6095989" cy="654368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E71E75-D68E-0CD4-8FFA-9B5F82E65592}"/>
              </a:ext>
            </a:extLst>
          </p:cNvPr>
          <p:cNvSpPr txBox="1"/>
          <p:nvPr/>
        </p:nvSpPr>
        <p:spPr>
          <a:xfrm>
            <a:off x="10931236" y="46395"/>
            <a:ext cx="1468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have not used AI</a:t>
            </a:r>
          </a:p>
        </p:txBody>
      </p:sp>
      <p:pic>
        <p:nvPicPr>
          <p:cNvPr id="12" name="Video 11">
            <a:extLst>
              <a:ext uri="{FF2B5EF4-FFF2-40B4-BE49-F238E27FC236}">
                <a16:creationId xmlns:a16="http://schemas.microsoft.com/office/drawing/2014/main" id="{BF44D434-0A09-6E2A-328B-8127BA3C4C66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95867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3"/>
    </mc:Choice>
    <mc:Fallback>
      <p:transition spd="slow" advTm="5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7E19B-259F-9021-A5AC-E7861BD62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Specific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D71D5-E73F-A4A8-776E-B23398BB8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would like to start my own business in the future and use marketing strategies to promote this. I think this goal is important as it gives me the freedom for me to do what I want, and you are able to see your hard work paying off. I would like to be self-employed and work from home. However not all businesses become successful so this may be a risk to take in the future. </a:t>
            </a:r>
          </a:p>
        </p:txBody>
      </p:sp>
      <p:pic>
        <p:nvPicPr>
          <p:cNvPr id="9" name="Video 8">
            <a:extLst>
              <a:ext uri="{FF2B5EF4-FFF2-40B4-BE49-F238E27FC236}">
                <a16:creationId xmlns:a16="http://schemas.microsoft.com/office/drawing/2014/main" id="{3119E6A6-40CB-D969-768B-75789DE1CB7F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83612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65"/>
    </mc:Choice>
    <mc:Fallback>
      <p:transition spd="slow" advTm="20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3773E-AA51-CAA1-89C7-A7C2B7E48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Measurable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CD001-1EB2-85A6-6A3C-4700ED8CD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 would like to achieve this goal when I have gained my degree from university. I will know when I have accomplished this goal as I will have an audience for the business. I will commit to working many hours a day to achieve this goal even if I have other commitments and I will create deadlines that work for me and keep a log of how long each step takes me.</a:t>
            </a:r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CE1951C5-4945-F93A-6B27-3A614E1D8A11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60321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31"/>
    </mc:Choice>
    <mc:Fallback>
      <p:transition spd="slow" advTm="21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F59CE-9B1F-9B97-5E0C-AEEC29720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Achievable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69507-4EE0-0330-8969-E2084F028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I can accomplish this goal by building up my skills to become a business owner, I think this goal is realistic as many people peruse a job in this in their lifetime. If you find the right audience, you will become successful. You don’t need much money initially to start a business however you need to have a budget outline and investment costs. I feel I will be good at creating a business as I have good organisation and management skills. I have the advantage of creating content and using editing software which other people may not have. The achievement I am most proud of is creating a small jewellery business at a young age which I created a profit off. One weakness of mine is my communication skills. I struggle with communicating with others which may affect the way I advertise my business. I think this holds me back as everyone must communicate on a day-to-day basis to create a successful business. I think I can improve this skill by exposing myself to social situations such as joining groups where I have to share ideas.</a:t>
            </a:r>
          </a:p>
        </p:txBody>
      </p:sp>
      <p:pic>
        <p:nvPicPr>
          <p:cNvPr id="6" name="Video 5">
            <a:extLst>
              <a:ext uri="{FF2B5EF4-FFF2-40B4-BE49-F238E27FC236}">
                <a16:creationId xmlns:a16="http://schemas.microsoft.com/office/drawing/2014/main" id="{D78AD915-A0DF-3BAB-3AA9-06D24434A897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705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37"/>
    </mc:Choice>
    <mc:Fallback>
      <p:transition spd="slow" advTm="67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4E289-7682-A3BB-BBCB-0473FEA94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A68E5-9261-1BFF-75F1-5E37C289C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This goal is worthwhile as if you have a strong passion for it, it can work well. Seeing the positive outcomes of your business is very rewarding and makes the job worthwhile. I think I am the right person to achieve this goal as it has been a passion of mine from a very young age as I enjoy marketing and creating content. This goal is applicable in the current socio-economic environment as there is change in consumer behavior and a lot of businesses are being impacted positively in today's society. </a:t>
            </a:r>
          </a:p>
        </p:txBody>
      </p:sp>
      <p:pic>
        <p:nvPicPr>
          <p:cNvPr id="7" name="Video 6">
            <a:extLst>
              <a:ext uri="{FF2B5EF4-FFF2-40B4-BE49-F238E27FC236}">
                <a16:creationId xmlns:a16="http://schemas.microsoft.com/office/drawing/2014/main" id="{ECA90D2D-CAC4-71EA-BBBD-0DB81B4D7D65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0769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71"/>
    </mc:Choice>
    <mc:Fallback>
      <p:transition spd="slow" advTm="35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B7083-AD59-260A-2D52-872451241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Time-bound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2ABD-B60D-2FD5-4727-ADB43DCD9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I would like to start investing in a business as soon as I leave university as this gives me a head start in this sector of work. 6 months from now I would like to do further research into the business and marketing industry to widen my knowledge on these topics. 6 weeks from now, I’d like to look at what options there are for me in the future in perusing a career in the business industry. From today on I want to focus on just my university studies as this is important for me to get a degree to put towards my job in the future. </a:t>
            </a:r>
          </a:p>
        </p:txBody>
      </p:sp>
      <p:pic>
        <p:nvPicPr>
          <p:cNvPr id="6" name="Video 5">
            <a:extLst>
              <a:ext uri="{FF2B5EF4-FFF2-40B4-BE49-F238E27FC236}">
                <a16:creationId xmlns:a16="http://schemas.microsoft.com/office/drawing/2014/main" id="{A0A23E95-CE15-305D-E77A-EE733058935E}"/>
              </a:ext>
            </a:extLst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1162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63"/>
    </mc:Choice>
    <mc:Fallback>
      <p:transition spd="slow" advTm="34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ebbleVTI">
  <a:themeElements>
    <a:clrScheme name="AnalogousFromRegularSeed_2SEEDS">
      <a:dk1>
        <a:srgbClr val="000000"/>
      </a:dk1>
      <a:lt1>
        <a:srgbClr val="FFFFFF"/>
      </a:lt1>
      <a:dk2>
        <a:srgbClr val="1B2F2E"/>
      </a:dk2>
      <a:lt2>
        <a:srgbClr val="F3F1F0"/>
      </a:lt2>
      <a:accent1>
        <a:srgbClr val="3B9EB1"/>
      </a:accent1>
      <a:accent2>
        <a:srgbClr val="46B196"/>
      </a:accent2>
      <a:accent3>
        <a:srgbClr val="4D7EC3"/>
      </a:accent3>
      <a:accent4>
        <a:srgbClr val="B13B3E"/>
      </a:accent4>
      <a:accent5>
        <a:srgbClr val="C37B4D"/>
      </a:accent5>
      <a:accent6>
        <a:srgbClr val="B19A3B"/>
      </a:accent6>
      <a:hlink>
        <a:srgbClr val="C05944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4331</TotalTime>
  <Words>579</Words>
  <Application>Microsoft Macintosh PowerPoint</Application>
  <PresentationFormat>Widescreen</PresentationFormat>
  <Paragraphs>14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Avenir Next LT Pro</vt:lpstr>
      <vt:lpstr>Avenir Next LT Pro Light</vt:lpstr>
      <vt:lpstr>Sitka Subheading</vt:lpstr>
      <vt:lpstr>PebbleVTI</vt:lpstr>
      <vt:lpstr>Study skills individual video</vt:lpstr>
      <vt:lpstr>Specific</vt:lpstr>
      <vt:lpstr>Measurable </vt:lpstr>
      <vt:lpstr>Achievable</vt:lpstr>
      <vt:lpstr>Relevant</vt:lpstr>
      <vt:lpstr>Time-bound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Meg Williams (2412339)</dc:creator>
  <cp:lastModifiedBy>Meg Williams (2412339)</cp:lastModifiedBy>
  <cp:revision>4</cp:revision>
  <dcterms:created xsi:type="dcterms:W3CDTF">2025-01-10T13:49:20Z</dcterms:created>
  <dcterms:modified xsi:type="dcterms:W3CDTF">2025-01-14T12:45:49Z</dcterms:modified>
</cp:coreProperties>
</file>