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5" r:id="rId4"/>
    <p:sldId id="266" r:id="rId5"/>
    <p:sldId id="267" r:id="rId6"/>
    <p:sldId id="268" r:id="rId7"/>
    <p:sldId id="269" r:id="rId8"/>
    <p:sldId id="270"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F658BF-D23D-404E-9146-34F61017BEF9}" type="doc">
      <dgm:prSet loTypeId="urn:microsoft.com/office/officeart/2005/8/layout/cycle4" loCatId="cycle" qsTypeId="urn:microsoft.com/office/officeart/2005/8/quickstyle/simple1" qsCatId="simple" csTypeId="urn:microsoft.com/office/officeart/2005/8/colors/colorful5" csCatId="colorful" phldr="1"/>
      <dgm:spPr/>
      <dgm:t>
        <a:bodyPr/>
        <a:lstStyle/>
        <a:p>
          <a:endParaRPr lang="en-GB"/>
        </a:p>
      </dgm:t>
    </dgm:pt>
    <dgm:pt modelId="{042A315A-785A-421C-93B5-AD8213600541}">
      <dgm:prSet phldrT="[Text]" custT="1"/>
      <dgm:spPr/>
      <dgm:t>
        <a:bodyPr/>
        <a:lstStyle/>
        <a:p>
          <a:r>
            <a:rPr lang="en-GB" sz="1200"/>
            <a:t>keep satisfied </a:t>
          </a:r>
        </a:p>
      </dgm:t>
    </dgm:pt>
    <dgm:pt modelId="{F6A3595A-96BE-4FA3-94B7-BF4C70BFAC27}" type="parTrans" cxnId="{20D3878B-C644-42D1-B296-933BAEEF1566}">
      <dgm:prSet/>
      <dgm:spPr/>
      <dgm:t>
        <a:bodyPr/>
        <a:lstStyle/>
        <a:p>
          <a:endParaRPr lang="en-GB" sz="1200"/>
        </a:p>
      </dgm:t>
    </dgm:pt>
    <dgm:pt modelId="{C09463FD-CF09-4AE5-98F1-A03503557F8E}" type="sibTrans" cxnId="{20D3878B-C644-42D1-B296-933BAEEF1566}">
      <dgm:prSet/>
      <dgm:spPr/>
      <dgm:t>
        <a:bodyPr/>
        <a:lstStyle/>
        <a:p>
          <a:endParaRPr lang="en-GB" sz="1200"/>
        </a:p>
      </dgm:t>
    </dgm:pt>
    <dgm:pt modelId="{161366A0-D81E-4EAA-9FEF-0C4BB0A73DD8}">
      <dgm:prSet phldrT="[Text]" custT="1"/>
      <dgm:spPr/>
      <dgm:t>
        <a:bodyPr/>
        <a:lstStyle/>
        <a:p>
          <a:r>
            <a:rPr lang="en-GB" sz="1200"/>
            <a:t>councilors</a:t>
          </a:r>
        </a:p>
      </dgm:t>
    </dgm:pt>
    <dgm:pt modelId="{A6800131-0D41-4C81-AFD1-D3DAC59C3702}" type="parTrans" cxnId="{8A69B007-5501-4BAC-AA64-02CC8149050E}">
      <dgm:prSet/>
      <dgm:spPr/>
      <dgm:t>
        <a:bodyPr/>
        <a:lstStyle/>
        <a:p>
          <a:endParaRPr lang="en-GB" sz="1200"/>
        </a:p>
      </dgm:t>
    </dgm:pt>
    <dgm:pt modelId="{AE882E6B-2143-45BA-ABE6-2AA19D237F3C}" type="sibTrans" cxnId="{8A69B007-5501-4BAC-AA64-02CC8149050E}">
      <dgm:prSet/>
      <dgm:spPr/>
      <dgm:t>
        <a:bodyPr/>
        <a:lstStyle/>
        <a:p>
          <a:endParaRPr lang="en-GB" sz="1200"/>
        </a:p>
      </dgm:t>
    </dgm:pt>
    <dgm:pt modelId="{3E527535-CF36-43CD-BD1D-6F0DC79D79FC}">
      <dgm:prSet phldrT="[Text]" custT="1"/>
      <dgm:spPr/>
      <dgm:t>
        <a:bodyPr/>
        <a:lstStyle/>
        <a:p>
          <a:r>
            <a:rPr lang="en-GB" sz="1200"/>
            <a:t>bank</a:t>
          </a:r>
        </a:p>
      </dgm:t>
    </dgm:pt>
    <dgm:pt modelId="{E0A8DA6E-9F30-47DE-88D1-FCCEC3FD56B4}" type="parTrans" cxnId="{0B1CA83B-8405-4D25-9973-799F559E366D}">
      <dgm:prSet/>
      <dgm:spPr/>
      <dgm:t>
        <a:bodyPr/>
        <a:lstStyle/>
        <a:p>
          <a:endParaRPr lang="en-GB" sz="1200"/>
        </a:p>
      </dgm:t>
    </dgm:pt>
    <dgm:pt modelId="{5EC04EB7-F591-4C43-B7FC-00ED094CA7D4}" type="sibTrans" cxnId="{0B1CA83B-8405-4D25-9973-799F559E366D}">
      <dgm:prSet/>
      <dgm:spPr/>
      <dgm:t>
        <a:bodyPr/>
        <a:lstStyle/>
        <a:p>
          <a:endParaRPr lang="en-GB" sz="1200"/>
        </a:p>
      </dgm:t>
    </dgm:pt>
    <dgm:pt modelId="{BD0EF38E-6DC6-4556-A2AF-58DC78BCDF41}">
      <dgm:prSet phldrT="[Text]" custT="1"/>
      <dgm:spPr/>
      <dgm:t>
        <a:bodyPr/>
        <a:lstStyle/>
        <a:p>
          <a:r>
            <a:rPr lang="en-GB" sz="1200"/>
            <a:t>keep informed</a:t>
          </a:r>
        </a:p>
      </dgm:t>
    </dgm:pt>
    <dgm:pt modelId="{102CF51B-E87C-4972-AAFF-BD4E625A31F0}" type="parTrans" cxnId="{F2E304B7-241E-4207-BE1B-50B553201ADD}">
      <dgm:prSet/>
      <dgm:spPr/>
      <dgm:t>
        <a:bodyPr/>
        <a:lstStyle/>
        <a:p>
          <a:endParaRPr lang="en-GB" sz="1200"/>
        </a:p>
      </dgm:t>
    </dgm:pt>
    <dgm:pt modelId="{63D7BCEC-6AF9-4970-A8D4-7705A8FE5A58}" type="sibTrans" cxnId="{F2E304B7-241E-4207-BE1B-50B553201ADD}">
      <dgm:prSet/>
      <dgm:spPr/>
      <dgm:t>
        <a:bodyPr/>
        <a:lstStyle/>
        <a:p>
          <a:endParaRPr lang="en-GB" sz="1200"/>
        </a:p>
      </dgm:t>
    </dgm:pt>
    <dgm:pt modelId="{1A1301D6-CB0A-453C-A073-C3CE56DC3879}">
      <dgm:prSet phldrT="[Text]" custT="1"/>
      <dgm:spPr/>
      <dgm:t>
        <a:bodyPr/>
        <a:lstStyle/>
        <a:p>
          <a:r>
            <a:rPr lang="en-GB" sz="1200" dirty="0"/>
            <a:t>parents/guardians</a:t>
          </a:r>
        </a:p>
      </dgm:t>
    </dgm:pt>
    <dgm:pt modelId="{A854798C-BCEC-4B7E-9A91-DD57D3CEFC3C}" type="parTrans" cxnId="{CC922254-4590-4E3B-A20C-9CFF66023895}">
      <dgm:prSet/>
      <dgm:spPr/>
      <dgm:t>
        <a:bodyPr/>
        <a:lstStyle/>
        <a:p>
          <a:endParaRPr lang="en-GB" sz="1200"/>
        </a:p>
      </dgm:t>
    </dgm:pt>
    <dgm:pt modelId="{5776D928-5355-4A90-BBC6-5786D3FADC71}" type="sibTrans" cxnId="{CC922254-4590-4E3B-A20C-9CFF66023895}">
      <dgm:prSet/>
      <dgm:spPr/>
      <dgm:t>
        <a:bodyPr/>
        <a:lstStyle/>
        <a:p>
          <a:endParaRPr lang="en-GB" sz="1200"/>
        </a:p>
      </dgm:t>
    </dgm:pt>
    <dgm:pt modelId="{CB3712E4-0C95-4D01-93D0-923AA48069E1}">
      <dgm:prSet phldrT="[Text]" custT="1"/>
      <dgm:spPr/>
      <dgm:t>
        <a:bodyPr/>
        <a:lstStyle/>
        <a:p>
          <a:r>
            <a:rPr lang="en-GB" sz="1200"/>
            <a:t>minimum efforts needed</a:t>
          </a:r>
        </a:p>
      </dgm:t>
    </dgm:pt>
    <dgm:pt modelId="{EF3DAE3A-EB8F-409C-8CB9-6FAC7782195B}" type="parTrans" cxnId="{BD3A4312-2CE4-4628-93DB-C6C69DA57E8E}">
      <dgm:prSet/>
      <dgm:spPr/>
      <dgm:t>
        <a:bodyPr/>
        <a:lstStyle/>
        <a:p>
          <a:endParaRPr lang="en-GB" sz="1200"/>
        </a:p>
      </dgm:t>
    </dgm:pt>
    <dgm:pt modelId="{1CA1CA35-8845-47FD-86C8-9E9544683D16}" type="sibTrans" cxnId="{BD3A4312-2CE4-4628-93DB-C6C69DA57E8E}">
      <dgm:prSet/>
      <dgm:spPr/>
      <dgm:t>
        <a:bodyPr/>
        <a:lstStyle/>
        <a:p>
          <a:endParaRPr lang="en-GB" sz="1200"/>
        </a:p>
      </dgm:t>
    </dgm:pt>
    <dgm:pt modelId="{2978A908-7A8D-48A4-9C3C-B73B5058EF9A}">
      <dgm:prSet phldrT="[Text]" custT="1"/>
      <dgm:spPr/>
      <dgm:t>
        <a:bodyPr/>
        <a:lstStyle/>
        <a:p>
          <a:r>
            <a:rPr lang="en-GB" sz="1200"/>
            <a:t>food suplliers </a:t>
          </a:r>
        </a:p>
      </dgm:t>
    </dgm:pt>
    <dgm:pt modelId="{CD703FEE-EEAC-4993-ACD3-3762FB23951D}" type="parTrans" cxnId="{B8F2ACC0-8C1C-4A26-9591-5CFACAD98BEE}">
      <dgm:prSet/>
      <dgm:spPr/>
      <dgm:t>
        <a:bodyPr/>
        <a:lstStyle/>
        <a:p>
          <a:endParaRPr lang="en-GB" sz="1200"/>
        </a:p>
      </dgm:t>
    </dgm:pt>
    <dgm:pt modelId="{61997586-5DDA-4B95-BA89-8C00A70401A3}" type="sibTrans" cxnId="{B8F2ACC0-8C1C-4A26-9591-5CFACAD98BEE}">
      <dgm:prSet/>
      <dgm:spPr/>
      <dgm:t>
        <a:bodyPr/>
        <a:lstStyle/>
        <a:p>
          <a:endParaRPr lang="en-GB" sz="1200"/>
        </a:p>
      </dgm:t>
    </dgm:pt>
    <dgm:pt modelId="{E578D134-4200-4720-9B51-DCFBB3EEFFF5}">
      <dgm:prSet phldrT="[Text]" custT="1"/>
      <dgm:spPr/>
      <dgm:t>
        <a:bodyPr/>
        <a:lstStyle/>
        <a:p>
          <a:r>
            <a:rPr lang="en-GB" sz="1200"/>
            <a:t>social services </a:t>
          </a:r>
        </a:p>
      </dgm:t>
    </dgm:pt>
    <dgm:pt modelId="{74CA4B08-ECF6-42C1-912D-BF5B4D0E850F}" type="parTrans" cxnId="{3F9692AA-1CB9-4BBB-ACCF-23075FCB373A}">
      <dgm:prSet/>
      <dgm:spPr/>
      <dgm:t>
        <a:bodyPr/>
        <a:lstStyle/>
        <a:p>
          <a:endParaRPr lang="en-GB" sz="1200"/>
        </a:p>
      </dgm:t>
    </dgm:pt>
    <dgm:pt modelId="{D45AE6AB-22C5-4CAB-9A03-4A661E586A71}" type="sibTrans" cxnId="{3F9692AA-1CB9-4BBB-ACCF-23075FCB373A}">
      <dgm:prSet/>
      <dgm:spPr/>
      <dgm:t>
        <a:bodyPr/>
        <a:lstStyle/>
        <a:p>
          <a:endParaRPr lang="en-GB" sz="1200"/>
        </a:p>
      </dgm:t>
    </dgm:pt>
    <dgm:pt modelId="{2F1DB46C-7F54-4E56-94D2-2CE09A260119}">
      <dgm:prSet phldrT="[Text]" custT="1"/>
      <dgm:spPr/>
      <dgm:t>
        <a:bodyPr/>
        <a:lstStyle/>
        <a:p>
          <a:r>
            <a:rPr lang="en-GB" sz="1200"/>
            <a:t>management </a:t>
          </a:r>
        </a:p>
      </dgm:t>
    </dgm:pt>
    <dgm:pt modelId="{AA78BC7F-D11D-4882-8C55-84AE99BC034A}" type="parTrans" cxnId="{D049B416-D3DB-44B4-B4D7-7923DAA0B90E}">
      <dgm:prSet/>
      <dgm:spPr/>
      <dgm:t>
        <a:bodyPr/>
        <a:lstStyle/>
        <a:p>
          <a:endParaRPr lang="en-GB" sz="1200"/>
        </a:p>
      </dgm:t>
    </dgm:pt>
    <dgm:pt modelId="{B50B21FA-9993-41FB-84CF-D0A8FCC24806}" type="sibTrans" cxnId="{D049B416-D3DB-44B4-B4D7-7923DAA0B90E}">
      <dgm:prSet/>
      <dgm:spPr/>
      <dgm:t>
        <a:bodyPr/>
        <a:lstStyle/>
        <a:p>
          <a:endParaRPr lang="en-GB" sz="1200"/>
        </a:p>
      </dgm:t>
    </dgm:pt>
    <dgm:pt modelId="{F29185E8-8E16-40E4-BAD3-761406277E2E}">
      <dgm:prSet phldrT="[Text]" custT="1"/>
      <dgm:spPr/>
      <dgm:t>
        <a:bodyPr/>
        <a:lstStyle/>
        <a:p>
          <a:r>
            <a:rPr lang="en-GB" sz="1200"/>
            <a:t>staff</a:t>
          </a:r>
        </a:p>
      </dgm:t>
    </dgm:pt>
    <dgm:pt modelId="{1A0F125C-726F-4F20-84FB-EF7CAC556E2D}" type="parTrans" cxnId="{AF4AB343-57F8-434B-9667-BA578304692D}">
      <dgm:prSet/>
      <dgm:spPr/>
      <dgm:t>
        <a:bodyPr/>
        <a:lstStyle/>
        <a:p>
          <a:endParaRPr lang="en-GB" sz="1200"/>
        </a:p>
      </dgm:t>
    </dgm:pt>
    <dgm:pt modelId="{286F0405-2AD6-45DF-A042-ED136E0BA77A}" type="sibTrans" cxnId="{AF4AB343-57F8-434B-9667-BA578304692D}">
      <dgm:prSet/>
      <dgm:spPr/>
      <dgm:t>
        <a:bodyPr/>
        <a:lstStyle/>
        <a:p>
          <a:endParaRPr lang="en-GB" sz="1200"/>
        </a:p>
      </dgm:t>
    </dgm:pt>
    <dgm:pt modelId="{28E10F95-6F1B-4400-B0D6-BC7064770057}">
      <dgm:prSet phldrT="[Text]" custT="1"/>
      <dgm:spPr/>
      <dgm:t>
        <a:bodyPr/>
        <a:lstStyle/>
        <a:p>
          <a:endParaRPr lang="en-GB" sz="1200"/>
        </a:p>
      </dgm:t>
    </dgm:pt>
    <dgm:pt modelId="{4695CB52-D2F8-4924-861A-CB27352B4F0D}" type="parTrans" cxnId="{8635C85D-1D79-49FC-BDCF-44F1413733CB}">
      <dgm:prSet/>
      <dgm:spPr/>
      <dgm:t>
        <a:bodyPr/>
        <a:lstStyle/>
        <a:p>
          <a:endParaRPr lang="en-GB" sz="1200"/>
        </a:p>
      </dgm:t>
    </dgm:pt>
    <dgm:pt modelId="{0046DF29-06FD-4906-ACAE-BD45C80C311A}" type="sibTrans" cxnId="{8635C85D-1D79-49FC-BDCF-44F1413733CB}">
      <dgm:prSet/>
      <dgm:spPr/>
      <dgm:t>
        <a:bodyPr/>
        <a:lstStyle/>
        <a:p>
          <a:endParaRPr lang="en-GB" sz="1200"/>
        </a:p>
      </dgm:t>
    </dgm:pt>
    <dgm:pt modelId="{0F3E2CC7-96A8-4322-84D7-6BCB66BF6660}">
      <dgm:prSet phldrT="[Text]" custT="1"/>
      <dgm:spPr/>
      <dgm:t>
        <a:bodyPr/>
        <a:lstStyle/>
        <a:p>
          <a:r>
            <a:rPr lang="en-GB" sz="1200"/>
            <a:t>charites </a:t>
          </a:r>
        </a:p>
      </dgm:t>
    </dgm:pt>
    <dgm:pt modelId="{BE797E4C-7936-47E2-A696-D5B00F8BC243}" type="parTrans" cxnId="{386112F4-F4C9-453F-8CD9-FA52AF41BF0D}">
      <dgm:prSet/>
      <dgm:spPr/>
      <dgm:t>
        <a:bodyPr/>
        <a:lstStyle/>
        <a:p>
          <a:endParaRPr lang="en-GB" sz="1200"/>
        </a:p>
      </dgm:t>
    </dgm:pt>
    <dgm:pt modelId="{0893A6AE-AAA1-4665-9950-7928AD11C622}" type="sibTrans" cxnId="{386112F4-F4C9-453F-8CD9-FA52AF41BF0D}">
      <dgm:prSet/>
      <dgm:spPr/>
      <dgm:t>
        <a:bodyPr/>
        <a:lstStyle/>
        <a:p>
          <a:endParaRPr lang="en-GB" sz="1200"/>
        </a:p>
      </dgm:t>
    </dgm:pt>
    <dgm:pt modelId="{D9DF4F02-C5D7-4638-A9A9-B612A343A4CB}">
      <dgm:prSet phldrT="[Text]" custT="1"/>
      <dgm:spPr/>
      <dgm:t>
        <a:bodyPr/>
        <a:lstStyle/>
        <a:p>
          <a:r>
            <a:rPr lang="en-GB" sz="1200"/>
            <a:t>local community </a:t>
          </a:r>
        </a:p>
      </dgm:t>
    </dgm:pt>
    <dgm:pt modelId="{F44628D7-4947-4F9B-BD2C-F0C575AB1FC1}" type="parTrans" cxnId="{7AA0C208-198F-4443-8409-80233700354D}">
      <dgm:prSet/>
      <dgm:spPr/>
      <dgm:t>
        <a:bodyPr/>
        <a:lstStyle/>
        <a:p>
          <a:endParaRPr lang="en-GB" sz="1200"/>
        </a:p>
      </dgm:t>
    </dgm:pt>
    <dgm:pt modelId="{8B12E289-D2FF-47D3-A6E8-10ED4DC0DF00}" type="sibTrans" cxnId="{7AA0C208-198F-4443-8409-80233700354D}">
      <dgm:prSet/>
      <dgm:spPr/>
      <dgm:t>
        <a:bodyPr/>
        <a:lstStyle/>
        <a:p>
          <a:endParaRPr lang="en-GB" sz="1200"/>
        </a:p>
      </dgm:t>
    </dgm:pt>
    <dgm:pt modelId="{ECC292CA-5B6B-4734-9FDF-66744028EB40}">
      <dgm:prSet phldrT="[Text]" custT="1"/>
      <dgm:spPr/>
      <dgm:t>
        <a:bodyPr/>
        <a:lstStyle/>
        <a:p>
          <a:r>
            <a:rPr lang="en-GB" sz="1200"/>
            <a:t>ofted </a:t>
          </a:r>
        </a:p>
      </dgm:t>
    </dgm:pt>
    <dgm:pt modelId="{36F3B534-5369-4BAF-B165-794048E813DC}" type="parTrans" cxnId="{866CBF02-3375-4D87-9C8A-780104849C4D}">
      <dgm:prSet/>
      <dgm:spPr/>
      <dgm:t>
        <a:bodyPr/>
        <a:lstStyle/>
        <a:p>
          <a:endParaRPr lang="en-GB" sz="1200"/>
        </a:p>
      </dgm:t>
    </dgm:pt>
    <dgm:pt modelId="{D30754A4-D4D3-432F-8D47-CF857666F545}" type="sibTrans" cxnId="{866CBF02-3375-4D87-9C8A-780104849C4D}">
      <dgm:prSet/>
      <dgm:spPr/>
      <dgm:t>
        <a:bodyPr/>
        <a:lstStyle/>
        <a:p>
          <a:endParaRPr lang="en-GB" sz="1200"/>
        </a:p>
      </dgm:t>
    </dgm:pt>
    <dgm:pt modelId="{3B685C9F-0429-4A6D-ACDB-539DAEB0DAE0}">
      <dgm:prSet phldrT="[Text]" custT="1"/>
      <dgm:spPr/>
      <dgm:t>
        <a:bodyPr/>
        <a:lstStyle/>
        <a:p>
          <a:r>
            <a:rPr lang="en-GB" sz="1200"/>
            <a:t>key stakeholders</a:t>
          </a:r>
        </a:p>
      </dgm:t>
    </dgm:pt>
    <dgm:pt modelId="{A39AF002-4969-4C19-B8D4-09E50364A7CC}" type="sibTrans" cxnId="{CF044595-1121-41B6-BB0F-D1285B784565}">
      <dgm:prSet/>
      <dgm:spPr/>
      <dgm:t>
        <a:bodyPr/>
        <a:lstStyle/>
        <a:p>
          <a:endParaRPr lang="en-GB" sz="1200"/>
        </a:p>
      </dgm:t>
    </dgm:pt>
    <dgm:pt modelId="{050272A2-ABA4-452E-87B4-A810EF28502F}" type="parTrans" cxnId="{CF044595-1121-41B6-BB0F-D1285B784565}">
      <dgm:prSet/>
      <dgm:spPr/>
      <dgm:t>
        <a:bodyPr/>
        <a:lstStyle/>
        <a:p>
          <a:endParaRPr lang="en-GB" sz="1200"/>
        </a:p>
      </dgm:t>
    </dgm:pt>
    <dgm:pt modelId="{D39DC438-C4BD-4C32-8AAE-DE30F6BE2C70}" type="pres">
      <dgm:prSet presAssocID="{A1F658BF-D23D-404E-9146-34F61017BEF9}" presName="cycleMatrixDiagram" presStyleCnt="0">
        <dgm:presLayoutVars>
          <dgm:chMax val="1"/>
          <dgm:dir/>
          <dgm:animLvl val="lvl"/>
          <dgm:resizeHandles val="exact"/>
        </dgm:presLayoutVars>
      </dgm:prSet>
      <dgm:spPr/>
    </dgm:pt>
    <dgm:pt modelId="{886764DA-E649-456C-9A46-767D00032BD8}" type="pres">
      <dgm:prSet presAssocID="{A1F658BF-D23D-404E-9146-34F61017BEF9}" presName="children" presStyleCnt="0"/>
      <dgm:spPr/>
    </dgm:pt>
    <dgm:pt modelId="{A3D51DB2-14BC-43C6-B977-CBD102DFD617}" type="pres">
      <dgm:prSet presAssocID="{A1F658BF-D23D-404E-9146-34F61017BEF9}" presName="child1group" presStyleCnt="0"/>
      <dgm:spPr/>
    </dgm:pt>
    <dgm:pt modelId="{BEBA25A1-2AB4-4C41-9130-60F784623F34}" type="pres">
      <dgm:prSet presAssocID="{A1F658BF-D23D-404E-9146-34F61017BEF9}" presName="child1" presStyleLbl="bgAcc1" presStyleIdx="0" presStyleCnt="4"/>
      <dgm:spPr/>
    </dgm:pt>
    <dgm:pt modelId="{E14F614A-62ED-4036-9D4E-F66D8917C1D4}" type="pres">
      <dgm:prSet presAssocID="{A1F658BF-D23D-404E-9146-34F61017BEF9}" presName="child1Text" presStyleLbl="bgAcc1" presStyleIdx="0" presStyleCnt="4">
        <dgm:presLayoutVars>
          <dgm:bulletEnabled val="1"/>
        </dgm:presLayoutVars>
      </dgm:prSet>
      <dgm:spPr/>
    </dgm:pt>
    <dgm:pt modelId="{A7B03032-A109-4442-9BC3-64E1EE75181A}" type="pres">
      <dgm:prSet presAssocID="{A1F658BF-D23D-404E-9146-34F61017BEF9}" presName="child2group" presStyleCnt="0"/>
      <dgm:spPr/>
    </dgm:pt>
    <dgm:pt modelId="{A20F27D5-E376-4EF3-ADC5-B02B26AD5150}" type="pres">
      <dgm:prSet presAssocID="{A1F658BF-D23D-404E-9146-34F61017BEF9}" presName="child2" presStyleLbl="bgAcc1" presStyleIdx="1" presStyleCnt="4"/>
      <dgm:spPr/>
    </dgm:pt>
    <dgm:pt modelId="{E43F6506-1CDC-4BAF-9DEB-A6DA33B450D8}" type="pres">
      <dgm:prSet presAssocID="{A1F658BF-D23D-404E-9146-34F61017BEF9}" presName="child2Text" presStyleLbl="bgAcc1" presStyleIdx="1" presStyleCnt="4">
        <dgm:presLayoutVars>
          <dgm:bulletEnabled val="1"/>
        </dgm:presLayoutVars>
      </dgm:prSet>
      <dgm:spPr/>
    </dgm:pt>
    <dgm:pt modelId="{A24B0064-EE23-403D-92C6-14D230DC9E10}" type="pres">
      <dgm:prSet presAssocID="{A1F658BF-D23D-404E-9146-34F61017BEF9}" presName="child3group" presStyleCnt="0"/>
      <dgm:spPr/>
    </dgm:pt>
    <dgm:pt modelId="{10150F42-84D5-4C75-A4D3-F2693B9AAFA1}" type="pres">
      <dgm:prSet presAssocID="{A1F658BF-D23D-404E-9146-34F61017BEF9}" presName="child3" presStyleLbl="bgAcc1" presStyleIdx="2" presStyleCnt="4" custScaleX="134917" custScaleY="123433" custLinFactNeighborX="32394" custLinFactNeighborY="1245"/>
      <dgm:spPr/>
    </dgm:pt>
    <dgm:pt modelId="{D490B323-9130-4E88-9360-A92CBFC27B39}" type="pres">
      <dgm:prSet presAssocID="{A1F658BF-D23D-404E-9146-34F61017BEF9}" presName="child3Text" presStyleLbl="bgAcc1" presStyleIdx="2" presStyleCnt="4">
        <dgm:presLayoutVars>
          <dgm:bulletEnabled val="1"/>
        </dgm:presLayoutVars>
      </dgm:prSet>
      <dgm:spPr/>
    </dgm:pt>
    <dgm:pt modelId="{F3653117-8D7E-4CFF-BD03-1ACFFCD12EF7}" type="pres">
      <dgm:prSet presAssocID="{A1F658BF-D23D-404E-9146-34F61017BEF9}" presName="child4group" presStyleCnt="0"/>
      <dgm:spPr/>
    </dgm:pt>
    <dgm:pt modelId="{8CDD43E5-BFDE-409D-9258-4F0F0ED12D40}" type="pres">
      <dgm:prSet presAssocID="{A1F658BF-D23D-404E-9146-34F61017BEF9}" presName="child4" presStyleLbl="bgAcc1" presStyleIdx="3" presStyleCnt="4"/>
      <dgm:spPr/>
    </dgm:pt>
    <dgm:pt modelId="{52FB9EA5-FC35-4114-B830-2F0FEFD61FD3}" type="pres">
      <dgm:prSet presAssocID="{A1F658BF-D23D-404E-9146-34F61017BEF9}" presName="child4Text" presStyleLbl="bgAcc1" presStyleIdx="3" presStyleCnt="4">
        <dgm:presLayoutVars>
          <dgm:bulletEnabled val="1"/>
        </dgm:presLayoutVars>
      </dgm:prSet>
      <dgm:spPr/>
    </dgm:pt>
    <dgm:pt modelId="{BB3AA93B-BDC9-40AD-A1BC-9459A0CE8F3D}" type="pres">
      <dgm:prSet presAssocID="{A1F658BF-D23D-404E-9146-34F61017BEF9}" presName="childPlaceholder" presStyleCnt="0"/>
      <dgm:spPr/>
    </dgm:pt>
    <dgm:pt modelId="{1D5DCF73-46D4-405A-AE98-84F1AA84D97B}" type="pres">
      <dgm:prSet presAssocID="{A1F658BF-D23D-404E-9146-34F61017BEF9}" presName="circle" presStyleCnt="0"/>
      <dgm:spPr/>
    </dgm:pt>
    <dgm:pt modelId="{935BFCA6-7D80-43B7-BCFA-83446D4E15F4}" type="pres">
      <dgm:prSet presAssocID="{A1F658BF-D23D-404E-9146-34F61017BEF9}" presName="quadrant1" presStyleLbl="node1" presStyleIdx="0" presStyleCnt="4">
        <dgm:presLayoutVars>
          <dgm:chMax val="1"/>
          <dgm:bulletEnabled val="1"/>
        </dgm:presLayoutVars>
      </dgm:prSet>
      <dgm:spPr/>
    </dgm:pt>
    <dgm:pt modelId="{C512B941-6A7E-4455-A316-5CD942560E53}" type="pres">
      <dgm:prSet presAssocID="{A1F658BF-D23D-404E-9146-34F61017BEF9}" presName="quadrant2" presStyleLbl="node1" presStyleIdx="1" presStyleCnt="4">
        <dgm:presLayoutVars>
          <dgm:chMax val="1"/>
          <dgm:bulletEnabled val="1"/>
        </dgm:presLayoutVars>
      </dgm:prSet>
      <dgm:spPr/>
    </dgm:pt>
    <dgm:pt modelId="{4AAB0543-4CC1-44C0-8BEA-8BC69DF5FDCB}" type="pres">
      <dgm:prSet presAssocID="{A1F658BF-D23D-404E-9146-34F61017BEF9}" presName="quadrant3" presStyleLbl="node1" presStyleIdx="2" presStyleCnt="4">
        <dgm:presLayoutVars>
          <dgm:chMax val="1"/>
          <dgm:bulletEnabled val="1"/>
        </dgm:presLayoutVars>
      </dgm:prSet>
      <dgm:spPr/>
    </dgm:pt>
    <dgm:pt modelId="{9FEE08E7-B6A0-4846-B534-FDABDC64B750}" type="pres">
      <dgm:prSet presAssocID="{A1F658BF-D23D-404E-9146-34F61017BEF9}" presName="quadrant4" presStyleLbl="node1" presStyleIdx="3" presStyleCnt="4">
        <dgm:presLayoutVars>
          <dgm:chMax val="1"/>
          <dgm:bulletEnabled val="1"/>
        </dgm:presLayoutVars>
      </dgm:prSet>
      <dgm:spPr/>
    </dgm:pt>
    <dgm:pt modelId="{04838A5D-938E-4725-9F99-9C1C91E57C71}" type="pres">
      <dgm:prSet presAssocID="{A1F658BF-D23D-404E-9146-34F61017BEF9}" presName="quadrantPlaceholder" presStyleCnt="0"/>
      <dgm:spPr/>
    </dgm:pt>
    <dgm:pt modelId="{0AA9B5E8-447E-4C72-96D1-F874FF8B3974}" type="pres">
      <dgm:prSet presAssocID="{A1F658BF-D23D-404E-9146-34F61017BEF9}" presName="center1" presStyleLbl="fgShp" presStyleIdx="0" presStyleCnt="2" custAng="11134216" custFlipVert="0" custFlipHor="0" custScaleX="10476" custScaleY="29188"/>
      <dgm:spPr/>
    </dgm:pt>
    <dgm:pt modelId="{F8DFF4BD-5B53-45A5-B159-FEB6E5993CFA}" type="pres">
      <dgm:prSet presAssocID="{A1F658BF-D23D-404E-9146-34F61017BEF9}" presName="center2" presStyleLbl="fgShp" presStyleIdx="1" presStyleCnt="2" custFlipVert="1" custScaleX="9556" custScaleY="10989" custLinFactNeighborX="1991"/>
      <dgm:spPr/>
    </dgm:pt>
  </dgm:ptLst>
  <dgm:cxnLst>
    <dgm:cxn modelId="{866CBF02-3375-4D87-9C8A-780104849C4D}" srcId="{042A315A-785A-421C-93B5-AD8213600541}" destId="{ECC292CA-5B6B-4734-9FDF-66744028EB40}" srcOrd="3" destOrd="0" parTransId="{36F3B534-5369-4BAF-B165-794048E813DC}" sibTransId="{D30754A4-D4D3-432F-8D47-CF857666F545}"/>
    <dgm:cxn modelId="{8ADCC206-03A1-41CF-9711-6DC95C4E023A}" type="presOf" srcId="{E578D134-4200-4720-9B51-DCFBB3EEFFF5}" destId="{BEBA25A1-2AB4-4C41-9130-60F784623F34}" srcOrd="0" destOrd="2" presId="urn:microsoft.com/office/officeart/2005/8/layout/cycle4"/>
    <dgm:cxn modelId="{8A69B007-5501-4BAC-AA64-02CC8149050E}" srcId="{042A315A-785A-421C-93B5-AD8213600541}" destId="{161366A0-D81E-4EAA-9FEF-0C4BB0A73DD8}" srcOrd="0" destOrd="0" parTransId="{A6800131-0D41-4C81-AFD1-D3DAC59C3702}" sibTransId="{AE882E6B-2143-45BA-ABE6-2AA19D237F3C}"/>
    <dgm:cxn modelId="{7AA0C208-198F-4443-8409-80233700354D}" srcId="{BD0EF38E-6DC6-4556-A2AF-58DC78BCDF41}" destId="{D9DF4F02-C5D7-4638-A9A9-B612A343A4CB}" srcOrd="2" destOrd="0" parTransId="{F44628D7-4947-4F9B-BD2C-F0C575AB1FC1}" sibTransId="{8B12E289-D2FF-47D3-A6E8-10ED4DC0DF00}"/>
    <dgm:cxn modelId="{BD3A4312-2CE4-4628-93DB-C6C69DA57E8E}" srcId="{A1F658BF-D23D-404E-9146-34F61017BEF9}" destId="{CB3712E4-0C95-4D01-93D0-923AA48069E1}" srcOrd="3" destOrd="0" parTransId="{EF3DAE3A-EB8F-409C-8CB9-6FAC7782195B}" sibTransId="{1CA1CA35-8845-47FD-86C8-9E9544683D16}"/>
    <dgm:cxn modelId="{4BBD4312-C747-4A19-806E-470FD940306C}" type="presOf" srcId="{ECC292CA-5B6B-4734-9FDF-66744028EB40}" destId="{E14F614A-62ED-4036-9D4E-F66D8917C1D4}" srcOrd="1" destOrd="3" presId="urn:microsoft.com/office/officeart/2005/8/layout/cycle4"/>
    <dgm:cxn modelId="{D049B416-D3DB-44B4-B4D7-7923DAA0B90E}" srcId="{3B685C9F-0429-4A6D-ACDB-539DAEB0DAE0}" destId="{2F1DB46C-7F54-4E56-94D2-2CE09A260119}" srcOrd="1" destOrd="0" parTransId="{AA78BC7F-D11D-4882-8C55-84AE99BC034A}" sibTransId="{B50B21FA-9993-41FB-84CF-D0A8FCC24806}"/>
    <dgm:cxn modelId="{7F65691D-F0F7-464B-A4FB-0332DC679554}" type="presOf" srcId="{161366A0-D81E-4EAA-9FEF-0C4BB0A73DD8}" destId="{BEBA25A1-2AB4-4C41-9130-60F784623F34}" srcOrd="0" destOrd="0" presId="urn:microsoft.com/office/officeart/2005/8/layout/cycle4"/>
    <dgm:cxn modelId="{40590D21-BFDE-4D73-A85D-6DA69EE7B33E}" type="presOf" srcId="{ECC292CA-5B6B-4734-9FDF-66744028EB40}" destId="{BEBA25A1-2AB4-4C41-9130-60F784623F34}" srcOrd="0" destOrd="3" presId="urn:microsoft.com/office/officeart/2005/8/layout/cycle4"/>
    <dgm:cxn modelId="{57CC2927-5E83-465D-8E27-EDCB368A42B7}" type="presOf" srcId="{0F3E2CC7-96A8-4322-84D7-6BCB66BF6660}" destId="{E14F614A-62ED-4036-9D4E-F66D8917C1D4}" srcOrd="1" destOrd="1" presId="urn:microsoft.com/office/officeart/2005/8/layout/cycle4"/>
    <dgm:cxn modelId="{7B35422F-D9B5-481A-813E-38EDF6F73B38}" type="presOf" srcId="{2F1DB46C-7F54-4E56-94D2-2CE09A260119}" destId="{A20F27D5-E376-4EF3-ADC5-B02B26AD5150}" srcOrd="0" destOrd="1" presId="urn:microsoft.com/office/officeart/2005/8/layout/cycle4"/>
    <dgm:cxn modelId="{68001E38-0E46-40CD-AD01-CA837B39DC2B}" type="presOf" srcId="{0F3E2CC7-96A8-4322-84D7-6BCB66BF6660}" destId="{BEBA25A1-2AB4-4C41-9130-60F784623F34}" srcOrd="0" destOrd="1" presId="urn:microsoft.com/office/officeart/2005/8/layout/cycle4"/>
    <dgm:cxn modelId="{D1E37839-CB88-4F61-990E-6AB7C9E07A10}" type="presOf" srcId="{D9DF4F02-C5D7-4638-A9A9-B612A343A4CB}" destId="{D490B323-9130-4E88-9360-A92CBFC27B39}" srcOrd="1" destOrd="2" presId="urn:microsoft.com/office/officeart/2005/8/layout/cycle4"/>
    <dgm:cxn modelId="{0B1CA83B-8405-4D25-9973-799F559E366D}" srcId="{3B685C9F-0429-4A6D-ACDB-539DAEB0DAE0}" destId="{3E527535-CF36-43CD-BD1D-6F0DC79D79FC}" srcOrd="0" destOrd="0" parTransId="{E0A8DA6E-9F30-47DE-88D1-FCCEC3FD56B4}" sibTransId="{5EC04EB7-F591-4C43-B7FC-00ED094CA7D4}"/>
    <dgm:cxn modelId="{8635C85D-1D79-49FC-BDCF-44F1413733CB}" srcId="{CB3712E4-0C95-4D01-93D0-923AA48069E1}" destId="{28E10F95-6F1B-4400-B0D6-BC7064770057}" srcOrd="1" destOrd="0" parTransId="{4695CB52-D2F8-4924-861A-CB27352B4F0D}" sibTransId="{0046DF29-06FD-4906-ACAE-BD45C80C311A}"/>
    <dgm:cxn modelId="{A52FBE41-593F-476B-8CB0-61FDC50DD50F}" type="presOf" srcId="{28E10F95-6F1B-4400-B0D6-BC7064770057}" destId="{52FB9EA5-FC35-4114-B830-2F0FEFD61FD3}" srcOrd="1" destOrd="1" presId="urn:microsoft.com/office/officeart/2005/8/layout/cycle4"/>
    <dgm:cxn modelId="{AF4AB343-57F8-434B-9667-BA578304692D}" srcId="{BD0EF38E-6DC6-4556-A2AF-58DC78BCDF41}" destId="{F29185E8-8E16-40E4-BAD3-761406277E2E}" srcOrd="1" destOrd="0" parTransId="{1A0F125C-726F-4F20-84FB-EF7CAC556E2D}" sibTransId="{286F0405-2AD6-45DF-A042-ED136E0BA77A}"/>
    <dgm:cxn modelId="{837E8667-1F37-4117-B240-FB781D2A5290}" type="presOf" srcId="{1A1301D6-CB0A-453C-A073-C3CE56DC3879}" destId="{D490B323-9130-4E88-9360-A92CBFC27B39}" srcOrd="1" destOrd="0" presId="urn:microsoft.com/office/officeart/2005/8/layout/cycle4"/>
    <dgm:cxn modelId="{8564674C-A691-42B8-B102-E350E5266684}" type="presOf" srcId="{2F1DB46C-7F54-4E56-94D2-2CE09A260119}" destId="{E43F6506-1CDC-4BAF-9DEB-A6DA33B450D8}" srcOrd="1" destOrd="1" presId="urn:microsoft.com/office/officeart/2005/8/layout/cycle4"/>
    <dgm:cxn modelId="{D6B9976C-2C1F-4789-9442-B1FD283AEBE7}" type="presOf" srcId="{F29185E8-8E16-40E4-BAD3-761406277E2E}" destId="{10150F42-84D5-4C75-A4D3-F2693B9AAFA1}" srcOrd="0" destOrd="1" presId="urn:microsoft.com/office/officeart/2005/8/layout/cycle4"/>
    <dgm:cxn modelId="{CC922254-4590-4E3B-A20C-9CFF66023895}" srcId="{BD0EF38E-6DC6-4556-A2AF-58DC78BCDF41}" destId="{1A1301D6-CB0A-453C-A073-C3CE56DC3879}" srcOrd="0" destOrd="0" parTransId="{A854798C-BCEC-4B7E-9A91-DD57D3CEFC3C}" sibTransId="{5776D928-5355-4A90-BBC6-5786D3FADC71}"/>
    <dgm:cxn modelId="{F7169984-DF61-4294-B684-302AC35E8642}" type="presOf" srcId="{3E527535-CF36-43CD-BD1D-6F0DC79D79FC}" destId="{A20F27D5-E376-4EF3-ADC5-B02B26AD5150}" srcOrd="0" destOrd="0" presId="urn:microsoft.com/office/officeart/2005/8/layout/cycle4"/>
    <dgm:cxn modelId="{20D3878B-C644-42D1-B296-933BAEEF1566}" srcId="{A1F658BF-D23D-404E-9146-34F61017BEF9}" destId="{042A315A-785A-421C-93B5-AD8213600541}" srcOrd="0" destOrd="0" parTransId="{F6A3595A-96BE-4FA3-94B7-BF4C70BFAC27}" sibTransId="{C09463FD-CF09-4AE5-98F1-A03503557F8E}"/>
    <dgm:cxn modelId="{3972E091-6E40-47E1-B24C-813AE999F67B}" type="presOf" srcId="{3B685C9F-0429-4A6D-ACDB-539DAEB0DAE0}" destId="{C512B941-6A7E-4455-A316-5CD942560E53}" srcOrd="0" destOrd="0" presId="urn:microsoft.com/office/officeart/2005/8/layout/cycle4"/>
    <dgm:cxn modelId="{6A46AD92-FF63-4B36-BC7B-8D5DDD1BD013}" type="presOf" srcId="{161366A0-D81E-4EAA-9FEF-0C4BB0A73DD8}" destId="{E14F614A-62ED-4036-9D4E-F66D8917C1D4}" srcOrd="1" destOrd="0" presId="urn:microsoft.com/office/officeart/2005/8/layout/cycle4"/>
    <dgm:cxn modelId="{CF044595-1121-41B6-BB0F-D1285B784565}" srcId="{A1F658BF-D23D-404E-9146-34F61017BEF9}" destId="{3B685C9F-0429-4A6D-ACDB-539DAEB0DAE0}" srcOrd="1" destOrd="0" parTransId="{050272A2-ABA4-452E-87B4-A810EF28502F}" sibTransId="{A39AF002-4969-4C19-B8D4-09E50364A7CC}"/>
    <dgm:cxn modelId="{2AB57797-BC8F-4828-81B4-DA6EF598D031}" type="presOf" srcId="{BD0EF38E-6DC6-4556-A2AF-58DC78BCDF41}" destId="{4AAB0543-4CC1-44C0-8BEA-8BC69DF5FDCB}" srcOrd="0" destOrd="0" presId="urn:microsoft.com/office/officeart/2005/8/layout/cycle4"/>
    <dgm:cxn modelId="{D313679F-4678-4F0A-B9D1-ECF62D301E29}" type="presOf" srcId="{3E527535-CF36-43CD-BD1D-6F0DC79D79FC}" destId="{E43F6506-1CDC-4BAF-9DEB-A6DA33B450D8}" srcOrd="1" destOrd="0" presId="urn:microsoft.com/office/officeart/2005/8/layout/cycle4"/>
    <dgm:cxn modelId="{2E3751A6-6EEF-4AB4-A492-193BAFE0041A}" type="presOf" srcId="{042A315A-785A-421C-93B5-AD8213600541}" destId="{935BFCA6-7D80-43B7-BCFA-83446D4E15F4}" srcOrd="0" destOrd="0" presId="urn:microsoft.com/office/officeart/2005/8/layout/cycle4"/>
    <dgm:cxn modelId="{3F9692AA-1CB9-4BBB-ACCF-23075FCB373A}" srcId="{042A315A-785A-421C-93B5-AD8213600541}" destId="{E578D134-4200-4720-9B51-DCFBB3EEFFF5}" srcOrd="2" destOrd="0" parTransId="{74CA4B08-ECF6-42C1-912D-BF5B4D0E850F}" sibTransId="{D45AE6AB-22C5-4CAB-9A03-4A661E586A71}"/>
    <dgm:cxn modelId="{266F96AE-A323-455D-8425-F9DFA0F56374}" type="presOf" srcId="{CB3712E4-0C95-4D01-93D0-923AA48069E1}" destId="{9FEE08E7-B6A0-4846-B534-FDABDC64B750}" srcOrd="0" destOrd="0" presId="urn:microsoft.com/office/officeart/2005/8/layout/cycle4"/>
    <dgm:cxn modelId="{8DE6DBB4-A13F-4D17-AFDC-9FD5AC4D8C6D}" type="presOf" srcId="{1A1301D6-CB0A-453C-A073-C3CE56DC3879}" destId="{10150F42-84D5-4C75-A4D3-F2693B9AAFA1}" srcOrd="0" destOrd="0" presId="urn:microsoft.com/office/officeart/2005/8/layout/cycle4"/>
    <dgm:cxn modelId="{F2E304B7-241E-4207-BE1B-50B553201ADD}" srcId="{A1F658BF-D23D-404E-9146-34F61017BEF9}" destId="{BD0EF38E-6DC6-4556-A2AF-58DC78BCDF41}" srcOrd="2" destOrd="0" parTransId="{102CF51B-E87C-4972-AAFF-BD4E625A31F0}" sibTransId="{63D7BCEC-6AF9-4970-A8D4-7705A8FE5A58}"/>
    <dgm:cxn modelId="{B8F2ACC0-8C1C-4A26-9591-5CFACAD98BEE}" srcId="{CB3712E4-0C95-4D01-93D0-923AA48069E1}" destId="{2978A908-7A8D-48A4-9C3C-B73B5058EF9A}" srcOrd="0" destOrd="0" parTransId="{CD703FEE-EEAC-4993-ACD3-3762FB23951D}" sibTransId="{61997586-5DDA-4B95-BA89-8C00A70401A3}"/>
    <dgm:cxn modelId="{E772BFC5-2439-40AF-B7E5-620739C083C3}" type="presOf" srcId="{2978A908-7A8D-48A4-9C3C-B73B5058EF9A}" destId="{52FB9EA5-FC35-4114-B830-2F0FEFD61FD3}" srcOrd="1" destOrd="0" presId="urn:microsoft.com/office/officeart/2005/8/layout/cycle4"/>
    <dgm:cxn modelId="{CF2CD0CD-4D55-4C6F-994B-6CB4BE301AFA}" type="presOf" srcId="{A1F658BF-D23D-404E-9146-34F61017BEF9}" destId="{D39DC438-C4BD-4C32-8AAE-DE30F6BE2C70}" srcOrd="0" destOrd="0" presId="urn:microsoft.com/office/officeart/2005/8/layout/cycle4"/>
    <dgm:cxn modelId="{1C3DA3D2-B997-41A5-AF57-BCF3110BC2BC}" type="presOf" srcId="{E578D134-4200-4720-9B51-DCFBB3EEFFF5}" destId="{E14F614A-62ED-4036-9D4E-F66D8917C1D4}" srcOrd="1" destOrd="2" presId="urn:microsoft.com/office/officeart/2005/8/layout/cycle4"/>
    <dgm:cxn modelId="{BA44BCDB-7915-48E4-82F6-1AE527871BF6}" type="presOf" srcId="{F29185E8-8E16-40E4-BAD3-761406277E2E}" destId="{D490B323-9130-4E88-9360-A92CBFC27B39}" srcOrd="1" destOrd="1" presId="urn:microsoft.com/office/officeart/2005/8/layout/cycle4"/>
    <dgm:cxn modelId="{59E3D4DB-6382-47F6-A71C-E814CBF60563}" type="presOf" srcId="{D9DF4F02-C5D7-4638-A9A9-B612A343A4CB}" destId="{10150F42-84D5-4C75-A4D3-F2693B9AAFA1}" srcOrd="0" destOrd="2" presId="urn:microsoft.com/office/officeart/2005/8/layout/cycle4"/>
    <dgm:cxn modelId="{858E4BDF-5036-4363-8336-E7F359D361F5}" type="presOf" srcId="{28E10F95-6F1B-4400-B0D6-BC7064770057}" destId="{8CDD43E5-BFDE-409D-9258-4F0F0ED12D40}" srcOrd="0" destOrd="1" presId="urn:microsoft.com/office/officeart/2005/8/layout/cycle4"/>
    <dgm:cxn modelId="{EA9120EE-50A1-4A8F-B2A3-6795E51B5FB8}" type="presOf" srcId="{2978A908-7A8D-48A4-9C3C-B73B5058EF9A}" destId="{8CDD43E5-BFDE-409D-9258-4F0F0ED12D40}" srcOrd="0" destOrd="0" presId="urn:microsoft.com/office/officeart/2005/8/layout/cycle4"/>
    <dgm:cxn modelId="{386112F4-F4C9-453F-8CD9-FA52AF41BF0D}" srcId="{042A315A-785A-421C-93B5-AD8213600541}" destId="{0F3E2CC7-96A8-4322-84D7-6BCB66BF6660}" srcOrd="1" destOrd="0" parTransId="{BE797E4C-7936-47E2-A696-D5B00F8BC243}" sibTransId="{0893A6AE-AAA1-4665-9950-7928AD11C622}"/>
    <dgm:cxn modelId="{7B73B7A3-259B-4A99-B1AA-E6CF4DAC5927}" type="presParOf" srcId="{D39DC438-C4BD-4C32-8AAE-DE30F6BE2C70}" destId="{886764DA-E649-456C-9A46-767D00032BD8}" srcOrd="0" destOrd="0" presId="urn:microsoft.com/office/officeart/2005/8/layout/cycle4"/>
    <dgm:cxn modelId="{8EC1819B-011C-46B5-A659-A22BB812B504}" type="presParOf" srcId="{886764DA-E649-456C-9A46-767D00032BD8}" destId="{A3D51DB2-14BC-43C6-B977-CBD102DFD617}" srcOrd="0" destOrd="0" presId="urn:microsoft.com/office/officeart/2005/8/layout/cycle4"/>
    <dgm:cxn modelId="{553C7AF2-A2D1-4E79-BB8A-7842E9392FD5}" type="presParOf" srcId="{A3D51DB2-14BC-43C6-B977-CBD102DFD617}" destId="{BEBA25A1-2AB4-4C41-9130-60F784623F34}" srcOrd="0" destOrd="0" presId="urn:microsoft.com/office/officeart/2005/8/layout/cycle4"/>
    <dgm:cxn modelId="{5E935DE5-7B28-404A-95A4-D07D3DC35030}" type="presParOf" srcId="{A3D51DB2-14BC-43C6-B977-CBD102DFD617}" destId="{E14F614A-62ED-4036-9D4E-F66D8917C1D4}" srcOrd="1" destOrd="0" presId="urn:microsoft.com/office/officeart/2005/8/layout/cycle4"/>
    <dgm:cxn modelId="{5B9FFA8B-5893-4EFF-B4E2-D185E24CBDF3}" type="presParOf" srcId="{886764DA-E649-456C-9A46-767D00032BD8}" destId="{A7B03032-A109-4442-9BC3-64E1EE75181A}" srcOrd="1" destOrd="0" presId="urn:microsoft.com/office/officeart/2005/8/layout/cycle4"/>
    <dgm:cxn modelId="{D7DC68B5-2B85-4CF5-9E59-04A97F31F4C5}" type="presParOf" srcId="{A7B03032-A109-4442-9BC3-64E1EE75181A}" destId="{A20F27D5-E376-4EF3-ADC5-B02B26AD5150}" srcOrd="0" destOrd="0" presId="urn:microsoft.com/office/officeart/2005/8/layout/cycle4"/>
    <dgm:cxn modelId="{14E1826C-5CE6-4900-9098-F57EE6279691}" type="presParOf" srcId="{A7B03032-A109-4442-9BC3-64E1EE75181A}" destId="{E43F6506-1CDC-4BAF-9DEB-A6DA33B450D8}" srcOrd="1" destOrd="0" presId="urn:microsoft.com/office/officeart/2005/8/layout/cycle4"/>
    <dgm:cxn modelId="{4E6C1B9D-EFA7-4A47-957B-F2F991F2B6C8}" type="presParOf" srcId="{886764DA-E649-456C-9A46-767D00032BD8}" destId="{A24B0064-EE23-403D-92C6-14D230DC9E10}" srcOrd="2" destOrd="0" presId="urn:microsoft.com/office/officeart/2005/8/layout/cycle4"/>
    <dgm:cxn modelId="{5A2AF8F6-C4E1-423F-9068-A684429EBD4E}" type="presParOf" srcId="{A24B0064-EE23-403D-92C6-14D230DC9E10}" destId="{10150F42-84D5-4C75-A4D3-F2693B9AAFA1}" srcOrd="0" destOrd="0" presId="urn:microsoft.com/office/officeart/2005/8/layout/cycle4"/>
    <dgm:cxn modelId="{FF0BEA6A-78DD-49BB-81A9-64F542A1C23A}" type="presParOf" srcId="{A24B0064-EE23-403D-92C6-14D230DC9E10}" destId="{D490B323-9130-4E88-9360-A92CBFC27B39}" srcOrd="1" destOrd="0" presId="urn:microsoft.com/office/officeart/2005/8/layout/cycle4"/>
    <dgm:cxn modelId="{0687ECC9-A386-4799-88D9-BE16C0716C47}" type="presParOf" srcId="{886764DA-E649-456C-9A46-767D00032BD8}" destId="{F3653117-8D7E-4CFF-BD03-1ACFFCD12EF7}" srcOrd="3" destOrd="0" presId="urn:microsoft.com/office/officeart/2005/8/layout/cycle4"/>
    <dgm:cxn modelId="{AB185A64-1A84-4E3D-B912-A070071987A1}" type="presParOf" srcId="{F3653117-8D7E-4CFF-BD03-1ACFFCD12EF7}" destId="{8CDD43E5-BFDE-409D-9258-4F0F0ED12D40}" srcOrd="0" destOrd="0" presId="urn:microsoft.com/office/officeart/2005/8/layout/cycle4"/>
    <dgm:cxn modelId="{539DEB72-0D62-4F7C-9619-4E59A760C53E}" type="presParOf" srcId="{F3653117-8D7E-4CFF-BD03-1ACFFCD12EF7}" destId="{52FB9EA5-FC35-4114-B830-2F0FEFD61FD3}" srcOrd="1" destOrd="0" presId="urn:microsoft.com/office/officeart/2005/8/layout/cycle4"/>
    <dgm:cxn modelId="{96C1C2FF-2B21-44CD-95EB-4C24FAC52C0B}" type="presParOf" srcId="{886764DA-E649-456C-9A46-767D00032BD8}" destId="{BB3AA93B-BDC9-40AD-A1BC-9459A0CE8F3D}" srcOrd="4" destOrd="0" presId="urn:microsoft.com/office/officeart/2005/8/layout/cycle4"/>
    <dgm:cxn modelId="{2F58AE7A-3030-452C-A598-501CF4660BCC}" type="presParOf" srcId="{D39DC438-C4BD-4C32-8AAE-DE30F6BE2C70}" destId="{1D5DCF73-46D4-405A-AE98-84F1AA84D97B}" srcOrd="1" destOrd="0" presId="urn:microsoft.com/office/officeart/2005/8/layout/cycle4"/>
    <dgm:cxn modelId="{B208D2C3-B218-4224-BE6E-2DE3BF37B055}" type="presParOf" srcId="{1D5DCF73-46D4-405A-AE98-84F1AA84D97B}" destId="{935BFCA6-7D80-43B7-BCFA-83446D4E15F4}" srcOrd="0" destOrd="0" presId="urn:microsoft.com/office/officeart/2005/8/layout/cycle4"/>
    <dgm:cxn modelId="{B0E6D9E7-B82E-4D7C-9698-3CB33F91CE75}" type="presParOf" srcId="{1D5DCF73-46D4-405A-AE98-84F1AA84D97B}" destId="{C512B941-6A7E-4455-A316-5CD942560E53}" srcOrd="1" destOrd="0" presId="urn:microsoft.com/office/officeart/2005/8/layout/cycle4"/>
    <dgm:cxn modelId="{67FED7BE-6AE9-4713-9685-F4A5A86B757B}" type="presParOf" srcId="{1D5DCF73-46D4-405A-AE98-84F1AA84D97B}" destId="{4AAB0543-4CC1-44C0-8BEA-8BC69DF5FDCB}" srcOrd="2" destOrd="0" presId="urn:microsoft.com/office/officeart/2005/8/layout/cycle4"/>
    <dgm:cxn modelId="{9ED386F0-6DB1-4D47-9C81-20FA66A3FD80}" type="presParOf" srcId="{1D5DCF73-46D4-405A-AE98-84F1AA84D97B}" destId="{9FEE08E7-B6A0-4846-B534-FDABDC64B750}" srcOrd="3" destOrd="0" presId="urn:microsoft.com/office/officeart/2005/8/layout/cycle4"/>
    <dgm:cxn modelId="{5361A91A-D2D4-4A10-96BF-D7B2DA643BBD}" type="presParOf" srcId="{1D5DCF73-46D4-405A-AE98-84F1AA84D97B}" destId="{04838A5D-938E-4725-9F99-9C1C91E57C71}" srcOrd="4" destOrd="0" presId="urn:microsoft.com/office/officeart/2005/8/layout/cycle4"/>
    <dgm:cxn modelId="{94FEFF99-F55A-422B-8919-C6917407209B}" type="presParOf" srcId="{D39DC438-C4BD-4C32-8AAE-DE30F6BE2C70}" destId="{0AA9B5E8-447E-4C72-96D1-F874FF8B3974}" srcOrd="2" destOrd="0" presId="urn:microsoft.com/office/officeart/2005/8/layout/cycle4"/>
    <dgm:cxn modelId="{9823D048-ACEE-485A-8D14-D8B556CBEBD1}" type="presParOf" srcId="{D39DC438-C4BD-4C32-8AAE-DE30F6BE2C70}" destId="{F8DFF4BD-5B53-45A5-B159-FEB6E5993CFA}"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50F42-84D5-4C75-A4D3-F2693B9AAFA1}">
      <dsp:nvSpPr>
        <dsp:cNvPr id="0" name=""/>
        <dsp:cNvSpPr/>
      </dsp:nvSpPr>
      <dsp:spPr>
        <a:xfrm>
          <a:off x="3598126" y="2114051"/>
          <a:ext cx="2224549" cy="131834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parents/guardians</a:t>
          </a:r>
        </a:p>
        <a:p>
          <a:pPr marL="114300" lvl="1" indent="-114300" algn="l" defTabSz="533400">
            <a:lnSpc>
              <a:spcPct val="90000"/>
            </a:lnSpc>
            <a:spcBef>
              <a:spcPct val="0"/>
            </a:spcBef>
            <a:spcAft>
              <a:spcPct val="15000"/>
            </a:spcAft>
            <a:buChar char="•"/>
          </a:pPr>
          <a:r>
            <a:rPr lang="en-GB" sz="1200" kern="1200"/>
            <a:t>staff</a:t>
          </a:r>
        </a:p>
        <a:p>
          <a:pPr marL="114300" lvl="1" indent="-114300" algn="l" defTabSz="533400">
            <a:lnSpc>
              <a:spcPct val="90000"/>
            </a:lnSpc>
            <a:spcBef>
              <a:spcPct val="0"/>
            </a:spcBef>
            <a:spcAft>
              <a:spcPct val="15000"/>
            </a:spcAft>
            <a:buChar char="•"/>
          </a:pPr>
          <a:r>
            <a:rPr lang="en-GB" sz="1200" kern="1200"/>
            <a:t>local community </a:t>
          </a:r>
        </a:p>
      </dsp:txBody>
      <dsp:txXfrm>
        <a:off x="4294450" y="2472598"/>
        <a:ext cx="1499264" cy="930840"/>
      </dsp:txXfrm>
    </dsp:sp>
    <dsp:sp modelId="{8CDD43E5-BFDE-409D-9258-4F0F0ED12D40}">
      <dsp:nvSpPr>
        <dsp:cNvPr id="0" name=""/>
        <dsp:cNvSpPr/>
      </dsp:nvSpPr>
      <dsp:spPr>
        <a:xfrm>
          <a:off x="661671" y="2239191"/>
          <a:ext cx="1648828" cy="106806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a:t>food suplliers </a:t>
          </a:r>
        </a:p>
        <a:p>
          <a:pPr marL="114300" lvl="1" indent="-114300" algn="l" defTabSz="533400">
            <a:lnSpc>
              <a:spcPct val="90000"/>
            </a:lnSpc>
            <a:spcBef>
              <a:spcPct val="0"/>
            </a:spcBef>
            <a:spcAft>
              <a:spcPct val="15000"/>
            </a:spcAft>
            <a:buChar char="•"/>
          </a:pPr>
          <a:endParaRPr lang="en-GB" sz="1200" kern="1200"/>
        </a:p>
      </dsp:txBody>
      <dsp:txXfrm>
        <a:off x="685133" y="2529670"/>
        <a:ext cx="1107255" cy="754126"/>
      </dsp:txXfrm>
    </dsp:sp>
    <dsp:sp modelId="{A20F27D5-E376-4EF3-ADC5-B02B26AD5150}">
      <dsp:nvSpPr>
        <dsp:cNvPr id="0" name=""/>
        <dsp:cNvSpPr/>
      </dsp:nvSpPr>
      <dsp:spPr>
        <a:xfrm>
          <a:off x="3351865" y="-30450"/>
          <a:ext cx="1648828" cy="106806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a:t>bank</a:t>
          </a:r>
        </a:p>
        <a:p>
          <a:pPr marL="114300" lvl="1" indent="-114300" algn="l" defTabSz="533400">
            <a:lnSpc>
              <a:spcPct val="90000"/>
            </a:lnSpc>
            <a:spcBef>
              <a:spcPct val="0"/>
            </a:spcBef>
            <a:spcAft>
              <a:spcPct val="15000"/>
            </a:spcAft>
            <a:buChar char="•"/>
          </a:pPr>
          <a:r>
            <a:rPr lang="en-GB" sz="1200" kern="1200"/>
            <a:t>management </a:t>
          </a:r>
        </a:p>
      </dsp:txBody>
      <dsp:txXfrm>
        <a:off x="3869975" y="-6988"/>
        <a:ext cx="1107255" cy="754126"/>
      </dsp:txXfrm>
    </dsp:sp>
    <dsp:sp modelId="{BEBA25A1-2AB4-4C41-9130-60F784623F34}">
      <dsp:nvSpPr>
        <dsp:cNvPr id="0" name=""/>
        <dsp:cNvSpPr/>
      </dsp:nvSpPr>
      <dsp:spPr>
        <a:xfrm>
          <a:off x="661671" y="-30450"/>
          <a:ext cx="1648828" cy="106806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a:t>councilors</a:t>
          </a:r>
        </a:p>
        <a:p>
          <a:pPr marL="114300" lvl="1" indent="-114300" algn="l" defTabSz="533400">
            <a:lnSpc>
              <a:spcPct val="90000"/>
            </a:lnSpc>
            <a:spcBef>
              <a:spcPct val="0"/>
            </a:spcBef>
            <a:spcAft>
              <a:spcPct val="15000"/>
            </a:spcAft>
            <a:buChar char="•"/>
          </a:pPr>
          <a:r>
            <a:rPr lang="en-GB" sz="1200" kern="1200"/>
            <a:t>charites </a:t>
          </a:r>
        </a:p>
        <a:p>
          <a:pPr marL="114300" lvl="1" indent="-114300" algn="l" defTabSz="533400">
            <a:lnSpc>
              <a:spcPct val="90000"/>
            </a:lnSpc>
            <a:spcBef>
              <a:spcPct val="0"/>
            </a:spcBef>
            <a:spcAft>
              <a:spcPct val="15000"/>
            </a:spcAft>
            <a:buChar char="•"/>
          </a:pPr>
          <a:r>
            <a:rPr lang="en-GB" sz="1200" kern="1200"/>
            <a:t>social services </a:t>
          </a:r>
        </a:p>
        <a:p>
          <a:pPr marL="114300" lvl="1" indent="-114300" algn="l" defTabSz="533400">
            <a:lnSpc>
              <a:spcPct val="90000"/>
            </a:lnSpc>
            <a:spcBef>
              <a:spcPct val="0"/>
            </a:spcBef>
            <a:spcAft>
              <a:spcPct val="15000"/>
            </a:spcAft>
            <a:buChar char="•"/>
          </a:pPr>
          <a:r>
            <a:rPr lang="en-GB" sz="1200" kern="1200"/>
            <a:t>ofted </a:t>
          </a:r>
        </a:p>
      </dsp:txBody>
      <dsp:txXfrm>
        <a:off x="685133" y="-6988"/>
        <a:ext cx="1107255" cy="754126"/>
      </dsp:txXfrm>
    </dsp:sp>
    <dsp:sp modelId="{935BFCA6-7D80-43B7-BCFA-83446D4E15F4}">
      <dsp:nvSpPr>
        <dsp:cNvPr id="0" name=""/>
        <dsp:cNvSpPr/>
      </dsp:nvSpPr>
      <dsp:spPr>
        <a:xfrm>
          <a:off x="1496507" y="222368"/>
          <a:ext cx="1445228" cy="1445228"/>
        </a:xfrm>
        <a:prstGeom prst="pieWedg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keep satisfied </a:t>
          </a:r>
        </a:p>
      </dsp:txBody>
      <dsp:txXfrm>
        <a:off x="1919804" y="645665"/>
        <a:ext cx="1021931" cy="1021931"/>
      </dsp:txXfrm>
    </dsp:sp>
    <dsp:sp modelId="{C512B941-6A7E-4455-A316-5CD942560E53}">
      <dsp:nvSpPr>
        <dsp:cNvPr id="0" name=""/>
        <dsp:cNvSpPr/>
      </dsp:nvSpPr>
      <dsp:spPr>
        <a:xfrm rot="5400000">
          <a:off x="3008490" y="222368"/>
          <a:ext cx="1445228" cy="1445228"/>
        </a:xfrm>
        <a:prstGeom prst="pieWedg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key stakeholders</a:t>
          </a:r>
        </a:p>
      </dsp:txBody>
      <dsp:txXfrm rot="-5400000">
        <a:off x="3008490" y="645665"/>
        <a:ext cx="1021931" cy="1021931"/>
      </dsp:txXfrm>
    </dsp:sp>
    <dsp:sp modelId="{4AAB0543-4CC1-44C0-8BEA-8BC69DF5FDCB}">
      <dsp:nvSpPr>
        <dsp:cNvPr id="0" name=""/>
        <dsp:cNvSpPr/>
      </dsp:nvSpPr>
      <dsp:spPr>
        <a:xfrm rot="10800000">
          <a:off x="3008490" y="1734351"/>
          <a:ext cx="1445228" cy="1445228"/>
        </a:xfrm>
        <a:prstGeom prst="pieWedg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keep informed</a:t>
          </a:r>
        </a:p>
      </dsp:txBody>
      <dsp:txXfrm rot="10800000">
        <a:off x="3008490" y="1734351"/>
        <a:ext cx="1021931" cy="1021931"/>
      </dsp:txXfrm>
    </dsp:sp>
    <dsp:sp modelId="{9FEE08E7-B6A0-4846-B534-FDABDC64B750}">
      <dsp:nvSpPr>
        <dsp:cNvPr id="0" name=""/>
        <dsp:cNvSpPr/>
      </dsp:nvSpPr>
      <dsp:spPr>
        <a:xfrm rot="16200000">
          <a:off x="1496507" y="1734351"/>
          <a:ext cx="1445228" cy="1445228"/>
        </a:xfrm>
        <a:prstGeom prst="pieWedg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minimum efforts needed</a:t>
          </a:r>
        </a:p>
      </dsp:txBody>
      <dsp:txXfrm rot="5400000">
        <a:off x="1919804" y="1734351"/>
        <a:ext cx="1021931" cy="1021931"/>
      </dsp:txXfrm>
    </dsp:sp>
    <dsp:sp modelId="{0AA9B5E8-447E-4C72-96D1-F874FF8B3974}">
      <dsp:nvSpPr>
        <dsp:cNvPr id="0" name=""/>
        <dsp:cNvSpPr/>
      </dsp:nvSpPr>
      <dsp:spPr>
        <a:xfrm rot="11134216">
          <a:off x="2948976" y="1554207"/>
          <a:ext cx="52273" cy="126647"/>
        </a:xfrm>
        <a:prstGeom prst="circularArrow">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DFF4BD-5B53-45A5-B159-FEB6E5993CFA}">
      <dsp:nvSpPr>
        <dsp:cNvPr id="0" name=""/>
        <dsp:cNvSpPr/>
      </dsp:nvSpPr>
      <dsp:spPr>
        <a:xfrm rot="10800000" flipV="1">
          <a:off x="2961206" y="1760575"/>
          <a:ext cx="47683" cy="47681"/>
        </a:xfrm>
        <a:prstGeom prst="circularArrow">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10AE-B36C-483A-B855-39C5F8D1D5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1D1676-0343-4D67-8AA5-FE29E928E5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2F4F6E-F18E-40D3-A24F-A8C3071037DB}"/>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351C45D4-7EF1-4988-9D94-BAFA16873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9FD72-B72F-4817-9E29-EE4EBAED978A}"/>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1806494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05D13-C030-4F89-9AD1-655CC1EBF2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4BEF98-2212-4A0F-95C9-7C3F9F3D57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B0C1D-753E-4541-94CF-820F1AD2FDA9}"/>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62E1B393-BE72-4DC9-9D72-041953986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7C211-EF17-4BA4-8349-C619CB734782}"/>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1019186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D78FC-1F66-4FE9-B440-A77F6A1FAD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DC7514-F5B9-46B1-9B79-64596EF73C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35FC93-C5BC-47CA-9F6F-2FDEC9A60B50}"/>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47E0D785-37EA-4EAD-9162-F3EA9DF2F7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C5636-B391-42A0-9FEE-D68741E450F6}"/>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389480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8B2E-2073-4742-B207-335923A6DB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B77243-DCCC-4A60-B6CA-9C892F29B7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E77002-608C-4F62-BF87-EB95B4AA3B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1E54FC-33B7-4D30-BDD9-C15A2592902E}"/>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6" name="Footer Placeholder 5">
            <a:extLst>
              <a:ext uri="{FF2B5EF4-FFF2-40B4-BE49-F238E27FC236}">
                <a16:creationId xmlns:a16="http://schemas.microsoft.com/office/drawing/2014/main" id="{1B22A449-E228-4204-BFF7-83EC0D595A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73EA6-9E51-4B62-880F-695F0DC7681D}"/>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1633887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6B4DA-9D16-45A2-82CC-44511C9E97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67DF41-425C-404B-B339-715D2B5FD7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C49170-F239-4832-94D1-C469672ABB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605D21-3396-4904-AAC1-4B7832761D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929623-DB6C-4A29-A67F-4C81B1B01F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2835EF-671D-43F2-BA56-B4E82CB5DED3}"/>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8" name="Footer Placeholder 7">
            <a:extLst>
              <a:ext uri="{FF2B5EF4-FFF2-40B4-BE49-F238E27FC236}">
                <a16:creationId xmlns:a16="http://schemas.microsoft.com/office/drawing/2014/main" id="{DFCA05C9-0F9B-4181-A198-8F27BD63F4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52E352-6C72-4C21-9AFD-9E72D39A7C6B}"/>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4178799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A266-43F4-42D9-82AA-225D34BD02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AB7746-3790-44A2-9833-50F2C78EB349}"/>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4" name="Footer Placeholder 3">
            <a:extLst>
              <a:ext uri="{FF2B5EF4-FFF2-40B4-BE49-F238E27FC236}">
                <a16:creationId xmlns:a16="http://schemas.microsoft.com/office/drawing/2014/main" id="{E11A3B4C-861B-4165-B0DA-40A5717C7F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B26C6D-45C3-42EF-8645-FD40067C8779}"/>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27619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27A17C-7A89-42F4-8163-631037D67014}"/>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3" name="Footer Placeholder 2">
            <a:extLst>
              <a:ext uri="{FF2B5EF4-FFF2-40B4-BE49-F238E27FC236}">
                <a16:creationId xmlns:a16="http://schemas.microsoft.com/office/drawing/2014/main" id="{18188672-DA8A-419F-B44D-ED48BA332E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585E2F-C279-448C-A686-6EE24D4519C2}"/>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3101471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3714-60CF-4B73-8B50-C8B0ACD724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02D603-3DC1-4274-91EE-318C35D882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C9281A-E1E4-4FDA-8D65-C533B9D78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11CE81-14C4-42C8-82CC-4BC822897AF4}"/>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6" name="Footer Placeholder 5">
            <a:extLst>
              <a:ext uri="{FF2B5EF4-FFF2-40B4-BE49-F238E27FC236}">
                <a16:creationId xmlns:a16="http://schemas.microsoft.com/office/drawing/2014/main" id="{D80F8F23-C59F-4DB7-9749-BB517AE0A6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012D-038A-4B51-BB4E-C6CBF3978076}"/>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114301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DC19E-40BF-45A2-91C9-83270BB542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BC850A-1913-4902-AF23-B8D28686BE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13DD73-76A3-4361-BD77-F53AEABFC4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79881E-C54C-4007-BB4E-C432A3ADCB0B}"/>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6" name="Footer Placeholder 5">
            <a:extLst>
              <a:ext uri="{FF2B5EF4-FFF2-40B4-BE49-F238E27FC236}">
                <a16:creationId xmlns:a16="http://schemas.microsoft.com/office/drawing/2014/main" id="{E808D2A3-7F4A-4E2B-9FC3-F45FD289B7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47243-3EF1-45B0-AF8E-18107EA4B9EB}"/>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1874135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23BA3-F0FE-4C3C-A627-9D399ABA64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E7348D-B805-4A20-8FBA-09959A23CC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D2A334-8373-42A6-9978-FE8FB5EC6912}"/>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D5F1422A-DEB8-4698-B74C-F02C2107D9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951DD4-11BE-4E11-B697-4B5D2551832B}"/>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2718864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D21709-0F52-413F-AB65-84854F5DCA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55D0E-2F6F-4AB2-A183-0C607066C1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6A21B-31F1-4650-AEAC-C6749C5DCF55}"/>
              </a:ext>
            </a:extLst>
          </p:cNvPr>
          <p:cNvSpPr>
            <a:spLocks noGrp="1"/>
          </p:cNvSpPr>
          <p:nvPr>
            <p:ph type="dt" sz="half" idx="10"/>
          </p:nvPr>
        </p:nvSpPr>
        <p:spPr/>
        <p:txBody>
          <a:body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211CE548-BD1F-4A2F-9CC2-65BE13F8D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313CB4-F488-4D35-8979-D3CB74B0258B}"/>
              </a:ext>
            </a:extLst>
          </p:cNvPr>
          <p:cNvSpPr>
            <a:spLocks noGrp="1"/>
          </p:cNvSpPr>
          <p:nvPr>
            <p:ph type="sldNum" sz="quarter" idx="12"/>
          </p:nvPr>
        </p:nvSpPr>
        <p:spPr/>
        <p:txBody>
          <a:bodyPr/>
          <a:lstStyle/>
          <a:p>
            <a:fld id="{5A5EBFFF-B5E9-47E1-86B4-D944CE593E01}" type="slidenum">
              <a:rPr lang="en-GB" smtClean="0"/>
              <a:t>‹#›</a:t>
            </a:fld>
            <a:endParaRPr lang="en-GB"/>
          </a:p>
        </p:txBody>
      </p:sp>
    </p:spTree>
    <p:extLst>
      <p:ext uri="{BB962C8B-B14F-4D97-AF65-F5344CB8AC3E}">
        <p14:creationId xmlns:p14="http://schemas.microsoft.com/office/powerpoint/2010/main" val="275738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638E04-38C4-4F6A-9BDD-07A0E594A2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E20B74-1B8B-4859-B103-B358ABD40D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1FFDA3-B599-41A9-9206-FDCBA68C10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A203F9-46FF-4558-B5D3-B47C7AB42C2A}" type="datetimeFigureOut">
              <a:rPr lang="en-GB" smtClean="0"/>
              <a:t>07/12/2021</a:t>
            </a:fld>
            <a:endParaRPr lang="en-GB"/>
          </a:p>
        </p:txBody>
      </p:sp>
      <p:sp>
        <p:nvSpPr>
          <p:cNvPr id="5" name="Footer Placeholder 4">
            <a:extLst>
              <a:ext uri="{FF2B5EF4-FFF2-40B4-BE49-F238E27FC236}">
                <a16:creationId xmlns:a16="http://schemas.microsoft.com/office/drawing/2014/main" id="{D2D67929-BAB0-46E3-850D-5DCBE8FD08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69E585-4A06-415E-B2E5-BD0EB6BF67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BFFF-B5E9-47E1-86B4-D944CE593E01}" type="slidenum">
              <a:rPr lang="en-GB" smtClean="0"/>
              <a:t>‹#›</a:t>
            </a:fld>
            <a:endParaRPr lang="en-GB"/>
          </a:p>
        </p:txBody>
      </p:sp>
    </p:spTree>
    <p:extLst>
      <p:ext uri="{BB962C8B-B14F-4D97-AF65-F5344CB8AC3E}">
        <p14:creationId xmlns:p14="http://schemas.microsoft.com/office/powerpoint/2010/main" val="3506734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581BCB2-7CA9-4AE0-A103-EF7444C8EC9E}"/>
              </a:ext>
            </a:extLst>
          </p:cNvPr>
          <p:cNvSpPr>
            <a:spLocks noGrp="1"/>
          </p:cNvSpPr>
          <p:nvPr>
            <p:ph type="ctrTitle"/>
          </p:nvPr>
        </p:nvSpPr>
        <p:spPr>
          <a:xfrm>
            <a:off x="8022021" y="3231931"/>
            <a:ext cx="3852041" cy="1834056"/>
          </a:xfrm>
        </p:spPr>
        <p:txBody>
          <a:bodyPr>
            <a:normAutofit/>
          </a:bodyPr>
          <a:lstStyle/>
          <a:p>
            <a:r>
              <a:rPr lang="en-GB" sz="4000" dirty="0"/>
              <a:t>Little Duckling Nursery  </a:t>
            </a:r>
          </a:p>
        </p:txBody>
      </p:sp>
      <p:sp>
        <p:nvSpPr>
          <p:cNvPr id="3" name="Subtitle 2">
            <a:extLst>
              <a:ext uri="{FF2B5EF4-FFF2-40B4-BE49-F238E27FC236}">
                <a16:creationId xmlns:a16="http://schemas.microsoft.com/office/drawing/2014/main" id="{2883863C-9780-4CDA-A4B6-F1A456589B1C}"/>
              </a:ext>
            </a:extLst>
          </p:cNvPr>
          <p:cNvSpPr>
            <a:spLocks noGrp="1"/>
          </p:cNvSpPr>
          <p:nvPr>
            <p:ph type="subTitle" idx="1"/>
          </p:nvPr>
        </p:nvSpPr>
        <p:spPr>
          <a:xfrm>
            <a:off x="7782910" y="5242674"/>
            <a:ext cx="4330262" cy="1436417"/>
          </a:xfrm>
        </p:spPr>
        <p:txBody>
          <a:bodyPr>
            <a:normAutofit fontScale="92500" lnSpcReduction="1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Name: Eltaf mockbil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Student Number: 1913491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Lecturer: Isaiah Oino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5409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a:t>Table of content </a:t>
            </a:r>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1. INTRODUCTION </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2. STAKEHOLDER ANALYSIS </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3. SCOPE MANAGEMENT </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    3.1 Project Scope </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    3.2 work breakdown structure</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4. SCHEDULE / TIME MANAGEMENT</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5. COST MANAGEMENT </a:t>
            </a:r>
            <a:endParaRPr lang="en-GB" sz="18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latin typeface="Arial" panose="020B0604020202020204" pitchFamily="34" charset="0"/>
                <a:ea typeface="Calibri" panose="020F0502020204030204" pitchFamily="34" charset="0"/>
                <a:cs typeface="Times New Roman" panose="02020603050405020304" pitchFamily="18" charset="0"/>
              </a:rPr>
              <a:t>6. RISK MANAGEMENT</a:t>
            </a:r>
            <a:endParaRPr lang="en-GB" sz="180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4116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sp>
        <p:nvSpPr>
          <p:cNvPr id="2" name="TextBox 1">
            <a:extLst>
              <a:ext uri="{FF2B5EF4-FFF2-40B4-BE49-F238E27FC236}">
                <a16:creationId xmlns:a16="http://schemas.microsoft.com/office/drawing/2014/main" id="{35B1AAC2-83B9-4E2E-984C-94448C772FF3}"/>
              </a:ext>
            </a:extLst>
          </p:cNvPr>
          <p:cNvSpPr txBox="1"/>
          <p:nvPr/>
        </p:nvSpPr>
        <p:spPr>
          <a:xfrm>
            <a:off x="1364974" y="675861"/>
            <a:ext cx="1405128" cy="369332"/>
          </a:xfrm>
          <a:prstGeom prst="rect">
            <a:avLst/>
          </a:prstGeom>
          <a:noFill/>
        </p:spPr>
        <p:txBody>
          <a:bodyPr wrap="none" rtlCol="0">
            <a:spAutoFit/>
          </a:bodyPr>
          <a:lstStyle/>
          <a:p>
            <a:r>
              <a:rPr lang="en-GB" dirty="0"/>
              <a:t>Introduction </a:t>
            </a:r>
          </a:p>
        </p:txBody>
      </p:sp>
      <p:sp>
        <p:nvSpPr>
          <p:cNvPr id="3" name="TextBox 2">
            <a:extLst>
              <a:ext uri="{FF2B5EF4-FFF2-40B4-BE49-F238E27FC236}">
                <a16:creationId xmlns:a16="http://schemas.microsoft.com/office/drawing/2014/main" id="{C533E1A4-1083-4EA9-989C-EEF4ECA025BA}"/>
              </a:ext>
            </a:extLst>
          </p:cNvPr>
          <p:cNvSpPr txBox="1"/>
          <p:nvPr/>
        </p:nvSpPr>
        <p:spPr>
          <a:xfrm>
            <a:off x="2482904" y="4001294"/>
            <a:ext cx="9576575" cy="286232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Little Ducklings Nursery's mission is to establish a nursery and local community centre in Hall Green that is attractive, respected, and consistent, as well as intelligently staffed with caring and knowledgeable professionals. The environment is open and inviting. The nursery has taken on a fresh outlook. People are treated as first-class citizens, and the company tries to make them feel at ease. There will also be a café on the premises to allow our parents extend and enrich their visit to our facility. At this café, numerous classes will be available for parents and guardians to take advantage of. These programmes will include a wide range of activities to help parents increase their chances of regaining employment skills, as well as fun activities such as pottery, speciality decorating, and so 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02396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sp>
        <p:nvSpPr>
          <p:cNvPr id="2" name="TextBox 1">
            <a:extLst>
              <a:ext uri="{FF2B5EF4-FFF2-40B4-BE49-F238E27FC236}">
                <a16:creationId xmlns:a16="http://schemas.microsoft.com/office/drawing/2014/main" id="{FFC4C88C-7E18-47F4-962E-FDCCB15D0F2C}"/>
              </a:ext>
            </a:extLst>
          </p:cNvPr>
          <p:cNvSpPr txBox="1"/>
          <p:nvPr/>
        </p:nvSpPr>
        <p:spPr>
          <a:xfrm>
            <a:off x="281608" y="235741"/>
            <a:ext cx="6052931" cy="286232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Stakeholder :  There are numerous stakeholders in a nursery business, some more significant than others, but all of them contribute to the success of the nursery in their own way. Stakeholders include charities/banks that will fund the nursery's start-up, the community surrounding the nursery's location, government/councillors, parental figures who will use the nursery's services, employee who will assist the nursery in providing those services, and food suppliers for the nursery and café.</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12" name="Diagram 11">
            <a:extLst>
              <a:ext uri="{FF2B5EF4-FFF2-40B4-BE49-F238E27FC236}">
                <a16:creationId xmlns:a16="http://schemas.microsoft.com/office/drawing/2014/main" id="{0327AE6B-45F1-4A17-B55D-92C36DBF1159}"/>
              </a:ext>
            </a:extLst>
          </p:cNvPr>
          <p:cNvGraphicFramePr/>
          <p:nvPr>
            <p:extLst>
              <p:ext uri="{D42A27DB-BD31-4B8C-83A1-F6EECF244321}">
                <p14:modId xmlns:p14="http://schemas.microsoft.com/office/powerpoint/2010/main" val="1359134488"/>
              </p:ext>
            </p:extLst>
          </p:nvPr>
        </p:nvGraphicFramePr>
        <p:xfrm>
          <a:off x="6096000" y="3227447"/>
          <a:ext cx="5950226" cy="3401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7715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graphicFrame>
        <p:nvGraphicFramePr>
          <p:cNvPr id="2" name="Table 1">
            <a:extLst>
              <a:ext uri="{FF2B5EF4-FFF2-40B4-BE49-F238E27FC236}">
                <a16:creationId xmlns:a16="http://schemas.microsoft.com/office/drawing/2014/main" id="{3044C77A-AC4E-4693-92A6-C42B975F3039}"/>
              </a:ext>
            </a:extLst>
          </p:cNvPr>
          <p:cNvGraphicFramePr>
            <a:graphicFrameLocks noGrp="1"/>
          </p:cNvGraphicFramePr>
          <p:nvPr>
            <p:extLst>
              <p:ext uri="{D42A27DB-BD31-4B8C-83A1-F6EECF244321}">
                <p14:modId xmlns:p14="http://schemas.microsoft.com/office/powerpoint/2010/main" val="3094906622"/>
              </p:ext>
            </p:extLst>
          </p:nvPr>
        </p:nvGraphicFramePr>
        <p:xfrm>
          <a:off x="536713" y="214894"/>
          <a:ext cx="11118574" cy="6428211"/>
        </p:xfrm>
        <a:graphic>
          <a:graphicData uri="http://schemas.openxmlformats.org/drawingml/2006/table">
            <a:tbl>
              <a:tblPr firstRow="1" firstCol="1" bandRow="1">
                <a:tableStyleId>{638B1855-1B75-4FBE-930C-398BA8C253C6}</a:tableStyleId>
              </a:tblPr>
              <a:tblGrid>
                <a:gridCol w="5559287">
                  <a:extLst>
                    <a:ext uri="{9D8B030D-6E8A-4147-A177-3AD203B41FA5}">
                      <a16:colId xmlns:a16="http://schemas.microsoft.com/office/drawing/2014/main" val="1116154601"/>
                    </a:ext>
                  </a:extLst>
                </a:gridCol>
                <a:gridCol w="5559287">
                  <a:extLst>
                    <a:ext uri="{9D8B030D-6E8A-4147-A177-3AD203B41FA5}">
                      <a16:colId xmlns:a16="http://schemas.microsoft.com/office/drawing/2014/main" val="1735567183"/>
                    </a:ext>
                  </a:extLst>
                </a:gridCol>
              </a:tblGrid>
              <a:tr h="225010">
                <a:tc>
                  <a:txBody>
                    <a:bodyPr/>
                    <a:lstStyle/>
                    <a:p>
                      <a:pPr>
                        <a:lnSpc>
                          <a:spcPct val="107000"/>
                        </a:lnSpc>
                        <a:spcAft>
                          <a:spcPts val="800"/>
                        </a:spcAft>
                      </a:pPr>
                      <a:r>
                        <a:rPr lang="en-GB" sz="1600">
                          <a:effectLst/>
                        </a:rPr>
                        <a:t>Stakeholders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Interest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1761127197"/>
                  </a:ext>
                </a:extLst>
              </a:tr>
              <a:tr h="663651">
                <a:tc>
                  <a:txBody>
                    <a:bodyPr/>
                    <a:lstStyle/>
                    <a:p>
                      <a:pPr>
                        <a:lnSpc>
                          <a:spcPct val="107000"/>
                        </a:lnSpc>
                        <a:spcAft>
                          <a:spcPts val="800"/>
                        </a:spcAft>
                      </a:pPr>
                      <a:r>
                        <a:rPr lang="en-GB" sz="1600">
                          <a:effectLst/>
                        </a:rPr>
                        <a:t>Management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by supplying such a service and contributing to the organization's growth Management can maximise revenues while also ensuring a steady income.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1969765688"/>
                  </a:ext>
                </a:extLst>
              </a:tr>
              <a:tr h="663651">
                <a:tc>
                  <a:txBody>
                    <a:bodyPr/>
                    <a:lstStyle/>
                    <a:p>
                      <a:pPr>
                        <a:lnSpc>
                          <a:spcPct val="107000"/>
                        </a:lnSpc>
                        <a:spcAft>
                          <a:spcPts val="800"/>
                        </a:spcAft>
                      </a:pPr>
                      <a:r>
                        <a:rPr lang="en-GB" sz="1600" dirty="0">
                          <a:effectLst/>
                        </a:rPr>
                        <a:t>social service providers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Social services can collaborate with nurseries and parents to protect the safety of children in the community and to assist families in realizing their full potential.</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3613012279"/>
                  </a:ext>
                </a:extLst>
              </a:tr>
              <a:tr h="792521">
                <a:tc>
                  <a:txBody>
                    <a:bodyPr/>
                    <a:lstStyle/>
                    <a:p>
                      <a:pPr>
                        <a:lnSpc>
                          <a:spcPct val="107000"/>
                        </a:lnSpc>
                        <a:spcAft>
                          <a:spcPts val="800"/>
                        </a:spcAft>
                      </a:pPr>
                      <a:r>
                        <a:rPr lang="en-GB" sz="1600">
                          <a:effectLst/>
                        </a:rPr>
                        <a:t>Employers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The nursery will give employment for those who are interested in working in the childcare field and will allow them to get experience in preparation for future positions.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667387466"/>
                  </a:ext>
                </a:extLst>
              </a:tr>
              <a:tr h="663651">
                <a:tc>
                  <a:txBody>
                    <a:bodyPr/>
                    <a:lstStyle/>
                    <a:p>
                      <a:pPr>
                        <a:lnSpc>
                          <a:spcPct val="107000"/>
                        </a:lnSpc>
                        <a:spcAft>
                          <a:spcPts val="800"/>
                        </a:spcAft>
                      </a:pPr>
                      <a:r>
                        <a:rPr lang="en-GB" sz="1600">
                          <a:effectLst/>
                        </a:rPr>
                        <a:t>Local Community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dirty="0">
                          <a:effectLst/>
                        </a:rPr>
                        <a:t>The community will benefit from having a safe location for their children as well as a place to seek help with courses, funding, and various classes.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2855020910"/>
                  </a:ext>
                </a:extLst>
              </a:tr>
              <a:tr h="495901">
                <a:tc>
                  <a:txBody>
                    <a:bodyPr/>
                    <a:lstStyle/>
                    <a:p>
                      <a:pPr>
                        <a:lnSpc>
                          <a:spcPct val="107000"/>
                        </a:lnSpc>
                        <a:spcAft>
                          <a:spcPts val="800"/>
                        </a:spcAft>
                      </a:pPr>
                      <a:r>
                        <a:rPr lang="en-GB" sz="1600">
                          <a:effectLst/>
                        </a:rPr>
                        <a:t>Parents / guardians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Parents will benefit from having a safe/fun environment for their children in their neighbourhood.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708215474"/>
                  </a:ext>
                </a:extLst>
              </a:tr>
              <a:tr h="495901">
                <a:tc>
                  <a:txBody>
                    <a:bodyPr/>
                    <a:lstStyle/>
                    <a:p>
                      <a:pPr>
                        <a:lnSpc>
                          <a:spcPct val="107000"/>
                        </a:lnSpc>
                        <a:spcAft>
                          <a:spcPts val="800"/>
                        </a:spcAft>
                      </a:pPr>
                      <a:r>
                        <a:rPr lang="en-GB" sz="1600">
                          <a:effectLst/>
                        </a:rPr>
                        <a:t>Bank</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A nursery is a business that is always in demand. This will be profitable to provide a business loan to start a nursery.</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1158886663"/>
                  </a:ext>
                </a:extLst>
              </a:tr>
              <a:tr h="663651">
                <a:tc>
                  <a:txBody>
                    <a:bodyPr/>
                    <a:lstStyle/>
                    <a:p>
                      <a:pPr>
                        <a:lnSpc>
                          <a:spcPct val="107000"/>
                        </a:lnSpc>
                        <a:spcAft>
                          <a:spcPts val="800"/>
                        </a:spcAft>
                      </a:pPr>
                      <a:r>
                        <a:rPr lang="en-GB" sz="1600">
                          <a:effectLst/>
                        </a:rPr>
                        <a:t>Local Councillors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Will contribute to the improvement of the local neighbourhood by offering a nursery, a job, and a variety of family-based classes for local residents.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1567700163"/>
                  </a:ext>
                </a:extLst>
              </a:tr>
              <a:tr h="495901">
                <a:tc>
                  <a:txBody>
                    <a:bodyPr/>
                    <a:lstStyle/>
                    <a:p>
                      <a:pPr>
                        <a:lnSpc>
                          <a:spcPct val="107000"/>
                        </a:lnSpc>
                        <a:spcAft>
                          <a:spcPts val="800"/>
                        </a:spcAft>
                      </a:pPr>
                      <a:r>
                        <a:rPr lang="en-GB" sz="1600">
                          <a:effectLst/>
                        </a:rPr>
                        <a:t>Charites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a:effectLst/>
                        </a:rPr>
                        <a:t>The nursery will raise awareness of charitable organisations that provide funding to assist support the project.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3994238134"/>
                  </a:ext>
                </a:extLst>
              </a:tr>
              <a:tr h="663651">
                <a:tc>
                  <a:txBody>
                    <a:bodyPr/>
                    <a:lstStyle/>
                    <a:p>
                      <a:pPr>
                        <a:lnSpc>
                          <a:spcPct val="107000"/>
                        </a:lnSpc>
                        <a:spcAft>
                          <a:spcPts val="800"/>
                        </a:spcAft>
                      </a:pPr>
                      <a:r>
                        <a:rPr lang="en-GB" sz="1600">
                          <a:effectLst/>
                        </a:rPr>
                        <a:t>Café/nursery food suppliers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tc>
                  <a:txBody>
                    <a:bodyPr/>
                    <a:lstStyle/>
                    <a:p>
                      <a:pPr>
                        <a:lnSpc>
                          <a:spcPct val="107000"/>
                        </a:lnSpc>
                        <a:spcAft>
                          <a:spcPts val="800"/>
                        </a:spcAft>
                      </a:pPr>
                      <a:r>
                        <a:rPr lang="en-GB" sz="1600" dirty="0">
                          <a:effectLst/>
                        </a:rPr>
                        <a:t>Food suppliers will be able to obtain a regular customer with significant orders since the nursery and café remain operating for such a long period of time.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7593" marR="47593" marT="0" marB="0"/>
                </a:tc>
                <a:extLst>
                  <a:ext uri="{0D108BD9-81ED-4DB2-BD59-A6C34878D82A}">
                    <a16:rowId xmlns:a16="http://schemas.microsoft.com/office/drawing/2014/main" val="1426073862"/>
                  </a:ext>
                </a:extLst>
              </a:tr>
            </a:tbl>
          </a:graphicData>
        </a:graphic>
      </p:graphicFrame>
    </p:spTree>
    <p:extLst>
      <p:ext uri="{BB962C8B-B14F-4D97-AF65-F5344CB8AC3E}">
        <p14:creationId xmlns:p14="http://schemas.microsoft.com/office/powerpoint/2010/main" val="1732627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sp>
        <p:nvSpPr>
          <p:cNvPr id="2" name="TextBox 1">
            <a:extLst>
              <a:ext uri="{FF2B5EF4-FFF2-40B4-BE49-F238E27FC236}">
                <a16:creationId xmlns:a16="http://schemas.microsoft.com/office/drawing/2014/main" id="{12E0B60D-D32F-4DE5-9D38-804CF97B8D3D}"/>
              </a:ext>
            </a:extLst>
          </p:cNvPr>
          <p:cNvSpPr txBox="1"/>
          <p:nvPr/>
        </p:nvSpPr>
        <p:spPr>
          <a:xfrm>
            <a:off x="838200" y="365125"/>
            <a:ext cx="7099852" cy="286232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Project scope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Establish a new nursery that is both caring and safe for all children, with enough space for 50 to 60 children in the early years. The building will have a front office, a staff lounge, a kitchen that will be located in the cafe, and a large children's play area. There will be one infant room for children aged 6 weeks to 12 months, one toddler room for children aged 1 to 2 years old, and one room for children aged 2 to 4 years old. There will also be three separate sleeping chambers with silent walls and appropriate furniture.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4" name="Table 3">
            <a:extLst>
              <a:ext uri="{FF2B5EF4-FFF2-40B4-BE49-F238E27FC236}">
                <a16:creationId xmlns:a16="http://schemas.microsoft.com/office/drawing/2014/main" id="{3E0E1179-8CBE-45F9-A809-C1F51A92C444}"/>
              </a:ext>
            </a:extLst>
          </p:cNvPr>
          <p:cNvGraphicFramePr>
            <a:graphicFrameLocks noGrp="1"/>
          </p:cNvGraphicFramePr>
          <p:nvPr>
            <p:extLst>
              <p:ext uri="{D42A27DB-BD31-4B8C-83A1-F6EECF244321}">
                <p14:modId xmlns:p14="http://schemas.microsoft.com/office/powerpoint/2010/main" val="406360472"/>
              </p:ext>
            </p:extLst>
          </p:nvPr>
        </p:nvGraphicFramePr>
        <p:xfrm>
          <a:off x="5628640" y="3584541"/>
          <a:ext cx="5725160" cy="3165478"/>
        </p:xfrm>
        <a:graphic>
          <a:graphicData uri="http://schemas.openxmlformats.org/drawingml/2006/table">
            <a:tbl>
              <a:tblPr firstRow="1" firstCol="1" bandRow="1">
                <a:tableStyleId>{93296810-A885-4BE3-A3E7-6D5BEEA58F35}</a:tableStyleId>
              </a:tblPr>
              <a:tblGrid>
                <a:gridCol w="697230">
                  <a:extLst>
                    <a:ext uri="{9D8B030D-6E8A-4147-A177-3AD203B41FA5}">
                      <a16:colId xmlns:a16="http://schemas.microsoft.com/office/drawing/2014/main" val="3753769822"/>
                    </a:ext>
                  </a:extLst>
                </a:gridCol>
                <a:gridCol w="621665">
                  <a:extLst>
                    <a:ext uri="{9D8B030D-6E8A-4147-A177-3AD203B41FA5}">
                      <a16:colId xmlns:a16="http://schemas.microsoft.com/office/drawing/2014/main" val="942618304"/>
                    </a:ext>
                  </a:extLst>
                </a:gridCol>
                <a:gridCol w="622935">
                  <a:extLst>
                    <a:ext uri="{9D8B030D-6E8A-4147-A177-3AD203B41FA5}">
                      <a16:colId xmlns:a16="http://schemas.microsoft.com/office/drawing/2014/main" val="386442396"/>
                    </a:ext>
                  </a:extLst>
                </a:gridCol>
                <a:gridCol w="649605">
                  <a:extLst>
                    <a:ext uri="{9D8B030D-6E8A-4147-A177-3AD203B41FA5}">
                      <a16:colId xmlns:a16="http://schemas.microsoft.com/office/drawing/2014/main" val="911343645"/>
                    </a:ext>
                  </a:extLst>
                </a:gridCol>
                <a:gridCol w="630555">
                  <a:extLst>
                    <a:ext uri="{9D8B030D-6E8A-4147-A177-3AD203B41FA5}">
                      <a16:colId xmlns:a16="http://schemas.microsoft.com/office/drawing/2014/main" val="854283033"/>
                    </a:ext>
                  </a:extLst>
                </a:gridCol>
                <a:gridCol w="624205">
                  <a:extLst>
                    <a:ext uri="{9D8B030D-6E8A-4147-A177-3AD203B41FA5}">
                      <a16:colId xmlns:a16="http://schemas.microsoft.com/office/drawing/2014/main" val="1121099948"/>
                    </a:ext>
                  </a:extLst>
                </a:gridCol>
                <a:gridCol w="628015">
                  <a:extLst>
                    <a:ext uri="{9D8B030D-6E8A-4147-A177-3AD203B41FA5}">
                      <a16:colId xmlns:a16="http://schemas.microsoft.com/office/drawing/2014/main" val="933813513"/>
                    </a:ext>
                  </a:extLst>
                </a:gridCol>
                <a:gridCol w="626745">
                  <a:extLst>
                    <a:ext uri="{9D8B030D-6E8A-4147-A177-3AD203B41FA5}">
                      <a16:colId xmlns:a16="http://schemas.microsoft.com/office/drawing/2014/main" val="3400143155"/>
                    </a:ext>
                  </a:extLst>
                </a:gridCol>
                <a:gridCol w="624205">
                  <a:extLst>
                    <a:ext uri="{9D8B030D-6E8A-4147-A177-3AD203B41FA5}">
                      <a16:colId xmlns:a16="http://schemas.microsoft.com/office/drawing/2014/main" val="2682989797"/>
                    </a:ext>
                  </a:extLst>
                </a:gridCol>
              </a:tblGrid>
              <a:tr h="0">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JAN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FEB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MARCH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APRIL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MAY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JUNE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JULY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AUG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7281147"/>
                  </a:ext>
                </a:extLst>
              </a:tr>
              <a:tr h="0">
                <a:tc>
                  <a:txBody>
                    <a:bodyPr/>
                    <a:lstStyle/>
                    <a:p>
                      <a:pPr>
                        <a:lnSpc>
                          <a:spcPct val="107000"/>
                        </a:lnSpc>
                        <a:spcAft>
                          <a:spcPts val="800"/>
                        </a:spcAft>
                      </a:pPr>
                      <a:r>
                        <a:rPr lang="en-GB" sz="1100">
                          <a:effectLst/>
                        </a:rPr>
                        <a:t>Finance funding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5097040"/>
                  </a:ext>
                </a:extLst>
              </a:tr>
              <a:tr h="0">
                <a:tc>
                  <a:txBody>
                    <a:bodyPr/>
                    <a:lstStyle/>
                    <a:p>
                      <a:pPr>
                        <a:lnSpc>
                          <a:spcPct val="107000"/>
                        </a:lnSpc>
                        <a:spcAft>
                          <a:spcPts val="800"/>
                        </a:spcAft>
                      </a:pPr>
                      <a:r>
                        <a:rPr lang="en-GB" sz="1100">
                          <a:effectLst/>
                        </a:rPr>
                        <a:t>Interview/train staff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24211664"/>
                  </a:ext>
                </a:extLst>
              </a:tr>
              <a:tr h="0">
                <a:tc>
                  <a:txBody>
                    <a:bodyPr/>
                    <a:lstStyle/>
                    <a:p>
                      <a:pPr>
                        <a:lnSpc>
                          <a:spcPct val="107000"/>
                        </a:lnSpc>
                        <a:spcAft>
                          <a:spcPts val="800"/>
                        </a:spcAft>
                      </a:pPr>
                      <a:r>
                        <a:rPr lang="en-GB" sz="1100">
                          <a:effectLst/>
                        </a:rPr>
                        <a:t>Register with Ofsted / EYFS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8362657"/>
                  </a:ext>
                </a:extLst>
              </a:tr>
              <a:tr h="0">
                <a:tc>
                  <a:txBody>
                    <a:bodyPr/>
                    <a:lstStyle/>
                    <a:p>
                      <a:pPr>
                        <a:lnSpc>
                          <a:spcPct val="107000"/>
                        </a:lnSpc>
                        <a:spcAft>
                          <a:spcPts val="800"/>
                        </a:spcAft>
                      </a:pPr>
                      <a:r>
                        <a:rPr lang="en-GB" sz="1100">
                          <a:effectLst/>
                        </a:rPr>
                        <a:t>Upgrade premise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58171236"/>
                  </a:ext>
                </a:extLst>
              </a:tr>
              <a:tr h="0">
                <a:tc>
                  <a:txBody>
                    <a:bodyPr/>
                    <a:lstStyle/>
                    <a:p>
                      <a:pPr>
                        <a:lnSpc>
                          <a:spcPct val="107000"/>
                        </a:lnSpc>
                        <a:spcAft>
                          <a:spcPts val="800"/>
                        </a:spcAft>
                      </a:pPr>
                      <a:r>
                        <a:rPr lang="en-GB" sz="1100">
                          <a:effectLst/>
                        </a:rPr>
                        <a:t>Promote business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X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X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306330"/>
                  </a:ext>
                </a:extLst>
              </a:tr>
              <a:tr h="0">
                <a:tc>
                  <a:txBody>
                    <a:bodyPr/>
                    <a:lstStyle/>
                    <a:p>
                      <a:pPr>
                        <a:lnSpc>
                          <a:spcPct val="107000"/>
                        </a:lnSpc>
                        <a:spcAft>
                          <a:spcPts val="800"/>
                        </a:spcAft>
                      </a:pPr>
                      <a:r>
                        <a:rPr lang="en-GB" sz="1100">
                          <a:effectLst/>
                        </a:rPr>
                        <a:t>Open day launch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X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1909972"/>
                  </a:ext>
                </a:extLst>
              </a:tr>
              <a:tr h="0">
                <a:tc>
                  <a:txBody>
                    <a:bodyPr/>
                    <a:lstStyle/>
                    <a:p>
                      <a:pPr>
                        <a:lnSpc>
                          <a:spcPct val="107000"/>
                        </a:lnSpc>
                        <a:spcAft>
                          <a:spcPts val="800"/>
                        </a:spcAft>
                      </a:pPr>
                      <a:r>
                        <a:rPr lang="en-GB" sz="1100">
                          <a:effectLst/>
                        </a:rPr>
                        <a:t>Enrol children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X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5380877"/>
                  </a:ext>
                </a:extLst>
              </a:tr>
            </a:tbl>
          </a:graphicData>
        </a:graphic>
      </p:graphicFrame>
    </p:spTree>
    <p:extLst>
      <p:ext uri="{BB962C8B-B14F-4D97-AF65-F5344CB8AC3E}">
        <p14:creationId xmlns:p14="http://schemas.microsoft.com/office/powerpoint/2010/main" val="972139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graphicFrame>
        <p:nvGraphicFramePr>
          <p:cNvPr id="6" name="Table 5">
            <a:extLst>
              <a:ext uri="{FF2B5EF4-FFF2-40B4-BE49-F238E27FC236}">
                <a16:creationId xmlns:a16="http://schemas.microsoft.com/office/drawing/2014/main" id="{51A384A8-1DC8-4D92-B8CD-5DB09A19F33E}"/>
              </a:ext>
            </a:extLst>
          </p:cNvPr>
          <p:cNvGraphicFramePr>
            <a:graphicFrameLocks noGrp="1"/>
          </p:cNvGraphicFramePr>
          <p:nvPr>
            <p:extLst>
              <p:ext uri="{D42A27DB-BD31-4B8C-83A1-F6EECF244321}">
                <p14:modId xmlns:p14="http://schemas.microsoft.com/office/powerpoint/2010/main" val="2239616965"/>
              </p:ext>
            </p:extLst>
          </p:nvPr>
        </p:nvGraphicFramePr>
        <p:xfrm>
          <a:off x="838200" y="185463"/>
          <a:ext cx="9932068" cy="6307412"/>
        </p:xfrm>
        <a:graphic>
          <a:graphicData uri="http://schemas.openxmlformats.org/drawingml/2006/table">
            <a:tbl>
              <a:tblPr firstRow="1" firstCol="1" bandRow="1">
                <a:tableStyleId>{93296810-A885-4BE3-A3E7-6D5BEEA58F35}</a:tableStyleId>
              </a:tblPr>
              <a:tblGrid>
                <a:gridCol w="3310322">
                  <a:extLst>
                    <a:ext uri="{9D8B030D-6E8A-4147-A177-3AD203B41FA5}">
                      <a16:colId xmlns:a16="http://schemas.microsoft.com/office/drawing/2014/main" val="2158233205"/>
                    </a:ext>
                  </a:extLst>
                </a:gridCol>
                <a:gridCol w="3310322">
                  <a:extLst>
                    <a:ext uri="{9D8B030D-6E8A-4147-A177-3AD203B41FA5}">
                      <a16:colId xmlns:a16="http://schemas.microsoft.com/office/drawing/2014/main" val="445198171"/>
                    </a:ext>
                  </a:extLst>
                </a:gridCol>
                <a:gridCol w="3311424">
                  <a:extLst>
                    <a:ext uri="{9D8B030D-6E8A-4147-A177-3AD203B41FA5}">
                      <a16:colId xmlns:a16="http://schemas.microsoft.com/office/drawing/2014/main" val="3645455703"/>
                    </a:ext>
                  </a:extLst>
                </a:gridCol>
              </a:tblGrid>
              <a:tr h="198371">
                <a:tc>
                  <a:txBody>
                    <a:bodyPr/>
                    <a:lstStyle/>
                    <a:p>
                      <a:pPr>
                        <a:lnSpc>
                          <a:spcPct val="107000"/>
                        </a:lnSpc>
                        <a:spcAft>
                          <a:spcPts val="800"/>
                        </a:spcAft>
                        <a:tabLst>
                          <a:tab pos="1295400" algn="l"/>
                        </a:tabLst>
                      </a:pPr>
                      <a:r>
                        <a:rPr lang="en-GB" sz="1400">
                          <a:effectLst/>
                        </a:rPr>
                        <a:t>Opening Little ducking nursery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1902981519"/>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Legal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4236714946"/>
                  </a:ext>
                </a:extLst>
              </a:tr>
              <a:tr h="646935">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Register with Ofsted and ensure all EYFS requirements are meet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1593370509"/>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Register business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923536610"/>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Funding / finance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01760045"/>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Charities funding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805144640"/>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Business bank loan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2932573948"/>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dirty="0">
                          <a:effectLst/>
                        </a:rPr>
                        <a:t>Recruitment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719666127"/>
                  </a:ext>
                </a:extLst>
              </a:tr>
              <a:tr h="646935">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Recruit staff - need to have qualification for the fields they are applying for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606476563"/>
                  </a:ext>
                </a:extLst>
              </a:tr>
              <a:tr h="428062">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All staff need to be DBS checked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48065503"/>
                  </a:ext>
                </a:extLst>
              </a:tr>
              <a:tr h="428062">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All staff need first aid certificate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757187282"/>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Marketing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253523704"/>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Promote to the community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4199493172"/>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Promote to local business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301830012"/>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2968980512"/>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Property design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2043205441"/>
                  </a:ext>
                </a:extLst>
              </a:tr>
              <a:tr h="428062">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All room need to meet safety requirements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4032012400"/>
                  </a:ext>
                </a:extLst>
              </a:tr>
              <a:tr h="428062">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Separate kitchen/café area for the local community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3141814706"/>
                  </a:ext>
                </a:extLst>
              </a:tr>
              <a:tr h="428062">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Garden/ playground need to be child friendly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2355808799"/>
                  </a:ext>
                </a:extLst>
              </a:tr>
              <a:tr h="209189">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tc>
                  <a:txBody>
                    <a:bodyPr/>
                    <a:lstStyle/>
                    <a:p>
                      <a:pPr>
                        <a:lnSpc>
                          <a:spcPct val="107000"/>
                        </a:lnSpc>
                        <a:spcAft>
                          <a:spcPts val="800"/>
                        </a:spcAft>
                        <a:tabLst>
                          <a:tab pos="1295400" algn="l"/>
                        </a:tabLst>
                      </a:pPr>
                      <a:r>
                        <a:rPr lang="en-GB" sz="1400" dirty="0">
                          <a:effectLst/>
                        </a:rPr>
                        <a:t>Entrance needs to be secure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9168" marR="59168" marT="0" marB="0"/>
                </a:tc>
                <a:extLst>
                  <a:ext uri="{0D108BD9-81ED-4DB2-BD59-A6C34878D82A}">
                    <a16:rowId xmlns:a16="http://schemas.microsoft.com/office/drawing/2014/main" val="1044964043"/>
                  </a:ext>
                </a:extLst>
              </a:tr>
            </a:tbl>
          </a:graphicData>
        </a:graphic>
      </p:graphicFrame>
    </p:spTree>
    <p:extLst>
      <p:ext uri="{BB962C8B-B14F-4D97-AF65-F5344CB8AC3E}">
        <p14:creationId xmlns:p14="http://schemas.microsoft.com/office/powerpoint/2010/main" val="1822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82E137-D9EB-40A6-8C18-A9044FBC0287}"/>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7" name="Title 1">
            <a:extLst>
              <a:ext uri="{FF2B5EF4-FFF2-40B4-BE49-F238E27FC236}">
                <a16:creationId xmlns:a16="http://schemas.microsoft.com/office/drawing/2014/main" id="{E8B24E66-99B2-4AE7-B2D4-573C49443228}"/>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p>
        </p:txBody>
      </p:sp>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graphicFrame>
        <p:nvGraphicFramePr>
          <p:cNvPr id="2" name="Table 1">
            <a:extLst>
              <a:ext uri="{FF2B5EF4-FFF2-40B4-BE49-F238E27FC236}">
                <a16:creationId xmlns:a16="http://schemas.microsoft.com/office/drawing/2014/main" id="{6BF876B0-7372-4ED7-BC08-7E4FA946C591}"/>
              </a:ext>
            </a:extLst>
          </p:cNvPr>
          <p:cNvGraphicFramePr>
            <a:graphicFrameLocks noGrp="1"/>
          </p:cNvGraphicFramePr>
          <p:nvPr>
            <p:extLst>
              <p:ext uri="{D42A27DB-BD31-4B8C-83A1-F6EECF244321}">
                <p14:modId xmlns:p14="http://schemas.microsoft.com/office/powerpoint/2010/main" val="3826988276"/>
              </p:ext>
            </p:extLst>
          </p:nvPr>
        </p:nvGraphicFramePr>
        <p:xfrm>
          <a:off x="983974" y="1200183"/>
          <a:ext cx="10515600" cy="5061061"/>
        </p:xfrm>
        <a:graphic>
          <a:graphicData uri="http://schemas.openxmlformats.org/drawingml/2006/table">
            <a:tbl>
              <a:tblPr firstRow="1" firstCol="1" bandRow="1">
                <a:tableStyleId>{93296810-A885-4BE3-A3E7-6D5BEEA58F35}</a:tableStyleId>
              </a:tblPr>
              <a:tblGrid>
                <a:gridCol w="2628900">
                  <a:extLst>
                    <a:ext uri="{9D8B030D-6E8A-4147-A177-3AD203B41FA5}">
                      <a16:colId xmlns:a16="http://schemas.microsoft.com/office/drawing/2014/main" val="240446758"/>
                    </a:ext>
                  </a:extLst>
                </a:gridCol>
                <a:gridCol w="2628900">
                  <a:extLst>
                    <a:ext uri="{9D8B030D-6E8A-4147-A177-3AD203B41FA5}">
                      <a16:colId xmlns:a16="http://schemas.microsoft.com/office/drawing/2014/main" val="259837819"/>
                    </a:ext>
                  </a:extLst>
                </a:gridCol>
                <a:gridCol w="2628900">
                  <a:extLst>
                    <a:ext uri="{9D8B030D-6E8A-4147-A177-3AD203B41FA5}">
                      <a16:colId xmlns:a16="http://schemas.microsoft.com/office/drawing/2014/main" val="3024351021"/>
                    </a:ext>
                  </a:extLst>
                </a:gridCol>
                <a:gridCol w="2628900">
                  <a:extLst>
                    <a:ext uri="{9D8B030D-6E8A-4147-A177-3AD203B41FA5}">
                      <a16:colId xmlns:a16="http://schemas.microsoft.com/office/drawing/2014/main" val="158418040"/>
                    </a:ext>
                  </a:extLst>
                </a:gridCol>
              </a:tblGrid>
              <a:tr h="226668">
                <a:tc>
                  <a:txBody>
                    <a:bodyPr/>
                    <a:lstStyle/>
                    <a:p>
                      <a:pPr>
                        <a:lnSpc>
                          <a:spcPct val="107000"/>
                        </a:lnSpc>
                        <a:spcAft>
                          <a:spcPts val="800"/>
                        </a:spcAft>
                      </a:pPr>
                      <a:r>
                        <a:rPr lang="en-GB" sz="1400">
                          <a:effectLst/>
                        </a:rPr>
                        <a:t>AREA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COST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ADDITIONAL INFORMATION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4264974456"/>
                  </a:ext>
                </a:extLst>
              </a:tr>
              <a:tr h="110412">
                <a:tc>
                  <a:txBody>
                    <a:bodyPr/>
                    <a:lstStyle/>
                    <a:p>
                      <a:pPr>
                        <a:lnSpc>
                          <a:spcPct val="107000"/>
                        </a:lnSpc>
                        <a:spcAft>
                          <a:spcPts val="800"/>
                        </a:spcAft>
                      </a:pPr>
                      <a:r>
                        <a:rPr lang="en-GB" sz="1400">
                          <a:effectLst/>
                        </a:rPr>
                        <a:t>Building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3166711980"/>
                  </a:ext>
                </a:extLst>
              </a:tr>
              <a:tr h="459179">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Rent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40000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Despite for a business requires first 6 months in advance.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2467170120"/>
                  </a:ext>
                </a:extLst>
              </a:tr>
              <a:tr h="1055889">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Upgrades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20000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Upgrading / remodelling building</a:t>
                      </a:r>
                    </a:p>
                    <a:p>
                      <a:pPr>
                        <a:lnSpc>
                          <a:spcPct val="107000"/>
                        </a:lnSpc>
                        <a:spcAft>
                          <a:spcPts val="800"/>
                        </a:spcAft>
                      </a:pPr>
                      <a:r>
                        <a:rPr lang="en-GB" sz="1400">
                          <a:effectLst/>
                        </a:rPr>
                        <a:t>Indoor/outdoor equipment and furniture </a:t>
                      </a:r>
                    </a:p>
                    <a:p>
                      <a:pPr>
                        <a:lnSpc>
                          <a:spcPct val="107000"/>
                        </a:lnSpc>
                        <a:spcAft>
                          <a:spcPts val="800"/>
                        </a:spcAft>
                      </a:pPr>
                      <a:r>
                        <a:rPr lang="en-GB" sz="1400">
                          <a:effectLst/>
                        </a:rPr>
                        <a:t>*Extras for example toys, table, chairs etc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1423649029"/>
                  </a:ext>
                </a:extLst>
              </a:tr>
              <a:tr h="110412">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Insurance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1000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Annual amount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940206815"/>
                  </a:ext>
                </a:extLst>
              </a:tr>
              <a:tr h="226668">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Premises inspection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500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Health and safety inspection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3308897427"/>
                  </a:ext>
                </a:extLst>
              </a:tr>
              <a:tr h="110412">
                <a:tc>
                  <a:txBody>
                    <a:bodyPr/>
                    <a:lstStyle/>
                    <a:p>
                      <a:pPr>
                        <a:lnSpc>
                          <a:spcPct val="107000"/>
                        </a:lnSpc>
                        <a:spcAft>
                          <a:spcPts val="800"/>
                        </a:spcAft>
                      </a:pPr>
                      <a:r>
                        <a:rPr lang="en-GB" sz="1400">
                          <a:effectLst/>
                        </a:rPr>
                        <a:t>Employees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2354924640"/>
                  </a:ext>
                </a:extLst>
              </a:tr>
              <a:tr h="226668">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Recruitment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1000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Use of Agencies and job website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1842001315"/>
                  </a:ext>
                </a:extLst>
              </a:tr>
              <a:tr h="226668">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Uniform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500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Uniform for all staff members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2459275932"/>
                  </a:ext>
                </a:extLst>
              </a:tr>
              <a:tr h="575435">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Training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500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First aid, food hygiene, dbs. checks and any additional training needed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2035655724"/>
                  </a:ext>
                </a:extLst>
              </a:tr>
              <a:tr h="226668">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Wages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10000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Budget set aside 3 months wages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3776139895"/>
                  </a:ext>
                </a:extLst>
              </a:tr>
              <a:tr h="226668">
                <a:tc>
                  <a:txBody>
                    <a:bodyPr/>
                    <a:lstStyle/>
                    <a:p>
                      <a:pPr>
                        <a:lnSpc>
                          <a:spcPct val="107000"/>
                        </a:lnSpc>
                        <a:spcAft>
                          <a:spcPts val="800"/>
                        </a:spcAft>
                      </a:pPr>
                      <a:r>
                        <a:rPr lang="en-GB" sz="1400">
                          <a:effectLst/>
                        </a:rPr>
                        <a:t>Ofsted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Yearly registration and documents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700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3469669995"/>
                  </a:ext>
                </a:extLst>
              </a:tr>
              <a:tr h="110412">
                <a:tc>
                  <a:txBody>
                    <a:bodyPr/>
                    <a:lstStyle/>
                    <a:p>
                      <a:pPr>
                        <a:lnSpc>
                          <a:spcPct val="107000"/>
                        </a:lnSpc>
                        <a:spcAft>
                          <a:spcPts val="800"/>
                        </a:spcAft>
                      </a:pPr>
                      <a:r>
                        <a:rPr lang="en-GB" sz="1400">
                          <a:effectLst/>
                        </a:rPr>
                        <a:t>marketing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4204747560"/>
                  </a:ext>
                </a:extLst>
              </a:tr>
              <a:tr h="459179">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Online marketing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a:effectLst/>
                        </a:rPr>
                        <a:t>4000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tc>
                  <a:txBody>
                    <a:bodyPr/>
                    <a:lstStyle/>
                    <a:p>
                      <a:pPr>
                        <a:lnSpc>
                          <a:spcPct val="107000"/>
                        </a:lnSpc>
                        <a:spcAft>
                          <a:spcPts val="800"/>
                        </a:spcAft>
                      </a:pPr>
                      <a:r>
                        <a:rPr lang="en-GB" sz="1400" dirty="0">
                          <a:effectLst/>
                        </a:rPr>
                        <a:t>Websites, logo design, flyers, online advert, social media etc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4445" marR="44445" marT="0" marB="0"/>
                </a:tc>
                <a:extLst>
                  <a:ext uri="{0D108BD9-81ED-4DB2-BD59-A6C34878D82A}">
                    <a16:rowId xmlns:a16="http://schemas.microsoft.com/office/drawing/2014/main" val="782704410"/>
                  </a:ext>
                </a:extLst>
              </a:tr>
            </a:tbl>
          </a:graphicData>
        </a:graphic>
      </p:graphicFrame>
    </p:spTree>
    <p:extLst>
      <p:ext uri="{BB962C8B-B14F-4D97-AF65-F5344CB8AC3E}">
        <p14:creationId xmlns:p14="http://schemas.microsoft.com/office/powerpoint/2010/main" val="3049550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A557B61D-51C9-4E1F-BCCB-98A64548695E}"/>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7000"/>
              </a:lnSpc>
              <a:spcAft>
                <a:spcPts val="800"/>
              </a:spcAft>
            </a:pPr>
            <a:endParaRPr lang="en-GB" dirty="0"/>
          </a:p>
        </p:txBody>
      </p:sp>
      <p:sp>
        <p:nvSpPr>
          <p:cNvPr id="6" name="TextBox 5">
            <a:extLst>
              <a:ext uri="{FF2B5EF4-FFF2-40B4-BE49-F238E27FC236}">
                <a16:creationId xmlns:a16="http://schemas.microsoft.com/office/drawing/2014/main" id="{D11BE313-168D-4924-82A2-B0AC458BBD04}"/>
              </a:ext>
            </a:extLst>
          </p:cNvPr>
          <p:cNvSpPr txBox="1"/>
          <p:nvPr/>
        </p:nvSpPr>
        <p:spPr>
          <a:xfrm>
            <a:off x="980660" y="1231686"/>
            <a:ext cx="10045147" cy="51419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trust that little ducklings will excel in management, marketing, human resources, a highly skilled workforce, affordability, location, and amenities.  In the local economy , finance, and planning, we see medium risk exposure. We've hired experts to assist us in a variety of areas, including marketing, accounting, legal counsel, and general company operations advice.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Risks can impede a company from succeeding, and there are a variety of strategies to deal with them. For example, one strategy to prevent the risk of hiring staff who are underqualified. This risk can be minimised by adhering to a recruiting process that includes background checks, reference checks, and verification of qualifications. By taking these steps, you can lessen the severity of the danger.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When looking at the business once it is up and running, many things might go wrong. By transferring the risk, such as having insurance on the employees, property, and other items, the business will be able to transfer the risk liability to the insurance provider.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Hind Siliguri" panose="02000000000000000000" pitchFamily="2" charset="0"/>
                <a:ea typeface="Calibri" panose="020F0502020204030204" pitchFamily="34" charset="0"/>
                <a:cs typeface="Times New Roman" panose="02020603050405020304" pitchFamily="18" charset="0"/>
              </a:rPr>
              <a:t>Fraud is a risk that is extremely unlikely to occur, but it does exist. If an employee steals from the business, the centre could lose money. Management  should be trained on the implications of theft, and financial and inventory audits should be performed on a regular basis to check for missing items or money.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FCB195B9-C2E6-49FB-A75F-3C3B16310048}"/>
              </a:ext>
            </a:extLst>
          </p:cNvPr>
          <p:cNvSpPr txBox="1"/>
          <p:nvPr/>
        </p:nvSpPr>
        <p:spPr>
          <a:xfrm>
            <a:off x="3999530" y="441043"/>
            <a:ext cx="4192943" cy="646331"/>
          </a:xfrm>
          <a:prstGeom prst="rect">
            <a:avLst/>
          </a:prstGeom>
          <a:noFill/>
        </p:spPr>
        <p:txBody>
          <a:bodyPr wrap="none" rtlCol="0">
            <a:spAutoFit/>
          </a:bodyPr>
          <a:lstStyle/>
          <a:p>
            <a:pPr algn="ctr"/>
            <a:r>
              <a:rPr lang="en-GB" sz="3600" b="1" dirty="0"/>
              <a:t>RISK MANAGEMENT </a:t>
            </a:r>
          </a:p>
        </p:txBody>
      </p:sp>
    </p:spTree>
    <p:extLst>
      <p:ext uri="{BB962C8B-B14F-4D97-AF65-F5344CB8AC3E}">
        <p14:creationId xmlns:p14="http://schemas.microsoft.com/office/powerpoint/2010/main" val="154460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TotalTime>
  <Words>1285</Words>
  <Application>Microsoft Office PowerPoint</Application>
  <PresentationFormat>Widescreen</PresentationFormat>
  <Paragraphs>247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Hind Siliguri</vt:lpstr>
      <vt:lpstr>Office Theme</vt:lpstr>
      <vt:lpstr>Little Duckling Nursery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Little Duckling Nursery  </dc:title>
  <dc:creator>Eltaf Mockbil</dc:creator>
  <cp:lastModifiedBy>Eltaf Mockbil</cp:lastModifiedBy>
  <cp:revision>1</cp:revision>
  <dcterms:created xsi:type="dcterms:W3CDTF">2021-12-07T19:44:53Z</dcterms:created>
  <dcterms:modified xsi:type="dcterms:W3CDTF">2021-12-07T20:23:19Z</dcterms:modified>
</cp:coreProperties>
</file>