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tags/tag1.xml" ContentType="application/vnd.openxmlformats-officedocument.presentationml.tags+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60" r:id="rId1"/>
    <p:sldMasterId id="2147483673" r:id="rId2"/>
  </p:sldMasterIdLst>
  <p:notesMasterIdLst>
    <p:notesMasterId r:id="rId23"/>
  </p:notesMasterIdLst>
  <p:sldIdLst>
    <p:sldId id="281" r:id="rId3"/>
    <p:sldId id="282" r:id="rId4"/>
    <p:sldId id="286" r:id="rId5"/>
    <p:sldId id="287" r:id="rId6"/>
    <p:sldId id="307" r:id="rId7"/>
    <p:sldId id="304" r:id="rId8"/>
    <p:sldId id="305" r:id="rId9"/>
    <p:sldId id="314" r:id="rId10"/>
    <p:sldId id="315" r:id="rId11"/>
    <p:sldId id="316" r:id="rId12"/>
    <p:sldId id="313" r:id="rId13"/>
    <p:sldId id="312" r:id="rId14"/>
    <p:sldId id="297" r:id="rId15"/>
    <p:sldId id="298" r:id="rId16"/>
    <p:sldId id="299" r:id="rId17"/>
    <p:sldId id="300" r:id="rId18"/>
    <p:sldId id="301" r:id="rId19"/>
    <p:sldId id="322" r:id="rId20"/>
    <p:sldId id="303" r:id="rId21"/>
    <p:sldId id="302" r:id="rId22"/>
  </p:sldIdLst>
  <p:sldSz cx="12192000" cy="6858000"/>
  <p:notesSz cx="6669088" cy="9753600"/>
  <p:embeddedFontLst>
    <p:embeddedFont>
      <p:font typeface="Calibri" panose="020F0502020204030204" pitchFamily="34" charset="0"/>
      <p:regular r:id="rId24"/>
      <p:bold r:id="rId25"/>
      <p:italic r:id="rId26"/>
      <p:boldItalic r:id="rId27"/>
    </p:embeddedFont>
    <p:embeddedFont>
      <p:font typeface="Calibri Light" panose="020F0302020204030204" pitchFamily="34" charset="0"/>
      <p:regular r:id="rId28"/>
      <p:italic r:id="rId29"/>
    </p:embeddedFont>
    <p:embeddedFont>
      <p:font typeface="Lucida Sans" panose="020B0602030504020204" pitchFamily="34" charset="0"/>
      <p:regular r:id="rId30"/>
      <p:bold r:id="rId31"/>
      <p:italic r:id="rId32"/>
      <p:boldItalic r:id="rId33"/>
    </p:embeddedFont>
    <p:embeddedFont>
      <p:font typeface="Times" panose="02020603050405020304" pitchFamily="18" charset="0"/>
      <p:regular r:id="rId34"/>
      <p:bold r:id="rId35"/>
      <p:italic r:id="rId36"/>
      <p:boldItalic r:id="rId37"/>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4B996A8-4260-4052-91E6-83C0020423FB}" v="2" dt="2022-01-28T03:34:55.01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875" autoAdjust="0"/>
    <p:restoredTop sz="65315" autoAdjust="0"/>
  </p:normalViewPr>
  <p:slideViewPr>
    <p:cSldViewPr snapToGrid="0">
      <p:cViewPr varScale="1">
        <p:scale>
          <a:sx n="61" d="100"/>
          <a:sy n="61" d="100"/>
        </p:scale>
        <p:origin x="972" y="27"/>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font" Target="fonts/font3.fntdata"/><Relationship Id="rId39" Type="http://schemas.openxmlformats.org/officeDocument/2006/relationships/viewProps" Target="viewProps.xml"/><Relationship Id="rId21" Type="http://schemas.openxmlformats.org/officeDocument/2006/relationships/slide" Target="slides/slide19.xml"/><Relationship Id="rId34" Type="http://schemas.openxmlformats.org/officeDocument/2006/relationships/font" Target="fonts/font11.fntdata"/><Relationship Id="rId42" Type="http://schemas.microsoft.com/office/2016/11/relationships/changesInfo" Target="changesInfos/changesInfo1.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font" Target="fonts/font6.fntdata"/><Relationship Id="rId41"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font" Target="fonts/font1.fntdata"/><Relationship Id="rId32" Type="http://schemas.openxmlformats.org/officeDocument/2006/relationships/font" Target="fonts/font9.fntdata"/><Relationship Id="rId37" Type="http://schemas.openxmlformats.org/officeDocument/2006/relationships/font" Target="fonts/font14.fntdata"/><Relationship Id="rId40" Type="http://schemas.openxmlformats.org/officeDocument/2006/relationships/theme" Target="theme/theme1.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notesMaster" Target="notesMasters/notesMaster1.xml"/><Relationship Id="rId28" Type="http://schemas.openxmlformats.org/officeDocument/2006/relationships/font" Target="fonts/font5.fntdata"/><Relationship Id="rId36" Type="http://schemas.openxmlformats.org/officeDocument/2006/relationships/font" Target="fonts/font13.fntdata"/><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font" Target="fonts/font8.fntdata"/><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font" Target="fonts/font4.fntdata"/><Relationship Id="rId30" Type="http://schemas.openxmlformats.org/officeDocument/2006/relationships/font" Target="fonts/font7.fntdata"/><Relationship Id="rId35" Type="http://schemas.openxmlformats.org/officeDocument/2006/relationships/font" Target="fonts/font12.fntdata"/><Relationship Id="rId43" Type="http://schemas.microsoft.com/office/2015/10/relationships/revisionInfo" Target="revisionInfo.xml"/><Relationship Id="rId8" Type="http://schemas.openxmlformats.org/officeDocument/2006/relationships/slide" Target="slides/slide6.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font" Target="fonts/font2.fntdata"/><Relationship Id="rId33" Type="http://schemas.openxmlformats.org/officeDocument/2006/relationships/font" Target="fonts/font10.fntdata"/><Relationship Id="rId38"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ioned Saer" userId="a511e1c1-9c87-4f4d-8480-d58f9216da9a" providerId="ADAL" clId="{F4B996A8-4260-4052-91E6-83C0020423FB}"/>
    <pc:docChg chg="custSel modSld">
      <pc:chgData name="Sioned Saer" userId="a511e1c1-9c87-4f4d-8480-d58f9216da9a" providerId="ADAL" clId="{F4B996A8-4260-4052-91E6-83C0020423FB}" dt="2022-01-28T17:33:45.398" v="36" actId="14100"/>
      <pc:docMkLst>
        <pc:docMk/>
      </pc:docMkLst>
      <pc:sldChg chg="modSp mod">
        <pc:chgData name="Sioned Saer" userId="a511e1c1-9c87-4f4d-8480-d58f9216da9a" providerId="ADAL" clId="{F4B996A8-4260-4052-91E6-83C0020423FB}" dt="2022-01-28T16:42:54.789" v="5" actId="6549"/>
        <pc:sldMkLst>
          <pc:docMk/>
          <pc:sldMk cId="2537132476" sldId="297"/>
        </pc:sldMkLst>
        <pc:spChg chg="mod">
          <ac:chgData name="Sioned Saer" userId="a511e1c1-9c87-4f4d-8480-d58f9216da9a" providerId="ADAL" clId="{F4B996A8-4260-4052-91E6-83C0020423FB}" dt="2022-01-28T16:42:51.877" v="4" actId="6549"/>
          <ac:spMkLst>
            <pc:docMk/>
            <pc:sldMk cId="2537132476" sldId="297"/>
            <ac:spMk id="3" creationId="{00000000-0000-0000-0000-000000000000}"/>
          </ac:spMkLst>
        </pc:spChg>
        <pc:spChg chg="mod">
          <ac:chgData name="Sioned Saer" userId="a511e1c1-9c87-4f4d-8480-d58f9216da9a" providerId="ADAL" clId="{F4B996A8-4260-4052-91E6-83C0020423FB}" dt="2022-01-28T16:42:54.789" v="5" actId="6549"/>
          <ac:spMkLst>
            <pc:docMk/>
            <pc:sldMk cId="2537132476" sldId="297"/>
            <ac:spMk id="4" creationId="{00000000-0000-0000-0000-000000000000}"/>
          </ac:spMkLst>
        </pc:spChg>
      </pc:sldChg>
      <pc:sldChg chg="modSp mod">
        <pc:chgData name="Sioned Saer" userId="a511e1c1-9c87-4f4d-8480-d58f9216da9a" providerId="ADAL" clId="{F4B996A8-4260-4052-91E6-83C0020423FB}" dt="2022-01-28T17:32:55.576" v="24" actId="27636"/>
        <pc:sldMkLst>
          <pc:docMk/>
          <pc:sldMk cId="4160380148" sldId="298"/>
        </pc:sldMkLst>
        <pc:spChg chg="mod">
          <ac:chgData name="Sioned Saer" userId="a511e1c1-9c87-4f4d-8480-d58f9216da9a" providerId="ADAL" clId="{F4B996A8-4260-4052-91E6-83C0020423FB}" dt="2022-01-28T17:32:55.576" v="24" actId="27636"/>
          <ac:spMkLst>
            <pc:docMk/>
            <pc:sldMk cId="4160380148" sldId="298"/>
            <ac:spMk id="3" creationId="{00000000-0000-0000-0000-000000000000}"/>
          </ac:spMkLst>
        </pc:spChg>
      </pc:sldChg>
      <pc:sldChg chg="modSp mod">
        <pc:chgData name="Sioned Saer" userId="a511e1c1-9c87-4f4d-8480-d58f9216da9a" providerId="ADAL" clId="{F4B996A8-4260-4052-91E6-83C0020423FB}" dt="2022-01-28T17:33:45.398" v="36" actId="14100"/>
        <pc:sldMkLst>
          <pc:docMk/>
          <pc:sldMk cId="3738139324" sldId="299"/>
        </pc:sldMkLst>
        <pc:spChg chg="mod">
          <ac:chgData name="Sioned Saer" userId="a511e1c1-9c87-4f4d-8480-d58f9216da9a" providerId="ADAL" clId="{F4B996A8-4260-4052-91E6-83C0020423FB}" dt="2022-01-28T17:33:40.825" v="35" actId="27636"/>
          <ac:spMkLst>
            <pc:docMk/>
            <pc:sldMk cId="3738139324" sldId="299"/>
            <ac:spMk id="3" creationId="{00000000-0000-0000-0000-000000000000}"/>
          </ac:spMkLst>
        </pc:spChg>
        <pc:spChg chg="mod">
          <ac:chgData name="Sioned Saer" userId="a511e1c1-9c87-4f4d-8480-d58f9216da9a" providerId="ADAL" clId="{F4B996A8-4260-4052-91E6-83C0020423FB}" dt="2022-01-28T17:33:45.398" v="36" actId="14100"/>
          <ac:spMkLst>
            <pc:docMk/>
            <pc:sldMk cId="3738139324" sldId="299"/>
            <ac:spMk id="4" creationId="{00000000-0000-0000-0000-000000000000}"/>
          </ac:spMkLst>
        </pc:spChg>
      </pc:sldChg>
      <pc:sldChg chg="modSp mod">
        <pc:chgData name="Sioned Saer" userId="a511e1c1-9c87-4f4d-8480-d58f9216da9a" providerId="ADAL" clId="{F4B996A8-4260-4052-91E6-83C0020423FB}" dt="2022-01-28T16:42:37.034" v="3" actId="20577"/>
        <pc:sldMkLst>
          <pc:docMk/>
          <pc:sldMk cId="1925726601" sldId="302"/>
        </pc:sldMkLst>
        <pc:spChg chg="mod">
          <ac:chgData name="Sioned Saer" userId="a511e1c1-9c87-4f4d-8480-d58f9216da9a" providerId="ADAL" clId="{F4B996A8-4260-4052-91E6-83C0020423FB}" dt="2022-01-28T16:42:37.034" v="3" actId="20577"/>
          <ac:spMkLst>
            <pc:docMk/>
            <pc:sldMk cId="1925726601" sldId="302"/>
            <ac:spMk id="4"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4D49D267-CF89-46CD-92A3-9D45F1E58C41}" type="datetimeFigureOut">
              <a:rPr lang="en-GB" smtClean="0"/>
              <a:t>28/01/2022</a:t>
            </a:fld>
            <a:endParaRPr lang="en-GB"/>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DB084FE0-78DB-4804-A96B-AC45080AD220}" type="slidenum">
              <a:rPr lang="en-GB" smtClean="0"/>
              <a:t>‹#›</a:t>
            </a:fld>
            <a:endParaRPr lang="en-GB"/>
          </a:p>
        </p:txBody>
      </p:sp>
    </p:spTree>
    <p:extLst>
      <p:ext uri="{BB962C8B-B14F-4D97-AF65-F5344CB8AC3E}">
        <p14:creationId xmlns:p14="http://schemas.microsoft.com/office/powerpoint/2010/main" val="44804815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B68C8073-CAD2-48BF-B8DB-FCAF7D6ED014}" type="slidenum">
              <a:rPr lang="en-US" smtClean="0"/>
              <a:t>1</a:t>
            </a:fld>
            <a:endParaRPr lang="en-US"/>
          </a:p>
        </p:txBody>
      </p:sp>
    </p:spTree>
    <p:extLst>
      <p:ext uri="{BB962C8B-B14F-4D97-AF65-F5344CB8AC3E}">
        <p14:creationId xmlns:p14="http://schemas.microsoft.com/office/powerpoint/2010/main" val="401584815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81922" name="Rectangle 8"/>
          <p:cNvSpPr>
            <a:spLocks noGrp="1" noChangeArrowheads="1"/>
          </p:cNvSpPr>
          <p:nvPr>
            <p:ph type="sldNum" sz="quarter"/>
          </p:nvPr>
        </p:nvSpPr>
        <p:spPr>
          <a:noFill/>
        </p:spPr>
        <p:txBody>
          <a:bodyPr/>
          <a:lstStyle>
            <a:lvl1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1pPr>
            <a:lvl2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2pPr>
            <a:lvl3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3pPr>
            <a:lvl4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4pPr>
            <a:lvl5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5pPr>
            <a:lvl6pPr marL="25146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6pPr>
            <a:lvl7pPr marL="29718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7pPr>
            <a:lvl8pPr marL="34290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8pPr>
            <a:lvl9pPr marL="38862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9pPr>
          </a:lstStyle>
          <a:p>
            <a:pPr>
              <a:spcBef>
                <a:spcPct val="0"/>
              </a:spcBef>
              <a:buClrTx/>
              <a:buFontTx/>
              <a:buNone/>
            </a:pPr>
            <a:fld id="{6E860932-3A13-4C32-ADD6-97730C5C750A}" type="slidenum">
              <a:rPr lang="cy-GB" altLang="en-US">
                <a:latin typeface="Arial" panose="020B0604020202020204" pitchFamily="34" charset="0"/>
              </a:rPr>
              <a:pPr>
                <a:spcBef>
                  <a:spcPct val="0"/>
                </a:spcBef>
                <a:buClrTx/>
                <a:buFontTx/>
                <a:buNone/>
              </a:pPr>
              <a:t>2</a:t>
            </a:fld>
            <a:endParaRPr lang="cy-GB" altLang="en-US">
              <a:latin typeface="Arial" panose="020B0604020202020204" pitchFamily="34" charset="0"/>
            </a:endParaRPr>
          </a:p>
        </p:txBody>
      </p:sp>
      <p:sp>
        <p:nvSpPr>
          <p:cNvPr id="81923" name="Rectangle 1"/>
          <p:cNvSpPr>
            <a:spLocks noGrp="1" noRot="1" noChangeAspect="1" noChangeArrowheads="1" noTextEdit="1"/>
          </p:cNvSpPr>
          <p:nvPr>
            <p:ph type="sldImg"/>
          </p:nvPr>
        </p:nvSpPr>
        <p:spPr>
          <a:xfrm>
            <a:off x="-203200" y="795338"/>
            <a:ext cx="7073900" cy="3979862"/>
          </a:xfrm>
          <a:solidFill>
            <a:srgbClr val="FFFFFF"/>
          </a:solidFill>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81924" name="Rectangle 2"/>
          <p:cNvSpPr>
            <a:spLocks noGrp="1" noChangeArrowheads="1"/>
          </p:cNvSpPr>
          <p:nvPr>
            <p:ph type="body" idx="1"/>
          </p:nvPr>
        </p:nvSpPr>
        <p:spPr>
          <a:xfrm>
            <a:off x="666239" y="5039842"/>
            <a:ext cx="5334578" cy="4776820"/>
          </a:xfrm>
          <a:noFill/>
          <a:extLs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ltLang="en-US">
              <a:latin typeface="Times New Roman" panose="02020603050405020304" pitchFamily="18" charset="0"/>
            </a:endParaRPr>
          </a:p>
        </p:txBody>
      </p:sp>
    </p:spTree>
    <p:extLst>
      <p:ext uri="{BB962C8B-B14F-4D97-AF65-F5344CB8AC3E}">
        <p14:creationId xmlns:p14="http://schemas.microsoft.com/office/powerpoint/2010/main" val="285623805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B084FE0-78DB-4804-A96B-AC45080AD220}" type="slidenum">
              <a:rPr lang="en-GB" smtClean="0"/>
              <a:t>4</a:t>
            </a:fld>
            <a:endParaRPr lang="en-GB"/>
          </a:p>
        </p:txBody>
      </p:sp>
    </p:spTree>
    <p:extLst>
      <p:ext uri="{BB962C8B-B14F-4D97-AF65-F5344CB8AC3E}">
        <p14:creationId xmlns:p14="http://schemas.microsoft.com/office/powerpoint/2010/main" val="146707971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Slide Image Placeholder 1"/>
          <p:cNvSpPr>
            <a:spLocks noGrp="1" noRot="1" noChangeAspect="1" noTextEdit="1"/>
          </p:cNvSpPr>
          <p:nvPr>
            <p:ph type="sldImg"/>
          </p:nvPr>
        </p:nvSpPr>
        <p:spPr>
          <a:ln/>
        </p:spPr>
      </p:sp>
      <p:sp>
        <p:nvSpPr>
          <p:cNvPr id="41987" name="Notes Placeholder 2"/>
          <p:cNvSpPr>
            <a:spLocks noGrp="1"/>
          </p:cNvSpPr>
          <p:nvPr>
            <p:ph type="body" idx="1"/>
          </p:nvPr>
        </p:nvSpPr>
        <p:spPr>
          <a:noFill/>
        </p:spPr>
        <p:txBody>
          <a:bodyPr/>
          <a:lstStyle/>
          <a:p>
            <a:endParaRPr lang="cy-GB" altLang="en-US">
              <a:latin typeface="Arial" panose="020B0604020202020204" pitchFamily="34" charset="0"/>
            </a:endParaRPr>
          </a:p>
        </p:txBody>
      </p:sp>
      <p:sp>
        <p:nvSpPr>
          <p:cNvPr id="41988" name="Slide Number Placeholder 3"/>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0AB8C7CB-AD63-413D-8D5E-792425964050}" type="slidenum">
              <a:rPr lang="en-GB" altLang="en-US" smtClean="0">
                <a:solidFill>
                  <a:srgbClr val="000000"/>
                </a:solidFill>
              </a:rPr>
              <a:pPr/>
              <a:t>5</a:t>
            </a:fld>
            <a:endParaRPr lang="en-GB" altLang="en-US">
              <a:solidFill>
                <a:srgbClr val="000000"/>
              </a:solidFill>
            </a:endParaRPr>
          </a:p>
        </p:txBody>
      </p:sp>
    </p:spTree>
    <p:extLst>
      <p:ext uri="{BB962C8B-B14F-4D97-AF65-F5344CB8AC3E}">
        <p14:creationId xmlns:p14="http://schemas.microsoft.com/office/powerpoint/2010/main" val="17515106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Slide Image Placeholder 1"/>
          <p:cNvSpPr>
            <a:spLocks noGrp="1" noRot="1" noChangeAspect="1" noTextEdit="1"/>
          </p:cNvSpPr>
          <p:nvPr>
            <p:ph type="sldImg"/>
          </p:nvPr>
        </p:nvSpPr>
        <p:spPr>
          <a:xfrm>
            <a:off x="84138" y="731838"/>
            <a:ext cx="6500812" cy="3657600"/>
          </a:xfrm>
          <a:ln/>
        </p:spPr>
      </p:sp>
      <p:sp>
        <p:nvSpPr>
          <p:cNvPr id="1843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i="1" dirty="0">
              <a:latin typeface="Arial" pitchFamily="34" charset="0"/>
              <a:ea typeface="ＭＳ Ｐゴシック" pitchFamily="34" charset="-128"/>
            </a:endParaRPr>
          </a:p>
        </p:txBody>
      </p:sp>
      <p:sp>
        <p:nvSpPr>
          <p:cNvPr id="1843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charset="0"/>
                <a:ea typeface="ＭＳ Ｐゴシック" pitchFamily="34" charset="-128"/>
              </a:defRPr>
            </a:lvl1pPr>
            <a:lvl2pPr marL="729503" indent="-280578">
              <a:defRPr sz="2400">
                <a:solidFill>
                  <a:schemeClr val="tx1"/>
                </a:solidFill>
                <a:latin typeface="Times" charset="0"/>
                <a:ea typeface="ＭＳ Ｐゴシック" pitchFamily="34" charset="-128"/>
              </a:defRPr>
            </a:lvl2pPr>
            <a:lvl3pPr marL="1122312" indent="-224462">
              <a:defRPr sz="2400">
                <a:solidFill>
                  <a:schemeClr val="tx1"/>
                </a:solidFill>
                <a:latin typeface="Times" charset="0"/>
                <a:ea typeface="ＭＳ Ｐゴシック" pitchFamily="34" charset="-128"/>
              </a:defRPr>
            </a:lvl3pPr>
            <a:lvl4pPr marL="1571236" indent="-224462">
              <a:defRPr sz="2400">
                <a:solidFill>
                  <a:schemeClr val="tx1"/>
                </a:solidFill>
                <a:latin typeface="Times" charset="0"/>
                <a:ea typeface="ＭＳ Ｐゴシック" pitchFamily="34" charset="-128"/>
              </a:defRPr>
            </a:lvl4pPr>
            <a:lvl5pPr marL="2020161" indent="-224462">
              <a:defRPr sz="2400">
                <a:solidFill>
                  <a:schemeClr val="tx1"/>
                </a:solidFill>
                <a:latin typeface="Times" charset="0"/>
                <a:ea typeface="ＭＳ Ｐゴシック" pitchFamily="34" charset="-128"/>
              </a:defRPr>
            </a:lvl5pPr>
            <a:lvl6pPr marL="2469086" indent="-224462" eaLnBrk="0" fontAlgn="base" hangingPunct="0">
              <a:spcBef>
                <a:spcPct val="0"/>
              </a:spcBef>
              <a:spcAft>
                <a:spcPct val="0"/>
              </a:spcAft>
              <a:defRPr sz="2400">
                <a:solidFill>
                  <a:schemeClr val="tx1"/>
                </a:solidFill>
                <a:latin typeface="Times" charset="0"/>
                <a:ea typeface="ＭＳ Ｐゴシック" pitchFamily="34" charset="-128"/>
              </a:defRPr>
            </a:lvl6pPr>
            <a:lvl7pPr marL="2918010" indent="-224462" eaLnBrk="0" fontAlgn="base" hangingPunct="0">
              <a:spcBef>
                <a:spcPct val="0"/>
              </a:spcBef>
              <a:spcAft>
                <a:spcPct val="0"/>
              </a:spcAft>
              <a:defRPr sz="2400">
                <a:solidFill>
                  <a:schemeClr val="tx1"/>
                </a:solidFill>
                <a:latin typeface="Times" charset="0"/>
                <a:ea typeface="ＭＳ Ｐゴシック" pitchFamily="34" charset="-128"/>
              </a:defRPr>
            </a:lvl7pPr>
            <a:lvl8pPr marL="3366935" indent="-224462" eaLnBrk="0" fontAlgn="base" hangingPunct="0">
              <a:spcBef>
                <a:spcPct val="0"/>
              </a:spcBef>
              <a:spcAft>
                <a:spcPct val="0"/>
              </a:spcAft>
              <a:defRPr sz="2400">
                <a:solidFill>
                  <a:schemeClr val="tx1"/>
                </a:solidFill>
                <a:latin typeface="Times" charset="0"/>
                <a:ea typeface="ＭＳ Ｐゴシック" pitchFamily="34" charset="-128"/>
              </a:defRPr>
            </a:lvl8pPr>
            <a:lvl9pPr marL="3815860" indent="-224462" eaLnBrk="0" fontAlgn="base" hangingPunct="0">
              <a:spcBef>
                <a:spcPct val="0"/>
              </a:spcBef>
              <a:spcAft>
                <a:spcPct val="0"/>
              </a:spcAft>
              <a:defRPr sz="2400">
                <a:solidFill>
                  <a:schemeClr val="tx1"/>
                </a:solidFill>
                <a:latin typeface="Times" charset="0"/>
                <a:ea typeface="ＭＳ Ｐゴシック" pitchFamily="34" charset="-128"/>
              </a:defRPr>
            </a:lvl9pPr>
          </a:lstStyle>
          <a:p>
            <a:fld id="{A1337AF9-EF29-413B-9B92-D7B1802AA8C1}" type="slidenum">
              <a:rPr lang="cy-GB" altLang="en-US" sz="1200">
                <a:latin typeface="Arial" pitchFamily="34" charset="0"/>
              </a:rPr>
              <a:pPr/>
              <a:t>6</a:t>
            </a:fld>
            <a:endParaRPr lang="cy-GB" altLang="en-US" sz="1200">
              <a:latin typeface="Arial" pitchFamily="34" charset="0"/>
            </a:endParaRPr>
          </a:p>
        </p:txBody>
      </p:sp>
    </p:spTree>
    <p:extLst>
      <p:ext uri="{BB962C8B-B14F-4D97-AF65-F5344CB8AC3E}">
        <p14:creationId xmlns:p14="http://schemas.microsoft.com/office/powerpoint/2010/main" val="383676237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15496C4-5ED8-4BF4-825F-9346C4CEF3CD}" type="slidenum">
              <a:rPr lang="en-GB" smtClean="0"/>
              <a:t>7</a:t>
            </a:fld>
            <a:endParaRPr lang="en-GB"/>
          </a:p>
        </p:txBody>
      </p:sp>
    </p:spTree>
    <p:extLst>
      <p:ext uri="{BB962C8B-B14F-4D97-AF65-F5344CB8AC3E}">
        <p14:creationId xmlns:p14="http://schemas.microsoft.com/office/powerpoint/2010/main" val="394826078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i="1"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DB084FE0-78DB-4804-A96B-AC45080AD220}" type="slidenum">
              <a:rPr lang="en-GB" smtClean="0"/>
              <a:t>13</a:t>
            </a:fld>
            <a:endParaRPr lang="en-GB"/>
          </a:p>
        </p:txBody>
      </p:sp>
    </p:spTree>
    <p:extLst>
      <p:ext uri="{BB962C8B-B14F-4D97-AF65-F5344CB8AC3E}">
        <p14:creationId xmlns:p14="http://schemas.microsoft.com/office/powerpoint/2010/main" val="200293839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cy-GB" sz="1200" i="1"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DB084FE0-78DB-4804-A96B-AC45080AD220}" type="slidenum">
              <a:rPr lang="en-GB" smtClean="0"/>
              <a:t>14</a:t>
            </a:fld>
            <a:endParaRPr lang="en-GB"/>
          </a:p>
        </p:txBody>
      </p:sp>
    </p:spTree>
    <p:extLst>
      <p:ext uri="{BB962C8B-B14F-4D97-AF65-F5344CB8AC3E}">
        <p14:creationId xmlns:p14="http://schemas.microsoft.com/office/powerpoint/2010/main" val="262062662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B084FE0-78DB-4804-A96B-AC45080AD220}" type="slidenum">
              <a:rPr lang="en-GB" smtClean="0"/>
              <a:t>15</a:t>
            </a:fld>
            <a:endParaRPr lang="en-GB"/>
          </a:p>
        </p:txBody>
      </p:sp>
    </p:spTree>
    <p:extLst>
      <p:ext uri="{BB962C8B-B14F-4D97-AF65-F5344CB8AC3E}">
        <p14:creationId xmlns:p14="http://schemas.microsoft.com/office/powerpoint/2010/main" val="95347352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B084FE0-78DB-4804-A96B-AC45080AD220}" type="slidenum">
              <a:rPr lang="en-GB" smtClean="0"/>
              <a:t>16</a:t>
            </a:fld>
            <a:endParaRPr lang="en-GB"/>
          </a:p>
        </p:txBody>
      </p:sp>
    </p:spTree>
    <p:extLst>
      <p:ext uri="{BB962C8B-B14F-4D97-AF65-F5344CB8AC3E}">
        <p14:creationId xmlns:p14="http://schemas.microsoft.com/office/powerpoint/2010/main" val="343975787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B084FE0-78DB-4804-A96B-AC45080AD220}" type="slidenum">
              <a:rPr lang="en-GB" smtClean="0"/>
              <a:t>17</a:t>
            </a:fld>
            <a:endParaRPr lang="en-GB"/>
          </a:p>
        </p:txBody>
      </p:sp>
    </p:spTree>
    <p:extLst>
      <p:ext uri="{BB962C8B-B14F-4D97-AF65-F5344CB8AC3E}">
        <p14:creationId xmlns:p14="http://schemas.microsoft.com/office/powerpoint/2010/main" val="133618840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Rot="1" noChangeAspect="1" noChangeArrowheads="1" noTextEdit="1"/>
          </p:cNvSpPr>
          <p:nvPr>
            <p:ph type="sldImg"/>
          </p:nvPr>
        </p:nvSpPr>
        <p:spPr>
          <a:xfrm>
            <a:off x="90488" y="744538"/>
            <a:ext cx="6616700" cy="3722687"/>
          </a:xfrm>
          <a:ln/>
        </p:spPr>
      </p:sp>
      <p:sp>
        <p:nvSpPr>
          <p:cNvPr id="2150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cy-GB" altLang="cy-GB" dirty="0"/>
          </a:p>
        </p:txBody>
      </p:sp>
    </p:spTree>
    <p:extLst>
      <p:ext uri="{BB962C8B-B14F-4D97-AF65-F5344CB8AC3E}">
        <p14:creationId xmlns:p14="http://schemas.microsoft.com/office/powerpoint/2010/main" val="414396312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0488" y="744538"/>
            <a:ext cx="6616700" cy="3722687"/>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E4502D7E-44A0-4F6E-B3E2-6D08B9FFA326}" type="slidenum">
              <a:rPr kumimoji="0" lang="en-GB" altLang="cy-GB"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19</a:t>
            </a:fld>
            <a:endParaRPr kumimoji="0" lang="en-GB" altLang="cy-GB" sz="1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Tree>
    <p:extLst>
      <p:ext uri="{BB962C8B-B14F-4D97-AF65-F5344CB8AC3E}">
        <p14:creationId xmlns:p14="http://schemas.microsoft.com/office/powerpoint/2010/main" val="187438090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B084FE0-78DB-4804-A96B-AC45080AD220}" type="slidenum">
              <a:rPr lang="en-GB" smtClean="0"/>
              <a:t>20</a:t>
            </a:fld>
            <a:endParaRPr lang="en-GB"/>
          </a:p>
        </p:txBody>
      </p:sp>
    </p:spTree>
    <p:extLst>
      <p:ext uri="{BB962C8B-B14F-4D97-AF65-F5344CB8AC3E}">
        <p14:creationId xmlns:p14="http://schemas.microsoft.com/office/powerpoint/2010/main" val="91015728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051" y="6524626"/>
            <a:ext cx="1295400" cy="219075"/>
          </a:xfrm>
        </p:spPr>
        <p:txBody>
          <a:bodyPr/>
          <a:lstStyle>
            <a:lvl1pPr eaLnBrk="0" fontAlgn="base" hangingPunct="0">
              <a:spcBef>
                <a:spcPct val="0"/>
              </a:spcBef>
              <a:spcAft>
                <a:spcPct val="0"/>
              </a:spcAft>
              <a:defRPr>
                <a:latin typeface="Times" charset="0"/>
              </a:defRPr>
            </a:lvl1pPr>
          </a:lstStyle>
          <a:p>
            <a:pPr marL="0" marR="0" lvl="0" indent="0" algn="ctr" defTabSz="914400" rtl="0" eaLnBrk="0" fontAlgn="base" latinLnBrk="0" hangingPunct="0">
              <a:lnSpc>
                <a:spcPct val="100000"/>
              </a:lnSpc>
              <a:spcBef>
                <a:spcPct val="0"/>
              </a:spcBef>
              <a:spcAft>
                <a:spcPct val="0"/>
              </a:spcAft>
              <a:buClrTx/>
              <a:buSzTx/>
              <a:buFontTx/>
              <a:buNone/>
              <a:tabLst/>
              <a:defRPr/>
            </a:pPr>
            <a:fld id="{2DD90A1A-4CC4-4FF6-97CF-D95C5640CBE0}" type="datetimeFigureOut">
              <a:rPr kumimoji="0" lang="en-GB" sz="1050" b="0" i="0" u="none" strike="noStrike" kern="1200" cap="none" spc="0" normalizeH="0" baseline="0" noProof="0">
                <a:ln>
                  <a:noFill/>
                </a:ln>
                <a:solidFill>
                  <a:prstClr val="black">
                    <a:tint val="75000"/>
                  </a:prstClr>
                </a:solidFill>
                <a:effectLst/>
                <a:uLnTx/>
                <a:uFillTx/>
                <a:latin typeface="Times" charset="0"/>
                <a:ea typeface="ＭＳ Ｐゴシック" charset="-128"/>
                <a:cs typeface="+mn-cs"/>
              </a:rPr>
              <a:pPr marL="0" marR="0" lvl="0" indent="0" algn="ctr" defTabSz="914400" rtl="0" eaLnBrk="0" fontAlgn="base" latinLnBrk="0" hangingPunct="0">
                <a:lnSpc>
                  <a:spcPct val="100000"/>
                </a:lnSpc>
                <a:spcBef>
                  <a:spcPct val="0"/>
                </a:spcBef>
                <a:spcAft>
                  <a:spcPct val="0"/>
                </a:spcAft>
                <a:buClrTx/>
                <a:buSzTx/>
                <a:buFontTx/>
                <a:buNone/>
                <a:tabLst/>
                <a:defRPr/>
              </a:pPr>
              <a:t>28/01/2022</a:t>
            </a:fld>
            <a:endParaRPr kumimoji="0" lang="en-GB" sz="1050" b="0" i="0" u="none" strike="noStrike" kern="1200" cap="none" spc="0" normalizeH="0" baseline="0" noProof="0">
              <a:ln>
                <a:noFill/>
              </a:ln>
              <a:solidFill>
                <a:prstClr val="black">
                  <a:tint val="75000"/>
                </a:prstClr>
              </a:solidFill>
              <a:effectLst/>
              <a:uLnTx/>
              <a:uFillTx/>
              <a:latin typeface="Times" charset="0"/>
              <a:ea typeface="ＭＳ Ｐゴシック" charset="-128"/>
              <a:cs typeface="+mn-cs"/>
            </a:endParaRPr>
          </a:p>
        </p:txBody>
      </p:sp>
      <p:sp>
        <p:nvSpPr>
          <p:cNvPr id="5" name="Footer Placeholder 4"/>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sz="1800">
                <a:solidFill>
                  <a:prstClr val="black"/>
                </a:solidFill>
                <a:latin typeface="Myriad Pro"/>
                <a:ea typeface="ＭＳ Ｐゴシック" charset="-128"/>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Myriad Pro"/>
              <a:ea typeface="ＭＳ Ｐゴシック" charset="-128"/>
              <a:cs typeface="+mn-cs"/>
            </a:endParaRPr>
          </a:p>
        </p:txBody>
      </p:sp>
      <p:sp>
        <p:nvSpPr>
          <p:cNvPr id="6" name="Slide Number Placeholder 5"/>
          <p:cNvSpPr>
            <a:spLocks noGrp="1"/>
          </p:cNvSpPr>
          <p:nvPr>
            <p:ph type="sldNum" sz="quarter" idx="12"/>
          </p:nvPr>
        </p:nvSpPr>
        <p:spPr/>
        <p:txBody>
          <a:bodyPr/>
          <a:lstStyle>
            <a:lvl1pPr eaLnBrk="0" hangingPunct="0">
              <a:defRPr>
                <a:latin typeface="Times" charset="0"/>
              </a:defRPr>
            </a:lvl1pPr>
          </a:lstStyle>
          <a:p>
            <a:pPr marL="0" marR="0" lvl="0" indent="0" algn="r" defTabSz="914400" rtl="0" eaLnBrk="0" fontAlgn="auto" latinLnBrk="0" hangingPunct="0">
              <a:lnSpc>
                <a:spcPct val="100000"/>
              </a:lnSpc>
              <a:spcBef>
                <a:spcPts val="0"/>
              </a:spcBef>
              <a:spcAft>
                <a:spcPts val="0"/>
              </a:spcAft>
              <a:buClrTx/>
              <a:buSzTx/>
              <a:buFontTx/>
              <a:buNone/>
              <a:tabLst/>
              <a:defRPr/>
            </a:pPr>
            <a:fld id="{07B4A36C-A7AC-49FF-B3CF-315D44E988E4}" type="slidenum">
              <a:rPr kumimoji="0" lang="en-GB" altLang="en-US" sz="1200" b="0" i="0" u="none" strike="noStrike" kern="1200" cap="none" spc="0" normalizeH="0" baseline="0" noProof="0">
                <a:ln>
                  <a:noFill/>
                </a:ln>
                <a:solidFill>
                  <a:srgbClr val="898989"/>
                </a:solidFill>
                <a:effectLst/>
                <a:uLnTx/>
                <a:uFillTx/>
                <a:latin typeface="Times" charset="0"/>
                <a:ea typeface="+mn-ea"/>
                <a:cs typeface="+mn-cs"/>
              </a:rPr>
              <a:pPr marL="0" marR="0" lvl="0" indent="0" algn="r" defTabSz="914400" rtl="0" eaLnBrk="0" fontAlgn="auto" latinLnBrk="0" hangingPunct="0">
                <a:lnSpc>
                  <a:spcPct val="100000"/>
                </a:lnSpc>
                <a:spcBef>
                  <a:spcPts val="0"/>
                </a:spcBef>
                <a:spcAft>
                  <a:spcPts val="0"/>
                </a:spcAft>
                <a:buClrTx/>
                <a:buSzTx/>
                <a:buFontTx/>
                <a:buNone/>
                <a:tabLst/>
                <a:defRPr/>
              </a:pPr>
              <a:t>‹#›</a:t>
            </a:fld>
            <a:endParaRPr kumimoji="0" lang="en-GB" altLang="en-US" sz="1200" b="0" i="0" u="none" strike="noStrike" kern="1200" cap="none" spc="0" normalizeH="0" baseline="0" noProof="0">
              <a:ln>
                <a:noFill/>
              </a:ln>
              <a:solidFill>
                <a:srgbClr val="898989"/>
              </a:solidFill>
              <a:effectLst/>
              <a:uLnTx/>
              <a:uFillTx/>
              <a:latin typeface="Times" charset="0"/>
              <a:ea typeface="+mn-ea"/>
              <a:cs typeface="+mn-cs"/>
            </a:endParaRPr>
          </a:p>
        </p:txBody>
      </p:sp>
    </p:spTree>
    <p:extLst>
      <p:ext uri="{BB962C8B-B14F-4D97-AF65-F5344CB8AC3E}">
        <p14:creationId xmlns:p14="http://schemas.microsoft.com/office/powerpoint/2010/main" val="218932078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marL="0" marR="0" lvl="0" indent="0" algn="ctr" defTabSz="914400" rtl="0" eaLnBrk="0" fontAlgn="base" latinLnBrk="0" hangingPunct="0">
              <a:lnSpc>
                <a:spcPct val="100000"/>
              </a:lnSpc>
              <a:spcBef>
                <a:spcPct val="0"/>
              </a:spcBef>
              <a:spcAft>
                <a:spcPct val="0"/>
              </a:spcAft>
              <a:buClrTx/>
              <a:buSzTx/>
              <a:buFontTx/>
              <a:buNone/>
              <a:tabLst/>
              <a:defRPr/>
            </a:pPr>
            <a:fld id="{EE9C3403-B4C4-4FA5-9BEC-A4661B07DE28}" type="datetimeFigureOut">
              <a:rPr kumimoji="0" lang="en-GB" sz="1050" b="0" i="0" u="none" strike="noStrike" kern="1200" cap="none" spc="0" normalizeH="0" baseline="0" noProof="0">
                <a:ln>
                  <a:noFill/>
                </a:ln>
                <a:solidFill>
                  <a:prstClr val="black">
                    <a:tint val="75000"/>
                  </a:prstClr>
                </a:solidFill>
                <a:effectLst/>
                <a:uLnTx/>
                <a:uFillTx/>
                <a:latin typeface="Times" charset="0"/>
                <a:ea typeface="ＭＳ Ｐゴシック" charset="-128"/>
                <a:cs typeface="+mn-cs"/>
              </a:rPr>
              <a:pPr marL="0" marR="0" lvl="0" indent="0" algn="ctr" defTabSz="914400" rtl="0" eaLnBrk="0" fontAlgn="base" latinLnBrk="0" hangingPunct="0">
                <a:lnSpc>
                  <a:spcPct val="100000"/>
                </a:lnSpc>
                <a:spcBef>
                  <a:spcPct val="0"/>
                </a:spcBef>
                <a:spcAft>
                  <a:spcPct val="0"/>
                </a:spcAft>
                <a:buClrTx/>
                <a:buSzTx/>
                <a:buFontTx/>
                <a:buNone/>
                <a:tabLst/>
                <a:defRPr/>
              </a:pPr>
              <a:t>28/01/2022</a:t>
            </a:fld>
            <a:endParaRPr kumimoji="0" lang="en-GB" sz="1050" b="0" i="0" u="none" strike="noStrike" kern="1200" cap="none" spc="0" normalizeH="0" baseline="0" noProof="0">
              <a:ln>
                <a:noFill/>
              </a:ln>
              <a:solidFill>
                <a:prstClr val="black">
                  <a:tint val="75000"/>
                </a:prstClr>
              </a:solidFill>
              <a:effectLst/>
              <a:uLnTx/>
              <a:uFillTx/>
              <a:latin typeface="Times" charset="0"/>
              <a:ea typeface="ＭＳ Ｐゴシック" charset="-128"/>
              <a:cs typeface="+mn-cs"/>
            </a:endParaRPr>
          </a:p>
        </p:txBody>
      </p:sp>
      <p:sp>
        <p:nvSpPr>
          <p:cNvPr id="5" name="Footer Placeholder 4"/>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sz="1800">
                <a:solidFill>
                  <a:prstClr val="black"/>
                </a:solidFill>
                <a:latin typeface="Myriad Pro"/>
                <a:ea typeface="ＭＳ Ｐゴシック" charset="-128"/>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Myriad Pro"/>
              <a:ea typeface="ＭＳ Ｐゴシック" charset="-128"/>
              <a:cs typeface="+mn-cs"/>
            </a:endParaRPr>
          </a:p>
        </p:txBody>
      </p:sp>
      <p:sp>
        <p:nvSpPr>
          <p:cNvPr id="6" name="Slide Number Placeholder 5"/>
          <p:cNvSpPr>
            <a:spLocks noGrp="1"/>
          </p:cNvSpPr>
          <p:nvPr>
            <p:ph type="sldNum" sz="quarter" idx="12"/>
          </p:nvPr>
        </p:nvSpPr>
        <p:spPr/>
        <p:txBody>
          <a:bodyPr/>
          <a:lstStyle>
            <a:lvl1pPr eaLnBrk="0" hangingPunct="0">
              <a:defRPr>
                <a:latin typeface="Times" charset="0"/>
              </a:defRPr>
            </a:lvl1pPr>
          </a:lstStyle>
          <a:p>
            <a:pPr marL="0" marR="0" lvl="0" indent="0" algn="r" defTabSz="914400" rtl="0" eaLnBrk="0" fontAlgn="auto" latinLnBrk="0" hangingPunct="0">
              <a:lnSpc>
                <a:spcPct val="100000"/>
              </a:lnSpc>
              <a:spcBef>
                <a:spcPts val="0"/>
              </a:spcBef>
              <a:spcAft>
                <a:spcPts val="0"/>
              </a:spcAft>
              <a:buClrTx/>
              <a:buSzTx/>
              <a:buFontTx/>
              <a:buNone/>
              <a:tabLst/>
              <a:defRPr/>
            </a:pPr>
            <a:fld id="{6F5834A9-B3EE-4991-80BF-19A816547566}" type="slidenum">
              <a:rPr kumimoji="0" lang="en-GB" altLang="en-US" sz="1200" b="0" i="0" u="none" strike="noStrike" kern="1200" cap="none" spc="0" normalizeH="0" baseline="0" noProof="0">
                <a:ln>
                  <a:noFill/>
                </a:ln>
                <a:solidFill>
                  <a:srgbClr val="898989"/>
                </a:solidFill>
                <a:effectLst/>
                <a:uLnTx/>
                <a:uFillTx/>
                <a:latin typeface="Times" charset="0"/>
                <a:ea typeface="+mn-ea"/>
                <a:cs typeface="+mn-cs"/>
              </a:rPr>
              <a:pPr marL="0" marR="0" lvl="0" indent="0" algn="r" defTabSz="914400" rtl="0" eaLnBrk="0" fontAlgn="auto" latinLnBrk="0" hangingPunct="0">
                <a:lnSpc>
                  <a:spcPct val="100000"/>
                </a:lnSpc>
                <a:spcBef>
                  <a:spcPts val="0"/>
                </a:spcBef>
                <a:spcAft>
                  <a:spcPts val="0"/>
                </a:spcAft>
                <a:buClrTx/>
                <a:buSzTx/>
                <a:buFontTx/>
                <a:buNone/>
                <a:tabLst/>
                <a:defRPr/>
              </a:pPr>
              <a:t>‹#›</a:t>
            </a:fld>
            <a:endParaRPr kumimoji="0" lang="en-GB" altLang="en-US" sz="1200" b="0" i="0" u="none" strike="noStrike" kern="1200" cap="none" spc="0" normalizeH="0" baseline="0" noProof="0">
              <a:ln>
                <a:noFill/>
              </a:ln>
              <a:solidFill>
                <a:srgbClr val="898989"/>
              </a:solidFill>
              <a:effectLst/>
              <a:uLnTx/>
              <a:uFillTx/>
              <a:latin typeface="Times" charset="0"/>
              <a:ea typeface="+mn-ea"/>
              <a:cs typeface="+mn-cs"/>
            </a:endParaRPr>
          </a:p>
        </p:txBody>
      </p:sp>
    </p:spTree>
    <p:extLst>
      <p:ext uri="{BB962C8B-B14F-4D97-AF65-F5344CB8AC3E}">
        <p14:creationId xmlns:p14="http://schemas.microsoft.com/office/powerpoint/2010/main" val="278455408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marL="0" marR="0" lvl="0" indent="0" algn="ctr" defTabSz="914400" rtl="0" eaLnBrk="0" fontAlgn="base" latinLnBrk="0" hangingPunct="0">
              <a:lnSpc>
                <a:spcPct val="100000"/>
              </a:lnSpc>
              <a:spcBef>
                <a:spcPct val="0"/>
              </a:spcBef>
              <a:spcAft>
                <a:spcPct val="0"/>
              </a:spcAft>
              <a:buClrTx/>
              <a:buSzTx/>
              <a:buFontTx/>
              <a:buNone/>
              <a:tabLst/>
              <a:defRPr/>
            </a:pPr>
            <a:fld id="{8D5F4669-B95B-4775-9E2B-32675DB033C5}" type="datetimeFigureOut">
              <a:rPr kumimoji="0" lang="en-GB" sz="1050" b="0" i="0" u="none" strike="noStrike" kern="1200" cap="none" spc="0" normalizeH="0" baseline="0" noProof="0">
                <a:ln>
                  <a:noFill/>
                </a:ln>
                <a:solidFill>
                  <a:prstClr val="black">
                    <a:tint val="75000"/>
                  </a:prstClr>
                </a:solidFill>
                <a:effectLst/>
                <a:uLnTx/>
                <a:uFillTx/>
                <a:latin typeface="Times" charset="0"/>
                <a:ea typeface="ＭＳ Ｐゴシック" charset="-128"/>
                <a:cs typeface="+mn-cs"/>
              </a:rPr>
              <a:pPr marL="0" marR="0" lvl="0" indent="0" algn="ctr" defTabSz="914400" rtl="0" eaLnBrk="0" fontAlgn="base" latinLnBrk="0" hangingPunct="0">
                <a:lnSpc>
                  <a:spcPct val="100000"/>
                </a:lnSpc>
                <a:spcBef>
                  <a:spcPct val="0"/>
                </a:spcBef>
                <a:spcAft>
                  <a:spcPct val="0"/>
                </a:spcAft>
                <a:buClrTx/>
                <a:buSzTx/>
                <a:buFontTx/>
                <a:buNone/>
                <a:tabLst/>
                <a:defRPr/>
              </a:pPr>
              <a:t>28/01/2022</a:t>
            </a:fld>
            <a:endParaRPr kumimoji="0" lang="en-GB" sz="1050" b="0" i="0" u="none" strike="noStrike" kern="1200" cap="none" spc="0" normalizeH="0" baseline="0" noProof="0">
              <a:ln>
                <a:noFill/>
              </a:ln>
              <a:solidFill>
                <a:prstClr val="black">
                  <a:tint val="75000"/>
                </a:prstClr>
              </a:solidFill>
              <a:effectLst/>
              <a:uLnTx/>
              <a:uFillTx/>
              <a:latin typeface="Times" charset="0"/>
              <a:ea typeface="ＭＳ Ｐゴシック" charset="-128"/>
              <a:cs typeface="+mn-cs"/>
            </a:endParaRPr>
          </a:p>
        </p:txBody>
      </p:sp>
      <p:sp>
        <p:nvSpPr>
          <p:cNvPr id="5" name="Slide Number Placeholder 5"/>
          <p:cNvSpPr>
            <a:spLocks noGrp="1"/>
          </p:cNvSpPr>
          <p:nvPr>
            <p:ph type="sldNum" sz="quarter" idx="11"/>
          </p:nvPr>
        </p:nvSpPr>
        <p:spPr/>
        <p:txBody>
          <a:bodyPr/>
          <a:lstStyle>
            <a:lvl1pPr eaLnBrk="0" hangingPunct="0">
              <a:defRPr>
                <a:latin typeface="Times" charset="0"/>
              </a:defRPr>
            </a:lvl1pPr>
          </a:lstStyle>
          <a:p>
            <a:pPr marL="0" marR="0" lvl="0" indent="0" algn="r" defTabSz="914400" rtl="0" eaLnBrk="0" fontAlgn="auto" latinLnBrk="0" hangingPunct="0">
              <a:lnSpc>
                <a:spcPct val="100000"/>
              </a:lnSpc>
              <a:spcBef>
                <a:spcPts val="0"/>
              </a:spcBef>
              <a:spcAft>
                <a:spcPts val="0"/>
              </a:spcAft>
              <a:buClrTx/>
              <a:buSzTx/>
              <a:buFontTx/>
              <a:buNone/>
              <a:tabLst/>
              <a:defRPr/>
            </a:pPr>
            <a:fld id="{18035BC0-C93D-4F7B-9ABE-71DC4E3337F5}" type="slidenum">
              <a:rPr kumimoji="0" lang="en-GB" altLang="en-US" sz="1200" b="0" i="0" u="none" strike="noStrike" kern="1200" cap="none" spc="0" normalizeH="0" baseline="0" noProof="0">
                <a:ln>
                  <a:noFill/>
                </a:ln>
                <a:solidFill>
                  <a:srgbClr val="898989"/>
                </a:solidFill>
                <a:effectLst/>
                <a:uLnTx/>
                <a:uFillTx/>
                <a:latin typeface="Times" charset="0"/>
                <a:ea typeface="+mn-ea"/>
                <a:cs typeface="+mn-cs"/>
              </a:rPr>
              <a:pPr marL="0" marR="0" lvl="0" indent="0" algn="r" defTabSz="914400" rtl="0" eaLnBrk="0" fontAlgn="auto" latinLnBrk="0" hangingPunct="0">
                <a:lnSpc>
                  <a:spcPct val="100000"/>
                </a:lnSpc>
                <a:spcBef>
                  <a:spcPts val="0"/>
                </a:spcBef>
                <a:spcAft>
                  <a:spcPts val="0"/>
                </a:spcAft>
                <a:buClrTx/>
                <a:buSzTx/>
                <a:buFontTx/>
                <a:buNone/>
                <a:tabLst/>
                <a:defRPr/>
              </a:pPr>
              <a:t>‹#›</a:t>
            </a:fld>
            <a:endParaRPr kumimoji="0" lang="en-GB" altLang="en-US" sz="1200" b="0" i="0" u="none" strike="noStrike" kern="1200" cap="none" spc="0" normalizeH="0" baseline="0" noProof="0">
              <a:ln>
                <a:noFill/>
              </a:ln>
              <a:solidFill>
                <a:srgbClr val="898989"/>
              </a:solidFill>
              <a:effectLst/>
              <a:uLnTx/>
              <a:uFillTx/>
              <a:latin typeface="Times" charset="0"/>
              <a:ea typeface="+mn-ea"/>
              <a:cs typeface="+mn-cs"/>
            </a:endParaRPr>
          </a:p>
        </p:txBody>
      </p:sp>
    </p:spTree>
    <p:extLst>
      <p:ext uri="{BB962C8B-B14F-4D97-AF65-F5344CB8AC3E}">
        <p14:creationId xmlns:p14="http://schemas.microsoft.com/office/powerpoint/2010/main" val="180299535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marL="0" marR="0" lvl="0" indent="0" algn="ctr" defTabSz="914400" rtl="0" eaLnBrk="0" fontAlgn="base" latinLnBrk="0" hangingPunct="0">
              <a:lnSpc>
                <a:spcPct val="100000"/>
              </a:lnSpc>
              <a:spcBef>
                <a:spcPct val="0"/>
              </a:spcBef>
              <a:spcAft>
                <a:spcPct val="0"/>
              </a:spcAft>
              <a:buClrTx/>
              <a:buSzTx/>
              <a:buFontTx/>
              <a:buNone/>
              <a:tabLst/>
              <a:defRPr/>
            </a:pPr>
            <a:fld id="{6F79D1F4-B159-4E75-A2FB-794A362795E9}" type="datetimeFigureOut">
              <a:rPr kumimoji="0" lang="en-GB" sz="1050" b="0" i="0" u="none" strike="noStrike" kern="1200" cap="none" spc="0" normalizeH="0" baseline="0" noProof="0">
                <a:ln>
                  <a:noFill/>
                </a:ln>
                <a:solidFill>
                  <a:prstClr val="black">
                    <a:tint val="75000"/>
                  </a:prstClr>
                </a:solidFill>
                <a:effectLst/>
                <a:uLnTx/>
                <a:uFillTx/>
                <a:latin typeface="Times" charset="0"/>
                <a:ea typeface="ＭＳ Ｐゴシック" charset="-128"/>
                <a:cs typeface="+mn-cs"/>
              </a:rPr>
              <a:pPr marL="0" marR="0" lvl="0" indent="0" algn="ctr" defTabSz="914400" rtl="0" eaLnBrk="0" fontAlgn="base" latinLnBrk="0" hangingPunct="0">
                <a:lnSpc>
                  <a:spcPct val="100000"/>
                </a:lnSpc>
                <a:spcBef>
                  <a:spcPct val="0"/>
                </a:spcBef>
                <a:spcAft>
                  <a:spcPct val="0"/>
                </a:spcAft>
                <a:buClrTx/>
                <a:buSzTx/>
                <a:buFontTx/>
                <a:buNone/>
                <a:tabLst/>
                <a:defRPr/>
              </a:pPr>
              <a:t>28/01/2022</a:t>
            </a:fld>
            <a:endParaRPr kumimoji="0" lang="en-GB" sz="1050" b="0" i="0" u="none" strike="noStrike" kern="1200" cap="none" spc="0" normalizeH="0" baseline="0" noProof="0">
              <a:ln>
                <a:noFill/>
              </a:ln>
              <a:solidFill>
                <a:prstClr val="black">
                  <a:tint val="75000"/>
                </a:prstClr>
              </a:solidFill>
              <a:effectLst/>
              <a:uLnTx/>
              <a:uFillTx/>
              <a:latin typeface="Times" charset="0"/>
              <a:ea typeface="ＭＳ Ｐゴシック" charset="-128"/>
              <a:cs typeface="+mn-cs"/>
            </a:endParaRPr>
          </a:p>
        </p:txBody>
      </p:sp>
      <p:sp>
        <p:nvSpPr>
          <p:cNvPr id="6" name="Slide Number Placeholder 6"/>
          <p:cNvSpPr>
            <a:spLocks noGrp="1"/>
          </p:cNvSpPr>
          <p:nvPr>
            <p:ph type="sldNum" sz="quarter" idx="11"/>
          </p:nvPr>
        </p:nvSpPr>
        <p:spPr/>
        <p:txBody>
          <a:bodyPr/>
          <a:lstStyle>
            <a:lvl1pPr eaLnBrk="0" hangingPunct="0">
              <a:defRPr>
                <a:latin typeface="Times" charset="0"/>
              </a:defRPr>
            </a:lvl1pPr>
          </a:lstStyle>
          <a:p>
            <a:pPr marL="0" marR="0" lvl="0" indent="0" algn="r" defTabSz="914400" rtl="0" eaLnBrk="0" fontAlgn="auto" latinLnBrk="0" hangingPunct="0">
              <a:lnSpc>
                <a:spcPct val="100000"/>
              </a:lnSpc>
              <a:spcBef>
                <a:spcPts val="0"/>
              </a:spcBef>
              <a:spcAft>
                <a:spcPts val="0"/>
              </a:spcAft>
              <a:buClrTx/>
              <a:buSzTx/>
              <a:buFontTx/>
              <a:buNone/>
              <a:tabLst/>
              <a:defRPr/>
            </a:pPr>
            <a:fld id="{3CE31916-C52B-4D3D-B9E4-3B9522F85985}" type="slidenum">
              <a:rPr kumimoji="0" lang="en-GB" altLang="en-US" sz="1200" b="0" i="0" u="none" strike="noStrike" kern="1200" cap="none" spc="0" normalizeH="0" baseline="0" noProof="0">
                <a:ln>
                  <a:noFill/>
                </a:ln>
                <a:solidFill>
                  <a:srgbClr val="898989"/>
                </a:solidFill>
                <a:effectLst/>
                <a:uLnTx/>
                <a:uFillTx/>
                <a:latin typeface="Times" charset="0"/>
                <a:ea typeface="+mn-ea"/>
                <a:cs typeface="+mn-cs"/>
              </a:rPr>
              <a:pPr marL="0" marR="0" lvl="0" indent="0" algn="r" defTabSz="914400" rtl="0" eaLnBrk="0" fontAlgn="auto" latinLnBrk="0" hangingPunct="0">
                <a:lnSpc>
                  <a:spcPct val="100000"/>
                </a:lnSpc>
                <a:spcBef>
                  <a:spcPts val="0"/>
                </a:spcBef>
                <a:spcAft>
                  <a:spcPts val="0"/>
                </a:spcAft>
                <a:buClrTx/>
                <a:buSzTx/>
                <a:buFontTx/>
                <a:buNone/>
                <a:tabLst/>
                <a:defRPr/>
              </a:pPr>
              <a:t>‹#›</a:t>
            </a:fld>
            <a:endParaRPr kumimoji="0" lang="en-GB" altLang="en-US" sz="1200" b="0" i="0" u="none" strike="noStrike" kern="1200" cap="none" spc="0" normalizeH="0" baseline="0" noProof="0">
              <a:ln>
                <a:noFill/>
              </a:ln>
              <a:solidFill>
                <a:srgbClr val="898989"/>
              </a:solidFill>
              <a:effectLst/>
              <a:uLnTx/>
              <a:uFillTx/>
              <a:latin typeface="Times" charset="0"/>
              <a:ea typeface="+mn-ea"/>
              <a:cs typeface="+mn-cs"/>
            </a:endParaRPr>
          </a:p>
        </p:txBody>
      </p:sp>
    </p:spTree>
    <p:extLst>
      <p:ext uri="{BB962C8B-B14F-4D97-AF65-F5344CB8AC3E}">
        <p14:creationId xmlns:p14="http://schemas.microsoft.com/office/powerpoint/2010/main" val="135528937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marL="0" marR="0" lvl="0" indent="0" algn="ctr" defTabSz="914400" rtl="0" eaLnBrk="0" fontAlgn="base" latinLnBrk="0" hangingPunct="0">
              <a:lnSpc>
                <a:spcPct val="100000"/>
              </a:lnSpc>
              <a:spcBef>
                <a:spcPct val="0"/>
              </a:spcBef>
              <a:spcAft>
                <a:spcPct val="0"/>
              </a:spcAft>
              <a:buClrTx/>
              <a:buSzTx/>
              <a:buFontTx/>
              <a:buNone/>
              <a:tabLst/>
              <a:defRPr/>
            </a:pPr>
            <a:fld id="{F2A137CE-EC32-4C82-B84F-3C4BA8C22634}" type="datetimeFigureOut">
              <a:rPr kumimoji="0" lang="en-GB" sz="1050" b="0" i="0" u="none" strike="noStrike" kern="1200" cap="none" spc="0" normalizeH="0" baseline="0" noProof="0">
                <a:ln>
                  <a:noFill/>
                </a:ln>
                <a:solidFill>
                  <a:prstClr val="black">
                    <a:tint val="75000"/>
                  </a:prstClr>
                </a:solidFill>
                <a:effectLst/>
                <a:uLnTx/>
                <a:uFillTx/>
                <a:latin typeface="Times" charset="0"/>
                <a:ea typeface="ＭＳ Ｐゴシック" charset="-128"/>
                <a:cs typeface="+mn-cs"/>
              </a:rPr>
              <a:pPr marL="0" marR="0" lvl="0" indent="0" algn="ctr" defTabSz="914400" rtl="0" eaLnBrk="0" fontAlgn="base" latinLnBrk="0" hangingPunct="0">
                <a:lnSpc>
                  <a:spcPct val="100000"/>
                </a:lnSpc>
                <a:spcBef>
                  <a:spcPct val="0"/>
                </a:spcBef>
                <a:spcAft>
                  <a:spcPct val="0"/>
                </a:spcAft>
                <a:buClrTx/>
                <a:buSzTx/>
                <a:buFontTx/>
                <a:buNone/>
                <a:tabLst/>
                <a:defRPr/>
              </a:pPr>
              <a:t>28/01/2022</a:t>
            </a:fld>
            <a:endParaRPr kumimoji="0" lang="en-GB" sz="1050" b="0" i="0" u="none" strike="noStrike" kern="1200" cap="none" spc="0" normalizeH="0" baseline="0" noProof="0">
              <a:ln>
                <a:noFill/>
              </a:ln>
              <a:solidFill>
                <a:prstClr val="black">
                  <a:tint val="75000"/>
                </a:prstClr>
              </a:solidFill>
              <a:effectLst/>
              <a:uLnTx/>
              <a:uFillTx/>
              <a:latin typeface="Times" charset="0"/>
              <a:ea typeface="ＭＳ Ｐゴシック" charset="-128"/>
              <a:cs typeface="+mn-cs"/>
            </a:endParaRPr>
          </a:p>
        </p:txBody>
      </p:sp>
      <p:sp>
        <p:nvSpPr>
          <p:cNvPr id="8" name="Slide Number Placeholder 8"/>
          <p:cNvSpPr>
            <a:spLocks noGrp="1"/>
          </p:cNvSpPr>
          <p:nvPr>
            <p:ph type="sldNum" sz="quarter" idx="11"/>
          </p:nvPr>
        </p:nvSpPr>
        <p:spPr/>
        <p:txBody>
          <a:bodyPr/>
          <a:lstStyle>
            <a:lvl1pPr eaLnBrk="0" hangingPunct="0">
              <a:defRPr>
                <a:latin typeface="Times" charset="0"/>
              </a:defRPr>
            </a:lvl1pPr>
          </a:lstStyle>
          <a:p>
            <a:pPr marL="0" marR="0" lvl="0" indent="0" algn="r" defTabSz="914400" rtl="0" eaLnBrk="0" fontAlgn="auto" latinLnBrk="0" hangingPunct="0">
              <a:lnSpc>
                <a:spcPct val="100000"/>
              </a:lnSpc>
              <a:spcBef>
                <a:spcPts val="0"/>
              </a:spcBef>
              <a:spcAft>
                <a:spcPts val="0"/>
              </a:spcAft>
              <a:buClrTx/>
              <a:buSzTx/>
              <a:buFontTx/>
              <a:buNone/>
              <a:tabLst/>
              <a:defRPr/>
            </a:pPr>
            <a:fld id="{79001E46-35D9-4929-8848-54B8AF64753E}" type="slidenum">
              <a:rPr kumimoji="0" lang="en-GB" altLang="en-US" sz="1200" b="0" i="0" u="none" strike="noStrike" kern="1200" cap="none" spc="0" normalizeH="0" baseline="0" noProof="0">
                <a:ln>
                  <a:noFill/>
                </a:ln>
                <a:solidFill>
                  <a:srgbClr val="898989"/>
                </a:solidFill>
                <a:effectLst/>
                <a:uLnTx/>
                <a:uFillTx/>
                <a:latin typeface="Times" charset="0"/>
                <a:ea typeface="+mn-ea"/>
                <a:cs typeface="+mn-cs"/>
              </a:rPr>
              <a:pPr marL="0" marR="0" lvl="0" indent="0" algn="r" defTabSz="914400" rtl="0" eaLnBrk="0" fontAlgn="auto" latinLnBrk="0" hangingPunct="0">
                <a:lnSpc>
                  <a:spcPct val="100000"/>
                </a:lnSpc>
                <a:spcBef>
                  <a:spcPts val="0"/>
                </a:spcBef>
                <a:spcAft>
                  <a:spcPts val="0"/>
                </a:spcAft>
                <a:buClrTx/>
                <a:buSzTx/>
                <a:buFontTx/>
                <a:buNone/>
                <a:tabLst/>
                <a:defRPr/>
              </a:pPr>
              <a:t>‹#›</a:t>
            </a:fld>
            <a:endParaRPr kumimoji="0" lang="en-GB" altLang="en-US" sz="1200" b="0" i="0" u="none" strike="noStrike" kern="1200" cap="none" spc="0" normalizeH="0" baseline="0" noProof="0">
              <a:ln>
                <a:noFill/>
              </a:ln>
              <a:solidFill>
                <a:srgbClr val="898989"/>
              </a:solidFill>
              <a:effectLst/>
              <a:uLnTx/>
              <a:uFillTx/>
              <a:latin typeface="Times" charset="0"/>
              <a:ea typeface="+mn-ea"/>
              <a:cs typeface="+mn-cs"/>
            </a:endParaRPr>
          </a:p>
        </p:txBody>
      </p:sp>
    </p:spTree>
    <p:extLst>
      <p:ext uri="{BB962C8B-B14F-4D97-AF65-F5344CB8AC3E}">
        <p14:creationId xmlns:p14="http://schemas.microsoft.com/office/powerpoint/2010/main" val="234209166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marL="0" marR="0" lvl="0" indent="0" algn="ctr" defTabSz="914400" rtl="0" eaLnBrk="0" fontAlgn="base" latinLnBrk="0" hangingPunct="0">
              <a:lnSpc>
                <a:spcPct val="100000"/>
              </a:lnSpc>
              <a:spcBef>
                <a:spcPct val="0"/>
              </a:spcBef>
              <a:spcAft>
                <a:spcPct val="0"/>
              </a:spcAft>
              <a:buClrTx/>
              <a:buSzTx/>
              <a:buFontTx/>
              <a:buNone/>
              <a:tabLst/>
              <a:defRPr/>
            </a:pPr>
            <a:fld id="{10798694-5E11-4C22-AF23-49EB4CF56AE7}" type="datetimeFigureOut">
              <a:rPr kumimoji="0" lang="en-GB" sz="1050" b="0" i="0" u="none" strike="noStrike" kern="1200" cap="none" spc="0" normalizeH="0" baseline="0" noProof="0">
                <a:ln>
                  <a:noFill/>
                </a:ln>
                <a:solidFill>
                  <a:prstClr val="black">
                    <a:tint val="75000"/>
                  </a:prstClr>
                </a:solidFill>
                <a:effectLst/>
                <a:uLnTx/>
                <a:uFillTx/>
                <a:latin typeface="Times" charset="0"/>
                <a:ea typeface="ＭＳ Ｐゴシック" charset="-128"/>
                <a:cs typeface="+mn-cs"/>
              </a:rPr>
              <a:pPr marL="0" marR="0" lvl="0" indent="0" algn="ctr" defTabSz="914400" rtl="0" eaLnBrk="0" fontAlgn="base" latinLnBrk="0" hangingPunct="0">
                <a:lnSpc>
                  <a:spcPct val="100000"/>
                </a:lnSpc>
                <a:spcBef>
                  <a:spcPct val="0"/>
                </a:spcBef>
                <a:spcAft>
                  <a:spcPct val="0"/>
                </a:spcAft>
                <a:buClrTx/>
                <a:buSzTx/>
                <a:buFontTx/>
                <a:buNone/>
                <a:tabLst/>
                <a:defRPr/>
              </a:pPr>
              <a:t>28/01/2022</a:t>
            </a:fld>
            <a:endParaRPr kumimoji="0" lang="en-GB" sz="1050" b="0" i="0" u="none" strike="noStrike" kern="1200" cap="none" spc="0" normalizeH="0" baseline="0" noProof="0">
              <a:ln>
                <a:noFill/>
              </a:ln>
              <a:solidFill>
                <a:prstClr val="black">
                  <a:tint val="75000"/>
                </a:prstClr>
              </a:solidFill>
              <a:effectLst/>
              <a:uLnTx/>
              <a:uFillTx/>
              <a:latin typeface="Times" charset="0"/>
              <a:ea typeface="ＭＳ Ｐゴシック" charset="-128"/>
              <a:cs typeface="+mn-cs"/>
            </a:endParaRPr>
          </a:p>
        </p:txBody>
      </p:sp>
      <p:sp>
        <p:nvSpPr>
          <p:cNvPr id="4" name="Slide Number Placeholder 4"/>
          <p:cNvSpPr>
            <a:spLocks noGrp="1"/>
          </p:cNvSpPr>
          <p:nvPr>
            <p:ph type="sldNum" sz="quarter" idx="11"/>
          </p:nvPr>
        </p:nvSpPr>
        <p:spPr/>
        <p:txBody>
          <a:bodyPr/>
          <a:lstStyle>
            <a:lvl1pPr eaLnBrk="0" hangingPunct="0">
              <a:defRPr>
                <a:latin typeface="Times" charset="0"/>
              </a:defRPr>
            </a:lvl1pPr>
          </a:lstStyle>
          <a:p>
            <a:pPr marL="0" marR="0" lvl="0" indent="0" algn="r" defTabSz="914400" rtl="0" eaLnBrk="0" fontAlgn="auto" latinLnBrk="0" hangingPunct="0">
              <a:lnSpc>
                <a:spcPct val="100000"/>
              </a:lnSpc>
              <a:spcBef>
                <a:spcPts val="0"/>
              </a:spcBef>
              <a:spcAft>
                <a:spcPts val="0"/>
              </a:spcAft>
              <a:buClrTx/>
              <a:buSzTx/>
              <a:buFontTx/>
              <a:buNone/>
              <a:tabLst/>
              <a:defRPr/>
            </a:pPr>
            <a:fld id="{84C24F21-ABB8-4609-92CE-5E6E9298936D}" type="slidenum">
              <a:rPr kumimoji="0" lang="en-GB" altLang="en-US" sz="1200" b="0" i="0" u="none" strike="noStrike" kern="1200" cap="none" spc="0" normalizeH="0" baseline="0" noProof="0">
                <a:ln>
                  <a:noFill/>
                </a:ln>
                <a:solidFill>
                  <a:srgbClr val="898989"/>
                </a:solidFill>
                <a:effectLst/>
                <a:uLnTx/>
                <a:uFillTx/>
                <a:latin typeface="Times" charset="0"/>
                <a:ea typeface="+mn-ea"/>
                <a:cs typeface="+mn-cs"/>
              </a:rPr>
              <a:pPr marL="0" marR="0" lvl="0" indent="0" algn="r" defTabSz="914400" rtl="0" eaLnBrk="0" fontAlgn="auto" latinLnBrk="0" hangingPunct="0">
                <a:lnSpc>
                  <a:spcPct val="100000"/>
                </a:lnSpc>
                <a:spcBef>
                  <a:spcPts val="0"/>
                </a:spcBef>
                <a:spcAft>
                  <a:spcPts val="0"/>
                </a:spcAft>
                <a:buClrTx/>
                <a:buSzTx/>
                <a:buFontTx/>
                <a:buNone/>
                <a:tabLst/>
                <a:defRPr/>
              </a:pPr>
              <a:t>‹#›</a:t>
            </a:fld>
            <a:endParaRPr kumimoji="0" lang="en-GB" altLang="en-US" sz="1200" b="0" i="0" u="none" strike="noStrike" kern="1200" cap="none" spc="0" normalizeH="0" baseline="0" noProof="0">
              <a:ln>
                <a:noFill/>
              </a:ln>
              <a:solidFill>
                <a:srgbClr val="898989"/>
              </a:solidFill>
              <a:effectLst/>
              <a:uLnTx/>
              <a:uFillTx/>
              <a:latin typeface="Times" charset="0"/>
              <a:ea typeface="+mn-ea"/>
              <a:cs typeface="+mn-cs"/>
            </a:endParaRPr>
          </a:p>
        </p:txBody>
      </p:sp>
    </p:spTree>
    <p:extLst>
      <p:ext uri="{BB962C8B-B14F-4D97-AF65-F5344CB8AC3E}">
        <p14:creationId xmlns:p14="http://schemas.microsoft.com/office/powerpoint/2010/main" val="109330418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marL="0" marR="0" lvl="0" indent="0" algn="ctr" defTabSz="914400" rtl="0" eaLnBrk="0" fontAlgn="base" latinLnBrk="0" hangingPunct="0">
              <a:lnSpc>
                <a:spcPct val="100000"/>
              </a:lnSpc>
              <a:spcBef>
                <a:spcPct val="0"/>
              </a:spcBef>
              <a:spcAft>
                <a:spcPct val="0"/>
              </a:spcAft>
              <a:buClrTx/>
              <a:buSzTx/>
              <a:buFontTx/>
              <a:buNone/>
              <a:tabLst/>
              <a:defRPr/>
            </a:pPr>
            <a:fld id="{072B4A33-2B9D-4AEF-BF17-55286B379ACF}" type="datetimeFigureOut">
              <a:rPr kumimoji="0" lang="en-GB" sz="1050" b="0" i="0" u="none" strike="noStrike" kern="1200" cap="none" spc="0" normalizeH="0" baseline="0" noProof="0">
                <a:ln>
                  <a:noFill/>
                </a:ln>
                <a:solidFill>
                  <a:prstClr val="black">
                    <a:tint val="75000"/>
                  </a:prstClr>
                </a:solidFill>
                <a:effectLst/>
                <a:uLnTx/>
                <a:uFillTx/>
                <a:latin typeface="Times" charset="0"/>
                <a:ea typeface="ＭＳ Ｐゴシック" charset="-128"/>
                <a:cs typeface="+mn-cs"/>
              </a:rPr>
              <a:pPr marL="0" marR="0" lvl="0" indent="0" algn="ctr" defTabSz="914400" rtl="0" eaLnBrk="0" fontAlgn="base" latinLnBrk="0" hangingPunct="0">
                <a:lnSpc>
                  <a:spcPct val="100000"/>
                </a:lnSpc>
                <a:spcBef>
                  <a:spcPct val="0"/>
                </a:spcBef>
                <a:spcAft>
                  <a:spcPct val="0"/>
                </a:spcAft>
                <a:buClrTx/>
                <a:buSzTx/>
                <a:buFontTx/>
                <a:buNone/>
                <a:tabLst/>
                <a:defRPr/>
              </a:pPr>
              <a:t>28/01/2022</a:t>
            </a:fld>
            <a:endParaRPr kumimoji="0" lang="en-GB" sz="1050" b="0" i="0" u="none" strike="noStrike" kern="1200" cap="none" spc="0" normalizeH="0" baseline="0" noProof="0">
              <a:ln>
                <a:noFill/>
              </a:ln>
              <a:solidFill>
                <a:prstClr val="black">
                  <a:tint val="75000"/>
                </a:prstClr>
              </a:solidFill>
              <a:effectLst/>
              <a:uLnTx/>
              <a:uFillTx/>
              <a:latin typeface="Times" charset="0"/>
              <a:ea typeface="ＭＳ Ｐゴシック" charset="-128"/>
              <a:cs typeface="+mn-cs"/>
            </a:endParaRPr>
          </a:p>
        </p:txBody>
      </p:sp>
      <p:sp>
        <p:nvSpPr>
          <p:cNvPr id="3" name="Slide Number Placeholder 3"/>
          <p:cNvSpPr>
            <a:spLocks noGrp="1"/>
          </p:cNvSpPr>
          <p:nvPr>
            <p:ph type="sldNum" sz="quarter" idx="11"/>
          </p:nvPr>
        </p:nvSpPr>
        <p:spPr/>
        <p:txBody>
          <a:bodyPr/>
          <a:lstStyle>
            <a:lvl1pPr eaLnBrk="0" hangingPunct="0">
              <a:defRPr>
                <a:latin typeface="Times" charset="0"/>
              </a:defRPr>
            </a:lvl1pPr>
          </a:lstStyle>
          <a:p>
            <a:pPr marL="0" marR="0" lvl="0" indent="0" algn="r" defTabSz="914400" rtl="0" eaLnBrk="0" fontAlgn="auto" latinLnBrk="0" hangingPunct="0">
              <a:lnSpc>
                <a:spcPct val="100000"/>
              </a:lnSpc>
              <a:spcBef>
                <a:spcPts val="0"/>
              </a:spcBef>
              <a:spcAft>
                <a:spcPts val="0"/>
              </a:spcAft>
              <a:buClrTx/>
              <a:buSzTx/>
              <a:buFontTx/>
              <a:buNone/>
              <a:tabLst/>
              <a:defRPr/>
            </a:pPr>
            <a:fld id="{9798B74F-A685-40DD-8924-39E279FCED3B}" type="slidenum">
              <a:rPr kumimoji="0" lang="en-GB" altLang="en-US" sz="1200" b="0" i="0" u="none" strike="noStrike" kern="1200" cap="none" spc="0" normalizeH="0" baseline="0" noProof="0">
                <a:ln>
                  <a:noFill/>
                </a:ln>
                <a:solidFill>
                  <a:srgbClr val="898989"/>
                </a:solidFill>
                <a:effectLst/>
                <a:uLnTx/>
                <a:uFillTx/>
                <a:latin typeface="Times" charset="0"/>
                <a:ea typeface="+mn-ea"/>
                <a:cs typeface="+mn-cs"/>
              </a:rPr>
              <a:pPr marL="0" marR="0" lvl="0" indent="0" algn="r" defTabSz="914400" rtl="0" eaLnBrk="0" fontAlgn="auto" latinLnBrk="0" hangingPunct="0">
                <a:lnSpc>
                  <a:spcPct val="100000"/>
                </a:lnSpc>
                <a:spcBef>
                  <a:spcPts val="0"/>
                </a:spcBef>
                <a:spcAft>
                  <a:spcPts val="0"/>
                </a:spcAft>
                <a:buClrTx/>
                <a:buSzTx/>
                <a:buFontTx/>
                <a:buNone/>
                <a:tabLst/>
                <a:defRPr/>
              </a:pPr>
              <a:t>‹#›</a:t>
            </a:fld>
            <a:endParaRPr kumimoji="0" lang="en-GB" altLang="en-US" sz="1200" b="0" i="0" u="none" strike="noStrike" kern="1200" cap="none" spc="0" normalizeH="0" baseline="0" noProof="0">
              <a:ln>
                <a:noFill/>
              </a:ln>
              <a:solidFill>
                <a:srgbClr val="898989"/>
              </a:solidFill>
              <a:effectLst/>
              <a:uLnTx/>
              <a:uFillTx/>
              <a:latin typeface="Times" charset="0"/>
              <a:ea typeface="+mn-ea"/>
              <a:cs typeface="+mn-cs"/>
            </a:endParaRPr>
          </a:p>
        </p:txBody>
      </p:sp>
    </p:spTree>
    <p:extLst>
      <p:ext uri="{BB962C8B-B14F-4D97-AF65-F5344CB8AC3E}">
        <p14:creationId xmlns:p14="http://schemas.microsoft.com/office/powerpoint/2010/main" val="36927580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marL="0" marR="0" lvl="0" indent="0" algn="ctr" defTabSz="914400" rtl="0" eaLnBrk="0" fontAlgn="base" latinLnBrk="0" hangingPunct="0">
              <a:lnSpc>
                <a:spcPct val="100000"/>
              </a:lnSpc>
              <a:spcBef>
                <a:spcPct val="0"/>
              </a:spcBef>
              <a:spcAft>
                <a:spcPct val="0"/>
              </a:spcAft>
              <a:buClrTx/>
              <a:buSzTx/>
              <a:buFontTx/>
              <a:buNone/>
              <a:tabLst/>
              <a:defRPr/>
            </a:pPr>
            <a:fld id="{DED0687A-AEDE-40E5-80CA-216BD12C4EA3}" type="datetimeFigureOut">
              <a:rPr kumimoji="0" lang="en-GB" sz="1050" b="0" i="0" u="none" strike="noStrike" kern="1200" cap="none" spc="0" normalizeH="0" baseline="0" noProof="0">
                <a:ln>
                  <a:noFill/>
                </a:ln>
                <a:solidFill>
                  <a:prstClr val="black">
                    <a:tint val="75000"/>
                  </a:prstClr>
                </a:solidFill>
                <a:effectLst/>
                <a:uLnTx/>
                <a:uFillTx/>
                <a:latin typeface="Times" charset="0"/>
                <a:ea typeface="ＭＳ Ｐゴシック" charset="-128"/>
                <a:cs typeface="+mn-cs"/>
              </a:rPr>
              <a:pPr marL="0" marR="0" lvl="0" indent="0" algn="ctr" defTabSz="914400" rtl="0" eaLnBrk="0" fontAlgn="base" latinLnBrk="0" hangingPunct="0">
                <a:lnSpc>
                  <a:spcPct val="100000"/>
                </a:lnSpc>
                <a:spcBef>
                  <a:spcPct val="0"/>
                </a:spcBef>
                <a:spcAft>
                  <a:spcPct val="0"/>
                </a:spcAft>
                <a:buClrTx/>
                <a:buSzTx/>
                <a:buFontTx/>
                <a:buNone/>
                <a:tabLst/>
                <a:defRPr/>
              </a:pPr>
              <a:t>28/01/2022</a:t>
            </a:fld>
            <a:endParaRPr kumimoji="0" lang="en-GB" sz="1050" b="0" i="0" u="none" strike="noStrike" kern="1200" cap="none" spc="0" normalizeH="0" baseline="0" noProof="0">
              <a:ln>
                <a:noFill/>
              </a:ln>
              <a:solidFill>
                <a:prstClr val="black">
                  <a:tint val="75000"/>
                </a:prstClr>
              </a:solidFill>
              <a:effectLst/>
              <a:uLnTx/>
              <a:uFillTx/>
              <a:latin typeface="Times" charset="0"/>
              <a:ea typeface="ＭＳ Ｐゴシック" charset="-128"/>
              <a:cs typeface="+mn-cs"/>
            </a:endParaRPr>
          </a:p>
        </p:txBody>
      </p:sp>
      <p:sp>
        <p:nvSpPr>
          <p:cNvPr id="6" name="Slide Number Placeholder 6"/>
          <p:cNvSpPr>
            <a:spLocks noGrp="1"/>
          </p:cNvSpPr>
          <p:nvPr>
            <p:ph type="sldNum" sz="quarter" idx="11"/>
          </p:nvPr>
        </p:nvSpPr>
        <p:spPr/>
        <p:txBody>
          <a:bodyPr/>
          <a:lstStyle>
            <a:lvl1pPr eaLnBrk="0" hangingPunct="0">
              <a:defRPr>
                <a:latin typeface="Times" charset="0"/>
              </a:defRPr>
            </a:lvl1pPr>
          </a:lstStyle>
          <a:p>
            <a:pPr marL="0" marR="0" lvl="0" indent="0" algn="r" defTabSz="914400" rtl="0" eaLnBrk="0" fontAlgn="auto" latinLnBrk="0" hangingPunct="0">
              <a:lnSpc>
                <a:spcPct val="100000"/>
              </a:lnSpc>
              <a:spcBef>
                <a:spcPts val="0"/>
              </a:spcBef>
              <a:spcAft>
                <a:spcPts val="0"/>
              </a:spcAft>
              <a:buClrTx/>
              <a:buSzTx/>
              <a:buFontTx/>
              <a:buNone/>
              <a:tabLst/>
              <a:defRPr/>
            </a:pPr>
            <a:fld id="{1F193D2E-FCCE-417D-AB19-8B5966EDD48A}" type="slidenum">
              <a:rPr kumimoji="0" lang="en-GB" altLang="en-US" sz="1200" b="0" i="0" u="none" strike="noStrike" kern="1200" cap="none" spc="0" normalizeH="0" baseline="0" noProof="0">
                <a:ln>
                  <a:noFill/>
                </a:ln>
                <a:solidFill>
                  <a:srgbClr val="898989"/>
                </a:solidFill>
                <a:effectLst/>
                <a:uLnTx/>
                <a:uFillTx/>
                <a:latin typeface="Times" charset="0"/>
                <a:ea typeface="+mn-ea"/>
                <a:cs typeface="+mn-cs"/>
              </a:rPr>
              <a:pPr marL="0" marR="0" lvl="0" indent="0" algn="r" defTabSz="914400" rtl="0" eaLnBrk="0" fontAlgn="auto" latinLnBrk="0" hangingPunct="0">
                <a:lnSpc>
                  <a:spcPct val="100000"/>
                </a:lnSpc>
                <a:spcBef>
                  <a:spcPts val="0"/>
                </a:spcBef>
                <a:spcAft>
                  <a:spcPts val="0"/>
                </a:spcAft>
                <a:buClrTx/>
                <a:buSzTx/>
                <a:buFontTx/>
                <a:buNone/>
                <a:tabLst/>
                <a:defRPr/>
              </a:pPr>
              <a:t>‹#›</a:t>
            </a:fld>
            <a:endParaRPr kumimoji="0" lang="en-GB" altLang="en-US" sz="1200" b="0" i="0" u="none" strike="noStrike" kern="1200" cap="none" spc="0" normalizeH="0" baseline="0" noProof="0">
              <a:ln>
                <a:noFill/>
              </a:ln>
              <a:solidFill>
                <a:srgbClr val="898989"/>
              </a:solidFill>
              <a:effectLst/>
              <a:uLnTx/>
              <a:uFillTx/>
              <a:latin typeface="Times" charset="0"/>
              <a:ea typeface="+mn-ea"/>
              <a:cs typeface="+mn-cs"/>
            </a:endParaRPr>
          </a:p>
        </p:txBody>
      </p:sp>
    </p:spTree>
    <p:extLst>
      <p:ext uri="{BB962C8B-B14F-4D97-AF65-F5344CB8AC3E}">
        <p14:creationId xmlns:p14="http://schemas.microsoft.com/office/powerpoint/2010/main" val="5543652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marL="0" marR="0" lvl="0" indent="0" algn="ctr" defTabSz="914400" rtl="0" eaLnBrk="0" fontAlgn="base" latinLnBrk="0" hangingPunct="0">
              <a:lnSpc>
                <a:spcPct val="100000"/>
              </a:lnSpc>
              <a:spcBef>
                <a:spcPct val="0"/>
              </a:spcBef>
              <a:spcAft>
                <a:spcPct val="0"/>
              </a:spcAft>
              <a:buClrTx/>
              <a:buSzTx/>
              <a:buFontTx/>
              <a:buNone/>
              <a:tabLst/>
              <a:defRPr/>
            </a:pPr>
            <a:fld id="{307FD6B4-1799-4024-B807-8B94078E0024}" type="datetimeFigureOut">
              <a:rPr kumimoji="0" lang="en-GB" sz="1050" b="0" i="0" u="none" strike="noStrike" kern="1200" cap="none" spc="0" normalizeH="0" baseline="0" noProof="0">
                <a:ln>
                  <a:noFill/>
                </a:ln>
                <a:solidFill>
                  <a:prstClr val="black">
                    <a:tint val="75000"/>
                  </a:prstClr>
                </a:solidFill>
                <a:effectLst/>
                <a:uLnTx/>
                <a:uFillTx/>
                <a:latin typeface="Times" charset="0"/>
                <a:ea typeface="ＭＳ Ｐゴシック" charset="-128"/>
                <a:cs typeface="+mn-cs"/>
              </a:rPr>
              <a:pPr marL="0" marR="0" lvl="0" indent="0" algn="ctr" defTabSz="914400" rtl="0" eaLnBrk="0" fontAlgn="base" latinLnBrk="0" hangingPunct="0">
                <a:lnSpc>
                  <a:spcPct val="100000"/>
                </a:lnSpc>
                <a:spcBef>
                  <a:spcPct val="0"/>
                </a:spcBef>
                <a:spcAft>
                  <a:spcPct val="0"/>
                </a:spcAft>
                <a:buClrTx/>
                <a:buSzTx/>
                <a:buFontTx/>
                <a:buNone/>
                <a:tabLst/>
                <a:defRPr/>
              </a:pPr>
              <a:t>28/01/2022</a:t>
            </a:fld>
            <a:endParaRPr kumimoji="0" lang="en-GB" sz="1050" b="0" i="0" u="none" strike="noStrike" kern="1200" cap="none" spc="0" normalizeH="0" baseline="0" noProof="0">
              <a:ln>
                <a:noFill/>
              </a:ln>
              <a:solidFill>
                <a:prstClr val="black">
                  <a:tint val="75000"/>
                </a:prstClr>
              </a:solidFill>
              <a:effectLst/>
              <a:uLnTx/>
              <a:uFillTx/>
              <a:latin typeface="Times" charset="0"/>
              <a:ea typeface="ＭＳ Ｐゴシック" charset="-128"/>
              <a:cs typeface="+mn-cs"/>
            </a:endParaRPr>
          </a:p>
        </p:txBody>
      </p:sp>
      <p:sp>
        <p:nvSpPr>
          <p:cNvPr id="6" name="Slide Number Placeholder 6"/>
          <p:cNvSpPr>
            <a:spLocks noGrp="1"/>
          </p:cNvSpPr>
          <p:nvPr>
            <p:ph type="sldNum" sz="quarter" idx="11"/>
          </p:nvPr>
        </p:nvSpPr>
        <p:spPr/>
        <p:txBody>
          <a:bodyPr/>
          <a:lstStyle>
            <a:lvl1pPr eaLnBrk="0" hangingPunct="0">
              <a:defRPr>
                <a:latin typeface="Times" charset="0"/>
              </a:defRPr>
            </a:lvl1pPr>
          </a:lstStyle>
          <a:p>
            <a:pPr marL="0" marR="0" lvl="0" indent="0" algn="r" defTabSz="914400" rtl="0" eaLnBrk="0" fontAlgn="auto" latinLnBrk="0" hangingPunct="0">
              <a:lnSpc>
                <a:spcPct val="100000"/>
              </a:lnSpc>
              <a:spcBef>
                <a:spcPts val="0"/>
              </a:spcBef>
              <a:spcAft>
                <a:spcPts val="0"/>
              </a:spcAft>
              <a:buClrTx/>
              <a:buSzTx/>
              <a:buFontTx/>
              <a:buNone/>
              <a:tabLst/>
              <a:defRPr/>
            </a:pPr>
            <a:fld id="{0FC6FD6C-EE77-4364-AF1D-B0342A6C371E}" type="slidenum">
              <a:rPr kumimoji="0" lang="en-GB" altLang="en-US" sz="1200" b="0" i="0" u="none" strike="noStrike" kern="1200" cap="none" spc="0" normalizeH="0" baseline="0" noProof="0">
                <a:ln>
                  <a:noFill/>
                </a:ln>
                <a:solidFill>
                  <a:srgbClr val="898989"/>
                </a:solidFill>
                <a:effectLst/>
                <a:uLnTx/>
                <a:uFillTx/>
                <a:latin typeface="Times" charset="0"/>
                <a:ea typeface="+mn-ea"/>
                <a:cs typeface="+mn-cs"/>
              </a:rPr>
              <a:pPr marL="0" marR="0" lvl="0" indent="0" algn="r" defTabSz="914400" rtl="0" eaLnBrk="0" fontAlgn="auto" latinLnBrk="0" hangingPunct="0">
                <a:lnSpc>
                  <a:spcPct val="100000"/>
                </a:lnSpc>
                <a:spcBef>
                  <a:spcPts val="0"/>
                </a:spcBef>
                <a:spcAft>
                  <a:spcPts val="0"/>
                </a:spcAft>
                <a:buClrTx/>
                <a:buSzTx/>
                <a:buFontTx/>
                <a:buNone/>
                <a:tabLst/>
                <a:defRPr/>
              </a:pPr>
              <a:t>‹#›</a:t>
            </a:fld>
            <a:endParaRPr kumimoji="0" lang="en-GB" altLang="en-US" sz="1200" b="0" i="0" u="none" strike="noStrike" kern="1200" cap="none" spc="0" normalizeH="0" baseline="0" noProof="0">
              <a:ln>
                <a:noFill/>
              </a:ln>
              <a:solidFill>
                <a:srgbClr val="898989"/>
              </a:solidFill>
              <a:effectLst/>
              <a:uLnTx/>
              <a:uFillTx/>
              <a:latin typeface="Times" charset="0"/>
              <a:ea typeface="+mn-ea"/>
              <a:cs typeface="+mn-cs"/>
            </a:endParaRPr>
          </a:p>
        </p:txBody>
      </p:sp>
    </p:spTree>
    <p:extLst>
      <p:ext uri="{BB962C8B-B14F-4D97-AF65-F5344CB8AC3E}">
        <p14:creationId xmlns:p14="http://schemas.microsoft.com/office/powerpoint/2010/main" val="335614977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marL="0" marR="0" lvl="0" indent="0" algn="ctr" defTabSz="914400" rtl="0" eaLnBrk="0" fontAlgn="base" latinLnBrk="0" hangingPunct="0">
              <a:lnSpc>
                <a:spcPct val="100000"/>
              </a:lnSpc>
              <a:spcBef>
                <a:spcPct val="0"/>
              </a:spcBef>
              <a:spcAft>
                <a:spcPct val="0"/>
              </a:spcAft>
              <a:buClrTx/>
              <a:buSzTx/>
              <a:buFontTx/>
              <a:buNone/>
              <a:tabLst/>
              <a:defRPr/>
            </a:pPr>
            <a:fld id="{275B5C87-DEC0-4FD5-8A87-E6086476E3B8}" type="datetimeFigureOut">
              <a:rPr kumimoji="0" lang="en-GB" sz="1050" b="0" i="0" u="none" strike="noStrike" kern="1200" cap="none" spc="0" normalizeH="0" baseline="0" noProof="0">
                <a:ln>
                  <a:noFill/>
                </a:ln>
                <a:solidFill>
                  <a:prstClr val="black">
                    <a:tint val="75000"/>
                  </a:prstClr>
                </a:solidFill>
                <a:effectLst/>
                <a:uLnTx/>
                <a:uFillTx/>
                <a:latin typeface="Times" charset="0"/>
                <a:ea typeface="ＭＳ Ｐゴシック" charset="-128"/>
                <a:cs typeface="+mn-cs"/>
              </a:rPr>
              <a:pPr marL="0" marR="0" lvl="0" indent="0" algn="ctr" defTabSz="914400" rtl="0" eaLnBrk="0" fontAlgn="base" latinLnBrk="0" hangingPunct="0">
                <a:lnSpc>
                  <a:spcPct val="100000"/>
                </a:lnSpc>
                <a:spcBef>
                  <a:spcPct val="0"/>
                </a:spcBef>
                <a:spcAft>
                  <a:spcPct val="0"/>
                </a:spcAft>
                <a:buClrTx/>
                <a:buSzTx/>
                <a:buFontTx/>
                <a:buNone/>
                <a:tabLst/>
                <a:defRPr/>
              </a:pPr>
              <a:t>28/01/2022</a:t>
            </a:fld>
            <a:endParaRPr kumimoji="0" lang="en-GB" sz="1050" b="0" i="0" u="none" strike="noStrike" kern="1200" cap="none" spc="0" normalizeH="0" baseline="0" noProof="0">
              <a:ln>
                <a:noFill/>
              </a:ln>
              <a:solidFill>
                <a:prstClr val="black">
                  <a:tint val="75000"/>
                </a:prstClr>
              </a:solidFill>
              <a:effectLst/>
              <a:uLnTx/>
              <a:uFillTx/>
              <a:latin typeface="Times" charset="0"/>
              <a:ea typeface="ＭＳ Ｐゴシック" charset="-128"/>
              <a:cs typeface="+mn-cs"/>
            </a:endParaRPr>
          </a:p>
        </p:txBody>
      </p:sp>
      <p:sp>
        <p:nvSpPr>
          <p:cNvPr id="5" name="Slide Number Placeholder 5"/>
          <p:cNvSpPr>
            <a:spLocks noGrp="1"/>
          </p:cNvSpPr>
          <p:nvPr>
            <p:ph type="sldNum" sz="quarter" idx="11"/>
          </p:nvPr>
        </p:nvSpPr>
        <p:spPr/>
        <p:txBody>
          <a:bodyPr/>
          <a:lstStyle>
            <a:lvl1pPr eaLnBrk="0" hangingPunct="0">
              <a:defRPr>
                <a:latin typeface="Times" charset="0"/>
              </a:defRPr>
            </a:lvl1pPr>
          </a:lstStyle>
          <a:p>
            <a:pPr marL="0" marR="0" lvl="0" indent="0" algn="r" defTabSz="914400" rtl="0" eaLnBrk="0" fontAlgn="auto" latinLnBrk="0" hangingPunct="0">
              <a:lnSpc>
                <a:spcPct val="100000"/>
              </a:lnSpc>
              <a:spcBef>
                <a:spcPts val="0"/>
              </a:spcBef>
              <a:spcAft>
                <a:spcPts val="0"/>
              </a:spcAft>
              <a:buClrTx/>
              <a:buSzTx/>
              <a:buFontTx/>
              <a:buNone/>
              <a:tabLst/>
              <a:defRPr/>
            </a:pPr>
            <a:fld id="{3CCC6E72-7B9E-4A70-A87A-55AB15D402AF}" type="slidenum">
              <a:rPr kumimoji="0" lang="en-GB" altLang="en-US" sz="1200" b="0" i="0" u="none" strike="noStrike" kern="1200" cap="none" spc="0" normalizeH="0" baseline="0" noProof="0">
                <a:ln>
                  <a:noFill/>
                </a:ln>
                <a:solidFill>
                  <a:srgbClr val="898989"/>
                </a:solidFill>
                <a:effectLst/>
                <a:uLnTx/>
                <a:uFillTx/>
                <a:latin typeface="Times" charset="0"/>
                <a:ea typeface="+mn-ea"/>
                <a:cs typeface="+mn-cs"/>
              </a:rPr>
              <a:pPr marL="0" marR="0" lvl="0" indent="0" algn="r" defTabSz="914400" rtl="0" eaLnBrk="0" fontAlgn="auto" latinLnBrk="0" hangingPunct="0">
                <a:lnSpc>
                  <a:spcPct val="100000"/>
                </a:lnSpc>
                <a:spcBef>
                  <a:spcPts val="0"/>
                </a:spcBef>
                <a:spcAft>
                  <a:spcPts val="0"/>
                </a:spcAft>
                <a:buClrTx/>
                <a:buSzTx/>
                <a:buFontTx/>
                <a:buNone/>
                <a:tabLst/>
                <a:defRPr/>
              </a:pPr>
              <a:t>‹#›</a:t>
            </a:fld>
            <a:endParaRPr kumimoji="0" lang="en-GB" altLang="en-US" sz="1200" b="0" i="0" u="none" strike="noStrike" kern="1200" cap="none" spc="0" normalizeH="0" baseline="0" noProof="0">
              <a:ln>
                <a:noFill/>
              </a:ln>
              <a:solidFill>
                <a:srgbClr val="898989"/>
              </a:solidFill>
              <a:effectLst/>
              <a:uLnTx/>
              <a:uFillTx/>
              <a:latin typeface="Times" charset="0"/>
              <a:ea typeface="+mn-ea"/>
              <a:cs typeface="+mn-cs"/>
            </a:endParaRPr>
          </a:p>
        </p:txBody>
      </p:sp>
    </p:spTree>
    <p:extLst>
      <p:ext uri="{BB962C8B-B14F-4D97-AF65-F5344CB8AC3E}">
        <p14:creationId xmlns:p14="http://schemas.microsoft.com/office/powerpoint/2010/main" val="167499914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marL="0" marR="0" lvl="0" indent="0" algn="ctr" defTabSz="914400" rtl="0" eaLnBrk="0" fontAlgn="base" latinLnBrk="0" hangingPunct="0">
              <a:lnSpc>
                <a:spcPct val="100000"/>
              </a:lnSpc>
              <a:spcBef>
                <a:spcPct val="0"/>
              </a:spcBef>
              <a:spcAft>
                <a:spcPct val="0"/>
              </a:spcAft>
              <a:buClrTx/>
              <a:buSzTx/>
              <a:buFontTx/>
              <a:buNone/>
              <a:tabLst/>
              <a:defRPr/>
            </a:pPr>
            <a:fld id="{DEB97BAF-2236-4728-A82D-B9BEA3817781}" type="datetimeFigureOut">
              <a:rPr kumimoji="0" lang="en-GB" sz="1050" b="0" i="0" u="none" strike="noStrike" kern="1200" cap="none" spc="0" normalizeH="0" baseline="0" noProof="0">
                <a:ln>
                  <a:noFill/>
                </a:ln>
                <a:solidFill>
                  <a:prstClr val="black">
                    <a:tint val="75000"/>
                  </a:prstClr>
                </a:solidFill>
                <a:effectLst/>
                <a:uLnTx/>
                <a:uFillTx/>
                <a:latin typeface="Times" charset="0"/>
                <a:ea typeface="ＭＳ Ｐゴシック" charset="-128"/>
                <a:cs typeface="+mn-cs"/>
              </a:rPr>
              <a:pPr marL="0" marR="0" lvl="0" indent="0" algn="ctr" defTabSz="914400" rtl="0" eaLnBrk="0" fontAlgn="base" latinLnBrk="0" hangingPunct="0">
                <a:lnSpc>
                  <a:spcPct val="100000"/>
                </a:lnSpc>
                <a:spcBef>
                  <a:spcPct val="0"/>
                </a:spcBef>
                <a:spcAft>
                  <a:spcPct val="0"/>
                </a:spcAft>
                <a:buClrTx/>
                <a:buSzTx/>
                <a:buFontTx/>
                <a:buNone/>
                <a:tabLst/>
                <a:defRPr/>
              </a:pPr>
              <a:t>28/01/2022</a:t>
            </a:fld>
            <a:endParaRPr kumimoji="0" lang="en-GB" sz="1050" b="0" i="0" u="none" strike="noStrike" kern="1200" cap="none" spc="0" normalizeH="0" baseline="0" noProof="0">
              <a:ln>
                <a:noFill/>
              </a:ln>
              <a:solidFill>
                <a:prstClr val="black">
                  <a:tint val="75000"/>
                </a:prstClr>
              </a:solidFill>
              <a:effectLst/>
              <a:uLnTx/>
              <a:uFillTx/>
              <a:latin typeface="Times" charset="0"/>
              <a:ea typeface="ＭＳ Ｐゴシック" charset="-128"/>
              <a:cs typeface="+mn-cs"/>
            </a:endParaRPr>
          </a:p>
        </p:txBody>
      </p:sp>
      <p:sp>
        <p:nvSpPr>
          <p:cNvPr id="5" name="Slide Number Placeholder 5"/>
          <p:cNvSpPr>
            <a:spLocks noGrp="1"/>
          </p:cNvSpPr>
          <p:nvPr>
            <p:ph type="sldNum" sz="quarter" idx="11"/>
          </p:nvPr>
        </p:nvSpPr>
        <p:spPr/>
        <p:txBody>
          <a:bodyPr/>
          <a:lstStyle>
            <a:lvl1pPr eaLnBrk="0" hangingPunct="0">
              <a:defRPr>
                <a:latin typeface="Times" charset="0"/>
              </a:defRPr>
            </a:lvl1pPr>
          </a:lstStyle>
          <a:p>
            <a:pPr marL="0" marR="0" lvl="0" indent="0" algn="r" defTabSz="914400" rtl="0" eaLnBrk="0" fontAlgn="auto" latinLnBrk="0" hangingPunct="0">
              <a:lnSpc>
                <a:spcPct val="100000"/>
              </a:lnSpc>
              <a:spcBef>
                <a:spcPts val="0"/>
              </a:spcBef>
              <a:spcAft>
                <a:spcPts val="0"/>
              </a:spcAft>
              <a:buClrTx/>
              <a:buSzTx/>
              <a:buFontTx/>
              <a:buNone/>
              <a:tabLst/>
              <a:defRPr/>
            </a:pPr>
            <a:fld id="{CCDAC2DB-9D75-4926-B1D0-28DCE41D7294}" type="slidenum">
              <a:rPr kumimoji="0" lang="en-GB" altLang="en-US" sz="1200" b="0" i="0" u="none" strike="noStrike" kern="1200" cap="none" spc="0" normalizeH="0" baseline="0" noProof="0">
                <a:ln>
                  <a:noFill/>
                </a:ln>
                <a:solidFill>
                  <a:srgbClr val="898989"/>
                </a:solidFill>
                <a:effectLst/>
                <a:uLnTx/>
                <a:uFillTx/>
                <a:latin typeface="Times" charset="0"/>
                <a:ea typeface="+mn-ea"/>
                <a:cs typeface="+mn-cs"/>
              </a:rPr>
              <a:pPr marL="0" marR="0" lvl="0" indent="0" algn="r" defTabSz="914400" rtl="0" eaLnBrk="0" fontAlgn="auto" latinLnBrk="0" hangingPunct="0">
                <a:lnSpc>
                  <a:spcPct val="100000"/>
                </a:lnSpc>
                <a:spcBef>
                  <a:spcPts val="0"/>
                </a:spcBef>
                <a:spcAft>
                  <a:spcPts val="0"/>
                </a:spcAft>
                <a:buClrTx/>
                <a:buSzTx/>
                <a:buFontTx/>
                <a:buNone/>
                <a:tabLst/>
                <a:defRPr/>
              </a:pPr>
              <a:t>‹#›</a:t>
            </a:fld>
            <a:endParaRPr kumimoji="0" lang="en-GB" altLang="en-US" sz="1200" b="0" i="0" u="none" strike="noStrike" kern="1200" cap="none" spc="0" normalizeH="0" baseline="0" noProof="0">
              <a:ln>
                <a:noFill/>
              </a:ln>
              <a:solidFill>
                <a:srgbClr val="898989"/>
              </a:solidFill>
              <a:effectLst/>
              <a:uLnTx/>
              <a:uFillTx/>
              <a:latin typeface="Times" charset="0"/>
              <a:ea typeface="+mn-ea"/>
              <a:cs typeface="+mn-cs"/>
            </a:endParaRPr>
          </a:p>
        </p:txBody>
      </p:sp>
    </p:spTree>
    <p:extLst>
      <p:ext uri="{BB962C8B-B14F-4D97-AF65-F5344CB8AC3E}">
        <p14:creationId xmlns:p14="http://schemas.microsoft.com/office/powerpoint/2010/main" val="153582565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pic>
        <p:nvPicPr>
          <p:cNvPr id="8" name="Picture 7"/>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2707567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pic>
        <p:nvPicPr>
          <p:cNvPr id="8" name="Picture 7"/>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25023698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pic>
        <p:nvPicPr>
          <p:cNvPr id="7" name="Picture 6"/>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58772790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5C958B5D-2B71-F94E-8A2A-2F1F5E391DA3}" type="datetimeFigureOut">
              <a:rPr lang="en-US" smtClean="0">
                <a:solidFill>
                  <a:prstClr val="black">
                    <a:tint val="75000"/>
                  </a:prstClr>
                </a:solidFill>
              </a:rPr>
              <a:pPr/>
              <a:t>1/28/2022</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6A8CBF47-CD5C-4D4C-8BC8-D49EA6405D47}"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407527534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5C958B5D-2B71-F94E-8A2A-2F1F5E391DA3}" type="datetimeFigureOut">
              <a:rPr lang="en-US" smtClean="0">
                <a:solidFill>
                  <a:prstClr val="black">
                    <a:tint val="75000"/>
                  </a:prstClr>
                </a:solidFill>
              </a:rPr>
              <a:pPr/>
              <a:t>1/28/2022</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fld id="{6A8CBF47-CD5C-4D4C-8BC8-D49EA6405D47}"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307775572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7"/>
            <a:ext cx="10515600" cy="1325563"/>
          </a:xfrm>
        </p:spPr>
        <p:txBody>
          <a:bodyPr/>
          <a:lstStyle/>
          <a:p>
            <a:r>
              <a:rPr lang="en-GB"/>
              <a:t>Click to edit Master title style</a:t>
            </a:r>
            <a:endParaRPr lang="en-US" dirty="0"/>
          </a:p>
        </p:txBody>
      </p:sp>
      <p:sp>
        <p:nvSpPr>
          <p:cNvPr id="3" name="Text Placeholder 2"/>
          <p:cNvSpPr>
            <a:spLocks noGrp="1"/>
          </p:cNvSpPr>
          <p:nvPr>
            <p:ph type="body" idx="1"/>
          </p:nvPr>
        </p:nvSpPr>
        <p:spPr>
          <a:xfrm>
            <a:off x="839789"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9"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172201"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1"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5C958B5D-2B71-F94E-8A2A-2F1F5E391DA3}" type="datetimeFigureOut">
              <a:rPr lang="en-US" smtClean="0">
                <a:solidFill>
                  <a:prstClr val="black">
                    <a:tint val="75000"/>
                  </a:prstClr>
                </a:solidFill>
              </a:rPr>
              <a:pPr/>
              <a:t>1/28/2022</a:t>
            </a:fld>
            <a:endParaRPr lang="en-US">
              <a:solidFill>
                <a:prstClr val="black">
                  <a:tint val="75000"/>
                </a:prstClr>
              </a:solidFill>
            </a:endParaRPr>
          </a:p>
        </p:txBody>
      </p:sp>
      <p:sp>
        <p:nvSpPr>
          <p:cNvPr id="8" name="Footer Placeholder 7"/>
          <p:cNvSpPr>
            <a:spLocks noGrp="1"/>
          </p:cNvSpPr>
          <p:nvPr>
            <p:ph type="ftr" sz="quarter" idx="11"/>
          </p:nvPr>
        </p:nvSpPr>
        <p:spPr/>
        <p:txBody>
          <a:bodyPr/>
          <a:lstStyle/>
          <a:p>
            <a:endParaRPr lang="en-US">
              <a:solidFill>
                <a:prstClr val="black">
                  <a:tint val="75000"/>
                </a:prstClr>
              </a:solidFill>
            </a:endParaRPr>
          </a:p>
        </p:txBody>
      </p:sp>
      <p:sp>
        <p:nvSpPr>
          <p:cNvPr id="9" name="Slide Number Placeholder 8"/>
          <p:cNvSpPr>
            <a:spLocks noGrp="1"/>
          </p:cNvSpPr>
          <p:nvPr>
            <p:ph type="sldNum" sz="quarter" idx="12"/>
          </p:nvPr>
        </p:nvSpPr>
        <p:spPr/>
        <p:txBody>
          <a:bodyPr/>
          <a:lstStyle/>
          <a:p>
            <a:fld id="{6A8CBF47-CD5C-4D4C-8BC8-D49EA6405D47}"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297528692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5C958B5D-2B71-F94E-8A2A-2F1F5E391DA3}" type="datetimeFigureOut">
              <a:rPr lang="en-US" smtClean="0">
                <a:solidFill>
                  <a:prstClr val="black">
                    <a:tint val="75000"/>
                  </a:prstClr>
                </a:solidFill>
              </a:rPr>
              <a:pPr/>
              <a:t>1/28/2022</a:t>
            </a:fld>
            <a:endParaRPr lang="en-US">
              <a:solidFill>
                <a:prstClr val="black">
                  <a:tint val="75000"/>
                </a:prstClr>
              </a:solidFill>
            </a:endParaRPr>
          </a:p>
        </p:txBody>
      </p:sp>
      <p:sp>
        <p:nvSpPr>
          <p:cNvPr id="4" name="Footer Placeholder 3"/>
          <p:cNvSpPr>
            <a:spLocks noGrp="1"/>
          </p:cNvSpPr>
          <p:nvPr>
            <p:ph type="ftr" sz="quarter" idx="11"/>
          </p:nvPr>
        </p:nvSpPr>
        <p:spPr/>
        <p:txBody>
          <a:bodyPr/>
          <a:lstStyle/>
          <a:p>
            <a:endParaRPr lang="en-US">
              <a:solidFill>
                <a:prstClr val="black">
                  <a:tint val="75000"/>
                </a:prstClr>
              </a:solidFill>
            </a:endParaRPr>
          </a:p>
        </p:txBody>
      </p:sp>
      <p:sp>
        <p:nvSpPr>
          <p:cNvPr id="5" name="Slide Number Placeholder 4"/>
          <p:cNvSpPr>
            <a:spLocks noGrp="1"/>
          </p:cNvSpPr>
          <p:nvPr>
            <p:ph type="sldNum" sz="quarter" idx="12"/>
          </p:nvPr>
        </p:nvSpPr>
        <p:spPr/>
        <p:txBody>
          <a:bodyPr/>
          <a:lstStyle/>
          <a:p>
            <a:fld id="{6A8CBF47-CD5C-4D4C-8BC8-D49EA6405D47}"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482670639"/>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C958B5D-2B71-F94E-8A2A-2F1F5E391DA3}" type="datetimeFigureOut">
              <a:rPr lang="en-US" smtClean="0">
                <a:solidFill>
                  <a:prstClr val="black">
                    <a:tint val="75000"/>
                  </a:prstClr>
                </a:solidFill>
              </a:rPr>
              <a:pPr/>
              <a:t>1/28/2022</a:t>
            </a:fld>
            <a:endParaRPr lang="en-US">
              <a:solidFill>
                <a:prstClr val="black">
                  <a:tint val="75000"/>
                </a:prstClr>
              </a:solidFill>
            </a:endParaRPr>
          </a:p>
        </p:txBody>
      </p:sp>
      <p:sp>
        <p:nvSpPr>
          <p:cNvPr id="3" name="Footer Placeholder 2"/>
          <p:cNvSpPr>
            <a:spLocks noGrp="1"/>
          </p:cNvSpPr>
          <p:nvPr>
            <p:ph type="ftr" sz="quarter" idx="11"/>
          </p:nvPr>
        </p:nvSpPr>
        <p:spPr/>
        <p:txBody>
          <a:bodyPr/>
          <a:lstStyle/>
          <a:p>
            <a:endParaRPr lang="en-US">
              <a:solidFill>
                <a:prstClr val="black">
                  <a:tint val="75000"/>
                </a:prstClr>
              </a:solidFill>
            </a:endParaRPr>
          </a:p>
        </p:txBody>
      </p:sp>
      <p:sp>
        <p:nvSpPr>
          <p:cNvPr id="4" name="Slide Number Placeholder 3"/>
          <p:cNvSpPr>
            <a:spLocks noGrp="1"/>
          </p:cNvSpPr>
          <p:nvPr>
            <p:ph type="sldNum" sz="quarter" idx="12"/>
          </p:nvPr>
        </p:nvSpPr>
        <p:spPr/>
        <p:txBody>
          <a:bodyPr/>
          <a:lstStyle/>
          <a:p>
            <a:fld id="{6A8CBF47-CD5C-4D4C-8BC8-D49EA6405D47}"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176121789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5183188" y="987427"/>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solidFill>
                  <a:prstClr val="black">
                    <a:tint val="75000"/>
                  </a:prstClr>
                </a:solidFill>
              </a:rPr>
              <a:pPr/>
              <a:t>1/28/2022</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fld id="{6A8CBF47-CD5C-4D4C-8BC8-D49EA6405D47}"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36738725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5183188" y="987427"/>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Drag picture to placeholder or click icon to add</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solidFill>
                  <a:prstClr val="black">
                    <a:tint val="75000"/>
                  </a:prstClr>
                </a:solidFill>
              </a:rPr>
              <a:pPr/>
              <a:t>1/28/2022</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fld id="{6A8CBF47-CD5C-4D4C-8BC8-D49EA6405D47}"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3016130651"/>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solidFill>
                  <a:prstClr val="black">
                    <a:tint val="75000"/>
                  </a:prstClr>
                </a:solidFill>
              </a:rPr>
              <a:pPr/>
              <a:t>1/28/2022</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6A8CBF47-CD5C-4D4C-8BC8-D49EA6405D47}"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2391587918"/>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365125"/>
            <a:ext cx="2628900" cy="5811838"/>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838201"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solidFill>
                  <a:prstClr val="black">
                    <a:tint val="75000"/>
                  </a:prstClr>
                </a:solidFill>
              </a:rPr>
              <a:pPr/>
              <a:t>1/28/2022</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6A8CBF47-CD5C-4D4C-8BC8-D49EA6405D47}"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2204562413"/>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cSld name="Custom Layout">
    <p:spTree>
      <p:nvGrpSpPr>
        <p:cNvPr id="1" name=""/>
        <p:cNvGrpSpPr/>
        <p:nvPr/>
      </p:nvGrpSpPr>
      <p:grpSpPr>
        <a:xfrm>
          <a:off x="0" y="0"/>
          <a:ext cx="0" cy="0"/>
          <a:chOff x="0" y="0"/>
          <a:chExt cx="0" cy="0"/>
        </a:xfrm>
      </p:grpSpPr>
      <p:sp>
        <p:nvSpPr>
          <p:cNvPr id="2" name="Title 1"/>
          <p:cNvSpPr>
            <a:spLocks noGrp="1"/>
          </p:cNvSpPr>
          <p:nvPr>
            <p:ph type="title"/>
          </p:nvPr>
        </p:nvSpPr>
        <p:spPr>
          <a:xfrm>
            <a:off x="609601" y="274639"/>
            <a:ext cx="10968567" cy="1139825"/>
          </a:xfrm>
        </p:spPr>
        <p:txBody>
          <a:bodyPr/>
          <a:lstStyle/>
          <a:p>
            <a:r>
              <a:rPr lang="en-US"/>
              <a:t>Click to edit Master title style</a:t>
            </a:r>
            <a:endParaRPr lang="en-GB"/>
          </a:p>
        </p:txBody>
      </p:sp>
      <p:sp>
        <p:nvSpPr>
          <p:cNvPr id="3" name="Rectangle 5"/>
          <p:cNvSpPr>
            <a:spLocks noGrp="1" noChangeArrowheads="1"/>
          </p:cNvSpPr>
          <p:nvPr>
            <p:ph type="sldNum" idx="10"/>
          </p:nvPr>
        </p:nvSpPr>
        <p:spPr>
          <a:ln/>
        </p:spPr>
        <p:txBody>
          <a:bodyPr/>
          <a:lstStyle>
            <a:lvl1pPr>
              <a:defRPr/>
            </a:lvl1pPr>
          </a:lstStyle>
          <a:p>
            <a:pPr>
              <a:defRPr/>
            </a:pPr>
            <a:fld id="{AAEE1969-B299-4B54-A9D9-68690064E41D}" type="slidenum">
              <a:rPr lang="cy-GB" altLang="en-US">
                <a:solidFill>
                  <a:prstClr val="black">
                    <a:tint val="75000"/>
                  </a:prstClr>
                </a:solidFill>
              </a:rPr>
              <a:pPr>
                <a:defRPr/>
              </a:pPr>
              <a:t>‹#›</a:t>
            </a:fld>
            <a:endParaRPr lang="cy-GB" altLang="en-US">
              <a:solidFill>
                <a:prstClr val="black">
                  <a:tint val="75000"/>
                </a:prstClr>
              </a:solidFill>
            </a:endParaRPr>
          </a:p>
        </p:txBody>
      </p:sp>
    </p:spTree>
    <p:extLst>
      <p:ext uri="{BB962C8B-B14F-4D97-AF65-F5344CB8AC3E}">
        <p14:creationId xmlns:p14="http://schemas.microsoft.com/office/powerpoint/2010/main" val="1815127095"/>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marL="0" marR="0" lvl="0" indent="0" algn="ctr" defTabSz="914400" rtl="0" eaLnBrk="0" fontAlgn="base" latinLnBrk="0" hangingPunct="0">
              <a:lnSpc>
                <a:spcPct val="100000"/>
              </a:lnSpc>
              <a:spcBef>
                <a:spcPct val="0"/>
              </a:spcBef>
              <a:spcAft>
                <a:spcPct val="0"/>
              </a:spcAft>
              <a:buClrTx/>
              <a:buSzTx/>
              <a:buFontTx/>
              <a:buNone/>
              <a:tabLst/>
              <a:defRPr/>
            </a:pPr>
            <a:fld id="{EE9C3403-B4C4-4FA5-9BEC-A4661B07DE28}" type="datetimeFigureOut">
              <a:rPr kumimoji="0" lang="en-GB" sz="1050" b="0" i="0" u="none" strike="noStrike" kern="1200" cap="none" spc="0" normalizeH="0" baseline="0" noProof="0">
                <a:ln>
                  <a:noFill/>
                </a:ln>
                <a:solidFill>
                  <a:prstClr val="black">
                    <a:tint val="75000"/>
                  </a:prstClr>
                </a:solidFill>
                <a:effectLst/>
                <a:uLnTx/>
                <a:uFillTx/>
                <a:latin typeface="Times" charset="0"/>
                <a:ea typeface="ＭＳ Ｐゴシック" charset="-128"/>
                <a:cs typeface="+mn-cs"/>
              </a:rPr>
              <a:pPr marL="0" marR="0" lvl="0" indent="0" algn="ctr" defTabSz="914400" rtl="0" eaLnBrk="0" fontAlgn="base" latinLnBrk="0" hangingPunct="0">
                <a:lnSpc>
                  <a:spcPct val="100000"/>
                </a:lnSpc>
                <a:spcBef>
                  <a:spcPct val="0"/>
                </a:spcBef>
                <a:spcAft>
                  <a:spcPct val="0"/>
                </a:spcAft>
                <a:buClrTx/>
                <a:buSzTx/>
                <a:buFontTx/>
                <a:buNone/>
                <a:tabLst/>
                <a:defRPr/>
              </a:pPr>
              <a:t>28/01/2022</a:t>
            </a:fld>
            <a:endParaRPr kumimoji="0" lang="en-GB" sz="1050" b="0" i="0" u="none" strike="noStrike" kern="1200" cap="none" spc="0" normalizeH="0" baseline="0" noProof="0">
              <a:ln>
                <a:noFill/>
              </a:ln>
              <a:solidFill>
                <a:prstClr val="black">
                  <a:tint val="75000"/>
                </a:prstClr>
              </a:solidFill>
              <a:effectLst/>
              <a:uLnTx/>
              <a:uFillTx/>
              <a:latin typeface="Times" charset="0"/>
              <a:ea typeface="ＭＳ Ｐゴシック" charset="-128"/>
              <a:cs typeface="+mn-cs"/>
            </a:endParaRPr>
          </a:p>
        </p:txBody>
      </p:sp>
      <p:sp>
        <p:nvSpPr>
          <p:cNvPr id="5" name="Footer Placeholder 4"/>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sz="1800">
                <a:solidFill>
                  <a:prstClr val="black"/>
                </a:solidFill>
                <a:latin typeface="Myriad Pro"/>
                <a:ea typeface="ＭＳ Ｐゴシック" charset="-128"/>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Myriad Pro"/>
              <a:ea typeface="ＭＳ Ｐゴシック" charset="-128"/>
              <a:cs typeface="+mn-cs"/>
            </a:endParaRPr>
          </a:p>
        </p:txBody>
      </p:sp>
      <p:sp>
        <p:nvSpPr>
          <p:cNvPr id="6" name="Slide Number Placeholder 5"/>
          <p:cNvSpPr>
            <a:spLocks noGrp="1"/>
          </p:cNvSpPr>
          <p:nvPr>
            <p:ph type="sldNum" sz="quarter" idx="12"/>
          </p:nvPr>
        </p:nvSpPr>
        <p:spPr/>
        <p:txBody>
          <a:bodyPr/>
          <a:lstStyle>
            <a:lvl1pPr eaLnBrk="0" hangingPunct="0">
              <a:defRPr>
                <a:latin typeface="Times" charset="0"/>
              </a:defRPr>
            </a:lvl1pPr>
          </a:lstStyle>
          <a:p>
            <a:pPr marL="0" marR="0" lvl="0" indent="0" algn="r" defTabSz="914400" rtl="0" eaLnBrk="0" fontAlgn="auto" latinLnBrk="0" hangingPunct="0">
              <a:lnSpc>
                <a:spcPct val="100000"/>
              </a:lnSpc>
              <a:spcBef>
                <a:spcPts val="0"/>
              </a:spcBef>
              <a:spcAft>
                <a:spcPts val="0"/>
              </a:spcAft>
              <a:buClrTx/>
              <a:buSzTx/>
              <a:buFontTx/>
              <a:buNone/>
              <a:tabLst/>
              <a:defRPr/>
            </a:pPr>
            <a:fld id="{6F5834A9-B3EE-4991-80BF-19A816547566}" type="slidenum">
              <a:rPr kumimoji="0" lang="en-GB" altLang="en-US" sz="1200" b="0" i="0" u="none" strike="noStrike" kern="1200" cap="none" spc="0" normalizeH="0" baseline="0" noProof="0">
                <a:ln>
                  <a:noFill/>
                </a:ln>
                <a:solidFill>
                  <a:srgbClr val="898989"/>
                </a:solidFill>
                <a:effectLst/>
                <a:uLnTx/>
                <a:uFillTx/>
                <a:latin typeface="Times" charset="0"/>
                <a:ea typeface="+mn-ea"/>
                <a:cs typeface="+mn-cs"/>
              </a:rPr>
              <a:pPr marL="0" marR="0" lvl="0" indent="0" algn="r" defTabSz="914400" rtl="0" eaLnBrk="0" fontAlgn="auto" latinLnBrk="0" hangingPunct="0">
                <a:lnSpc>
                  <a:spcPct val="100000"/>
                </a:lnSpc>
                <a:spcBef>
                  <a:spcPts val="0"/>
                </a:spcBef>
                <a:spcAft>
                  <a:spcPts val="0"/>
                </a:spcAft>
                <a:buClrTx/>
                <a:buSzTx/>
                <a:buFontTx/>
                <a:buNone/>
                <a:tabLst/>
                <a:defRPr/>
              </a:pPr>
              <a:t>‹#›</a:t>
            </a:fld>
            <a:endParaRPr kumimoji="0" lang="en-GB" altLang="en-US" sz="1200" b="0" i="0" u="none" strike="noStrike" kern="1200" cap="none" spc="0" normalizeH="0" baseline="0" noProof="0">
              <a:ln>
                <a:noFill/>
              </a:ln>
              <a:solidFill>
                <a:srgbClr val="898989"/>
              </a:solidFill>
              <a:effectLst/>
              <a:uLnTx/>
              <a:uFillTx/>
              <a:latin typeface="Times" charset="0"/>
              <a:ea typeface="+mn-ea"/>
              <a:cs typeface="+mn-cs"/>
            </a:endParaRPr>
          </a:p>
        </p:txBody>
      </p:sp>
    </p:spTree>
    <p:extLst>
      <p:ext uri="{BB962C8B-B14F-4D97-AF65-F5344CB8AC3E}">
        <p14:creationId xmlns:p14="http://schemas.microsoft.com/office/powerpoint/2010/main" val="19607089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slideLayout" Target="../slideLayouts/slideLayout25.xml"/><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slideLayout" Target="../slideLayouts/slideLayout24.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5" Type="http://schemas.openxmlformats.org/officeDocument/2006/relationships/image" Target="../media/image4.png"/><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 Id="rId14" Type="http://schemas.openxmlformats.org/officeDocument/2006/relationships/theme" Target="../theme/theme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4"/>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prstClr val="black">
                    <a:tint val="75000"/>
                  </a:prstClr>
                </a:solidFill>
                <a:latin typeface="Myriad Pro"/>
                <a:ea typeface="ＭＳ Ｐゴシック" charset="-128"/>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fld id="{44D41467-BE4C-4FF1-A557-5934B781755D}" type="datetimeFigureOut">
              <a:rPr kumimoji="0" lang="en-GB" sz="1050" b="0" i="0" u="none" strike="noStrike" kern="1200" cap="none" spc="0" normalizeH="0" baseline="0" noProof="0">
                <a:ln>
                  <a:noFill/>
                </a:ln>
                <a:solidFill>
                  <a:prstClr val="black">
                    <a:tint val="75000"/>
                  </a:prstClr>
                </a:solidFill>
                <a:effectLst/>
                <a:uLnTx/>
                <a:uFillTx/>
                <a:latin typeface="Myriad Pro"/>
                <a:ea typeface="ＭＳ Ｐゴシック" charset="-128"/>
                <a:cs typeface="+mn-cs"/>
              </a:rPr>
              <a:pPr marL="0" marR="0" lvl="0" indent="0" algn="ctr" defTabSz="914400" rtl="0" eaLnBrk="1" fontAlgn="auto" latinLnBrk="0" hangingPunct="1">
                <a:lnSpc>
                  <a:spcPct val="100000"/>
                </a:lnSpc>
                <a:spcBef>
                  <a:spcPts val="0"/>
                </a:spcBef>
                <a:spcAft>
                  <a:spcPts val="0"/>
                </a:spcAft>
                <a:buClrTx/>
                <a:buSzTx/>
                <a:buFontTx/>
                <a:buNone/>
                <a:tabLst/>
                <a:defRPr/>
              </a:pPr>
              <a:t>28/01/2022</a:t>
            </a:fld>
            <a:endParaRPr kumimoji="0" lang="en-GB" sz="1050" b="0" i="0" u="none" strike="noStrike" kern="1200" cap="none" spc="0" normalizeH="0" baseline="0" noProof="0" dirty="0">
              <a:ln>
                <a:noFill/>
              </a:ln>
              <a:solidFill>
                <a:prstClr val="black">
                  <a:tint val="75000"/>
                </a:prstClr>
              </a:solidFill>
              <a:effectLst/>
              <a:uLnTx/>
              <a:uFillTx/>
              <a:latin typeface="Myriad Pro"/>
              <a:ea typeface="ＭＳ Ｐゴシック" charset="-128"/>
              <a:cs typeface="+mn-cs"/>
            </a:endParaRPr>
          </a:p>
        </p:txBody>
      </p:sp>
      <p:sp>
        <p:nvSpPr>
          <p:cNvPr id="6" name="Slide Number Placeholder 5"/>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marL="0" marR="0" lvl="0" indent="0" algn="r" defTabSz="914400" rtl="0" eaLnBrk="1" fontAlgn="base" latinLnBrk="0" hangingPunct="1">
              <a:lnSpc>
                <a:spcPct val="100000"/>
              </a:lnSpc>
              <a:spcBef>
                <a:spcPct val="0"/>
              </a:spcBef>
              <a:spcAft>
                <a:spcPct val="0"/>
              </a:spcAft>
              <a:buClrTx/>
              <a:buSzTx/>
              <a:buFontTx/>
              <a:buNone/>
              <a:tabLst/>
              <a:defRPr/>
            </a:pPr>
            <a:fld id="{4C2765C5-AA1C-4921-9785-6FB2111C5674}" type="slidenum">
              <a:rPr kumimoji="0" lang="en-GB" altLang="en-US" sz="1200" b="0" i="0" u="none" strike="noStrike" kern="1200" cap="none" spc="0" normalizeH="0" baseline="0" noProof="0">
                <a:ln>
                  <a:noFill/>
                </a:ln>
                <a:solidFill>
                  <a:srgbClr val="898989"/>
                </a:solidFill>
                <a:effectLst/>
                <a:uLnTx/>
                <a:uFillTx/>
                <a:latin typeface="Myriad Pro"/>
                <a:ea typeface="ＭＳ Ｐゴシック" pitchFamily="34" charset="-128"/>
                <a:cs typeface="+mn-cs"/>
              </a:rPr>
              <a:pPr marL="0" marR="0" lvl="0" indent="0" algn="r" defTabSz="914400" rtl="0" eaLnBrk="1" fontAlgn="base" latinLnBrk="0" hangingPunct="1">
                <a:lnSpc>
                  <a:spcPct val="100000"/>
                </a:lnSpc>
                <a:spcBef>
                  <a:spcPct val="0"/>
                </a:spcBef>
                <a:spcAft>
                  <a:spcPct val="0"/>
                </a:spcAft>
                <a:buClrTx/>
                <a:buSzTx/>
                <a:buFontTx/>
                <a:buNone/>
                <a:tabLst/>
                <a:defRPr/>
              </a:pPr>
              <a:t>‹#›</a:t>
            </a:fld>
            <a:endParaRPr kumimoji="0" lang="en-GB" altLang="en-US" sz="1200" b="0" i="0" u="none" strike="noStrike" kern="1200" cap="none" spc="0" normalizeH="0" baseline="0" noProof="0">
              <a:ln>
                <a:noFill/>
              </a:ln>
              <a:solidFill>
                <a:srgbClr val="898989"/>
              </a:solidFill>
              <a:effectLst/>
              <a:uLnTx/>
              <a:uFillTx/>
              <a:latin typeface="Myriad Pro"/>
              <a:ea typeface="ＭＳ Ｐゴシック" pitchFamily="34" charset="-128"/>
              <a:cs typeface="+mn-cs"/>
            </a:endParaRPr>
          </a:p>
        </p:txBody>
      </p:sp>
    </p:spTree>
    <p:extLst>
      <p:ext uri="{BB962C8B-B14F-4D97-AF65-F5344CB8AC3E}">
        <p14:creationId xmlns:p14="http://schemas.microsoft.com/office/powerpoint/2010/main" val="67453422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fontAlgn="base">
        <a:spcBef>
          <a:spcPct val="0"/>
        </a:spcBef>
        <a:spcAft>
          <a:spcPct val="0"/>
        </a:spcAft>
        <a:defRPr sz="4400">
          <a:solidFill>
            <a:schemeClr val="tx1"/>
          </a:solidFill>
          <a:latin typeface="Myriad Pro"/>
        </a:defRPr>
      </a:lvl6pPr>
      <a:lvl7pPr marL="914400" algn="ctr" rtl="0" fontAlgn="base">
        <a:spcBef>
          <a:spcPct val="0"/>
        </a:spcBef>
        <a:spcAft>
          <a:spcPct val="0"/>
        </a:spcAft>
        <a:defRPr sz="4400">
          <a:solidFill>
            <a:schemeClr val="tx1"/>
          </a:solidFill>
          <a:latin typeface="Myriad Pro"/>
        </a:defRPr>
      </a:lvl7pPr>
      <a:lvl8pPr marL="1371600" algn="ctr" rtl="0" fontAlgn="base">
        <a:spcBef>
          <a:spcPct val="0"/>
        </a:spcBef>
        <a:spcAft>
          <a:spcPct val="0"/>
        </a:spcAft>
        <a:defRPr sz="4400">
          <a:solidFill>
            <a:schemeClr val="tx1"/>
          </a:solidFill>
          <a:latin typeface="Myriad Pro"/>
        </a:defRPr>
      </a:lvl8pPr>
      <a:lvl9pPr marL="1828800" algn="ctr" rtl="0" fontAlgn="base">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7"/>
            <a:ext cx="10515600" cy="132556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838200" y="6356352"/>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C958B5D-2B71-F94E-8A2A-2F1F5E391DA3}" type="datetimeFigureOut">
              <a:rPr lang="en-US" smtClean="0">
                <a:solidFill>
                  <a:prstClr val="black">
                    <a:tint val="75000"/>
                  </a:prstClr>
                </a:solidFill>
              </a:rPr>
              <a:pPr/>
              <a:t>1/28/2022</a:t>
            </a:fld>
            <a:endParaRPr lang="en-US">
              <a:solidFill>
                <a:prstClr val="black">
                  <a:tint val="75000"/>
                </a:prstClr>
              </a:solidFill>
            </a:endParaRPr>
          </a:p>
        </p:txBody>
      </p:sp>
      <p:sp>
        <p:nvSpPr>
          <p:cNvPr id="5" name="Footer Placeholder 4"/>
          <p:cNvSpPr>
            <a:spLocks noGrp="1"/>
          </p:cNvSpPr>
          <p:nvPr>
            <p:ph type="ftr" sz="quarter" idx="3"/>
          </p:nvPr>
        </p:nvSpPr>
        <p:spPr>
          <a:xfrm>
            <a:off x="4038600" y="6356352"/>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solidFill>
                <a:prstClr val="black">
                  <a:tint val="75000"/>
                </a:prstClr>
              </a:solidFill>
            </a:endParaRPr>
          </a:p>
        </p:txBody>
      </p:sp>
      <p:sp>
        <p:nvSpPr>
          <p:cNvPr id="6" name="Slide Number Placeholder 5"/>
          <p:cNvSpPr>
            <a:spLocks noGrp="1"/>
          </p:cNvSpPr>
          <p:nvPr>
            <p:ph type="sldNum" sz="quarter" idx="4"/>
          </p:nvPr>
        </p:nvSpPr>
        <p:spPr>
          <a:xfrm>
            <a:off x="8610600" y="6356352"/>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A8CBF47-CD5C-4D4C-8BC8-D49EA6405D47}" type="slidenum">
              <a:rPr lang="en-US" smtClean="0">
                <a:solidFill>
                  <a:prstClr val="black">
                    <a:tint val="75000"/>
                  </a:prstClr>
                </a:solidFill>
              </a:rPr>
              <a:pPr/>
              <a:t>‹#›</a:t>
            </a:fld>
            <a:endParaRPr lang="en-US">
              <a:solidFill>
                <a:prstClr val="black">
                  <a:tint val="75000"/>
                </a:prstClr>
              </a:solidFill>
            </a:endParaRPr>
          </a:p>
        </p:txBody>
      </p:sp>
      <p:pic>
        <p:nvPicPr>
          <p:cNvPr id="7" name="Picture 6"/>
          <p:cNvPicPr>
            <a:picLocks noChangeAspect="1"/>
          </p:cNvPicPr>
          <p:nvPr userDrawn="1"/>
        </p:nvPicPr>
        <p:blipFill>
          <a:blip r:embed="rId15">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036200696"/>
      </p:ext>
    </p:extLst>
  </p:cSld>
  <p:clrMap bg1="lt1" tx1="dk1" bg2="lt2" tx2="dk2" accent1="accent1" accent2="accent2" accent3="accent3" accent4="accent4" accent5="accent5" accent6="accent6" hlink="hlink" folHlink="folHlink"/>
  <p:sldLayoutIdLst>
    <p:sldLayoutId id="2147483674" r:id="rId1"/>
    <p:sldLayoutId id="2147483675" r:id="rId2"/>
    <p:sldLayoutId id="2147483676" r:id="rId3"/>
    <p:sldLayoutId id="2147483677" r:id="rId4"/>
    <p:sldLayoutId id="2147483678" r:id="rId5"/>
    <p:sldLayoutId id="2147483679" r:id="rId6"/>
    <p:sldLayoutId id="2147483680" r:id="rId7"/>
    <p:sldLayoutId id="2147483681" r:id="rId8"/>
    <p:sldLayoutId id="2147483682" r:id="rId9"/>
    <p:sldLayoutId id="2147483683" r:id="rId10"/>
    <p:sldLayoutId id="2147483684" r:id="rId11"/>
    <p:sldLayoutId id="2147483685" r:id="rId12"/>
    <p:sldLayoutId id="2147483686" r:id="rId1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5.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5.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6.xml"/></Relationships>
</file>

<file path=ppt/slides/_rels/slide6.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16.xml"/><Relationship Id="rId1" Type="http://schemas.openxmlformats.org/officeDocument/2006/relationships/tags" Target="../tags/tag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6.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6.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6.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6.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6.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6.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6.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6.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24664260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r>
              <a:rPr lang="en-GB" sz="3600" b="1" dirty="0">
                <a:latin typeface="Arial" panose="020B0604020202020204" pitchFamily="34" charset="0"/>
                <a:cs typeface="Arial" panose="020B0604020202020204" pitchFamily="34" charset="0"/>
              </a:rPr>
              <a:t>ECEY6003/C</a:t>
            </a:r>
            <a:br>
              <a:rPr lang="en-GB" sz="3600" b="1" dirty="0">
                <a:latin typeface="Arial" panose="020B0604020202020204" pitchFamily="34" charset="0"/>
                <a:cs typeface="Arial" panose="020B0604020202020204" pitchFamily="34" charset="0"/>
              </a:rPr>
            </a:br>
            <a:r>
              <a:rPr lang="en-GB" sz="3600" b="1" dirty="0">
                <a:latin typeface="Arial" panose="020B0604020202020204" pitchFamily="34" charset="0"/>
                <a:cs typeface="Arial" panose="020B0604020202020204" pitchFamily="34" charset="0"/>
              </a:rPr>
              <a:t>ECEY6003</a:t>
            </a:r>
            <a:br>
              <a:rPr lang="en-GB" sz="3600" b="1" dirty="0">
                <a:latin typeface="Arial" panose="020B0604020202020204" pitchFamily="34" charset="0"/>
                <a:cs typeface="Arial" panose="020B0604020202020204" pitchFamily="34" charset="0"/>
              </a:rPr>
            </a:br>
            <a:r>
              <a:rPr lang="en-GB" sz="3200" b="1" i="1" dirty="0"/>
              <a:t> </a:t>
            </a:r>
            <a:br>
              <a:rPr lang="en-GB" sz="3600" b="1" dirty="0"/>
            </a:br>
            <a:r>
              <a:rPr lang="cy-GB" sz="3600" b="1" dirty="0">
                <a:effectLst/>
                <a:latin typeface="Arial" panose="020B0604020202020204" pitchFamily="34" charset="0"/>
                <a:ea typeface="Times New Roman" panose="02020603050405020304" pitchFamily="18" charset="0"/>
              </a:rPr>
              <a:t>Arweinyddiaeth Gatalytig: hawliau, gwydnwch a newid cymdeithasol</a:t>
            </a:r>
            <a:br>
              <a:rPr lang="en-GB" sz="3200" b="1" dirty="0">
                <a:latin typeface="Arial" panose="020B0604020202020204" pitchFamily="34" charset="0"/>
                <a:cs typeface="Arial" panose="020B0604020202020204" pitchFamily="34" charset="0"/>
              </a:rPr>
            </a:br>
            <a:r>
              <a:rPr lang="cy-GB" sz="2800" b="1" dirty="0">
                <a:solidFill>
                  <a:srgbClr val="FF0000"/>
                </a:solidFill>
                <a:latin typeface="Arial" panose="020B0604020202020204" pitchFamily="34" charset="0"/>
                <a:cs typeface="Arial" panose="020B0604020202020204" pitchFamily="34" charset="0"/>
              </a:rPr>
              <a:t>Portffolio 5000 o eiriau  </a:t>
            </a:r>
            <a:br>
              <a:rPr lang="en-GB" sz="3200" b="1" dirty="0">
                <a:latin typeface="Arial" panose="020B0604020202020204" pitchFamily="34" charset="0"/>
                <a:cs typeface="Arial" panose="020B0604020202020204" pitchFamily="34" charset="0"/>
              </a:rPr>
            </a:br>
            <a:br>
              <a:rPr lang="en-GB" sz="3600" dirty="0">
                <a:latin typeface="Arial" panose="020B0604020202020204" pitchFamily="34" charset="0"/>
                <a:cs typeface="Arial" panose="020B0604020202020204" pitchFamily="34" charset="0"/>
              </a:rPr>
            </a:br>
            <a:r>
              <a:rPr lang="en-GB" sz="3600" b="1" dirty="0">
                <a:effectLst/>
                <a:latin typeface="Arial" panose="020B0604020202020204" pitchFamily="34" charset="0"/>
                <a:ea typeface="Times New Roman" panose="02020603050405020304" pitchFamily="18" charset="0"/>
              </a:rPr>
              <a:t>Catalytic Leadership: rights, resilience and social change</a:t>
            </a:r>
            <a:br>
              <a:rPr lang="en-GB" sz="3200" b="1" dirty="0">
                <a:latin typeface="Arial" panose="020B0604020202020204" pitchFamily="34" charset="0"/>
                <a:cs typeface="Arial" panose="020B0604020202020204" pitchFamily="34" charset="0"/>
              </a:rPr>
            </a:br>
            <a:r>
              <a:rPr lang="en-GB" sz="2800" b="1" dirty="0">
                <a:solidFill>
                  <a:srgbClr val="FF0000"/>
                </a:solidFill>
                <a:latin typeface="Arial" panose="020B0604020202020204" pitchFamily="34" charset="0"/>
                <a:cs typeface="Arial" panose="020B0604020202020204" pitchFamily="34" charset="0"/>
              </a:rPr>
              <a:t>Portfolio of 5000 words</a:t>
            </a:r>
            <a:br>
              <a:rPr lang="en-GB" sz="2800" dirty="0">
                <a:solidFill>
                  <a:srgbClr val="FF0000"/>
                </a:solidFill>
                <a:latin typeface="Arial" panose="020B0604020202020204" pitchFamily="34" charset="0"/>
                <a:cs typeface="Arial" panose="020B0604020202020204" pitchFamily="34" charset="0"/>
              </a:rPr>
            </a:br>
            <a:r>
              <a:rPr lang="en-GB" sz="3200" b="1" dirty="0">
                <a:latin typeface="Arial" panose="020B0604020202020204" pitchFamily="34" charset="0"/>
                <a:cs typeface="Arial" panose="020B0604020202020204" pitchFamily="34" charset="0"/>
              </a:rPr>
              <a:t>  </a:t>
            </a:r>
            <a:br>
              <a:rPr lang="en-GB" sz="3200" b="1" dirty="0">
                <a:latin typeface="Arial" panose="020B0604020202020204" pitchFamily="34" charset="0"/>
                <a:cs typeface="Arial" panose="020B0604020202020204" pitchFamily="34" charset="0"/>
              </a:rPr>
            </a:br>
            <a:br>
              <a:rPr lang="en-GB" sz="3600" b="1" dirty="0">
                <a:latin typeface="Arial" panose="020B0604020202020204" pitchFamily="34" charset="0"/>
                <a:cs typeface="Arial" panose="020B0604020202020204" pitchFamily="34" charset="0"/>
              </a:rPr>
            </a:br>
            <a:r>
              <a:rPr lang="en-GB" b="1" dirty="0">
                <a:latin typeface="Arial" panose="020B0604020202020204" pitchFamily="34" charset="0"/>
                <a:cs typeface="Arial" panose="020B0604020202020204" pitchFamily="34" charset="0"/>
              </a:rPr>
              <a:t> </a:t>
            </a:r>
            <a:br>
              <a:rPr lang="en-GB" dirty="0">
                <a:latin typeface="Arial" panose="020B0604020202020204" pitchFamily="34" charset="0"/>
                <a:cs typeface="Arial" panose="020B0604020202020204" pitchFamily="34" charset="0"/>
              </a:rPr>
            </a:br>
            <a:r>
              <a:rPr lang="en-GB" dirty="0"/>
              <a:t>  </a:t>
            </a:r>
          </a:p>
        </p:txBody>
      </p:sp>
    </p:spTree>
    <p:extLst>
      <p:ext uri="{BB962C8B-B14F-4D97-AF65-F5344CB8AC3E}">
        <p14:creationId xmlns:p14="http://schemas.microsoft.com/office/powerpoint/2010/main" val="2417006755"/>
      </p:ext>
    </p:extLst>
  </p:cSld>
  <p:clrMapOvr>
    <a:masterClrMapping/>
  </p:clrMapOvr>
  <p:transition spd="med"/>
  <p:timing>
    <p:tnLst>
      <p:par>
        <p:cTn id="1" dur="indefinite" restart="never" nodeType="tmRoot">
          <p:childTnLst>
            <p:seq concurrent="1" nextAc="seek">
              <p:cTn id="2" dur="indefinite" nodeType="mainSeq"/>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b="1" dirty="0" err="1">
                <a:latin typeface="Arial" panose="020B0604020202020204" pitchFamily="34" charset="0"/>
                <a:cs typeface="Arial" panose="020B0604020202020204" pitchFamily="34" charset="0"/>
              </a:rPr>
              <a:t>Deilliannau</a:t>
            </a:r>
            <a:r>
              <a:rPr lang="en-GB" b="1" dirty="0">
                <a:latin typeface="Arial" panose="020B0604020202020204" pitchFamily="34" charset="0"/>
                <a:cs typeface="Arial" panose="020B0604020202020204" pitchFamily="34" charset="0"/>
              </a:rPr>
              <a:t> </a:t>
            </a:r>
            <a:r>
              <a:rPr lang="en-GB" b="1" dirty="0" err="1">
                <a:latin typeface="Arial" panose="020B0604020202020204" pitchFamily="34" charset="0"/>
                <a:cs typeface="Arial" panose="020B0604020202020204" pitchFamily="34" charset="0"/>
              </a:rPr>
              <a:t>Dysgu</a:t>
            </a:r>
            <a:endParaRPr lang="en-GB" b="1" dirty="0">
              <a:latin typeface="Arial" panose="020B0604020202020204" pitchFamily="34" charset="0"/>
              <a:cs typeface="Arial" panose="020B0604020202020204" pitchFamily="34" charset="0"/>
            </a:endParaRPr>
          </a:p>
        </p:txBody>
      </p:sp>
      <p:sp>
        <p:nvSpPr>
          <p:cNvPr id="5" name="Content Placeholder 4"/>
          <p:cNvSpPr>
            <a:spLocks noGrp="1"/>
          </p:cNvSpPr>
          <p:nvPr>
            <p:ph idx="1"/>
          </p:nvPr>
        </p:nvSpPr>
        <p:spPr>
          <a:xfrm>
            <a:off x="406400" y="1600201"/>
            <a:ext cx="11176000" cy="3917032"/>
          </a:xfrm>
        </p:spPr>
        <p:txBody>
          <a:bodyPr>
            <a:normAutofit/>
          </a:bodyPr>
          <a:lstStyle/>
          <a:p>
            <a:pPr marL="342900" lvl="0" indent="-342900" algn="just" rtl="0" fontAlgn="auto" hangingPunct="1">
              <a:spcBef>
                <a:spcPts val="600"/>
              </a:spcBef>
              <a:spcAft>
                <a:spcPts val="0"/>
              </a:spcAft>
              <a:buFont typeface="Symbol" panose="05050102010706020507" pitchFamily="18" charset="2"/>
              <a:buChar char=""/>
              <a:tabLst>
                <a:tab pos="685800" algn="l"/>
              </a:tabLst>
            </a:pPr>
            <a:r>
              <a:rPr lang="cy-GB" dirty="0">
                <a:effectLst/>
                <a:latin typeface="Arial" panose="020B0604020202020204" pitchFamily="34" charset="0"/>
                <a:ea typeface="Times New Roman" panose="02020603050405020304" pitchFamily="18" charset="0"/>
                <a:cs typeface="Arial" panose="020B0604020202020204" pitchFamily="34" charset="0"/>
              </a:rPr>
              <a:t>Dadansoddi’n feirniadol </a:t>
            </a:r>
            <a:r>
              <a:rPr lang="cy-GB" b="1" dirty="0">
                <a:effectLst/>
                <a:latin typeface="Arial" panose="020B0604020202020204" pitchFamily="34" charset="0"/>
                <a:ea typeface="Times New Roman" panose="02020603050405020304" pitchFamily="18" charset="0"/>
                <a:cs typeface="Arial" panose="020B0604020202020204" pitchFamily="34" charset="0"/>
              </a:rPr>
              <a:t>faterion cymdeithasegol </a:t>
            </a:r>
            <a:r>
              <a:rPr lang="cy-GB" dirty="0">
                <a:effectLst/>
                <a:latin typeface="Arial" panose="020B0604020202020204" pitchFamily="34" charset="0"/>
                <a:ea typeface="Times New Roman" panose="02020603050405020304" pitchFamily="18" charset="0"/>
                <a:cs typeface="Arial" panose="020B0604020202020204" pitchFamily="34" charset="0"/>
              </a:rPr>
              <a:t>sy’n effeithio ar brofiadau bywyd plant megis </a:t>
            </a:r>
            <a:r>
              <a:rPr lang="cy-GB" b="1" dirty="0">
                <a:effectLst/>
                <a:latin typeface="Arial" panose="020B0604020202020204" pitchFamily="34" charset="0"/>
                <a:ea typeface="Times New Roman" panose="02020603050405020304" pitchFamily="18" charset="0"/>
                <a:cs typeface="Arial" panose="020B0604020202020204" pitchFamily="34" charset="0"/>
              </a:rPr>
              <a:t>tlodi, profiadau niweidiol yn ystod plentyndod</a:t>
            </a:r>
            <a:r>
              <a:rPr lang="cy-GB" dirty="0">
                <a:effectLst/>
                <a:latin typeface="Arial" panose="020B0604020202020204" pitchFamily="34" charset="0"/>
                <a:ea typeface="Times New Roman" panose="02020603050405020304" pitchFamily="18" charset="0"/>
                <a:cs typeface="Arial" panose="020B0604020202020204" pitchFamily="34" charset="0"/>
              </a:rPr>
              <a:t>, ac </a:t>
            </a:r>
            <a:r>
              <a:rPr lang="cy-GB" b="1" dirty="0">
                <a:effectLst/>
                <a:latin typeface="Arial" panose="020B0604020202020204" pitchFamily="34" charset="0"/>
                <a:ea typeface="Times New Roman" panose="02020603050405020304" pitchFamily="18" charset="0"/>
                <a:cs typeface="Arial" panose="020B0604020202020204" pitchFamily="34" charset="0"/>
              </a:rPr>
              <a:t>anghydraddoldeb;</a:t>
            </a:r>
            <a:endParaRPr lang="en-GB" b="1" dirty="0">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lgn="just" fontAlgn="auto" hangingPunct="1">
              <a:spcBef>
                <a:spcPts val="600"/>
              </a:spcBef>
              <a:spcAft>
                <a:spcPts val="0"/>
              </a:spcAft>
              <a:buFont typeface="Symbol" panose="05050102010706020507" pitchFamily="18" charset="2"/>
              <a:buChar char=""/>
              <a:tabLst>
                <a:tab pos="685800" algn="l"/>
              </a:tabLst>
            </a:pPr>
            <a:r>
              <a:rPr lang="cy-GB" dirty="0">
                <a:effectLst/>
                <a:latin typeface="Arial" panose="020B0604020202020204" pitchFamily="34" charset="0"/>
                <a:ea typeface="Times New Roman" panose="02020603050405020304" pitchFamily="18" charset="0"/>
                <a:cs typeface="Arial" panose="020B0604020202020204" pitchFamily="34" charset="0"/>
              </a:rPr>
              <a:t>Gwerthuso’n feirniadol </a:t>
            </a:r>
            <a:r>
              <a:rPr lang="cy-GB" b="1" dirty="0">
                <a:effectLst/>
                <a:latin typeface="Arial" panose="020B0604020202020204" pitchFamily="34" charset="0"/>
                <a:ea typeface="Times New Roman" panose="02020603050405020304" pitchFamily="18" charset="0"/>
                <a:cs typeface="Arial" panose="020B0604020202020204" pitchFamily="34" charset="0"/>
              </a:rPr>
              <a:t>rôl arweinyddiaeth a rheolaeth </a:t>
            </a:r>
            <a:r>
              <a:rPr lang="cy-GB" dirty="0">
                <a:effectLst/>
                <a:latin typeface="Arial" panose="020B0604020202020204" pitchFamily="34" charset="0"/>
                <a:ea typeface="Times New Roman" panose="02020603050405020304" pitchFamily="18" charset="0"/>
                <a:cs typeface="Arial" panose="020B0604020202020204" pitchFamily="34" charset="0"/>
              </a:rPr>
              <a:t>wrth gefnogi/hyrwyddo </a:t>
            </a:r>
            <a:r>
              <a:rPr lang="cy-GB" b="1" dirty="0">
                <a:effectLst/>
                <a:latin typeface="Arial" panose="020B0604020202020204" pitchFamily="34" charset="0"/>
                <a:ea typeface="Times New Roman" panose="02020603050405020304" pitchFamily="18" charset="0"/>
                <a:cs typeface="Arial" panose="020B0604020202020204" pitchFamily="34" charset="0"/>
              </a:rPr>
              <a:t>gwydnwch plant; </a:t>
            </a:r>
          </a:p>
          <a:p>
            <a:pPr marL="342900" lvl="0" indent="-342900" algn="just" fontAlgn="auto" hangingPunct="1">
              <a:spcBef>
                <a:spcPts val="600"/>
              </a:spcBef>
              <a:spcAft>
                <a:spcPts val="0"/>
              </a:spcAft>
              <a:buFont typeface="Symbol" panose="05050102010706020507" pitchFamily="18" charset="2"/>
              <a:buChar char=""/>
              <a:tabLst>
                <a:tab pos="685800" algn="l"/>
              </a:tabLst>
            </a:pPr>
            <a:r>
              <a:rPr lang="cy-GB" dirty="0">
                <a:effectLst/>
                <a:latin typeface="Arial" panose="020B0604020202020204" pitchFamily="34" charset="0"/>
                <a:ea typeface="Times New Roman" panose="02020603050405020304" pitchFamily="18" charset="0"/>
              </a:rPr>
              <a:t>Dadansoddi’n feirniadol gyd-destunau ac </a:t>
            </a:r>
            <a:r>
              <a:rPr lang="cy-GB" b="1" dirty="0">
                <a:effectLst/>
                <a:latin typeface="Arial" panose="020B0604020202020204" pitchFamily="34" charset="0"/>
                <a:ea typeface="Times New Roman" panose="02020603050405020304" pitchFamily="18" charset="0"/>
              </a:rPr>
              <a:t>agendâu gwleidyddol hanesyddol</a:t>
            </a:r>
            <a:r>
              <a:rPr lang="cy-GB" dirty="0">
                <a:effectLst/>
                <a:latin typeface="Arial" panose="020B0604020202020204" pitchFamily="34" charset="0"/>
                <a:ea typeface="Times New Roman" panose="02020603050405020304" pitchFamily="18" charset="0"/>
              </a:rPr>
              <a:t> wrth wneud penderfyniadau rheoli/arwain neu roi sylw i benderfyniadau o’r fath yn y blynyddoedd cynnar</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84601985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Learning Outcomes</a:t>
            </a:r>
          </a:p>
        </p:txBody>
      </p:sp>
      <p:sp>
        <p:nvSpPr>
          <p:cNvPr id="3" name="Content Placeholder 2"/>
          <p:cNvSpPr>
            <a:spLocks noGrp="1"/>
          </p:cNvSpPr>
          <p:nvPr>
            <p:ph idx="1"/>
          </p:nvPr>
        </p:nvSpPr>
        <p:spPr/>
        <p:txBody>
          <a:bodyPr>
            <a:normAutofit/>
          </a:bodyPr>
          <a:lstStyle/>
          <a:p>
            <a:pPr marL="342900" lvl="0" indent="-342900" algn="just" rtl="0" fontAlgn="auto" hangingPunct="1">
              <a:spcBef>
                <a:spcPts val="600"/>
              </a:spcBef>
              <a:spcAft>
                <a:spcPts val="0"/>
              </a:spcAft>
              <a:buFont typeface="Symbol" panose="05050102010706020507" pitchFamily="18" charset="2"/>
              <a:buChar char=""/>
              <a:tabLst>
                <a:tab pos="685800" algn="l"/>
              </a:tabLst>
            </a:pPr>
            <a:r>
              <a:rPr lang="en-GB" dirty="0">
                <a:effectLst/>
                <a:latin typeface="Arial" panose="020B0604020202020204" pitchFamily="34" charset="0"/>
                <a:ea typeface="Times New Roman" panose="02020603050405020304" pitchFamily="18" charset="0"/>
                <a:cs typeface="Arial" panose="020B0604020202020204" pitchFamily="34" charset="0"/>
              </a:rPr>
              <a:t>Critically analyse </a:t>
            </a:r>
            <a:r>
              <a:rPr lang="en-GB" b="1" dirty="0">
                <a:effectLst/>
                <a:latin typeface="Arial" panose="020B0604020202020204" pitchFamily="34" charset="0"/>
                <a:ea typeface="Times New Roman" panose="02020603050405020304" pitchFamily="18" charset="0"/>
                <a:cs typeface="Arial" panose="020B0604020202020204" pitchFamily="34" charset="0"/>
              </a:rPr>
              <a:t>sociological issues </a:t>
            </a:r>
            <a:r>
              <a:rPr lang="en-GB" dirty="0">
                <a:effectLst/>
                <a:latin typeface="Arial" panose="020B0604020202020204" pitchFamily="34" charset="0"/>
                <a:ea typeface="Times New Roman" panose="02020603050405020304" pitchFamily="18" charset="0"/>
                <a:cs typeface="Arial" panose="020B0604020202020204" pitchFamily="34" charset="0"/>
              </a:rPr>
              <a:t>impacting on children’s life experiences such as </a:t>
            </a:r>
            <a:r>
              <a:rPr lang="en-GB" b="1" dirty="0">
                <a:effectLst/>
                <a:latin typeface="Arial" panose="020B0604020202020204" pitchFamily="34" charset="0"/>
                <a:ea typeface="Times New Roman" panose="02020603050405020304" pitchFamily="18" charset="0"/>
                <a:cs typeface="Arial" panose="020B0604020202020204" pitchFamily="34" charset="0"/>
              </a:rPr>
              <a:t>poverty, adverse childhood experiences </a:t>
            </a:r>
            <a:r>
              <a:rPr lang="en-GB" dirty="0">
                <a:effectLst/>
                <a:latin typeface="Arial" panose="020B0604020202020204" pitchFamily="34" charset="0"/>
                <a:ea typeface="Times New Roman" panose="02020603050405020304" pitchFamily="18" charset="0"/>
                <a:cs typeface="Arial" panose="020B0604020202020204" pitchFamily="34" charset="0"/>
              </a:rPr>
              <a:t>and</a:t>
            </a:r>
            <a:r>
              <a:rPr lang="en-GB" b="1" dirty="0">
                <a:effectLst/>
                <a:latin typeface="Arial" panose="020B0604020202020204" pitchFamily="34" charset="0"/>
                <a:ea typeface="Times New Roman" panose="02020603050405020304" pitchFamily="18" charset="0"/>
                <a:cs typeface="Arial" panose="020B0604020202020204" pitchFamily="34" charset="0"/>
              </a:rPr>
              <a:t> inequality;</a:t>
            </a:r>
            <a:endParaRPr lang="en-GB" b="1" dirty="0">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lgn="just" fontAlgn="auto" hangingPunct="1">
              <a:spcBef>
                <a:spcPts val="600"/>
              </a:spcBef>
              <a:spcAft>
                <a:spcPts val="0"/>
              </a:spcAft>
              <a:buFont typeface="Symbol" panose="05050102010706020507" pitchFamily="18" charset="2"/>
              <a:buChar char=""/>
              <a:tabLst>
                <a:tab pos="685800" algn="l"/>
              </a:tabLst>
            </a:pPr>
            <a:r>
              <a:rPr lang="en-GB" dirty="0">
                <a:effectLst/>
                <a:latin typeface="Arial" panose="020B0604020202020204" pitchFamily="34" charset="0"/>
                <a:ea typeface="Times New Roman" panose="02020603050405020304" pitchFamily="18" charset="0"/>
                <a:cs typeface="Arial" panose="020B0604020202020204" pitchFamily="34" charset="0"/>
              </a:rPr>
              <a:t>Critically evaluate the </a:t>
            </a:r>
            <a:r>
              <a:rPr lang="en-GB" b="1" dirty="0">
                <a:effectLst/>
                <a:latin typeface="Arial" panose="020B0604020202020204" pitchFamily="34" charset="0"/>
                <a:ea typeface="Times New Roman" panose="02020603050405020304" pitchFamily="18" charset="0"/>
                <a:cs typeface="Arial" panose="020B0604020202020204" pitchFamily="34" charset="0"/>
              </a:rPr>
              <a:t>role of leadership and management </a:t>
            </a:r>
            <a:r>
              <a:rPr lang="en-GB" dirty="0">
                <a:effectLst/>
                <a:latin typeface="Arial" panose="020B0604020202020204" pitchFamily="34" charset="0"/>
                <a:ea typeface="Times New Roman" panose="02020603050405020304" pitchFamily="18" charset="0"/>
                <a:cs typeface="Arial" panose="020B0604020202020204" pitchFamily="34" charset="0"/>
              </a:rPr>
              <a:t>in supporting/promoting </a:t>
            </a:r>
            <a:r>
              <a:rPr lang="en-GB" b="1" dirty="0">
                <a:effectLst/>
                <a:latin typeface="Arial" panose="020B0604020202020204" pitchFamily="34" charset="0"/>
                <a:ea typeface="Times New Roman" panose="02020603050405020304" pitchFamily="18" charset="0"/>
                <a:cs typeface="Arial" panose="020B0604020202020204" pitchFamily="34" charset="0"/>
              </a:rPr>
              <a:t>children’s resilience;  </a:t>
            </a:r>
            <a:endParaRPr lang="en-GB" b="1" dirty="0">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lgn="just">
              <a:buFont typeface="Symbol" panose="05050102010706020507" pitchFamily="18" charset="2"/>
              <a:buChar char=""/>
              <a:tabLst>
                <a:tab pos="685800" algn="l"/>
              </a:tabLst>
            </a:pPr>
            <a:r>
              <a:rPr lang="en-GB" dirty="0">
                <a:solidFill>
                  <a:srgbClr val="000000"/>
                </a:solidFill>
                <a:effectLst/>
                <a:latin typeface="Arial" panose="020B0604020202020204" pitchFamily="34" charset="0"/>
                <a:ea typeface="Times New Roman" panose="02020603050405020304" pitchFamily="18" charset="0"/>
              </a:rPr>
              <a:t>Critically analyse </a:t>
            </a:r>
            <a:r>
              <a:rPr lang="en-GB" b="1" dirty="0">
                <a:solidFill>
                  <a:srgbClr val="000000"/>
                </a:solidFill>
                <a:effectLst/>
                <a:latin typeface="Arial" panose="020B0604020202020204" pitchFamily="34" charset="0"/>
                <a:ea typeface="Times New Roman" panose="02020603050405020304" pitchFamily="18" charset="0"/>
              </a:rPr>
              <a:t>historical political  contexts and agendas </a:t>
            </a:r>
            <a:r>
              <a:rPr lang="en-GB" dirty="0">
                <a:solidFill>
                  <a:srgbClr val="000000"/>
                </a:solidFill>
                <a:effectLst/>
                <a:latin typeface="Arial" panose="020B0604020202020204" pitchFamily="34" charset="0"/>
                <a:ea typeface="Times New Roman" panose="02020603050405020304" pitchFamily="18" charset="0"/>
              </a:rPr>
              <a:t>when making/ addressing  management/leadership decisions in the early years</a:t>
            </a:r>
            <a:endParaRPr lang="en-GB" dirty="0">
              <a:effectLst/>
              <a:latin typeface="Times New Roman" panose="02020603050405020304" pitchFamily="18" charset="0"/>
              <a:ea typeface="Times New Roman" panose="02020603050405020304" pitchFamily="18" charset="0"/>
            </a:endParaRPr>
          </a:p>
          <a:p>
            <a:endParaRPr lang="en-GB" dirty="0"/>
          </a:p>
        </p:txBody>
      </p:sp>
    </p:spTree>
    <p:extLst>
      <p:ext uri="{BB962C8B-B14F-4D97-AF65-F5344CB8AC3E}">
        <p14:creationId xmlns:p14="http://schemas.microsoft.com/office/powerpoint/2010/main" val="89580984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p:nvPr>
        </p:nvSpPr>
        <p:spPr>
          <a:xfrm>
            <a:off x="453292" y="404814"/>
            <a:ext cx="9527322" cy="863599"/>
          </a:xfrm>
        </p:spPr>
        <p:txBody>
          <a:bodyPr rtlCol="0">
            <a:noAutofit/>
          </a:bodyPr>
          <a:lstStyle/>
          <a:p>
            <a:pPr>
              <a:defRPr/>
            </a:pPr>
            <a:r>
              <a:rPr lang="cy-GB" altLang="en-US" sz="3600" b="1" kern="0" dirty="0">
                <a:solidFill>
                  <a:srgbClr val="000000"/>
                </a:solidFill>
                <a:latin typeface="Arial" panose="020B0604020202020204" pitchFamily="34" charset="0"/>
                <a:ea typeface="ＭＳ Ｐゴシック" panose="020B0600070205080204" pitchFamily="34" charset="-128"/>
                <a:cs typeface="Arial" panose="020B0604020202020204" pitchFamily="34" charset="0"/>
              </a:rPr>
              <a:t>Gofynion lefel 6</a:t>
            </a:r>
            <a:br>
              <a:rPr lang="en-GB" altLang="en-US" sz="3600" b="1" kern="0" dirty="0">
                <a:solidFill>
                  <a:srgbClr val="000000"/>
                </a:solidFill>
                <a:latin typeface="Arial" panose="020B0604020202020204" pitchFamily="34" charset="0"/>
                <a:ea typeface="ＭＳ Ｐゴシック" panose="020B0600070205080204" pitchFamily="34" charset="-128"/>
                <a:cs typeface="Arial" panose="020B0604020202020204" pitchFamily="34" charset="0"/>
              </a:rPr>
            </a:br>
            <a:r>
              <a:rPr lang="en-GB" altLang="en-US" sz="3600" b="1" kern="0" dirty="0">
                <a:latin typeface="Arial" panose="020B0604020202020204" pitchFamily="34" charset="0"/>
                <a:ea typeface="ＭＳ Ｐゴシック" panose="020B0600070205080204" pitchFamily="34" charset="-128"/>
                <a:cs typeface="Arial" panose="020B0604020202020204" pitchFamily="34" charset="0"/>
              </a:rPr>
              <a:t>Level 6 requirements</a:t>
            </a:r>
            <a:endParaRPr lang="en-GB" altLang="cy-GB" sz="3600" b="1" dirty="0">
              <a:latin typeface="Arial" panose="020B0604020202020204" pitchFamily="34" charset="0"/>
              <a:cs typeface="Arial" panose="020B0604020202020204" pitchFamily="34" charset="0"/>
            </a:endParaRPr>
          </a:p>
        </p:txBody>
      </p:sp>
      <p:sp>
        <p:nvSpPr>
          <p:cNvPr id="5123" name="Rectangle 5"/>
          <p:cNvSpPr>
            <a:spLocks noGrp="1" noChangeArrowheads="1"/>
          </p:cNvSpPr>
          <p:nvPr>
            <p:ph type="body" sz="half" idx="1"/>
          </p:nvPr>
        </p:nvSpPr>
        <p:spPr>
          <a:xfrm>
            <a:off x="453292" y="1573305"/>
            <a:ext cx="5636358" cy="4170269"/>
          </a:xfrm>
        </p:spPr>
        <p:txBody>
          <a:bodyPr rtlCol="0">
            <a:normAutofit/>
          </a:bodyPr>
          <a:lstStyle/>
          <a:p>
            <a:pPr>
              <a:defRPr/>
            </a:pPr>
            <a:r>
              <a:rPr lang="cy-GB" altLang="cy-GB" dirty="0">
                <a:latin typeface="Arial" panose="020B0604020202020204" pitchFamily="34" charset="0"/>
                <a:cs typeface="Arial" panose="020B0604020202020204" pitchFamily="34" charset="0"/>
              </a:rPr>
              <a:t>Dadansoddi, mewn dyfnder</a:t>
            </a:r>
          </a:p>
          <a:p>
            <a:pPr>
              <a:defRPr/>
            </a:pPr>
            <a:r>
              <a:rPr lang="cy-GB" altLang="cy-GB" dirty="0">
                <a:latin typeface="Arial" panose="020B0604020202020204" pitchFamily="34" charset="0"/>
                <a:cs typeface="Arial" panose="020B0604020202020204" pitchFamily="34" charset="0"/>
              </a:rPr>
              <a:t>Gwerthuso’n feirniadol</a:t>
            </a:r>
          </a:p>
          <a:p>
            <a:pPr>
              <a:defRPr/>
            </a:pPr>
            <a:r>
              <a:rPr lang="cy-GB" altLang="cy-GB" dirty="0">
                <a:latin typeface="Arial" panose="020B0604020202020204" pitchFamily="34" charset="0"/>
                <a:cs typeface="Arial" panose="020B0604020202020204" pitchFamily="34" charset="0"/>
              </a:rPr>
              <a:t>Archwilio, mewn dyfnder</a:t>
            </a:r>
          </a:p>
          <a:p>
            <a:pPr>
              <a:defRPr/>
            </a:pPr>
            <a:r>
              <a:rPr lang="cy-GB" altLang="cy-GB" dirty="0">
                <a:latin typeface="Arial" panose="020B0604020202020204" pitchFamily="34" charset="0"/>
                <a:cs typeface="Arial" panose="020B0604020202020204" pitchFamily="34" charset="0"/>
              </a:rPr>
              <a:t>Trefn</a:t>
            </a:r>
          </a:p>
          <a:p>
            <a:pPr>
              <a:defRPr/>
            </a:pPr>
            <a:r>
              <a:rPr lang="cy-GB" altLang="cy-GB" dirty="0">
                <a:latin typeface="Arial" panose="020B0604020202020204" pitchFamily="34" charset="0"/>
                <a:cs typeface="Arial" panose="020B0604020202020204" pitchFamily="34" charset="0"/>
              </a:rPr>
              <a:t>Ystod o adnoddau gwybodaeth</a:t>
            </a:r>
          </a:p>
          <a:p>
            <a:pPr>
              <a:defRPr/>
            </a:pPr>
            <a:r>
              <a:rPr lang="cy-GB" altLang="cy-GB" dirty="0">
                <a:latin typeface="Arial" panose="020B0604020202020204" pitchFamily="34" charset="0"/>
                <a:cs typeface="Arial" panose="020B0604020202020204" pitchFamily="34" charset="0"/>
              </a:rPr>
              <a:t>Cyflwyniad</a:t>
            </a:r>
          </a:p>
        </p:txBody>
      </p:sp>
      <p:sp>
        <p:nvSpPr>
          <p:cNvPr id="5124" name="Rectangle 6"/>
          <p:cNvSpPr>
            <a:spLocks noGrp="1" noChangeArrowheads="1"/>
          </p:cNvSpPr>
          <p:nvPr>
            <p:ph type="body" sz="half" idx="2"/>
          </p:nvPr>
        </p:nvSpPr>
        <p:spPr>
          <a:xfrm>
            <a:off x="6240463" y="1573305"/>
            <a:ext cx="5636358" cy="4170270"/>
          </a:xfrm>
        </p:spPr>
        <p:txBody>
          <a:bodyPr rtlCol="0">
            <a:normAutofit/>
          </a:bodyPr>
          <a:lstStyle/>
          <a:p>
            <a:pPr>
              <a:buFontTx/>
              <a:buChar char="•"/>
              <a:defRPr/>
            </a:pPr>
            <a:r>
              <a:rPr lang="en-US" altLang="en-US" kern="0" dirty="0" err="1">
                <a:latin typeface="Arial" panose="020B0604020202020204" pitchFamily="34" charset="0"/>
                <a:ea typeface="ＭＳ Ｐゴシック" panose="020B0600070205080204" pitchFamily="34" charset="-128"/>
                <a:cs typeface="Arial" panose="020B0604020202020204" pitchFamily="34" charset="0"/>
              </a:rPr>
              <a:t>Analyse</a:t>
            </a:r>
            <a:r>
              <a:rPr lang="en-US" altLang="en-US" kern="0" dirty="0">
                <a:latin typeface="Arial" panose="020B0604020202020204" pitchFamily="34" charset="0"/>
                <a:ea typeface="ＭＳ Ｐゴシック" panose="020B0600070205080204" pitchFamily="34" charset="-128"/>
                <a:cs typeface="Arial" panose="020B0604020202020204" pitchFamily="34" charset="0"/>
              </a:rPr>
              <a:t>, in depth</a:t>
            </a:r>
          </a:p>
          <a:p>
            <a:pPr>
              <a:buFontTx/>
              <a:buChar char="•"/>
              <a:defRPr/>
            </a:pPr>
            <a:r>
              <a:rPr lang="en-US" altLang="en-US" kern="0" dirty="0">
                <a:latin typeface="Arial" panose="020B0604020202020204" pitchFamily="34" charset="0"/>
                <a:ea typeface="ＭＳ Ｐゴシック" panose="020B0600070205080204" pitchFamily="34" charset="-128"/>
                <a:cs typeface="Arial" panose="020B0604020202020204" pitchFamily="34" charset="0"/>
              </a:rPr>
              <a:t>Critically evaluate</a:t>
            </a:r>
          </a:p>
          <a:p>
            <a:pPr>
              <a:buFontTx/>
              <a:buChar char="•"/>
              <a:defRPr/>
            </a:pPr>
            <a:r>
              <a:rPr lang="en-US" altLang="en-US" kern="0" dirty="0">
                <a:latin typeface="Arial" panose="020B0604020202020204" pitchFamily="34" charset="0"/>
                <a:ea typeface="ＭＳ Ｐゴシック" panose="020B0600070205080204" pitchFamily="34" charset="-128"/>
                <a:cs typeface="Arial" panose="020B0604020202020204" pitchFamily="34" charset="0"/>
              </a:rPr>
              <a:t>Explore, in depth</a:t>
            </a:r>
          </a:p>
          <a:p>
            <a:pPr>
              <a:buFontTx/>
              <a:buChar char="•"/>
              <a:defRPr/>
            </a:pPr>
            <a:r>
              <a:rPr lang="en-GB" altLang="cy-GB" kern="0" dirty="0">
                <a:latin typeface="Arial" panose="020B0604020202020204" pitchFamily="34" charset="0"/>
                <a:ea typeface="ＭＳ Ｐゴシック" panose="020B0600070205080204" pitchFamily="34" charset="-128"/>
                <a:cs typeface="Arial" panose="020B0604020202020204" pitchFamily="34" charset="0"/>
              </a:rPr>
              <a:t>Organisation</a:t>
            </a:r>
          </a:p>
          <a:p>
            <a:pPr>
              <a:buFontTx/>
              <a:buChar char="•"/>
              <a:defRPr/>
            </a:pPr>
            <a:r>
              <a:rPr lang="en-GB" altLang="cy-GB" kern="0" dirty="0">
                <a:latin typeface="Arial" panose="020B0604020202020204" pitchFamily="34" charset="0"/>
                <a:ea typeface="ＭＳ Ｐゴシック" panose="020B0600070205080204" pitchFamily="34" charset="-128"/>
                <a:cs typeface="Arial" panose="020B0604020202020204" pitchFamily="34" charset="0"/>
              </a:rPr>
              <a:t>Range of information sources</a:t>
            </a:r>
          </a:p>
          <a:p>
            <a:pPr>
              <a:buFontTx/>
              <a:buChar char="•"/>
              <a:defRPr/>
            </a:pPr>
            <a:r>
              <a:rPr lang="en-GB" altLang="cy-GB" kern="0" dirty="0">
                <a:latin typeface="Arial" panose="020B0604020202020204" pitchFamily="34" charset="0"/>
                <a:ea typeface="ＭＳ Ｐゴシック" panose="020B0600070205080204" pitchFamily="34" charset="-128"/>
                <a:cs typeface="Arial" panose="020B0604020202020204" pitchFamily="34" charset="0"/>
              </a:rPr>
              <a:t>Presentation</a:t>
            </a:r>
          </a:p>
        </p:txBody>
      </p:sp>
    </p:spTree>
    <p:extLst>
      <p:ext uri="{BB962C8B-B14F-4D97-AF65-F5344CB8AC3E}">
        <p14:creationId xmlns:p14="http://schemas.microsoft.com/office/powerpoint/2010/main" val="157891669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p:cNvSpPr>
            <a:spLocks noGrp="1"/>
          </p:cNvSpPr>
          <p:nvPr>
            <p:ph type="title"/>
          </p:nvPr>
        </p:nvSpPr>
        <p:spPr>
          <a:xfrm>
            <a:off x="712099" y="260649"/>
            <a:ext cx="10495370" cy="936104"/>
          </a:xfrm>
        </p:spPr>
        <p:txBody>
          <a:bodyPr>
            <a:noAutofit/>
          </a:bodyPr>
          <a:lstStyle/>
          <a:p>
            <a:pPr eaLnBrk="1" hangingPunct="1"/>
            <a:r>
              <a:rPr lang="en-US" altLang="en-US" sz="3600" b="1" dirty="0" err="1">
                <a:latin typeface="Arial" panose="020B0604020202020204" pitchFamily="34" charset="0"/>
                <a:cs typeface="Arial" panose="020B0604020202020204" pitchFamily="34" charset="0"/>
              </a:rPr>
              <a:t>Aseiniad</a:t>
            </a:r>
            <a:r>
              <a:rPr lang="en-US" altLang="en-US" sz="3600" b="1" dirty="0">
                <a:latin typeface="Arial" panose="020B0604020202020204" pitchFamily="34" charset="0"/>
                <a:cs typeface="Arial" panose="020B0604020202020204" pitchFamily="34" charset="0"/>
              </a:rPr>
              <a:t> </a:t>
            </a:r>
            <a:br>
              <a:rPr lang="en-US" altLang="en-US" sz="3600" b="1" dirty="0">
                <a:latin typeface="Arial" panose="020B0604020202020204" pitchFamily="34" charset="0"/>
                <a:cs typeface="Arial" panose="020B0604020202020204" pitchFamily="34" charset="0"/>
              </a:rPr>
            </a:br>
            <a:r>
              <a:rPr lang="en-US" altLang="en-US" sz="3600" b="1" dirty="0">
                <a:latin typeface="Arial" panose="020B0604020202020204" pitchFamily="34" charset="0"/>
                <a:cs typeface="Arial" panose="020B0604020202020204" pitchFamily="34" charset="0"/>
              </a:rPr>
              <a:t>Assessment</a:t>
            </a:r>
          </a:p>
        </p:txBody>
      </p:sp>
      <p:sp>
        <p:nvSpPr>
          <p:cNvPr id="17411" name="Content Placeholder 2"/>
          <p:cNvSpPr>
            <a:spLocks noGrp="1"/>
          </p:cNvSpPr>
          <p:nvPr>
            <p:ph sz="half" idx="1"/>
          </p:nvPr>
        </p:nvSpPr>
        <p:spPr>
          <a:xfrm>
            <a:off x="517890" y="1519144"/>
            <a:ext cx="5130279" cy="3674270"/>
          </a:xfrm>
        </p:spPr>
        <p:txBody>
          <a:bodyPr>
            <a:normAutofit lnSpcReduction="10000"/>
          </a:bodyPr>
          <a:lstStyle/>
          <a:p>
            <a:pPr marL="0" indent="0">
              <a:buNone/>
            </a:pPr>
            <a:r>
              <a:rPr lang="en-GB" altLang="en-US" sz="3600" b="1" dirty="0" err="1">
                <a:latin typeface="Arial" panose="020B0604020202020204" pitchFamily="34" charset="0"/>
                <a:ea typeface="ＭＳ Ｐゴシック" pitchFamily="34" charset="-128"/>
                <a:cs typeface="Arial" panose="020B0604020202020204" pitchFamily="34" charset="0"/>
              </a:rPr>
              <a:t>Aseniad</a:t>
            </a:r>
            <a:endParaRPr lang="en-GB" altLang="en-US" sz="3600" b="1" dirty="0">
              <a:latin typeface="Arial" panose="020B0604020202020204" pitchFamily="34" charset="0"/>
              <a:ea typeface="ＭＳ Ｐゴシック" pitchFamily="34" charset="-128"/>
              <a:cs typeface="Arial" panose="020B0604020202020204" pitchFamily="34" charset="0"/>
            </a:endParaRPr>
          </a:p>
          <a:p>
            <a:pPr marL="0" indent="0">
              <a:buNone/>
            </a:pPr>
            <a:endParaRPr lang="en-GB" altLang="en-US" sz="3600" dirty="0">
              <a:latin typeface="Arial" panose="020B0604020202020204" pitchFamily="34" charset="0"/>
              <a:ea typeface="ＭＳ Ｐゴシック" pitchFamily="34" charset="-128"/>
              <a:cs typeface="Arial" panose="020B0604020202020204" pitchFamily="34" charset="0"/>
            </a:endParaRPr>
          </a:p>
          <a:p>
            <a:pPr marL="0" indent="0">
              <a:buNone/>
            </a:pPr>
            <a:r>
              <a:rPr lang="en-GB" altLang="en-US" sz="3600" dirty="0" err="1">
                <a:latin typeface="Arial" panose="020B0604020202020204" pitchFamily="34" charset="0"/>
                <a:ea typeface="ＭＳ Ｐゴシック" pitchFamily="34" charset="-128"/>
                <a:cs typeface="Arial" panose="020B0604020202020204" pitchFamily="34" charset="0"/>
              </a:rPr>
              <a:t>Portffolio</a:t>
            </a:r>
            <a:endParaRPr lang="en-GB" altLang="en-US" sz="3600" dirty="0">
              <a:latin typeface="Arial" panose="020B0604020202020204" pitchFamily="34" charset="0"/>
              <a:ea typeface="ＭＳ Ｐゴシック" pitchFamily="34" charset="-128"/>
              <a:cs typeface="Arial" panose="020B0604020202020204" pitchFamily="34" charset="0"/>
            </a:endParaRPr>
          </a:p>
          <a:p>
            <a:pPr marL="0" indent="0">
              <a:buNone/>
            </a:pPr>
            <a:r>
              <a:rPr lang="en-GB" altLang="en-US" sz="3600" dirty="0">
                <a:latin typeface="Arial" panose="020B0604020202020204" pitchFamily="34" charset="0"/>
                <a:ea typeface="ＭＳ Ｐゴシック" pitchFamily="34" charset="-128"/>
                <a:cs typeface="Arial" panose="020B0604020202020204" pitchFamily="34" charset="0"/>
              </a:rPr>
              <a:t>3 </a:t>
            </a:r>
            <a:r>
              <a:rPr lang="en-GB" altLang="en-US" sz="3600" dirty="0" err="1">
                <a:latin typeface="Arial" panose="020B0604020202020204" pitchFamily="34" charset="0"/>
                <a:ea typeface="ＭＳ Ｐゴシック" pitchFamily="34" charset="-128"/>
                <a:cs typeface="Arial" panose="020B0604020202020204" pitchFamily="34" charset="0"/>
              </a:rPr>
              <a:t>rhan</a:t>
            </a:r>
            <a:endParaRPr lang="en-GB" altLang="en-US" sz="3600" dirty="0">
              <a:latin typeface="Arial" panose="020B0604020202020204" pitchFamily="34" charset="0"/>
              <a:ea typeface="ＭＳ Ｐゴシック" pitchFamily="34" charset="-128"/>
              <a:cs typeface="Arial" panose="020B0604020202020204" pitchFamily="34" charset="0"/>
            </a:endParaRPr>
          </a:p>
          <a:p>
            <a:pPr marL="0" indent="0">
              <a:buNone/>
            </a:pPr>
            <a:endParaRPr lang="en-GB" altLang="en-US" sz="3600" dirty="0">
              <a:latin typeface="Arial" panose="020B0604020202020204" pitchFamily="34" charset="0"/>
              <a:ea typeface="ＭＳ Ｐゴシック" pitchFamily="34" charset="-128"/>
              <a:cs typeface="Arial" panose="020B0604020202020204" pitchFamily="34" charset="0"/>
            </a:endParaRPr>
          </a:p>
          <a:p>
            <a:pPr marL="0" indent="0">
              <a:buNone/>
            </a:pPr>
            <a:r>
              <a:rPr lang="en-GB" altLang="en-US" sz="3600" dirty="0">
                <a:latin typeface="Arial" panose="020B0604020202020204" pitchFamily="34" charset="0"/>
                <a:ea typeface="ＭＳ Ｐゴシック" pitchFamily="34" charset="-128"/>
                <a:cs typeface="Arial" panose="020B0604020202020204" pitchFamily="34" charset="0"/>
              </a:rPr>
              <a:t>5000 o </a:t>
            </a:r>
            <a:r>
              <a:rPr lang="en-GB" altLang="en-US" sz="3600" dirty="0" err="1">
                <a:latin typeface="Arial" panose="020B0604020202020204" pitchFamily="34" charset="0"/>
                <a:ea typeface="ＭＳ Ｐゴシック" pitchFamily="34" charset="-128"/>
                <a:cs typeface="Arial" panose="020B0604020202020204" pitchFamily="34" charset="0"/>
              </a:rPr>
              <a:t>eiriau</a:t>
            </a:r>
            <a:endParaRPr lang="en-GB" altLang="en-US" sz="3600" dirty="0">
              <a:latin typeface="Arial" panose="020B0604020202020204" pitchFamily="34" charset="0"/>
              <a:ea typeface="ＭＳ Ｐゴシック" pitchFamily="34" charset="-128"/>
              <a:cs typeface="Arial" panose="020B0604020202020204" pitchFamily="34" charset="0"/>
            </a:endParaRPr>
          </a:p>
          <a:p>
            <a:pPr marL="0" indent="0">
              <a:buNone/>
            </a:pPr>
            <a:endParaRPr lang="en-GB" altLang="en-US" dirty="0">
              <a:latin typeface="Arial" panose="020B0604020202020204" pitchFamily="34" charset="0"/>
              <a:ea typeface="ＭＳ Ｐゴシック" pitchFamily="34" charset="-128"/>
              <a:cs typeface="Arial" panose="020B0604020202020204" pitchFamily="34" charset="0"/>
            </a:endParaRPr>
          </a:p>
          <a:p>
            <a:pPr marL="0" indent="0">
              <a:buNone/>
            </a:pPr>
            <a:endParaRPr lang="en-GB" altLang="en-US" dirty="0">
              <a:ea typeface="ＭＳ Ｐゴシック" pitchFamily="34" charset="-128"/>
            </a:endParaRPr>
          </a:p>
        </p:txBody>
      </p:sp>
      <p:sp>
        <p:nvSpPr>
          <p:cNvPr id="17412" name="Content Placeholder 3"/>
          <p:cNvSpPr>
            <a:spLocks noGrp="1"/>
          </p:cNvSpPr>
          <p:nvPr>
            <p:ph sz="half" idx="2"/>
          </p:nvPr>
        </p:nvSpPr>
        <p:spPr>
          <a:xfrm>
            <a:off x="5964266" y="1412777"/>
            <a:ext cx="5388860" cy="4016476"/>
          </a:xfrm>
        </p:spPr>
        <p:txBody>
          <a:bodyPr>
            <a:normAutofit lnSpcReduction="10000"/>
          </a:bodyPr>
          <a:lstStyle/>
          <a:p>
            <a:pPr marL="0" indent="0">
              <a:buNone/>
            </a:pPr>
            <a:r>
              <a:rPr lang="en-US" altLang="en-US" sz="3600" b="1" dirty="0">
                <a:latin typeface="Arial" panose="020B0604020202020204" pitchFamily="34" charset="0"/>
                <a:ea typeface="ＭＳ Ｐゴシック" pitchFamily="34" charset="-128"/>
                <a:cs typeface="Arial" panose="020B0604020202020204" pitchFamily="34" charset="0"/>
              </a:rPr>
              <a:t>Assessment </a:t>
            </a:r>
            <a:r>
              <a:rPr lang="en-US" altLang="en-US" sz="3600" dirty="0">
                <a:latin typeface="Arial" panose="020B0604020202020204" pitchFamily="34" charset="0"/>
                <a:ea typeface="ＭＳ Ｐゴシック" pitchFamily="34" charset="-128"/>
                <a:cs typeface="Arial" panose="020B0604020202020204" pitchFamily="34" charset="0"/>
              </a:rPr>
              <a:t>   </a:t>
            </a:r>
          </a:p>
          <a:p>
            <a:pPr marL="0" indent="0">
              <a:buNone/>
            </a:pPr>
            <a:endParaRPr lang="en-US" altLang="en-US" sz="3600" dirty="0">
              <a:latin typeface="Arial" panose="020B0604020202020204" pitchFamily="34" charset="0"/>
              <a:ea typeface="ＭＳ Ｐゴシック" pitchFamily="34" charset="-128"/>
              <a:cs typeface="Arial" panose="020B0604020202020204" pitchFamily="34" charset="0"/>
            </a:endParaRPr>
          </a:p>
          <a:p>
            <a:pPr marL="0" indent="0">
              <a:buNone/>
            </a:pPr>
            <a:r>
              <a:rPr lang="en-US" altLang="en-US" sz="3600" dirty="0">
                <a:latin typeface="Arial" panose="020B0604020202020204" pitchFamily="34" charset="0"/>
                <a:ea typeface="ＭＳ Ｐゴシック" pitchFamily="34" charset="-128"/>
                <a:cs typeface="Arial" panose="020B0604020202020204" pitchFamily="34" charset="0"/>
              </a:rPr>
              <a:t>Portfolio</a:t>
            </a:r>
          </a:p>
          <a:p>
            <a:pPr marL="0" indent="0">
              <a:buNone/>
            </a:pPr>
            <a:r>
              <a:rPr lang="en-US" altLang="en-US" sz="3600" dirty="0">
                <a:latin typeface="Arial" panose="020B0604020202020204" pitchFamily="34" charset="0"/>
                <a:ea typeface="ＭＳ Ｐゴシック" pitchFamily="34" charset="-128"/>
                <a:cs typeface="Arial" panose="020B0604020202020204" pitchFamily="34" charset="0"/>
              </a:rPr>
              <a:t>3 parts</a:t>
            </a:r>
          </a:p>
          <a:p>
            <a:pPr marL="0" indent="0">
              <a:buNone/>
            </a:pPr>
            <a:endParaRPr lang="en-US" altLang="en-US" sz="3600" dirty="0">
              <a:latin typeface="Arial" panose="020B0604020202020204" pitchFamily="34" charset="0"/>
              <a:ea typeface="ＭＳ Ｐゴシック" pitchFamily="34" charset="-128"/>
              <a:cs typeface="Arial" panose="020B0604020202020204" pitchFamily="34" charset="0"/>
            </a:endParaRPr>
          </a:p>
          <a:p>
            <a:pPr marL="0" indent="0">
              <a:buNone/>
            </a:pPr>
            <a:r>
              <a:rPr lang="en-US" altLang="en-US" sz="3600" dirty="0">
                <a:latin typeface="Arial" panose="020B0604020202020204" pitchFamily="34" charset="0"/>
                <a:ea typeface="ＭＳ Ｐゴシック" pitchFamily="34" charset="-128"/>
                <a:cs typeface="Arial" panose="020B0604020202020204" pitchFamily="34" charset="0"/>
              </a:rPr>
              <a:t>5000 words</a:t>
            </a:r>
          </a:p>
          <a:p>
            <a:pPr marL="0" indent="0">
              <a:buNone/>
            </a:pPr>
            <a:endParaRPr lang="en-US" altLang="en-US" dirty="0">
              <a:latin typeface="Arial" panose="020B0604020202020204" pitchFamily="34" charset="0"/>
              <a:ea typeface="ＭＳ Ｐゴシック" pitchFamily="34" charset="-128"/>
              <a:cs typeface="Arial" panose="020B0604020202020204" pitchFamily="34" charset="0"/>
            </a:endParaRPr>
          </a:p>
          <a:p>
            <a:pPr marL="0" indent="0">
              <a:buNone/>
            </a:pPr>
            <a:endParaRPr lang="en-GB" altLang="en-US" dirty="0">
              <a:ea typeface="ＭＳ Ｐゴシック" pitchFamily="34" charset="-128"/>
            </a:endParaRPr>
          </a:p>
        </p:txBody>
      </p:sp>
    </p:spTree>
    <p:custDataLst>
      <p:tags r:id="rId1"/>
    </p:custDataLst>
    <p:extLst>
      <p:ext uri="{BB962C8B-B14F-4D97-AF65-F5344CB8AC3E}">
        <p14:creationId xmlns:p14="http://schemas.microsoft.com/office/powerpoint/2010/main" val="375050340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8"/>
            <a:ext cx="10515600" cy="486749"/>
          </a:xfrm>
        </p:spPr>
        <p:txBody>
          <a:bodyPr>
            <a:normAutofit fontScale="90000"/>
          </a:bodyPr>
          <a:lstStyle/>
          <a:p>
            <a:r>
              <a:rPr lang="en-GB" b="1" dirty="0">
                <a:latin typeface="Arial" panose="020B0604020202020204" pitchFamily="34" charset="0"/>
                <a:cs typeface="Arial" panose="020B0604020202020204" pitchFamily="34" charset="0"/>
              </a:rPr>
              <a:t>Y </a:t>
            </a:r>
            <a:r>
              <a:rPr lang="en-GB" b="1" dirty="0" err="1">
                <a:latin typeface="Arial" panose="020B0604020202020204" pitchFamily="34" charset="0"/>
                <a:cs typeface="Arial" panose="020B0604020202020204" pitchFamily="34" charset="0"/>
              </a:rPr>
              <a:t>Dasg</a:t>
            </a:r>
            <a:r>
              <a:rPr lang="en-GB" b="1" dirty="0">
                <a:latin typeface="Arial" panose="020B0604020202020204" pitchFamily="34" charset="0"/>
                <a:cs typeface="Arial" panose="020B0604020202020204" pitchFamily="34" charset="0"/>
              </a:rPr>
              <a:t>/The Task</a:t>
            </a:r>
          </a:p>
        </p:txBody>
      </p:sp>
      <p:sp>
        <p:nvSpPr>
          <p:cNvPr id="3" name="Content Placeholder 2"/>
          <p:cNvSpPr>
            <a:spLocks noGrp="1"/>
          </p:cNvSpPr>
          <p:nvPr>
            <p:ph sz="half" idx="1"/>
          </p:nvPr>
        </p:nvSpPr>
        <p:spPr>
          <a:xfrm>
            <a:off x="320431" y="1008530"/>
            <a:ext cx="5931877" cy="5168433"/>
          </a:xfrm>
        </p:spPr>
        <p:txBody>
          <a:bodyPr>
            <a:normAutofit fontScale="62500" lnSpcReduction="20000"/>
          </a:bodyPr>
          <a:lstStyle/>
          <a:p>
            <a:pPr indent="0">
              <a:buNone/>
            </a:pPr>
            <a:r>
              <a:rPr lang="cy-GB" sz="2900" b="1" dirty="0">
                <a:effectLst/>
                <a:latin typeface="Arial" panose="020B0604020202020204" pitchFamily="34" charset="0"/>
                <a:ea typeface="Times New Roman" panose="02020603050405020304" pitchFamily="18" charset="0"/>
              </a:rPr>
              <a:t>Cynhyrchwch portffolio ysgrifenedig a chyflwynwch hwn mewn tri rhan, sydd yn cynnig archwiliad beirniadol sydd yn cynnwys y canlynol: </a:t>
            </a:r>
          </a:p>
          <a:p>
            <a:pPr marL="514350" indent="-285750"/>
            <a:r>
              <a:rPr lang="cy-GB" sz="2900" dirty="0">
                <a:effectLst/>
                <a:latin typeface="Arial" panose="020B0604020202020204" pitchFamily="34" charset="0"/>
                <a:ea typeface="Times New Roman" panose="02020603050405020304" pitchFamily="18" charset="0"/>
              </a:rPr>
              <a:t>Darparwch dadansoddiad beirniadol o arweinyddiaeth catalytig a dangoswch sut mae’r natur heriol o arwain a rheoli darpariaeth blynyddoedd cynnar yn sicrhau bod y gweithlu blynyddoedd cynnar yn gymwys i gwrdd a gofynion cymhleth ffactorau a materion cymdeithasegol sydd yn gallu cael effaith ar fywydau plant bach </a:t>
            </a:r>
            <a:r>
              <a:rPr lang="cy-GB" sz="2900" b="1" dirty="0">
                <a:effectLst/>
                <a:latin typeface="Arial" panose="020B0604020202020204" pitchFamily="34" charset="0"/>
                <a:ea typeface="Times New Roman" panose="02020603050405020304" pitchFamily="18" charset="0"/>
              </a:rPr>
              <a:t>(tua. 1750 - 2000 o eiriau);  </a:t>
            </a:r>
          </a:p>
          <a:p>
            <a:pPr marL="514350" indent="-285750"/>
            <a:r>
              <a:rPr lang="cy-GB" sz="2900" dirty="0">
                <a:effectLst/>
                <a:latin typeface="Arial" panose="020B0604020202020204" pitchFamily="34" charset="0"/>
                <a:ea typeface="Times New Roman" panose="02020603050405020304" pitchFamily="18" charset="0"/>
              </a:rPr>
              <a:t>Tra’n ystyried cyd-destunau gwleidyddol hanesyddol, darparwch archwiliad cymharol a beirniadol ar sut mae hawliau plant ynghyd ac apwyntio Comisiynwyr Plant ar draws y DU wedi cael effaith ar plentyndod cynnar </a:t>
            </a:r>
            <a:r>
              <a:rPr lang="cy-GB" sz="2900" b="1" dirty="0">
                <a:effectLst/>
                <a:latin typeface="Arial" panose="020B0604020202020204" pitchFamily="34" charset="0"/>
                <a:ea typeface="Times New Roman" panose="02020603050405020304" pitchFamily="18" charset="0"/>
              </a:rPr>
              <a:t>(tua 1750 - 2000 o eiriau);  </a:t>
            </a:r>
          </a:p>
          <a:p>
            <a:pPr marL="514350" indent="-285750"/>
            <a:r>
              <a:rPr lang="cy-GB" sz="2900" dirty="0">
                <a:effectLst/>
                <a:latin typeface="Arial" panose="020B0604020202020204" pitchFamily="34" charset="0"/>
                <a:ea typeface="Times New Roman" panose="02020603050405020304" pitchFamily="18" charset="0"/>
              </a:rPr>
              <a:t>Dewiswch UN agwedd cymdeithasegol sydd yn herio profiadau bywyd plant a darparwch gwerthusiad beirniadol o’r ymyraethau cynnar a’r gwasanaethau sydd yn eu lle i gefnogi eich agwedd dewisedig </a:t>
            </a:r>
            <a:r>
              <a:rPr lang="cy-GB" sz="2900" b="1" dirty="0">
                <a:effectLst/>
                <a:latin typeface="Arial" panose="020B0604020202020204" pitchFamily="34" charset="0"/>
                <a:ea typeface="Times New Roman" panose="02020603050405020304" pitchFamily="18" charset="0"/>
              </a:rPr>
              <a:t>(tua.1000 - 1500 o eiriau). </a:t>
            </a:r>
            <a:endParaRPr lang="en-GB" sz="2900" b="1" dirty="0">
              <a:effectLst/>
              <a:latin typeface="Times New Roman" panose="02020603050405020304" pitchFamily="18" charset="0"/>
              <a:ea typeface="Times New Roman" panose="02020603050405020304" pitchFamily="18" charset="0"/>
            </a:endParaRPr>
          </a:p>
          <a:p>
            <a:endParaRPr lang="en-GB" dirty="0"/>
          </a:p>
        </p:txBody>
      </p:sp>
      <p:sp>
        <p:nvSpPr>
          <p:cNvPr id="4" name="Content Placeholder 3"/>
          <p:cNvSpPr>
            <a:spLocks noGrp="1"/>
          </p:cNvSpPr>
          <p:nvPr>
            <p:ph sz="half" idx="2"/>
          </p:nvPr>
        </p:nvSpPr>
        <p:spPr>
          <a:xfrm>
            <a:off x="6172199" y="1008530"/>
            <a:ext cx="5699369" cy="5168433"/>
          </a:xfrm>
        </p:spPr>
        <p:txBody>
          <a:bodyPr>
            <a:normAutofit fontScale="62500" lnSpcReduction="20000"/>
          </a:bodyPr>
          <a:lstStyle/>
          <a:p>
            <a:pPr indent="0">
              <a:buNone/>
            </a:pPr>
            <a:r>
              <a:rPr lang="en-GB" sz="2800" b="1" dirty="0">
                <a:effectLst/>
                <a:latin typeface="Arial" panose="020B0604020202020204" pitchFamily="34" charset="0"/>
                <a:ea typeface="Times New Roman" panose="02020603050405020304" pitchFamily="18" charset="0"/>
              </a:rPr>
              <a:t>Produce a written portfolio and present this in three parts, providing a critical exploration that includes the following:</a:t>
            </a:r>
            <a:endParaRPr lang="en-GB" sz="2800" b="1" dirty="0">
              <a:effectLst/>
              <a:latin typeface="Times New Roman" panose="02020603050405020304" pitchFamily="18" charset="0"/>
              <a:ea typeface="Times New Roman" panose="02020603050405020304" pitchFamily="18" charset="0"/>
            </a:endParaRPr>
          </a:p>
          <a:p>
            <a:pPr marL="457200"/>
            <a:r>
              <a:rPr lang="en-GB" sz="2800" dirty="0">
                <a:effectLst/>
                <a:latin typeface="Arial" panose="020B0604020202020204" pitchFamily="34" charset="0"/>
                <a:ea typeface="Times New Roman" panose="02020603050405020304" pitchFamily="18" charset="0"/>
              </a:rPr>
              <a:t> Provide a critical analysis of catalytic leadership and how the challenging nature of leading and managing early years provision ensures that the early years workforce is equipped to meet the complex demands of sociological factors and issues that impact on young children’s lives; </a:t>
            </a:r>
            <a:r>
              <a:rPr lang="en-GB" sz="2800" b="1" dirty="0">
                <a:effectLst/>
                <a:latin typeface="Arial" panose="020B0604020202020204" pitchFamily="34" charset="0"/>
                <a:ea typeface="Times New Roman" panose="02020603050405020304" pitchFamily="18" charset="0"/>
              </a:rPr>
              <a:t>(approx. 1750 - 2000 words) </a:t>
            </a:r>
          </a:p>
          <a:p>
            <a:pPr marL="457200"/>
            <a:r>
              <a:rPr lang="en-GB" sz="2800" dirty="0">
                <a:effectLst/>
                <a:latin typeface="Arial" panose="020B0604020202020204" pitchFamily="34" charset="0"/>
                <a:ea typeface="Times New Roman" panose="02020603050405020304" pitchFamily="18" charset="0"/>
              </a:rPr>
              <a:t>Whilst considering historical political contexts, provide a comparative and critical exploration of how children’s rights and the appointment of Children’s Commissioners across the UK have impacted on early childhood; </a:t>
            </a:r>
            <a:r>
              <a:rPr lang="en-GB" sz="2800" b="1" dirty="0">
                <a:effectLst/>
                <a:latin typeface="Arial" panose="020B0604020202020204" pitchFamily="34" charset="0"/>
                <a:ea typeface="Times New Roman" panose="02020603050405020304" pitchFamily="18" charset="0"/>
              </a:rPr>
              <a:t>(approx. 1750 - 2000 words) </a:t>
            </a:r>
          </a:p>
          <a:p>
            <a:pPr marL="457200"/>
            <a:r>
              <a:rPr lang="en-GB" sz="2800" dirty="0">
                <a:effectLst/>
                <a:latin typeface="Arial" panose="020B0604020202020204" pitchFamily="34" charset="0"/>
                <a:ea typeface="Times New Roman" panose="02020603050405020304" pitchFamily="18" charset="0"/>
              </a:rPr>
              <a:t>Choose ONE sociological aspect that challenges children’s life experiences and provide a critical evaluation of the early interventions and services that are in place to support your chosen aspect; </a:t>
            </a:r>
            <a:r>
              <a:rPr lang="en-GB" sz="2800" b="1" dirty="0">
                <a:effectLst/>
                <a:latin typeface="Arial" panose="020B0604020202020204" pitchFamily="34" charset="0"/>
                <a:ea typeface="Times New Roman" panose="02020603050405020304" pitchFamily="18" charset="0"/>
              </a:rPr>
              <a:t>(approx. 1000 - 1500 words) </a:t>
            </a:r>
            <a:endParaRPr lang="en-GB" sz="2800" b="1" dirty="0">
              <a:effectLst/>
              <a:latin typeface="Times New Roman" panose="02020603050405020304" pitchFamily="18" charset="0"/>
              <a:ea typeface="Times New Roman" panose="02020603050405020304" pitchFamily="18" charset="0"/>
            </a:endParaRPr>
          </a:p>
          <a:p>
            <a:endParaRPr lang="en-GB" dirty="0"/>
          </a:p>
        </p:txBody>
      </p:sp>
    </p:spTree>
    <p:extLst>
      <p:ext uri="{BB962C8B-B14F-4D97-AF65-F5344CB8AC3E}">
        <p14:creationId xmlns:p14="http://schemas.microsoft.com/office/powerpoint/2010/main" val="124239953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D7A493-7CFC-406A-92ED-622E48DAE833}"/>
              </a:ext>
            </a:extLst>
          </p:cNvPr>
          <p:cNvSpPr>
            <a:spLocks noGrp="1"/>
          </p:cNvSpPr>
          <p:nvPr>
            <p:ph type="title"/>
          </p:nvPr>
        </p:nvSpPr>
        <p:spPr>
          <a:xfrm>
            <a:off x="838200" y="365127"/>
            <a:ext cx="10515600" cy="822811"/>
          </a:xfrm>
        </p:spPr>
        <p:txBody>
          <a:bodyPr/>
          <a:lstStyle/>
          <a:p>
            <a:r>
              <a:rPr lang="en-GB" b="1" dirty="0" err="1">
                <a:latin typeface="Arial" panose="020B0604020202020204" pitchFamily="34" charset="0"/>
                <a:cs typeface="Arial" panose="020B0604020202020204" pitchFamily="34" charset="0"/>
              </a:rPr>
              <a:t>Rhan</a:t>
            </a:r>
            <a:r>
              <a:rPr lang="en-GB" b="1" dirty="0">
                <a:latin typeface="Arial" panose="020B0604020202020204" pitchFamily="34" charset="0"/>
                <a:cs typeface="Arial" panose="020B0604020202020204" pitchFamily="34" charset="0"/>
              </a:rPr>
              <a:t> 1/Part 1</a:t>
            </a:r>
          </a:p>
        </p:txBody>
      </p:sp>
      <p:sp>
        <p:nvSpPr>
          <p:cNvPr id="3" name="Content Placeholder 2">
            <a:extLst>
              <a:ext uri="{FF2B5EF4-FFF2-40B4-BE49-F238E27FC236}">
                <a16:creationId xmlns:a16="http://schemas.microsoft.com/office/drawing/2014/main" id="{1595DEB7-A69D-41FF-A229-6315CA3724C7}"/>
              </a:ext>
            </a:extLst>
          </p:cNvPr>
          <p:cNvSpPr>
            <a:spLocks noGrp="1"/>
          </p:cNvSpPr>
          <p:nvPr>
            <p:ph sz="half" idx="1"/>
          </p:nvPr>
        </p:nvSpPr>
        <p:spPr>
          <a:xfrm>
            <a:off x="406400" y="1352062"/>
            <a:ext cx="5845908" cy="4431323"/>
          </a:xfrm>
        </p:spPr>
        <p:txBody>
          <a:bodyPr>
            <a:normAutofit lnSpcReduction="10000"/>
          </a:bodyPr>
          <a:lstStyle/>
          <a:p>
            <a:r>
              <a:rPr lang="cy-GB" sz="2800" dirty="0">
                <a:effectLst/>
                <a:latin typeface="Arial" panose="020B0604020202020204" pitchFamily="34" charset="0"/>
                <a:ea typeface="Times New Roman" panose="02020603050405020304" pitchFamily="18" charset="0"/>
              </a:rPr>
              <a:t>Darparwch dadansoddiad beirniadol o arweinyddiaeth catalytig a dangoswch sut mae’r natur heriol o arwain a rheoli darpariaeth blynyddoedd cynnar yn sicrhau bod y gweithlu blynyddoedd cynnar yn gymwys i gwrdd a gofynion cymhleth ffactorau a materion cymdeithasegol sydd yn gallu cael effaith ar fywydau plant bach </a:t>
            </a:r>
            <a:r>
              <a:rPr lang="cy-GB" sz="2800" b="1" dirty="0">
                <a:effectLst/>
                <a:latin typeface="Arial" panose="020B0604020202020204" pitchFamily="34" charset="0"/>
                <a:ea typeface="Times New Roman" panose="02020603050405020304" pitchFamily="18" charset="0"/>
              </a:rPr>
              <a:t>(tua. 1750 - 2000 o eiriau);  </a:t>
            </a:r>
          </a:p>
          <a:p>
            <a:endParaRPr lang="en-GB" dirty="0"/>
          </a:p>
        </p:txBody>
      </p:sp>
      <p:sp>
        <p:nvSpPr>
          <p:cNvPr id="4" name="Content Placeholder 3">
            <a:extLst>
              <a:ext uri="{FF2B5EF4-FFF2-40B4-BE49-F238E27FC236}">
                <a16:creationId xmlns:a16="http://schemas.microsoft.com/office/drawing/2014/main" id="{D130F672-4FE6-485A-A90E-3A07285B732D}"/>
              </a:ext>
            </a:extLst>
          </p:cNvPr>
          <p:cNvSpPr>
            <a:spLocks noGrp="1"/>
          </p:cNvSpPr>
          <p:nvPr>
            <p:ph sz="half" idx="2"/>
          </p:nvPr>
        </p:nvSpPr>
        <p:spPr>
          <a:xfrm>
            <a:off x="6549292" y="1477108"/>
            <a:ext cx="5236306" cy="4699855"/>
          </a:xfrm>
        </p:spPr>
        <p:txBody>
          <a:bodyPr>
            <a:normAutofit lnSpcReduction="10000"/>
          </a:bodyPr>
          <a:lstStyle/>
          <a:p>
            <a:r>
              <a:rPr lang="en-GB" sz="2800" dirty="0">
                <a:effectLst/>
                <a:latin typeface="Arial" panose="020B0604020202020204" pitchFamily="34" charset="0"/>
                <a:ea typeface="Times New Roman" panose="02020603050405020304" pitchFamily="18" charset="0"/>
              </a:rPr>
              <a:t> Provide a critical analysis of catalytic leadership and how the challenging nature of leading and managing early years provision ensures that the early years workforce is equipped to meet the complex demands of sociological factors and issues that impact on young children’s lives; </a:t>
            </a:r>
            <a:r>
              <a:rPr lang="en-GB" sz="2800" b="1" dirty="0">
                <a:effectLst/>
                <a:latin typeface="Arial" panose="020B0604020202020204" pitchFamily="34" charset="0"/>
                <a:ea typeface="Times New Roman" panose="02020603050405020304" pitchFamily="18" charset="0"/>
              </a:rPr>
              <a:t>(approx. 1750 - 2000 words) </a:t>
            </a:r>
          </a:p>
          <a:p>
            <a:endParaRPr lang="en-GB" dirty="0"/>
          </a:p>
        </p:txBody>
      </p:sp>
    </p:spTree>
    <p:extLst>
      <p:ext uri="{BB962C8B-B14F-4D97-AF65-F5344CB8AC3E}">
        <p14:creationId xmlns:p14="http://schemas.microsoft.com/office/powerpoint/2010/main" val="229749652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7AB89C-3E4A-49B9-9267-FD3024501053}"/>
              </a:ext>
            </a:extLst>
          </p:cNvPr>
          <p:cNvSpPr>
            <a:spLocks noGrp="1"/>
          </p:cNvSpPr>
          <p:nvPr>
            <p:ph type="title"/>
          </p:nvPr>
        </p:nvSpPr>
        <p:spPr/>
        <p:txBody>
          <a:bodyPr/>
          <a:lstStyle/>
          <a:p>
            <a:r>
              <a:rPr lang="en-GB" b="1" dirty="0" err="1">
                <a:latin typeface="Arial" panose="020B0604020202020204" pitchFamily="34" charset="0"/>
                <a:cs typeface="Arial" panose="020B0604020202020204" pitchFamily="34" charset="0"/>
              </a:rPr>
              <a:t>Rhan</a:t>
            </a:r>
            <a:r>
              <a:rPr lang="en-GB" b="1" dirty="0">
                <a:latin typeface="Arial" panose="020B0604020202020204" pitchFamily="34" charset="0"/>
                <a:cs typeface="Arial" panose="020B0604020202020204" pitchFamily="34" charset="0"/>
              </a:rPr>
              <a:t> 2/Part 2</a:t>
            </a:r>
          </a:p>
        </p:txBody>
      </p:sp>
      <p:sp>
        <p:nvSpPr>
          <p:cNvPr id="3" name="Content Placeholder 2">
            <a:extLst>
              <a:ext uri="{FF2B5EF4-FFF2-40B4-BE49-F238E27FC236}">
                <a16:creationId xmlns:a16="http://schemas.microsoft.com/office/drawing/2014/main" id="{6594BD64-EAB1-44BE-8468-7FB5D2B2C81F}"/>
              </a:ext>
            </a:extLst>
          </p:cNvPr>
          <p:cNvSpPr>
            <a:spLocks noGrp="1"/>
          </p:cNvSpPr>
          <p:nvPr>
            <p:ph sz="half" idx="1"/>
          </p:nvPr>
        </p:nvSpPr>
        <p:spPr/>
        <p:txBody>
          <a:bodyPr/>
          <a:lstStyle/>
          <a:p>
            <a:r>
              <a:rPr lang="cy-GB" sz="2800" dirty="0">
                <a:effectLst/>
                <a:latin typeface="Arial" panose="020B0604020202020204" pitchFamily="34" charset="0"/>
                <a:ea typeface="Times New Roman" panose="02020603050405020304" pitchFamily="18" charset="0"/>
              </a:rPr>
              <a:t>Tra’n ystyried cyd-destunau gwleidyddol hanesyddol, darparwch archwiliad cymharol a beirniadol ar sut mae hawliau plant ynghyd ac apwyntio Comisiynwyr Plant ar draws y DU wedi cael effaith ar plentyndod cynnar </a:t>
            </a:r>
            <a:r>
              <a:rPr lang="cy-GB" sz="2800" b="1" dirty="0">
                <a:effectLst/>
                <a:latin typeface="Arial" panose="020B0604020202020204" pitchFamily="34" charset="0"/>
                <a:ea typeface="Times New Roman" panose="02020603050405020304" pitchFamily="18" charset="0"/>
              </a:rPr>
              <a:t>(tua 1750 - 2000 o eiriau);  </a:t>
            </a:r>
          </a:p>
          <a:p>
            <a:endParaRPr lang="en-GB" dirty="0"/>
          </a:p>
        </p:txBody>
      </p:sp>
      <p:sp>
        <p:nvSpPr>
          <p:cNvPr id="4" name="Content Placeholder 3">
            <a:extLst>
              <a:ext uri="{FF2B5EF4-FFF2-40B4-BE49-F238E27FC236}">
                <a16:creationId xmlns:a16="http://schemas.microsoft.com/office/drawing/2014/main" id="{43BEE4BA-3F6B-458A-8041-D266E1E12118}"/>
              </a:ext>
            </a:extLst>
          </p:cNvPr>
          <p:cNvSpPr>
            <a:spLocks noGrp="1"/>
          </p:cNvSpPr>
          <p:nvPr>
            <p:ph sz="half" idx="2"/>
          </p:nvPr>
        </p:nvSpPr>
        <p:spPr/>
        <p:txBody>
          <a:bodyPr/>
          <a:lstStyle/>
          <a:p>
            <a:r>
              <a:rPr lang="en-GB" sz="2800" dirty="0">
                <a:effectLst/>
                <a:latin typeface="Arial" panose="020B0604020202020204" pitchFamily="34" charset="0"/>
                <a:ea typeface="Times New Roman" panose="02020603050405020304" pitchFamily="18" charset="0"/>
              </a:rPr>
              <a:t>Whilst considering historical political contexts, provide a comparative and critical exploration of how children’s rights and the appointment of Children’s Commissioners across the UK have impacted on early childhood; </a:t>
            </a:r>
            <a:r>
              <a:rPr lang="en-GB" sz="2800" b="1" dirty="0">
                <a:effectLst/>
                <a:latin typeface="Arial" panose="020B0604020202020204" pitchFamily="34" charset="0"/>
                <a:ea typeface="Times New Roman" panose="02020603050405020304" pitchFamily="18" charset="0"/>
              </a:rPr>
              <a:t>(approx. 1750 - 2000 words) </a:t>
            </a:r>
          </a:p>
          <a:p>
            <a:endParaRPr lang="en-GB" dirty="0"/>
          </a:p>
        </p:txBody>
      </p:sp>
    </p:spTree>
    <p:extLst>
      <p:ext uri="{BB962C8B-B14F-4D97-AF65-F5344CB8AC3E}">
        <p14:creationId xmlns:p14="http://schemas.microsoft.com/office/powerpoint/2010/main" val="103586314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0683E3-A21D-4C0D-9C47-C154E7B06154}"/>
              </a:ext>
            </a:extLst>
          </p:cNvPr>
          <p:cNvSpPr>
            <a:spLocks noGrp="1"/>
          </p:cNvSpPr>
          <p:nvPr>
            <p:ph type="title"/>
          </p:nvPr>
        </p:nvSpPr>
        <p:spPr/>
        <p:txBody>
          <a:bodyPr/>
          <a:lstStyle/>
          <a:p>
            <a:r>
              <a:rPr lang="en-GB" b="1" dirty="0" err="1">
                <a:latin typeface="Arial" panose="020B0604020202020204" pitchFamily="34" charset="0"/>
                <a:cs typeface="Arial" panose="020B0604020202020204" pitchFamily="34" charset="0"/>
              </a:rPr>
              <a:t>Rhan</a:t>
            </a:r>
            <a:r>
              <a:rPr lang="en-GB" b="1" dirty="0">
                <a:latin typeface="Arial" panose="020B0604020202020204" pitchFamily="34" charset="0"/>
                <a:cs typeface="Arial" panose="020B0604020202020204" pitchFamily="34" charset="0"/>
              </a:rPr>
              <a:t> 3/Part 3</a:t>
            </a:r>
          </a:p>
        </p:txBody>
      </p:sp>
      <p:sp>
        <p:nvSpPr>
          <p:cNvPr id="3" name="Content Placeholder 2">
            <a:extLst>
              <a:ext uri="{FF2B5EF4-FFF2-40B4-BE49-F238E27FC236}">
                <a16:creationId xmlns:a16="http://schemas.microsoft.com/office/drawing/2014/main" id="{CEDAD36A-4D31-4FF4-BCF3-BA83495A4E00}"/>
              </a:ext>
            </a:extLst>
          </p:cNvPr>
          <p:cNvSpPr>
            <a:spLocks noGrp="1"/>
          </p:cNvSpPr>
          <p:nvPr>
            <p:ph sz="half" idx="1"/>
          </p:nvPr>
        </p:nvSpPr>
        <p:spPr/>
        <p:txBody>
          <a:bodyPr/>
          <a:lstStyle/>
          <a:p>
            <a:r>
              <a:rPr lang="cy-GB" sz="2800" dirty="0">
                <a:effectLst/>
                <a:latin typeface="Arial" panose="020B0604020202020204" pitchFamily="34" charset="0"/>
                <a:ea typeface="Times New Roman" panose="02020603050405020304" pitchFamily="18" charset="0"/>
              </a:rPr>
              <a:t>Dewiswch </a:t>
            </a:r>
            <a:r>
              <a:rPr lang="cy-GB" sz="2800" b="1" dirty="0">
                <a:effectLst/>
                <a:latin typeface="Arial" panose="020B0604020202020204" pitchFamily="34" charset="0"/>
                <a:ea typeface="Times New Roman" panose="02020603050405020304" pitchFamily="18" charset="0"/>
              </a:rPr>
              <a:t>UN</a:t>
            </a:r>
            <a:r>
              <a:rPr lang="cy-GB" sz="2800" dirty="0">
                <a:effectLst/>
                <a:latin typeface="Arial" panose="020B0604020202020204" pitchFamily="34" charset="0"/>
                <a:ea typeface="Times New Roman" panose="02020603050405020304" pitchFamily="18" charset="0"/>
              </a:rPr>
              <a:t> agwedd cymdeithasegol sydd yn herio profiadau bywyd plant a darparwch gwerthusiad beirniadol o’r ymyraethau cynnar a’r gwasanaethau sydd yn eu lle i gefnogi eich agwedd dewisedig </a:t>
            </a:r>
            <a:r>
              <a:rPr lang="cy-GB" sz="2800" b="1" dirty="0">
                <a:effectLst/>
                <a:latin typeface="Arial" panose="020B0604020202020204" pitchFamily="34" charset="0"/>
                <a:ea typeface="Times New Roman" panose="02020603050405020304" pitchFamily="18" charset="0"/>
              </a:rPr>
              <a:t>(tua.1000 - 1500 o eiriau). </a:t>
            </a:r>
            <a:endParaRPr lang="en-GB" sz="2800" b="1" dirty="0">
              <a:effectLst/>
              <a:latin typeface="Times New Roman" panose="02020603050405020304" pitchFamily="18" charset="0"/>
              <a:ea typeface="Times New Roman" panose="02020603050405020304" pitchFamily="18" charset="0"/>
            </a:endParaRPr>
          </a:p>
          <a:p>
            <a:endParaRPr lang="en-GB" dirty="0"/>
          </a:p>
        </p:txBody>
      </p:sp>
      <p:sp>
        <p:nvSpPr>
          <p:cNvPr id="4" name="Content Placeholder 3">
            <a:extLst>
              <a:ext uri="{FF2B5EF4-FFF2-40B4-BE49-F238E27FC236}">
                <a16:creationId xmlns:a16="http://schemas.microsoft.com/office/drawing/2014/main" id="{2D314B34-F148-47C6-90B7-6B40B70541EC}"/>
              </a:ext>
            </a:extLst>
          </p:cNvPr>
          <p:cNvSpPr>
            <a:spLocks noGrp="1"/>
          </p:cNvSpPr>
          <p:nvPr>
            <p:ph sz="half" idx="2"/>
          </p:nvPr>
        </p:nvSpPr>
        <p:spPr/>
        <p:txBody>
          <a:bodyPr/>
          <a:lstStyle/>
          <a:p>
            <a:r>
              <a:rPr lang="en-GB" sz="2800" dirty="0">
                <a:effectLst/>
                <a:latin typeface="Arial" panose="020B0604020202020204" pitchFamily="34" charset="0"/>
                <a:ea typeface="Times New Roman" panose="02020603050405020304" pitchFamily="18" charset="0"/>
              </a:rPr>
              <a:t>Choose </a:t>
            </a:r>
            <a:r>
              <a:rPr lang="en-GB" sz="2800" b="1" dirty="0">
                <a:effectLst/>
                <a:latin typeface="Arial" panose="020B0604020202020204" pitchFamily="34" charset="0"/>
                <a:ea typeface="Times New Roman" panose="02020603050405020304" pitchFamily="18" charset="0"/>
              </a:rPr>
              <a:t>ONE</a:t>
            </a:r>
            <a:r>
              <a:rPr lang="en-GB" sz="2800" dirty="0">
                <a:effectLst/>
                <a:latin typeface="Arial" panose="020B0604020202020204" pitchFamily="34" charset="0"/>
                <a:ea typeface="Times New Roman" panose="02020603050405020304" pitchFamily="18" charset="0"/>
              </a:rPr>
              <a:t> sociological aspect that challenges children’s life experiences and provide a critical evaluation of the early interventions and services that are in place to support your chosen aspect; </a:t>
            </a:r>
            <a:r>
              <a:rPr lang="en-GB" sz="2800" b="1" dirty="0">
                <a:effectLst/>
                <a:latin typeface="Arial" panose="020B0604020202020204" pitchFamily="34" charset="0"/>
                <a:ea typeface="Times New Roman" panose="02020603050405020304" pitchFamily="18" charset="0"/>
              </a:rPr>
              <a:t>(approx. 1000 - 1500 words) </a:t>
            </a:r>
            <a:endParaRPr lang="en-GB" sz="2800" b="1" dirty="0">
              <a:effectLst/>
              <a:latin typeface="Times New Roman" panose="02020603050405020304" pitchFamily="18" charset="0"/>
              <a:ea typeface="Times New Roman" panose="02020603050405020304" pitchFamily="18" charset="0"/>
            </a:endParaRPr>
          </a:p>
          <a:p>
            <a:endParaRPr lang="en-GB" dirty="0"/>
          </a:p>
        </p:txBody>
      </p:sp>
    </p:spTree>
    <p:extLst>
      <p:ext uri="{BB962C8B-B14F-4D97-AF65-F5344CB8AC3E}">
        <p14:creationId xmlns:p14="http://schemas.microsoft.com/office/powerpoint/2010/main" val="86921083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65723" y="365128"/>
            <a:ext cx="11088077" cy="737532"/>
          </a:xfrm>
        </p:spPr>
        <p:txBody>
          <a:bodyPr>
            <a:normAutofit fontScale="90000"/>
          </a:bodyPr>
          <a:lstStyle/>
          <a:p>
            <a:r>
              <a:rPr lang="en-GB" b="1" dirty="0" err="1">
                <a:latin typeface="Arial" panose="020B0604020202020204" pitchFamily="34" charset="0"/>
                <a:cs typeface="Arial" panose="020B0604020202020204" pitchFamily="34" charset="0"/>
              </a:rPr>
              <a:t>Gadewch</a:t>
            </a:r>
            <a:r>
              <a:rPr lang="en-GB" b="1" dirty="0">
                <a:latin typeface="Arial" panose="020B0604020202020204" pitchFamily="34" charset="0"/>
                <a:cs typeface="Arial" panose="020B0604020202020204" pitchFamily="34" charset="0"/>
              </a:rPr>
              <a:t> </a:t>
            </a:r>
            <a:r>
              <a:rPr lang="en-GB" b="1" dirty="0" err="1">
                <a:latin typeface="Arial" panose="020B0604020202020204" pitchFamily="34" charset="0"/>
                <a:cs typeface="Arial" panose="020B0604020202020204" pitchFamily="34" charset="0"/>
              </a:rPr>
              <a:t>i</a:t>
            </a:r>
            <a:r>
              <a:rPr lang="en-GB" b="1" dirty="0">
                <a:latin typeface="Arial" panose="020B0604020202020204" pitchFamily="34" charset="0"/>
                <a:cs typeface="Arial" panose="020B0604020202020204" pitchFamily="34" charset="0"/>
              </a:rPr>
              <a:t> </a:t>
            </a:r>
            <a:r>
              <a:rPr lang="en-GB" b="1" dirty="0" err="1">
                <a:latin typeface="Arial" panose="020B0604020202020204" pitchFamily="34" charset="0"/>
                <a:cs typeface="Arial" panose="020B0604020202020204" pitchFamily="34" charset="0"/>
              </a:rPr>
              <a:t>ni</a:t>
            </a:r>
            <a:r>
              <a:rPr lang="en-GB" b="1" dirty="0">
                <a:latin typeface="Arial" panose="020B0604020202020204" pitchFamily="34" charset="0"/>
                <a:cs typeface="Arial" panose="020B0604020202020204" pitchFamily="34" charset="0"/>
              </a:rPr>
              <a:t> </a:t>
            </a:r>
            <a:r>
              <a:rPr lang="en-GB" b="1" dirty="0" err="1">
                <a:latin typeface="Arial" panose="020B0604020202020204" pitchFamily="34" charset="0"/>
                <a:cs typeface="Arial" panose="020B0604020202020204" pitchFamily="34" charset="0"/>
              </a:rPr>
              <a:t>dorri</a:t>
            </a:r>
            <a:r>
              <a:rPr lang="en-GB" b="1" dirty="0">
                <a:latin typeface="Arial" panose="020B0604020202020204" pitchFamily="34" charset="0"/>
                <a:cs typeface="Arial" panose="020B0604020202020204" pitchFamily="34" charset="0"/>
              </a:rPr>
              <a:t> </a:t>
            </a:r>
            <a:r>
              <a:rPr lang="en-GB" b="1" dirty="0" err="1">
                <a:latin typeface="Arial" panose="020B0604020202020204" pitchFamily="34" charset="0"/>
                <a:cs typeface="Arial" panose="020B0604020202020204" pitchFamily="34" charset="0"/>
              </a:rPr>
              <a:t>hwn</a:t>
            </a:r>
            <a:r>
              <a:rPr lang="en-GB" b="1" dirty="0">
                <a:latin typeface="Arial" panose="020B0604020202020204" pitchFamily="34" charset="0"/>
                <a:cs typeface="Arial" panose="020B0604020202020204" pitchFamily="34" charset="0"/>
              </a:rPr>
              <a:t> </a:t>
            </a:r>
            <a:r>
              <a:rPr lang="en-GB" b="1" dirty="0" err="1">
                <a:latin typeface="Arial" panose="020B0604020202020204" pitchFamily="34" charset="0"/>
                <a:cs typeface="Arial" panose="020B0604020202020204" pitchFamily="34" charset="0"/>
              </a:rPr>
              <a:t>lawr</a:t>
            </a:r>
            <a:br>
              <a:rPr lang="en-GB" b="1" dirty="0">
                <a:latin typeface="Arial" panose="020B0604020202020204" pitchFamily="34" charset="0"/>
                <a:cs typeface="Arial" panose="020B0604020202020204" pitchFamily="34" charset="0"/>
              </a:rPr>
            </a:br>
            <a:r>
              <a:rPr lang="en-GB" b="1" dirty="0">
                <a:latin typeface="Arial" panose="020B0604020202020204" pitchFamily="34" charset="0"/>
                <a:cs typeface="Arial" panose="020B0604020202020204" pitchFamily="34" charset="0"/>
              </a:rPr>
              <a:t>Let’s break this down</a:t>
            </a:r>
          </a:p>
        </p:txBody>
      </p:sp>
      <p:sp>
        <p:nvSpPr>
          <p:cNvPr id="3" name="Content Placeholder 2"/>
          <p:cNvSpPr>
            <a:spLocks noGrp="1"/>
          </p:cNvSpPr>
          <p:nvPr>
            <p:ph sz="half" idx="1"/>
          </p:nvPr>
        </p:nvSpPr>
        <p:spPr>
          <a:xfrm>
            <a:off x="445477" y="1539631"/>
            <a:ext cx="5574323" cy="3987110"/>
          </a:xfrm>
        </p:spPr>
        <p:txBody>
          <a:bodyPr>
            <a:normAutofit/>
          </a:bodyPr>
          <a:lstStyle/>
          <a:p>
            <a:pPr marL="0" indent="0">
              <a:buNone/>
            </a:pPr>
            <a:r>
              <a:rPr lang="cy-GB" b="1" dirty="0" err="1"/>
              <a:t>Ffocyswch</a:t>
            </a:r>
            <a:r>
              <a:rPr lang="cy-GB" b="1" dirty="0"/>
              <a:t> ar y tri adran </a:t>
            </a:r>
            <a:r>
              <a:rPr lang="cy-GB" dirty="0"/>
              <a:t>ac ystyriwch yr agweddau wahanol o ymchwil sydd angen:</a:t>
            </a:r>
          </a:p>
          <a:p>
            <a:r>
              <a:rPr lang="cy-GB" dirty="0"/>
              <a:t>Arweinyddiaeth Gatalytig – darpariaeth blynyddoedd cynnar</a:t>
            </a:r>
          </a:p>
          <a:p>
            <a:r>
              <a:rPr lang="cy-GB" dirty="0"/>
              <a:t>Hawliau plant o rhan ymagweddau hanesyddol (Comisiynwyr Plant)</a:t>
            </a:r>
          </a:p>
          <a:p>
            <a:r>
              <a:rPr lang="cy-GB" b="1" dirty="0"/>
              <a:t>UN</a:t>
            </a:r>
            <a:r>
              <a:rPr lang="cy-GB" dirty="0"/>
              <a:t> ffactor cymdeithasegol </a:t>
            </a:r>
          </a:p>
        </p:txBody>
      </p:sp>
      <p:sp>
        <p:nvSpPr>
          <p:cNvPr id="4" name="Content Placeholder 3"/>
          <p:cNvSpPr>
            <a:spLocks noGrp="1"/>
          </p:cNvSpPr>
          <p:nvPr>
            <p:ph sz="half" idx="2"/>
          </p:nvPr>
        </p:nvSpPr>
        <p:spPr>
          <a:xfrm>
            <a:off x="6172199" y="1539631"/>
            <a:ext cx="5574323" cy="3987110"/>
          </a:xfrm>
        </p:spPr>
        <p:txBody>
          <a:bodyPr>
            <a:normAutofit/>
          </a:bodyPr>
          <a:lstStyle/>
          <a:p>
            <a:pPr marL="0" indent="0">
              <a:buNone/>
            </a:pPr>
            <a:r>
              <a:rPr lang="en-GB" b="1" dirty="0"/>
              <a:t>Focus on the three sections </a:t>
            </a:r>
            <a:r>
              <a:rPr lang="en-GB" dirty="0"/>
              <a:t>and consider the different aspects of research required:</a:t>
            </a:r>
          </a:p>
          <a:p>
            <a:r>
              <a:rPr lang="en-GB" dirty="0"/>
              <a:t>Catalytic Leadership – early years provision</a:t>
            </a:r>
          </a:p>
          <a:p>
            <a:r>
              <a:rPr lang="en-GB" dirty="0"/>
              <a:t>Children’s rights in relation to historical perspectives (Children’s Commissioners</a:t>
            </a:r>
          </a:p>
          <a:p>
            <a:r>
              <a:rPr lang="en-GB" b="1" dirty="0"/>
              <a:t>ONE</a:t>
            </a:r>
            <a:r>
              <a:rPr lang="en-GB" dirty="0"/>
              <a:t> sociological factor</a:t>
            </a:r>
          </a:p>
          <a:p>
            <a:endParaRPr lang="en-GB" dirty="0"/>
          </a:p>
        </p:txBody>
      </p:sp>
    </p:spTree>
    <p:extLst>
      <p:ext uri="{BB962C8B-B14F-4D97-AF65-F5344CB8AC3E}">
        <p14:creationId xmlns:p14="http://schemas.microsoft.com/office/powerpoint/2010/main" val="159103468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47261" y="851877"/>
            <a:ext cx="11145078" cy="81232"/>
          </a:xfrm>
        </p:spPr>
        <p:txBody>
          <a:bodyPr>
            <a:normAutofit fontScale="90000"/>
          </a:bodyPr>
          <a:lstStyle/>
          <a:p>
            <a:r>
              <a:rPr lang="en-GB" b="1" dirty="0" err="1">
                <a:latin typeface="Arial" panose="020B0604020202020204" pitchFamily="34" charset="0"/>
                <a:cs typeface="Arial" panose="020B0604020202020204" pitchFamily="34" charset="0"/>
              </a:rPr>
              <a:t>Pwysig</a:t>
            </a:r>
            <a:r>
              <a:rPr lang="en-GB" b="1" dirty="0">
                <a:latin typeface="Arial" panose="020B0604020202020204" pitchFamily="34" charset="0"/>
                <a:cs typeface="Arial" panose="020B0604020202020204" pitchFamily="34" charset="0"/>
              </a:rPr>
              <a:t>: </a:t>
            </a:r>
            <a:r>
              <a:rPr lang="en-GB" b="1" dirty="0" err="1">
                <a:latin typeface="Arial" panose="020B0604020202020204" pitchFamily="34" charset="0"/>
                <a:cs typeface="Arial" panose="020B0604020202020204" pitchFamily="34" charset="0"/>
              </a:rPr>
              <a:t>Rhai</a:t>
            </a:r>
            <a:r>
              <a:rPr lang="en-GB" b="1" dirty="0">
                <a:latin typeface="Arial" panose="020B0604020202020204" pitchFamily="34" charset="0"/>
                <a:cs typeface="Arial" panose="020B0604020202020204" pitchFamily="34" charset="0"/>
              </a:rPr>
              <a:t> </a:t>
            </a:r>
            <a:r>
              <a:rPr lang="en-GB" b="1" dirty="0" err="1">
                <a:latin typeface="Arial" panose="020B0604020202020204" pitchFamily="34" charset="0"/>
                <a:cs typeface="Arial" panose="020B0604020202020204" pitchFamily="34" charset="0"/>
              </a:rPr>
              <a:t>pwyntiau</a:t>
            </a:r>
            <a:r>
              <a:rPr lang="en-GB" b="1" dirty="0">
                <a:latin typeface="Arial" panose="020B0604020202020204" pitchFamily="34" charset="0"/>
                <a:cs typeface="Arial" panose="020B0604020202020204" pitchFamily="34" charset="0"/>
              </a:rPr>
              <a:t> </a:t>
            </a:r>
            <a:r>
              <a:rPr lang="en-GB" b="1" dirty="0" err="1">
                <a:latin typeface="Arial" panose="020B0604020202020204" pitchFamily="34" charset="0"/>
                <a:cs typeface="Arial" panose="020B0604020202020204" pitchFamily="34" charset="0"/>
              </a:rPr>
              <a:t>ychwanegol</a:t>
            </a:r>
            <a:br>
              <a:rPr lang="en-GB" b="1" dirty="0">
                <a:latin typeface="Arial" panose="020B0604020202020204" pitchFamily="34" charset="0"/>
                <a:cs typeface="Arial" panose="020B0604020202020204" pitchFamily="34" charset="0"/>
              </a:rPr>
            </a:br>
            <a:r>
              <a:rPr lang="en-GB" b="1" dirty="0">
                <a:latin typeface="Arial" panose="020B0604020202020204" pitchFamily="34" charset="0"/>
                <a:cs typeface="Arial" panose="020B0604020202020204" pitchFamily="34" charset="0"/>
              </a:rPr>
              <a:t>Important: Some additional points</a:t>
            </a:r>
          </a:p>
        </p:txBody>
      </p:sp>
      <p:sp>
        <p:nvSpPr>
          <p:cNvPr id="3" name="Content Placeholder 2"/>
          <p:cNvSpPr>
            <a:spLocks noGrp="1"/>
          </p:cNvSpPr>
          <p:nvPr>
            <p:ph sz="half" idx="1"/>
          </p:nvPr>
        </p:nvSpPr>
        <p:spPr>
          <a:xfrm>
            <a:off x="655983" y="1622967"/>
            <a:ext cx="5363817" cy="2968912"/>
          </a:xfrm>
        </p:spPr>
        <p:txBody>
          <a:bodyPr>
            <a:noAutofit/>
          </a:bodyPr>
          <a:lstStyle/>
          <a:p>
            <a:r>
              <a:rPr lang="en-GB" dirty="0">
                <a:latin typeface="Arial" panose="020B0604020202020204" pitchFamily="34" charset="0"/>
                <a:cs typeface="Arial" panose="020B0604020202020204" pitchFamily="34" charset="0"/>
              </a:rPr>
              <a:t>Moodle</a:t>
            </a:r>
          </a:p>
          <a:p>
            <a:r>
              <a:rPr lang="en-GB" dirty="0" err="1">
                <a:latin typeface="Arial" panose="020B0604020202020204" pitchFamily="34" charset="0"/>
                <a:cs typeface="Arial" panose="020B0604020202020204" pitchFamily="34" charset="0"/>
              </a:rPr>
              <a:t>Mynychu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darlithoedd</a:t>
            </a:r>
            <a:endParaRPr lang="en-GB" dirty="0">
              <a:latin typeface="Arial" panose="020B0604020202020204" pitchFamily="34" charset="0"/>
              <a:cs typeface="Arial" panose="020B0604020202020204" pitchFamily="34" charset="0"/>
            </a:endParaRPr>
          </a:p>
          <a:p>
            <a:r>
              <a:rPr lang="en-GB" dirty="0" err="1">
                <a:latin typeface="Arial" panose="020B0604020202020204" pitchFamily="34" charset="0"/>
                <a:cs typeface="Arial" panose="020B0604020202020204" pitchFamily="34" charset="0"/>
              </a:rPr>
              <a:t>Adnoddau</a:t>
            </a:r>
            <a:r>
              <a:rPr lang="en-GB" dirty="0">
                <a:latin typeface="Arial" panose="020B0604020202020204" pitchFamily="34" charset="0"/>
                <a:cs typeface="Arial" panose="020B0604020202020204" pitchFamily="34" charset="0"/>
              </a:rPr>
              <a:t> – Leganto/</a:t>
            </a:r>
            <a:r>
              <a:rPr lang="en-GB" dirty="0" err="1">
                <a:latin typeface="Arial" panose="020B0604020202020204" pitchFamily="34" charset="0"/>
                <a:cs typeface="Arial" panose="020B0604020202020204" pitchFamily="34" charset="0"/>
              </a:rPr>
              <a:t>darllen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ychwanegol</a:t>
            </a: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10% </a:t>
            </a:r>
            <a:r>
              <a:rPr lang="en-GB" dirty="0" err="1">
                <a:latin typeface="Arial" panose="020B0604020202020204" pitchFamily="34" charset="0"/>
                <a:cs typeface="Arial" panose="020B0604020202020204" pitchFamily="34" charset="0"/>
              </a:rPr>
              <a:t>ychwanegol</a:t>
            </a:r>
            <a:endParaRPr lang="en-GB" dirty="0">
              <a:latin typeface="Arial" panose="020B0604020202020204" pitchFamily="34" charset="0"/>
              <a:cs typeface="Arial" panose="020B0604020202020204" pitchFamily="34" charset="0"/>
            </a:endParaRPr>
          </a:p>
          <a:p>
            <a:r>
              <a:rPr lang="en-GB" dirty="0" err="1">
                <a:latin typeface="Arial" panose="020B0604020202020204" pitchFamily="34" charset="0"/>
                <a:cs typeface="Arial" panose="020B0604020202020204" pitchFamily="34" charset="0"/>
              </a:rPr>
              <a:t>Cefnogaeth</a:t>
            </a:r>
            <a:endParaRPr lang="en-GB" dirty="0">
              <a:latin typeface="Arial" panose="020B0604020202020204" pitchFamily="34" charset="0"/>
              <a:cs typeface="Arial" panose="020B0604020202020204" pitchFamily="34" charset="0"/>
            </a:endParaRPr>
          </a:p>
          <a:p>
            <a:r>
              <a:rPr lang="en-GB" dirty="0" err="1">
                <a:latin typeface="Arial" panose="020B0604020202020204" pitchFamily="34" charset="0"/>
                <a:cs typeface="Arial" panose="020B0604020202020204" pitchFamily="34" charset="0"/>
              </a:rPr>
              <a:t>Tiwtorialau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ystod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Wythnos</a:t>
            </a:r>
            <a:r>
              <a:rPr lang="en-GB" dirty="0">
                <a:latin typeface="Arial" panose="020B0604020202020204" pitchFamily="34" charset="0"/>
                <a:cs typeface="Arial" panose="020B0604020202020204" pitchFamily="34" charset="0"/>
              </a:rPr>
              <a:t> 4</a:t>
            </a:r>
          </a:p>
          <a:p>
            <a:r>
              <a:rPr lang="en-GB" dirty="0">
                <a:latin typeface="Arial" panose="020B0604020202020204" pitchFamily="34" charset="0"/>
                <a:cs typeface="Arial" panose="020B0604020202020204" pitchFamily="34" charset="0"/>
              </a:rPr>
              <a:t>1 x </a:t>
            </a:r>
            <a:r>
              <a:rPr lang="en-GB" dirty="0" err="1">
                <a:latin typeface="Arial" panose="020B0604020202020204" pitchFamily="34" charset="0"/>
                <a:cs typeface="Arial" panose="020B0604020202020204" pitchFamily="34" charset="0"/>
              </a:rPr>
              <a:t>Tiwtorial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Unigol</a:t>
            </a:r>
            <a:r>
              <a:rPr lang="en-GB" dirty="0">
                <a:latin typeface="Arial" panose="020B0604020202020204" pitchFamily="34" charset="0"/>
                <a:cs typeface="Arial" panose="020B0604020202020204" pitchFamily="34" charset="0"/>
              </a:rPr>
              <a:t>  </a:t>
            </a:r>
          </a:p>
        </p:txBody>
      </p:sp>
      <p:sp>
        <p:nvSpPr>
          <p:cNvPr id="4" name="Content Placeholder 3"/>
          <p:cNvSpPr>
            <a:spLocks noGrp="1"/>
          </p:cNvSpPr>
          <p:nvPr>
            <p:ph sz="half" idx="2"/>
          </p:nvPr>
        </p:nvSpPr>
        <p:spPr>
          <a:xfrm>
            <a:off x="6172199" y="1613048"/>
            <a:ext cx="5198165" cy="3247187"/>
          </a:xfrm>
        </p:spPr>
        <p:txBody>
          <a:bodyPr>
            <a:noAutofit/>
          </a:bodyPr>
          <a:lstStyle/>
          <a:p>
            <a:r>
              <a:rPr lang="en-GB" dirty="0">
                <a:latin typeface="Arial" panose="020B0604020202020204" pitchFamily="34" charset="0"/>
                <a:cs typeface="Arial" panose="020B0604020202020204" pitchFamily="34" charset="0"/>
              </a:rPr>
              <a:t>Moodle</a:t>
            </a:r>
          </a:p>
          <a:p>
            <a:r>
              <a:rPr lang="en-GB" dirty="0">
                <a:latin typeface="Arial" panose="020B0604020202020204" pitchFamily="34" charset="0"/>
                <a:cs typeface="Arial" panose="020B0604020202020204" pitchFamily="34" charset="0"/>
              </a:rPr>
              <a:t>Attending lectures</a:t>
            </a:r>
          </a:p>
          <a:p>
            <a:r>
              <a:rPr lang="en-GB" dirty="0">
                <a:latin typeface="Arial" panose="020B0604020202020204" pitchFamily="34" charset="0"/>
                <a:cs typeface="Arial" panose="020B0604020202020204" pitchFamily="34" charset="0"/>
              </a:rPr>
              <a:t>Resources – Leganto/additional reading</a:t>
            </a:r>
          </a:p>
          <a:p>
            <a:r>
              <a:rPr lang="en-GB" dirty="0">
                <a:latin typeface="Arial" panose="020B0604020202020204" pitchFamily="34" charset="0"/>
                <a:cs typeface="Arial" panose="020B0604020202020204" pitchFamily="34" charset="0"/>
              </a:rPr>
              <a:t>Additional 10%</a:t>
            </a:r>
          </a:p>
          <a:p>
            <a:r>
              <a:rPr lang="en-GB" dirty="0">
                <a:latin typeface="Arial" panose="020B0604020202020204" pitchFamily="34" charset="0"/>
                <a:cs typeface="Arial" panose="020B0604020202020204" pitchFamily="34" charset="0"/>
              </a:rPr>
              <a:t>Support</a:t>
            </a:r>
          </a:p>
          <a:p>
            <a:r>
              <a:rPr lang="en-GB" dirty="0">
                <a:latin typeface="Arial" panose="020B0604020202020204" pitchFamily="34" charset="0"/>
                <a:cs typeface="Arial" panose="020B0604020202020204" pitchFamily="34" charset="0"/>
              </a:rPr>
              <a:t>Tutorials during Week 4</a:t>
            </a:r>
          </a:p>
          <a:p>
            <a:r>
              <a:rPr lang="en-GB" dirty="0">
                <a:latin typeface="Arial" panose="020B0604020202020204" pitchFamily="34" charset="0"/>
                <a:cs typeface="Arial" panose="020B0604020202020204" pitchFamily="34" charset="0"/>
              </a:rPr>
              <a:t>1 x Individual Tutorial</a:t>
            </a:r>
          </a:p>
        </p:txBody>
      </p:sp>
    </p:spTree>
    <p:extLst>
      <p:ext uri="{BB962C8B-B14F-4D97-AF65-F5344CB8AC3E}">
        <p14:creationId xmlns:p14="http://schemas.microsoft.com/office/powerpoint/2010/main" val="154128364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6646" y="274638"/>
            <a:ext cx="11355754" cy="939565"/>
          </a:xfrm>
        </p:spPr>
        <p:txBody>
          <a:bodyPr>
            <a:normAutofit fontScale="90000"/>
          </a:bodyPr>
          <a:lstStyle/>
          <a:p>
            <a:r>
              <a:rPr lang="en-GB" b="1" dirty="0" err="1">
                <a:latin typeface="Arial" panose="020B0604020202020204" pitchFamily="34" charset="0"/>
                <a:cs typeface="Arial" panose="020B0604020202020204" pitchFamily="34" charset="0"/>
              </a:rPr>
              <a:t>Meini</a:t>
            </a:r>
            <a:r>
              <a:rPr lang="en-GB" b="1" dirty="0">
                <a:latin typeface="Arial" panose="020B0604020202020204" pitchFamily="34" charset="0"/>
                <a:cs typeface="Arial" panose="020B0604020202020204" pitchFamily="34" charset="0"/>
              </a:rPr>
              <a:t> </a:t>
            </a:r>
            <a:r>
              <a:rPr lang="en-GB" b="1" dirty="0" err="1">
                <a:latin typeface="Arial" panose="020B0604020202020204" pitchFamily="34" charset="0"/>
                <a:cs typeface="Arial" panose="020B0604020202020204" pitchFamily="34" charset="0"/>
              </a:rPr>
              <a:t>Prawf</a:t>
            </a:r>
            <a:r>
              <a:rPr lang="en-GB" b="1" dirty="0">
                <a:latin typeface="Arial" panose="020B0604020202020204" pitchFamily="34" charset="0"/>
                <a:cs typeface="Arial" panose="020B0604020202020204" pitchFamily="34" charset="0"/>
              </a:rPr>
              <a:t> 1 </a:t>
            </a:r>
            <a:br>
              <a:rPr lang="en-GB" b="1" dirty="0">
                <a:latin typeface="Arial" panose="020B0604020202020204" pitchFamily="34" charset="0"/>
                <a:cs typeface="Arial" panose="020B0604020202020204" pitchFamily="34" charset="0"/>
              </a:rPr>
            </a:br>
            <a:r>
              <a:rPr lang="en-GB" b="1" dirty="0">
                <a:latin typeface="Arial" panose="020B0604020202020204" pitchFamily="34" charset="0"/>
                <a:cs typeface="Arial" panose="020B0604020202020204" pitchFamily="34" charset="0"/>
              </a:rPr>
              <a:t>Marking Criteria 1 </a:t>
            </a:r>
          </a:p>
        </p:txBody>
      </p:sp>
      <p:sp>
        <p:nvSpPr>
          <p:cNvPr id="3" name="Content Placeholder 2"/>
          <p:cNvSpPr>
            <a:spLocks noGrp="1"/>
          </p:cNvSpPr>
          <p:nvPr>
            <p:ph sz="half" idx="1"/>
          </p:nvPr>
        </p:nvSpPr>
        <p:spPr>
          <a:xfrm>
            <a:off x="226646" y="1439055"/>
            <a:ext cx="5767754" cy="4150185"/>
          </a:xfrm>
        </p:spPr>
        <p:txBody>
          <a:bodyPr/>
          <a:lstStyle/>
          <a:p>
            <a:pPr marL="0" indent="0">
              <a:buNone/>
            </a:pPr>
            <a:r>
              <a:rPr lang="cy-GB" b="1" dirty="0">
                <a:latin typeface="Arial" panose="020B0604020202020204" pitchFamily="34" charset="0"/>
                <a:cs typeface="Arial" panose="020B0604020202020204" pitchFamily="34" charset="0"/>
              </a:rPr>
              <a:t>Cyfeirnodi </a:t>
            </a:r>
          </a:p>
          <a:p>
            <a:r>
              <a:rPr lang="cy-GB" dirty="0">
                <a:latin typeface="Arial" panose="020B0604020202020204" pitchFamily="34" charset="0"/>
                <a:cs typeface="Arial" panose="020B0604020202020204" pitchFamily="34" charset="0"/>
              </a:rPr>
              <a:t>Perthnasol a dibynadwy</a:t>
            </a:r>
          </a:p>
          <a:p>
            <a:r>
              <a:rPr lang="cy-GB" dirty="0">
                <a:latin typeface="Arial" panose="020B0604020202020204" pitchFamily="34" charset="0"/>
                <a:cs typeface="Arial" panose="020B0604020202020204" pitchFamily="34" charset="0"/>
              </a:rPr>
              <a:t>Cyfredol a chredadwy</a:t>
            </a:r>
          </a:p>
          <a:p>
            <a:r>
              <a:rPr lang="cy-GB" dirty="0">
                <a:latin typeface="Arial" panose="020B0604020202020204" pitchFamily="34" charset="0"/>
                <a:cs typeface="Arial" panose="020B0604020202020204" pitchFamily="34" charset="0"/>
              </a:rPr>
              <a:t>Erthyglau cylchgrawn</a:t>
            </a:r>
          </a:p>
          <a:p>
            <a:endParaRPr lang="cy-GB" dirty="0">
              <a:latin typeface="Arial" panose="020B0604020202020204" pitchFamily="34" charset="0"/>
              <a:cs typeface="Arial" panose="020B0604020202020204" pitchFamily="34" charset="0"/>
            </a:endParaRPr>
          </a:p>
          <a:p>
            <a:pPr marL="0" indent="0">
              <a:buNone/>
            </a:pPr>
            <a:r>
              <a:rPr lang="cy-GB" b="1" dirty="0">
                <a:latin typeface="Arial" panose="020B0604020202020204" pitchFamily="34" charset="0"/>
                <a:cs typeface="Arial" panose="020B0604020202020204" pitchFamily="34" charset="0"/>
              </a:rPr>
              <a:t>10 marc</a:t>
            </a:r>
          </a:p>
        </p:txBody>
      </p:sp>
      <p:sp>
        <p:nvSpPr>
          <p:cNvPr id="4" name="Content Placeholder 3"/>
          <p:cNvSpPr>
            <a:spLocks noGrp="1"/>
          </p:cNvSpPr>
          <p:nvPr>
            <p:ph sz="half" idx="2"/>
          </p:nvPr>
        </p:nvSpPr>
        <p:spPr>
          <a:xfrm>
            <a:off x="6197600" y="1439056"/>
            <a:ext cx="5384800" cy="4150185"/>
          </a:xfrm>
        </p:spPr>
        <p:txBody>
          <a:bodyPr/>
          <a:lstStyle/>
          <a:p>
            <a:pPr marL="0" indent="0">
              <a:buNone/>
            </a:pPr>
            <a:r>
              <a:rPr lang="en-GB" b="1" dirty="0">
                <a:latin typeface="Arial" panose="020B0604020202020204" pitchFamily="34" charset="0"/>
                <a:cs typeface="Arial" panose="020B0604020202020204" pitchFamily="34" charset="0"/>
              </a:rPr>
              <a:t>Referencing</a:t>
            </a:r>
            <a:r>
              <a:rPr lang="en-GB" dirty="0">
                <a:latin typeface="Arial" panose="020B0604020202020204" pitchFamily="34" charset="0"/>
                <a:cs typeface="Arial" panose="020B0604020202020204" pitchFamily="34" charset="0"/>
              </a:rPr>
              <a:t> </a:t>
            </a:r>
          </a:p>
          <a:p>
            <a:r>
              <a:rPr lang="en-GB">
                <a:latin typeface="Arial" panose="020B0604020202020204" pitchFamily="34" charset="0"/>
                <a:cs typeface="Arial" panose="020B0604020202020204" pitchFamily="34" charset="0"/>
              </a:rPr>
              <a:t>Relevant </a:t>
            </a:r>
            <a:r>
              <a:rPr lang="en-GB" dirty="0">
                <a:latin typeface="Arial" panose="020B0604020202020204" pitchFamily="34" charset="0"/>
                <a:cs typeface="Arial" panose="020B0604020202020204" pitchFamily="34" charset="0"/>
              </a:rPr>
              <a:t>and reliable</a:t>
            </a:r>
          </a:p>
          <a:p>
            <a:r>
              <a:rPr lang="en-GB" dirty="0">
                <a:latin typeface="Arial" panose="020B0604020202020204" pitchFamily="34" charset="0"/>
                <a:cs typeface="Arial" panose="020B0604020202020204" pitchFamily="34" charset="0"/>
              </a:rPr>
              <a:t>Current and credible</a:t>
            </a:r>
          </a:p>
          <a:p>
            <a:r>
              <a:rPr lang="en-GB" dirty="0">
                <a:latin typeface="Arial" panose="020B0604020202020204" pitchFamily="34" charset="0"/>
                <a:cs typeface="Arial" panose="020B0604020202020204" pitchFamily="34" charset="0"/>
              </a:rPr>
              <a:t>Journal articles</a:t>
            </a:r>
          </a:p>
          <a:p>
            <a:endParaRPr lang="en-GB" dirty="0">
              <a:latin typeface="Arial" panose="020B0604020202020204" pitchFamily="34" charset="0"/>
              <a:cs typeface="Arial" panose="020B0604020202020204" pitchFamily="34" charset="0"/>
            </a:endParaRPr>
          </a:p>
          <a:p>
            <a:pPr marL="0" indent="0">
              <a:buNone/>
            </a:pPr>
            <a:r>
              <a:rPr lang="en-GB" b="1" dirty="0">
                <a:latin typeface="Arial" panose="020B0604020202020204" pitchFamily="34" charset="0"/>
                <a:cs typeface="Arial" panose="020B0604020202020204" pitchFamily="34" charset="0"/>
              </a:rPr>
              <a:t>10 marks</a:t>
            </a:r>
          </a:p>
        </p:txBody>
      </p:sp>
    </p:spTree>
    <p:extLst>
      <p:ext uri="{BB962C8B-B14F-4D97-AF65-F5344CB8AC3E}">
        <p14:creationId xmlns:p14="http://schemas.microsoft.com/office/powerpoint/2010/main" val="253713247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62000" y="154734"/>
            <a:ext cx="10515600" cy="1095727"/>
          </a:xfrm>
        </p:spPr>
        <p:txBody>
          <a:bodyPr/>
          <a:lstStyle/>
          <a:p>
            <a:r>
              <a:rPr lang="en-GB" b="1" dirty="0" err="1">
                <a:latin typeface="Arial" panose="020B0604020202020204" pitchFamily="34" charset="0"/>
                <a:cs typeface="Arial" panose="020B0604020202020204" pitchFamily="34" charset="0"/>
              </a:rPr>
              <a:t>Meini</a:t>
            </a:r>
            <a:r>
              <a:rPr lang="en-GB" b="1" dirty="0">
                <a:latin typeface="Arial" panose="020B0604020202020204" pitchFamily="34" charset="0"/>
                <a:cs typeface="Arial" panose="020B0604020202020204" pitchFamily="34" charset="0"/>
              </a:rPr>
              <a:t> </a:t>
            </a:r>
            <a:r>
              <a:rPr lang="en-GB" b="1" dirty="0" err="1">
                <a:latin typeface="Arial" panose="020B0604020202020204" pitchFamily="34" charset="0"/>
                <a:cs typeface="Arial" panose="020B0604020202020204" pitchFamily="34" charset="0"/>
              </a:rPr>
              <a:t>Prawf</a:t>
            </a:r>
            <a:r>
              <a:rPr lang="en-GB" b="1" dirty="0">
                <a:latin typeface="Arial" panose="020B0604020202020204" pitchFamily="34" charset="0"/>
                <a:cs typeface="Arial" panose="020B0604020202020204" pitchFamily="34" charset="0"/>
              </a:rPr>
              <a:t> 2           Marking Criteria 2 </a:t>
            </a:r>
          </a:p>
        </p:txBody>
      </p:sp>
      <p:sp>
        <p:nvSpPr>
          <p:cNvPr id="3" name="Content Placeholder 2"/>
          <p:cNvSpPr>
            <a:spLocks noGrp="1"/>
          </p:cNvSpPr>
          <p:nvPr>
            <p:ph sz="half" idx="1"/>
          </p:nvPr>
        </p:nvSpPr>
        <p:spPr>
          <a:xfrm>
            <a:off x="439271" y="1320800"/>
            <a:ext cx="5580529" cy="4031129"/>
          </a:xfrm>
        </p:spPr>
        <p:txBody>
          <a:bodyPr>
            <a:normAutofit fontScale="92500"/>
          </a:bodyPr>
          <a:lstStyle/>
          <a:p>
            <a:pPr marL="0" indent="0">
              <a:buNone/>
            </a:pPr>
            <a:r>
              <a:rPr lang="cy-GB" sz="2600" dirty="0">
                <a:effectLst/>
                <a:latin typeface="Arial" panose="020B0604020202020204" pitchFamily="34" charset="0"/>
                <a:ea typeface="Times New Roman" panose="02020603050405020304" pitchFamily="18" charset="0"/>
              </a:rPr>
              <a:t>Dadansoddiad beirniadol o sut mae arweinyddiaeth catalytig yn sicrhau bod y gweithlu blynyddoedd cynnar yn gymwys i gwrdd a gofynion cymhleth ffactorau a materion cymdeithasegol sydd yn gallu cael effaith ar fywydau plant bach. Ystyriwch dangos y natur heriol o arwain a rheoli darpariaeth blynyddoedd cynnar yn yr adran yma</a:t>
            </a:r>
            <a:endParaRPr lang="en-GB" sz="2600" b="1" dirty="0">
              <a:latin typeface="Arial" panose="020B0604020202020204" pitchFamily="34" charset="0"/>
              <a:cs typeface="Arial" panose="020B0604020202020204" pitchFamily="34" charset="0"/>
            </a:endParaRPr>
          </a:p>
          <a:p>
            <a:pPr marL="0" indent="0">
              <a:buNone/>
            </a:pPr>
            <a:r>
              <a:rPr lang="en-GB" sz="2400" b="1" dirty="0">
                <a:latin typeface="Arial" panose="020B0604020202020204" pitchFamily="34" charset="0"/>
                <a:cs typeface="Arial" panose="020B0604020202020204" pitchFamily="34" charset="0"/>
              </a:rPr>
              <a:t>30 Marc </a:t>
            </a:r>
          </a:p>
          <a:p>
            <a:pPr marL="0" indent="0">
              <a:buNone/>
            </a:pPr>
            <a:r>
              <a:rPr lang="cy-GB" sz="2400" b="1" dirty="0">
                <a:effectLst/>
                <a:latin typeface="Arial" panose="020B0604020202020204" pitchFamily="34" charset="0"/>
                <a:ea typeface="Times New Roman" panose="02020603050405020304" pitchFamily="18" charset="0"/>
              </a:rPr>
              <a:t>(tua. 1750 - 2000 o eiriau);  </a:t>
            </a:r>
          </a:p>
          <a:p>
            <a:pPr marL="0" indent="0">
              <a:buNone/>
            </a:pPr>
            <a:endParaRPr lang="en-GB" sz="2400" b="1" dirty="0">
              <a:latin typeface="Arial" panose="020B0604020202020204" pitchFamily="34" charset="0"/>
              <a:cs typeface="Arial" panose="020B0604020202020204" pitchFamily="34" charset="0"/>
            </a:endParaRPr>
          </a:p>
        </p:txBody>
      </p:sp>
      <p:sp>
        <p:nvSpPr>
          <p:cNvPr id="4" name="Content Placeholder 3"/>
          <p:cNvSpPr>
            <a:spLocks noGrp="1"/>
          </p:cNvSpPr>
          <p:nvPr>
            <p:ph sz="half" idx="2"/>
          </p:nvPr>
        </p:nvSpPr>
        <p:spPr>
          <a:xfrm>
            <a:off x="6172199" y="1320799"/>
            <a:ext cx="5580529" cy="4138707"/>
          </a:xfrm>
        </p:spPr>
        <p:txBody>
          <a:bodyPr>
            <a:noAutofit/>
          </a:bodyPr>
          <a:lstStyle/>
          <a:p>
            <a:pPr marL="0" indent="0">
              <a:buNone/>
            </a:pPr>
            <a:r>
              <a:rPr lang="en-GB" sz="2400" dirty="0">
                <a:effectLst/>
                <a:latin typeface="Arial" panose="020B0604020202020204" pitchFamily="34" charset="0"/>
                <a:ea typeface="Times New Roman" panose="02020603050405020304" pitchFamily="18" charset="0"/>
              </a:rPr>
              <a:t>A critical analysis of how catalytic leadership ensures that the early years workforce is equipped to meet the complex demands of the sociological factors and issues that impact on young children’s lives. Consider the challenging nature of leading and managing early years provision in this section; </a:t>
            </a:r>
          </a:p>
          <a:p>
            <a:pPr marL="0" indent="0">
              <a:buNone/>
            </a:pPr>
            <a:r>
              <a:rPr lang="en-GB" sz="2400" b="1" dirty="0">
                <a:latin typeface="Arial" panose="020B0604020202020204" pitchFamily="34" charset="0"/>
                <a:cs typeface="Arial" panose="020B0604020202020204" pitchFamily="34" charset="0"/>
              </a:rPr>
              <a:t>30 Marks</a:t>
            </a:r>
          </a:p>
          <a:p>
            <a:pPr marL="0" indent="0">
              <a:buNone/>
            </a:pPr>
            <a:r>
              <a:rPr lang="en-GB" sz="2400" b="1" dirty="0">
                <a:effectLst/>
                <a:latin typeface="Arial" panose="020B0604020202020204" pitchFamily="34" charset="0"/>
                <a:ea typeface="Times New Roman" panose="02020603050405020304" pitchFamily="18" charset="0"/>
              </a:rPr>
              <a:t>(approx. 1750 - 2000 words)</a:t>
            </a:r>
            <a:endParaRPr lang="en-GB" sz="2400" b="1" dirty="0">
              <a:latin typeface="Arial" panose="020B0604020202020204" pitchFamily="34" charset="0"/>
              <a:cs typeface="Arial" panose="020B0604020202020204" pitchFamily="34" charset="0"/>
            </a:endParaRPr>
          </a:p>
          <a:p>
            <a:pPr marL="0" indent="0">
              <a:buNone/>
            </a:pPr>
            <a:endParaRPr lang="en-GB" sz="24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16038014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7"/>
            <a:ext cx="10515600" cy="858555"/>
          </a:xfrm>
        </p:spPr>
        <p:txBody>
          <a:bodyPr>
            <a:normAutofit fontScale="90000"/>
          </a:bodyPr>
          <a:lstStyle/>
          <a:p>
            <a:r>
              <a:rPr lang="en-GB" b="1" dirty="0" err="1">
                <a:latin typeface="Arial" panose="020B0604020202020204" pitchFamily="34" charset="0"/>
                <a:cs typeface="Arial" panose="020B0604020202020204" pitchFamily="34" charset="0"/>
              </a:rPr>
              <a:t>Meini</a:t>
            </a:r>
            <a:r>
              <a:rPr lang="en-GB" b="1" dirty="0">
                <a:latin typeface="Arial" panose="020B0604020202020204" pitchFamily="34" charset="0"/>
                <a:cs typeface="Arial" panose="020B0604020202020204" pitchFamily="34" charset="0"/>
              </a:rPr>
              <a:t> </a:t>
            </a:r>
            <a:r>
              <a:rPr lang="en-GB" b="1" dirty="0" err="1">
                <a:latin typeface="Arial" panose="020B0604020202020204" pitchFamily="34" charset="0"/>
                <a:cs typeface="Arial" panose="020B0604020202020204" pitchFamily="34" charset="0"/>
              </a:rPr>
              <a:t>Prawf</a:t>
            </a:r>
            <a:r>
              <a:rPr lang="en-GB" b="1" dirty="0">
                <a:latin typeface="Arial" panose="020B0604020202020204" pitchFamily="34" charset="0"/>
                <a:cs typeface="Arial" panose="020B0604020202020204" pitchFamily="34" charset="0"/>
              </a:rPr>
              <a:t> 3 </a:t>
            </a:r>
            <a:br>
              <a:rPr lang="en-GB" b="1" dirty="0">
                <a:latin typeface="Arial" panose="020B0604020202020204" pitchFamily="34" charset="0"/>
                <a:cs typeface="Arial" panose="020B0604020202020204" pitchFamily="34" charset="0"/>
              </a:rPr>
            </a:br>
            <a:r>
              <a:rPr lang="en-GB" b="1" dirty="0">
                <a:latin typeface="Arial" panose="020B0604020202020204" pitchFamily="34" charset="0"/>
                <a:cs typeface="Arial" panose="020B0604020202020204" pitchFamily="34" charset="0"/>
              </a:rPr>
              <a:t>Marking Criteria 3</a:t>
            </a:r>
          </a:p>
        </p:txBody>
      </p:sp>
      <p:sp>
        <p:nvSpPr>
          <p:cNvPr id="3" name="Content Placeholder 2"/>
          <p:cNvSpPr>
            <a:spLocks noGrp="1"/>
          </p:cNvSpPr>
          <p:nvPr>
            <p:ph sz="half" idx="1"/>
          </p:nvPr>
        </p:nvSpPr>
        <p:spPr>
          <a:xfrm>
            <a:off x="312615" y="1559859"/>
            <a:ext cx="5707185" cy="4104342"/>
          </a:xfrm>
        </p:spPr>
        <p:txBody>
          <a:bodyPr>
            <a:normAutofit/>
          </a:bodyPr>
          <a:lstStyle/>
          <a:p>
            <a:pPr marL="0" indent="0">
              <a:buNone/>
            </a:pPr>
            <a:r>
              <a:rPr lang="cy-GB" dirty="0">
                <a:effectLst/>
                <a:latin typeface="Arial" panose="020B0604020202020204" pitchFamily="34" charset="0"/>
                <a:ea typeface="Times New Roman" panose="02020603050405020304" pitchFamily="18" charset="0"/>
              </a:rPr>
              <a:t>Archwiliad cymharol a beirniadol ar sut mae hawliau plant ynghyd ac apwyntio Comisiynwyr Plant ar draws y DU wedi cael effaith ar plentyndod cynnar. Ystyriwch cyd-destunau gwleidyddol hanesyddol o fewn yr adran yma;</a:t>
            </a:r>
            <a:r>
              <a:rPr lang="en-GB" dirty="0">
                <a:effectLst/>
                <a:latin typeface="Arial" panose="020B0604020202020204" pitchFamily="34" charset="0"/>
                <a:ea typeface="Times New Roman" panose="02020603050405020304" pitchFamily="18" charset="0"/>
              </a:rPr>
              <a:t> </a:t>
            </a:r>
          </a:p>
          <a:p>
            <a:pPr marL="0" indent="0">
              <a:buNone/>
            </a:pPr>
            <a:r>
              <a:rPr lang="en-GB" b="1" dirty="0">
                <a:latin typeface="Arial" panose="020B0604020202020204" pitchFamily="34" charset="0"/>
                <a:cs typeface="Arial" panose="020B0604020202020204" pitchFamily="34" charset="0"/>
              </a:rPr>
              <a:t>30 Marc</a:t>
            </a:r>
          </a:p>
          <a:p>
            <a:pPr marL="0" indent="0">
              <a:buNone/>
            </a:pPr>
            <a:r>
              <a:rPr lang="cy-GB" sz="2800" b="1" dirty="0">
                <a:effectLst/>
                <a:latin typeface="Arial" panose="020B0604020202020204" pitchFamily="34" charset="0"/>
                <a:ea typeface="Times New Roman" panose="02020603050405020304" pitchFamily="18" charset="0"/>
              </a:rPr>
              <a:t>(tua 1750 - 2000 o eiriau);</a:t>
            </a:r>
            <a:endParaRPr lang="en-GB" b="1" dirty="0">
              <a:latin typeface="Arial" panose="020B0604020202020204" pitchFamily="34" charset="0"/>
              <a:cs typeface="Arial" panose="020B0604020202020204" pitchFamily="34" charset="0"/>
            </a:endParaRPr>
          </a:p>
        </p:txBody>
      </p:sp>
      <p:sp>
        <p:nvSpPr>
          <p:cNvPr id="4" name="Content Placeholder 3"/>
          <p:cNvSpPr>
            <a:spLocks noGrp="1"/>
          </p:cNvSpPr>
          <p:nvPr>
            <p:ph sz="half" idx="2"/>
          </p:nvPr>
        </p:nvSpPr>
        <p:spPr>
          <a:xfrm>
            <a:off x="6172200" y="1391138"/>
            <a:ext cx="5181600" cy="4785825"/>
          </a:xfrm>
        </p:spPr>
        <p:txBody>
          <a:bodyPr>
            <a:normAutofit/>
          </a:bodyPr>
          <a:lstStyle/>
          <a:p>
            <a:pPr marL="0" indent="0">
              <a:buNone/>
            </a:pPr>
            <a:r>
              <a:rPr lang="en-GB" dirty="0">
                <a:effectLst/>
                <a:latin typeface="Arial" panose="020B0604020202020204" pitchFamily="34" charset="0"/>
                <a:ea typeface="Times New Roman" panose="02020603050405020304" pitchFamily="18" charset="0"/>
              </a:rPr>
              <a:t>A comparative and critical exploration of how children’s rights and the appointment of Children’s Commissioners across the UK have impacted on early childhood. Consider historical and political perspectives within this section; </a:t>
            </a:r>
          </a:p>
          <a:p>
            <a:pPr marL="0" indent="0">
              <a:buNone/>
            </a:pPr>
            <a:r>
              <a:rPr lang="en-GB" b="1" dirty="0">
                <a:latin typeface="Arial" panose="020B0604020202020204" pitchFamily="34" charset="0"/>
              </a:rPr>
              <a:t>30 Marks</a:t>
            </a:r>
          </a:p>
          <a:p>
            <a:pPr marL="0" indent="0">
              <a:buNone/>
            </a:pPr>
            <a:r>
              <a:rPr lang="en-GB" sz="2800" b="1" dirty="0">
                <a:effectLst/>
                <a:latin typeface="Arial" panose="020B0604020202020204" pitchFamily="34" charset="0"/>
                <a:ea typeface="Times New Roman" panose="02020603050405020304" pitchFamily="18" charset="0"/>
              </a:rPr>
              <a:t>(approx. 1750 - 2000 words)</a:t>
            </a:r>
            <a:endParaRPr lang="en-GB" b="1" dirty="0"/>
          </a:p>
        </p:txBody>
      </p:sp>
    </p:spTree>
    <p:extLst>
      <p:ext uri="{BB962C8B-B14F-4D97-AF65-F5344CB8AC3E}">
        <p14:creationId xmlns:p14="http://schemas.microsoft.com/office/powerpoint/2010/main" val="373813932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7"/>
            <a:ext cx="10515600" cy="1034795"/>
          </a:xfrm>
        </p:spPr>
        <p:txBody>
          <a:bodyPr>
            <a:normAutofit fontScale="90000"/>
          </a:bodyPr>
          <a:lstStyle/>
          <a:p>
            <a:r>
              <a:rPr lang="en-GB" b="1" dirty="0" err="1">
                <a:latin typeface="Arial" panose="020B0604020202020204" pitchFamily="34" charset="0"/>
                <a:cs typeface="Arial" panose="020B0604020202020204" pitchFamily="34" charset="0"/>
              </a:rPr>
              <a:t>Meini</a:t>
            </a:r>
            <a:r>
              <a:rPr lang="en-GB" b="1" dirty="0">
                <a:latin typeface="Arial" panose="020B0604020202020204" pitchFamily="34" charset="0"/>
                <a:cs typeface="Arial" panose="020B0604020202020204" pitchFamily="34" charset="0"/>
              </a:rPr>
              <a:t> </a:t>
            </a:r>
            <a:r>
              <a:rPr lang="en-GB" b="1" dirty="0" err="1">
                <a:latin typeface="Arial" panose="020B0604020202020204" pitchFamily="34" charset="0"/>
                <a:cs typeface="Arial" panose="020B0604020202020204" pitchFamily="34" charset="0"/>
              </a:rPr>
              <a:t>Prawf</a:t>
            </a:r>
            <a:r>
              <a:rPr lang="en-GB" b="1" dirty="0">
                <a:latin typeface="Arial" panose="020B0604020202020204" pitchFamily="34" charset="0"/>
                <a:cs typeface="Arial" panose="020B0604020202020204" pitchFamily="34" charset="0"/>
              </a:rPr>
              <a:t> 4 </a:t>
            </a:r>
            <a:br>
              <a:rPr lang="en-GB" b="1" dirty="0">
                <a:latin typeface="Arial" panose="020B0604020202020204" pitchFamily="34" charset="0"/>
                <a:cs typeface="Arial" panose="020B0604020202020204" pitchFamily="34" charset="0"/>
              </a:rPr>
            </a:br>
            <a:r>
              <a:rPr lang="en-GB" b="1" dirty="0">
                <a:latin typeface="Arial" panose="020B0604020202020204" pitchFamily="34" charset="0"/>
                <a:cs typeface="Arial" panose="020B0604020202020204" pitchFamily="34" charset="0"/>
              </a:rPr>
              <a:t>Marking Criteria 4</a:t>
            </a:r>
            <a:r>
              <a:rPr lang="en-GB" b="1" dirty="0"/>
              <a:t> </a:t>
            </a:r>
          </a:p>
        </p:txBody>
      </p:sp>
      <p:sp>
        <p:nvSpPr>
          <p:cNvPr id="3" name="Content Placeholder 2"/>
          <p:cNvSpPr>
            <a:spLocks noGrp="1"/>
          </p:cNvSpPr>
          <p:nvPr>
            <p:ph sz="half" idx="1"/>
          </p:nvPr>
        </p:nvSpPr>
        <p:spPr>
          <a:xfrm>
            <a:off x="838200" y="1761565"/>
            <a:ext cx="5181600" cy="3832412"/>
          </a:xfrm>
        </p:spPr>
        <p:txBody>
          <a:bodyPr>
            <a:normAutofit lnSpcReduction="10000"/>
          </a:bodyPr>
          <a:lstStyle/>
          <a:p>
            <a:pPr marL="0" indent="0">
              <a:buNone/>
            </a:pPr>
            <a:r>
              <a:rPr lang="cy-GB" dirty="0">
                <a:effectLst/>
                <a:latin typeface="Arial" panose="020B0604020202020204" pitchFamily="34" charset="0"/>
                <a:ea typeface="Times New Roman" panose="02020603050405020304" pitchFamily="18" charset="0"/>
              </a:rPr>
              <a:t>UN agwedd cymdeithasegol sydd yn herio profiadau bywyd plant ac yn  darparu gwerthusiad beirniadol o’r ymyraethau cynnar a’r gwasanaethau sydd yn eu lle i gefnogi eich agwedd dewisedig;</a:t>
            </a:r>
          </a:p>
          <a:p>
            <a:pPr marL="0" indent="0">
              <a:buNone/>
            </a:pPr>
            <a:r>
              <a:rPr lang="cy-GB" b="1" dirty="0">
                <a:latin typeface="Arial" panose="020B0604020202020204" pitchFamily="34" charset="0"/>
              </a:rPr>
              <a:t>20 Marc</a:t>
            </a:r>
          </a:p>
          <a:p>
            <a:pPr marL="0" indent="0">
              <a:buNone/>
            </a:pPr>
            <a:r>
              <a:rPr lang="cy-GB" sz="2800" b="1" dirty="0">
                <a:effectLst/>
                <a:latin typeface="Arial" panose="020B0604020202020204" pitchFamily="34" charset="0"/>
                <a:ea typeface="Times New Roman" panose="02020603050405020304" pitchFamily="18" charset="0"/>
              </a:rPr>
              <a:t>(tua.1000 - 1500 o eiriau).</a:t>
            </a:r>
            <a:endParaRPr lang="en-GB" b="1" dirty="0"/>
          </a:p>
        </p:txBody>
      </p:sp>
      <p:sp>
        <p:nvSpPr>
          <p:cNvPr id="4" name="Content Placeholder 3"/>
          <p:cNvSpPr>
            <a:spLocks noGrp="1"/>
          </p:cNvSpPr>
          <p:nvPr>
            <p:ph sz="half" idx="2"/>
          </p:nvPr>
        </p:nvSpPr>
        <p:spPr>
          <a:xfrm>
            <a:off x="6172200" y="1761565"/>
            <a:ext cx="5181600" cy="3671048"/>
          </a:xfrm>
        </p:spPr>
        <p:txBody>
          <a:bodyPr>
            <a:normAutofit lnSpcReduction="10000"/>
          </a:bodyPr>
          <a:lstStyle/>
          <a:p>
            <a:pPr marL="0" indent="0">
              <a:buNone/>
            </a:pPr>
            <a:r>
              <a:rPr lang="en-GB" dirty="0">
                <a:effectLst/>
                <a:latin typeface="Arial" panose="020B0604020202020204" pitchFamily="34" charset="0"/>
                <a:ea typeface="Times New Roman" panose="02020603050405020304" pitchFamily="18" charset="0"/>
              </a:rPr>
              <a:t>ONE sociological aspect that challenges children’s life experiences,  providing a critical evaluation of the early interventions and services in place to support your chosen aspect;</a:t>
            </a:r>
          </a:p>
          <a:p>
            <a:pPr marL="0" indent="0">
              <a:buNone/>
            </a:pPr>
            <a:r>
              <a:rPr lang="en-GB" b="1" dirty="0">
                <a:latin typeface="Arial" panose="020B0604020202020204" pitchFamily="34" charset="0"/>
              </a:rPr>
              <a:t>20 Marks</a:t>
            </a:r>
          </a:p>
          <a:p>
            <a:pPr marL="0" indent="0">
              <a:buNone/>
            </a:pPr>
            <a:r>
              <a:rPr lang="en-GB" sz="2800" b="1" dirty="0">
                <a:effectLst/>
                <a:latin typeface="Arial" panose="020B0604020202020204" pitchFamily="34" charset="0"/>
                <a:ea typeface="Times New Roman" panose="02020603050405020304" pitchFamily="18" charset="0"/>
              </a:rPr>
              <a:t>(approx. 1000 - 1500 words) </a:t>
            </a:r>
            <a:endParaRPr lang="en-GB" sz="2800" b="1" dirty="0">
              <a:effectLst/>
              <a:latin typeface="Times New Roman" panose="02020603050405020304" pitchFamily="18" charset="0"/>
              <a:ea typeface="Times New Roman" panose="02020603050405020304" pitchFamily="18" charset="0"/>
            </a:endParaRPr>
          </a:p>
          <a:p>
            <a:pPr marL="0" indent="0">
              <a:buNone/>
            </a:pPr>
            <a:endParaRPr lang="en-GB" b="1" dirty="0"/>
          </a:p>
        </p:txBody>
      </p:sp>
    </p:spTree>
    <p:extLst>
      <p:ext uri="{BB962C8B-B14F-4D97-AF65-F5344CB8AC3E}">
        <p14:creationId xmlns:p14="http://schemas.microsoft.com/office/powerpoint/2010/main" val="295940745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err="1">
                <a:latin typeface="Arial" panose="020B0604020202020204" pitchFamily="34" charset="0"/>
                <a:cs typeface="Arial" panose="020B0604020202020204" pitchFamily="34" charset="0"/>
              </a:rPr>
              <a:t>Meini</a:t>
            </a:r>
            <a:r>
              <a:rPr lang="en-GB" b="1" dirty="0">
                <a:latin typeface="Arial" panose="020B0604020202020204" pitchFamily="34" charset="0"/>
                <a:cs typeface="Arial" panose="020B0604020202020204" pitchFamily="34" charset="0"/>
              </a:rPr>
              <a:t> </a:t>
            </a:r>
            <a:r>
              <a:rPr lang="en-GB" b="1" dirty="0" err="1">
                <a:latin typeface="Arial" panose="020B0604020202020204" pitchFamily="34" charset="0"/>
                <a:cs typeface="Arial" panose="020B0604020202020204" pitchFamily="34" charset="0"/>
              </a:rPr>
              <a:t>Prawf</a:t>
            </a:r>
            <a:r>
              <a:rPr lang="en-GB" b="1" dirty="0">
                <a:latin typeface="Arial" panose="020B0604020202020204" pitchFamily="34" charset="0"/>
                <a:cs typeface="Arial" panose="020B0604020202020204" pitchFamily="34" charset="0"/>
              </a:rPr>
              <a:t> 5 </a:t>
            </a:r>
            <a:br>
              <a:rPr lang="en-GB" b="1" dirty="0">
                <a:latin typeface="Arial" panose="020B0604020202020204" pitchFamily="34" charset="0"/>
                <a:cs typeface="Arial" panose="020B0604020202020204" pitchFamily="34" charset="0"/>
              </a:rPr>
            </a:br>
            <a:r>
              <a:rPr lang="en-GB" b="1" dirty="0">
                <a:latin typeface="Arial" panose="020B0604020202020204" pitchFamily="34" charset="0"/>
                <a:cs typeface="Arial" panose="020B0604020202020204" pitchFamily="34" charset="0"/>
              </a:rPr>
              <a:t>Marking Criteria 5 </a:t>
            </a:r>
          </a:p>
        </p:txBody>
      </p:sp>
      <p:sp>
        <p:nvSpPr>
          <p:cNvPr id="3" name="Content Placeholder 2"/>
          <p:cNvSpPr>
            <a:spLocks noGrp="1"/>
          </p:cNvSpPr>
          <p:nvPr>
            <p:ph sz="half" idx="1"/>
          </p:nvPr>
        </p:nvSpPr>
        <p:spPr>
          <a:xfrm>
            <a:off x="609600" y="1812617"/>
            <a:ext cx="5384800" cy="3776623"/>
          </a:xfrm>
        </p:spPr>
        <p:txBody>
          <a:bodyPr>
            <a:normAutofit/>
          </a:bodyPr>
          <a:lstStyle/>
          <a:p>
            <a:pPr marL="0" indent="0">
              <a:buNone/>
            </a:pPr>
            <a:r>
              <a:rPr lang="cy-GB" dirty="0">
                <a:effectLst/>
                <a:latin typeface="Arial" panose="020B0604020202020204" pitchFamily="34" charset="0"/>
                <a:ea typeface="Times New Roman" panose="02020603050405020304" pitchFamily="18" charset="0"/>
              </a:rPr>
              <a:t>Cyflwyniad proffesiynol o bortffolio ysgrifenedig academaidd sydd yn dangos ansawdd a gwaith ysgrifenedig sydd yn gywir, trefnus a chlir. </a:t>
            </a:r>
          </a:p>
          <a:p>
            <a:pPr marL="0" indent="0">
              <a:buNone/>
            </a:pPr>
            <a:r>
              <a:rPr lang="cy-GB" b="1" dirty="0">
                <a:latin typeface="Arial" panose="020B0604020202020204" pitchFamily="34" charset="0"/>
                <a:cs typeface="Arial" panose="020B0604020202020204" pitchFamily="34" charset="0"/>
              </a:rPr>
              <a:t>10 marc</a:t>
            </a:r>
            <a:endParaRPr lang="en-GB" b="1" dirty="0">
              <a:latin typeface="Arial" panose="020B0604020202020204" pitchFamily="34" charset="0"/>
              <a:cs typeface="Arial" panose="020B0604020202020204" pitchFamily="34" charset="0"/>
            </a:endParaRPr>
          </a:p>
        </p:txBody>
      </p:sp>
      <p:sp>
        <p:nvSpPr>
          <p:cNvPr id="4" name="Content Placeholder 3"/>
          <p:cNvSpPr>
            <a:spLocks noGrp="1"/>
          </p:cNvSpPr>
          <p:nvPr>
            <p:ph sz="half" idx="2"/>
          </p:nvPr>
        </p:nvSpPr>
        <p:spPr>
          <a:xfrm>
            <a:off x="6197600" y="1812617"/>
            <a:ext cx="5384800" cy="3579654"/>
          </a:xfrm>
        </p:spPr>
        <p:txBody>
          <a:bodyPr>
            <a:normAutofit/>
          </a:bodyPr>
          <a:lstStyle/>
          <a:p>
            <a:pPr marL="0" indent="0">
              <a:buNone/>
            </a:pPr>
            <a:r>
              <a:rPr lang="en-GB" dirty="0">
                <a:effectLst/>
                <a:latin typeface="Arial" panose="020B0604020202020204" pitchFamily="34" charset="0"/>
                <a:ea typeface="Times New Roman" panose="02020603050405020304" pitchFamily="18" charset="0"/>
              </a:rPr>
              <a:t>Professional presentation of a written academic portfolio including the quality of presentation and written work which is coherent and correct. </a:t>
            </a:r>
          </a:p>
          <a:p>
            <a:pPr marL="0" indent="0">
              <a:buNone/>
            </a:pPr>
            <a:r>
              <a:rPr lang="en-GB" b="1" dirty="0">
                <a:latin typeface="Arial" panose="020B0604020202020204" pitchFamily="34" charset="0"/>
              </a:rPr>
              <a:t>10 marks</a:t>
            </a:r>
            <a:endParaRPr lang="en-GB" b="1" dirty="0"/>
          </a:p>
        </p:txBody>
      </p:sp>
    </p:spTree>
    <p:extLst>
      <p:ext uri="{BB962C8B-B14F-4D97-AF65-F5344CB8AC3E}">
        <p14:creationId xmlns:p14="http://schemas.microsoft.com/office/powerpoint/2010/main" val="263348819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0769" y="395290"/>
            <a:ext cx="7886700" cy="487848"/>
          </a:xfrm>
        </p:spPr>
        <p:txBody>
          <a:bodyPr>
            <a:noAutofit/>
          </a:bodyPr>
          <a:lstStyle/>
          <a:p>
            <a:r>
              <a:rPr lang="en-GB" sz="3600" b="1" dirty="0" err="1">
                <a:latin typeface="Arial" panose="020B0604020202020204" pitchFamily="34" charset="0"/>
                <a:cs typeface="Arial" panose="020B0604020202020204" pitchFamily="34" charset="0"/>
              </a:rPr>
              <a:t>Sgiliau</a:t>
            </a:r>
            <a:r>
              <a:rPr lang="en-GB" sz="3600" b="1" dirty="0">
                <a:latin typeface="Arial" panose="020B0604020202020204" pitchFamily="34" charset="0"/>
                <a:cs typeface="Arial" panose="020B0604020202020204" pitchFamily="34" charset="0"/>
              </a:rPr>
              <a:t> </a:t>
            </a:r>
            <a:r>
              <a:rPr lang="en-GB" sz="3600" b="1" dirty="0" err="1">
                <a:latin typeface="Arial" panose="020B0604020202020204" pitchFamily="34" charset="0"/>
                <a:cs typeface="Arial" panose="020B0604020202020204" pitchFamily="34" charset="0"/>
              </a:rPr>
              <a:t>Ysgrifenedig</a:t>
            </a:r>
            <a:br>
              <a:rPr lang="en-GB" sz="3600" b="1" dirty="0">
                <a:latin typeface="Arial" panose="020B0604020202020204" pitchFamily="34" charset="0"/>
                <a:cs typeface="Arial" panose="020B0604020202020204" pitchFamily="34" charset="0"/>
              </a:rPr>
            </a:br>
            <a:r>
              <a:rPr lang="en-GB" sz="3600" b="1" dirty="0">
                <a:latin typeface="Arial" panose="020B0604020202020204" pitchFamily="34" charset="0"/>
                <a:cs typeface="Arial" panose="020B0604020202020204" pitchFamily="34" charset="0"/>
              </a:rPr>
              <a:t>Writing Skills</a:t>
            </a:r>
          </a:p>
        </p:txBody>
      </p:sp>
      <p:sp>
        <p:nvSpPr>
          <p:cNvPr id="4099" name="Rectangle 4"/>
          <p:cNvSpPr>
            <a:spLocks noGrp="1" noChangeArrowheads="1"/>
          </p:cNvSpPr>
          <p:nvPr>
            <p:ph sz="half" idx="1"/>
          </p:nvPr>
        </p:nvSpPr>
        <p:spPr>
          <a:xfrm>
            <a:off x="390769" y="1219201"/>
            <a:ext cx="5705233" cy="4343400"/>
          </a:xfrm>
        </p:spPr>
        <p:txBody>
          <a:bodyPr>
            <a:normAutofit fontScale="62500" lnSpcReduction="20000"/>
          </a:bodyPr>
          <a:lstStyle/>
          <a:p>
            <a:pPr marL="0" indent="0" eaLnBrk="0" fontAlgn="base" hangingPunct="0">
              <a:spcAft>
                <a:spcPct val="0"/>
              </a:spcAft>
              <a:buNone/>
              <a:defRPr/>
            </a:pPr>
            <a:r>
              <a:rPr lang="cy-GB" b="1" kern="0" dirty="0">
                <a:latin typeface="Arial" panose="020B0604020202020204" pitchFamily="34" charset="0"/>
                <a:ea typeface="Times New Roman"/>
                <a:cs typeface="Arial" panose="020B0604020202020204" pitchFamily="34" charset="0"/>
              </a:rPr>
              <a:t>Pennyn</a:t>
            </a:r>
          </a:p>
          <a:p>
            <a:pPr eaLnBrk="0" fontAlgn="base" hangingPunct="0">
              <a:spcAft>
                <a:spcPct val="0"/>
              </a:spcAft>
              <a:buFont typeface="Wingdings" panose="05000000000000000000" pitchFamily="2" charset="2"/>
              <a:buChar char="Ø"/>
              <a:defRPr/>
            </a:pPr>
            <a:r>
              <a:rPr lang="cy-GB" kern="0" dirty="0">
                <a:latin typeface="Arial" panose="020B0604020202020204" pitchFamily="34" charset="0"/>
                <a:ea typeface="Times New Roman"/>
                <a:cs typeface="Arial" panose="020B0604020202020204" pitchFamily="34" charset="0"/>
              </a:rPr>
              <a:t>Cod modwl cywir ECEY6003C</a:t>
            </a:r>
          </a:p>
          <a:p>
            <a:pPr eaLnBrk="0" fontAlgn="base" hangingPunct="0">
              <a:spcAft>
                <a:spcPct val="0"/>
              </a:spcAft>
              <a:buFont typeface="Wingdings" panose="05000000000000000000" pitchFamily="2" charset="2"/>
              <a:buChar char="Ø"/>
              <a:defRPr/>
            </a:pPr>
            <a:r>
              <a:rPr lang="cy-GB" kern="0" dirty="0">
                <a:latin typeface="Arial" panose="020B0604020202020204" pitchFamily="34" charset="0"/>
                <a:ea typeface="Times New Roman"/>
                <a:cs typeface="Arial" panose="020B0604020202020204" pitchFamily="34" charset="0"/>
              </a:rPr>
              <a:t>Rhif myfyriwr</a:t>
            </a:r>
          </a:p>
          <a:p>
            <a:pPr eaLnBrk="0" fontAlgn="base" hangingPunct="0">
              <a:spcAft>
                <a:spcPct val="0"/>
              </a:spcAft>
              <a:buFont typeface="Wingdings" panose="05000000000000000000" pitchFamily="2" charset="2"/>
              <a:buChar char="Ø"/>
              <a:defRPr/>
            </a:pPr>
            <a:r>
              <a:rPr lang="cy-GB" kern="0" dirty="0">
                <a:latin typeface="Arial" panose="020B0604020202020204" pitchFamily="34" charset="0"/>
                <a:ea typeface="Times New Roman"/>
                <a:cs typeface="Arial" panose="020B0604020202020204" pitchFamily="34" charset="0"/>
              </a:rPr>
              <a:t>Nifer o eiriau</a:t>
            </a:r>
          </a:p>
          <a:p>
            <a:pPr marL="0" indent="0" eaLnBrk="0" fontAlgn="base" hangingPunct="0">
              <a:spcAft>
                <a:spcPct val="0"/>
              </a:spcAft>
              <a:buNone/>
              <a:defRPr/>
            </a:pPr>
            <a:r>
              <a:rPr lang="cy-GB" b="1" kern="0" dirty="0">
                <a:latin typeface="Arial" panose="020B0604020202020204" pitchFamily="34" charset="0"/>
                <a:ea typeface="Times New Roman"/>
                <a:cs typeface="Arial" panose="020B0604020202020204" pitchFamily="34" charset="0"/>
              </a:rPr>
              <a:t>Troedyn</a:t>
            </a:r>
          </a:p>
          <a:p>
            <a:pPr eaLnBrk="0" fontAlgn="base" hangingPunct="0">
              <a:spcAft>
                <a:spcPct val="0"/>
              </a:spcAft>
              <a:buFont typeface="Wingdings" panose="05000000000000000000" pitchFamily="2" charset="2"/>
              <a:buChar char="Ø"/>
              <a:defRPr/>
            </a:pPr>
            <a:r>
              <a:rPr lang="cy-GB" kern="0" dirty="0">
                <a:latin typeface="Arial" panose="020B0604020202020204" pitchFamily="34" charset="0"/>
                <a:ea typeface="Times New Roman"/>
                <a:cs typeface="Arial" panose="020B0604020202020204" pitchFamily="34" charset="0"/>
              </a:rPr>
              <a:t>Rhifau tudalen</a:t>
            </a:r>
          </a:p>
          <a:p>
            <a:pPr eaLnBrk="0" fontAlgn="base" hangingPunct="0">
              <a:spcAft>
                <a:spcPct val="0"/>
              </a:spcAft>
              <a:defRPr/>
            </a:pPr>
            <a:r>
              <a:rPr lang="cy-GB" sz="3200" b="1" kern="0" dirty="0">
                <a:latin typeface="Arial" panose="020B0604020202020204" pitchFamily="34" charset="0"/>
                <a:ea typeface="Times New Roman"/>
                <a:cs typeface="Arial" panose="020B0604020202020204" pitchFamily="34" charset="0"/>
              </a:rPr>
              <a:t>Strwythur paragraffau a brawddegau</a:t>
            </a:r>
          </a:p>
          <a:p>
            <a:pPr eaLnBrk="0" fontAlgn="base" hangingPunct="0">
              <a:spcAft>
                <a:spcPct val="0"/>
              </a:spcAft>
              <a:defRPr/>
            </a:pPr>
            <a:r>
              <a:rPr lang="cy-GB" sz="3200" b="1" kern="0" dirty="0">
                <a:latin typeface="Arial" panose="020B0604020202020204" pitchFamily="34" charset="0"/>
                <a:ea typeface="Times New Roman"/>
                <a:cs typeface="Arial" panose="020B0604020202020204" pitchFamily="34" charset="0"/>
              </a:rPr>
              <a:t>Eglurder</a:t>
            </a:r>
          </a:p>
          <a:p>
            <a:pPr eaLnBrk="0" fontAlgn="base" hangingPunct="0">
              <a:spcAft>
                <a:spcPct val="0"/>
              </a:spcAft>
              <a:defRPr/>
            </a:pPr>
            <a:r>
              <a:rPr lang="cy-GB" sz="3200" b="1" kern="0" dirty="0">
                <a:latin typeface="Arial" panose="020B0604020202020204" pitchFamily="34" charset="0"/>
                <a:ea typeface="Times New Roman"/>
                <a:cs typeface="Arial" panose="020B0604020202020204" pitchFamily="34" charset="0"/>
              </a:rPr>
              <a:t>3ydd person</a:t>
            </a:r>
          </a:p>
          <a:p>
            <a:pPr eaLnBrk="0" fontAlgn="base" hangingPunct="0">
              <a:spcAft>
                <a:spcPct val="0"/>
              </a:spcAft>
              <a:defRPr/>
            </a:pPr>
            <a:r>
              <a:rPr lang="cy-GB" sz="3200" b="1" kern="0" dirty="0">
                <a:latin typeface="Arial" panose="020B0604020202020204" pitchFamily="34" charset="0"/>
                <a:ea typeface="Times New Roman"/>
                <a:cs typeface="Arial" panose="020B0604020202020204" pitchFamily="34" charset="0"/>
              </a:rPr>
              <a:t>Cyfosod</a:t>
            </a:r>
          </a:p>
          <a:p>
            <a:pPr eaLnBrk="0" fontAlgn="base" hangingPunct="0">
              <a:spcAft>
                <a:spcPct val="0"/>
              </a:spcAft>
              <a:defRPr/>
            </a:pPr>
            <a:r>
              <a:rPr lang="cy-GB" sz="3200" b="1" kern="0" dirty="0">
                <a:latin typeface="Arial" panose="020B0604020202020204" pitchFamily="34" charset="0"/>
                <a:ea typeface="Times New Roman"/>
                <a:cs typeface="Arial" panose="020B0604020202020204" pitchFamily="34" charset="0"/>
              </a:rPr>
              <a:t>Beirniadaeth</a:t>
            </a:r>
          </a:p>
          <a:p>
            <a:pPr eaLnBrk="0" fontAlgn="base" hangingPunct="0">
              <a:spcAft>
                <a:spcPct val="0"/>
              </a:spcAft>
              <a:defRPr/>
            </a:pPr>
            <a:r>
              <a:rPr lang="cy-GB" sz="3200" b="1" kern="0" dirty="0">
                <a:latin typeface="Arial" panose="020B0604020202020204" pitchFamily="34" charset="0"/>
                <a:ea typeface="Times New Roman"/>
                <a:cs typeface="Arial" panose="020B0604020202020204" pitchFamily="34" charset="0"/>
              </a:rPr>
              <a:t>Cywirdeb</a:t>
            </a:r>
          </a:p>
          <a:p>
            <a:pPr eaLnBrk="0" fontAlgn="base" hangingPunct="0">
              <a:spcAft>
                <a:spcPct val="0"/>
              </a:spcAft>
              <a:defRPr/>
            </a:pPr>
            <a:r>
              <a:rPr lang="cy-GB" sz="3200" b="1" kern="0" dirty="0">
                <a:latin typeface="Arial" panose="020B0604020202020204" pitchFamily="34" charset="0"/>
                <a:ea typeface="Times New Roman"/>
                <a:cs typeface="Arial" panose="020B0604020202020204" pitchFamily="34" charset="0"/>
              </a:rPr>
              <a:t>GWIRIWCH eich gwaith cyn i chi gyflwyno</a:t>
            </a:r>
            <a:endParaRPr lang="cy-GB" sz="3200" dirty="0">
              <a:latin typeface="Arial" panose="020B0604020202020204" pitchFamily="34" charset="0"/>
              <a:cs typeface="Arial" panose="020B0604020202020204" pitchFamily="34" charset="0"/>
            </a:endParaRPr>
          </a:p>
          <a:p>
            <a:pPr marL="0" indent="0" eaLnBrk="0" fontAlgn="base" hangingPunct="0">
              <a:spcAft>
                <a:spcPct val="0"/>
              </a:spcAft>
              <a:buNone/>
              <a:defRPr/>
            </a:pPr>
            <a:endParaRPr lang="cy-GB" kern="0" dirty="0">
              <a:solidFill>
                <a:srgbClr val="000000"/>
              </a:solidFill>
              <a:latin typeface="Arial" panose="020B0604020202020204" pitchFamily="34" charset="0"/>
              <a:ea typeface="ＭＳ Ｐゴシック" charset="-128"/>
              <a:cs typeface="Arial" panose="020B0604020202020204" pitchFamily="34" charset="0"/>
            </a:endParaRPr>
          </a:p>
          <a:p>
            <a:pPr>
              <a:buFontTx/>
              <a:buNone/>
            </a:pPr>
            <a:endParaRPr lang="cy-GB" altLang="cy-GB" dirty="0">
              <a:latin typeface="Lucida Sans" pitchFamily="34" charset="0"/>
            </a:endParaRPr>
          </a:p>
          <a:p>
            <a:pPr>
              <a:buFontTx/>
              <a:buNone/>
            </a:pPr>
            <a:endParaRPr lang="cy-GB" altLang="cy-GB" sz="2400" dirty="0">
              <a:latin typeface="Lucida Sans" pitchFamily="34" charset="0"/>
            </a:endParaRPr>
          </a:p>
          <a:p>
            <a:pPr>
              <a:buFontTx/>
              <a:buNone/>
            </a:pPr>
            <a:endParaRPr lang="cy-GB" altLang="cy-GB" dirty="0">
              <a:latin typeface="Lucida Sans" pitchFamily="34" charset="0"/>
            </a:endParaRPr>
          </a:p>
        </p:txBody>
      </p:sp>
      <p:sp>
        <p:nvSpPr>
          <p:cNvPr id="3" name="Content Placeholder 2"/>
          <p:cNvSpPr>
            <a:spLocks noGrp="1"/>
          </p:cNvSpPr>
          <p:nvPr>
            <p:ph sz="half" idx="2"/>
          </p:nvPr>
        </p:nvSpPr>
        <p:spPr/>
        <p:txBody>
          <a:bodyPr>
            <a:normAutofit fontScale="62500" lnSpcReduction="20000"/>
          </a:bodyPr>
          <a:lstStyle/>
          <a:p>
            <a:pPr marL="0" indent="0">
              <a:buNone/>
            </a:pPr>
            <a:endParaRPr lang="cy-GB" sz="3600" dirty="0">
              <a:latin typeface="Lucida Sans" panose="020B0602030504020204" pitchFamily="34" charset="0"/>
            </a:endParaRPr>
          </a:p>
          <a:p>
            <a:endParaRPr lang="en-GB" dirty="0"/>
          </a:p>
        </p:txBody>
      </p:sp>
      <p:sp>
        <p:nvSpPr>
          <p:cNvPr id="7" name="Content Placeholder 6"/>
          <p:cNvSpPr>
            <a:spLocks noGrp="1"/>
          </p:cNvSpPr>
          <p:nvPr>
            <p:ph sz="quarter" idx="4294967295"/>
          </p:nvPr>
        </p:nvSpPr>
        <p:spPr>
          <a:xfrm>
            <a:off x="6096002" y="1219201"/>
            <a:ext cx="5400428" cy="4370388"/>
          </a:xfrm>
        </p:spPr>
        <p:txBody>
          <a:bodyPr>
            <a:normAutofit fontScale="55000" lnSpcReduction="20000"/>
          </a:bodyPr>
          <a:lstStyle/>
          <a:p>
            <a:pPr marL="0" indent="0" eaLnBrk="0" fontAlgn="base" hangingPunct="0">
              <a:spcAft>
                <a:spcPct val="0"/>
              </a:spcAft>
              <a:buNone/>
              <a:defRPr/>
            </a:pPr>
            <a:r>
              <a:rPr lang="en-US" sz="3300" b="1" kern="0" dirty="0">
                <a:latin typeface="Arial" panose="020B0604020202020204" pitchFamily="34" charset="0"/>
                <a:ea typeface="Times New Roman"/>
                <a:cs typeface="Arial" panose="020B0604020202020204" pitchFamily="34" charset="0"/>
              </a:rPr>
              <a:t>Header</a:t>
            </a:r>
          </a:p>
          <a:p>
            <a:pPr eaLnBrk="0" fontAlgn="base" hangingPunct="0">
              <a:spcAft>
                <a:spcPct val="0"/>
              </a:spcAft>
              <a:buFont typeface="Wingdings" panose="05000000000000000000" pitchFamily="2" charset="2"/>
              <a:buChar char="Ø"/>
              <a:defRPr/>
            </a:pPr>
            <a:r>
              <a:rPr lang="en-US" sz="3300" kern="0" dirty="0">
                <a:latin typeface="Arial" panose="020B0604020202020204" pitchFamily="34" charset="0"/>
                <a:ea typeface="Times New Roman"/>
                <a:cs typeface="Arial" panose="020B0604020202020204" pitchFamily="34" charset="0"/>
              </a:rPr>
              <a:t>Correct module code ECEY6003</a:t>
            </a:r>
          </a:p>
          <a:p>
            <a:pPr eaLnBrk="0" fontAlgn="base" hangingPunct="0">
              <a:spcAft>
                <a:spcPct val="0"/>
              </a:spcAft>
              <a:buFont typeface="Wingdings" panose="05000000000000000000" pitchFamily="2" charset="2"/>
              <a:buChar char="Ø"/>
              <a:defRPr/>
            </a:pPr>
            <a:r>
              <a:rPr lang="en-US" sz="3300" kern="0" dirty="0">
                <a:latin typeface="Arial" panose="020B0604020202020204" pitchFamily="34" charset="0"/>
                <a:ea typeface="Times New Roman"/>
                <a:cs typeface="Arial" panose="020B0604020202020204" pitchFamily="34" charset="0"/>
              </a:rPr>
              <a:t>Student number</a:t>
            </a:r>
          </a:p>
          <a:p>
            <a:pPr eaLnBrk="0" fontAlgn="base" hangingPunct="0">
              <a:spcAft>
                <a:spcPct val="0"/>
              </a:spcAft>
              <a:buFont typeface="Wingdings" panose="05000000000000000000" pitchFamily="2" charset="2"/>
              <a:buChar char="Ø"/>
              <a:defRPr/>
            </a:pPr>
            <a:r>
              <a:rPr lang="en-US" sz="3300" kern="0" dirty="0">
                <a:latin typeface="Arial" panose="020B0604020202020204" pitchFamily="34" charset="0"/>
                <a:ea typeface="Times New Roman"/>
                <a:cs typeface="Arial" panose="020B0604020202020204" pitchFamily="34" charset="0"/>
              </a:rPr>
              <a:t>Word count</a:t>
            </a:r>
          </a:p>
          <a:p>
            <a:pPr marL="0" indent="0" eaLnBrk="0" fontAlgn="base" hangingPunct="0">
              <a:spcAft>
                <a:spcPct val="0"/>
              </a:spcAft>
              <a:buNone/>
              <a:defRPr/>
            </a:pPr>
            <a:r>
              <a:rPr lang="en-US" sz="3300" b="1" kern="0" dirty="0">
                <a:latin typeface="Arial" panose="020B0604020202020204" pitchFamily="34" charset="0"/>
                <a:ea typeface="Times New Roman"/>
                <a:cs typeface="Arial" panose="020B0604020202020204" pitchFamily="34" charset="0"/>
              </a:rPr>
              <a:t>Footer</a:t>
            </a:r>
          </a:p>
          <a:p>
            <a:pPr eaLnBrk="0" fontAlgn="base" hangingPunct="0">
              <a:spcAft>
                <a:spcPct val="0"/>
              </a:spcAft>
              <a:buFont typeface="Wingdings" panose="05000000000000000000" pitchFamily="2" charset="2"/>
              <a:buChar char="Ø"/>
              <a:defRPr/>
            </a:pPr>
            <a:r>
              <a:rPr lang="en-US" sz="3300" kern="0" dirty="0">
                <a:latin typeface="Arial" panose="020B0604020202020204" pitchFamily="34" charset="0"/>
                <a:ea typeface="Times New Roman"/>
                <a:cs typeface="Arial" panose="020B0604020202020204" pitchFamily="34" charset="0"/>
              </a:rPr>
              <a:t>Page numbers</a:t>
            </a:r>
          </a:p>
          <a:p>
            <a:pPr eaLnBrk="0" fontAlgn="base" hangingPunct="0">
              <a:spcAft>
                <a:spcPct val="0"/>
              </a:spcAft>
              <a:defRPr/>
            </a:pPr>
            <a:r>
              <a:rPr lang="en-US" sz="3800" b="1" kern="0" dirty="0">
                <a:latin typeface="Arial" panose="020B0604020202020204" pitchFamily="34" charset="0"/>
                <a:ea typeface="Times New Roman"/>
                <a:cs typeface="Arial" panose="020B0604020202020204" pitchFamily="34" charset="0"/>
              </a:rPr>
              <a:t>Sentence and paragraph structure</a:t>
            </a:r>
          </a:p>
          <a:p>
            <a:pPr eaLnBrk="0" fontAlgn="base" hangingPunct="0">
              <a:spcAft>
                <a:spcPct val="0"/>
              </a:spcAft>
              <a:defRPr/>
            </a:pPr>
            <a:r>
              <a:rPr lang="en-US" sz="3800" b="1" kern="0" dirty="0">
                <a:latin typeface="Arial" panose="020B0604020202020204" pitchFamily="34" charset="0"/>
                <a:ea typeface="Times New Roman"/>
                <a:cs typeface="Arial" panose="020B0604020202020204" pitchFamily="34" charset="0"/>
              </a:rPr>
              <a:t>Clarity</a:t>
            </a:r>
          </a:p>
          <a:p>
            <a:pPr eaLnBrk="0" fontAlgn="base" hangingPunct="0">
              <a:spcAft>
                <a:spcPct val="0"/>
              </a:spcAft>
              <a:defRPr/>
            </a:pPr>
            <a:r>
              <a:rPr lang="en-US" sz="3800" b="1" kern="0" dirty="0">
                <a:latin typeface="Arial" panose="020B0604020202020204" pitchFamily="34" charset="0"/>
                <a:ea typeface="Times New Roman"/>
                <a:cs typeface="Arial" panose="020B0604020202020204" pitchFamily="34" charset="0"/>
              </a:rPr>
              <a:t>3rd person</a:t>
            </a:r>
          </a:p>
          <a:p>
            <a:pPr eaLnBrk="0" fontAlgn="base" hangingPunct="0">
              <a:spcAft>
                <a:spcPct val="0"/>
              </a:spcAft>
              <a:defRPr/>
            </a:pPr>
            <a:r>
              <a:rPr lang="en-US" sz="3800" b="1" kern="0" dirty="0">
                <a:latin typeface="Arial" panose="020B0604020202020204" pitchFamily="34" charset="0"/>
                <a:ea typeface="Times New Roman"/>
                <a:cs typeface="Arial" panose="020B0604020202020204" pitchFamily="34" charset="0"/>
              </a:rPr>
              <a:t>Correctness</a:t>
            </a:r>
          </a:p>
          <a:p>
            <a:pPr eaLnBrk="0" fontAlgn="base" hangingPunct="0">
              <a:spcAft>
                <a:spcPct val="0"/>
              </a:spcAft>
              <a:defRPr/>
            </a:pPr>
            <a:r>
              <a:rPr lang="en-US" sz="3800" b="1" kern="0" dirty="0">
                <a:latin typeface="Arial" panose="020B0604020202020204" pitchFamily="34" charset="0"/>
                <a:ea typeface="Times New Roman"/>
                <a:cs typeface="Arial" panose="020B0604020202020204" pitchFamily="34" charset="0"/>
              </a:rPr>
              <a:t>Synthesis</a:t>
            </a:r>
          </a:p>
          <a:p>
            <a:pPr eaLnBrk="0" fontAlgn="base" hangingPunct="0">
              <a:spcAft>
                <a:spcPct val="0"/>
              </a:spcAft>
              <a:defRPr/>
            </a:pPr>
            <a:r>
              <a:rPr lang="en-US" sz="3800" b="1" kern="0" dirty="0">
                <a:latin typeface="Arial" panose="020B0604020202020204" pitchFamily="34" charset="0"/>
                <a:ea typeface="Times New Roman"/>
                <a:cs typeface="Arial" panose="020B0604020202020204" pitchFamily="34" charset="0"/>
              </a:rPr>
              <a:t>Critique</a:t>
            </a:r>
          </a:p>
          <a:p>
            <a:pPr eaLnBrk="0" fontAlgn="base" hangingPunct="0">
              <a:spcAft>
                <a:spcPct val="0"/>
              </a:spcAft>
              <a:defRPr/>
            </a:pPr>
            <a:r>
              <a:rPr lang="en-US" sz="3800" b="1" kern="0" dirty="0">
                <a:latin typeface="Arial" panose="020B0604020202020204" pitchFamily="34" charset="0"/>
                <a:ea typeface="Times New Roman"/>
                <a:cs typeface="Arial" panose="020B0604020202020204" pitchFamily="34" charset="0"/>
              </a:rPr>
              <a:t>PROOFREAD before submitting</a:t>
            </a:r>
          </a:p>
          <a:p>
            <a:pPr eaLnBrk="0" fontAlgn="base" hangingPunct="0">
              <a:spcAft>
                <a:spcPct val="0"/>
              </a:spcAft>
              <a:defRPr/>
            </a:pPr>
            <a:endParaRPr lang="en-US" b="1" kern="0" dirty="0">
              <a:solidFill>
                <a:srgbClr val="0000FF"/>
              </a:solidFill>
              <a:latin typeface="Lucida Sans" panose="020B0602040502020204" pitchFamily="34" charset="0"/>
              <a:ea typeface="Times New Roman"/>
            </a:endParaRPr>
          </a:p>
        </p:txBody>
      </p:sp>
    </p:spTree>
    <p:extLst>
      <p:ext uri="{BB962C8B-B14F-4D97-AF65-F5344CB8AC3E}">
        <p14:creationId xmlns:p14="http://schemas.microsoft.com/office/powerpoint/2010/main" val="4290412870"/>
      </p:ext>
    </p:extLst>
  </p:cSld>
  <p:clrMapOvr>
    <a:masterClrMapping/>
  </p:clrMapOvr>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672124" y="365127"/>
            <a:ext cx="7143262" cy="831626"/>
          </a:xfrm>
        </p:spPr>
        <p:txBody>
          <a:bodyPr>
            <a:normAutofit fontScale="90000"/>
          </a:bodyPr>
          <a:lstStyle/>
          <a:p>
            <a:r>
              <a:rPr lang="cy-GB" altLang="cy-GB" sz="3600" b="1" kern="0" dirty="0">
                <a:latin typeface="Arial" panose="020B0604020202020204" pitchFamily="34" charset="0"/>
                <a:ea typeface="ＭＳ Ｐゴシック" charset="-128"/>
                <a:cs typeface="Arial" panose="020B0604020202020204" pitchFamily="34" charset="0"/>
              </a:rPr>
              <a:t>Amgylchiadau Esgusodol (EC)</a:t>
            </a:r>
            <a:br>
              <a:rPr lang="en-GB" altLang="cy-GB" sz="3600" b="1" kern="0" dirty="0">
                <a:latin typeface="Arial" panose="020B0604020202020204" pitchFamily="34" charset="0"/>
                <a:ea typeface="ＭＳ Ｐゴシック" charset="-128"/>
                <a:cs typeface="Arial" panose="020B0604020202020204" pitchFamily="34" charset="0"/>
              </a:rPr>
            </a:br>
            <a:r>
              <a:rPr lang="en-GB" altLang="cy-GB" sz="3600" b="1" kern="0" dirty="0">
                <a:latin typeface="Arial" panose="020B0604020202020204" pitchFamily="34" charset="0"/>
                <a:ea typeface="ＭＳ Ｐゴシック" charset="-128"/>
                <a:cs typeface="Arial" panose="020B0604020202020204" pitchFamily="34" charset="0"/>
              </a:rPr>
              <a:t>Extenuating Circumstances (EC)</a:t>
            </a:r>
            <a:endParaRPr lang="en-GB" sz="3600" b="1" dirty="0">
              <a:latin typeface="Arial" panose="020B0604020202020204" pitchFamily="34" charset="0"/>
              <a:cs typeface="Arial" panose="020B0604020202020204" pitchFamily="34" charset="0"/>
            </a:endParaRPr>
          </a:p>
        </p:txBody>
      </p:sp>
      <p:sp>
        <p:nvSpPr>
          <p:cNvPr id="4" name="Content Placeholder 3"/>
          <p:cNvSpPr>
            <a:spLocks noGrp="1"/>
          </p:cNvSpPr>
          <p:nvPr>
            <p:ph sz="half" idx="1"/>
          </p:nvPr>
        </p:nvSpPr>
        <p:spPr>
          <a:xfrm>
            <a:off x="609600" y="1484784"/>
            <a:ext cx="5630416" cy="4692180"/>
          </a:xfrm>
        </p:spPr>
        <p:txBody>
          <a:bodyPr>
            <a:normAutofit/>
          </a:bodyPr>
          <a:lstStyle/>
          <a:p>
            <a:r>
              <a:rPr lang="en-US" dirty="0" err="1">
                <a:latin typeface="Arial" panose="020B0604020202020204" pitchFamily="34" charset="0"/>
                <a:cs typeface="Arial" panose="020B0604020202020204" pitchFamily="34" charset="0"/>
              </a:rPr>
              <a:t>Digwyddiadau</a:t>
            </a:r>
            <a:r>
              <a:rPr lang="en-US" dirty="0">
                <a:latin typeface="Arial" panose="020B0604020202020204" pitchFamily="34" charset="0"/>
                <a:cs typeface="Arial" panose="020B0604020202020204" pitchFamily="34" charset="0"/>
              </a:rPr>
              <a:t> </a:t>
            </a:r>
            <a:r>
              <a:rPr lang="en-US" dirty="0" err="1">
                <a:latin typeface="Arial" panose="020B0604020202020204" pitchFamily="34" charset="0"/>
                <a:cs typeface="Arial" panose="020B0604020202020204" pitchFamily="34" charset="0"/>
              </a:rPr>
              <a:t>tu</a:t>
            </a:r>
            <a:r>
              <a:rPr lang="en-US" dirty="0">
                <a:latin typeface="Arial" panose="020B0604020202020204" pitchFamily="34" charset="0"/>
                <a:cs typeface="Arial" panose="020B0604020202020204" pitchFamily="34" charset="0"/>
              </a:rPr>
              <a:t> </a:t>
            </a:r>
            <a:r>
              <a:rPr lang="en-US" dirty="0" err="1">
                <a:latin typeface="Arial" panose="020B0604020202020204" pitchFamily="34" charset="0"/>
                <a:cs typeface="Arial" panose="020B0604020202020204" pitchFamily="34" charset="0"/>
              </a:rPr>
              <a:t>allan</a:t>
            </a:r>
            <a:r>
              <a:rPr lang="en-US" dirty="0">
                <a:latin typeface="Arial" panose="020B0604020202020204" pitchFamily="34" charset="0"/>
                <a:cs typeface="Arial" panose="020B0604020202020204" pitchFamily="34" charset="0"/>
              </a:rPr>
              <a:t> </a:t>
            </a:r>
            <a:r>
              <a:rPr lang="en-US" dirty="0" err="1">
                <a:latin typeface="Arial" panose="020B0604020202020204" pitchFamily="34" charset="0"/>
                <a:cs typeface="Arial" panose="020B0604020202020204" pitchFamily="34" charset="0"/>
              </a:rPr>
              <a:t>o’ch</a:t>
            </a:r>
            <a:r>
              <a:rPr lang="en-US" dirty="0">
                <a:latin typeface="Arial" panose="020B0604020202020204" pitchFamily="34" charset="0"/>
                <a:cs typeface="Arial" panose="020B0604020202020204" pitchFamily="34" charset="0"/>
              </a:rPr>
              <a:t> </a:t>
            </a:r>
            <a:r>
              <a:rPr lang="en-US" dirty="0" err="1">
                <a:latin typeface="Arial" panose="020B0604020202020204" pitchFamily="34" charset="0"/>
                <a:cs typeface="Arial" panose="020B0604020202020204" pitchFamily="34" charset="0"/>
              </a:rPr>
              <a:t>rheolaeth</a:t>
            </a:r>
            <a:endParaRPr lang="en-US" dirty="0">
              <a:latin typeface="Arial" panose="020B0604020202020204" pitchFamily="34" charset="0"/>
              <a:cs typeface="Arial" panose="020B0604020202020204" pitchFamily="34" charset="0"/>
            </a:endParaRPr>
          </a:p>
          <a:p>
            <a:r>
              <a:rPr lang="en-US" dirty="0" err="1">
                <a:latin typeface="Arial" panose="020B0604020202020204" pitchFamily="34" charset="0"/>
                <a:cs typeface="Arial" panose="020B0604020202020204" pitchFamily="34" charset="0"/>
              </a:rPr>
              <a:t>Gweithred</a:t>
            </a:r>
            <a:r>
              <a:rPr lang="en-US" dirty="0">
                <a:latin typeface="Arial" panose="020B0604020202020204" pitchFamily="34" charset="0"/>
                <a:cs typeface="Arial" panose="020B0604020202020204" pitchFamily="34" charset="0"/>
              </a:rPr>
              <a:t> </a:t>
            </a:r>
            <a:r>
              <a:rPr lang="en-US" dirty="0" err="1">
                <a:latin typeface="Arial" panose="020B0604020202020204" pitchFamily="34" charset="0"/>
                <a:cs typeface="Arial" panose="020B0604020202020204" pitchFamily="34" charset="0"/>
              </a:rPr>
              <a:t>swyddogol</a:t>
            </a:r>
            <a:endParaRPr lang="en-US" dirty="0">
              <a:latin typeface="Arial" panose="020B0604020202020204" pitchFamily="34" charset="0"/>
              <a:cs typeface="Arial" panose="020B0604020202020204" pitchFamily="34" charset="0"/>
            </a:endParaRPr>
          </a:p>
          <a:p>
            <a:r>
              <a:rPr lang="en-US" dirty="0" err="1">
                <a:latin typeface="Arial" panose="020B0604020202020204" pitchFamily="34" charset="0"/>
                <a:cs typeface="Arial" panose="020B0604020202020204" pitchFamily="34" charset="0"/>
              </a:rPr>
              <a:t>Tystiolaeth</a:t>
            </a:r>
            <a:endParaRPr lang="en-US" dirty="0">
              <a:latin typeface="Arial" panose="020B0604020202020204" pitchFamily="34" charset="0"/>
              <a:cs typeface="Arial" panose="020B0604020202020204" pitchFamily="34" charset="0"/>
            </a:endParaRPr>
          </a:p>
          <a:p>
            <a:r>
              <a:rPr lang="en-US" dirty="0" err="1">
                <a:latin typeface="Arial" panose="020B0604020202020204" pitchFamily="34" charset="0"/>
                <a:cs typeface="Arial" panose="020B0604020202020204" pitchFamily="34" charset="0"/>
              </a:rPr>
              <a:t>Cwblhau</a:t>
            </a:r>
            <a:r>
              <a:rPr lang="en-US" dirty="0">
                <a:latin typeface="Arial" panose="020B0604020202020204" pitchFamily="34" charset="0"/>
                <a:cs typeface="Arial" panose="020B0604020202020204" pitchFamily="34" charset="0"/>
              </a:rPr>
              <a:t> </a:t>
            </a:r>
            <a:r>
              <a:rPr lang="en-US" dirty="0" err="1">
                <a:latin typeface="Arial" panose="020B0604020202020204" pitchFamily="34" charset="0"/>
                <a:cs typeface="Arial" panose="020B0604020202020204" pitchFamily="34" charset="0"/>
              </a:rPr>
              <a:t>ffurflen</a:t>
            </a:r>
            <a:r>
              <a:rPr lang="en-US" dirty="0">
                <a:latin typeface="Arial" panose="020B0604020202020204" pitchFamily="34" charset="0"/>
                <a:cs typeface="Arial" panose="020B0604020202020204" pitchFamily="34" charset="0"/>
              </a:rPr>
              <a:t> SC01</a:t>
            </a:r>
          </a:p>
          <a:p>
            <a:r>
              <a:rPr lang="en-US" dirty="0" err="1">
                <a:latin typeface="Arial" panose="020B0604020202020204" pitchFamily="34" charset="0"/>
                <a:cs typeface="Arial" panose="020B0604020202020204" pitchFamily="34" charset="0"/>
              </a:rPr>
              <a:t>Cysylltu</a:t>
            </a:r>
            <a:r>
              <a:rPr lang="en-US" dirty="0">
                <a:latin typeface="Arial" panose="020B0604020202020204" pitchFamily="34" charset="0"/>
                <a:cs typeface="Arial" panose="020B0604020202020204" pitchFamily="34" charset="0"/>
              </a:rPr>
              <a:t> </a:t>
            </a:r>
            <a:r>
              <a:rPr lang="en-US" dirty="0" err="1">
                <a:latin typeface="Arial" panose="020B0604020202020204" pitchFamily="34" charset="0"/>
                <a:cs typeface="Arial" panose="020B0604020202020204" pitchFamily="34" charset="0"/>
              </a:rPr>
              <a:t>gyda’r</a:t>
            </a:r>
            <a:r>
              <a:rPr lang="en-US" dirty="0">
                <a:latin typeface="Arial" panose="020B0604020202020204" pitchFamily="34" charset="0"/>
                <a:cs typeface="Arial" panose="020B0604020202020204" pitchFamily="34" charset="0"/>
              </a:rPr>
              <a:t> </a:t>
            </a:r>
            <a:r>
              <a:rPr lang="en-US" dirty="0" err="1">
                <a:latin typeface="Arial" panose="020B0604020202020204" pitchFamily="34" charset="0"/>
                <a:cs typeface="Arial" panose="020B0604020202020204" pitchFamily="34" charset="0"/>
              </a:rPr>
              <a:t>Swyddfa</a:t>
            </a:r>
            <a:r>
              <a:rPr lang="en-US" dirty="0">
                <a:latin typeface="Arial" panose="020B0604020202020204" pitchFamily="34" charset="0"/>
                <a:cs typeface="Arial" panose="020B0604020202020204" pitchFamily="34" charset="0"/>
              </a:rPr>
              <a:t> </a:t>
            </a:r>
            <a:r>
              <a:rPr lang="en-US" dirty="0" err="1">
                <a:latin typeface="Arial" panose="020B0604020202020204" pitchFamily="34" charset="0"/>
                <a:cs typeface="Arial" panose="020B0604020202020204" pitchFamily="34" charset="0"/>
              </a:rPr>
              <a:t>Academaidd</a:t>
            </a:r>
            <a:endParaRPr lang="en-US" dirty="0">
              <a:latin typeface="Arial" panose="020B0604020202020204" pitchFamily="34" charset="0"/>
              <a:cs typeface="Arial" panose="020B0604020202020204" pitchFamily="34" charset="0"/>
            </a:endParaRPr>
          </a:p>
          <a:p>
            <a:pPr marL="0" indent="0">
              <a:buNone/>
            </a:pPr>
            <a:r>
              <a:rPr lang="en-US" dirty="0">
                <a:latin typeface="Arial" panose="020B0604020202020204" pitchFamily="34" charset="0"/>
                <a:cs typeface="Arial" panose="020B0604020202020204" pitchFamily="34" charset="0"/>
              </a:rPr>
              <a:t>(</a:t>
            </a:r>
            <a:r>
              <a:rPr lang="en-US" dirty="0" err="1">
                <a:latin typeface="Arial" panose="020B0604020202020204" pitchFamily="34" charset="0"/>
                <a:cs typeface="Arial" panose="020B0604020202020204" pitchFamily="34" charset="0"/>
              </a:rPr>
              <a:t>Hwb</a:t>
            </a:r>
            <a:r>
              <a:rPr lang="en-US" dirty="0">
                <a:latin typeface="Arial" panose="020B0604020202020204" pitchFamily="34" charset="0"/>
                <a:cs typeface="Arial" panose="020B0604020202020204" pitchFamily="34" charset="0"/>
              </a:rPr>
              <a:t>)</a:t>
            </a:r>
          </a:p>
        </p:txBody>
      </p:sp>
      <p:sp>
        <p:nvSpPr>
          <p:cNvPr id="5" name="Content Placeholder 4"/>
          <p:cNvSpPr>
            <a:spLocks noGrp="1"/>
          </p:cNvSpPr>
          <p:nvPr>
            <p:ph sz="half" idx="2"/>
          </p:nvPr>
        </p:nvSpPr>
        <p:spPr>
          <a:xfrm>
            <a:off x="6153150" y="1656862"/>
            <a:ext cx="5429250" cy="4520102"/>
          </a:xfrm>
        </p:spPr>
        <p:txBody>
          <a:bodyPr>
            <a:normAutofit/>
          </a:bodyPr>
          <a:lstStyle/>
          <a:p>
            <a:r>
              <a:rPr lang="en-GB" dirty="0">
                <a:latin typeface="Arial" panose="020B0604020202020204" pitchFamily="34" charset="0"/>
                <a:cs typeface="Arial" panose="020B0604020202020204" pitchFamily="34" charset="0"/>
              </a:rPr>
              <a:t>Events out of your control</a:t>
            </a:r>
          </a:p>
          <a:p>
            <a:r>
              <a:rPr lang="en-GB" dirty="0">
                <a:latin typeface="Arial" panose="020B0604020202020204" pitchFamily="34" charset="0"/>
                <a:cs typeface="Arial" panose="020B0604020202020204" pitchFamily="34" charset="0"/>
              </a:rPr>
              <a:t>Official procedure</a:t>
            </a:r>
          </a:p>
          <a:p>
            <a:r>
              <a:rPr lang="en-GB" dirty="0">
                <a:latin typeface="Arial" panose="020B0604020202020204" pitchFamily="34" charset="0"/>
                <a:cs typeface="Arial" panose="020B0604020202020204" pitchFamily="34" charset="0"/>
              </a:rPr>
              <a:t>Evidence</a:t>
            </a:r>
          </a:p>
          <a:p>
            <a:r>
              <a:rPr lang="en-GB" dirty="0">
                <a:latin typeface="Arial" panose="020B0604020202020204" pitchFamily="34" charset="0"/>
                <a:cs typeface="Arial" panose="020B0604020202020204" pitchFamily="34" charset="0"/>
              </a:rPr>
              <a:t>Complete form SC01</a:t>
            </a:r>
          </a:p>
          <a:p>
            <a:r>
              <a:rPr lang="en-GB" dirty="0">
                <a:latin typeface="Arial" panose="020B0604020202020204" pitchFamily="34" charset="0"/>
                <a:cs typeface="Arial" panose="020B0604020202020204" pitchFamily="34" charset="0"/>
              </a:rPr>
              <a:t>Liaise with Academic Office</a:t>
            </a:r>
          </a:p>
          <a:p>
            <a:pPr marL="0" indent="0">
              <a:buNone/>
            </a:pPr>
            <a:r>
              <a:rPr lang="en-GB" dirty="0">
                <a:latin typeface="Arial" panose="020B0604020202020204" pitchFamily="34" charset="0"/>
                <a:cs typeface="Arial" panose="020B0604020202020204" pitchFamily="34" charset="0"/>
              </a:rPr>
              <a:t>(Hwb)</a:t>
            </a:r>
          </a:p>
        </p:txBody>
      </p:sp>
    </p:spTree>
    <p:extLst>
      <p:ext uri="{BB962C8B-B14F-4D97-AF65-F5344CB8AC3E}">
        <p14:creationId xmlns:p14="http://schemas.microsoft.com/office/powerpoint/2010/main" val="217193642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68861" y="98090"/>
            <a:ext cx="11383867" cy="1170667"/>
          </a:xfrm>
        </p:spPr>
        <p:txBody>
          <a:bodyPr>
            <a:normAutofit/>
          </a:bodyPr>
          <a:lstStyle/>
          <a:p>
            <a:r>
              <a:rPr lang="cy-GB" b="1" dirty="0">
                <a:latin typeface="Arial" panose="020B0604020202020204" pitchFamily="34" charset="0"/>
                <a:cs typeface="Arial" panose="020B0604020202020204" pitchFamily="34" charset="0"/>
              </a:rPr>
              <a:t>Pwyntiau i'w gofio      </a:t>
            </a:r>
            <a:r>
              <a:rPr lang="en-GB" b="1" dirty="0">
                <a:latin typeface="Arial" panose="020B0604020202020204" pitchFamily="34" charset="0"/>
                <a:cs typeface="Arial" panose="020B0604020202020204" pitchFamily="34" charset="0"/>
              </a:rPr>
              <a:t>Points to remember</a:t>
            </a:r>
          </a:p>
        </p:txBody>
      </p:sp>
      <p:sp>
        <p:nvSpPr>
          <p:cNvPr id="3" name="Content Placeholder 2"/>
          <p:cNvSpPr>
            <a:spLocks noGrp="1"/>
          </p:cNvSpPr>
          <p:nvPr>
            <p:ph sz="half" idx="1"/>
          </p:nvPr>
        </p:nvSpPr>
        <p:spPr>
          <a:xfrm>
            <a:off x="609600" y="1508369"/>
            <a:ext cx="5384800" cy="4080873"/>
          </a:xfrm>
        </p:spPr>
        <p:txBody>
          <a:bodyPr>
            <a:noAutofit/>
          </a:bodyPr>
          <a:lstStyle/>
          <a:p>
            <a:pPr marL="0" indent="0">
              <a:buNone/>
            </a:pPr>
            <a:r>
              <a:rPr lang="en-GB" b="1" dirty="0" err="1">
                <a:latin typeface="Arial" panose="020B0604020202020204" pitchFamily="34" charset="0"/>
                <a:cs typeface="Arial" panose="020B0604020202020204" pitchFamily="34" charset="0"/>
              </a:rPr>
              <a:t>Portffolio</a:t>
            </a:r>
            <a:r>
              <a:rPr lang="en-GB" b="1" dirty="0">
                <a:latin typeface="Arial" panose="020B0604020202020204" pitchFamily="34" charset="0"/>
                <a:cs typeface="Arial" panose="020B0604020202020204" pitchFamily="34" charset="0"/>
              </a:rPr>
              <a:t> 5000 o </a:t>
            </a:r>
            <a:r>
              <a:rPr lang="en-GB" b="1" dirty="0" err="1">
                <a:latin typeface="Arial" panose="020B0604020202020204" pitchFamily="34" charset="0"/>
                <a:cs typeface="Arial" panose="020B0604020202020204" pitchFamily="34" charset="0"/>
              </a:rPr>
              <a:t>eiriau</a:t>
            </a:r>
            <a:endParaRPr lang="en-GB" b="1"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10% </a:t>
            </a:r>
            <a:r>
              <a:rPr lang="en-GB" dirty="0" err="1">
                <a:latin typeface="Arial" panose="020B0604020202020204" pitchFamily="34" charset="0"/>
                <a:cs typeface="Arial" panose="020B0604020202020204" pitchFamily="34" charset="0"/>
              </a:rPr>
              <a:t>naill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ffordd</a:t>
            </a:r>
            <a:endParaRPr lang="en-GB" dirty="0">
              <a:latin typeface="Arial" panose="020B0604020202020204" pitchFamily="34" charset="0"/>
              <a:cs typeface="Arial" panose="020B0604020202020204" pitchFamily="34" charset="0"/>
            </a:endParaRPr>
          </a:p>
          <a:p>
            <a:r>
              <a:rPr lang="en-GB" b="1" dirty="0">
                <a:latin typeface="Arial" panose="020B0604020202020204" pitchFamily="34" charset="0"/>
                <a:cs typeface="Arial" panose="020B0604020202020204" pitchFamily="34" charset="0"/>
              </a:rPr>
              <a:t>3 </a:t>
            </a:r>
            <a:r>
              <a:rPr lang="en-GB" b="1" dirty="0" err="1">
                <a:latin typeface="Arial" panose="020B0604020202020204" pitchFamily="34" charset="0"/>
                <a:cs typeface="Arial" panose="020B0604020202020204" pitchFamily="34" charset="0"/>
              </a:rPr>
              <a:t>Rhan</a:t>
            </a:r>
            <a:endParaRPr lang="en-GB" b="1" dirty="0">
              <a:latin typeface="Arial" panose="020B0604020202020204" pitchFamily="34" charset="0"/>
              <a:cs typeface="Arial" panose="020B0604020202020204" pitchFamily="34" charset="0"/>
            </a:endParaRPr>
          </a:p>
          <a:p>
            <a:r>
              <a:rPr lang="en-GB" dirty="0" err="1">
                <a:latin typeface="Arial" panose="020B0604020202020204" pitchFamily="34" charset="0"/>
                <a:cs typeface="Arial" panose="020B0604020202020204" pitchFamily="34" charset="0"/>
              </a:rPr>
              <a:t>Cyflwyno’r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Portffolio</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fel</a:t>
            </a:r>
            <a:r>
              <a:rPr lang="en-GB" dirty="0">
                <a:latin typeface="Arial" panose="020B0604020202020204" pitchFamily="34" charset="0"/>
                <a:cs typeface="Arial" panose="020B0604020202020204" pitchFamily="34" charset="0"/>
              </a:rPr>
              <a:t> un </a:t>
            </a:r>
            <a:r>
              <a:rPr lang="en-GB" dirty="0" err="1">
                <a:latin typeface="Arial" panose="020B0604020202020204" pitchFamily="34" charset="0"/>
                <a:cs typeface="Arial" panose="020B0604020202020204" pitchFamily="34" charset="0"/>
              </a:rPr>
              <a:t>ddogfen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ynghyd</a:t>
            </a:r>
            <a:r>
              <a:rPr lang="en-GB" dirty="0">
                <a:latin typeface="Arial" panose="020B0604020202020204" pitchFamily="34" charset="0"/>
                <a:cs typeface="Arial" panose="020B0604020202020204" pitchFamily="34" charset="0"/>
              </a:rPr>
              <a:t> a </a:t>
            </a:r>
            <a:r>
              <a:rPr lang="en-GB" dirty="0" err="1">
                <a:latin typeface="Arial" panose="020B0604020202020204" pitchFamily="34" charset="0"/>
                <a:cs typeface="Arial" panose="020B0604020202020204" pitchFamily="34" charset="0"/>
              </a:rPr>
              <a:t>rhestr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cyfeirnodi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I’r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linc</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Terfynol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a’r</a:t>
            </a:r>
            <a:r>
              <a:rPr lang="en-GB" dirty="0">
                <a:latin typeface="Arial" panose="020B0604020202020204" pitchFamily="34" charset="0"/>
                <a:cs typeface="Arial" panose="020B0604020202020204" pitchFamily="34" charset="0"/>
              </a:rPr>
              <a:t> Turnitin</a:t>
            </a:r>
          </a:p>
          <a:p>
            <a:endParaRPr lang="en-GB" sz="1600" b="1" dirty="0">
              <a:latin typeface="Arial" panose="020B0604020202020204" pitchFamily="34" charset="0"/>
              <a:cs typeface="Arial" panose="020B0604020202020204" pitchFamily="34" charset="0"/>
            </a:endParaRPr>
          </a:p>
          <a:p>
            <a:endParaRPr lang="en-GB" sz="1600" b="1" dirty="0">
              <a:latin typeface="Arial" panose="020B0604020202020204" pitchFamily="34" charset="0"/>
              <a:cs typeface="Arial" panose="020B0604020202020204" pitchFamily="34" charset="0"/>
            </a:endParaRPr>
          </a:p>
          <a:p>
            <a:endParaRPr lang="en-GB" sz="1600" dirty="0">
              <a:latin typeface="Arial" panose="020B0604020202020204" pitchFamily="34" charset="0"/>
              <a:cs typeface="Arial" panose="020B0604020202020204" pitchFamily="34" charset="0"/>
            </a:endParaRPr>
          </a:p>
        </p:txBody>
      </p:sp>
      <p:sp>
        <p:nvSpPr>
          <p:cNvPr id="4" name="Content Placeholder 3"/>
          <p:cNvSpPr>
            <a:spLocks noGrp="1"/>
          </p:cNvSpPr>
          <p:nvPr>
            <p:ph sz="half" idx="2"/>
          </p:nvPr>
        </p:nvSpPr>
        <p:spPr>
          <a:xfrm>
            <a:off x="6197600" y="1180123"/>
            <a:ext cx="5384800" cy="4409118"/>
          </a:xfrm>
        </p:spPr>
        <p:txBody>
          <a:bodyPr>
            <a:normAutofit/>
          </a:bodyPr>
          <a:lstStyle/>
          <a:p>
            <a:pPr marL="0" indent="0">
              <a:buNone/>
            </a:pPr>
            <a:endParaRPr lang="en-GB" b="1" dirty="0">
              <a:latin typeface="Arial" panose="020B0604020202020204" pitchFamily="34" charset="0"/>
              <a:cs typeface="Arial" panose="020B0604020202020204" pitchFamily="34" charset="0"/>
            </a:endParaRPr>
          </a:p>
          <a:p>
            <a:pPr marL="0" indent="0">
              <a:buNone/>
            </a:pPr>
            <a:r>
              <a:rPr lang="en-GB" b="1" dirty="0">
                <a:latin typeface="Arial" panose="020B0604020202020204" pitchFamily="34" charset="0"/>
                <a:cs typeface="Arial" panose="020B0604020202020204" pitchFamily="34" charset="0"/>
              </a:rPr>
              <a:t>Portfolio 5000 words</a:t>
            </a:r>
          </a:p>
          <a:p>
            <a:r>
              <a:rPr lang="en-GB" dirty="0">
                <a:latin typeface="Arial" panose="020B0604020202020204" pitchFamily="34" charset="0"/>
                <a:cs typeface="Arial" panose="020B0604020202020204" pitchFamily="34" charset="0"/>
              </a:rPr>
              <a:t>10% either way </a:t>
            </a:r>
          </a:p>
          <a:p>
            <a:r>
              <a:rPr lang="en-GB" b="1" dirty="0">
                <a:latin typeface="Arial" panose="020B0604020202020204" pitchFamily="34" charset="0"/>
                <a:cs typeface="Arial" panose="020B0604020202020204" pitchFamily="34" charset="0"/>
              </a:rPr>
              <a:t>3 Parts</a:t>
            </a:r>
          </a:p>
          <a:p>
            <a:r>
              <a:rPr lang="en-GB" dirty="0">
                <a:latin typeface="Arial" panose="020B0604020202020204" pitchFamily="34" charset="0"/>
                <a:cs typeface="Arial" panose="020B0604020202020204" pitchFamily="34" charset="0"/>
              </a:rPr>
              <a:t>Submit your Portfolio as one document with your reference list to the Final submission link on Turnitin</a:t>
            </a:r>
          </a:p>
        </p:txBody>
      </p:sp>
    </p:spTree>
    <p:extLst>
      <p:ext uri="{BB962C8B-B14F-4D97-AF65-F5344CB8AC3E}">
        <p14:creationId xmlns:p14="http://schemas.microsoft.com/office/powerpoint/2010/main" val="1925726601"/>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1504</Words>
  <Application>Microsoft Office PowerPoint</Application>
  <PresentationFormat>Widescreen</PresentationFormat>
  <Paragraphs>182</Paragraphs>
  <Slides>20</Slides>
  <Notes>14</Notes>
  <HiddenSlides>0</HiddenSlides>
  <MMClips>0</MMClips>
  <ScaleCrop>false</ScaleCrop>
  <HeadingPairs>
    <vt:vector size="6" baseType="variant">
      <vt:variant>
        <vt:lpstr>Fonts Used</vt:lpstr>
      </vt:variant>
      <vt:variant>
        <vt:i4>9</vt:i4>
      </vt:variant>
      <vt:variant>
        <vt:lpstr>Theme</vt:lpstr>
      </vt:variant>
      <vt:variant>
        <vt:i4>2</vt:i4>
      </vt:variant>
      <vt:variant>
        <vt:lpstr>Slide Titles</vt:lpstr>
      </vt:variant>
      <vt:variant>
        <vt:i4>20</vt:i4>
      </vt:variant>
    </vt:vector>
  </HeadingPairs>
  <TitlesOfParts>
    <vt:vector size="31" baseType="lpstr">
      <vt:lpstr>Lucida Sans</vt:lpstr>
      <vt:lpstr>Wingdings</vt:lpstr>
      <vt:lpstr>Myriad Pro</vt:lpstr>
      <vt:lpstr>Arial</vt:lpstr>
      <vt:lpstr>Times New Roman</vt:lpstr>
      <vt:lpstr>Calibri</vt:lpstr>
      <vt:lpstr>Calibri Light</vt:lpstr>
      <vt:lpstr>Times</vt:lpstr>
      <vt:lpstr>Symbol</vt:lpstr>
      <vt:lpstr>20140311PresentationUWTSDTemplate</vt:lpstr>
      <vt:lpstr>Office Theme</vt:lpstr>
      <vt:lpstr>PowerPoint Presentation</vt:lpstr>
      <vt:lpstr>          ECEY6003/C ECEY6003   Arweinyddiaeth Gatalytig: hawliau, gwydnwch a newid cymdeithasol Portffolio 5000 o eiriau    Catalytic Leadership: rights, resilience and social change Portfolio of 5000 words         </vt:lpstr>
      <vt:lpstr>Deilliannau Dysgu</vt:lpstr>
      <vt:lpstr>Learning Outcomes</vt:lpstr>
      <vt:lpstr>Gofynion lefel 6 Level 6 requirements</vt:lpstr>
      <vt:lpstr>Aseiniad  Assessment</vt:lpstr>
      <vt:lpstr>Y Dasg/The Task</vt:lpstr>
      <vt:lpstr>Rhan 1/Part 1</vt:lpstr>
      <vt:lpstr>Rhan 2/Part 2</vt:lpstr>
      <vt:lpstr>Rhan 3/Part 3</vt:lpstr>
      <vt:lpstr>Gadewch i ni dorri hwn lawr Let’s break this down</vt:lpstr>
      <vt:lpstr>Pwysig: Rhai pwyntiau ychwanegol Important: Some additional points</vt:lpstr>
      <vt:lpstr>Meini Prawf 1  Marking Criteria 1 </vt:lpstr>
      <vt:lpstr>Meini Prawf 2           Marking Criteria 2 </vt:lpstr>
      <vt:lpstr>Meini Prawf 3  Marking Criteria 3</vt:lpstr>
      <vt:lpstr>Meini Prawf 4  Marking Criteria 4 </vt:lpstr>
      <vt:lpstr>Meini Prawf 5  Marking Criteria 5 </vt:lpstr>
      <vt:lpstr>Sgiliau Ysgrifenedig Writing Skills</vt:lpstr>
      <vt:lpstr>Amgylchiadau Esgusodol (EC) Extenuating Circumstances (EC)</vt:lpstr>
      <vt:lpstr>Pwyntiau i'w gofio      Points to remember</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EAEE6003/C Arweinyddiaeth ar gyfer systemau o ansawdd Leadership for systems of quality</dc:title>
  <dc:creator>Natalie MacDonald</dc:creator>
  <cp:lastModifiedBy>Sioned Saer</cp:lastModifiedBy>
  <cp:revision>22</cp:revision>
  <cp:lastPrinted>2018-05-09T13:29:31Z</cp:lastPrinted>
  <dcterms:created xsi:type="dcterms:W3CDTF">2018-05-09T13:29:04Z</dcterms:created>
  <dcterms:modified xsi:type="dcterms:W3CDTF">2022-01-28T17:33:55Z</dcterms:modified>
</cp:coreProperties>
</file>