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7861E-1604-4836-ABEA-856CD54EE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4220EF-6381-4795-A9BC-CD1DAE9AFB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84800-FA1D-4EEE-9467-3C7E53954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11CA8-76EC-46E6-AECD-DD6E07C73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BEFD8-69FE-4D76-9823-D6782D26C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281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63924-511E-438E-8574-9B2D5FD68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09E46-E7A6-454F-A113-05B06EEE38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0B897-E0E0-4A9F-9ADE-1CEE2F4CA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2D8D5-7DA9-44C6-84B3-F9013AE2D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F1D4C-EBA4-4C2F-953C-58F47F2A7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015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F432F-3114-482C-BB53-7E47EC683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ABD53-68AC-4BB1-AB47-183EC387CF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C6127-F970-46F3-B50E-BC3A82CA6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85FCB8-0952-4610-BCB1-490B2A26B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B3DAA-F01B-499B-AA92-017E51D59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9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4033F-3E25-4F71-87DD-21C9D9093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4404E-113B-40DB-B5EE-29B61582C1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0DC677-4079-4159-80B0-D574DCD85F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6F5CB6-10F5-4196-9E1F-F05C6C6EE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D62F9-EAB0-4F88-BDFE-EEBC54B92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D0397-7F2C-4330-9EA4-BEE266D81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786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EEF08-FA3E-4CB1-9DD6-1FD7968C4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A30876-E848-40C3-A7D3-A66013F95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154C52-C9A4-461B-BF97-37BBEC2F2F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38CCE8-43AF-4CCB-B84E-B55A019547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F0C510-8197-49FD-984F-8E23A80679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6312DD-3029-4A89-99D9-1EE56D8DA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4489E2-4B93-4007-A56C-DB18F7A47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86C9AE-2D81-43B4-9DCE-5BFBE86C2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08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9D6BB-D809-4CBB-B344-89C92ABE7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73DD5-47CE-4D68-9964-EAEC3AC67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BA3EDF-FCCD-4F8B-A10E-79F0DAFCD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71F25-7446-4D8B-9F36-FF07F8B6C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3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97C2C9-068B-47C4-8117-8249B8FC7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3C8857-BE34-4BD2-A4B4-6EB9992AB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7A032B-BDB1-4CB4-ADBA-BD79FDF87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896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A87A0-6615-43E1-958D-781762824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89349-EE43-4459-AFEE-280A601D8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D39A24-6E65-4DF1-AE30-80C48878B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4E8A78-FBEA-4FFC-B100-57176E0FB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EB2C6F-B5B3-4F39-B14C-410ACE51E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4E3F8F-3397-4033-996F-55AFC937E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416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1618F-83E0-43D1-BEE0-60E270312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EF1648-800B-4675-9EBF-19B4C421D6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02044F-EB48-46B2-BB5D-21FAD9618C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96E4A0-C3DD-410A-A600-2E9607578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27CD2-7B82-4579-B586-B4560631B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33EB42-591D-4F55-A8BE-BA7F54702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265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5A599-4DAF-4894-81D6-8855087F9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8882E2-DEB7-443F-972D-E106A56604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B8786-088E-4B1E-AB85-6EB3D3C49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F8ECE-D864-41A5-8AED-F1D13CD43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6EEFF-F9C7-4545-9FAA-63317B8B1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491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8932A3-094A-4750-BC20-E29D7082F1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282108-3140-4FA8-B47D-F68BF42BB9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CB954-BE95-4282-BFCD-F09204FEC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55344-85B1-46BA-BC86-470A7374E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44BA3-77CC-461B-96A6-DF8A557C1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408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B02EEB-2CAB-4052-A5E9-A1D7CC969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FEAB9-B7AC-4206-A69A-43CE2C9CE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255C5-A34D-4E43-B219-E8CE75363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02BFA-B6C1-4BF3-9D2D-E8460B35CD47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3B396-449C-4554-B72B-8CF72F5821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1E44A1-23F1-46F5-96A7-7EF906C421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4ABFAB-574A-42E0-9515-045E138139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791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DA8CE9-E0A6-4FF2-823D-D0860760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195564-33B9-434B-9641-764F5905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18C537-E336-47C4-836B-C342A230F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52475" y="1"/>
            <a:ext cx="4262009" cy="2602764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1F97D2-9A0D-4CA5-B9AF-27B558BCF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678A47C-892D-47C9-A5D8-F8860B1B0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9E8FDFA-59ED-4D6F-BA20-10CDF843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958D9A5-8003-4D92-8C05-787C630F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A1259D8-0C3A-4069-A22F-537BBBB61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60995" y="62352"/>
            <a:ext cx="6028697" cy="6795648"/>
            <a:chOff x="6160995" y="62352"/>
            <a:chExt cx="6028697" cy="6795648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90700B4-CEB5-450F-9EA7-95E355B5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82080" y="81632"/>
              <a:ext cx="6007612" cy="6776368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582300F-F646-4FC3-94FC-0582F4B5E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0995" y="62352"/>
              <a:ext cx="6028697" cy="679564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BB8E8B8-1900-4326-8858-F375F5D8A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3721" y="81632"/>
              <a:ext cx="6025971" cy="6776368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CB829D-F187-41F9-8913-495F7EAF8C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1055098"/>
            <a:ext cx="5760719" cy="4747805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US" sz="4000" dirty="0">
                <a:solidFill>
                  <a:schemeClr val="tx2"/>
                </a:solidFill>
              </a:rPr>
              <a:t>Alexandria Ocasio-Cortez</a:t>
            </a:r>
            <a:br>
              <a:rPr lang="en-US" sz="4000" dirty="0">
                <a:solidFill>
                  <a:schemeClr val="tx2"/>
                </a:solidFill>
              </a:rPr>
            </a:br>
            <a:br>
              <a:rPr lang="en-US" sz="4000" dirty="0">
                <a:solidFill>
                  <a:schemeClr val="tx2"/>
                </a:solidFill>
              </a:rPr>
            </a:br>
            <a:r>
              <a:rPr lang="en-US" sz="4000" dirty="0">
                <a:solidFill>
                  <a:schemeClr val="tx2"/>
                </a:solidFill>
              </a:rPr>
              <a:t>Born 1989</a:t>
            </a:r>
            <a:br>
              <a:rPr lang="en-US" sz="4000" dirty="0">
                <a:solidFill>
                  <a:schemeClr val="tx2"/>
                </a:solidFill>
              </a:rPr>
            </a:br>
            <a:r>
              <a:rPr lang="en-US" sz="4000" dirty="0">
                <a:solidFill>
                  <a:schemeClr val="tx2"/>
                </a:solidFill>
              </a:rPr>
              <a:t>Youngest woman ever elected to Congress</a:t>
            </a:r>
            <a:br>
              <a:rPr lang="en-US" sz="4000" dirty="0">
                <a:solidFill>
                  <a:schemeClr val="tx2"/>
                </a:solidFill>
              </a:rPr>
            </a:br>
            <a:r>
              <a:rPr lang="en-US" sz="4000" dirty="0">
                <a:solidFill>
                  <a:schemeClr val="tx2"/>
                </a:solidFill>
              </a:rPr>
              <a:t>Advocates for Medicare for All</a:t>
            </a:r>
            <a:br>
              <a:rPr lang="en-US" sz="4000" dirty="0">
                <a:solidFill>
                  <a:schemeClr val="tx2"/>
                </a:solidFill>
              </a:rPr>
            </a:br>
            <a:r>
              <a:rPr lang="en-US" sz="4000" dirty="0">
                <a:solidFill>
                  <a:schemeClr val="tx2"/>
                </a:solidFill>
              </a:rPr>
              <a:t>Tuition-free public college</a:t>
            </a:r>
            <a:br>
              <a:rPr lang="en-US" sz="4000" dirty="0">
                <a:solidFill>
                  <a:schemeClr val="tx2"/>
                </a:solidFill>
              </a:rPr>
            </a:br>
            <a:endParaRPr lang="en-US" sz="40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A6537-3B35-437C-A2C2-EC4D6D6D82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2357" y="1638300"/>
            <a:ext cx="3330531" cy="3581400"/>
          </a:xfrm>
        </p:spPr>
        <p:txBody>
          <a:bodyPr anchor="ctr">
            <a:normAutofit/>
          </a:bodyPr>
          <a:lstStyle/>
          <a:p>
            <a:pPr algn="l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E73E41-178B-4FBA-95FF-14588A1F2E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2357" y="1638298"/>
            <a:ext cx="3330531" cy="3581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43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Alexandria Ocasio-Cortez  Born 1989 Youngest woman ever elected to Congress Advocates for Medicare for All Tuition-free public college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Alexandria Ocasio-Cortez  Born 1989 Youngest woman ever elected to Congress Advocates for Medicare for All Tuition-free public college</dc:title>
  <dc:creator>Adi</dc:creator>
  <cp:lastModifiedBy>Adi</cp:lastModifiedBy>
  <cp:revision>2</cp:revision>
  <dcterms:created xsi:type="dcterms:W3CDTF">2021-03-16T10:54:40Z</dcterms:created>
  <dcterms:modified xsi:type="dcterms:W3CDTF">2021-03-16T11:05:50Z</dcterms:modified>
</cp:coreProperties>
</file>