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22B6B-D53B-1249-8D01-E6B5FFA3FB4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Role of the event manager!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ECA4E-8DC9-0446-A357-4F6BC39265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Events and festival in context </a:t>
            </a:r>
          </a:p>
          <a:p>
            <a:r>
              <a:rPr lang="en-GB" dirty="0"/>
              <a:t>By Chloe-May </a:t>
            </a:r>
            <a:r>
              <a:rPr lang="en-GB" dirty="0" err="1"/>
              <a:t>Southway</a:t>
            </a:r>
            <a:r>
              <a:rPr lang="en-GB" dirty="0"/>
              <a:t>(1802257)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80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94972-8864-8E42-919D-39343EFF9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I’m going to be speaking about today…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06C73-F93E-0946-8F0B-25F6A5B45A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an events manager </a:t>
            </a:r>
          </a:p>
          <a:p>
            <a:r>
              <a:rPr lang="en-GB" dirty="0"/>
              <a:t>Event planning </a:t>
            </a:r>
          </a:p>
          <a:p>
            <a:r>
              <a:rPr lang="en-GB" dirty="0"/>
              <a:t>The event</a:t>
            </a:r>
          </a:p>
          <a:p>
            <a:r>
              <a:rPr lang="en-GB" dirty="0"/>
              <a:t>Post event evaluation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33C0856-3DC4-A745-990D-51A78E13F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9716" y="3270509"/>
            <a:ext cx="5966110" cy="2617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375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B864F-58A9-4043-9590-16759338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867037"/>
            <a:ext cx="9603275" cy="1049235"/>
          </a:xfrm>
        </p:spPr>
        <p:txBody>
          <a:bodyPr/>
          <a:lstStyle/>
          <a:p>
            <a:r>
              <a:rPr lang="en-GB" dirty="0"/>
              <a:t>What is an events manager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88E4C-9C2C-B549-9FB8-8AC35B9F3E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Key skills of an events manager :</a:t>
            </a:r>
          </a:p>
          <a:p>
            <a:r>
              <a:rPr lang="en-GB" dirty="0"/>
              <a:t>Flexibility </a:t>
            </a:r>
          </a:p>
          <a:p>
            <a:r>
              <a:rPr lang="en-GB" dirty="0"/>
              <a:t>Good time management </a:t>
            </a:r>
          </a:p>
          <a:p>
            <a:r>
              <a:rPr lang="en-GB" dirty="0"/>
              <a:t>Keen eye for detail </a:t>
            </a:r>
          </a:p>
          <a:p>
            <a:r>
              <a:rPr lang="en-GB" dirty="0"/>
              <a:t>Creative </a:t>
            </a:r>
          </a:p>
          <a:p>
            <a:r>
              <a:rPr lang="en-GB" dirty="0"/>
              <a:t>Leadership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D71236-F262-9D4A-9401-C32E55ACD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3123" y="3512325"/>
            <a:ext cx="3159310" cy="213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141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B23D-5EE9-E94B-B6C3-7D1CC3CC8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the event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4B30C-4285-DF43-8AFD-AD224AA71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602868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b="1" i="1" dirty="0"/>
              <a:t>“Without planning it is possible that the finished product will disappoint not only the intended audience but also the organising bodies themselves” (</a:t>
            </a:r>
            <a:r>
              <a:rPr lang="en-GB" b="1" i="1" dirty="0" err="1"/>
              <a:t>bowdin</a:t>
            </a:r>
            <a:r>
              <a:rPr lang="en-GB" b="1" i="1" dirty="0"/>
              <a:t> ,G et al , 2001)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9E6903B-978C-3C42-B966-F20009C68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1310" y="4134664"/>
            <a:ext cx="2649380" cy="1881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491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06FEF-03DF-CB43-94B7-671ED4B06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the event!!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AA9F7-22AB-D249-97FA-B5E309E20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Unavoidable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8B5F8DF-BD8F-5541-8E0C-BCF3D07DC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1579" y="2794466"/>
            <a:ext cx="4027959" cy="2671879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B5071D3-FB73-8247-9473-468C4D44D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69464" y="2730048"/>
            <a:ext cx="4740633" cy="28007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A29DCCC-71E3-C14B-AC92-25529B8CFAC3}"/>
              </a:ext>
            </a:extLst>
          </p:cNvPr>
          <p:cNvSpPr txBox="1"/>
          <p:nvPr/>
        </p:nvSpPr>
        <p:spPr>
          <a:xfrm rot="10800000" flipV="1">
            <a:off x="1451578" y="5608597"/>
            <a:ext cx="9017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Glastonbury.                                                       Isle of </a:t>
            </a:r>
            <a:r>
              <a:rPr lang="en-GB"/>
              <a:t>Wight festival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151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473C5-5084-AF4C-9281-5F5B8090C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event concept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DDC40-F6B3-9B4C-8828-7C28208B1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Screening - “ an evaluation of the event concept in order to determine the extent to which the event concept matches the needs of the event…” (</a:t>
            </a:r>
            <a:r>
              <a:rPr lang="en-GB" dirty="0" err="1"/>
              <a:t>Bowdin</a:t>
            </a:r>
            <a:r>
              <a:rPr lang="en-GB" dirty="0"/>
              <a:t> et all 2006,p.108)</a:t>
            </a:r>
          </a:p>
          <a:p>
            <a:r>
              <a:rPr lang="en-GB" dirty="0"/>
              <a:t>Brainstorming- (</a:t>
            </a:r>
            <a:r>
              <a:rPr lang="en-GB" dirty="0" err="1"/>
              <a:t>bowdin</a:t>
            </a:r>
            <a:r>
              <a:rPr lang="en-GB" dirty="0"/>
              <a:t> 2006,p.108) </a:t>
            </a:r>
          </a:p>
          <a:p>
            <a:r>
              <a:rPr lang="en-GB" dirty="0"/>
              <a:t>Five W’s ( </a:t>
            </a:r>
            <a:r>
              <a:rPr lang="en-GB" dirty="0" err="1"/>
              <a:t>Goldblatt</a:t>
            </a:r>
            <a:r>
              <a:rPr lang="en-GB" dirty="0"/>
              <a:t> 1997) </a:t>
            </a:r>
          </a:p>
          <a:p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E0DA361-2126-4543-8265-392B5AFD7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9190" y="3375246"/>
            <a:ext cx="3466757" cy="225307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2221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7C6D4-87C6-B84C-B5D8-BA723218B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the event!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FFFB1-B98B-A64E-A3B2-F0BD1CEE0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Mind map </a:t>
            </a:r>
          </a:p>
          <a:p>
            <a:r>
              <a:rPr lang="en-GB" dirty="0"/>
              <a:t>Work breakdown structure- tree structure </a:t>
            </a:r>
          </a:p>
          <a:p>
            <a:r>
              <a:rPr lang="en-GB" dirty="0"/>
              <a:t>Gantt chart </a:t>
            </a:r>
          </a:p>
          <a:p>
            <a:r>
              <a:rPr lang="en-GB" dirty="0"/>
              <a:t>The event planning process 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081AB34-0C87-1B4B-A17E-F456D0167A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429000"/>
            <a:ext cx="4054147" cy="2298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842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5C8FB-74AA-B742-87B6-CC7F1BC43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event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2EE2D-1561-5947-80F2-256F3378E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the event …</a:t>
            </a:r>
          </a:p>
          <a:p>
            <a:r>
              <a:rPr lang="en-GB" dirty="0"/>
              <a:t>Keep a checklist </a:t>
            </a:r>
          </a:p>
          <a:p>
            <a:r>
              <a:rPr lang="en-GB" dirty="0"/>
              <a:t>Control and monitoring </a:t>
            </a:r>
          </a:p>
          <a:p>
            <a:r>
              <a:rPr lang="en-GB" dirty="0"/>
              <a:t>Implementation of the plan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E336DEA-813A-E947-AEDF-79DB650599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3251599"/>
            <a:ext cx="3823730" cy="2534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65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FA860-7F7F-C84D-9D80-45DCD7679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 event evaluation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BAD90-2333-DC46-9FBC-7958FEF1A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Shutdown </a:t>
            </a:r>
          </a:p>
          <a:p>
            <a:r>
              <a:rPr lang="en-GB" dirty="0"/>
              <a:t>Evaluation </a:t>
            </a:r>
          </a:p>
          <a:p>
            <a:r>
              <a:rPr lang="en-GB" dirty="0"/>
              <a:t>Handover </a:t>
            </a:r>
          </a:p>
          <a:p>
            <a:r>
              <a:rPr lang="en-GB" dirty="0"/>
              <a:t>Feedback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AD378AF-DC25-0F4A-BCBD-4EEE37CDF1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3025827"/>
            <a:ext cx="4123055" cy="260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059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4DD91-F334-774C-B7B2-908D035F3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30554-18C2-B947-986F-9412818DC4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Bowdin</a:t>
            </a:r>
            <a:r>
              <a:rPr lang="en-GB" dirty="0"/>
              <a:t>, G et al (2001) ‘Events management’ oxford: </a:t>
            </a:r>
            <a:r>
              <a:rPr lang="en-GB" dirty="0" err="1"/>
              <a:t>Butterworth</a:t>
            </a:r>
            <a:r>
              <a:rPr lang="en-GB" dirty="0"/>
              <a:t> Heinemann.</a:t>
            </a:r>
          </a:p>
          <a:p>
            <a:r>
              <a:rPr lang="en-GB" dirty="0" err="1"/>
              <a:t>Goldblatt,J</a:t>
            </a:r>
            <a:r>
              <a:rPr lang="en-GB" dirty="0"/>
              <a:t> (2006) ‘special events:Event leadership for a new world’ Wiley : New Zealand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7355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Gallery</vt:lpstr>
      <vt:lpstr>Role of the event manager! </vt:lpstr>
      <vt:lpstr>What I’m going to be speaking about today…</vt:lpstr>
      <vt:lpstr>What is an events manager </vt:lpstr>
      <vt:lpstr>Planning the event </vt:lpstr>
      <vt:lpstr>Planning the event!!</vt:lpstr>
      <vt:lpstr>Creating the event concept </vt:lpstr>
      <vt:lpstr>Creating the event! </vt:lpstr>
      <vt:lpstr>The event </vt:lpstr>
      <vt:lpstr>Post event evaluation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Events management </dc:title>
  <dc:creator>Chloe-may Southway (1802257)</dc:creator>
  <cp:lastModifiedBy>Chloe-may Southway (1802257)</cp:lastModifiedBy>
  <cp:revision>5</cp:revision>
  <dcterms:created xsi:type="dcterms:W3CDTF">2019-01-21T18:44:38Z</dcterms:created>
  <dcterms:modified xsi:type="dcterms:W3CDTF">2019-01-22T13:22:33Z</dcterms:modified>
</cp:coreProperties>
</file>