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897E19A-C4DE-4BBB-A0CC-6FA420F46B34}" v="11" dt="2023-05-23T10:22:07.67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>
        <p:scale>
          <a:sx n="83" d="100"/>
          <a:sy n="83" d="100"/>
        </p:scale>
        <p:origin x="45" y="5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CD8535-4F63-4FB4-A888-14088E9C09DC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9976F4-FFDF-41A3-8FDB-9920092433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2557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9976F4-FFDF-41A3-8FDB-99200924331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71488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8404ED-5CA1-B39C-A476-6301C7C26B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C89268-C373-4C22-D93C-EFF715E767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E4B701-0132-B1EF-96FE-77CAA167A5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7B1D5-774E-473B-956B-BAF60974ECA0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17271A-6726-7A4F-8DFB-E727B2913C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FDCBF1-947A-0DC5-395B-C3D42319E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8882F-9E95-4154-8A3D-5F1D35B006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3898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30F008-9F50-8FD1-01B3-62B33E4769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D4097A-F1C9-36E9-1383-69ACFFEB87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C19EB3-A090-05D5-FED1-E1E058C8E4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7B1D5-774E-473B-956B-BAF60974ECA0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E690D2-4DCB-F4E6-01BD-9657CF05C8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D19A89-7D7C-A86E-9B10-A34CD08F14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8882F-9E95-4154-8A3D-5F1D35B006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2583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C2D258-EF7E-471B-4803-3578889D4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58C4BD-455D-BEA6-8DFD-71F8EAE788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9200A4-CE24-B58F-BF9E-1A8EB85BD9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7B1D5-774E-473B-956B-BAF60974ECA0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362CBA-BE2E-FDC6-71A7-B11A03BAE9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41C69A-DB67-CC65-480A-157A993DAA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8882F-9E95-4154-8A3D-5F1D35B006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923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CD0BF8-39B5-972C-C7D3-13F111BC0C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6E7F63-31FF-38EC-F93E-F754C36DA7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08850C-4979-83C2-6C96-7C36960D29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F5376F5-5AA4-E625-5F4C-E254E9EEBA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7B1D5-774E-473B-956B-BAF60974ECA0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A74821-6182-172F-A1D1-C02C7B4C07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BEDDAC-A531-20FA-F70E-F8135C3DCD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8882F-9E95-4154-8A3D-5F1D35B006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1468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DF8BA5-AAC2-F66B-A3DA-E554CF2DB4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A83085-335E-46CF-7AE7-A346F657EF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5940A75-C960-7AB9-5759-6F02C366A9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7CC6112-AC96-6BB0-F6A9-E2553DBD9D8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6D5B1E2-9E51-A3F1-33CE-B8655A27034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083EC53-3E5D-52D5-0774-B1983BECD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7B1D5-774E-473B-956B-BAF60974ECA0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3117FA3-1981-ED8A-0BAF-D647CB7673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CCD1B21-D44A-80C0-817F-801EFA077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8882F-9E95-4154-8A3D-5F1D35B006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3945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9C5721-683E-9244-3424-7B834F1B3A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18369C-F79D-D70A-B5B2-56073C7C15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7B1D5-774E-473B-956B-BAF60974ECA0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736A78-309B-BB16-FB51-187BDBE8CE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EA057A9-5E8F-B329-378E-FA6BACADF8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8882F-9E95-4154-8A3D-5F1D35B006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6648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A722D47-DFAB-9F41-5EC7-714BE9FBAB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7B1D5-774E-473B-956B-BAF60974ECA0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9771D25-E072-7649-C27D-0174139458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78A4EB-B007-B5B9-842D-ABA8FEF26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8882F-9E95-4154-8A3D-5F1D35B006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5801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5CC357-37EB-D7C8-FC67-218ED53098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EC8AF5-91E7-0448-EA0E-FBFEF059C3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1494E2-2ED9-D106-E6A7-9E64C3DCDB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648853-8DF0-E41D-1DDE-81379DBA37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7B1D5-774E-473B-956B-BAF60974ECA0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2038C6-4405-8A98-55E0-DF6EB09401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E56C6A-1FAB-1710-BA40-FE71CAD930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8882F-9E95-4154-8A3D-5F1D35B006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6012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3E4F7-C28F-36CF-2167-6CF8E78087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28BE72F-7578-C165-1013-AB6DED29395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0BF259-95CC-39CD-0519-31359108EE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18C85E-5BB2-3BBD-F7B9-3DF9D39E1F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7B1D5-774E-473B-956B-BAF60974ECA0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71DD76-4F68-ABC7-BE30-487801593A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F59878-CFA6-6F3A-1A05-7CEA510A7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8882F-9E95-4154-8A3D-5F1D35B006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3934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D221A1-1814-2317-7B2C-C000E3F19A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7F28EB-A3FE-A391-C482-835DD6F4E4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3E424E-3A3D-F03C-6526-CD2212EA4F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7B1D5-774E-473B-956B-BAF60974ECA0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E9B5C6-298C-E5FF-0007-43E1D60AD5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54BA6D-E578-AB0E-B641-3FF4E44288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8882F-9E95-4154-8A3D-5F1D35B006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7873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55854A8-A71E-4E9A-2C75-7E7BE73CA2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53D9AF4-ADF8-5516-137F-787A4D547E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BC425A-F53A-F06A-5D21-FD1111CE9B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7B1D5-774E-473B-956B-BAF60974ECA0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948913-0C9F-9EA7-BBA7-647C3D82B8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FC4EB0-158A-D6F5-E4E7-F2D92FC52C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8882F-9E95-4154-8A3D-5F1D35B006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09220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00509DF-83D4-EF72-6E66-2D42AB175D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63949D-5052-EA73-0026-1DABE04A0A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8F5528-8E0A-823B-3762-E7CC803EFF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27B1D5-774E-473B-956B-BAF60974ECA0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8EED0F-39CB-7D8A-9E2B-ADA759B05C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B95814-51AC-41D0-C23D-EDD2519590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18882F-9E95-4154-8A3D-5F1D35B006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766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49BA0E-915C-0746-77F3-9FF36884E18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Applied Analytics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014F19-FAC2-08AD-ABB8-6E1FEB704C8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Course Introduction and outline</a:t>
            </a:r>
          </a:p>
          <a:p>
            <a:endParaRPr lang="en-GB" dirty="0"/>
          </a:p>
        </p:txBody>
      </p:sp>
      <p:pic>
        <p:nvPicPr>
          <p:cNvPr id="6" name="Video 5">
            <a:hlinkClick r:id="" action="ppaction://media"/>
            <a:extLst>
              <a:ext uri="{FF2B5EF4-FFF2-40B4-BE49-F238E27FC236}">
                <a16:creationId xmlns:a16="http://schemas.microsoft.com/office/drawing/2014/main" id="{3E94B26C-AEE8-FC75-0016-2F4920ACE34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5"/>
          <a:srcRect l="21875" r="21875"/>
          <a:stretch>
            <a:fillRect/>
          </a:stretch>
        </p:blipFill>
        <p:spPr>
          <a:xfrm>
            <a:off x="7901796" y="3939396"/>
            <a:ext cx="4207908" cy="2836308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43111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1955"/>
    </mc:Choice>
    <mc:Fallback xmlns="">
      <p:transition spd="slow" advTm="3019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</Words>
  <Application>Microsoft Office PowerPoint</Application>
  <PresentationFormat>Widescreen</PresentationFormat>
  <Paragraphs>3</Paragraphs>
  <Slides>1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Applied Analytics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Applied Analytics</dc:title>
  <dc:creator>Nigel Davies (ISA)</dc:creator>
  <cp:lastModifiedBy>Nigel Davies (ISA)</cp:lastModifiedBy>
  <cp:revision>2</cp:revision>
  <dcterms:created xsi:type="dcterms:W3CDTF">2023-05-11T14:04:49Z</dcterms:created>
  <dcterms:modified xsi:type="dcterms:W3CDTF">2023-05-23T10:27:07Z</dcterms:modified>
</cp:coreProperties>
</file>