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38" r:id="rId1"/>
  </p:sldMasterIdLst>
  <p:notesMasterIdLst>
    <p:notesMasterId r:id="rId12"/>
  </p:notesMasterIdLst>
  <p:sldIdLst>
    <p:sldId id="256" r:id="rId2"/>
    <p:sldId id="257" r:id="rId3"/>
    <p:sldId id="258" r:id="rId4"/>
    <p:sldId id="259" r:id="rId5"/>
    <p:sldId id="260" r:id="rId6"/>
    <p:sldId id="262" r:id="rId7"/>
    <p:sldId id="261" r:id="rId8"/>
    <p:sldId id="263" r:id="rId9"/>
    <p:sldId id="266"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938" autoAdjust="0"/>
  </p:normalViewPr>
  <p:slideViewPr>
    <p:cSldViewPr snapToGrid="0">
      <p:cViewPr varScale="1">
        <p:scale>
          <a:sx n="50" d="100"/>
          <a:sy n="50" d="100"/>
        </p:scale>
        <p:origin x="147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603D51-6C3A-4B56-922E-AC3C18EE2578}" type="doc">
      <dgm:prSet loTypeId="urn:microsoft.com/office/officeart/2016/7/layout/VerticalDownArrowProcess" loCatId="process" qsTypeId="urn:microsoft.com/office/officeart/2005/8/quickstyle/simple4" qsCatId="simple" csTypeId="urn:microsoft.com/office/officeart/2005/8/colors/accent1_2" csCatId="accent1"/>
      <dgm:spPr/>
      <dgm:t>
        <a:bodyPr/>
        <a:lstStyle/>
        <a:p>
          <a:endParaRPr lang="en-US"/>
        </a:p>
      </dgm:t>
    </dgm:pt>
    <dgm:pt modelId="{9E77BDB5-F327-4B67-93D2-78F4481F2A6A}">
      <dgm:prSet/>
      <dgm:spPr/>
      <dgm:t>
        <a:bodyPr/>
        <a:lstStyle/>
        <a:p>
          <a:r>
            <a:rPr lang="en-US"/>
            <a:t>Introduce</a:t>
          </a:r>
        </a:p>
      </dgm:t>
    </dgm:pt>
    <dgm:pt modelId="{7D5323F0-26FD-4878-B5F6-1ACA57E55E7C}" type="parTrans" cxnId="{FCD08968-B860-4EFB-AA51-87CE402EA287}">
      <dgm:prSet/>
      <dgm:spPr/>
      <dgm:t>
        <a:bodyPr/>
        <a:lstStyle/>
        <a:p>
          <a:endParaRPr lang="en-US"/>
        </a:p>
      </dgm:t>
    </dgm:pt>
    <dgm:pt modelId="{65DBD362-0E48-4D1B-BC38-3E459C4DB32D}" type="sibTrans" cxnId="{FCD08968-B860-4EFB-AA51-87CE402EA287}">
      <dgm:prSet/>
      <dgm:spPr/>
      <dgm:t>
        <a:bodyPr/>
        <a:lstStyle/>
        <a:p>
          <a:endParaRPr lang="en-US"/>
        </a:p>
      </dgm:t>
    </dgm:pt>
    <dgm:pt modelId="{85508F14-A471-48B1-BE99-8C8DD7CEF3D7}">
      <dgm:prSet/>
      <dgm:spPr/>
      <dgm:t>
        <a:bodyPr/>
        <a:lstStyle/>
        <a:p>
          <a:r>
            <a:rPr lang="en-US"/>
            <a:t>Introduce the National Curriculum.</a:t>
          </a:r>
        </a:p>
      </dgm:t>
    </dgm:pt>
    <dgm:pt modelId="{38AB035E-E68D-4715-B4BC-5CAD1F90AC7B}" type="parTrans" cxnId="{78C555AA-F39C-4BD1-B0EC-688B95930941}">
      <dgm:prSet/>
      <dgm:spPr/>
      <dgm:t>
        <a:bodyPr/>
        <a:lstStyle/>
        <a:p>
          <a:endParaRPr lang="en-US"/>
        </a:p>
      </dgm:t>
    </dgm:pt>
    <dgm:pt modelId="{DC843D90-D3FD-479C-A8ED-2A1AE968B11E}" type="sibTrans" cxnId="{78C555AA-F39C-4BD1-B0EC-688B95930941}">
      <dgm:prSet/>
      <dgm:spPr/>
      <dgm:t>
        <a:bodyPr/>
        <a:lstStyle/>
        <a:p>
          <a:endParaRPr lang="en-US"/>
        </a:p>
      </dgm:t>
    </dgm:pt>
    <dgm:pt modelId="{341E456A-678D-4EAF-B082-7AFE4047BD25}">
      <dgm:prSet/>
      <dgm:spPr/>
      <dgm:t>
        <a:bodyPr/>
        <a:lstStyle/>
        <a:p>
          <a:r>
            <a:rPr lang="en-US"/>
            <a:t>Introduce and outline</a:t>
          </a:r>
        </a:p>
      </dgm:t>
    </dgm:pt>
    <dgm:pt modelId="{85ED5F35-CC2E-47B8-ACB6-CEDE10422F0A}" type="parTrans" cxnId="{372BF9DC-3F7F-4CD9-9B68-C2CBEAEC8FE3}">
      <dgm:prSet/>
      <dgm:spPr/>
      <dgm:t>
        <a:bodyPr/>
        <a:lstStyle/>
        <a:p>
          <a:endParaRPr lang="en-US"/>
        </a:p>
      </dgm:t>
    </dgm:pt>
    <dgm:pt modelId="{2677B0FF-D37B-42D9-834A-B33F08CD7CF4}" type="sibTrans" cxnId="{372BF9DC-3F7F-4CD9-9B68-C2CBEAEC8FE3}">
      <dgm:prSet/>
      <dgm:spPr/>
      <dgm:t>
        <a:bodyPr/>
        <a:lstStyle/>
        <a:p>
          <a:endParaRPr lang="en-US"/>
        </a:p>
      </dgm:t>
    </dgm:pt>
    <dgm:pt modelId="{488BBFFD-3300-4012-9F0A-70382BC7E20E}">
      <dgm:prSet/>
      <dgm:spPr/>
      <dgm:t>
        <a:bodyPr/>
        <a:lstStyle/>
        <a:p>
          <a:r>
            <a:rPr lang="en-US"/>
            <a:t>Introduce and outline the Finnish Curriculum.</a:t>
          </a:r>
        </a:p>
      </dgm:t>
    </dgm:pt>
    <dgm:pt modelId="{8B304003-A503-4D13-815F-DFF7CE67BC50}" type="parTrans" cxnId="{9C165254-FD85-470F-92D2-3FB3E743124E}">
      <dgm:prSet/>
      <dgm:spPr/>
      <dgm:t>
        <a:bodyPr/>
        <a:lstStyle/>
        <a:p>
          <a:endParaRPr lang="en-US"/>
        </a:p>
      </dgm:t>
    </dgm:pt>
    <dgm:pt modelId="{51F79B1F-C3FA-4EF6-93F4-D0429F548200}" type="sibTrans" cxnId="{9C165254-FD85-470F-92D2-3FB3E743124E}">
      <dgm:prSet/>
      <dgm:spPr/>
      <dgm:t>
        <a:bodyPr/>
        <a:lstStyle/>
        <a:p>
          <a:endParaRPr lang="en-US"/>
        </a:p>
      </dgm:t>
    </dgm:pt>
    <dgm:pt modelId="{C031F689-09FB-4020-8CE6-9A7DB68B1668}">
      <dgm:prSet/>
      <dgm:spPr/>
      <dgm:t>
        <a:bodyPr/>
        <a:lstStyle/>
        <a:p>
          <a:r>
            <a:rPr lang="en-US"/>
            <a:t>Outline</a:t>
          </a:r>
        </a:p>
      </dgm:t>
    </dgm:pt>
    <dgm:pt modelId="{F847C0A1-4425-4DA7-9F21-6F0833E1098E}" type="parTrans" cxnId="{DE3E999C-E67D-4F67-833C-C1B08206C30F}">
      <dgm:prSet/>
      <dgm:spPr/>
      <dgm:t>
        <a:bodyPr/>
        <a:lstStyle/>
        <a:p>
          <a:endParaRPr lang="en-US"/>
        </a:p>
      </dgm:t>
    </dgm:pt>
    <dgm:pt modelId="{FD9DA4BF-A41A-493D-8DFB-C05B0E4700A8}" type="sibTrans" cxnId="{DE3E999C-E67D-4F67-833C-C1B08206C30F}">
      <dgm:prSet/>
      <dgm:spPr/>
      <dgm:t>
        <a:bodyPr/>
        <a:lstStyle/>
        <a:p>
          <a:endParaRPr lang="en-US"/>
        </a:p>
      </dgm:t>
    </dgm:pt>
    <dgm:pt modelId="{447431FE-5485-44B7-996C-4CE96D11C4B6}">
      <dgm:prSet/>
      <dgm:spPr/>
      <dgm:t>
        <a:bodyPr/>
        <a:lstStyle/>
        <a:p>
          <a:r>
            <a:rPr lang="en-US"/>
            <a:t>Outline the benefits and drawbacks of the curriculum in Finland.</a:t>
          </a:r>
        </a:p>
      </dgm:t>
    </dgm:pt>
    <dgm:pt modelId="{A59D5A7E-8D97-4031-AC0C-862DD5A592FE}" type="parTrans" cxnId="{EBC9B073-43A1-4441-94BD-7578D56BFCA8}">
      <dgm:prSet/>
      <dgm:spPr/>
      <dgm:t>
        <a:bodyPr/>
        <a:lstStyle/>
        <a:p>
          <a:endParaRPr lang="en-US"/>
        </a:p>
      </dgm:t>
    </dgm:pt>
    <dgm:pt modelId="{38C02A34-418A-4CA6-AB61-6210C0DEE4D2}" type="sibTrans" cxnId="{EBC9B073-43A1-4441-94BD-7578D56BFCA8}">
      <dgm:prSet/>
      <dgm:spPr/>
      <dgm:t>
        <a:bodyPr/>
        <a:lstStyle/>
        <a:p>
          <a:endParaRPr lang="en-US"/>
        </a:p>
      </dgm:t>
    </dgm:pt>
    <dgm:pt modelId="{18884E9D-6B90-457F-99E6-FCC1B0DE3BA9}">
      <dgm:prSet/>
      <dgm:spPr/>
      <dgm:t>
        <a:bodyPr/>
        <a:lstStyle/>
        <a:p>
          <a:r>
            <a:rPr lang="en-US"/>
            <a:t>Compare</a:t>
          </a:r>
        </a:p>
      </dgm:t>
    </dgm:pt>
    <dgm:pt modelId="{D0CC8C7B-47FA-4019-90BC-6B889A66FC1C}" type="parTrans" cxnId="{312E417D-D78B-46B0-87C1-28943574CE40}">
      <dgm:prSet/>
      <dgm:spPr/>
      <dgm:t>
        <a:bodyPr/>
        <a:lstStyle/>
        <a:p>
          <a:endParaRPr lang="en-US"/>
        </a:p>
      </dgm:t>
    </dgm:pt>
    <dgm:pt modelId="{81F80B69-BC24-412D-A2CF-C756154B4183}" type="sibTrans" cxnId="{312E417D-D78B-46B0-87C1-28943574CE40}">
      <dgm:prSet/>
      <dgm:spPr/>
      <dgm:t>
        <a:bodyPr/>
        <a:lstStyle/>
        <a:p>
          <a:endParaRPr lang="en-US"/>
        </a:p>
      </dgm:t>
    </dgm:pt>
    <dgm:pt modelId="{0613BA18-046D-41EC-960A-D63C07F716F6}">
      <dgm:prSet/>
      <dgm:spPr/>
      <dgm:t>
        <a:bodyPr/>
        <a:lstStyle/>
        <a:p>
          <a:r>
            <a:rPr lang="en-US"/>
            <a:t>Compare the curriculum in Finland to the curriculum in Wales.</a:t>
          </a:r>
        </a:p>
      </dgm:t>
    </dgm:pt>
    <dgm:pt modelId="{8E21FCF7-F9CA-4D64-BC8D-FE157150980D}" type="parTrans" cxnId="{510249A9-02AF-409D-99EA-69D919D709A9}">
      <dgm:prSet/>
      <dgm:spPr/>
      <dgm:t>
        <a:bodyPr/>
        <a:lstStyle/>
        <a:p>
          <a:endParaRPr lang="en-US"/>
        </a:p>
      </dgm:t>
    </dgm:pt>
    <dgm:pt modelId="{A8D82D3B-EFF0-43F0-A042-3646FF497253}" type="sibTrans" cxnId="{510249A9-02AF-409D-99EA-69D919D709A9}">
      <dgm:prSet/>
      <dgm:spPr/>
      <dgm:t>
        <a:bodyPr/>
        <a:lstStyle/>
        <a:p>
          <a:endParaRPr lang="en-US"/>
        </a:p>
      </dgm:t>
    </dgm:pt>
    <dgm:pt modelId="{86E37FDE-20BC-4165-8AB5-6B69D8676B5C}">
      <dgm:prSet/>
      <dgm:spPr/>
      <dgm:t>
        <a:bodyPr/>
        <a:lstStyle/>
        <a:p>
          <a:r>
            <a:rPr lang="en-US"/>
            <a:t>Provide</a:t>
          </a:r>
        </a:p>
      </dgm:t>
    </dgm:pt>
    <dgm:pt modelId="{8699ADDF-7FFE-494E-B568-53CE06470D81}" type="parTrans" cxnId="{C7A38402-0641-411D-9E76-0867022B1E73}">
      <dgm:prSet/>
      <dgm:spPr/>
      <dgm:t>
        <a:bodyPr/>
        <a:lstStyle/>
        <a:p>
          <a:endParaRPr lang="en-US"/>
        </a:p>
      </dgm:t>
    </dgm:pt>
    <dgm:pt modelId="{6F4AEFB0-8046-446D-9728-C7F7F93164F6}" type="sibTrans" cxnId="{C7A38402-0641-411D-9E76-0867022B1E73}">
      <dgm:prSet/>
      <dgm:spPr/>
      <dgm:t>
        <a:bodyPr/>
        <a:lstStyle/>
        <a:p>
          <a:endParaRPr lang="en-US"/>
        </a:p>
      </dgm:t>
    </dgm:pt>
    <dgm:pt modelId="{456C771B-B502-4E6D-ADD5-23262D8E8243}">
      <dgm:prSet/>
      <dgm:spPr/>
      <dgm:t>
        <a:bodyPr/>
        <a:lstStyle/>
        <a:p>
          <a:r>
            <a:rPr lang="en-US"/>
            <a:t>Provide a clear outline of the different curriculums.</a:t>
          </a:r>
        </a:p>
      </dgm:t>
    </dgm:pt>
    <dgm:pt modelId="{5581DD6B-B887-447C-88CF-89E196814E07}" type="parTrans" cxnId="{E367EBD5-BC7B-4D8E-A42B-B366334BEDB3}">
      <dgm:prSet/>
      <dgm:spPr/>
      <dgm:t>
        <a:bodyPr/>
        <a:lstStyle/>
        <a:p>
          <a:endParaRPr lang="en-US"/>
        </a:p>
      </dgm:t>
    </dgm:pt>
    <dgm:pt modelId="{DA9BAC96-6787-4ECC-B9A2-B3CB7BBB9A0B}" type="sibTrans" cxnId="{E367EBD5-BC7B-4D8E-A42B-B366334BEDB3}">
      <dgm:prSet/>
      <dgm:spPr/>
      <dgm:t>
        <a:bodyPr/>
        <a:lstStyle/>
        <a:p>
          <a:endParaRPr lang="en-US"/>
        </a:p>
      </dgm:t>
    </dgm:pt>
    <dgm:pt modelId="{CC65C88B-D188-4864-A4EE-E7040F24A593}">
      <dgm:prSet/>
      <dgm:spPr/>
      <dgm:t>
        <a:bodyPr/>
        <a:lstStyle/>
        <a:p>
          <a:r>
            <a:rPr lang="en-US"/>
            <a:t>Provide</a:t>
          </a:r>
        </a:p>
      </dgm:t>
    </dgm:pt>
    <dgm:pt modelId="{115270CE-574C-46B2-B1BF-992CBE3E90DE}" type="parTrans" cxnId="{17B7405D-B973-4861-9429-3F425BA6A920}">
      <dgm:prSet/>
      <dgm:spPr/>
      <dgm:t>
        <a:bodyPr/>
        <a:lstStyle/>
        <a:p>
          <a:endParaRPr lang="en-US"/>
        </a:p>
      </dgm:t>
    </dgm:pt>
    <dgm:pt modelId="{426CB693-5E09-4FEA-BA3F-B2D2D16E0C73}" type="sibTrans" cxnId="{17B7405D-B973-4861-9429-3F425BA6A920}">
      <dgm:prSet/>
      <dgm:spPr/>
      <dgm:t>
        <a:bodyPr/>
        <a:lstStyle/>
        <a:p>
          <a:endParaRPr lang="en-US"/>
        </a:p>
      </dgm:t>
    </dgm:pt>
    <dgm:pt modelId="{B542436F-F335-427B-B7C0-9AE9D31B2C07}">
      <dgm:prSet/>
      <dgm:spPr/>
      <dgm:t>
        <a:bodyPr/>
        <a:lstStyle/>
        <a:p>
          <a:r>
            <a:rPr lang="en-US"/>
            <a:t>Provide an understand of how they work.</a:t>
          </a:r>
        </a:p>
      </dgm:t>
    </dgm:pt>
    <dgm:pt modelId="{DDD617B9-3C1A-4C60-BC63-8BFDCCB12C0E}" type="parTrans" cxnId="{864195DC-B296-4043-80C7-8CED992C0A1F}">
      <dgm:prSet/>
      <dgm:spPr/>
      <dgm:t>
        <a:bodyPr/>
        <a:lstStyle/>
        <a:p>
          <a:endParaRPr lang="en-US"/>
        </a:p>
      </dgm:t>
    </dgm:pt>
    <dgm:pt modelId="{03BAB0FA-F907-46AE-A65B-56C10AA78691}" type="sibTrans" cxnId="{864195DC-B296-4043-80C7-8CED992C0A1F}">
      <dgm:prSet/>
      <dgm:spPr/>
      <dgm:t>
        <a:bodyPr/>
        <a:lstStyle/>
        <a:p>
          <a:endParaRPr lang="en-US"/>
        </a:p>
      </dgm:t>
    </dgm:pt>
    <dgm:pt modelId="{E4CD58BF-9396-4E8E-B572-AF935043B59C}">
      <dgm:prSet/>
      <dgm:spPr/>
      <dgm:t>
        <a:bodyPr/>
        <a:lstStyle/>
        <a:p>
          <a:r>
            <a:rPr lang="en-US"/>
            <a:t>Provide</a:t>
          </a:r>
        </a:p>
      </dgm:t>
    </dgm:pt>
    <dgm:pt modelId="{B5F35F24-5EAC-4463-97F7-7E26871C1BA6}" type="parTrans" cxnId="{79B44A5C-49A4-4506-99B4-7BC254218B87}">
      <dgm:prSet/>
      <dgm:spPr/>
      <dgm:t>
        <a:bodyPr/>
        <a:lstStyle/>
        <a:p>
          <a:endParaRPr lang="en-US"/>
        </a:p>
      </dgm:t>
    </dgm:pt>
    <dgm:pt modelId="{61201A8A-A90D-4BCB-81EA-7D9ACD2DFC50}" type="sibTrans" cxnId="{79B44A5C-49A4-4506-99B4-7BC254218B87}">
      <dgm:prSet/>
      <dgm:spPr/>
      <dgm:t>
        <a:bodyPr/>
        <a:lstStyle/>
        <a:p>
          <a:endParaRPr lang="en-US"/>
        </a:p>
      </dgm:t>
    </dgm:pt>
    <dgm:pt modelId="{DECA6D04-2B95-4403-8B8F-57C1F1AFCB2D}">
      <dgm:prSet/>
      <dgm:spPr/>
      <dgm:t>
        <a:bodyPr/>
        <a:lstStyle/>
        <a:p>
          <a:r>
            <a:rPr lang="en-US"/>
            <a:t>Provide an outline of Finland’s curriculum’s benefits and drawbacks.</a:t>
          </a:r>
        </a:p>
      </dgm:t>
    </dgm:pt>
    <dgm:pt modelId="{F9B88692-E64A-4B96-9D14-2E710EE12D5D}" type="parTrans" cxnId="{9EC30418-6EF8-447F-9212-358657AAD3CE}">
      <dgm:prSet/>
      <dgm:spPr/>
      <dgm:t>
        <a:bodyPr/>
        <a:lstStyle/>
        <a:p>
          <a:endParaRPr lang="en-US"/>
        </a:p>
      </dgm:t>
    </dgm:pt>
    <dgm:pt modelId="{6F57F87B-9869-4A10-AB51-17843B6B2971}" type="sibTrans" cxnId="{9EC30418-6EF8-447F-9212-358657AAD3CE}">
      <dgm:prSet/>
      <dgm:spPr/>
      <dgm:t>
        <a:bodyPr/>
        <a:lstStyle/>
        <a:p>
          <a:endParaRPr lang="en-US"/>
        </a:p>
      </dgm:t>
    </dgm:pt>
    <dgm:pt modelId="{16C1ECAB-6CDB-486B-B528-FDF8B50C9FFB}">
      <dgm:prSet/>
      <dgm:spPr/>
      <dgm:t>
        <a:bodyPr/>
        <a:lstStyle/>
        <a:p>
          <a:r>
            <a:rPr lang="en-US"/>
            <a:t>Provide</a:t>
          </a:r>
        </a:p>
      </dgm:t>
    </dgm:pt>
    <dgm:pt modelId="{D742A8E8-4961-4E0F-9D8D-29646C3BD933}" type="parTrans" cxnId="{C64E8403-C498-4689-B0D0-D35EB035E4B5}">
      <dgm:prSet/>
      <dgm:spPr/>
      <dgm:t>
        <a:bodyPr/>
        <a:lstStyle/>
        <a:p>
          <a:endParaRPr lang="en-US"/>
        </a:p>
      </dgm:t>
    </dgm:pt>
    <dgm:pt modelId="{3E8F6821-641A-4179-8335-EBCDB83EDBC3}" type="sibTrans" cxnId="{C64E8403-C498-4689-B0D0-D35EB035E4B5}">
      <dgm:prSet/>
      <dgm:spPr/>
      <dgm:t>
        <a:bodyPr/>
        <a:lstStyle/>
        <a:p>
          <a:endParaRPr lang="en-US"/>
        </a:p>
      </dgm:t>
    </dgm:pt>
    <dgm:pt modelId="{1CEF0BFB-292A-4AFE-9866-5265E41BB28A}">
      <dgm:prSet/>
      <dgm:spPr/>
      <dgm:t>
        <a:bodyPr/>
        <a:lstStyle/>
        <a:p>
          <a:r>
            <a:rPr lang="en-US"/>
            <a:t>Provide a comparison of the two curricula.</a:t>
          </a:r>
        </a:p>
      </dgm:t>
    </dgm:pt>
    <dgm:pt modelId="{DFD6092C-AA1D-4C0D-A0B6-677191558A68}" type="parTrans" cxnId="{00CCB51F-DD59-4BA5-8464-F81CE420B965}">
      <dgm:prSet/>
      <dgm:spPr/>
      <dgm:t>
        <a:bodyPr/>
        <a:lstStyle/>
        <a:p>
          <a:endParaRPr lang="en-US"/>
        </a:p>
      </dgm:t>
    </dgm:pt>
    <dgm:pt modelId="{AD0FF4EE-C732-4BBB-BB1B-5906128515E8}" type="sibTrans" cxnId="{00CCB51F-DD59-4BA5-8464-F81CE420B965}">
      <dgm:prSet/>
      <dgm:spPr/>
      <dgm:t>
        <a:bodyPr/>
        <a:lstStyle/>
        <a:p>
          <a:endParaRPr lang="en-US"/>
        </a:p>
      </dgm:t>
    </dgm:pt>
    <dgm:pt modelId="{6610076C-760B-4DE8-A83E-211F06BF2915}" type="pres">
      <dgm:prSet presAssocID="{6C603D51-6C3A-4B56-922E-AC3C18EE2578}" presName="Name0" presStyleCnt="0">
        <dgm:presLayoutVars>
          <dgm:dir/>
          <dgm:animLvl val="lvl"/>
          <dgm:resizeHandles val="exact"/>
        </dgm:presLayoutVars>
      </dgm:prSet>
      <dgm:spPr/>
    </dgm:pt>
    <dgm:pt modelId="{43CC8C53-307F-4CBE-9EA3-B19DC1B3C3F8}" type="pres">
      <dgm:prSet presAssocID="{16C1ECAB-6CDB-486B-B528-FDF8B50C9FFB}" presName="boxAndChildren" presStyleCnt="0"/>
      <dgm:spPr/>
    </dgm:pt>
    <dgm:pt modelId="{EBA541AD-2842-4324-B188-0BE74C631B51}" type="pres">
      <dgm:prSet presAssocID="{16C1ECAB-6CDB-486B-B528-FDF8B50C9FFB}" presName="parentTextBox" presStyleLbl="alignNode1" presStyleIdx="0" presStyleCnt="8"/>
      <dgm:spPr/>
    </dgm:pt>
    <dgm:pt modelId="{F79859B1-BA1C-4000-A4E2-27746A378857}" type="pres">
      <dgm:prSet presAssocID="{16C1ECAB-6CDB-486B-B528-FDF8B50C9FFB}" presName="descendantBox" presStyleLbl="bgAccFollowNode1" presStyleIdx="0" presStyleCnt="8"/>
      <dgm:spPr/>
    </dgm:pt>
    <dgm:pt modelId="{560EB5BA-585E-4C77-AE9E-69D5CF71384B}" type="pres">
      <dgm:prSet presAssocID="{61201A8A-A90D-4BCB-81EA-7D9ACD2DFC50}" presName="sp" presStyleCnt="0"/>
      <dgm:spPr/>
    </dgm:pt>
    <dgm:pt modelId="{A6C8C1C9-2521-45FB-AA32-E8295B7F1664}" type="pres">
      <dgm:prSet presAssocID="{E4CD58BF-9396-4E8E-B572-AF935043B59C}" presName="arrowAndChildren" presStyleCnt="0"/>
      <dgm:spPr/>
    </dgm:pt>
    <dgm:pt modelId="{DE774DC1-AA12-49B6-B752-116B78FA90F0}" type="pres">
      <dgm:prSet presAssocID="{E4CD58BF-9396-4E8E-B572-AF935043B59C}" presName="parentTextArrow" presStyleLbl="node1" presStyleIdx="0" presStyleCnt="0"/>
      <dgm:spPr/>
    </dgm:pt>
    <dgm:pt modelId="{9E935CCC-9A6B-4161-B0E6-6CFFC096172F}" type="pres">
      <dgm:prSet presAssocID="{E4CD58BF-9396-4E8E-B572-AF935043B59C}" presName="arrow" presStyleLbl="alignNode1" presStyleIdx="1" presStyleCnt="8"/>
      <dgm:spPr/>
    </dgm:pt>
    <dgm:pt modelId="{FD4785C1-2CDB-4E61-850D-9FFAAE7E3EBF}" type="pres">
      <dgm:prSet presAssocID="{E4CD58BF-9396-4E8E-B572-AF935043B59C}" presName="descendantArrow" presStyleLbl="bgAccFollowNode1" presStyleIdx="1" presStyleCnt="8"/>
      <dgm:spPr/>
    </dgm:pt>
    <dgm:pt modelId="{6D223EB1-D647-4C3F-8A9B-25500840D023}" type="pres">
      <dgm:prSet presAssocID="{426CB693-5E09-4FEA-BA3F-B2D2D16E0C73}" presName="sp" presStyleCnt="0"/>
      <dgm:spPr/>
    </dgm:pt>
    <dgm:pt modelId="{A20C45CC-BCA4-4630-913D-E41EAF25FE81}" type="pres">
      <dgm:prSet presAssocID="{CC65C88B-D188-4864-A4EE-E7040F24A593}" presName="arrowAndChildren" presStyleCnt="0"/>
      <dgm:spPr/>
    </dgm:pt>
    <dgm:pt modelId="{67DDB372-30CB-4B3D-A956-95A3EF1D863D}" type="pres">
      <dgm:prSet presAssocID="{CC65C88B-D188-4864-A4EE-E7040F24A593}" presName="parentTextArrow" presStyleLbl="node1" presStyleIdx="0" presStyleCnt="0"/>
      <dgm:spPr/>
    </dgm:pt>
    <dgm:pt modelId="{7D584D9F-90EC-403D-812D-F771DCF48A09}" type="pres">
      <dgm:prSet presAssocID="{CC65C88B-D188-4864-A4EE-E7040F24A593}" presName="arrow" presStyleLbl="alignNode1" presStyleIdx="2" presStyleCnt="8"/>
      <dgm:spPr/>
    </dgm:pt>
    <dgm:pt modelId="{D743AD2A-07A4-49ED-BA17-CBB7D0BBB860}" type="pres">
      <dgm:prSet presAssocID="{CC65C88B-D188-4864-A4EE-E7040F24A593}" presName="descendantArrow" presStyleLbl="bgAccFollowNode1" presStyleIdx="2" presStyleCnt="8"/>
      <dgm:spPr/>
    </dgm:pt>
    <dgm:pt modelId="{3F05B71A-49BF-423F-9389-1101039BCF3D}" type="pres">
      <dgm:prSet presAssocID="{6F4AEFB0-8046-446D-9728-C7F7F93164F6}" presName="sp" presStyleCnt="0"/>
      <dgm:spPr/>
    </dgm:pt>
    <dgm:pt modelId="{95ED9639-D681-420F-A247-D5EB4BC10757}" type="pres">
      <dgm:prSet presAssocID="{86E37FDE-20BC-4165-8AB5-6B69D8676B5C}" presName="arrowAndChildren" presStyleCnt="0"/>
      <dgm:spPr/>
    </dgm:pt>
    <dgm:pt modelId="{B47F1EF3-E766-407A-BC00-81AEE0C09B92}" type="pres">
      <dgm:prSet presAssocID="{86E37FDE-20BC-4165-8AB5-6B69D8676B5C}" presName="parentTextArrow" presStyleLbl="node1" presStyleIdx="0" presStyleCnt="0"/>
      <dgm:spPr/>
    </dgm:pt>
    <dgm:pt modelId="{45D42019-55EA-452D-9FCD-65A95D213521}" type="pres">
      <dgm:prSet presAssocID="{86E37FDE-20BC-4165-8AB5-6B69D8676B5C}" presName="arrow" presStyleLbl="alignNode1" presStyleIdx="3" presStyleCnt="8"/>
      <dgm:spPr/>
    </dgm:pt>
    <dgm:pt modelId="{F9E38A15-A01D-4E1A-91C6-E3325114E160}" type="pres">
      <dgm:prSet presAssocID="{86E37FDE-20BC-4165-8AB5-6B69D8676B5C}" presName="descendantArrow" presStyleLbl="bgAccFollowNode1" presStyleIdx="3" presStyleCnt="8"/>
      <dgm:spPr/>
    </dgm:pt>
    <dgm:pt modelId="{694CE73E-C62B-434E-984B-2CFFD1EA5F87}" type="pres">
      <dgm:prSet presAssocID="{81F80B69-BC24-412D-A2CF-C756154B4183}" presName="sp" presStyleCnt="0"/>
      <dgm:spPr/>
    </dgm:pt>
    <dgm:pt modelId="{DF83C96B-1911-4EC5-A4DE-4A768BCE0804}" type="pres">
      <dgm:prSet presAssocID="{18884E9D-6B90-457F-99E6-FCC1B0DE3BA9}" presName="arrowAndChildren" presStyleCnt="0"/>
      <dgm:spPr/>
    </dgm:pt>
    <dgm:pt modelId="{F106CA68-45F9-4297-8E8D-9BEFEBEAC482}" type="pres">
      <dgm:prSet presAssocID="{18884E9D-6B90-457F-99E6-FCC1B0DE3BA9}" presName="parentTextArrow" presStyleLbl="node1" presStyleIdx="0" presStyleCnt="0"/>
      <dgm:spPr/>
    </dgm:pt>
    <dgm:pt modelId="{F76C071E-5CF2-4E14-86BE-99E989B79DAF}" type="pres">
      <dgm:prSet presAssocID="{18884E9D-6B90-457F-99E6-FCC1B0DE3BA9}" presName="arrow" presStyleLbl="alignNode1" presStyleIdx="4" presStyleCnt="8"/>
      <dgm:spPr/>
    </dgm:pt>
    <dgm:pt modelId="{13189B8D-7142-4C62-9EB3-1BD07D822CA4}" type="pres">
      <dgm:prSet presAssocID="{18884E9D-6B90-457F-99E6-FCC1B0DE3BA9}" presName="descendantArrow" presStyleLbl="bgAccFollowNode1" presStyleIdx="4" presStyleCnt="8"/>
      <dgm:spPr/>
    </dgm:pt>
    <dgm:pt modelId="{AAD14169-6732-48CF-B8C2-BEE59B7A1A69}" type="pres">
      <dgm:prSet presAssocID="{FD9DA4BF-A41A-493D-8DFB-C05B0E4700A8}" presName="sp" presStyleCnt="0"/>
      <dgm:spPr/>
    </dgm:pt>
    <dgm:pt modelId="{21AB88CE-76C5-4E9B-A67C-565C0075A450}" type="pres">
      <dgm:prSet presAssocID="{C031F689-09FB-4020-8CE6-9A7DB68B1668}" presName="arrowAndChildren" presStyleCnt="0"/>
      <dgm:spPr/>
    </dgm:pt>
    <dgm:pt modelId="{79E057DF-0B0B-49E1-B889-6CB177C901F2}" type="pres">
      <dgm:prSet presAssocID="{C031F689-09FB-4020-8CE6-9A7DB68B1668}" presName="parentTextArrow" presStyleLbl="node1" presStyleIdx="0" presStyleCnt="0"/>
      <dgm:spPr/>
    </dgm:pt>
    <dgm:pt modelId="{03E3000A-B9A5-4279-B2BE-14F82DC9B64A}" type="pres">
      <dgm:prSet presAssocID="{C031F689-09FB-4020-8CE6-9A7DB68B1668}" presName="arrow" presStyleLbl="alignNode1" presStyleIdx="5" presStyleCnt="8"/>
      <dgm:spPr/>
    </dgm:pt>
    <dgm:pt modelId="{72570B14-356C-4537-BEE2-B9C0169962A3}" type="pres">
      <dgm:prSet presAssocID="{C031F689-09FB-4020-8CE6-9A7DB68B1668}" presName="descendantArrow" presStyleLbl="bgAccFollowNode1" presStyleIdx="5" presStyleCnt="8"/>
      <dgm:spPr/>
    </dgm:pt>
    <dgm:pt modelId="{16D1AAB5-82DF-4538-B1AC-DD7FB2783FCB}" type="pres">
      <dgm:prSet presAssocID="{2677B0FF-D37B-42D9-834A-B33F08CD7CF4}" presName="sp" presStyleCnt="0"/>
      <dgm:spPr/>
    </dgm:pt>
    <dgm:pt modelId="{A33C94BF-EA69-49A1-BDD6-B11EA3BD071C}" type="pres">
      <dgm:prSet presAssocID="{341E456A-678D-4EAF-B082-7AFE4047BD25}" presName="arrowAndChildren" presStyleCnt="0"/>
      <dgm:spPr/>
    </dgm:pt>
    <dgm:pt modelId="{077B5F44-78F3-475C-82E8-C96B6F4D367C}" type="pres">
      <dgm:prSet presAssocID="{341E456A-678D-4EAF-B082-7AFE4047BD25}" presName="parentTextArrow" presStyleLbl="node1" presStyleIdx="0" presStyleCnt="0"/>
      <dgm:spPr/>
    </dgm:pt>
    <dgm:pt modelId="{47E29B3F-7642-47BE-8E7E-DF3914BABABE}" type="pres">
      <dgm:prSet presAssocID="{341E456A-678D-4EAF-B082-7AFE4047BD25}" presName="arrow" presStyleLbl="alignNode1" presStyleIdx="6" presStyleCnt="8"/>
      <dgm:spPr/>
    </dgm:pt>
    <dgm:pt modelId="{AC003A14-CA3C-4E92-BF4C-D3AFFB8BD839}" type="pres">
      <dgm:prSet presAssocID="{341E456A-678D-4EAF-B082-7AFE4047BD25}" presName="descendantArrow" presStyleLbl="bgAccFollowNode1" presStyleIdx="6" presStyleCnt="8"/>
      <dgm:spPr/>
    </dgm:pt>
    <dgm:pt modelId="{09248056-EB91-4BAF-84A3-196EB0D7BBF7}" type="pres">
      <dgm:prSet presAssocID="{65DBD362-0E48-4D1B-BC38-3E459C4DB32D}" presName="sp" presStyleCnt="0"/>
      <dgm:spPr/>
    </dgm:pt>
    <dgm:pt modelId="{01818331-BD0A-46C8-B62E-38229EC8E9E7}" type="pres">
      <dgm:prSet presAssocID="{9E77BDB5-F327-4B67-93D2-78F4481F2A6A}" presName="arrowAndChildren" presStyleCnt="0"/>
      <dgm:spPr/>
    </dgm:pt>
    <dgm:pt modelId="{993ABC0E-AD92-4894-BE74-2221579421B5}" type="pres">
      <dgm:prSet presAssocID="{9E77BDB5-F327-4B67-93D2-78F4481F2A6A}" presName="parentTextArrow" presStyleLbl="node1" presStyleIdx="0" presStyleCnt="0"/>
      <dgm:spPr/>
    </dgm:pt>
    <dgm:pt modelId="{51243F27-4653-4803-96F8-C31A8213F42F}" type="pres">
      <dgm:prSet presAssocID="{9E77BDB5-F327-4B67-93D2-78F4481F2A6A}" presName="arrow" presStyleLbl="alignNode1" presStyleIdx="7" presStyleCnt="8"/>
      <dgm:spPr/>
    </dgm:pt>
    <dgm:pt modelId="{31028ABE-4CD1-4E80-BE21-388E3BD580F3}" type="pres">
      <dgm:prSet presAssocID="{9E77BDB5-F327-4B67-93D2-78F4481F2A6A}" presName="descendantArrow" presStyleLbl="bgAccFollowNode1" presStyleIdx="7" presStyleCnt="8"/>
      <dgm:spPr/>
    </dgm:pt>
  </dgm:ptLst>
  <dgm:cxnLst>
    <dgm:cxn modelId="{C7A38402-0641-411D-9E76-0867022B1E73}" srcId="{6C603D51-6C3A-4B56-922E-AC3C18EE2578}" destId="{86E37FDE-20BC-4165-8AB5-6B69D8676B5C}" srcOrd="4" destOrd="0" parTransId="{8699ADDF-7FFE-494E-B568-53CE06470D81}" sibTransId="{6F4AEFB0-8046-446D-9728-C7F7F93164F6}"/>
    <dgm:cxn modelId="{C64E8403-C498-4689-B0D0-D35EB035E4B5}" srcId="{6C603D51-6C3A-4B56-922E-AC3C18EE2578}" destId="{16C1ECAB-6CDB-486B-B528-FDF8B50C9FFB}" srcOrd="7" destOrd="0" parTransId="{D742A8E8-4961-4E0F-9D8D-29646C3BD933}" sibTransId="{3E8F6821-641A-4179-8335-EBCDB83EDBC3}"/>
    <dgm:cxn modelId="{047E6307-5FE6-4854-BE5E-6510B194D6FA}" type="presOf" srcId="{447431FE-5485-44B7-996C-4CE96D11C4B6}" destId="{72570B14-356C-4537-BEE2-B9C0169962A3}" srcOrd="0" destOrd="0" presId="urn:microsoft.com/office/officeart/2016/7/layout/VerticalDownArrowProcess"/>
    <dgm:cxn modelId="{9EC30418-6EF8-447F-9212-358657AAD3CE}" srcId="{E4CD58BF-9396-4E8E-B572-AF935043B59C}" destId="{DECA6D04-2B95-4403-8B8F-57C1F1AFCB2D}" srcOrd="0" destOrd="0" parTransId="{F9B88692-E64A-4B96-9D14-2E710EE12D5D}" sibTransId="{6F57F87B-9869-4A10-AB51-17843B6B2971}"/>
    <dgm:cxn modelId="{00CCB51F-DD59-4BA5-8464-F81CE420B965}" srcId="{16C1ECAB-6CDB-486B-B528-FDF8B50C9FFB}" destId="{1CEF0BFB-292A-4AFE-9866-5265E41BB28A}" srcOrd="0" destOrd="0" parTransId="{DFD6092C-AA1D-4C0D-A0B6-677191558A68}" sibTransId="{AD0FF4EE-C732-4BBB-BB1B-5906128515E8}"/>
    <dgm:cxn modelId="{84C32C24-136E-48CB-9D13-C68D3A99B3D0}" type="presOf" srcId="{488BBFFD-3300-4012-9F0A-70382BC7E20E}" destId="{AC003A14-CA3C-4E92-BF4C-D3AFFB8BD839}" srcOrd="0" destOrd="0" presId="urn:microsoft.com/office/officeart/2016/7/layout/VerticalDownArrowProcess"/>
    <dgm:cxn modelId="{7692B62B-31A5-4AD8-9402-471F47B81060}" type="presOf" srcId="{18884E9D-6B90-457F-99E6-FCC1B0DE3BA9}" destId="{F106CA68-45F9-4297-8E8D-9BEFEBEAC482}" srcOrd="0" destOrd="0" presId="urn:microsoft.com/office/officeart/2016/7/layout/VerticalDownArrowProcess"/>
    <dgm:cxn modelId="{1295703B-DD47-4D6C-B095-910F720EBE7B}" type="presOf" srcId="{9E77BDB5-F327-4B67-93D2-78F4481F2A6A}" destId="{51243F27-4653-4803-96F8-C31A8213F42F}" srcOrd="1" destOrd="0" presId="urn:microsoft.com/office/officeart/2016/7/layout/VerticalDownArrowProcess"/>
    <dgm:cxn modelId="{0B26AA3F-3821-4E3C-823C-8339989C402A}" type="presOf" srcId="{C031F689-09FB-4020-8CE6-9A7DB68B1668}" destId="{03E3000A-B9A5-4279-B2BE-14F82DC9B64A}" srcOrd="1" destOrd="0" presId="urn:microsoft.com/office/officeart/2016/7/layout/VerticalDownArrowProcess"/>
    <dgm:cxn modelId="{79B44A5C-49A4-4506-99B4-7BC254218B87}" srcId="{6C603D51-6C3A-4B56-922E-AC3C18EE2578}" destId="{E4CD58BF-9396-4E8E-B572-AF935043B59C}" srcOrd="6" destOrd="0" parTransId="{B5F35F24-5EAC-4463-97F7-7E26871C1BA6}" sibTransId="{61201A8A-A90D-4BCB-81EA-7D9ACD2DFC50}"/>
    <dgm:cxn modelId="{17B7405D-B973-4861-9429-3F425BA6A920}" srcId="{6C603D51-6C3A-4B56-922E-AC3C18EE2578}" destId="{CC65C88B-D188-4864-A4EE-E7040F24A593}" srcOrd="5" destOrd="0" parTransId="{115270CE-574C-46B2-B1BF-992CBE3E90DE}" sibTransId="{426CB693-5E09-4FEA-BA3F-B2D2D16E0C73}"/>
    <dgm:cxn modelId="{FCD08968-B860-4EFB-AA51-87CE402EA287}" srcId="{6C603D51-6C3A-4B56-922E-AC3C18EE2578}" destId="{9E77BDB5-F327-4B67-93D2-78F4481F2A6A}" srcOrd="0" destOrd="0" parTransId="{7D5323F0-26FD-4878-B5F6-1ACA57E55E7C}" sibTransId="{65DBD362-0E48-4D1B-BC38-3E459C4DB32D}"/>
    <dgm:cxn modelId="{86BE9B6B-465F-4258-98EC-11EBCAD509A3}" type="presOf" srcId="{16C1ECAB-6CDB-486B-B528-FDF8B50C9FFB}" destId="{EBA541AD-2842-4324-B188-0BE74C631B51}" srcOrd="0" destOrd="0" presId="urn:microsoft.com/office/officeart/2016/7/layout/VerticalDownArrowProcess"/>
    <dgm:cxn modelId="{0194896E-B9C5-479B-A77F-D3BE32B95BF0}" type="presOf" srcId="{6C603D51-6C3A-4B56-922E-AC3C18EE2578}" destId="{6610076C-760B-4DE8-A83E-211F06BF2915}" srcOrd="0" destOrd="0" presId="urn:microsoft.com/office/officeart/2016/7/layout/VerticalDownArrowProcess"/>
    <dgm:cxn modelId="{60CA0B71-0F3A-4CE1-90D8-6AA03C44392D}" type="presOf" srcId="{1CEF0BFB-292A-4AFE-9866-5265E41BB28A}" destId="{F79859B1-BA1C-4000-A4E2-27746A378857}" srcOrd="0" destOrd="0" presId="urn:microsoft.com/office/officeart/2016/7/layout/VerticalDownArrowProcess"/>
    <dgm:cxn modelId="{EBC9B073-43A1-4441-94BD-7578D56BFCA8}" srcId="{C031F689-09FB-4020-8CE6-9A7DB68B1668}" destId="{447431FE-5485-44B7-996C-4CE96D11C4B6}" srcOrd="0" destOrd="0" parTransId="{A59D5A7E-8D97-4031-AC0C-862DD5A592FE}" sibTransId="{38C02A34-418A-4CA6-AB61-6210C0DEE4D2}"/>
    <dgm:cxn modelId="{9C165254-FD85-470F-92D2-3FB3E743124E}" srcId="{341E456A-678D-4EAF-B082-7AFE4047BD25}" destId="{488BBFFD-3300-4012-9F0A-70382BC7E20E}" srcOrd="0" destOrd="0" parTransId="{8B304003-A503-4D13-815F-DFF7CE67BC50}" sibTransId="{51F79B1F-C3FA-4EF6-93F4-D0429F548200}"/>
    <dgm:cxn modelId="{70EF6658-B9B4-4035-9293-35A43935DB76}" type="presOf" srcId="{DECA6D04-2B95-4403-8B8F-57C1F1AFCB2D}" destId="{FD4785C1-2CDB-4E61-850D-9FFAAE7E3EBF}" srcOrd="0" destOrd="0" presId="urn:microsoft.com/office/officeart/2016/7/layout/VerticalDownArrowProcess"/>
    <dgm:cxn modelId="{252F8A58-7939-4545-A459-FE19B039FD1B}" type="presOf" srcId="{C031F689-09FB-4020-8CE6-9A7DB68B1668}" destId="{79E057DF-0B0B-49E1-B889-6CB177C901F2}" srcOrd="0" destOrd="0" presId="urn:microsoft.com/office/officeart/2016/7/layout/VerticalDownArrowProcess"/>
    <dgm:cxn modelId="{312E417D-D78B-46B0-87C1-28943574CE40}" srcId="{6C603D51-6C3A-4B56-922E-AC3C18EE2578}" destId="{18884E9D-6B90-457F-99E6-FCC1B0DE3BA9}" srcOrd="3" destOrd="0" parTransId="{D0CC8C7B-47FA-4019-90BC-6B889A66FC1C}" sibTransId="{81F80B69-BC24-412D-A2CF-C756154B4183}"/>
    <dgm:cxn modelId="{86B4FB89-2488-49BC-B714-14C9A4F44822}" type="presOf" srcId="{CC65C88B-D188-4864-A4EE-E7040F24A593}" destId="{7D584D9F-90EC-403D-812D-F771DCF48A09}" srcOrd="1" destOrd="0" presId="urn:microsoft.com/office/officeart/2016/7/layout/VerticalDownArrowProcess"/>
    <dgm:cxn modelId="{196AA28A-E281-4C7D-A730-8F726E7F917E}" type="presOf" srcId="{86E37FDE-20BC-4165-8AB5-6B69D8676B5C}" destId="{45D42019-55EA-452D-9FCD-65A95D213521}" srcOrd="1" destOrd="0" presId="urn:microsoft.com/office/officeart/2016/7/layout/VerticalDownArrowProcess"/>
    <dgm:cxn modelId="{453FC28D-1AD4-409F-966A-86BFFB0F059B}" type="presOf" srcId="{9E77BDB5-F327-4B67-93D2-78F4481F2A6A}" destId="{993ABC0E-AD92-4894-BE74-2221579421B5}" srcOrd="0" destOrd="0" presId="urn:microsoft.com/office/officeart/2016/7/layout/VerticalDownArrowProcess"/>
    <dgm:cxn modelId="{E9485797-8BD8-49D1-AC59-02DC7D7A2CE6}" type="presOf" srcId="{E4CD58BF-9396-4E8E-B572-AF935043B59C}" destId="{9E935CCC-9A6B-4161-B0E6-6CFFC096172F}" srcOrd="1" destOrd="0" presId="urn:microsoft.com/office/officeart/2016/7/layout/VerticalDownArrowProcess"/>
    <dgm:cxn modelId="{81EE4D98-999D-41D7-9242-DAAC3A88DC2B}" type="presOf" srcId="{0613BA18-046D-41EC-960A-D63C07F716F6}" destId="{13189B8D-7142-4C62-9EB3-1BD07D822CA4}" srcOrd="0" destOrd="0" presId="urn:microsoft.com/office/officeart/2016/7/layout/VerticalDownArrowProcess"/>
    <dgm:cxn modelId="{0F155B9B-011C-435F-A78D-BF12C617DFC7}" type="presOf" srcId="{341E456A-678D-4EAF-B082-7AFE4047BD25}" destId="{077B5F44-78F3-475C-82E8-C96B6F4D367C}" srcOrd="0" destOrd="0" presId="urn:microsoft.com/office/officeart/2016/7/layout/VerticalDownArrowProcess"/>
    <dgm:cxn modelId="{DE3E999C-E67D-4F67-833C-C1B08206C30F}" srcId="{6C603D51-6C3A-4B56-922E-AC3C18EE2578}" destId="{C031F689-09FB-4020-8CE6-9A7DB68B1668}" srcOrd="2" destOrd="0" parTransId="{F847C0A1-4425-4DA7-9F21-6F0833E1098E}" sibTransId="{FD9DA4BF-A41A-493D-8DFB-C05B0E4700A8}"/>
    <dgm:cxn modelId="{510249A9-02AF-409D-99EA-69D919D709A9}" srcId="{18884E9D-6B90-457F-99E6-FCC1B0DE3BA9}" destId="{0613BA18-046D-41EC-960A-D63C07F716F6}" srcOrd="0" destOrd="0" parTransId="{8E21FCF7-F9CA-4D64-BC8D-FE157150980D}" sibTransId="{A8D82D3B-EFF0-43F0-A042-3646FF497253}"/>
    <dgm:cxn modelId="{78C555AA-F39C-4BD1-B0EC-688B95930941}" srcId="{9E77BDB5-F327-4B67-93D2-78F4481F2A6A}" destId="{85508F14-A471-48B1-BE99-8C8DD7CEF3D7}" srcOrd="0" destOrd="0" parTransId="{38AB035E-E68D-4715-B4BC-5CAD1F90AC7B}" sibTransId="{DC843D90-D3FD-479C-A8ED-2A1AE968B11E}"/>
    <dgm:cxn modelId="{BDBB7AB4-BCA3-4D77-9A7B-84B7302E72BA}" type="presOf" srcId="{CC65C88B-D188-4864-A4EE-E7040F24A593}" destId="{67DDB372-30CB-4B3D-A956-95A3EF1D863D}" srcOrd="0" destOrd="0" presId="urn:microsoft.com/office/officeart/2016/7/layout/VerticalDownArrowProcess"/>
    <dgm:cxn modelId="{87649FBF-5F57-4BC3-9509-7CA6A6D3789C}" type="presOf" srcId="{86E37FDE-20BC-4165-8AB5-6B69D8676B5C}" destId="{B47F1EF3-E766-407A-BC00-81AEE0C09B92}" srcOrd="0" destOrd="0" presId="urn:microsoft.com/office/officeart/2016/7/layout/VerticalDownArrowProcess"/>
    <dgm:cxn modelId="{19B72BC2-2C5C-41CC-B454-6C7BD820CA73}" type="presOf" srcId="{456C771B-B502-4E6D-ADD5-23262D8E8243}" destId="{F9E38A15-A01D-4E1A-91C6-E3325114E160}" srcOrd="0" destOrd="0" presId="urn:microsoft.com/office/officeart/2016/7/layout/VerticalDownArrowProcess"/>
    <dgm:cxn modelId="{CE104DCB-E24B-4A47-BF0D-AF25E7098BD9}" type="presOf" srcId="{18884E9D-6B90-457F-99E6-FCC1B0DE3BA9}" destId="{F76C071E-5CF2-4E14-86BE-99E989B79DAF}" srcOrd="1" destOrd="0" presId="urn:microsoft.com/office/officeart/2016/7/layout/VerticalDownArrowProcess"/>
    <dgm:cxn modelId="{E367EBD5-BC7B-4D8E-A42B-B366334BEDB3}" srcId="{86E37FDE-20BC-4165-8AB5-6B69D8676B5C}" destId="{456C771B-B502-4E6D-ADD5-23262D8E8243}" srcOrd="0" destOrd="0" parTransId="{5581DD6B-B887-447C-88CF-89E196814E07}" sibTransId="{DA9BAC96-6787-4ECC-B9A2-B3CB7BBB9A0B}"/>
    <dgm:cxn modelId="{B8D1CCDA-E329-4A57-AACB-EFF26134D8BA}" type="presOf" srcId="{85508F14-A471-48B1-BE99-8C8DD7CEF3D7}" destId="{31028ABE-4CD1-4E80-BE21-388E3BD580F3}" srcOrd="0" destOrd="0" presId="urn:microsoft.com/office/officeart/2016/7/layout/VerticalDownArrowProcess"/>
    <dgm:cxn modelId="{864195DC-B296-4043-80C7-8CED992C0A1F}" srcId="{CC65C88B-D188-4864-A4EE-E7040F24A593}" destId="{B542436F-F335-427B-B7C0-9AE9D31B2C07}" srcOrd="0" destOrd="0" parTransId="{DDD617B9-3C1A-4C60-BC63-8BFDCCB12C0E}" sibTransId="{03BAB0FA-F907-46AE-A65B-56C10AA78691}"/>
    <dgm:cxn modelId="{372BF9DC-3F7F-4CD9-9B68-C2CBEAEC8FE3}" srcId="{6C603D51-6C3A-4B56-922E-AC3C18EE2578}" destId="{341E456A-678D-4EAF-B082-7AFE4047BD25}" srcOrd="1" destOrd="0" parTransId="{85ED5F35-CC2E-47B8-ACB6-CEDE10422F0A}" sibTransId="{2677B0FF-D37B-42D9-834A-B33F08CD7CF4}"/>
    <dgm:cxn modelId="{8B1BEAE3-A3E3-48FB-AF9E-C7D933F8D5CB}" type="presOf" srcId="{341E456A-678D-4EAF-B082-7AFE4047BD25}" destId="{47E29B3F-7642-47BE-8E7E-DF3914BABABE}" srcOrd="1" destOrd="0" presId="urn:microsoft.com/office/officeart/2016/7/layout/VerticalDownArrowProcess"/>
    <dgm:cxn modelId="{D1FECDF3-DB4B-4CEB-B818-447CEBA61B49}" type="presOf" srcId="{E4CD58BF-9396-4E8E-B572-AF935043B59C}" destId="{DE774DC1-AA12-49B6-B752-116B78FA90F0}" srcOrd="0" destOrd="0" presId="urn:microsoft.com/office/officeart/2016/7/layout/VerticalDownArrowProcess"/>
    <dgm:cxn modelId="{DBF943FC-4942-4035-8F8F-AEB49F415413}" type="presOf" srcId="{B542436F-F335-427B-B7C0-9AE9D31B2C07}" destId="{D743AD2A-07A4-49ED-BA17-CBB7D0BBB860}" srcOrd="0" destOrd="0" presId="urn:microsoft.com/office/officeart/2016/7/layout/VerticalDownArrowProcess"/>
    <dgm:cxn modelId="{4D49C8E6-5BA2-44CE-9046-4853E6C6685D}" type="presParOf" srcId="{6610076C-760B-4DE8-A83E-211F06BF2915}" destId="{43CC8C53-307F-4CBE-9EA3-B19DC1B3C3F8}" srcOrd="0" destOrd="0" presId="urn:microsoft.com/office/officeart/2016/7/layout/VerticalDownArrowProcess"/>
    <dgm:cxn modelId="{ABCAEF6F-3C0A-4808-80AB-3BC1A5DFFA7F}" type="presParOf" srcId="{43CC8C53-307F-4CBE-9EA3-B19DC1B3C3F8}" destId="{EBA541AD-2842-4324-B188-0BE74C631B51}" srcOrd="0" destOrd="0" presId="urn:microsoft.com/office/officeart/2016/7/layout/VerticalDownArrowProcess"/>
    <dgm:cxn modelId="{44F627F9-B1CC-431A-B2B2-4BE4660D30AD}" type="presParOf" srcId="{43CC8C53-307F-4CBE-9EA3-B19DC1B3C3F8}" destId="{F79859B1-BA1C-4000-A4E2-27746A378857}" srcOrd="1" destOrd="0" presId="urn:microsoft.com/office/officeart/2016/7/layout/VerticalDownArrowProcess"/>
    <dgm:cxn modelId="{6A61A6BB-C6A4-479A-A5E0-19BC4A90C717}" type="presParOf" srcId="{6610076C-760B-4DE8-A83E-211F06BF2915}" destId="{560EB5BA-585E-4C77-AE9E-69D5CF71384B}" srcOrd="1" destOrd="0" presId="urn:microsoft.com/office/officeart/2016/7/layout/VerticalDownArrowProcess"/>
    <dgm:cxn modelId="{7B540724-F41E-4A28-806A-1AE8AF9BD039}" type="presParOf" srcId="{6610076C-760B-4DE8-A83E-211F06BF2915}" destId="{A6C8C1C9-2521-45FB-AA32-E8295B7F1664}" srcOrd="2" destOrd="0" presId="urn:microsoft.com/office/officeart/2016/7/layout/VerticalDownArrowProcess"/>
    <dgm:cxn modelId="{7543963B-23EF-400F-9C1C-24AE3B259C41}" type="presParOf" srcId="{A6C8C1C9-2521-45FB-AA32-E8295B7F1664}" destId="{DE774DC1-AA12-49B6-B752-116B78FA90F0}" srcOrd="0" destOrd="0" presId="urn:microsoft.com/office/officeart/2016/7/layout/VerticalDownArrowProcess"/>
    <dgm:cxn modelId="{8D39FDC9-5F4E-4B70-8053-C9BE097A371B}" type="presParOf" srcId="{A6C8C1C9-2521-45FB-AA32-E8295B7F1664}" destId="{9E935CCC-9A6B-4161-B0E6-6CFFC096172F}" srcOrd="1" destOrd="0" presId="urn:microsoft.com/office/officeart/2016/7/layout/VerticalDownArrowProcess"/>
    <dgm:cxn modelId="{602DD5CA-269A-4AA2-A90A-837728A3D00C}" type="presParOf" srcId="{A6C8C1C9-2521-45FB-AA32-E8295B7F1664}" destId="{FD4785C1-2CDB-4E61-850D-9FFAAE7E3EBF}" srcOrd="2" destOrd="0" presId="urn:microsoft.com/office/officeart/2016/7/layout/VerticalDownArrowProcess"/>
    <dgm:cxn modelId="{35F6C861-857D-4720-928A-3ECC1FA03AA2}" type="presParOf" srcId="{6610076C-760B-4DE8-A83E-211F06BF2915}" destId="{6D223EB1-D647-4C3F-8A9B-25500840D023}" srcOrd="3" destOrd="0" presId="urn:microsoft.com/office/officeart/2016/7/layout/VerticalDownArrowProcess"/>
    <dgm:cxn modelId="{135C303F-9657-4518-8EEB-E307E2723BB8}" type="presParOf" srcId="{6610076C-760B-4DE8-A83E-211F06BF2915}" destId="{A20C45CC-BCA4-4630-913D-E41EAF25FE81}" srcOrd="4" destOrd="0" presId="urn:microsoft.com/office/officeart/2016/7/layout/VerticalDownArrowProcess"/>
    <dgm:cxn modelId="{CD4A13A7-42CA-496A-8065-DD8EBDF8ED50}" type="presParOf" srcId="{A20C45CC-BCA4-4630-913D-E41EAF25FE81}" destId="{67DDB372-30CB-4B3D-A956-95A3EF1D863D}" srcOrd="0" destOrd="0" presId="urn:microsoft.com/office/officeart/2016/7/layout/VerticalDownArrowProcess"/>
    <dgm:cxn modelId="{A4B8BD7E-08C8-45EC-8752-D0076E8F57A6}" type="presParOf" srcId="{A20C45CC-BCA4-4630-913D-E41EAF25FE81}" destId="{7D584D9F-90EC-403D-812D-F771DCF48A09}" srcOrd="1" destOrd="0" presId="urn:microsoft.com/office/officeart/2016/7/layout/VerticalDownArrowProcess"/>
    <dgm:cxn modelId="{950B17EC-A478-40FF-8087-C1E83EB01B9E}" type="presParOf" srcId="{A20C45CC-BCA4-4630-913D-E41EAF25FE81}" destId="{D743AD2A-07A4-49ED-BA17-CBB7D0BBB860}" srcOrd="2" destOrd="0" presId="urn:microsoft.com/office/officeart/2016/7/layout/VerticalDownArrowProcess"/>
    <dgm:cxn modelId="{9E30E1FC-A3A0-456F-8F0E-69008586095A}" type="presParOf" srcId="{6610076C-760B-4DE8-A83E-211F06BF2915}" destId="{3F05B71A-49BF-423F-9389-1101039BCF3D}" srcOrd="5" destOrd="0" presId="urn:microsoft.com/office/officeart/2016/7/layout/VerticalDownArrowProcess"/>
    <dgm:cxn modelId="{EF3924DA-D603-47ED-B80B-5B76E0CCABC9}" type="presParOf" srcId="{6610076C-760B-4DE8-A83E-211F06BF2915}" destId="{95ED9639-D681-420F-A247-D5EB4BC10757}" srcOrd="6" destOrd="0" presId="urn:microsoft.com/office/officeart/2016/7/layout/VerticalDownArrowProcess"/>
    <dgm:cxn modelId="{8335AD09-9D9A-4CB2-8C31-8607F01791F4}" type="presParOf" srcId="{95ED9639-D681-420F-A247-D5EB4BC10757}" destId="{B47F1EF3-E766-407A-BC00-81AEE0C09B92}" srcOrd="0" destOrd="0" presId="urn:microsoft.com/office/officeart/2016/7/layout/VerticalDownArrowProcess"/>
    <dgm:cxn modelId="{D7704FCD-3881-4C07-BCFB-4832B44C3F58}" type="presParOf" srcId="{95ED9639-D681-420F-A247-D5EB4BC10757}" destId="{45D42019-55EA-452D-9FCD-65A95D213521}" srcOrd="1" destOrd="0" presId="urn:microsoft.com/office/officeart/2016/7/layout/VerticalDownArrowProcess"/>
    <dgm:cxn modelId="{A1F751AB-0197-43FB-AD0C-922302EBDF82}" type="presParOf" srcId="{95ED9639-D681-420F-A247-D5EB4BC10757}" destId="{F9E38A15-A01D-4E1A-91C6-E3325114E160}" srcOrd="2" destOrd="0" presId="urn:microsoft.com/office/officeart/2016/7/layout/VerticalDownArrowProcess"/>
    <dgm:cxn modelId="{3165D85A-5FE9-4AF7-A979-CE7CAE6E0362}" type="presParOf" srcId="{6610076C-760B-4DE8-A83E-211F06BF2915}" destId="{694CE73E-C62B-434E-984B-2CFFD1EA5F87}" srcOrd="7" destOrd="0" presId="urn:microsoft.com/office/officeart/2016/7/layout/VerticalDownArrowProcess"/>
    <dgm:cxn modelId="{D03BB7AE-BD68-46A1-BF32-4B6E54C5F318}" type="presParOf" srcId="{6610076C-760B-4DE8-A83E-211F06BF2915}" destId="{DF83C96B-1911-4EC5-A4DE-4A768BCE0804}" srcOrd="8" destOrd="0" presId="urn:microsoft.com/office/officeart/2016/7/layout/VerticalDownArrowProcess"/>
    <dgm:cxn modelId="{9A953A90-D059-4E07-AAFA-1F07EC222F79}" type="presParOf" srcId="{DF83C96B-1911-4EC5-A4DE-4A768BCE0804}" destId="{F106CA68-45F9-4297-8E8D-9BEFEBEAC482}" srcOrd="0" destOrd="0" presId="urn:microsoft.com/office/officeart/2016/7/layout/VerticalDownArrowProcess"/>
    <dgm:cxn modelId="{F544F690-8A30-44AD-99CB-66255CAAEE9C}" type="presParOf" srcId="{DF83C96B-1911-4EC5-A4DE-4A768BCE0804}" destId="{F76C071E-5CF2-4E14-86BE-99E989B79DAF}" srcOrd="1" destOrd="0" presId="urn:microsoft.com/office/officeart/2016/7/layout/VerticalDownArrowProcess"/>
    <dgm:cxn modelId="{66452CB7-5027-4114-A203-E1EDB80FD5B1}" type="presParOf" srcId="{DF83C96B-1911-4EC5-A4DE-4A768BCE0804}" destId="{13189B8D-7142-4C62-9EB3-1BD07D822CA4}" srcOrd="2" destOrd="0" presId="urn:microsoft.com/office/officeart/2016/7/layout/VerticalDownArrowProcess"/>
    <dgm:cxn modelId="{F3823B1D-7503-43C5-AED2-465098574337}" type="presParOf" srcId="{6610076C-760B-4DE8-A83E-211F06BF2915}" destId="{AAD14169-6732-48CF-B8C2-BEE59B7A1A69}" srcOrd="9" destOrd="0" presId="urn:microsoft.com/office/officeart/2016/7/layout/VerticalDownArrowProcess"/>
    <dgm:cxn modelId="{4DC15D33-684B-4D83-BFC3-E3D9A87CE967}" type="presParOf" srcId="{6610076C-760B-4DE8-A83E-211F06BF2915}" destId="{21AB88CE-76C5-4E9B-A67C-565C0075A450}" srcOrd="10" destOrd="0" presId="urn:microsoft.com/office/officeart/2016/7/layout/VerticalDownArrowProcess"/>
    <dgm:cxn modelId="{E7D91BD9-6D44-4855-A5B1-C3DDBA296D04}" type="presParOf" srcId="{21AB88CE-76C5-4E9B-A67C-565C0075A450}" destId="{79E057DF-0B0B-49E1-B889-6CB177C901F2}" srcOrd="0" destOrd="0" presId="urn:microsoft.com/office/officeart/2016/7/layout/VerticalDownArrowProcess"/>
    <dgm:cxn modelId="{8D542B04-9CF4-4F1E-9664-E58FB4A385F4}" type="presParOf" srcId="{21AB88CE-76C5-4E9B-A67C-565C0075A450}" destId="{03E3000A-B9A5-4279-B2BE-14F82DC9B64A}" srcOrd="1" destOrd="0" presId="urn:microsoft.com/office/officeart/2016/7/layout/VerticalDownArrowProcess"/>
    <dgm:cxn modelId="{CB380437-F068-4FB7-80FA-15B0D1A92564}" type="presParOf" srcId="{21AB88CE-76C5-4E9B-A67C-565C0075A450}" destId="{72570B14-356C-4537-BEE2-B9C0169962A3}" srcOrd="2" destOrd="0" presId="urn:microsoft.com/office/officeart/2016/7/layout/VerticalDownArrowProcess"/>
    <dgm:cxn modelId="{14784D0C-BFC7-4E74-9E93-53A8AA6A4E8A}" type="presParOf" srcId="{6610076C-760B-4DE8-A83E-211F06BF2915}" destId="{16D1AAB5-82DF-4538-B1AC-DD7FB2783FCB}" srcOrd="11" destOrd="0" presId="urn:microsoft.com/office/officeart/2016/7/layout/VerticalDownArrowProcess"/>
    <dgm:cxn modelId="{C5DADC8C-7EB5-4725-8E59-80FF029A29BC}" type="presParOf" srcId="{6610076C-760B-4DE8-A83E-211F06BF2915}" destId="{A33C94BF-EA69-49A1-BDD6-B11EA3BD071C}" srcOrd="12" destOrd="0" presId="urn:microsoft.com/office/officeart/2016/7/layout/VerticalDownArrowProcess"/>
    <dgm:cxn modelId="{70502998-F650-4603-AF8D-C32097DD9A47}" type="presParOf" srcId="{A33C94BF-EA69-49A1-BDD6-B11EA3BD071C}" destId="{077B5F44-78F3-475C-82E8-C96B6F4D367C}" srcOrd="0" destOrd="0" presId="urn:microsoft.com/office/officeart/2016/7/layout/VerticalDownArrowProcess"/>
    <dgm:cxn modelId="{F5DB3753-1B83-4361-AFFD-B40B6937401F}" type="presParOf" srcId="{A33C94BF-EA69-49A1-BDD6-B11EA3BD071C}" destId="{47E29B3F-7642-47BE-8E7E-DF3914BABABE}" srcOrd="1" destOrd="0" presId="urn:microsoft.com/office/officeart/2016/7/layout/VerticalDownArrowProcess"/>
    <dgm:cxn modelId="{6926C218-8F78-4CF4-87EC-C9482E4DF9D8}" type="presParOf" srcId="{A33C94BF-EA69-49A1-BDD6-B11EA3BD071C}" destId="{AC003A14-CA3C-4E92-BF4C-D3AFFB8BD839}" srcOrd="2" destOrd="0" presId="urn:microsoft.com/office/officeart/2016/7/layout/VerticalDownArrowProcess"/>
    <dgm:cxn modelId="{B730AA2E-E658-4E5E-99F2-78CC7C5BA5F5}" type="presParOf" srcId="{6610076C-760B-4DE8-A83E-211F06BF2915}" destId="{09248056-EB91-4BAF-84A3-196EB0D7BBF7}" srcOrd="13" destOrd="0" presId="urn:microsoft.com/office/officeart/2016/7/layout/VerticalDownArrowProcess"/>
    <dgm:cxn modelId="{F72FCB10-1B02-4D87-A9C5-40FF7ED20A00}" type="presParOf" srcId="{6610076C-760B-4DE8-A83E-211F06BF2915}" destId="{01818331-BD0A-46C8-B62E-38229EC8E9E7}" srcOrd="14" destOrd="0" presId="urn:microsoft.com/office/officeart/2016/7/layout/VerticalDownArrowProcess"/>
    <dgm:cxn modelId="{D2B57AC5-3E85-4E2C-9C42-36437371B9BB}" type="presParOf" srcId="{01818331-BD0A-46C8-B62E-38229EC8E9E7}" destId="{993ABC0E-AD92-4894-BE74-2221579421B5}" srcOrd="0" destOrd="0" presId="urn:microsoft.com/office/officeart/2016/7/layout/VerticalDownArrowProcess"/>
    <dgm:cxn modelId="{754ED49F-2AEB-4FE0-B720-B65089A56D58}" type="presParOf" srcId="{01818331-BD0A-46C8-B62E-38229EC8E9E7}" destId="{51243F27-4653-4803-96F8-C31A8213F42F}" srcOrd="1" destOrd="0" presId="urn:microsoft.com/office/officeart/2016/7/layout/VerticalDownArrowProcess"/>
    <dgm:cxn modelId="{C4447BF9-4492-4D25-85FE-1F84388502A7}" type="presParOf" srcId="{01818331-BD0A-46C8-B62E-38229EC8E9E7}" destId="{31028ABE-4CD1-4E80-BE21-388E3BD580F3}" srcOrd="2" destOrd="0" presId="urn:microsoft.com/office/officeart/2016/7/layout/VerticalDownArrow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168A40-F9C5-4324-AA01-811E6C791F8F}" type="doc">
      <dgm:prSet loTypeId="urn:microsoft.com/office/officeart/2016/7/layout/RepeatingBendingProcessNew" loCatId="process" qsTypeId="urn:microsoft.com/office/officeart/2005/8/quickstyle/simple1" qsCatId="simple" csTypeId="urn:microsoft.com/office/officeart/2005/8/colors/accent0_3" csCatId="mainScheme"/>
      <dgm:spPr/>
      <dgm:t>
        <a:bodyPr/>
        <a:lstStyle/>
        <a:p>
          <a:endParaRPr lang="en-US"/>
        </a:p>
      </dgm:t>
    </dgm:pt>
    <dgm:pt modelId="{D98EFBD0-47C0-49C6-8596-4393866589CC}">
      <dgm:prSet/>
      <dgm:spPr/>
      <dgm:t>
        <a:bodyPr/>
        <a:lstStyle/>
        <a:p>
          <a:r>
            <a:rPr lang="en-US"/>
            <a:t>Introduce</a:t>
          </a:r>
        </a:p>
      </dgm:t>
    </dgm:pt>
    <dgm:pt modelId="{91BCFF08-9812-46F9-9315-2ED745401C99}" type="parTrans" cxnId="{74BA2FEB-0B11-4841-88F1-5820D6687119}">
      <dgm:prSet/>
      <dgm:spPr/>
      <dgm:t>
        <a:bodyPr/>
        <a:lstStyle/>
        <a:p>
          <a:endParaRPr lang="en-US"/>
        </a:p>
      </dgm:t>
    </dgm:pt>
    <dgm:pt modelId="{4EBDB96C-3646-4C87-83BA-BC2C12774D1A}" type="sibTrans" cxnId="{74BA2FEB-0B11-4841-88F1-5820D6687119}">
      <dgm:prSet/>
      <dgm:spPr/>
      <dgm:t>
        <a:bodyPr/>
        <a:lstStyle/>
        <a:p>
          <a:endParaRPr lang="en-US"/>
        </a:p>
      </dgm:t>
    </dgm:pt>
    <dgm:pt modelId="{C9864D21-52F5-435C-B22B-9C2F3B099256}">
      <dgm:prSet/>
      <dgm:spPr/>
      <dgm:t>
        <a:bodyPr/>
        <a:lstStyle/>
        <a:p>
          <a:r>
            <a:rPr lang="en-US"/>
            <a:t>Introduce the National Curriculum.</a:t>
          </a:r>
        </a:p>
      </dgm:t>
    </dgm:pt>
    <dgm:pt modelId="{ECD022F1-74FB-4893-8E34-E5B817BF44C4}" type="parTrans" cxnId="{8A7F59B3-893C-4033-AF38-57A78F30EF24}">
      <dgm:prSet/>
      <dgm:spPr/>
      <dgm:t>
        <a:bodyPr/>
        <a:lstStyle/>
        <a:p>
          <a:endParaRPr lang="en-US"/>
        </a:p>
      </dgm:t>
    </dgm:pt>
    <dgm:pt modelId="{8178C56A-FA42-41E0-81BB-0F37F2C8EB9B}" type="sibTrans" cxnId="{8A7F59B3-893C-4033-AF38-57A78F30EF24}">
      <dgm:prSet/>
      <dgm:spPr/>
      <dgm:t>
        <a:bodyPr/>
        <a:lstStyle/>
        <a:p>
          <a:endParaRPr lang="en-US"/>
        </a:p>
      </dgm:t>
    </dgm:pt>
    <dgm:pt modelId="{45E1E1A4-7F9F-4DF2-A90B-82A288FB0334}">
      <dgm:prSet/>
      <dgm:spPr/>
      <dgm:t>
        <a:bodyPr/>
        <a:lstStyle/>
        <a:p>
          <a:r>
            <a:rPr lang="en-US"/>
            <a:t>Introduce and outline</a:t>
          </a:r>
        </a:p>
      </dgm:t>
    </dgm:pt>
    <dgm:pt modelId="{C53DB790-8A32-4B59-B1A7-ABF7892FD480}" type="parTrans" cxnId="{83B09017-E5E2-43CA-8F34-928B01497AB0}">
      <dgm:prSet/>
      <dgm:spPr/>
      <dgm:t>
        <a:bodyPr/>
        <a:lstStyle/>
        <a:p>
          <a:endParaRPr lang="en-US"/>
        </a:p>
      </dgm:t>
    </dgm:pt>
    <dgm:pt modelId="{064ABBE1-E4AC-427A-911E-C0171E7BC163}" type="sibTrans" cxnId="{83B09017-E5E2-43CA-8F34-928B01497AB0}">
      <dgm:prSet/>
      <dgm:spPr/>
      <dgm:t>
        <a:bodyPr/>
        <a:lstStyle/>
        <a:p>
          <a:endParaRPr lang="en-US"/>
        </a:p>
      </dgm:t>
    </dgm:pt>
    <dgm:pt modelId="{CFE319A3-AEF6-4552-9095-7104180A4294}">
      <dgm:prSet/>
      <dgm:spPr/>
      <dgm:t>
        <a:bodyPr/>
        <a:lstStyle/>
        <a:p>
          <a:r>
            <a:rPr lang="en-US"/>
            <a:t>Introduce and outline the Finnish Curriculum.</a:t>
          </a:r>
        </a:p>
      </dgm:t>
    </dgm:pt>
    <dgm:pt modelId="{B2E7F6CD-FC43-4346-9821-0DBC1141588A}" type="parTrans" cxnId="{6053042B-0DD0-4866-A5CA-FD9CCCDD7AB5}">
      <dgm:prSet/>
      <dgm:spPr/>
      <dgm:t>
        <a:bodyPr/>
        <a:lstStyle/>
        <a:p>
          <a:endParaRPr lang="en-US"/>
        </a:p>
      </dgm:t>
    </dgm:pt>
    <dgm:pt modelId="{95D06F4C-CD2B-428F-BCA5-45064201CC0D}" type="sibTrans" cxnId="{6053042B-0DD0-4866-A5CA-FD9CCCDD7AB5}">
      <dgm:prSet/>
      <dgm:spPr/>
      <dgm:t>
        <a:bodyPr/>
        <a:lstStyle/>
        <a:p>
          <a:endParaRPr lang="en-US"/>
        </a:p>
      </dgm:t>
    </dgm:pt>
    <dgm:pt modelId="{7C2456EC-DB34-440D-8EF0-54D241051245}">
      <dgm:prSet/>
      <dgm:spPr/>
      <dgm:t>
        <a:bodyPr/>
        <a:lstStyle/>
        <a:p>
          <a:r>
            <a:rPr lang="en-US"/>
            <a:t>Outline</a:t>
          </a:r>
        </a:p>
      </dgm:t>
    </dgm:pt>
    <dgm:pt modelId="{9FD575E9-FF24-4294-B88C-14B96035F373}" type="parTrans" cxnId="{21673B3B-C211-4611-8595-87938DB36C1A}">
      <dgm:prSet/>
      <dgm:spPr/>
      <dgm:t>
        <a:bodyPr/>
        <a:lstStyle/>
        <a:p>
          <a:endParaRPr lang="en-US"/>
        </a:p>
      </dgm:t>
    </dgm:pt>
    <dgm:pt modelId="{053E9B80-C8CB-4984-8A96-E799BBCE3B76}" type="sibTrans" cxnId="{21673B3B-C211-4611-8595-87938DB36C1A}">
      <dgm:prSet/>
      <dgm:spPr/>
      <dgm:t>
        <a:bodyPr/>
        <a:lstStyle/>
        <a:p>
          <a:endParaRPr lang="en-US"/>
        </a:p>
      </dgm:t>
    </dgm:pt>
    <dgm:pt modelId="{08E27FC9-62BA-4B0C-BEA3-9E11FB004FB9}">
      <dgm:prSet/>
      <dgm:spPr/>
      <dgm:t>
        <a:bodyPr/>
        <a:lstStyle/>
        <a:p>
          <a:r>
            <a:rPr lang="en-US"/>
            <a:t>Outline the benefits and drawbacks of the curriculum in Finland.</a:t>
          </a:r>
        </a:p>
      </dgm:t>
    </dgm:pt>
    <dgm:pt modelId="{80C5EB4B-495B-4191-860D-B4547CF882FA}" type="parTrans" cxnId="{C248D144-F7EE-4223-8567-2981A040B1FB}">
      <dgm:prSet/>
      <dgm:spPr/>
      <dgm:t>
        <a:bodyPr/>
        <a:lstStyle/>
        <a:p>
          <a:endParaRPr lang="en-US"/>
        </a:p>
      </dgm:t>
    </dgm:pt>
    <dgm:pt modelId="{32CAE6DC-9876-416B-86D7-6EA82F4661CA}" type="sibTrans" cxnId="{C248D144-F7EE-4223-8567-2981A040B1FB}">
      <dgm:prSet/>
      <dgm:spPr/>
      <dgm:t>
        <a:bodyPr/>
        <a:lstStyle/>
        <a:p>
          <a:endParaRPr lang="en-US"/>
        </a:p>
      </dgm:t>
    </dgm:pt>
    <dgm:pt modelId="{242E28D8-5274-4CD4-A71A-C32C75F1990C}">
      <dgm:prSet/>
      <dgm:spPr/>
      <dgm:t>
        <a:bodyPr/>
        <a:lstStyle/>
        <a:p>
          <a:r>
            <a:rPr lang="en-US"/>
            <a:t>Compare</a:t>
          </a:r>
        </a:p>
      </dgm:t>
    </dgm:pt>
    <dgm:pt modelId="{BEF6E0E8-220B-4C23-97BB-8C38102E9BE7}" type="parTrans" cxnId="{30121BEF-761B-4E4F-92CF-6305F6472180}">
      <dgm:prSet/>
      <dgm:spPr/>
      <dgm:t>
        <a:bodyPr/>
        <a:lstStyle/>
        <a:p>
          <a:endParaRPr lang="en-US"/>
        </a:p>
      </dgm:t>
    </dgm:pt>
    <dgm:pt modelId="{836B7D54-D3AE-44B7-95FF-AFBA53CCD6D0}" type="sibTrans" cxnId="{30121BEF-761B-4E4F-92CF-6305F6472180}">
      <dgm:prSet/>
      <dgm:spPr/>
      <dgm:t>
        <a:bodyPr/>
        <a:lstStyle/>
        <a:p>
          <a:endParaRPr lang="en-US"/>
        </a:p>
      </dgm:t>
    </dgm:pt>
    <dgm:pt modelId="{1144C065-2145-4D97-B93A-2CB369A27CA7}">
      <dgm:prSet/>
      <dgm:spPr/>
      <dgm:t>
        <a:bodyPr/>
        <a:lstStyle/>
        <a:p>
          <a:r>
            <a:rPr lang="en-US"/>
            <a:t>Compare the curriculum in Finland to the curriculum in Wales.</a:t>
          </a:r>
        </a:p>
      </dgm:t>
    </dgm:pt>
    <dgm:pt modelId="{731D0242-F4B8-46A8-8FF5-16D350225208}" type="parTrans" cxnId="{771A9ED0-7E26-4E36-9820-D5CB69824C6B}">
      <dgm:prSet/>
      <dgm:spPr/>
      <dgm:t>
        <a:bodyPr/>
        <a:lstStyle/>
        <a:p>
          <a:endParaRPr lang="en-US"/>
        </a:p>
      </dgm:t>
    </dgm:pt>
    <dgm:pt modelId="{9C888B91-FFD7-47CF-9F0C-B7C24541510B}" type="sibTrans" cxnId="{771A9ED0-7E26-4E36-9820-D5CB69824C6B}">
      <dgm:prSet/>
      <dgm:spPr/>
      <dgm:t>
        <a:bodyPr/>
        <a:lstStyle/>
        <a:p>
          <a:endParaRPr lang="en-US"/>
        </a:p>
      </dgm:t>
    </dgm:pt>
    <dgm:pt modelId="{D071A7DE-0C4E-4F22-A396-8C7F0DC29746}">
      <dgm:prSet/>
      <dgm:spPr/>
      <dgm:t>
        <a:bodyPr/>
        <a:lstStyle/>
        <a:p>
          <a:r>
            <a:rPr lang="en-US"/>
            <a:t>Provide</a:t>
          </a:r>
        </a:p>
      </dgm:t>
    </dgm:pt>
    <dgm:pt modelId="{384812C8-312A-4CCA-828E-7B59A282A76F}" type="parTrans" cxnId="{842A95D4-9B43-42D5-BF1E-4F0B5FBB6BAC}">
      <dgm:prSet/>
      <dgm:spPr/>
      <dgm:t>
        <a:bodyPr/>
        <a:lstStyle/>
        <a:p>
          <a:endParaRPr lang="en-US"/>
        </a:p>
      </dgm:t>
    </dgm:pt>
    <dgm:pt modelId="{327824DD-7F29-4DB8-8FA6-7F67177D0153}" type="sibTrans" cxnId="{842A95D4-9B43-42D5-BF1E-4F0B5FBB6BAC}">
      <dgm:prSet/>
      <dgm:spPr/>
      <dgm:t>
        <a:bodyPr/>
        <a:lstStyle/>
        <a:p>
          <a:endParaRPr lang="en-US"/>
        </a:p>
      </dgm:t>
    </dgm:pt>
    <dgm:pt modelId="{77769FC9-8558-4A7A-B7E6-FBEFD05E8B23}">
      <dgm:prSet/>
      <dgm:spPr/>
      <dgm:t>
        <a:bodyPr/>
        <a:lstStyle/>
        <a:p>
          <a:r>
            <a:rPr lang="en-US"/>
            <a:t>Provide a clear outline of the different curriculums.</a:t>
          </a:r>
        </a:p>
      </dgm:t>
    </dgm:pt>
    <dgm:pt modelId="{F8451A21-E0D8-449C-B1C5-529482140303}" type="parTrans" cxnId="{44946CFE-AF08-4028-8700-DB3E229EECA0}">
      <dgm:prSet/>
      <dgm:spPr/>
      <dgm:t>
        <a:bodyPr/>
        <a:lstStyle/>
        <a:p>
          <a:endParaRPr lang="en-US"/>
        </a:p>
      </dgm:t>
    </dgm:pt>
    <dgm:pt modelId="{9AE372AD-22DE-4C35-9EE2-7E1639E5D49B}" type="sibTrans" cxnId="{44946CFE-AF08-4028-8700-DB3E229EECA0}">
      <dgm:prSet/>
      <dgm:spPr/>
      <dgm:t>
        <a:bodyPr/>
        <a:lstStyle/>
        <a:p>
          <a:endParaRPr lang="en-US"/>
        </a:p>
      </dgm:t>
    </dgm:pt>
    <dgm:pt modelId="{A7BC1F99-AF53-4633-8089-63F38D548EA0}">
      <dgm:prSet/>
      <dgm:spPr/>
      <dgm:t>
        <a:bodyPr/>
        <a:lstStyle/>
        <a:p>
          <a:r>
            <a:rPr lang="en-US"/>
            <a:t>Provide</a:t>
          </a:r>
        </a:p>
      </dgm:t>
    </dgm:pt>
    <dgm:pt modelId="{AEE5A5B6-2DA8-47B2-8FB6-70F067272610}" type="parTrans" cxnId="{164F9510-083D-4DB0-96DF-8354E82F9650}">
      <dgm:prSet/>
      <dgm:spPr/>
      <dgm:t>
        <a:bodyPr/>
        <a:lstStyle/>
        <a:p>
          <a:endParaRPr lang="en-US"/>
        </a:p>
      </dgm:t>
    </dgm:pt>
    <dgm:pt modelId="{1826A9F4-E7AC-4D97-A7F7-74D0B8CBAEE3}" type="sibTrans" cxnId="{164F9510-083D-4DB0-96DF-8354E82F9650}">
      <dgm:prSet/>
      <dgm:spPr/>
      <dgm:t>
        <a:bodyPr/>
        <a:lstStyle/>
        <a:p>
          <a:endParaRPr lang="en-US"/>
        </a:p>
      </dgm:t>
    </dgm:pt>
    <dgm:pt modelId="{5A4377D0-5B8E-4B19-809C-29B465DB2E00}">
      <dgm:prSet/>
      <dgm:spPr/>
      <dgm:t>
        <a:bodyPr/>
        <a:lstStyle/>
        <a:p>
          <a:r>
            <a:rPr lang="en-US"/>
            <a:t>Provide an understand of how they work.</a:t>
          </a:r>
        </a:p>
      </dgm:t>
    </dgm:pt>
    <dgm:pt modelId="{BD13ED4F-4F71-407D-9816-58474A584A9A}" type="parTrans" cxnId="{FA4C3E7B-B13E-4434-A1B0-EADD53EC96A5}">
      <dgm:prSet/>
      <dgm:spPr/>
      <dgm:t>
        <a:bodyPr/>
        <a:lstStyle/>
        <a:p>
          <a:endParaRPr lang="en-US"/>
        </a:p>
      </dgm:t>
    </dgm:pt>
    <dgm:pt modelId="{A781E7C8-2668-40A4-A3C2-CB22A6E42A52}" type="sibTrans" cxnId="{FA4C3E7B-B13E-4434-A1B0-EADD53EC96A5}">
      <dgm:prSet/>
      <dgm:spPr/>
      <dgm:t>
        <a:bodyPr/>
        <a:lstStyle/>
        <a:p>
          <a:endParaRPr lang="en-US"/>
        </a:p>
      </dgm:t>
    </dgm:pt>
    <dgm:pt modelId="{293E1DCF-0A57-40B7-ACC2-3259FD4E14D6}">
      <dgm:prSet/>
      <dgm:spPr/>
      <dgm:t>
        <a:bodyPr/>
        <a:lstStyle/>
        <a:p>
          <a:r>
            <a:rPr lang="en-US"/>
            <a:t>Provide</a:t>
          </a:r>
        </a:p>
      </dgm:t>
    </dgm:pt>
    <dgm:pt modelId="{6584583A-D9B0-434C-A9C5-AE6C289C4680}" type="parTrans" cxnId="{08265DE9-A7E0-4AC2-BA7B-87DE4D48C70A}">
      <dgm:prSet/>
      <dgm:spPr/>
      <dgm:t>
        <a:bodyPr/>
        <a:lstStyle/>
        <a:p>
          <a:endParaRPr lang="en-US"/>
        </a:p>
      </dgm:t>
    </dgm:pt>
    <dgm:pt modelId="{C10C8ED9-8F84-4711-8571-45341C4F7D61}" type="sibTrans" cxnId="{08265DE9-A7E0-4AC2-BA7B-87DE4D48C70A}">
      <dgm:prSet/>
      <dgm:spPr/>
      <dgm:t>
        <a:bodyPr/>
        <a:lstStyle/>
        <a:p>
          <a:endParaRPr lang="en-US"/>
        </a:p>
      </dgm:t>
    </dgm:pt>
    <dgm:pt modelId="{6A3F6DF5-144C-4874-B586-3471CBF740E8}">
      <dgm:prSet/>
      <dgm:spPr/>
      <dgm:t>
        <a:bodyPr/>
        <a:lstStyle/>
        <a:p>
          <a:r>
            <a:rPr lang="en-US"/>
            <a:t>Provide an outline of Finland’s curriculum’s benefits and drawbacks.</a:t>
          </a:r>
        </a:p>
      </dgm:t>
    </dgm:pt>
    <dgm:pt modelId="{F8A8FE44-A000-4A28-99CC-78E65ED85BF9}" type="parTrans" cxnId="{0DE0D9B7-BDC7-4AB9-B872-EA29B9DDDB13}">
      <dgm:prSet/>
      <dgm:spPr/>
      <dgm:t>
        <a:bodyPr/>
        <a:lstStyle/>
        <a:p>
          <a:endParaRPr lang="en-US"/>
        </a:p>
      </dgm:t>
    </dgm:pt>
    <dgm:pt modelId="{ED9DBADD-C3A4-4FD1-B8F9-C9DF645D6613}" type="sibTrans" cxnId="{0DE0D9B7-BDC7-4AB9-B872-EA29B9DDDB13}">
      <dgm:prSet/>
      <dgm:spPr/>
      <dgm:t>
        <a:bodyPr/>
        <a:lstStyle/>
        <a:p>
          <a:endParaRPr lang="en-US"/>
        </a:p>
      </dgm:t>
    </dgm:pt>
    <dgm:pt modelId="{385949CC-68D5-4CE9-9C58-408A678A718B}">
      <dgm:prSet/>
      <dgm:spPr/>
      <dgm:t>
        <a:bodyPr/>
        <a:lstStyle/>
        <a:p>
          <a:r>
            <a:rPr lang="en-US"/>
            <a:t>Provide</a:t>
          </a:r>
        </a:p>
      </dgm:t>
    </dgm:pt>
    <dgm:pt modelId="{716F9BC9-14D1-42E4-A010-3A8004CF62DD}" type="parTrans" cxnId="{24BAAD6C-8685-4D4F-B7AC-652D9319B6B6}">
      <dgm:prSet/>
      <dgm:spPr/>
      <dgm:t>
        <a:bodyPr/>
        <a:lstStyle/>
        <a:p>
          <a:endParaRPr lang="en-US"/>
        </a:p>
      </dgm:t>
    </dgm:pt>
    <dgm:pt modelId="{099F4320-846F-404A-977B-3329DC84EA53}" type="sibTrans" cxnId="{24BAAD6C-8685-4D4F-B7AC-652D9319B6B6}">
      <dgm:prSet/>
      <dgm:spPr/>
      <dgm:t>
        <a:bodyPr/>
        <a:lstStyle/>
        <a:p>
          <a:endParaRPr lang="en-US"/>
        </a:p>
      </dgm:t>
    </dgm:pt>
    <dgm:pt modelId="{2ADC02F7-DEB6-48CC-9391-4118B95E8E17}">
      <dgm:prSet/>
      <dgm:spPr/>
      <dgm:t>
        <a:bodyPr/>
        <a:lstStyle/>
        <a:p>
          <a:r>
            <a:rPr lang="en-US"/>
            <a:t>Provide a comparison of the two curricula.</a:t>
          </a:r>
        </a:p>
      </dgm:t>
    </dgm:pt>
    <dgm:pt modelId="{C21D4815-BA30-477A-9ED5-E71E54A7BADF}" type="parTrans" cxnId="{32D96DFB-B557-49DA-968C-E599E6EA5FC3}">
      <dgm:prSet/>
      <dgm:spPr/>
      <dgm:t>
        <a:bodyPr/>
        <a:lstStyle/>
        <a:p>
          <a:endParaRPr lang="en-US"/>
        </a:p>
      </dgm:t>
    </dgm:pt>
    <dgm:pt modelId="{5469783A-09FB-41C7-AD59-A3E00D535032}" type="sibTrans" cxnId="{32D96DFB-B557-49DA-968C-E599E6EA5FC3}">
      <dgm:prSet/>
      <dgm:spPr/>
      <dgm:t>
        <a:bodyPr/>
        <a:lstStyle/>
        <a:p>
          <a:endParaRPr lang="en-US"/>
        </a:p>
      </dgm:t>
    </dgm:pt>
    <dgm:pt modelId="{8D563C10-E7BD-4AAA-8595-8C44DC7F105E}" type="pres">
      <dgm:prSet presAssocID="{76168A40-F9C5-4324-AA01-811E6C791F8F}" presName="Name0" presStyleCnt="0">
        <dgm:presLayoutVars>
          <dgm:dir/>
          <dgm:resizeHandles val="exact"/>
        </dgm:presLayoutVars>
      </dgm:prSet>
      <dgm:spPr/>
    </dgm:pt>
    <dgm:pt modelId="{7680DCA5-5179-4800-A81B-C9D2E6E1C60D}" type="pres">
      <dgm:prSet presAssocID="{D98EFBD0-47C0-49C6-8596-4393866589CC}" presName="node" presStyleLbl="node1" presStyleIdx="0" presStyleCnt="8">
        <dgm:presLayoutVars>
          <dgm:bulletEnabled val="1"/>
        </dgm:presLayoutVars>
      </dgm:prSet>
      <dgm:spPr/>
    </dgm:pt>
    <dgm:pt modelId="{78757195-B327-473A-B5E2-3249452EBD12}" type="pres">
      <dgm:prSet presAssocID="{4EBDB96C-3646-4C87-83BA-BC2C12774D1A}" presName="sibTrans" presStyleLbl="sibTrans1D1" presStyleIdx="0" presStyleCnt="7"/>
      <dgm:spPr/>
    </dgm:pt>
    <dgm:pt modelId="{B5294229-A992-485D-AA1F-B9F5024E5512}" type="pres">
      <dgm:prSet presAssocID="{4EBDB96C-3646-4C87-83BA-BC2C12774D1A}" presName="connectorText" presStyleLbl="sibTrans1D1" presStyleIdx="0" presStyleCnt="7"/>
      <dgm:spPr/>
    </dgm:pt>
    <dgm:pt modelId="{C3FEB362-42C7-4D06-986A-0B0371D69134}" type="pres">
      <dgm:prSet presAssocID="{45E1E1A4-7F9F-4DF2-A90B-82A288FB0334}" presName="node" presStyleLbl="node1" presStyleIdx="1" presStyleCnt="8">
        <dgm:presLayoutVars>
          <dgm:bulletEnabled val="1"/>
        </dgm:presLayoutVars>
      </dgm:prSet>
      <dgm:spPr/>
    </dgm:pt>
    <dgm:pt modelId="{56D249AA-C194-4076-BDE2-EE94D1F72196}" type="pres">
      <dgm:prSet presAssocID="{064ABBE1-E4AC-427A-911E-C0171E7BC163}" presName="sibTrans" presStyleLbl="sibTrans1D1" presStyleIdx="1" presStyleCnt="7"/>
      <dgm:spPr/>
    </dgm:pt>
    <dgm:pt modelId="{9B1076DF-48AF-4EBB-B722-47E511E59B3B}" type="pres">
      <dgm:prSet presAssocID="{064ABBE1-E4AC-427A-911E-C0171E7BC163}" presName="connectorText" presStyleLbl="sibTrans1D1" presStyleIdx="1" presStyleCnt="7"/>
      <dgm:spPr/>
    </dgm:pt>
    <dgm:pt modelId="{9F614777-9313-4B9D-A162-C6F891A9A33C}" type="pres">
      <dgm:prSet presAssocID="{7C2456EC-DB34-440D-8EF0-54D241051245}" presName="node" presStyleLbl="node1" presStyleIdx="2" presStyleCnt="8">
        <dgm:presLayoutVars>
          <dgm:bulletEnabled val="1"/>
        </dgm:presLayoutVars>
      </dgm:prSet>
      <dgm:spPr/>
    </dgm:pt>
    <dgm:pt modelId="{77C968F4-8E96-4B1F-9569-56E4574D8B16}" type="pres">
      <dgm:prSet presAssocID="{053E9B80-C8CB-4984-8A96-E799BBCE3B76}" presName="sibTrans" presStyleLbl="sibTrans1D1" presStyleIdx="2" presStyleCnt="7"/>
      <dgm:spPr/>
    </dgm:pt>
    <dgm:pt modelId="{5D40129B-DE85-499C-A2BB-750DD84988F1}" type="pres">
      <dgm:prSet presAssocID="{053E9B80-C8CB-4984-8A96-E799BBCE3B76}" presName="connectorText" presStyleLbl="sibTrans1D1" presStyleIdx="2" presStyleCnt="7"/>
      <dgm:spPr/>
    </dgm:pt>
    <dgm:pt modelId="{CFB70DEE-4CD7-49E3-918C-AA85DEE2F115}" type="pres">
      <dgm:prSet presAssocID="{242E28D8-5274-4CD4-A71A-C32C75F1990C}" presName="node" presStyleLbl="node1" presStyleIdx="3" presStyleCnt="8">
        <dgm:presLayoutVars>
          <dgm:bulletEnabled val="1"/>
        </dgm:presLayoutVars>
      </dgm:prSet>
      <dgm:spPr/>
    </dgm:pt>
    <dgm:pt modelId="{EF437A8D-7404-449A-823C-4D40D54A48F1}" type="pres">
      <dgm:prSet presAssocID="{836B7D54-D3AE-44B7-95FF-AFBA53CCD6D0}" presName="sibTrans" presStyleLbl="sibTrans1D1" presStyleIdx="3" presStyleCnt="7"/>
      <dgm:spPr/>
    </dgm:pt>
    <dgm:pt modelId="{77DE3760-853A-411A-ABA6-924BD1451FC7}" type="pres">
      <dgm:prSet presAssocID="{836B7D54-D3AE-44B7-95FF-AFBA53CCD6D0}" presName="connectorText" presStyleLbl="sibTrans1D1" presStyleIdx="3" presStyleCnt="7"/>
      <dgm:spPr/>
    </dgm:pt>
    <dgm:pt modelId="{19D2EF55-7B28-450A-9EF6-EFC8DBA10CA3}" type="pres">
      <dgm:prSet presAssocID="{D071A7DE-0C4E-4F22-A396-8C7F0DC29746}" presName="node" presStyleLbl="node1" presStyleIdx="4" presStyleCnt="8">
        <dgm:presLayoutVars>
          <dgm:bulletEnabled val="1"/>
        </dgm:presLayoutVars>
      </dgm:prSet>
      <dgm:spPr/>
    </dgm:pt>
    <dgm:pt modelId="{AF0D569B-EC89-4F6B-8EB3-9C88A9744117}" type="pres">
      <dgm:prSet presAssocID="{327824DD-7F29-4DB8-8FA6-7F67177D0153}" presName="sibTrans" presStyleLbl="sibTrans1D1" presStyleIdx="4" presStyleCnt="7"/>
      <dgm:spPr/>
    </dgm:pt>
    <dgm:pt modelId="{6FDF3D4A-D606-4F5C-A81E-05BDB97ABCDC}" type="pres">
      <dgm:prSet presAssocID="{327824DD-7F29-4DB8-8FA6-7F67177D0153}" presName="connectorText" presStyleLbl="sibTrans1D1" presStyleIdx="4" presStyleCnt="7"/>
      <dgm:spPr/>
    </dgm:pt>
    <dgm:pt modelId="{C1D80973-0DEF-4CE0-BC97-1308FE2302C7}" type="pres">
      <dgm:prSet presAssocID="{A7BC1F99-AF53-4633-8089-63F38D548EA0}" presName="node" presStyleLbl="node1" presStyleIdx="5" presStyleCnt="8">
        <dgm:presLayoutVars>
          <dgm:bulletEnabled val="1"/>
        </dgm:presLayoutVars>
      </dgm:prSet>
      <dgm:spPr/>
    </dgm:pt>
    <dgm:pt modelId="{9B989689-DF3B-4CE9-B5D4-1E232DE3A550}" type="pres">
      <dgm:prSet presAssocID="{1826A9F4-E7AC-4D97-A7F7-74D0B8CBAEE3}" presName="sibTrans" presStyleLbl="sibTrans1D1" presStyleIdx="5" presStyleCnt="7"/>
      <dgm:spPr/>
    </dgm:pt>
    <dgm:pt modelId="{8A52B895-F9C1-4A21-861B-898BE1347931}" type="pres">
      <dgm:prSet presAssocID="{1826A9F4-E7AC-4D97-A7F7-74D0B8CBAEE3}" presName="connectorText" presStyleLbl="sibTrans1D1" presStyleIdx="5" presStyleCnt="7"/>
      <dgm:spPr/>
    </dgm:pt>
    <dgm:pt modelId="{55F5EDE9-CC88-456F-B005-D9085B021161}" type="pres">
      <dgm:prSet presAssocID="{293E1DCF-0A57-40B7-ACC2-3259FD4E14D6}" presName="node" presStyleLbl="node1" presStyleIdx="6" presStyleCnt="8">
        <dgm:presLayoutVars>
          <dgm:bulletEnabled val="1"/>
        </dgm:presLayoutVars>
      </dgm:prSet>
      <dgm:spPr/>
    </dgm:pt>
    <dgm:pt modelId="{C79875CE-0FE6-4969-A417-7926429B13FC}" type="pres">
      <dgm:prSet presAssocID="{C10C8ED9-8F84-4711-8571-45341C4F7D61}" presName="sibTrans" presStyleLbl="sibTrans1D1" presStyleIdx="6" presStyleCnt="7"/>
      <dgm:spPr/>
    </dgm:pt>
    <dgm:pt modelId="{09E24FE5-8557-4100-A6F2-8989396F407A}" type="pres">
      <dgm:prSet presAssocID="{C10C8ED9-8F84-4711-8571-45341C4F7D61}" presName="connectorText" presStyleLbl="sibTrans1D1" presStyleIdx="6" presStyleCnt="7"/>
      <dgm:spPr/>
    </dgm:pt>
    <dgm:pt modelId="{9B50EA22-DEB3-444F-B52A-8AEA080708FF}" type="pres">
      <dgm:prSet presAssocID="{385949CC-68D5-4CE9-9C58-408A678A718B}" presName="node" presStyleLbl="node1" presStyleIdx="7" presStyleCnt="8">
        <dgm:presLayoutVars>
          <dgm:bulletEnabled val="1"/>
        </dgm:presLayoutVars>
      </dgm:prSet>
      <dgm:spPr/>
    </dgm:pt>
  </dgm:ptLst>
  <dgm:cxnLst>
    <dgm:cxn modelId="{6A24FB04-71A5-46C2-80C5-2C432727F012}" type="presOf" srcId="{77769FC9-8558-4A7A-B7E6-FBEFD05E8B23}" destId="{19D2EF55-7B28-450A-9EF6-EFC8DBA10CA3}" srcOrd="0" destOrd="1" presId="urn:microsoft.com/office/officeart/2016/7/layout/RepeatingBendingProcessNew"/>
    <dgm:cxn modelId="{164F9510-083D-4DB0-96DF-8354E82F9650}" srcId="{76168A40-F9C5-4324-AA01-811E6C791F8F}" destId="{A7BC1F99-AF53-4633-8089-63F38D548EA0}" srcOrd="5" destOrd="0" parTransId="{AEE5A5B6-2DA8-47B2-8FB6-70F067272610}" sibTransId="{1826A9F4-E7AC-4D97-A7F7-74D0B8CBAEE3}"/>
    <dgm:cxn modelId="{83B09017-E5E2-43CA-8F34-928B01497AB0}" srcId="{76168A40-F9C5-4324-AA01-811E6C791F8F}" destId="{45E1E1A4-7F9F-4DF2-A90B-82A288FB0334}" srcOrd="1" destOrd="0" parTransId="{C53DB790-8A32-4B59-B1A7-ABF7892FD480}" sibTransId="{064ABBE1-E4AC-427A-911E-C0171E7BC163}"/>
    <dgm:cxn modelId="{0F85F518-D514-47C2-9737-7C76B4EF4509}" type="presOf" srcId="{D071A7DE-0C4E-4F22-A396-8C7F0DC29746}" destId="{19D2EF55-7B28-450A-9EF6-EFC8DBA10CA3}" srcOrd="0" destOrd="0" presId="urn:microsoft.com/office/officeart/2016/7/layout/RepeatingBendingProcessNew"/>
    <dgm:cxn modelId="{1F79E725-A39C-4629-A698-A8510121CB26}" type="presOf" srcId="{C9864D21-52F5-435C-B22B-9C2F3B099256}" destId="{7680DCA5-5179-4800-A81B-C9D2E6E1C60D}" srcOrd="0" destOrd="1" presId="urn:microsoft.com/office/officeart/2016/7/layout/RepeatingBendingProcessNew"/>
    <dgm:cxn modelId="{6053042B-0DD0-4866-A5CA-FD9CCCDD7AB5}" srcId="{45E1E1A4-7F9F-4DF2-A90B-82A288FB0334}" destId="{CFE319A3-AEF6-4552-9095-7104180A4294}" srcOrd="0" destOrd="0" parTransId="{B2E7F6CD-FC43-4346-9821-0DBC1141588A}" sibTransId="{95D06F4C-CD2B-428F-BCA5-45064201CC0D}"/>
    <dgm:cxn modelId="{ADCF0732-AF58-497C-8327-0CECA14A0E24}" type="presOf" srcId="{76168A40-F9C5-4324-AA01-811E6C791F8F}" destId="{8D563C10-E7BD-4AAA-8595-8C44DC7F105E}" srcOrd="0" destOrd="0" presId="urn:microsoft.com/office/officeart/2016/7/layout/RepeatingBendingProcessNew"/>
    <dgm:cxn modelId="{39BB5335-F8E1-4581-8F60-BD928590AC0F}" type="presOf" srcId="{4EBDB96C-3646-4C87-83BA-BC2C12774D1A}" destId="{B5294229-A992-485D-AA1F-B9F5024E5512}" srcOrd="1" destOrd="0" presId="urn:microsoft.com/office/officeart/2016/7/layout/RepeatingBendingProcessNew"/>
    <dgm:cxn modelId="{E95D1037-7A2D-4753-A9BC-E934FCA2B7AA}" type="presOf" srcId="{45E1E1A4-7F9F-4DF2-A90B-82A288FB0334}" destId="{C3FEB362-42C7-4D06-986A-0B0371D69134}" srcOrd="0" destOrd="0" presId="urn:microsoft.com/office/officeart/2016/7/layout/RepeatingBendingProcessNew"/>
    <dgm:cxn modelId="{21673B3B-C211-4611-8595-87938DB36C1A}" srcId="{76168A40-F9C5-4324-AA01-811E6C791F8F}" destId="{7C2456EC-DB34-440D-8EF0-54D241051245}" srcOrd="2" destOrd="0" parTransId="{9FD575E9-FF24-4294-B88C-14B96035F373}" sibTransId="{053E9B80-C8CB-4984-8A96-E799BBCE3B76}"/>
    <dgm:cxn modelId="{C16B033F-F762-4816-80B8-3489BD077BE1}" type="presOf" srcId="{1144C065-2145-4D97-B93A-2CB369A27CA7}" destId="{CFB70DEE-4CD7-49E3-918C-AA85DEE2F115}" srcOrd="0" destOrd="1" presId="urn:microsoft.com/office/officeart/2016/7/layout/RepeatingBendingProcessNew"/>
    <dgm:cxn modelId="{EB691E3F-AB31-4D87-835E-2EDD2CFD8DDC}" type="presOf" srcId="{1826A9F4-E7AC-4D97-A7F7-74D0B8CBAEE3}" destId="{9B989689-DF3B-4CE9-B5D4-1E232DE3A550}" srcOrd="0" destOrd="0" presId="urn:microsoft.com/office/officeart/2016/7/layout/RepeatingBendingProcessNew"/>
    <dgm:cxn modelId="{D9A44544-E465-45B2-8BD2-05074F0F263C}" type="presOf" srcId="{242E28D8-5274-4CD4-A71A-C32C75F1990C}" destId="{CFB70DEE-4CD7-49E3-918C-AA85DEE2F115}" srcOrd="0" destOrd="0" presId="urn:microsoft.com/office/officeart/2016/7/layout/RepeatingBendingProcessNew"/>
    <dgm:cxn modelId="{C248D144-F7EE-4223-8567-2981A040B1FB}" srcId="{7C2456EC-DB34-440D-8EF0-54D241051245}" destId="{08E27FC9-62BA-4B0C-BEA3-9E11FB004FB9}" srcOrd="0" destOrd="0" parTransId="{80C5EB4B-495B-4191-860D-B4547CF882FA}" sibTransId="{32CAE6DC-9876-416B-86D7-6EA82F4661CA}"/>
    <dgm:cxn modelId="{2A41F569-E813-4440-B044-E68CA2795C40}" type="presOf" srcId="{2ADC02F7-DEB6-48CC-9391-4118B95E8E17}" destId="{9B50EA22-DEB3-444F-B52A-8AEA080708FF}" srcOrd="0" destOrd="1" presId="urn:microsoft.com/office/officeart/2016/7/layout/RepeatingBendingProcessNew"/>
    <dgm:cxn modelId="{24BAAD6C-8685-4D4F-B7AC-652D9319B6B6}" srcId="{76168A40-F9C5-4324-AA01-811E6C791F8F}" destId="{385949CC-68D5-4CE9-9C58-408A678A718B}" srcOrd="7" destOrd="0" parTransId="{716F9BC9-14D1-42E4-A010-3A8004CF62DD}" sibTransId="{099F4320-846F-404A-977B-3329DC84EA53}"/>
    <dgm:cxn modelId="{26CC7657-7147-46CD-86C3-C0D3943298A8}" type="presOf" srcId="{CFE319A3-AEF6-4552-9095-7104180A4294}" destId="{C3FEB362-42C7-4D06-986A-0B0371D69134}" srcOrd="0" destOrd="1" presId="urn:microsoft.com/office/officeart/2016/7/layout/RepeatingBendingProcessNew"/>
    <dgm:cxn modelId="{FA4C3E7B-B13E-4434-A1B0-EADD53EC96A5}" srcId="{A7BC1F99-AF53-4633-8089-63F38D548EA0}" destId="{5A4377D0-5B8E-4B19-809C-29B465DB2E00}" srcOrd="0" destOrd="0" parTransId="{BD13ED4F-4F71-407D-9816-58474A584A9A}" sibTransId="{A781E7C8-2668-40A4-A3C2-CB22A6E42A52}"/>
    <dgm:cxn modelId="{AC16AC85-4A9D-40F7-805C-2B3987A7D3C4}" type="presOf" srcId="{836B7D54-D3AE-44B7-95FF-AFBA53CCD6D0}" destId="{77DE3760-853A-411A-ABA6-924BD1451FC7}" srcOrd="1" destOrd="0" presId="urn:microsoft.com/office/officeart/2016/7/layout/RepeatingBendingProcessNew"/>
    <dgm:cxn modelId="{31D9C588-7E27-4C78-BF5D-F31E11A9D26B}" type="presOf" srcId="{C10C8ED9-8F84-4711-8571-45341C4F7D61}" destId="{C79875CE-0FE6-4969-A417-7926429B13FC}" srcOrd="0" destOrd="0" presId="urn:microsoft.com/office/officeart/2016/7/layout/RepeatingBendingProcessNew"/>
    <dgm:cxn modelId="{4002AF94-29FF-45D7-9810-1245233D70B8}" type="presOf" srcId="{836B7D54-D3AE-44B7-95FF-AFBA53CCD6D0}" destId="{EF437A8D-7404-449A-823C-4D40D54A48F1}" srcOrd="0" destOrd="0" presId="urn:microsoft.com/office/officeart/2016/7/layout/RepeatingBendingProcessNew"/>
    <dgm:cxn modelId="{757F7BA2-B150-4C6D-AF1B-7B1795BDBC04}" type="presOf" srcId="{4EBDB96C-3646-4C87-83BA-BC2C12774D1A}" destId="{78757195-B327-473A-B5E2-3249452EBD12}" srcOrd="0" destOrd="0" presId="urn:microsoft.com/office/officeart/2016/7/layout/RepeatingBendingProcessNew"/>
    <dgm:cxn modelId="{DB526CA8-0174-4A23-A20E-09A88781314A}" type="presOf" srcId="{6A3F6DF5-144C-4874-B586-3471CBF740E8}" destId="{55F5EDE9-CC88-456F-B005-D9085B021161}" srcOrd="0" destOrd="1" presId="urn:microsoft.com/office/officeart/2016/7/layout/RepeatingBendingProcessNew"/>
    <dgm:cxn modelId="{A434ADAB-A865-4273-A5FB-879C59E96362}" type="presOf" srcId="{5A4377D0-5B8E-4B19-809C-29B465DB2E00}" destId="{C1D80973-0DEF-4CE0-BC97-1308FE2302C7}" srcOrd="0" destOrd="1" presId="urn:microsoft.com/office/officeart/2016/7/layout/RepeatingBendingProcessNew"/>
    <dgm:cxn modelId="{AA039CAD-E3BE-4DDD-B9CA-8B77FA060101}" type="presOf" srcId="{7C2456EC-DB34-440D-8EF0-54D241051245}" destId="{9F614777-9313-4B9D-A162-C6F891A9A33C}" srcOrd="0" destOrd="0" presId="urn:microsoft.com/office/officeart/2016/7/layout/RepeatingBendingProcessNew"/>
    <dgm:cxn modelId="{6DC948AF-45B4-4B89-8164-79D6E67E31CD}" type="presOf" srcId="{293E1DCF-0A57-40B7-ACC2-3259FD4E14D6}" destId="{55F5EDE9-CC88-456F-B005-D9085B021161}" srcOrd="0" destOrd="0" presId="urn:microsoft.com/office/officeart/2016/7/layout/RepeatingBendingProcessNew"/>
    <dgm:cxn modelId="{8A7F59B3-893C-4033-AF38-57A78F30EF24}" srcId="{D98EFBD0-47C0-49C6-8596-4393866589CC}" destId="{C9864D21-52F5-435C-B22B-9C2F3B099256}" srcOrd="0" destOrd="0" parTransId="{ECD022F1-74FB-4893-8E34-E5B817BF44C4}" sibTransId="{8178C56A-FA42-41E0-81BB-0F37F2C8EB9B}"/>
    <dgm:cxn modelId="{30C77BB4-FD6D-4B63-AD6A-937E2D56D2CA}" type="presOf" srcId="{A7BC1F99-AF53-4633-8089-63F38D548EA0}" destId="{C1D80973-0DEF-4CE0-BC97-1308FE2302C7}" srcOrd="0" destOrd="0" presId="urn:microsoft.com/office/officeart/2016/7/layout/RepeatingBendingProcessNew"/>
    <dgm:cxn modelId="{0DE0D9B7-BDC7-4AB9-B872-EA29B9DDDB13}" srcId="{293E1DCF-0A57-40B7-ACC2-3259FD4E14D6}" destId="{6A3F6DF5-144C-4874-B586-3471CBF740E8}" srcOrd="0" destOrd="0" parTransId="{F8A8FE44-A000-4A28-99CC-78E65ED85BF9}" sibTransId="{ED9DBADD-C3A4-4FD1-B8F9-C9DF645D6613}"/>
    <dgm:cxn modelId="{D4A358BB-2911-4371-AE64-07C4711264EF}" type="presOf" srcId="{064ABBE1-E4AC-427A-911E-C0171E7BC163}" destId="{9B1076DF-48AF-4EBB-B722-47E511E59B3B}" srcOrd="1" destOrd="0" presId="urn:microsoft.com/office/officeart/2016/7/layout/RepeatingBendingProcessNew"/>
    <dgm:cxn modelId="{FFA0D9BD-3E84-49FA-BB36-F05F54CD8EAD}" type="presOf" srcId="{D98EFBD0-47C0-49C6-8596-4393866589CC}" destId="{7680DCA5-5179-4800-A81B-C9D2E6E1C60D}" srcOrd="0" destOrd="0" presId="urn:microsoft.com/office/officeart/2016/7/layout/RepeatingBendingProcessNew"/>
    <dgm:cxn modelId="{74D2C3CB-167F-411D-A2FC-EE9EFFADCF4E}" type="presOf" srcId="{327824DD-7F29-4DB8-8FA6-7F67177D0153}" destId="{6FDF3D4A-D606-4F5C-A81E-05BDB97ABCDC}" srcOrd="1" destOrd="0" presId="urn:microsoft.com/office/officeart/2016/7/layout/RepeatingBendingProcessNew"/>
    <dgm:cxn modelId="{9D2AB5CC-0D64-4116-BFE5-E6982A6A5CD8}" type="presOf" srcId="{053E9B80-C8CB-4984-8A96-E799BBCE3B76}" destId="{5D40129B-DE85-499C-A2BB-750DD84988F1}" srcOrd="1" destOrd="0" presId="urn:microsoft.com/office/officeart/2016/7/layout/RepeatingBendingProcessNew"/>
    <dgm:cxn modelId="{771A9ED0-7E26-4E36-9820-D5CB69824C6B}" srcId="{242E28D8-5274-4CD4-A71A-C32C75F1990C}" destId="{1144C065-2145-4D97-B93A-2CB369A27CA7}" srcOrd="0" destOrd="0" parTransId="{731D0242-F4B8-46A8-8FF5-16D350225208}" sibTransId="{9C888B91-FFD7-47CF-9F0C-B7C24541510B}"/>
    <dgm:cxn modelId="{842A95D4-9B43-42D5-BF1E-4F0B5FBB6BAC}" srcId="{76168A40-F9C5-4324-AA01-811E6C791F8F}" destId="{D071A7DE-0C4E-4F22-A396-8C7F0DC29746}" srcOrd="4" destOrd="0" parTransId="{384812C8-312A-4CCA-828E-7B59A282A76F}" sibTransId="{327824DD-7F29-4DB8-8FA6-7F67177D0153}"/>
    <dgm:cxn modelId="{AC125CD5-BD64-401D-A590-D590A288DE6C}" type="presOf" srcId="{327824DD-7F29-4DB8-8FA6-7F67177D0153}" destId="{AF0D569B-EC89-4F6B-8EB3-9C88A9744117}" srcOrd="0" destOrd="0" presId="urn:microsoft.com/office/officeart/2016/7/layout/RepeatingBendingProcessNew"/>
    <dgm:cxn modelId="{835DF5E1-E05C-4339-B3DB-62F02A0088A0}" type="presOf" srcId="{385949CC-68D5-4CE9-9C58-408A678A718B}" destId="{9B50EA22-DEB3-444F-B52A-8AEA080708FF}" srcOrd="0" destOrd="0" presId="urn:microsoft.com/office/officeart/2016/7/layout/RepeatingBendingProcessNew"/>
    <dgm:cxn modelId="{08265DE9-A7E0-4AC2-BA7B-87DE4D48C70A}" srcId="{76168A40-F9C5-4324-AA01-811E6C791F8F}" destId="{293E1DCF-0A57-40B7-ACC2-3259FD4E14D6}" srcOrd="6" destOrd="0" parTransId="{6584583A-D9B0-434C-A9C5-AE6C289C4680}" sibTransId="{C10C8ED9-8F84-4711-8571-45341C4F7D61}"/>
    <dgm:cxn modelId="{C159D6E9-0F8C-4256-B3A5-2AC969FC6ACB}" type="presOf" srcId="{C10C8ED9-8F84-4711-8571-45341C4F7D61}" destId="{09E24FE5-8557-4100-A6F2-8989396F407A}" srcOrd="1" destOrd="0" presId="urn:microsoft.com/office/officeart/2016/7/layout/RepeatingBendingProcessNew"/>
    <dgm:cxn modelId="{74BA2FEB-0B11-4841-88F1-5820D6687119}" srcId="{76168A40-F9C5-4324-AA01-811E6C791F8F}" destId="{D98EFBD0-47C0-49C6-8596-4393866589CC}" srcOrd="0" destOrd="0" parTransId="{91BCFF08-9812-46F9-9315-2ED745401C99}" sibTransId="{4EBDB96C-3646-4C87-83BA-BC2C12774D1A}"/>
    <dgm:cxn modelId="{3F700DEC-6273-4161-A23D-64DB30E093F4}" type="presOf" srcId="{064ABBE1-E4AC-427A-911E-C0171E7BC163}" destId="{56D249AA-C194-4076-BDE2-EE94D1F72196}" srcOrd="0" destOrd="0" presId="urn:microsoft.com/office/officeart/2016/7/layout/RepeatingBendingProcessNew"/>
    <dgm:cxn modelId="{30121BEF-761B-4E4F-92CF-6305F6472180}" srcId="{76168A40-F9C5-4324-AA01-811E6C791F8F}" destId="{242E28D8-5274-4CD4-A71A-C32C75F1990C}" srcOrd="3" destOrd="0" parTransId="{BEF6E0E8-220B-4C23-97BB-8C38102E9BE7}" sibTransId="{836B7D54-D3AE-44B7-95FF-AFBA53CCD6D0}"/>
    <dgm:cxn modelId="{2CE517F2-F010-4D5D-A64C-3A30D60B8ACF}" type="presOf" srcId="{053E9B80-C8CB-4984-8A96-E799BBCE3B76}" destId="{77C968F4-8E96-4B1F-9569-56E4574D8B16}" srcOrd="0" destOrd="0" presId="urn:microsoft.com/office/officeart/2016/7/layout/RepeatingBendingProcessNew"/>
    <dgm:cxn modelId="{32D96DFB-B557-49DA-968C-E599E6EA5FC3}" srcId="{385949CC-68D5-4CE9-9C58-408A678A718B}" destId="{2ADC02F7-DEB6-48CC-9391-4118B95E8E17}" srcOrd="0" destOrd="0" parTransId="{C21D4815-BA30-477A-9ED5-E71E54A7BADF}" sibTransId="{5469783A-09FB-41C7-AD59-A3E00D535032}"/>
    <dgm:cxn modelId="{DD0CB0FC-8FEB-4BC2-BDFD-C87ADB85068C}" type="presOf" srcId="{08E27FC9-62BA-4B0C-BEA3-9E11FB004FB9}" destId="{9F614777-9313-4B9D-A162-C6F891A9A33C}" srcOrd="0" destOrd="1" presId="urn:microsoft.com/office/officeart/2016/7/layout/RepeatingBendingProcessNew"/>
    <dgm:cxn modelId="{5354C5FC-EE5A-4AA9-B237-0C5014E544D5}" type="presOf" srcId="{1826A9F4-E7AC-4D97-A7F7-74D0B8CBAEE3}" destId="{8A52B895-F9C1-4A21-861B-898BE1347931}" srcOrd="1" destOrd="0" presId="urn:microsoft.com/office/officeart/2016/7/layout/RepeatingBendingProcessNew"/>
    <dgm:cxn modelId="{44946CFE-AF08-4028-8700-DB3E229EECA0}" srcId="{D071A7DE-0C4E-4F22-A396-8C7F0DC29746}" destId="{77769FC9-8558-4A7A-B7E6-FBEFD05E8B23}" srcOrd="0" destOrd="0" parTransId="{F8451A21-E0D8-449C-B1C5-529482140303}" sibTransId="{9AE372AD-22DE-4C35-9EE2-7E1639E5D49B}"/>
    <dgm:cxn modelId="{16A84EA3-011C-4FD4-98D5-57870C302510}" type="presParOf" srcId="{8D563C10-E7BD-4AAA-8595-8C44DC7F105E}" destId="{7680DCA5-5179-4800-A81B-C9D2E6E1C60D}" srcOrd="0" destOrd="0" presId="urn:microsoft.com/office/officeart/2016/7/layout/RepeatingBendingProcessNew"/>
    <dgm:cxn modelId="{205B63EA-9BA0-4FB6-B704-7373CED6599F}" type="presParOf" srcId="{8D563C10-E7BD-4AAA-8595-8C44DC7F105E}" destId="{78757195-B327-473A-B5E2-3249452EBD12}" srcOrd="1" destOrd="0" presId="urn:microsoft.com/office/officeart/2016/7/layout/RepeatingBendingProcessNew"/>
    <dgm:cxn modelId="{437CBFAB-0E00-4BDC-9369-AB9CBB02B471}" type="presParOf" srcId="{78757195-B327-473A-B5E2-3249452EBD12}" destId="{B5294229-A992-485D-AA1F-B9F5024E5512}" srcOrd="0" destOrd="0" presId="urn:microsoft.com/office/officeart/2016/7/layout/RepeatingBendingProcessNew"/>
    <dgm:cxn modelId="{DC3AF41E-E1E3-4ABC-AE1D-179C07710F5E}" type="presParOf" srcId="{8D563C10-E7BD-4AAA-8595-8C44DC7F105E}" destId="{C3FEB362-42C7-4D06-986A-0B0371D69134}" srcOrd="2" destOrd="0" presId="urn:microsoft.com/office/officeart/2016/7/layout/RepeatingBendingProcessNew"/>
    <dgm:cxn modelId="{24AD0CC7-3D71-4D02-9956-23B54763BA17}" type="presParOf" srcId="{8D563C10-E7BD-4AAA-8595-8C44DC7F105E}" destId="{56D249AA-C194-4076-BDE2-EE94D1F72196}" srcOrd="3" destOrd="0" presId="urn:microsoft.com/office/officeart/2016/7/layout/RepeatingBendingProcessNew"/>
    <dgm:cxn modelId="{0C682C8A-CC86-4F4F-8E82-3A8F36F8798B}" type="presParOf" srcId="{56D249AA-C194-4076-BDE2-EE94D1F72196}" destId="{9B1076DF-48AF-4EBB-B722-47E511E59B3B}" srcOrd="0" destOrd="0" presId="urn:microsoft.com/office/officeart/2016/7/layout/RepeatingBendingProcessNew"/>
    <dgm:cxn modelId="{9665E7F4-D30C-42A8-9456-0BC15EDC34AD}" type="presParOf" srcId="{8D563C10-E7BD-4AAA-8595-8C44DC7F105E}" destId="{9F614777-9313-4B9D-A162-C6F891A9A33C}" srcOrd="4" destOrd="0" presId="urn:microsoft.com/office/officeart/2016/7/layout/RepeatingBendingProcessNew"/>
    <dgm:cxn modelId="{44A76C44-9006-4ED2-A08F-88BDA97AD532}" type="presParOf" srcId="{8D563C10-E7BD-4AAA-8595-8C44DC7F105E}" destId="{77C968F4-8E96-4B1F-9569-56E4574D8B16}" srcOrd="5" destOrd="0" presId="urn:microsoft.com/office/officeart/2016/7/layout/RepeatingBendingProcessNew"/>
    <dgm:cxn modelId="{C063FCB5-E795-47D5-B709-974188381C8F}" type="presParOf" srcId="{77C968F4-8E96-4B1F-9569-56E4574D8B16}" destId="{5D40129B-DE85-499C-A2BB-750DD84988F1}" srcOrd="0" destOrd="0" presId="urn:microsoft.com/office/officeart/2016/7/layout/RepeatingBendingProcessNew"/>
    <dgm:cxn modelId="{D435437C-23F2-466A-A1B6-E7819BEE08A8}" type="presParOf" srcId="{8D563C10-E7BD-4AAA-8595-8C44DC7F105E}" destId="{CFB70DEE-4CD7-49E3-918C-AA85DEE2F115}" srcOrd="6" destOrd="0" presId="urn:microsoft.com/office/officeart/2016/7/layout/RepeatingBendingProcessNew"/>
    <dgm:cxn modelId="{650B765F-ACA2-4E31-9C62-6FDC74A28E91}" type="presParOf" srcId="{8D563C10-E7BD-4AAA-8595-8C44DC7F105E}" destId="{EF437A8D-7404-449A-823C-4D40D54A48F1}" srcOrd="7" destOrd="0" presId="urn:microsoft.com/office/officeart/2016/7/layout/RepeatingBendingProcessNew"/>
    <dgm:cxn modelId="{53DEDE65-2D7D-494A-BA6B-DB9F3FE46EEC}" type="presParOf" srcId="{EF437A8D-7404-449A-823C-4D40D54A48F1}" destId="{77DE3760-853A-411A-ABA6-924BD1451FC7}" srcOrd="0" destOrd="0" presId="urn:microsoft.com/office/officeart/2016/7/layout/RepeatingBendingProcessNew"/>
    <dgm:cxn modelId="{82E6853F-BA17-4201-A663-5E5D0B1D617D}" type="presParOf" srcId="{8D563C10-E7BD-4AAA-8595-8C44DC7F105E}" destId="{19D2EF55-7B28-450A-9EF6-EFC8DBA10CA3}" srcOrd="8" destOrd="0" presId="urn:microsoft.com/office/officeart/2016/7/layout/RepeatingBendingProcessNew"/>
    <dgm:cxn modelId="{EE7B14F3-D5F3-4A58-BBD6-A7F95924B39F}" type="presParOf" srcId="{8D563C10-E7BD-4AAA-8595-8C44DC7F105E}" destId="{AF0D569B-EC89-4F6B-8EB3-9C88A9744117}" srcOrd="9" destOrd="0" presId="urn:microsoft.com/office/officeart/2016/7/layout/RepeatingBendingProcessNew"/>
    <dgm:cxn modelId="{C75D8344-C158-4508-A4C7-EA6FD2EC5C8A}" type="presParOf" srcId="{AF0D569B-EC89-4F6B-8EB3-9C88A9744117}" destId="{6FDF3D4A-D606-4F5C-A81E-05BDB97ABCDC}" srcOrd="0" destOrd="0" presId="urn:microsoft.com/office/officeart/2016/7/layout/RepeatingBendingProcessNew"/>
    <dgm:cxn modelId="{ADD246DB-FF62-4201-8995-B7C57AB15C89}" type="presParOf" srcId="{8D563C10-E7BD-4AAA-8595-8C44DC7F105E}" destId="{C1D80973-0DEF-4CE0-BC97-1308FE2302C7}" srcOrd="10" destOrd="0" presId="urn:microsoft.com/office/officeart/2016/7/layout/RepeatingBendingProcessNew"/>
    <dgm:cxn modelId="{E9DE6091-C398-451D-BAD8-49D9F532AC38}" type="presParOf" srcId="{8D563C10-E7BD-4AAA-8595-8C44DC7F105E}" destId="{9B989689-DF3B-4CE9-B5D4-1E232DE3A550}" srcOrd="11" destOrd="0" presId="urn:microsoft.com/office/officeart/2016/7/layout/RepeatingBendingProcessNew"/>
    <dgm:cxn modelId="{6E7C1557-241B-4B2E-A810-A8B223CEE519}" type="presParOf" srcId="{9B989689-DF3B-4CE9-B5D4-1E232DE3A550}" destId="{8A52B895-F9C1-4A21-861B-898BE1347931}" srcOrd="0" destOrd="0" presId="urn:microsoft.com/office/officeart/2016/7/layout/RepeatingBendingProcessNew"/>
    <dgm:cxn modelId="{58AF5D41-0D0E-432E-B9BB-E45254D4B162}" type="presParOf" srcId="{8D563C10-E7BD-4AAA-8595-8C44DC7F105E}" destId="{55F5EDE9-CC88-456F-B005-D9085B021161}" srcOrd="12" destOrd="0" presId="urn:microsoft.com/office/officeart/2016/7/layout/RepeatingBendingProcessNew"/>
    <dgm:cxn modelId="{B2CAE5A6-E1B6-4491-A512-D12A0F021FF1}" type="presParOf" srcId="{8D563C10-E7BD-4AAA-8595-8C44DC7F105E}" destId="{C79875CE-0FE6-4969-A417-7926429B13FC}" srcOrd="13" destOrd="0" presId="urn:microsoft.com/office/officeart/2016/7/layout/RepeatingBendingProcessNew"/>
    <dgm:cxn modelId="{70E82EDE-1E14-4626-AD94-D0CCC1AA48E4}" type="presParOf" srcId="{C79875CE-0FE6-4969-A417-7926429B13FC}" destId="{09E24FE5-8557-4100-A6F2-8989396F407A}" srcOrd="0" destOrd="0" presId="urn:microsoft.com/office/officeart/2016/7/layout/RepeatingBendingProcessNew"/>
    <dgm:cxn modelId="{E99E7DF2-BA12-4CEF-91B9-E98837318DE9}" type="presParOf" srcId="{8D563C10-E7BD-4AAA-8595-8C44DC7F105E}" destId="{9B50EA22-DEB3-444F-B52A-8AEA080708FF}" srcOrd="14"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A541AD-2842-4324-B188-0BE74C631B51}">
      <dsp:nvSpPr>
        <dsp:cNvPr id="0" name=""/>
        <dsp:cNvSpPr/>
      </dsp:nvSpPr>
      <dsp:spPr>
        <a:xfrm>
          <a:off x="0" y="4210461"/>
          <a:ext cx="1670843" cy="394782"/>
        </a:xfrm>
        <a:prstGeom prst="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8830" tIns="92456" rIns="118830" bIns="92456" numCol="1" spcCol="1270" anchor="ctr" anchorCtr="0">
          <a:noAutofit/>
        </a:bodyPr>
        <a:lstStyle/>
        <a:p>
          <a:pPr marL="0" lvl="0" indent="0" algn="ctr" defTabSz="577850">
            <a:lnSpc>
              <a:spcPct val="90000"/>
            </a:lnSpc>
            <a:spcBef>
              <a:spcPct val="0"/>
            </a:spcBef>
            <a:spcAft>
              <a:spcPct val="35000"/>
            </a:spcAft>
            <a:buNone/>
          </a:pPr>
          <a:r>
            <a:rPr lang="en-US" sz="1300" kern="1200"/>
            <a:t>Provide</a:t>
          </a:r>
        </a:p>
      </dsp:txBody>
      <dsp:txXfrm>
        <a:off x="0" y="4210461"/>
        <a:ext cx="1670843" cy="394782"/>
      </dsp:txXfrm>
    </dsp:sp>
    <dsp:sp modelId="{F79859B1-BA1C-4000-A4E2-27746A378857}">
      <dsp:nvSpPr>
        <dsp:cNvPr id="0" name=""/>
        <dsp:cNvSpPr/>
      </dsp:nvSpPr>
      <dsp:spPr>
        <a:xfrm>
          <a:off x="1670843" y="4210461"/>
          <a:ext cx="5012531" cy="394782"/>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678" tIns="139700" rIns="101678" bIns="139700" numCol="1" spcCol="1270" anchor="ctr" anchorCtr="0">
          <a:noAutofit/>
        </a:bodyPr>
        <a:lstStyle/>
        <a:p>
          <a:pPr marL="0" lvl="0" indent="0" algn="l" defTabSz="488950">
            <a:lnSpc>
              <a:spcPct val="90000"/>
            </a:lnSpc>
            <a:spcBef>
              <a:spcPct val="0"/>
            </a:spcBef>
            <a:spcAft>
              <a:spcPct val="35000"/>
            </a:spcAft>
            <a:buNone/>
          </a:pPr>
          <a:r>
            <a:rPr lang="en-US" sz="1100" kern="1200"/>
            <a:t>Provide a comparison of the two curricula.</a:t>
          </a:r>
        </a:p>
      </dsp:txBody>
      <dsp:txXfrm>
        <a:off x="1670843" y="4210461"/>
        <a:ext cx="5012531" cy="394782"/>
      </dsp:txXfrm>
    </dsp:sp>
    <dsp:sp modelId="{9E935CCC-9A6B-4161-B0E6-6CFFC096172F}">
      <dsp:nvSpPr>
        <dsp:cNvPr id="0" name=""/>
        <dsp:cNvSpPr/>
      </dsp:nvSpPr>
      <dsp:spPr>
        <a:xfrm rot="10800000">
          <a:off x="0" y="3609206"/>
          <a:ext cx="1670843" cy="607176"/>
        </a:xfrm>
        <a:prstGeom prst="upArrowCallout">
          <a:avLst>
            <a:gd name="adj1" fmla="val 5000"/>
            <a:gd name="adj2" fmla="val 10000"/>
            <a:gd name="adj3" fmla="val 15000"/>
            <a:gd name="adj4" fmla="val 64977"/>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8830" tIns="92456" rIns="118830" bIns="92456" numCol="1" spcCol="1270" anchor="ctr" anchorCtr="0">
          <a:noAutofit/>
        </a:bodyPr>
        <a:lstStyle/>
        <a:p>
          <a:pPr marL="0" lvl="0" indent="0" algn="ctr" defTabSz="577850">
            <a:lnSpc>
              <a:spcPct val="90000"/>
            </a:lnSpc>
            <a:spcBef>
              <a:spcPct val="0"/>
            </a:spcBef>
            <a:spcAft>
              <a:spcPct val="35000"/>
            </a:spcAft>
            <a:buNone/>
          </a:pPr>
          <a:r>
            <a:rPr lang="en-US" sz="1300" kern="1200"/>
            <a:t>Provide</a:t>
          </a:r>
        </a:p>
      </dsp:txBody>
      <dsp:txXfrm rot="-10800000">
        <a:off x="0" y="3609206"/>
        <a:ext cx="1670843" cy="394664"/>
      </dsp:txXfrm>
    </dsp:sp>
    <dsp:sp modelId="{FD4785C1-2CDB-4E61-850D-9FFAAE7E3EBF}">
      <dsp:nvSpPr>
        <dsp:cNvPr id="0" name=""/>
        <dsp:cNvSpPr/>
      </dsp:nvSpPr>
      <dsp:spPr>
        <a:xfrm>
          <a:off x="1670843" y="3609206"/>
          <a:ext cx="5012531" cy="394664"/>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678" tIns="139700" rIns="101678" bIns="139700" numCol="1" spcCol="1270" anchor="ctr" anchorCtr="0">
          <a:noAutofit/>
        </a:bodyPr>
        <a:lstStyle/>
        <a:p>
          <a:pPr marL="0" lvl="0" indent="0" algn="l" defTabSz="488950">
            <a:lnSpc>
              <a:spcPct val="90000"/>
            </a:lnSpc>
            <a:spcBef>
              <a:spcPct val="0"/>
            </a:spcBef>
            <a:spcAft>
              <a:spcPct val="35000"/>
            </a:spcAft>
            <a:buNone/>
          </a:pPr>
          <a:r>
            <a:rPr lang="en-US" sz="1100" kern="1200"/>
            <a:t>Provide an outline of Finland’s curriculum’s benefits and drawbacks.</a:t>
          </a:r>
        </a:p>
      </dsp:txBody>
      <dsp:txXfrm>
        <a:off x="1670843" y="3609206"/>
        <a:ext cx="5012531" cy="394664"/>
      </dsp:txXfrm>
    </dsp:sp>
    <dsp:sp modelId="{7D584D9F-90EC-403D-812D-F771DCF48A09}">
      <dsp:nvSpPr>
        <dsp:cNvPr id="0" name=""/>
        <dsp:cNvSpPr/>
      </dsp:nvSpPr>
      <dsp:spPr>
        <a:xfrm rot="10800000">
          <a:off x="0" y="3007952"/>
          <a:ext cx="1670843" cy="607176"/>
        </a:xfrm>
        <a:prstGeom prst="upArrowCallout">
          <a:avLst>
            <a:gd name="adj1" fmla="val 5000"/>
            <a:gd name="adj2" fmla="val 10000"/>
            <a:gd name="adj3" fmla="val 15000"/>
            <a:gd name="adj4" fmla="val 64977"/>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8830" tIns="92456" rIns="118830" bIns="92456" numCol="1" spcCol="1270" anchor="ctr" anchorCtr="0">
          <a:noAutofit/>
        </a:bodyPr>
        <a:lstStyle/>
        <a:p>
          <a:pPr marL="0" lvl="0" indent="0" algn="ctr" defTabSz="577850">
            <a:lnSpc>
              <a:spcPct val="90000"/>
            </a:lnSpc>
            <a:spcBef>
              <a:spcPct val="0"/>
            </a:spcBef>
            <a:spcAft>
              <a:spcPct val="35000"/>
            </a:spcAft>
            <a:buNone/>
          </a:pPr>
          <a:r>
            <a:rPr lang="en-US" sz="1300" kern="1200"/>
            <a:t>Provide</a:t>
          </a:r>
        </a:p>
      </dsp:txBody>
      <dsp:txXfrm rot="-10800000">
        <a:off x="0" y="3007952"/>
        <a:ext cx="1670843" cy="394664"/>
      </dsp:txXfrm>
    </dsp:sp>
    <dsp:sp modelId="{D743AD2A-07A4-49ED-BA17-CBB7D0BBB860}">
      <dsp:nvSpPr>
        <dsp:cNvPr id="0" name=""/>
        <dsp:cNvSpPr/>
      </dsp:nvSpPr>
      <dsp:spPr>
        <a:xfrm>
          <a:off x="1670843" y="3007952"/>
          <a:ext cx="5012531" cy="394664"/>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678" tIns="139700" rIns="101678" bIns="139700" numCol="1" spcCol="1270" anchor="ctr" anchorCtr="0">
          <a:noAutofit/>
        </a:bodyPr>
        <a:lstStyle/>
        <a:p>
          <a:pPr marL="0" lvl="0" indent="0" algn="l" defTabSz="488950">
            <a:lnSpc>
              <a:spcPct val="90000"/>
            </a:lnSpc>
            <a:spcBef>
              <a:spcPct val="0"/>
            </a:spcBef>
            <a:spcAft>
              <a:spcPct val="35000"/>
            </a:spcAft>
            <a:buNone/>
          </a:pPr>
          <a:r>
            <a:rPr lang="en-US" sz="1100" kern="1200"/>
            <a:t>Provide an understand of how they work.</a:t>
          </a:r>
        </a:p>
      </dsp:txBody>
      <dsp:txXfrm>
        <a:off x="1670843" y="3007952"/>
        <a:ext cx="5012531" cy="394664"/>
      </dsp:txXfrm>
    </dsp:sp>
    <dsp:sp modelId="{45D42019-55EA-452D-9FCD-65A95D213521}">
      <dsp:nvSpPr>
        <dsp:cNvPr id="0" name=""/>
        <dsp:cNvSpPr/>
      </dsp:nvSpPr>
      <dsp:spPr>
        <a:xfrm rot="10800000">
          <a:off x="0" y="2406698"/>
          <a:ext cx="1670843" cy="607176"/>
        </a:xfrm>
        <a:prstGeom prst="upArrowCallout">
          <a:avLst>
            <a:gd name="adj1" fmla="val 5000"/>
            <a:gd name="adj2" fmla="val 10000"/>
            <a:gd name="adj3" fmla="val 15000"/>
            <a:gd name="adj4" fmla="val 64977"/>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8830" tIns="92456" rIns="118830" bIns="92456" numCol="1" spcCol="1270" anchor="ctr" anchorCtr="0">
          <a:noAutofit/>
        </a:bodyPr>
        <a:lstStyle/>
        <a:p>
          <a:pPr marL="0" lvl="0" indent="0" algn="ctr" defTabSz="577850">
            <a:lnSpc>
              <a:spcPct val="90000"/>
            </a:lnSpc>
            <a:spcBef>
              <a:spcPct val="0"/>
            </a:spcBef>
            <a:spcAft>
              <a:spcPct val="35000"/>
            </a:spcAft>
            <a:buNone/>
          </a:pPr>
          <a:r>
            <a:rPr lang="en-US" sz="1300" kern="1200"/>
            <a:t>Provide</a:t>
          </a:r>
        </a:p>
      </dsp:txBody>
      <dsp:txXfrm rot="-10800000">
        <a:off x="0" y="2406698"/>
        <a:ext cx="1670843" cy="394664"/>
      </dsp:txXfrm>
    </dsp:sp>
    <dsp:sp modelId="{F9E38A15-A01D-4E1A-91C6-E3325114E160}">
      <dsp:nvSpPr>
        <dsp:cNvPr id="0" name=""/>
        <dsp:cNvSpPr/>
      </dsp:nvSpPr>
      <dsp:spPr>
        <a:xfrm>
          <a:off x="1670843" y="2406698"/>
          <a:ext cx="5012531" cy="394664"/>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678" tIns="139700" rIns="101678" bIns="139700" numCol="1" spcCol="1270" anchor="ctr" anchorCtr="0">
          <a:noAutofit/>
        </a:bodyPr>
        <a:lstStyle/>
        <a:p>
          <a:pPr marL="0" lvl="0" indent="0" algn="l" defTabSz="488950">
            <a:lnSpc>
              <a:spcPct val="90000"/>
            </a:lnSpc>
            <a:spcBef>
              <a:spcPct val="0"/>
            </a:spcBef>
            <a:spcAft>
              <a:spcPct val="35000"/>
            </a:spcAft>
            <a:buNone/>
          </a:pPr>
          <a:r>
            <a:rPr lang="en-US" sz="1100" kern="1200"/>
            <a:t>Provide a clear outline of the different curriculums.</a:t>
          </a:r>
        </a:p>
      </dsp:txBody>
      <dsp:txXfrm>
        <a:off x="1670843" y="2406698"/>
        <a:ext cx="5012531" cy="394664"/>
      </dsp:txXfrm>
    </dsp:sp>
    <dsp:sp modelId="{F76C071E-5CF2-4E14-86BE-99E989B79DAF}">
      <dsp:nvSpPr>
        <dsp:cNvPr id="0" name=""/>
        <dsp:cNvSpPr/>
      </dsp:nvSpPr>
      <dsp:spPr>
        <a:xfrm rot="10800000">
          <a:off x="0" y="1805443"/>
          <a:ext cx="1670843" cy="607176"/>
        </a:xfrm>
        <a:prstGeom prst="upArrowCallout">
          <a:avLst>
            <a:gd name="adj1" fmla="val 5000"/>
            <a:gd name="adj2" fmla="val 10000"/>
            <a:gd name="adj3" fmla="val 15000"/>
            <a:gd name="adj4" fmla="val 64977"/>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8830" tIns="92456" rIns="118830" bIns="92456" numCol="1" spcCol="1270" anchor="ctr" anchorCtr="0">
          <a:noAutofit/>
        </a:bodyPr>
        <a:lstStyle/>
        <a:p>
          <a:pPr marL="0" lvl="0" indent="0" algn="ctr" defTabSz="577850">
            <a:lnSpc>
              <a:spcPct val="90000"/>
            </a:lnSpc>
            <a:spcBef>
              <a:spcPct val="0"/>
            </a:spcBef>
            <a:spcAft>
              <a:spcPct val="35000"/>
            </a:spcAft>
            <a:buNone/>
          </a:pPr>
          <a:r>
            <a:rPr lang="en-US" sz="1300" kern="1200"/>
            <a:t>Compare</a:t>
          </a:r>
        </a:p>
      </dsp:txBody>
      <dsp:txXfrm rot="-10800000">
        <a:off x="0" y="1805443"/>
        <a:ext cx="1670843" cy="394664"/>
      </dsp:txXfrm>
    </dsp:sp>
    <dsp:sp modelId="{13189B8D-7142-4C62-9EB3-1BD07D822CA4}">
      <dsp:nvSpPr>
        <dsp:cNvPr id="0" name=""/>
        <dsp:cNvSpPr/>
      </dsp:nvSpPr>
      <dsp:spPr>
        <a:xfrm>
          <a:off x="1670843" y="1805443"/>
          <a:ext cx="5012531" cy="394664"/>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678" tIns="139700" rIns="101678" bIns="139700" numCol="1" spcCol="1270" anchor="ctr" anchorCtr="0">
          <a:noAutofit/>
        </a:bodyPr>
        <a:lstStyle/>
        <a:p>
          <a:pPr marL="0" lvl="0" indent="0" algn="l" defTabSz="488950">
            <a:lnSpc>
              <a:spcPct val="90000"/>
            </a:lnSpc>
            <a:spcBef>
              <a:spcPct val="0"/>
            </a:spcBef>
            <a:spcAft>
              <a:spcPct val="35000"/>
            </a:spcAft>
            <a:buNone/>
          </a:pPr>
          <a:r>
            <a:rPr lang="en-US" sz="1100" kern="1200"/>
            <a:t>Compare the curriculum in Finland to the curriculum in Wales.</a:t>
          </a:r>
        </a:p>
      </dsp:txBody>
      <dsp:txXfrm>
        <a:off x="1670843" y="1805443"/>
        <a:ext cx="5012531" cy="394664"/>
      </dsp:txXfrm>
    </dsp:sp>
    <dsp:sp modelId="{03E3000A-B9A5-4279-B2BE-14F82DC9B64A}">
      <dsp:nvSpPr>
        <dsp:cNvPr id="0" name=""/>
        <dsp:cNvSpPr/>
      </dsp:nvSpPr>
      <dsp:spPr>
        <a:xfrm rot="10800000">
          <a:off x="0" y="1204189"/>
          <a:ext cx="1670843" cy="607176"/>
        </a:xfrm>
        <a:prstGeom prst="upArrowCallout">
          <a:avLst>
            <a:gd name="adj1" fmla="val 5000"/>
            <a:gd name="adj2" fmla="val 10000"/>
            <a:gd name="adj3" fmla="val 15000"/>
            <a:gd name="adj4" fmla="val 64977"/>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8830" tIns="92456" rIns="118830" bIns="92456" numCol="1" spcCol="1270" anchor="ctr" anchorCtr="0">
          <a:noAutofit/>
        </a:bodyPr>
        <a:lstStyle/>
        <a:p>
          <a:pPr marL="0" lvl="0" indent="0" algn="ctr" defTabSz="577850">
            <a:lnSpc>
              <a:spcPct val="90000"/>
            </a:lnSpc>
            <a:spcBef>
              <a:spcPct val="0"/>
            </a:spcBef>
            <a:spcAft>
              <a:spcPct val="35000"/>
            </a:spcAft>
            <a:buNone/>
          </a:pPr>
          <a:r>
            <a:rPr lang="en-US" sz="1300" kern="1200"/>
            <a:t>Outline</a:t>
          </a:r>
        </a:p>
      </dsp:txBody>
      <dsp:txXfrm rot="-10800000">
        <a:off x="0" y="1204189"/>
        <a:ext cx="1670843" cy="394664"/>
      </dsp:txXfrm>
    </dsp:sp>
    <dsp:sp modelId="{72570B14-356C-4537-BEE2-B9C0169962A3}">
      <dsp:nvSpPr>
        <dsp:cNvPr id="0" name=""/>
        <dsp:cNvSpPr/>
      </dsp:nvSpPr>
      <dsp:spPr>
        <a:xfrm>
          <a:off x="1670843" y="1204189"/>
          <a:ext cx="5012531" cy="394664"/>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678" tIns="139700" rIns="101678" bIns="139700" numCol="1" spcCol="1270" anchor="ctr" anchorCtr="0">
          <a:noAutofit/>
        </a:bodyPr>
        <a:lstStyle/>
        <a:p>
          <a:pPr marL="0" lvl="0" indent="0" algn="l" defTabSz="488950">
            <a:lnSpc>
              <a:spcPct val="90000"/>
            </a:lnSpc>
            <a:spcBef>
              <a:spcPct val="0"/>
            </a:spcBef>
            <a:spcAft>
              <a:spcPct val="35000"/>
            </a:spcAft>
            <a:buNone/>
          </a:pPr>
          <a:r>
            <a:rPr lang="en-US" sz="1100" kern="1200"/>
            <a:t>Outline the benefits and drawbacks of the curriculum in Finland.</a:t>
          </a:r>
        </a:p>
      </dsp:txBody>
      <dsp:txXfrm>
        <a:off x="1670843" y="1204189"/>
        <a:ext cx="5012531" cy="394664"/>
      </dsp:txXfrm>
    </dsp:sp>
    <dsp:sp modelId="{47E29B3F-7642-47BE-8E7E-DF3914BABABE}">
      <dsp:nvSpPr>
        <dsp:cNvPr id="0" name=""/>
        <dsp:cNvSpPr/>
      </dsp:nvSpPr>
      <dsp:spPr>
        <a:xfrm rot="10800000">
          <a:off x="0" y="602935"/>
          <a:ext cx="1670843" cy="607176"/>
        </a:xfrm>
        <a:prstGeom prst="upArrowCallout">
          <a:avLst>
            <a:gd name="adj1" fmla="val 5000"/>
            <a:gd name="adj2" fmla="val 10000"/>
            <a:gd name="adj3" fmla="val 15000"/>
            <a:gd name="adj4" fmla="val 64977"/>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8830" tIns="92456" rIns="118830" bIns="92456" numCol="1" spcCol="1270" anchor="ctr" anchorCtr="0">
          <a:noAutofit/>
        </a:bodyPr>
        <a:lstStyle/>
        <a:p>
          <a:pPr marL="0" lvl="0" indent="0" algn="ctr" defTabSz="577850">
            <a:lnSpc>
              <a:spcPct val="90000"/>
            </a:lnSpc>
            <a:spcBef>
              <a:spcPct val="0"/>
            </a:spcBef>
            <a:spcAft>
              <a:spcPct val="35000"/>
            </a:spcAft>
            <a:buNone/>
          </a:pPr>
          <a:r>
            <a:rPr lang="en-US" sz="1300" kern="1200"/>
            <a:t>Introduce and outline</a:t>
          </a:r>
        </a:p>
      </dsp:txBody>
      <dsp:txXfrm rot="-10800000">
        <a:off x="0" y="602935"/>
        <a:ext cx="1670843" cy="394664"/>
      </dsp:txXfrm>
    </dsp:sp>
    <dsp:sp modelId="{AC003A14-CA3C-4E92-BF4C-D3AFFB8BD839}">
      <dsp:nvSpPr>
        <dsp:cNvPr id="0" name=""/>
        <dsp:cNvSpPr/>
      </dsp:nvSpPr>
      <dsp:spPr>
        <a:xfrm>
          <a:off x="1670843" y="602935"/>
          <a:ext cx="5012531" cy="394664"/>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678" tIns="139700" rIns="101678" bIns="139700" numCol="1" spcCol="1270" anchor="ctr" anchorCtr="0">
          <a:noAutofit/>
        </a:bodyPr>
        <a:lstStyle/>
        <a:p>
          <a:pPr marL="0" lvl="0" indent="0" algn="l" defTabSz="488950">
            <a:lnSpc>
              <a:spcPct val="90000"/>
            </a:lnSpc>
            <a:spcBef>
              <a:spcPct val="0"/>
            </a:spcBef>
            <a:spcAft>
              <a:spcPct val="35000"/>
            </a:spcAft>
            <a:buNone/>
          </a:pPr>
          <a:r>
            <a:rPr lang="en-US" sz="1100" kern="1200"/>
            <a:t>Introduce and outline the Finnish Curriculum.</a:t>
          </a:r>
        </a:p>
      </dsp:txBody>
      <dsp:txXfrm>
        <a:off x="1670843" y="602935"/>
        <a:ext cx="5012531" cy="394664"/>
      </dsp:txXfrm>
    </dsp:sp>
    <dsp:sp modelId="{51243F27-4653-4803-96F8-C31A8213F42F}">
      <dsp:nvSpPr>
        <dsp:cNvPr id="0" name=""/>
        <dsp:cNvSpPr/>
      </dsp:nvSpPr>
      <dsp:spPr>
        <a:xfrm rot="10800000">
          <a:off x="0" y="1680"/>
          <a:ext cx="1670843" cy="607176"/>
        </a:xfrm>
        <a:prstGeom prst="upArrowCallout">
          <a:avLst>
            <a:gd name="adj1" fmla="val 5000"/>
            <a:gd name="adj2" fmla="val 10000"/>
            <a:gd name="adj3" fmla="val 15000"/>
            <a:gd name="adj4" fmla="val 64977"/>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w="9525" cap="flat" cmpd="sng" algn="ctr">
          <a:solidFill>
            <a:schemeClr val="accent1">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18830" tIns="92456" rIns="118830" bIns="92456" numCol="1" spcCol="1270" anchor="ctr" anchorCtr="0">
          <a:noAutofit/>
        </a:bodyPr>
        <a:lstStyle/>
        <a:p>
          <a:pPr marL="0" lvl="0" indent="0" algn="ctr" defTabSz="577850">
            <a:lnSpc>
              <a:spcPct val="90000"/>
            </a:lnSpc>
            <a:spcBef>
              <a:spcPct val="0"/>
            </a:spcBef>
            <a:spcAft>
              <a:spcPct val="35000"/>
            </a:spcAft>
            <a:buNone/>
          </a:pPr>
          <a:r>
            <a:rPr lang="en-US" sz="1300" kern="1200"/>
            <a:t>Introduce</a:t>
          </a:r>
        </a:p>
      </dsp:txBody>
      <dsp:txXfrm rot="-10800000">
        <a:off x="0" y="1680"/>
        <a:ext cx="1670843" cy="394664"/>
      </dsp:txXfrm>
    </dsp:sp>
    <dsp:sp modelId="{31028ABE-4CD1-4E80-BE21-388E3BD580F3}">
      <dsp:nvSpPr>
        <dsp:cNvPr id="0" name=""/>
        <dsp:cNvSpPr/>
      </dsp:nvSpPr>
      <dsp:spPr>
        <a:xfrm>
          <a:off x="1670843" y="1680"/>
          <a:ext cx="5012531" cy="394664"/>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678" tIns="139700" rIns="101678" bIns="139700" numCol="1" spcCol="1270" anchor="ctr" anchorCtr="0">
          <a:noAutofit/>
        </a:bodyPr>
        <a:lstStyle/>
        <a:p>
          <a:pPr marL="0" lvl="0" indent="0" algn="l" defTabSz="488950">
            <a:lnSpc>
              <a:spcPct val="90000"/>
            </a:lnSpc>
            <a:spcBef>
              <a:spcPct val="0"/>
            </a:spcBef>
            <a:spcAft>
              <a:spcPct val="35000"/>
            </a:spcAft>
            <a:buNone/>
          </a:pPr>
          <a:r>
            <a:rPr lang="en-US" sz="1100" kern="1200"/>
            <a:t>Introduce the National Curriculum.</a:t>
          </a:r>
        </a:p>
      </dsp:txBody>
      <dsp:txXfrm>
        <a:off x="1670843" y="1680"/>
        <a:ext cx="5012531" cy="3946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57195-B327-473A-B5E2-3249452EBD12}">
      <dsp:nvSpPr>
        <dsp:cNvPr id="0" name=""/>
        <dsp:cNvSpPr/>
      </dsp:nvSpPr>
      <dsp:spPr>
        <a:xfrm>
          <a:off x="1991165" y="432596"/>
          <a:ext cx="334791" cy="91440"/>
        </a:xfrm>
        <a:custGeom>
          <a:avLst/>
          <a:gdLst/>
          <a:ahLst/>
          <a:cxnLst/>
          <a:rect l="0" t="0" r="0" b="0"/>
          <a:pathLst>
            <a:path>
              <a:moveTo>
                <a:pt x="0" y="45720"/>
              </a:moveTo>
              <a:lnTo>
                <a:pt x="334791"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9426" y="476489"/>
        <a:ext cx="18269" cy="3653"/>
      </dsp:txXfrm>
    </dsp:sp>
    <dsp:sp modelId="{7680DCA5-5179-4800-A81B-C9D2E6E1C60D}">
      <dsp:nvSpPr>
        <dsp:cNvPr id="0" name=""/>
        <dsp:cNvSpPr/>
      </dsp:nvSpPr>
      <dsp:spPr>
        <a:xfrm>
          <a:off x="404307" y="1719"/>
          <a:ext cx="1588657" cy="953194"/>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846" tIns="81713" rIns="77846" bIns="81713" numCol="1" spcCol="1270" anchor="t" anchorCtr="0">
          <a:noAutofit/>
        </a:bodyPr>
        <a:lstStyle/>
        <a:p>
          <a:pPr marL="0" lvl="0" indent="0" algn="l" defTabSz="622300">
            <a:lnSpc>
              <a:spcPct val="90000"/>
            </a:lnSpc>
            <a:spcBef>
              <a:spcPct val="0"/>
            </a:spcBef>
            <a:spcAft>
              <a:spcPct val="35000"/>
            </a:spcAft>
            <a:buNone/>
          </a:pPr>
          <a:r>
            <a:rPr lang="en-US" sz="1400" kern="1200"/>
            <a:t>Introduce</a:t>
          </a:r>
        </a:p>
        <a:p>
          <a:pPr marL="57150" lvl="1" indent="-57150" algn="l" defTabSz="488950">
            <a:lnSpc>
              <a:spcPct val="90000"/>
            </a:lnSpc>
            <a:spcBef>
              <a:spcPct val="0"/>
            </a:spcBef>
            <a:spcAft>
              <a:spcPct val="15000"/>
            </a:spcAft>
            <a:buChar char="•"/>
          </a:pPr>
          <a:r>
            <a:rPr lang="en-US" sz="1100" kern="1200"/>
            <a:t>Introduce the National Curriculum.</a:t>
          </a:r>
        </a:p>
      </dsp:txBody>
      <dsp:txXfrm>
        <a:off x="404307" y="1719"/>
        <a:ext cx="1588657" cy="953194"/>
      </dsp:txXfrm>
    </dsp:sp>
    <dsp:sp modelId="{56D249AA-C194-4076-BDE2-EE94D1F72196}">
      <dsp:nvSpPr>
        <dsp:cNvPr id="0" name=""/>
        <dsp:cNvSpPr/>
      </dsp:nvSpPr>
      <dsp:spPr>
        <a:xfrm>
          <a:off x="3945214" y="432596"/>
          <a:ext cx="334791" cy="91440"/>
        </a:xfrm>
        <a:custGeom>
          <a:avLst/>
          <a:gdLst/>
          <a:ahLst/>
          <a:cxnLst/>
          <a:rect l="0" t="0" r="0" b="0"/>
          <a:pathLst>
            <a:path>
              <a:moveTo>
                <a:pt x="0" y="45720"/>
              </a:moveTo>
              <a:lnTo>
                <a:pt x="334791"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03475" y="476489"/>
        <a:ext cx="18269" cy="3653"/>
      </dsp:txXfrm>
    </dsp:sp>
    <dsp:sp modelId="{C3FEB362-42C7-4D06-986A-0B0371D69134}">
      <dsp:nvSpPr>
        <dsp:cNvPr id="0" name=""/>
        <dsp:cNvSpPr/>
      </dsp:nvSpPr>
      <dsp:spPr>
        <a:xfrm>
          <a:off x="2358356" y="1719"/>
          <a:ext cx="1588657" cy="953194"/>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846" tIns="81713" rIns="77846" bIns="81713" numCol="1" spcCol="1270" anchor="t" anchorCtr="0">
          <a:noAutofit/>
        </a:bodyPr>
        <a:lstStyle/>
        <a:p>
          <a:pPr marL="0" lvl="0" indent="0" algn="l" defTabSz="622300">
            <a:lnSpc>
              <a:spcPct val="90000"/>
            </a:lnSpc>
            <a:spcBef>
              <a:spcPct val="0"/>
            </a:spcBef>
            <a:spcAft>
              <a:spcPct val="35000"/>
            </a:spcAft>
            <a:buNone/>
          </a:pPr>
          <a:r>
            <a:rPr lang="en-US" sz="1400" kern="1200"/>
            <a:t>Introduce and outline</a:t>
          </a:r>
        </a:p>
        <a:p>
          <a:pPr marL="57150" lvl="1" indent="-57150" algn="l" defTabSz="488950">
            <a:lnSpc>
              <a:spcPct val="90000"/>
            </a:lnSpc>
            <a:spcBef>
              <a:spcPct val="0"/>
            </a:spcBef>
            <a:spcAft>
              <a:spcPct val="15000"/>
            </a:spcAft>
            <a:buChar char="•"/>
          </a:pPr>
          <a:r>
            <a:rPr lang="en-US" sz="1100" kern="1200"/>
            <a:t>Introduce and outline the Finnish Curriculum.</a:t>
          </a:r>
        </a:p>
      </dsp:txBody>
      <dsp:txXfrm>
        <a:off x="2358356" y="1719"/>
        <a:ext cx="1588657" cy="953194"/>
      </dsp:txXfrm>
    </dsp:sp>
    <dsp:sp modelId="{77C968F4-8E96-4B1F-9569-56E4574D8B16}">
      <dsp:nvSpPr>
        <dsp:cNvPr id="0" name=""/>
        <dsp:cNvSpPr/>
      </dsp:nvSpPr>
      <dsp:spPr>
        <a:xfrm>
          <a:off x="1198636" y="953113"/>
          <a:ext cx="3908098" cy="334791"/>
        </a:xfrm>
        <a:custGeom>
          <a:avLst/>
          <a:gdLst/>
          <a:ahLst/>
          <a:cxnLst/>
          <a:rect l="0" t="0" r="0" b="0"/>
          <a:pathLst>
            <a:path>
              <a:moveTo>
                <a:pt x="3908098" y="0"/>
              </a:moveTo>
              <a:lnTo>
                <a:pt x="3908098" y="184495"/>
              </a:lnTo>
              <a:lnTo>
                <a:pt x="0" y="184495"/>
              </a:lnTo>
              <a:lnTo>
                <a:pt x="0" y="334791"/>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4556" y="1118682"/>
        <a:ext cx="196257" cy="3653"/>
      </dsp:txXfrm>
    </dsp:sp>
    <dsp:sp modelId="{9F614777-9313-4B9D-A162-C6F891A9A33C}">
      <dsp:nvSpPr>
        <dsp:cNvPr id="0" name=""/>
        <dsp:cNvSpPr/>
      </dsp:nvSpPr>
      <dsp:spPr>
        <a:xfrm>
          <a:off x="4312405" y="1719"/>
          <a:ext cx="1588657" cy="953194"/>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846" tIns="81713" rIns="77846" bIns="81713" numCol="1" spcCol="1270" anchor="t" anchorCtr="0">
          <a:noAutofit/>
        </a:bodyPr>
        <a:lstStyle/>
        <a:p>
          <a:pPr marL="0" lvl="0" indent="0" algn="l" defTabSz="622300">
            <a:lnSpc>
              <a:spcPct val="90000"/>
            </a:lnSpc>
            <a:spcBef>
              <a:spcPct val="0"/>
            </a:spcBef>
            <a:spcAft>
              <a:spcPct val="35000"/>
            </a:spcAft>
            <a:buNone/>
          </a:pPr>
          <a:r>
            <a:rPr lang="en-US" sz="1400" kern="1200"/>
            <a:t>Outline</a:t>
          </a:r>
        </a:p>
        <a:p>
          <a:pPr marL="57150" lvl="1" indent="-57150" algn="l" defTabSz="488950">
            <a:lnSpc>
              <a:spcPct val="90000"/>
            </a:lnSpc>
            <a:spcBef>
              <a:spcPct val="0"/>
            </a:spcBef>
            <a:spcAft>
              <a:spcPct val="15000"/>
            </a:spcAft>
            <a:buChar char="•"/>
          </a:pPr>
          <a:r>
            <a:rPr lang="en-US" sz="1100" kern="1200"/>
            <a:t>Outline the benefits and drawbacks of the curriculum in Finland.</a:t>
          </a:r>
        </a:p>
      </dsp:txBody>
      <dsp:txXfrm>
        <a:off x="4312405" y="1719"/>
        <a:ext cx="1588657" cy="953194"/>
      </dsp:txXfrm>
    </dsp:sp>
    <dsp:sp modelId="{EF437A8D-7404-449A-823C-4D40D54A48F1}">
      <dsp:nvSpPr>
        <dsp:cNvPr id="0" name=""/>
        <dsp:cNvSpPr/>
      </dsp:nvSpPr>
      <dsp:spPr>
        <a:xfrm>
          <a:off x="1991165" y="1751182"/>
          <a:ext cx="334791" cy="91440"/>
        </a:xfrm>
        <a:custGeom>
          <a:avLst/>
          <a:gdLst/>
          <a:ahLst/>
          <a:cxnLst/>
          <a:rect l="0" t="0" r="0" b="0"/>
          <a:pathLst>
            <a:path>
              <a:moveTo>
                <a:pt x="0" y="45720"/>
              </a:moveTo>
              <a:lnTo>
                <a:pt x="334791"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9426" y="1795075"/>
        <a:ext cx="18269" cy="3653"/>
      </dsp:txXfrm>
    </dsp:sp>
    <dsp:sp modelId="{CFB70DEE-4CD7-49E3-918C-AA85DEE2F115}">
      <dsp:nvSpPr>
        <dsp:cNvPr id="0" name=""/>
        <dsp:cNvSpPr/>
      </dsp:nvSpPr>
      <dsp:spPr>
        <a:xfrm>
          <a:off x="404307" y="1320305"/>
          <a:ext cx="1588657" cy="953194"/>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846" tIns="81713" rIns="77846" bIns="81713" numCol="1" spcCol="1270" anchor="t" anchorCtr="0">
          <a:noAutofit/>
        </a:bodyPr>
        <a:lstStyle/>
        <a:p>
          <a:pPr marL="0" lvl="0" indent="0" algn="l" defTabSz="622300">
            <a:lnSpc>
              <a:spcPct val="90000"/>
            </a:lnSpc>
            <a:spcBef>
              <a:spcPct val="0"/>
            </a:spcBef>
            <a:spcAft>
              <a:spcPct val="35000"/>
            </a:spcAft>
            <a:buNone/>
          </a:pPr>
          <a:r>
            <a:rPr lang="en-US" sz="1400" kern="1200"/>
            <a:t>Compare</a:t>
          </a:r>
        </a:p>
        <a:p>
          <a:pPr marL="57150" lvl="1" indent="-57150" algn="l" defTabSz="488950">
            <a:lnSpc>
              <a:spcPct val="90000"/>
            </a:lnSpc>
            <a:spcBef>
              <a:spcPct val="0"/>
            </a:spcBef>
            <a:spcAft>
              <a:spcPct val="15000"/>
            </a:spcAft>
            <a:buChar char="•"/>
          </a:pPr>
          <a:r>
            <a:rPr lang="en-US" sz="1100" kern="1200"/>
            <a:t>Compare the curriculum in Finland to the curriculum in Wales.</a:t>
          </a:r>
        </a:p>
      </dsp:txBody>
      <dsp:txXfrm>
        <a:off x="404307" y="1320305"/>
        <a:ext cx="1588657" cy="953194"/>
      </dsp:txXfrm>
    </dsp:sp>
    <dsp:sp modelId="{AF0D569B-EC89-4F6B-8EB3-9C88A9744117}">
      <dsp:nvSpPr>
        <dsp:cNvPr id="0" name=""/>
        <dsp:cNvSpPr/>
      </dsp:nvSpPr>
      <dsp:spPr>
        <a:xfrm>
          <a:off x="3945214" y="1751182"/>
          <a:ext cx="334791" cy="91440"/>
        </a:xfrm>
        <a:custGeom>
          <a:avLst/>
          <a:gdLst/>
          <a:ahLst/>
          <a:cxnLst/>
          <a:rect l="0" t="0" r="0" b="0"/>
          <a:pathLst>
            <a:path>
              <a:moveTo>
                <a:pt x="0" y="45720"/>
              </a:moveTo>
              <a:lnTo>
                <a:pt x="334791"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03475" y="1795075"/>
        <a:ext cx="18269" cy="3653"/>
      </dsp:txXfrm>
    </dsp:sp>
    <dsp:sp modelId="{19D2EF55-7B28-450A-9EF6-EFC8DBA10CA3}">
      <dsp:nvSpPr>
        <dsp:cNvPr id="0" name=""/>
        <dsp:cNvSpPr/>
      </dsp:nvSpPr>
      <dsp:spPr>
        <a:xfrm>
          <a:off x="2358356" y="1320305"/>
          <a:ext cx="1588657" cy="953194"/>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846" tIns="81713" rIns="77846" bIns="81713" numCol="1" spcCol="1270" anchor="t" anchorCtr="0">
          <a:noAutofit/>
        </a:bodyPr>
        <a:lstStyle/>
        <a:p>
          <a:pPr marL="0" lvl="0" indent="0" algn="l" defTabSz="622300">
            <a:lnSpc>
              <a:spcPct val="90000"/>
            </a:lnSpc>
            <a:spcBef>
              <a:spcPct val="0"/>
            </a:spcBef>
            <a:spcAft>
              <a:spcPct val="35000"/>
            </a:spcAft>
            <a:buNone/>
          </a:pPr>
          <a:r>
            <a:rPr lang="en-US" sz="1400" kern="1200"/>
            <a:t>Provide</a:t>
          </a:r>
        </a:p>
        <a:p>
          <a:pPr marL="57150" lvl="1" indent="-57150" algn="l" defTabSz="488950">
            <a:lnSpc>
              <a:spcPct val="90000"/>
            </a:lnSpc>
            <a:spcBef>
              <a:spcPct val="0"/>
            </a:spcBef>
            <a:spcAft>
              <a:spcPct val="15000"/>
            </a:spcAft>
            <a:buChar char="•"/>
          </a:pPr>
          <a:r>
            <a:rPr lang="en-US" sz="1100" kern="1200"/>
            <a:t>Provide a clear outline of the different curriculums.</a:t>
          </a:r>
        </a:p>
      </dsp:txBody>
      <dsp:txXfrm>
        <a:off x="2358356" y="1320305"/>
        <a:ext cx="1588657" cy="953194"/>
      </dsp:txXfrm>
    </dsp:sp>
    <dsp:sp modelId="{9B989689-DF3B-4CE9-B5D4-1E232DE3A550}">
      <dsp:nvSpPr>
        <dsp:cNvPr id="0" name=""/>
        <dsp:cNvSpPr/>
      </dsp:nvSpPr>
      <dsp:spPr>
        <a:xfrm>
          <a:off x="1198636" y="2271699"/>
          <a:ext cx="3908098" cy="334791"/>
        </a:xfrm>
        <a:custGeom>
          <a:avLst/>
          <a:gdLst/>
          <a:ahLst/>
          <a:cxnLst/>
          <a:rect l="0" t="0" r="0" b="0"/>
          <a:pathLst>
            <a:path>
              <a:moveTo>
                <a:pt x="3908098" y="0"/>
              </a:moveTo>
              <a:lnTo>
                <a:pt x="3908098" y="184495"/>
              </a:lnTo>
              <a:lnTo>
                <a:pt x="0" y="184495"/>
              </a:lnTo>
              <a:lnTo>
                <a:pt x="0" y="334791"/>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54556" y="2437268"/>
        <a:ext cx="196257" cy="3653"/>
      </dsp:txXfrm>
    </dsp:sp>
    <dsp:sp modelId="{C1D80973-0DEF-4CE0-BC97-1308FE2302C7}">
      <dsp:nvSpPr>
        <dsp:cNvPr id="0" name=""/>
        <dsp:cNvSpPr/>
      </dsp:nvSpPr>
      <dsp:spPr>
        <a:xfrm>
          <a:off x="4312405" y="1320305"/>
          <a:ext cx="1588657" cy="953194"/>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846" tIns="81713" rIns="77846" bIns="81713" numCol="1" spcCol="1270" anchor="t" anchorCtr="0">
          <a:noAutofit/>
        </a:bodyPr>
        <a:lstStyle/>
        <a:p>
          <a:pPr marL="0" lvl="0" indent="0" algn="l" defTabSz="622300">
            <a:lnSpc>
              <a:spcPct val="90000"/>
            </a:lnSpc>
            <a:spcBef>
              <a:spcPct val="0"/>
            </a:spcBef>
            <a:spcAft>
              <a:spcPct val="35000"/>
            </a:spcAft>
            <a:buNone/>
          </a:pPr>
          <a:r>
            <a:rPr lang="en-US" sz="1400" kern="1200"/>
            <a:t>Provide</a:t>
          </a:r>
        </a:p>
        <a:p>
          <a:pPr marL="57150" lvl="1" indent="-57150" algn="l" defTabSz="488950">
            <a:lnSpc>
              <a:spcPct val="90000"/>
            </a:lnSpc>
            <a:spcBef>
              <a:spcPct val="0"/>
            </a:spcBef>
            <a:spcAft>
              <a:spcPct val="15000"/>
            </a:spcAft>
            <a:buChar char="•"/>
          </a:pPr>
          <a:r>
            <a:rPr lang="en-US" sz="1100" kern="1200"/>
            <a:t>Provide an understand of how they work.</a:t>
          </a:r>
        </a:p>
      </dsp:txBody>
      <dsp:txXfrm>
        <a:off x="4312405" y="1320305"/>
        <a:ext cx="1588657" cy="953194"/>
      </dsp:txXfrm>
    </dsp:sp>
    <dsp:sp modelId="{C79875CE-0FE6-4969-A417-7926429B13FC}">
      <dsp:nvSpPr>
        <dsp:cNvPr id="0" name=""/>
        <dsp:cNvSpPr/>
      </dsp:nvSpPr>
      <dsp:spPr>
        <a:xfrm>
          <a:off x="1991165" y="3069768"/>
          <a:ext cx="334791" cy="91440"/>
        </a:xfrm>
        <a:custGeom>
          <a:avLst/>
          <a:gdLst/>
          <a:ahLst/>
          <a:cxnLst/>
          <a:rect l="0" t="0" r="0" b="0"/>
          <a:pathLst>
            <a:path>
              <a:moveTo>
                <a:pt x="0" y="45720"/>
              </a:moveTo>
              <a:lnTo>
                <a:pt x="334791"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49426" y="3113661"/>
        <a:ext cx="18269" cy="3653"/>
      </dsp:txXfrm>
    </dsp:sp>
    <dsp:sp modelId="{55F5EDE9-CC88-456F-B005-D9085B021161}">
      <dsp:nvSpPr>
        <dsp:cNvPr id="0" name=""/>
        <dsp:cNvSpPr/>
      </dsp:nvSpPr>
      <dsp:spPr>
        <a:xfrm>
          <a:off x="404307" y="2638891"/>
          <a:ext cx="1588657" cy="953194"/>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846" tIns="81713" rIns="77846" bIns="81713" numCol="1" spcCol="1270" anchor="t" anchorCtr="0">
          <a:noAutofit/>
        </a:bodyPr>
        <a:lstStyle/>
        <a:p>
          <a:pPr marL="0" lvl="0" indent="0" algn="l" defTabSz="622300">
            <a:lnSpc>
              <a:spcPct val="90000"/>
            </a:lnSpc>
            <a:spcBef>
              <a:spcPct val="0"/>
            </a:spcBef>
            <a:spcAft>
              <a:spcPct val="35000"/>
            </a:spcAft>
            <a:buNone/>
          </a:pPr>
          <a:r>
            <a:rPr lang="en-US" sz="1400" kern="1200"/>
            <a:t>Provide</a:t>
          </a:r>
        </a:p>
        <a:p>
          <a:pPr marL="57150" lvl="1" indent="-57150" algn="l" defTabSz="488950">
            <a:lnSpc>
              <a:spcPct val="90000"/>
            </a:lnSpc>
            <a:spcBef>
              <a:spcPct val="0"/>
            </a:spcBef>
            <a:spcAft>
              <a:spcPct val="15000"/>
            </a:spcAft>
            <a:buChar char="•"/>
          </a:pPr>
          <a:r>
            <a:rPr lang="en-US" sz="1100" kern="1200"/>
            <a:t>Provide an outline of Finland’s curriculum’s benefits and drawbacks.</a:t>
          </a:r>
        </a:p>
      </dsp:txBody>
      <dsp:txXfrm>
        <a:off x="404307" y="2638891"/>
        <a:ext cx="1588657" cy="953194"/>
      </dsp:txXfrm>
    </dsp:sp>
    <dsp:sp modelId="{9B50EA22-DEB3-444F-B52A-8AEA080708FF}">
      <dsp:nvSpPr>
        <dsp:cNvPr id="0" name=""/>
        <dsp:cNvSpPr/>
      </dsp:nvSpPr>
      <dsp:spPr>
        <a:xfrm>
          <a:off x="2358356" y="2638891"/>
          <a:ext cx="1588657" cy="953194"/>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846" tIns="81713" rIns="77846" bIns="81713" numCol="1" spcCol="1270" anchor="t" anchorCtr="0">
          <a:noAutofit/>
        </a:bodyPr>
        <a:lstStyle/>
        <a:p>
          <a:pPr marL="0" lvl="0" indent="0" algn="l" defTabSz="622300">
            <a:lnSpc>
              <a:spcPct val="90000"/>
            </a:lnSpc>
            <a:spcBef>
              <a:spcPct val="0"/>
            </a:spcBef>
            <a:spcAft>
              <a:spcPct val="35000"/>
            </a:spcAft>
            <a:buNone/>
          </a:pPr>
          <a:r>
            <a:rPr lang="en-US" sz="1400" kern="1200"/>
            <a:t>Provide</a:t>
          </a:r>
        </a:p>
        <a:p>
          <a:pPr marL="57150" lvl="1" indent="-57150" algn="l" defTabSz="488950">
            <a:lnSpc>
              <a:spcPct val="90000"/>
            </a:lnSpc>
            <a:spcBef>
              <a:spcPct val="0"/>
            </a:spcBef>
            <a:spcAft>
              <a:spcPct val="15000"/>
            </a:spcAft>
            <a:buChar char="•"/>
          </a:pPr>
          <a:r>
            <a:rPr lang="en-US" sz="1100" kern="1200"/>
            <a:t>Provide a comparison of the two curricula.</a:t>
          </a:r>
        </a:p>
      </dsp:txBody>
      <dsp:txXfrm>
        <a:off x="2358356" y="2638891"/>
        <a:ext cx="1588657" cy="953194"/>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331B1-F594-4889-8BC6-3C19F9A39A72}" type="datetimeFigureOut">
              <a:rPr lang="en-GB" smtClean="0"/>
              <a:t>19/10/2020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F0840D-7DD6-4BB0-89F1-6C34D63BC719}" type="slidenum">
              <a:rPr lang="en-GB" smtClean="0"/>
              <a:t>‹#›</a:t>
            </a:fld>
            <a:endParaRPr lang="en-GB"/>
          </a:p>
        </p:txBody>
      </p:sp>
    </p:spTree>
    <p:extLst>
      <p:ext uri="{BB962C8B-B14F-4D97-AF65-F5344CB8AC3E}">
        <p14:creationId xmlns:p14="http://schemas.microsoft.com/office/powerpoint/2010/main" val="3786040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This presentation will be outlining the benefits and drawbacks of the curriculum in Finland and will compare it to the Welsh curriculum. </a:t>
            </a:r>
          </a:p>
          <a:p>
            <a:r>
              <a:rPr lang="en-GB" dirty="0"/>
              <a:t>It will discuss Finland’s curriculum and how they function, including their school days structure, the lack of homework and testing and the inclusivity in all classes. </a:t>
            </a:r>
          </a:p>
          <a:p>
            <a:r>
              <a:rPr lang="en-GB" dirty="0"/>
              <a:t>It will also discuss the benefits and draw backs of their curricula, such as the high PISA results, and the lack of testing meaning teachers not having a clear understanding of each child’s learning level.</a:t>
            </a:r>
          </a:p>
          <a:p>
            <a:r>
              <a:rPr lang="en-GB" dirty="0"/>
              <a:t>This presentation will then briefly address the curriculum in Wales and will then compare the two different curricula. </a:t>
            </a:r>
          </a:p>
        </p:txBody>
      </p:sp>
      <p:sp>
        <p:nvSpPr>
          <p:cNvPr id="4" name="Slide Number Placeholder 3"/>
          <p:cNvSpPr>
            <a:spLocks noGrp="1"/>
          </p:cNvSpPr>
          <p:nvPr>
            <p:ph type="sldNum" sz="quarter" idx="5"/>
          </p:nvPr>
        </p:nvSpPr>
        <p:spPr/>
        <p:txBody>
          <a:bodyPr/>
          <a:lstStyle/>
          <a:p>
            <a:fld id="{CAF0840D-7DD6-4BB0-89F1-6C34D63BC719}" type="slidenum">
              <a:rPr lang="en-GB" smtClean="0"/>
              <a:t>2</a:t>
            </a:fld>
            <a:endParaRPr lang="en-GB"/>
          </a:p>
        </p:txBody>
      </p:sp>
    </p:spTree>
    <p:extLst>
      <p:ext uri="{BB962C8B-B14F-4D97-AF65-F5344CB8AC3E}">
        <p14:creationId xmlns:p14="http://schemas.microsoft.com/office/powerpoint/2010/main" val="838038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Cambridge dictionary, the curriculum is “the subjects studied in a school, college, etc. and what each subject includes.” (Cambridge university press, 2020).</a:t>
            </a:r>
          </a:p>
          <a:p>
            <a:r>
              <a:rPr lang="en-GB" dirty="0"/>
              <a:t>The National Curriculum according to the Collins Dictionary is what most pupils in Wales and England are supposed to follow between 5 and 16 years old.</a:t>
            </a:r>
          </a:p>
          <a:p>
            <a:r>
              <a:rPr lang="en-GB" dirty="0"/>
              <a:t>There are 10 foundation subjects taught in state schools progressively since 1989. The core subjects are English, maths and science, and the rest are design and technology, art, history, geography, physical education, music and a foreign language. Children are then assessed according to attainment targets in each of the four key stages. These key stages are Key stage 1 which is children from 5 to 7 years old, key stage 2 which is children from 7 to 11 years old, key stage 3 which is children 11 to 14 years old and the last key stage 4 which is children from 14 to 16 years old (Envisage International Corporation, 2020). </a:t>
            </a:r>
          </a:p>
          <a:p>
            <a:r>
              <a:rPr lang="en-GB" dirty="0"/>
              <a:t>As well as they 4 key stages there are also the early years key stage which is 3-5 years old.</a:t>
            </a:r>
          </a:p>
        </p:txBody>
      </p:sp>
      <p:sp>
        <p:nvSpPr>
          <p:cNvPr id="4" name="Slide Number Placeholder 3"/>
          <p:cNvSpPr>
            <a:spLocks noGrp="1"/>
          </p:cNvSpPr>
          <p:nvPr>
            <p:ph type="sldNum" sz="quarter" idx="5"/>
          </p:nvPr>
        </p:nvSpPr>
        <p:spPr/>
        <p:txBody>
          <a:bodyPr/>
          <a:lstStyle/>
          <a:p>
            <a:fld id="{CAF0840D-7DD6-4BB0-89F1-6C34D63BC719}" type="slidenum">
              <a:rPr lang="en-GB" smtClean="0"/>
              <a:t>3</a:t>
            </a:fld>
            <a:endParaRPr lang="en-GB"/>
          </a:p>
        </p:txBody>
      </p:sp>
    </p:spTree>
    <p:extLst>
      <p:ext uri="{BB962C8B-B14F-4D97-AF65-F5344CB8AC3E}">
        <p14:creationId xmlns:p14="http://schemas.microsoft.com/office/powerpoint/2010/main" val="1186440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7 aspects of The Finnish Education System. These are: early childhood education and care, pre-primary education, basic education, general upper secondary education, vocational education, higher education and adult education.</a:t>
            </a:r>
          </a:p>
          <a:p>
            <a:r>
              <a:rPr lang="en-GB" dirty="0"/>
              <a:t>Their compulsory schooling only requires 1-year pre-primary education for 6-year olds and 9-year basic education for children between 7-16 years old (Finnish National Agency for Education, 2020).</a:t>
            </a:r>
          </a:p>
          <a:p>
            <a:r>
              <a:rPr lang="en-GB" dirty="0"/>
              <a:t>The Finnish Education System offers equal opportunities for education for all according to The Ministry of Education and Culture, 2020.</a:t>
            </a:r>
          </a:p>
          <a:p>
            <a:r>
              <a:rPr lang="en-GB" dirty="0"/>
              <a:t>The Ministry of Education and Culture 2020, also states that early education and care supports the learning, development and wellbeing of a child. It is said to combine teaching, care and education in a goal-orientated and systematic manner. The goal of this aspect of education is to improve a child’s opportunities for learning whilst promoting their health and wellbeing and their development. </a:t>
            </a:r>
          </a:p>
          <a:p>
            <a:r>
              <a:rPr lang="en-GB" dirty="0"/>
              <a:t>It is the responsibility of local authorities such as municipalities to provide early childhood education and care for children that are under school age. They charge a client fee, depending on the family’s income, size and how much time the child spends in early childhood education and care. </a:t>
            </a:r>
          </a:p>
          <a:p>
            <a:r>
              <a:rPr lang="en-GB" dirty="0"/>
              <a:t>A quote from The Ministry of Education and Culture, 2020 says the following about the curriculum for early childhood education and care:</a:t>
            </a:r>
            <a:br>
              <a:rPr lang="en-GB" dirty="0"/>
            </a:br>
            <a:r>
              <a:rPr lang="en-GB" dirty="0"/>
              <a:t>“The National Curriculum Guidelines on Early Childhood Education and Care in Finland, approved by the Finnish National Agency for Education, guide the planning and implementation of the contents of ECEC and function as the basis for drawing up the local ECEC curricula.”</a:t>
            </a:r>
          </a:p>
          <a:p>
            <a:r>
              <a:rPr lang="en-GB" dirty="0"/>
              <a:t>Since 2015 pre-primary education in Finland is compulsory for 1 year for 6-year olds. The goal of this education aspect is to improve a child’s opportunity for development and learning before they progress to their 7 years of basic education.</a:t>
            </a:r>
          </a:p>
          <a:p>
            <a:r>
              <a:rPr lang="en-GB" dirty="0"/>
              <a:t>Finland’s basic education is free of charge and free school meals are also provided. In 2015 there were approximately 2,500 schools that provided basic education in Finland. These comprehensive schools were also maintained by local authorities such as municipalities and other educational providers. </a:t>
            </a:r>
          </a:p>
          <a:p>
            <a:endParaRPr lang="en-GB" dirty="0"/>
          </a:p>
          <a:p>
            <a:endParaRPr lang="en-GB" dirty="0"/>
          </a:p>
        </p:txBody>
      </p:sp>
      <p:sp>
        <p:nvSpPr>
          <p:cNvPr id="4" name="Slide Number Placeholder 3"/>
          <p:cNvSpPr>
            <a:spLocks noGrp="1"/>
          </p:cNvSpPr>
          <p:nvPr>
            <p:ph type="sldNum" sz="quarter" idx="5"/>
          </p:nvPr>
        </p:nvSpPr>
        <p:spPr/>
        <p:txBody>
          <a:bodyPr/>
          <a:lstStyle/>
          <a:p>
            <a:fld id="{CAF0840D-7DD6-4BB0-89F1-6C34D63BC719}" type="slidenum">
              <a:rPr lang="en-GB" smtClean="0"/>
              <a:t>4</a:t>
            </a:fld>
            <a:endParaRPr lang="en-GB"/>
          </a:p>
        </p:txBody>
      </p:sp>
    </p:spTree>
    <p:extLst>
      <p:ext uri="{BB962C8B-B14F-4D97-AF65-F5344CB8AC3E}">
        <p14:creationId xmlns:p14="http://schemas.microsoft.com/office/powerpoint/2010/main" val="489075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2001, the PISA which stands for Program for International Student Assessment was released for 2000. Finland had exceptionally high results and came out on top of most countries. </a:t>
            </a:r>
          </a:p>
          <a:p>
            <a:r>
              <a:rPr lang="en-GB" dirty="0"/>
              <a:t>There are many benefits and positives of the Finnish education system. </a:t>
            </a:r>
          </a:p>
          <a:p>
            <a:r>
              <a:rPr lang="en-GB" dirty="0"/>
              <a:t>In Finland teachers must have a masters degree, and the teachers also have pedagogical autonomy which means they decide their own teaching methods and styles. This is a good opportunity for teachers, as it allows them to cater their lessons to the children they have in their classroom, and work how they want to, rather than following an agenda. Meaning they will be more involved and excited about what they are teaching.</a:t>
            </a:r>
          </a:p>
          <a:p>
            <a:r>
              <a:rPr lang="en-GB" dirty="0"/>
              <a:t>In Finland, students are also seen as unique, they are encouraged and are heard by the teachers. Each individual child’s strengths are supported and considered in all circumstances. </a:t>
            </a:r>
          </a:p>
          <a:p>
            <a:r>
              <a:rPr lang="en-GB" dirty="0"/>
              <a:t>Finland also offer diverse learning environments such as field trips, inter-class programmes and field trips that promote active involvement and enrich learning experiences.</a:t>
            </a:r>
          </a:p>
          <a:p>
            <a:r>
              <a:rPr lang="en-GB" dirty="0"/>
              <a:t>Finland also do not require much homework from the children, and their school days are much shorter than other countries.</a:t>
            </a:r>
          </a:p>
          <a:p>
            <a:r>
              <a:rPr lang="en-GB" dirty="0"/>
              <a:t>Their curriculum uses and integrative approach where learning takes place through projects so that skills of different subjects and knowledge can be combined, resulting in pupils understanding the inter-dependencies and relationships between different learning contents (Barona, 2019). </a:t>
            </a:r>
          </a:p>
          <a:p>
            <a:r>
              <a:rPr lang="en-GB" dirty="0"/>
              <a:t>One other positive of Finland’s educational system is that all children, no matter their abilities are taught in one classroom. This means that children that struggle with either learning or behavioural disabilities, do not fall behind. Finland’s schools also hire teaching aids, who undergo an extra year of training to support teachers.</a:t>
            </a:r>
          </a:p>
          <a:p>
            <a:r>
              <a:rPr lang="en-GB" dirty="0"/>
              <a:t>The younger children have access to 75 minuets of break time in each school day. This promotes play, socialising and offers the children time away from their school-work.</a:t>
            </a:r>
          </a:p>
          <a:p>
            <a:r>
              <a:rPr lang="en-GB" dirty="0"/>
              <a:t>This approach to play and socialising relates to the theory of cognitive development by Piaget (1958) who believed strongly that children learn best through exploring also called discovery learning, and this theory was an important factor of the transformation of the primary school curriculum (McLeod, S, 2018).</a:t>
            </a:r>
          </a:p>
          <a:p>
            <a:r>
              <a:rPr lang="en-GB" dirty="0"/>
              <a:t> They also have a 15-minuet break after each lesson, some of which lessons are even taught outside. Outdoor physical activity is highly-encouraged.</a:t>
            </a:r>
          </a:p>
          <a:p>
            <a:r>
              <a:rPr lang="en-GB" dirty="0"/>
              <a:t>Teachers in Finland are also given the similar status to those that are doctors and lawyers. (SchoolAdvisor, 2016). </a:t>
            </a:r>
          </a:p>
        </p:txBody>
      </p:sp>
      <p:sp>
        <p:nvSpPr>
          <p:cNvPr id="4" name="Slide Number Placeholder 3"/>
          <p:cNvSpPr>
            <a:spLocks noGrp="1"/>
          </p:cNvSpPr>
          <p:nvPr>
            <p:ph type="sldNum" sz="quarter" idx="5"/>
          </p:nvPr>
        </p:nvSpPr>
        <p:spPr/>
        <p:txBody>
          <a:bodyPr/>
          <a:lstStyle/>
          <a:p>
            <a:fld id="{CAF0840D-7DD6-4BB0-89F1-6C34D63BC719}" type="slidenum">
              <a:rPr lang="en-GB" smtClean="0"/>
              <a:t>5</a:t>
            </a:fld>
            <a:endParaRPr lang="en-GB"/>
          </a:p>
        </p:txBody>
      </p:sp>
    </p:spTree>
    <p:extLst>
      <p:ext uri="{BB962C8B-B14F-4D97-AF65-F5344CB8AC3E}">
        <p14:creationId xmlns:p14="http://schemas.microsoft.com/office/powerpoint/2010/main" val="23347310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Dickinson, 2019 says “Then things took a turn, and Finland's standings began to slip. Between 2006 and 2012, its scores in science, reading, and math fell sharply: 18, 23, and 29 points, respectively. PISA 2015 saw further drops; meanwhile, other top performers have remained relatively steady.” This statement shows that although in 2000 Finland had high PISA results, they began to fall and have not remained steady, the reasons for this are unclear in research but some suggest that it is due to the pupil-led education, late start times, lack of homework and the lack of testing. A research director at the </a:t>
            </a:r>
            <a:r>
              <a:rPr lang="en-GB" dirty="0" err="1"/>
              <a:t>Center</a:t>
            </a:r>
            <a:r>
              <a:rPr lang="en-GB" dirty="0"/>
              <a:t> for the Study of Market Reform Education called Gabriel Heller </a:t>
            </a:r>
            <a:r>
              <a:rPr lang="en-GB" dirty="0" err="1"/>
              <a:t>Shalgren</a:t>
            </a:r>
            <a:r>
              <a:rPr lang="en-GB" dirty="0"/>
              <a:t>, believes there is no hard evidence to support these points and that Finland’s success resulted from standards that were in place in the 1970’s-80’s, before the policies mentioned such as no testing and pupil-led education, took a standing. </a:t>
            </a:r>
          </a:p>
          <a:p>
            <a:r>
              <a:rPr lang="en-GB" dirty="0"/>
              <a:t>In a monograph called “Real Finnish Lessons”, he states that Finland’s educational system was teacher-dominated and not pupil-led until the 90’s, which means pupil-led education came in too late to be a factor to the success. He believed that “Finland's late developments in industrialization and economic growth bolstered the country's educational performance.” (Dickinson, 2019).</a:t>
            </a:r>
          </a:p>
          <a:p>
            <a:r>
              <a:rPr lang="en-GB" dirty="0"/>
              <a:t>There are some draw backs to Finland’s educational system. For example, how they have all children in one class regardless of their abilities, could lead to the children that need the extra help and support to fall behind. In not having separate classes for those who are at a much lower learning level, the children are missing out on vital one to one extra learning that would improve their education. Also, having children in main classes that suffer with behavioural issues could serve as a big distraction for other children, resulting in lower work outcomes.</a:t>
            </a:r>
          </a:p>
          <a:p>
            <a:r>
              <a:rPr lang="en-GB" dirty="0"/>
              <a:t>The lack of structure by the teachers is also a draw back of the educational system in Finland. In giving the teachers the opportunity to teach what they want and how they want, it means that different children in different schools could be learning different things at different speeds. This means that not all children are on the same level when they finish school. </a:t>
            </a:r>
          </a:p>
          <a:p>
            <a:r>
              <a:rPr lang="en-GB" dirty="0"/>
              <a:t>Another drawback could be the lack of testing until they are 16. Test results offer teachers the insight to each individual child’s learning level, enabling them to assist those struggling the areas that need it, and address which areas they may need to elaborate on more.</a:t>
            </a:r>
          </a:p>
          <a:p>
            <a:r>
              <a:rPr lang="en-GB" dirty="0"/>
              <a:t>The last drawback of the Finish curriculum this presentation will look at is the lack of compulsory education until 6 years old. It is vital for children to learn socialising skills and basic skills from other children in their younger years. With children not having to be in education until 6, they are missing many essential skills that could aid their development in later years. It also runs risk of learning disabilities or other issues that may not be picked up, as there are no professionals that could assess them.</a:t>
            </a:r>
          </a:p>
        </p:txBody>
      </p:sp>
      <p:sp>
        <p:nvSpPr>
          <p:cNvPr id="4" name="Slide Number Placeholder 3"/>
          <p:cNvSpPr>
            <a:spLocks noGrp="1"/>
          </p:cNvSpPr>
          <p:nvPr>
            <p:ph type="sldNum" sz="quarter" idx="5"/>
          </p:nvPr>
        </p:nvSpPr>
        <p:spPr/>
        <p:txBody>
          <a:bodyPr/>
          <a:lstStyle/>
          <a:p>
            <a:fld id="{CAF0840D-7DD6-4BB0-89F1-6C34D63BC719}" type="slidenum">
              <a:rPr lang="en-GB" smtClean="0"/>
              <a:t>6</a:t>
            </a:fld>
            <a:endParaRPr lang="en-GB"/>
          </a:p>
        </p:txBody>
      </p:sp>
    </p:spTree>
    <p:extLst>
      <p:ext uri="{BB962C8B-B14F-4D97-AF65-F5344CB8AC3E}">
        <p14:creationId xmlns:p14="http://schemas.microsoft.com/office/powerpoint/2010/main" val="2611189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Wales, it is compulsory for children to be in education from the age of 4, with the option of nursery and pre-school at a younger age.</a:t>
            </a:r>
          </a:p>
          <a:p>
            <a:r>
              <a:rPr lang="en-GB" dirty="0"/>
              <a:t>Statutory teacher assessments are also conducted at the end of key stage 2 and 3. Since 2013, children in Wales from year 2 to year 9 must take National Reading and Numeracy tests as part of a new National Literacy and Numeracy Framework, also known as the LNF. Older children that are 16 in year 11 also take their General Certificate of Secondary Education exams, also known as their GCSE’s, they then have the choice to continue their education to A-levels (</a:t>
            </a:r>
            <a:r>
              <a:rPr lang="en-GB" dirty="0" err="1"/>
              <a:t>TheSchoolRun</a:t>
            </a:r>
            <a:r>
              <a:rPr lang="en-GB" dirty="0"/>
              <a:t>, 2020).</a:t>
            </a:r>
          </a:p>
          <a:p>
            <a:r>
              <a:rPr lang="en-GB" dirty="0"/>
              <a:t>The curriculum in Wales guidance states that all schools secure a consistent approach for all learners across Wales and that they all cover the same core learning. The curriculum in Wales is very structured, and there are clear guidelines in which the teachers are to follow.</a:t>
            </a:r>
          </a:p>
          <a:p>
            <a:r>
              <a:rPr lang="en-GB" dirty="0"/>
              <a:t>“</a:t>
            </a:r>
            <a:r>
              <a:rPr lang="en-GB" b="0" i="0" dirty="0">
                <a:solidFill>
                  <a:srgbClr val="1F1F1F"/>
                </a:solidFill>
                <a:effectLst/>
                <a:latin typeface="Arial" panose="020B0604020202020204" pitchFamily="34" charset="0"/>
              </a:rPr>
              <a:t>The Curriculum for Wales guidance is a clear statement of what is important in delivering a broad and balanced education.” (Welsh Government, 2020).</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AF0840D-7DD6-4BB0-89F1-6C34D63BC719}" type="slidenum">
              <a:rPr lang="en-GB" smtClean="0"/>
              <a:t>7</a:t>
            </a:fld>
            <a:endParaRPr lang="en-GB"/>
          </a:p>
        </p:txBody>
      </p:sp>
    </p:spTree>
    <p:extLst>
      <p:ext uri="{BB962C8B-B14F-4D97-AF65-F5344CB8AC3E}">
        <p14:creationId xmlns:p14="http://schemas.microsoft.com/office/powerpoint/2010/main" val="3230690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not many similarities when comparing the Welsh and Finnish educational curriculums. Compulsory education in Wales begins at 4 years old and is compulsory until 16. They have a very structured system and teachers have set subjects they must teach in a set manor. </a:t>
            </a:r>
          </a:p>
          <a:p>
            <a:r>
              <a:rPr lang="en-GB" dirty="0"/>
              <a:t>One similarity is that Welsh teachers are also partly child-led, although teachers have set subjects, they still incorporate how the children want to learn. This can be shown through asking the children which activities they would like to take part in and giving them more options for classwork surrounding their subjects. An example of this is if the children have a project due in surrounding a particular subject, they may have the option to either build something, write something or present something. They are still completing the work but in a different manor which is specific to them. </a:t>
            </a:r>
          </a:p>
          <a:p>
            <a:r>
              <a:rPr lang="en-GB" dirty="0"/>
              <a:t>There are many differences when looking at both the Welsh and Finnish curriculums. The first being the difference in compulsory age for education. In Wales it is compulsory to be in education from 4-16 years old. Whereas in Finland it is only compulsory from 6-16 years old. </a:t>
            </a:r>
          </a:p>
          <a:p>
            <a:r>
              <a:rPr lang="en-GB" dirty="0"/>
              <a:t>Another difference between the two curriculums is the structure. In Wales the teachers follow a structured curricula in their classrooms, where as Finland have a pedagogical autonomy approach, which means teachers decide what they are going to teach and how they are going to teach it. Their teaching style is very child led and they do not require children to do homework.</a:t>
            </a:r>
          </a:p>
          <a:p>
            <a:r>
              <a:rPr lang="en-GB" dirty="0"/>
              <a:t>Welsh schools only provide two short breaks in their school day, this is a short morning break and a slightly longer lunchtime break, their days are also longer. Schools in Finland have a 75-minuet break in the day as well as a 15-minuet break after each lesson, their days are also much shorter. </a:t>
            </a:r>
          </a:p>
          <a:p>
            <a:r>
              <a:rPr lang="en-GB" dirty="0"/>
              <a:t>Finland are very involved with outdoor physical activity, they encourage the children to involve themselves in as much as possible, even encouraging lessons outside. Welsh schools only tend to provide the basic physical education lessons with the opportunity to join other groups, but do not promote it as much as the Finnish curriculum do.</a:t>
            </a:r>
          </a:p>
          <a:p>
            <a:r>
              <a:rPr lang="en-GB" dirty="0"/>
              <a:t>One of the biggest differences between the two curriculum’s is the lack of testing in the Finnish schools. In Wales, children are tested multiple times throughout their school years, this is better to assess their level of learning and what extra help they may need in which areas. Finland only require one test at the end of their last year of school. There are no sets in Finland, no rankings and no comparisons. </a:t>
            </a:r>
          </a:p>
        </p:txBody>
      </p:sp>
      <p:sp>
        <p:nvSpPr>
          <p:cNvPr id="4" name="Slide Number Placeholder 3"/>
          <p:cNvSpPr>
            <a:spLocks noGrp="1"/>
          </p:cNvSpPr>
          <p:nvPr>
            <p:ph type="sldNum" sz="quarter" idx="5"/>
          </p:nvPr>
        </p:nvSpPr>
        <p:spPr/>
        <p:txBody>
          <a:bodyPr/>
          <a:lstStyle/>
          <a:p>
            <a:fld id="{CAF0840D-7DD6-4BB0-89F1-6C34D63BC719}" type="slidenum">
              <a:rPr lang="en-GB" smtClean="0"/>
              <a:t>8</a:t>
            </a:fld>
            <a:endParaRPr lang="en-GB"/>
          </a:p>
        </p:txBody>
      </p:sp>
    </p:spTree>
    <p:extLst>
      <p:ext uri="{BB962C8B-B14F-4D97-AF65-F5344CB8AC3E}">
        <p14:creationId xmlns:p14="http://schemas.microsoft.com/office/powerpoint/2010/main" val="9036942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this presentation has addressed the Finnish curriculum, outlining its structure such as no testing, long break times, and short days, before outlining its benefits and drawbacks. </a:t>
            </a:r>
          </a:p>
          <a:p>
            <a:r>
              <a:rPr lang="en-GB" dirty="0"/>
              <a:t>Some of the benefits and drawbacks outlined were the high PISA results the schools produced, and the issues surrounding lack of structure and that all children regardless of ability are taught in one class meaning some children may be missing out on essential 1-1 help.</a:t>
            </a:r>
          </a:p>
          <a:p>
            <a:r>
              <a:rPr lang="en-GB" dirty="0"/>
              <a:t>The Welsh curriculum was then briefly outlined, such as the compulsory ages of education and their testing processes, before the two curricula were compared against each other.</a:t>
            </a:r>
          </a:p>
          <a:p>
            <a:r>
              <a:rPr lang="en-GB" dirty="0"/>
              <a:t>The results of the comparison showed there were not many similarities between the two countries curricula other than the child-focused learning approach, but there were many differences such as the lack of testing, the difference in age for compulsory education, and the lack of grouping children depending on their intellectual abilities. </a:t>
            </a:r>
          </a:p>
        </p:txBody>
      </p:sp>
      <p:sp>
        <p:nvSpPr>
          <p:cNvPr id="4" name="Slide Number Placeholder 3"/>
          <p:cNvSpPr>
            <a:spLocks noGrp="1"/>
          </p:cNvSpPr>
          <p:nvPr>
            <p:ph type="sldNum" sz="quarter" idx="5"/>
          </p:nvPr>
        </p:nvSpPr>
        <p:spPr/>
        <p:txBody>
          <a:bodyPr/>
          <a:lstStyle/>
          <a:p>
            <a:fld id="{CAF0840D-7DD6-4BB0-89F1-6C34D63BC719}" type="slidenum">
              <a:rPr lang="en-GB" smtClean="0"/>
              <a:t>9</a:t>
            </a:fld>
            <a:endParaRPr lang="en-GB"/>
          </a:p>
        </p:txBody>
      </p:sp>
    </p:spTree>
    <p:extLst>
      <p:ext uri="{BB962C8B-B14F-4D97-AF65-F5344CB8AC3E}">
        <p14:creationId xmlns:p14="http://schemas.microsoft.com/office/powerpoint/2010/main" val="6285545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p>
        </p:txBody>
      </p:sp>
      <p:sp>
        <p:nvSpPr>
          <p:cNvPr id="4" name="Slide Number Placeholder 3"/>
          <p:cNvSpPr>
            <a:spLocks noGrp="1"/>
          </p:cNvSpPr>
          <p:nvPr>
            <p:ph type="sldNum" sz="quarter" idx="5"/>
          </p:nvPr>
        </p:nvSpPr>
        <p:spPr/>
        <p:txBody>
          <a:bodyPr/>
          <a:lstStyle/>
          <a:p>
            <a:fld id="{CAF0840D-7DD6-4BB0-89F1-6C34D63BC719}" type="slidenum">
              <a:rPr lang="en-GB" smtClean="0"/>
              <a:t>10</a:t>
            </a:fld>
            <a:endParaRPr lang="en-GB"/>
          </a:p>
        </p:txBody>
      </p:sp>
    </p:spTree>
    <p:extLst>
      <p:ext uri="{BB962C8B-B14F-4D97-AF65-F5344CB8AC3E}">
        <p14:creationId xmlns:p14="http://schemas.microsoft.com/office/powerpoint/2010/main" val="39948429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2994D4-1307-463B-90DC-2BB108F2E30A}" type="datetime2">
              <a:rPr lang="en-US" smtClean="0"/>
              <a:t>Monday, October 19, 2020</a:t>
            </a:fld>
            <a:endParaRPr lang="en-US" dirty="0"/>
          </a:p>
        </p:txBody>
      </p:sp>
      <p:sp>
        <p:nvSpPr>
          <p:cNvPr id="5" name="Footer Placeholder 4"/>
          <p:cNvSpPr>
            <a:spLocks noGrp="1"/>
          </p:cNvSpPr>
          <p:nvPr>
            <p:ph type="ftr" sz="quarter" idx="11"/>
          </p:nvPr>
        </p:nvSpPr>
        <p:spPr/>
        <p:txBody>
          <a:bodyPr/>
          <a:lstStyle/>
          <a:p>
            <a:r>
              <a:rPr lang="en-US"/>
              <a:t>Aimee Edwards 1802376</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t>‹#›</a:t>
            </a:fld>
            <a:endParaRPr lang="en-US"/>
          </a:p>
        </p:txBody>
      </p:sp>
    </p:spTree>
    <p:extLst>
      <p:ext uri="{BB962C8B-B14F-4D97-AF65-F5344CB8AC3E}">
        <p14:creationId xmlns:p14="http://schemas.microsoft.com/office/powerpoint/2010/main" val="2606068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543A9E-D769-476B-8F22-3F142EE9C029}" type="datetime2">
              <a:rPr lang="en-US" smtClean="0"/>
              <a:t>Monday, October 19, 2020</a:t>
            </a:fld>
            <a:endParaRPr lang="en-US" dirty="0"/>
          </a:p>
        </p:txBody>
      </p:sp>
      <p:sp>
        <p:nvSpPr>
          <p:cNvPr id="5" name="Footer Placeholder 4"/>
          <p:cNvSpPr>
            <a:spLocks noGrp="1"/>
          </p:cNvSpPr>
          <p:nvPr>
            <p:ph type="ftr" sz="quarter" idx="11"/>
          </p:nvPr>
        </p:nvSpPr>
        <p:spPr/>
        <p:txBody>
          <a:bodyPr/>
          <a:lstStyle/>
          <a:p>
            <a:r>
              <a:rPr lang="en-US"/>
              <a:t>Aimee Edwards 1802376</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677576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82248A-2B9F-489C-AAAD-4DD01A518857}" type="datetime2">
              <a:rPr lang="en-US" smtClean="0"/>
              <a:t>Monday, October 19, 2020</a:t>
            </a:fld>
            <a:endParaRPr lang="en-US"/>
          </a:p>
        </p:txBody>
      </p:sp>
      <p:sp>
        <p:nvSpPr>
          <p:cNvPr id="5" name="Footer Placeholder 4"/>
          <p:cNvSpPr>
            <a:spLocks noGrp="1"/>
          </p:cNvSpPr>
          <p:nvPr>
            <p:ph type="ftr" sz="quarter" idx="11"/>
          </p:nvPr>
        </p:nvSpPr>
        <p:spPr/>
        <p:txBody>
          <a:bodyPr/>
          <a:lstStyle/>
          <a:p>
            <a:r>
              <a:rPr lang="en-US"/>
              <a:t>Aimee Edwards 1802376</a:t>
            </a:r>
          </a:p>
        </p:txBody>
      </p:sp>
      <p:sp>
        <p:nvSpPr>
          <p:cNvPr id="6" name="Slide Number Placeholder 5"/>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4108211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ED9BBF1-96F9-4A29-A780-33A861D18A0E}" type="datetime2">
              <a:rPr lang="en-US" smtClean="0"/>
              <a:t>Monday, October 19, 2020</a:t>
            </a:fld>
            <a:endParaRPr lang="en-US" dirty="0"/>
          </a:p>
        </p:txBody>
      </p:sp>
      <p:sp>
        <p:nvSpPr>
          <p:cNvPr id="6" name="Footer Placeholder 5"/>
          <p:cNvSpPr>
            <a:spLocks noGrp="1"/>
          </p:cNvSpPr>
          <p:nvPr>
            <p:ph type="ftr" sz="quarter" idx="11"/>
          </p:nvPr>
        </p:nvSpPr>
        <p:spPr/>
        <p:txBody>
          <a:bodyPr/>
          <a:lstStyle/>
          <a:p>
            <a:r>
              <a:rPr lang="en-US"/>
              <a:t>Aimee Edwards 1802376</a:t>
            </a:r>
            <a:endParaRPr lang="en-US" dirty="0"/>
          </a:p>
        </p:txBody>
      </p:sp>
      <p:sp>
        <p:nvSpPr>
          <p:cNvPr id="7" name="Slide Number Placeholder 6"/>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456389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8C31DE-B765-4AD8-8247-A4F8EEA4A5E3}" type="datetime2">
              <a:rPr lang="en-US" smtClean="0"/>
              <a:t>Monday, October 19, 2020</a:t>
            </a:fld>
            <a:endParaRPr lang="en-US" dirty="0"/>
          </a:p>
        </p:txBody>
      </p:sp>
      <p:sp>
        <p:nvSpPr>
          <p:cNvPr id="8" name="Footer Placeholder 7"/>
          <p:cNvSpPr>
            <a:spLocks noGrp="1"/>
          </p:cNvSpPr>
          <p:nvPr>
            <p:ph type="ftr" sz="quarter" idx="11"/>
          </p:nvPr>
        </p:nvSpPr>
        <p:spPr/>
        <p:txBody>
          <a:bodyPr/>
          <a:lstStyle/>
          <a:p>
            <a:r>
              <a:rPr lang="en-US"/>
              <a:t>Aimee Edwards 1802376</a:t>
            </a:r>
            <a:endParaRPr lang="en-US" dirty="0"/>
          </a:p>
        </p:txBody>
      </p:sp>
      <p:sp>
        <p:nvSpPr>
          <p:cNvPr id="9" name="Slide Number Placeholder 8"/>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674426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09C079-463A-42C5-96D9-9E6FC7C16F96}" type="datetime2">
              <a:rPr lang="en-US" smtClean="0"/>
              <a:t>Monday, October 19, 2020</a:t>
            </a:fld>
            <a:endParaRPr lang="en-US"/>
          </a:p>
        </p:txBody>
      </p:sp>
      <p:sp>
        <p:nvSpPr>
          <p:cNvPr id="4" name="Footer Placeholder 3"/>
          <p:cNvSpPr>
            <a:spLocks noGrp="1"/>
          </p:cNvSpPr>
          <p:nvPr>
            <p:ph type="ftr" sz="quarter" idx="11"/>
          </p:nvPr>
        </p:nvSpPr>
        <p:spPr/>
        <p:txBody>
          <a:bodyPr/>
          <a:lstStyle/>
          <a:p>
            <a:r>
              <a:rPr lang="en-US"/>
              <a:t>Aimee Edwards 1802376</a:t>
            </a:r>
          </a:p>
        </p:txBody>
      </p:sp>
      <p:sp>
        <p:nvSpPr>
          <p:cNvPr id="5" name="Slide Number Placeholder 4"/>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229007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AE6F6152-2304-4844-B464-3A9B1175335C}" type="datetime2">
              <a:rPr lang="en-US" smtClean="0"/>
              <a:t>Monday, October 19, 2020</a:t>
            </a:fld>
            <a:endParaRPr lang="en-US"/>
          </a:p>
        </p:txBody>
      </p:sp>
      <p:sp>
        <p:nvSpPr>
          <p:cNvPr id="3" name="Footer Placeholder 2"/>
          <p:cNvSpPr>
            <a:spLocks noGrp="1"/>
          </p:cNvSpPr>
          <p:nvPr>
            <p:ph type="ftr" sz="quarter" idx="11"/>
          </p:nvPr>
        </p:nvSpPr>
        <p:spPr/>
        <p:txBody>
          <a:bodyPr/>
          <a:lstStyle/>
          <a:p>
            <a:r>
              <a:rPr lang="en-US"/>
              <a:t>Aimee Edwards 1802376</a:t>
            </a:r>
          </a:p>
        </p:txBody>
      </p:sp>
      <p:sp>
        <p:nvSpPr>
          <p:cNvPr id="4" name="Slide Number Placeholder 3"/>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33991093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A4FA59-1A10-4FB7-8BBB-E51F1E7681AF}" type="datetime2">
              <a:rPr lang="en-US" smtClean="0"/>
              <a:t>Monday, October 19, 2020</a:t>
            </a:fld>
            <a:endParaRPr lang="en-US" dirty="0"/>
          </a:p>
        </p:txBody>
      </p:sp>
      <p:sp>
        <p:nvSpPr>
          <p:cNvPr id="6" name="Footer Placeholder 5"/>
          <p:cNvSpPr>
            <a:spLocks noGrp="1"/>
          </p:cNvSpPr>
          <p:nvPr>
            <p:ph type="ftr" sz="quarter" idx="11"/>
          </p:nvPr>
        </p:nvSpPr>
        <p:spPr/>
        <p:txBody>
          <a:bodyPr/>
          <a:lstStyle/>
          <a:p>
            <a:r>
              <a:rPr lang="en-US"/>
              <a:t>Aimee Edwards 1802376</a:t>
            </a:r>
            <a:endParaRPr lang="en-US" dirty="0"/>
          </a:p>
        </p:txBody>
      </p:sp>
      <p:sp>
        <p:nvSpPr>
          <p:cNvPr id="7" name="Slide Number Placeholder 6"/>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393340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2E87FD-5FCA-4122-BBE4-A64FF75A1BF3}" type="datetime2">
              <a:rPr lang="en-US" smtClean="0"/>
              <a:t>Monday, October 19, 2020</a:t>
            </a:fld>
            <a:endParaRPr lang="en-US"/>
          </a:p>
        </p:txBody>
      </p:sp>
      <p:sp>
        <p:nvSpPr>
          <p:cNvPr id="6" name="Footer Placeholder 5"/>
          <p:cNvSpPr>
            <a:spLocks noGrp="1"/>
          </p:cNvSpPr>
          <p:nvPr>
            <p:ph type="ftr" sz="quarter" idx="11"/>
          </p:nvPr>
        </p:nvSpPr>
        <p:spPr/>
        <p:txBody>
          <a:bodyPr/>
          <a:lstStyle/>
          <a:p>
            <a:r>
              <a:rPr lang="en-US"/>
              <a:t>Aimee Edwards 1802376</a:t>
            </a:r>
          </a:p>
        </p:txBody>
      </p:sp>
      <p:sp>
        <p:nvSpPr>
          <p:cNvPr id="7" name="Slide Number Placeholder 6"/>
          <p:cNvSpPr>
            <a:spLocks noGrp="1"/>
          </p:cNvSpPr>
          <p:nvPr>
            <p:ph type="sldNum" sz="quarter" idx="12"/>
          </p:nvPr>
        </p:nvSpPr>
        <p:spPr/>
        <p:txBody>
          <a:bodyPr/>
          <a:lstStyle/>
          <a:p>
            <a:fld id="{3A4F6043-7A67-491B-98BC-F933DED7226D}" type="slidenum">
              <a:rPr lang="en-US" smtClean="0"/>
              <a:pPr/>
              <a:t>‹#›</a:t>
            </a:fld>
            <a:endParaRPr lang="en-US"/>
          </a:p>
        </p:txBody>
      </p:sp>
    </p:spTree>
    <p:extLst>
      <p:ext uri="{BB962C8B-B14F-4D97-AF65-F5344CB8AC3E}">
        <p14:creationId xmlns:p14="http://schemas.microsoft.com/office/powerpoint/2010/main" val="3051085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1E2720-A94C-41BA-873D-CBBFB13730E1}" type="datetime2">
              <a:rPr lang="en-US" smtClean="0"/>
              <a:t>Monday, October 19, 2020</a:t>
            </a:fld>
            <a:endParaRPr lang="en-US" dirty="0"/>
          </a:p>
        </p:txBody>
      </p:sp>
      <p:sp>
        <p:nvSpPr>
          <p:cNvPr id="6" name="Footer Placeholder 5"/>
          <p:cNvSpPr>
            <a:spLocks noGrp="1"/>
          </p:cNvSpPr>
          <p:nvPr>
            <p:ph type="ftr" sz="quarter" idx="11"/>
          </p:nvPr>
        </p:nvSpPr>
        <p:spPr/>
        <p:txBody>
          <a:bodyPr/>
          <a:lstStyle/>
          <a:p>
            <a:r>
              <a:rPr lang="en-US"/>
              <a:t>Aimee Edwards 1802376</a:t>
            </a:r>
            <a:endParaRPr lang="en-US" dirty="0"/>
          </a:p>
        </p:txBody>
      </p:sp>
      <p:sp>
        <p:nvSpPr>
          <p:cNvPr id="7" name="Slide Number Placeholder 6"/>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724727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BC5D77B-784C-4428-BB02-C5279C27D391}" type="datetime2">
              <a:rPr lang="en-US" smtClean="0"/>
              <a:t>Monday, October 19, 2020</a:t>
            </a:fld>
            <a:endParaRPr lang="en-US" dirty="0"/>
          </a:p>
        </p:txBody>
      </p:sp>
      <p:sp>
        <p:nvSpPr>
          <p:cNvPr id="6" name="Footer Placeholder 5"/>
          <p:cNvSpPr>
            <a:spLocks noGrp="1"/>
          </p:cNvSpPr>
          <p:nvPr>
            <p:ph type="ftr" sz="quarter" idx="11"/>
          </p:nvPr>
        </p:nvSpPr>
        <p:spPr/>
        <p:txBody>
          <a:bodyPr/>
          <a:lstStyle/>
          <a:p>
            <a:r>
              <a:rPr lang="en-US"/>
              <a:t>Aimee Edwards 1802376</a:t>
            </a:r>
            <a:endParaRPr lang="en-US" dirty="0"/>
          </a:p>
        </p:txBody>
      </p:sp>
      <p:sp>
        <p:nvSpPr>
          <p:cNvPr id="7" name="Slide Number Placeholder 6"/>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4177764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96DD80A-6BE3-4065-8AA1-A9CF691936BB}" type="datetime2">
              <a:rPr lang="en-US" smtClean="0"/>
              <a:t>Monday, October 19, 2020</a:t>
            </a:fld>
            <a:endParaRPr lang="en-US" dirty="0"/>
          </a:p>
        </p:txBody>
      </p:sp>
      <p:sp>
        <p:nvSpPr>
          <p:cNvPr id="6" name="Footer Placeholder 5"/>
          <p:cNvSpPr>
            <a:spLocks noGrp="1"/>
          </p:cNvSpPr>
          <p:nvPr>
            <p:ph type="ftr" sz="quarter" idx="11"/>
          </p:nvPr>
        </p:nvSpPr>
        <p:spPr/>
        <p:txBody>
          <a:bodyPr/>
          <a:lstStyle/>
          <a:p>
            <a:r>
              <a:rPr lang="en-US"/>
              <a:t>Aimee Edwards 1802376</a:t>
            </a:r>
            <a:endParaRPr lang="en-US" dirty="0"/>
          </a:p>
        </p:txBody>
      </p:sp>
      <p:sp>
        <p:nvSpPr>
          <p:cNvPr id="7" name="Slide Number Placeholder 6"/>
          <p:cNvSpPr>
            <a:spLocks noGrp="1"/>
          </p:cNvSpPr>
          <p:nvPr>
            <p:ph type="sldNum" sz="quarter" idx="12"/>
          </p:nvPr>
        </p:nvSpPr>
        <p:spPr/>
        <p:txBody>
          <a:bodyPr/>
          <a:lstStyle/>
          <a:p>
            <a:fld id="{3A4F6043-7A67-491B-98BC-F933DED7226D}"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15879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A1D10C-68B8-438F-9528-F60B563F6F68}" type="datetime2">
              <a:rPr lang="en-US" smtClean="0"/>
              <a:t>Monday, October 19, 2020</a:t>
            </a:fld>
            <a:endParaRPr lang="en-US" dirty="0"/>
          </a:p>
        </p:txBody>
      </p:sp>
      <p:sp>
        <p:nvSpPr>
          <p:cNvPr id="6" name="Footer Placeholder 5"/>
          <p:cNvSpPr>
            <a:spLocks noGrp="1"/>
          </p:cNvSpPr>
          <p:nvPr>
            <p:ph type="ftr" sz="quarter" idx="11"/>
          </p:nvPr>
        </p:nvSpPr>
        <p:spPr/>
        <p:txBody>
          <a:bodyPr/>
          <a:lstStyle/>
          <a:p>
            <a:r>
              <a:rPr lang="en-US"/>
              <a:t>Aimee Edwards 1802376</a:t>
            </a:r>
            <a:endParaRPr lang="en-US" dirty="0"/>
          </a:p>
        </p:txBody>
      </p:sp>
      <p:sp>
        <p:nvSpPr>
          <p:cNvPr id="7" name="Slide Number Placeholder 6"/>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525638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D80706-588D-4E3D-99AF-441B96AFC410}" type="datetime2">
              <a:rPr lang="en-US" smtClean="0"/>
              <a:t>Monday, October 19, 2020</a:t>
            </a:fld>
            <a:endParaRPr lang="en-US" dirty="0"/>
          </a:p>
        </p:txBody>
      </p:sp>
      <p:sp>
        <p:nvSpPr>
          <p:cNvPr id="4" name="Footer Placeholder 3"/>
          <p:cNvSpPr>
            <a:spLocks noGrp="1"/>
          </p:cNvSpPr>
          <p:nvPr>
            <p:ph type="ftr" sz="quarter" idx="11"/>
          </p:nvPr>
        </p:nvSpPr>
        <p:spPr/>
        <p:txBody>
          <a:bodyPr/>
          <a:lstStyle/>
          <a:p>
            <a:r>
              <a:rPr lang="en-US"/>
              <a:t>Aimee Edwards 1802376</a:t>
            </a:r>
            <a:endParaRPr lang="en-US" dirty="0"/>
          </a:p>
        </p:txBody>
      </p:sp>
      <p:sp>
        <p:nvSpPr>
          <p:cNvPr id="5" name="Slide Number Placeholder 4"/>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30819183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15920F0-6F97-4446-8954-DA61D47055BF}" type="datetime2">
              <a:rPr lang="en-US" smtClean="0"/>
              <a:t>Monday, October 19, 2020</a:t>
            </a:fld>
            <a:endParaRPr lang="en-US" dirty="0"/>
          </a:p>
        </p:txBody>
      </p:sp>
      <p:sp>
        <p:nvSpPr>
          <p:cNvPr id="4" name="Footer Placeholder 3"/>
          <p:cNvSpPr>
            <a:spLocks noGrp="1"/>
          </p:cNvSpPr>
          <p:nvPr>
            <p:ph type="ftr" sz="quarter" idx="11"/>
          </p:nvPr>
        </p:nvSpPr>
        <p:spPr/>
        <p:txBody>
          <a:bodyPr/>
          <a:lstStyle/>
          <a:p>
            <a:r>
              <a:rPr lang="en-US"/>
              <a:t>Aimee Edwards 1802376</a:t>
            </a:r>
            <a:endParaRPr lang="en-US" dirty="0"/>
          </a:p>
        </p:txBody>
      </p:sp>
      <p:sp>
        <p:nvSpPr>
          <p:cNvPr id="5" name="Slide Number Placeholder 4"/>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9299906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871D71-1776-4528-8E70-D34DE0173224}" type="datetime2">
              <a:rPr lang="en-US" smtClean="0"/>
              <a:t>Monday, October 19, 2020</a:t>
            </a:fld>
            <a:endParaRPr lang="en-US" dirty="0"/>
          </a:p>
        </p:txBody>
      </p:sp>
      <p:sp>
        <p:nvSpPr>
          <p:cNvPr id="5" name="Footer Placeholder 4"/>
          <p:cNvSpPr>
            <a:spLocks noGrp="1"/>
          </p:cNvSpPr>
          <p:nvPr>
            <p:ph type="ftr" sz="quarter" idx="11"/>
          </p:nvPr>
        </p:nvSpPr>
        <p:spPr/>
        <p:txBody>
          <a:bodyPr/>
          <a:lstStyle/>
          <a:p>
            <a:r>
              <a:rPr lang="en-US"/>
              <a:t>Aimee Edwards 1802376</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9368062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FE379-849C-4EBD-ABE4-EF7F654C7BAB}" type="datetime2">
              <a:rPr lang="en-US" smtClean="0"/>
              <a:t>Monday, October 19, 2020</a:t>
            </a:fld>
            <a:endParaRPr lang="en-US" dirty="0"/>
          </a:p>
        </p:txBody>
      </p:sp>
      <p:sp>
        <p:nvSpPr>
          <p:cNvPr id="5" name="Footer Placeholder 4"/>
          <p:cNvSpPr>
            <a:spLocks noGrp="1"/>
          </p:cNvSpPr>
          <p:nvPr>
            <p:ph type="ftr" sz="quarter" idx="11"/>
          </p:nvPr>
        </p:nvSpPr>
        <p:spPr/>
        <p:txBody>
          <a:bodyPr/>
          <a:lstStyle/>
          <a:p>
            <a:r>
              <a:rPr lang="en-US"/>
              <a:t>Aimee Edwards 1802376</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458370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4413-82C1-4EBC-8C6B-BC5F842D13A2}"/>
              </a:ext>
            </a:extLst>
          </p:cNvPr>
          <p:cNvSpPr>
            <a:spLocks noGrp="1"/>
          </p:cNvSpPr>
          <p:nvPr>
            <p:ph type="title"/>
          </p:nvPr>
        </p:nvSpPr>
        <p:spPr>
          <a:xfrm>
            <a:off x="420624" y="365125"/>
            <a:ext cx="10543032" cy="1325563"/>
          </a:xfrm>
        </p:spPr>
        <p:txBody>
          <a:bodyPr>
            <a:normAutofit/>
          </a:bodyPr>
          <a:lstStyle>
            <a:lvl1pPr>
              <a:lnSpc>
                <a:spcPct val="90000"/>
              </a:lnSpc>
              <a:defRPr sz="5200"/>
            </a:lvl1pPr>
          </a:lstStyle>
          <a:p>
            <a:r>
              <a:rPr lang="en-US" dirty="0"/>
              <a:t>Click to edit Master title style</a:t>
            </a:r>
          </a:p>
        </p:txBody>
      </p:sp>
      <p:sp>
        <p:nvSpPr>
          <p:cNvPr id="3" name="Content Placeholder 2">
            <a:extLst>
              <a:ext uri="{FF2B5EF4-FFF2-40B4-BE49-F238E27FC236}">
                <a16:creationId xmlns:a16="http://schemas.microsoft.com/office/drawing/2014/main" id="{328F029A-192E-4A44-ACC7-6C5212C77736}"/>
              </a:ext>
            </a:extLst>
          </p:cNvPr>
          <p:cNvSpPr>
            <a:spLocks noGrp="1"/>
          </p:cNvSpPr>
          <p:nvPr>
            <p:ph idx="1"/>
          </p:nvPr>
        </p:nvSpPr>
        <p:spPr>
          <a:xfrm>
            <a:off x="420625" y="1825625"/>
            <a:ext cx="10543031" cy="4206383"/>
          </a:xfrm>
        </p:spPr>
        <p:txBody>
          <a:bodyPr/>
          <a:lstStyle>
            <a:lvl1pPr>
              <a:defRPr sz="2400"/>
            </a:lvl1pPr>
            <a:lvl2pPr>
              <a:defRPr sz="22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D1A7D4-E57E-4789-896B-B2A051BF94F6}"/>
              </a:ext>
            </a:extLst>
          </p:cNvPr>
          <p:cNvSpPr>
            <a:spLocks noGrp="1"/>
          </p:cNvSpPr>
          <p:nvPr>
            <p:ph type="dt" sz="half" idx="10"/>
          </p:nvPr>
        </p:nvSpPr>
        <p:spPr>
          <a:xfrm>
            <a:off x="420624" y="6217920"/>
            <a:ext cx="2743200" cy="640080"/>
          </a:xfrm>
        </p:spPr>
        <p:txBody>
          <a:bodyPr/>
          <a:lstStyle>
            <a:lvl1pPr>
              <a:defRPr>
                <a:solidFill>
                  <a:schemeClr val="tx2"/>
                </a:solidFill>
              </a:defRPr>
            </a:lvl1pPr>
          </a:lstStyle>
          <a:p>
            <a:fld id="{B650A9F7-2FB4-47F1-A808-87F4CA839CB3}" type="datetime2">
              <a:rPr lang="en-US" smtClean="0"/>
              <a:t>Monday, October 19, 2020</a:t>
            </a:fld>
            <a:endParaRPr lang="en-US" dirty="0"/>
          </a:p>
        </p:txBody>
      </p:sp>
      <p:sp>
        <p:nvSpPr>
          <p:cNvPr id="5" name="Footer Placeholder 4">
            <a:extLst>
              <a:ext uri="{FF2B5EF4-FFF2-40B4-BE49-F238E27FC236}">
                <a16:creationId xmlns:a16="http://schemas.microsoft.com/office/drawing/2014/main" id="{A07B63EE-3B35-4F8A-BDA3-E778BFE14CA1}"/>
              </a:ext>
            </a:extLst>
          </p:cNvPr>
          <p:cNvSpPr>
            <a:spLocks noGrp="1"/>
          </p:cNvSpPr>
          <p:nvPr>
            <p:ph type="ftr" sz="quarter" idx="11"/>
          </p:nvPr>
        </p:nvSpPr>
        <p:spPr/>
        <p:txBody>
          <a:bodyPr/>
          <a:lstStyle>
            <a:lvl1pPr>
              <a:defRPr>
                <a:solidFill>
                  <a:schemeClr val="tx2"/>
                </a:solidFill>
              </a:defRPr>
            </a:lvl1pPr>
          </a:lstStyle>
          <a:p>
            <a:r>
              <a:rPr lang="en-US"/>
              <a:t>Aimee Edwards 1802376</a:t>
            </a:r>
            <a:endParaRPr lang="en-US" dirty="0"/>
          </a:p>
        </p:txBody>
      </p:sp>
      <p:sp>
        <p:nvSpPr>
          <p:cNvPr id="6" name="Slide Number Placeholder 5">
            <a:extLst>
              <a:ext uri="{FF2B5EF4-FFF2-40B4-BE49-F238E27FC236}">
                <a16:creationId xmlns:a16="http://schemas.microsoft.com/office/drawing/2014/main" id="{C8339EF2-7937-4C30-A883-7F7BD02802BC}"/>
              </a:ext>
            </a:extLst>
          </p:cNvPr>
          <p:cNvSpPr>
            <a:spLocks noGrp="1"/>
          </p:cNvSpPr>
          <p:nvPr>
            <p:ph type="sldNum" sz="quarter" idx="12"/>
          </p:nvPr>
        </p:nvSpPr>
        <p:spPr/>
        <p:txBody>
          <a:bodyPr/>
          <a:lstStyle>
            <a:lvl1pPr algn="ctr">
              <a:defRPr>
                <a:solidFill>
                  <a:schemeClr val="tx2"/>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2197205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926EFF4D-CA6A-49D5-9A50-872D5C0D86F5}" type="datetime2">
              <a:rPr lang="en-US" smtClean="0"/>
              <a:t>Monday, October 19, 2020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r>
              <a:rPr lang="en-US"/>
              <a:t>Aimee Edwards 1802376</a:t>
            </a:r>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A4F6043-7A67-491B-98BC-F933DED7226D}" type="slidenum">
              <a:rPr lang="en-US" smtClean="0"/>
              <a:pPr/>
              <a:t>‹#›</a:t>
            </a:fld>
            <a:endParaRPr lang="en-US" dirty="0"/>
          </a:p>
        </p:txBody>
      </p:sp>
    </p:spTree>
    <p:extLst>
      <p:ext uri="{BB962C8B-B14F-4D97-AF65-F5344CB8AC3E}">
        <p14:creationId xmlns:p14="http://schemas.microsoft.com/office/powerpoint/2010/main" val="1104873528"/>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 id="2147483756" r:id="rId18"/>
  </p:sldLayoutIdLst>
  <p:hf hd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8" Type="http://schemas.openxmlformats.org/officeDocument/2006/relationships/hyperlink" Target="https://www.oph.fi/en/education-system" TargetMode="External"/><Relationship Id="rId13" Type="http://schemas.openxmlformats.org/officeDocument/2006/relationships/hyperlink" Target="https://www.theschoolrun.com/overview-welsh-education-system" TargetMode="External"/><Relationship Id="rId3" Type="http://schemas.openxmlformats.org/officeDocument/2006/relationships/hyperlink" Target="https://www.baronarelocation.com/blog/the-advantages-of-the-finnish-education-system#:~:text=Finnish%20education%20system%20promotes%20a,methods%20of%20teaching%20and%20styles" TargetMode="External"/><Relationship Id="rId7" Type="http://schemas.openxmlformats.org/officeDocument/2006/relationships/hyperlink" Target="https://www.internationalstudent.com/study_uk/education_system/" TargetMode="External"/><Relationship Id="rId12" Type="http://schemas.openxmlformats.org/officeDocument/2006/relationships/hyperlink" Target="https://schooladvisor.my/articles/15-amazing-facts-about-finlands-education-system/" TargetMode="Externa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hyperlink" Target="https://bigthink.com/politics-current-affairs/finland-education-system-criticisms?rebelltitem=5#rebelltitem5" TargetMode="External"/><Relationship Id="rId11" Type="http://schemas.openxmlformats.org/officeDocument/2006/relationships/hyperlink" Target="https://minedu.fi/en/pisa-2000-en" TargetMode="External"/><Relationship Id="rId5" Type="http://schemas.openxmlformats.org/officeDocument/2006/relationships/hyperlink" Target="https://www.collinsdictionary.com/dictionary/english/national-curriculum" TargetMode="External"/><Relationship Id="rId10" Type="http://schemas.openxmlformats.org/officeDocument/2006/relationships/hyperlink" Target="https://minedu.fi/en/education-system" TargetMode="External"/><Relationship Id="rId4" Type="http://schemas.openxmlformats.org/officeDocument/2006/relationships/hyperlink" Target="https://dictionary.cambridge.org/dictionary/english/curriculum" TargetMode="External"/><Relationship Id="rId9" Type="http://schemas.openxmlformats.org/officeDocument/2006/relationships/hyperlink" Target="https://www.simplypsychology.org/piaget.html" TargetMode="External"/><Relationship Id="rId14" Type="http://schemas.openxmlformats.org/officeDocument/2006/relationships/hyperlink" Target="https://hwb.gov.wales/curriculum-for-wales/introdu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F8D0B68-F897-495B-9949-EFEF09523671}"/>
              </a:ext>
            </a:extLst>
          </p:cNvPr>
          <p:cNvPicPr>
            <a:picLocks noChangeAspect="1"/>
          </p:cNvPicPr>
          <p:nvPr/>
        </p:nvPicPr>
        <p:blipFill rotWithShape="1">
          <a:blip r:embed="rId2"/>
          <a:srcRect t="14449"/>
          <a:stretch/>
        </p:blipFill>
        <p:spPr>
          <a:xfrm>
            <a:off x="20" y="10"/>
            <a:ext cx="12191979" cy="6857990"/>
          </a:xfrm>
          <a:prstGeom prst="rect">
            <a:avLst/>
          </a:prstGeom>
        </p:spPr>
      </p:pic>
      <p:sp>
        <p:nvSpPr>
          <p:cNvPr id="2" name="Title 1">
            <a:extLst>
              <a:ext uri="{FF2B5EF4-FFF2-40B4-BE49-F238E27FC236}">
                <a16:creationId xmlns:a16="http://schemas.microsoft.com/office/drawing/2014/main" id="{17C8254C-8761-42E4-83DF-6BBA4A71E889}"/>
              </a:ext>
            </a:extLst>
          </p:cNvPr>
          <p:cNvSpPr>
            <a:spLocks noGrp="1"/>
          </p:cNvSpPr>
          <p:nvPr>
            <p:ph type="ctrTitle"/>
          </p:nvPr>
        </p:nvSpPr>
        <p:spPr>
          <a:xfrm>
            <a:off x="422899" y="576263"/>
            <a:ext cx="4444436" cy="2967606"/>
          </a:xfrm>
        </p:spPr>
        <p:txBody>
          <a:bodyPr anchor="b">
            <a:normAutofit fontScale="90000"/>
          </a:bodyPr>
          <a:lstStyle/>
          <a:p>
            <a:pPr algn="l"/>
            <a:r>
              <a:rPr lang="en-GB" sz="4800" dirty="0"/>
              <a:t>Comparing a global curriculum with a UK curriculum.</a:t>
            </a:r>
          </a:p>
        </p:txBody>
      </p:sp>
      <p:sp>
        <p:nvSpPr>
          <p:cNvPr id="3" name="Subtitle 2">
            <a:extLst>
              <a:ext uri="{FF2B5EF4-FFF2-40B4-BE49-F238E27FC236}">
                <a16:creationId xmlns:a16="http://schemas.microsoft.com/office/drawing/2014/main" id="{1C688C4D-D19B-40BF-A78E-37C8C8ECAC28}"/>
              </a:ext>
            </a:extLst>
          </p:cNvPr>
          <p:cNvSpPr>
            <a:spLocks noGrp="1"/>
          </p:cNvSpPr>
          <p:nvPr>
            <p:ph type="subTitle" idx="1"/>
          </p:nvPr>
        </p:nvSpPr>
        <p:spPr>
          <a:xfrm>
            <a:off x="422898" y="3663290"/>
            <a:ext cx="5673101" cy="2014496"/>
          </a:xfrm>
        </p:spPr>
        <p:txBody>
          <a:bodyPr>
            <a:normAutofit fontScale="77500" lnSpcReduction="20000"/>
          </a:bodyPr>
          <a:lstStyle/>
          <a:p>
            <a:pPr algn="l"/>
            <a:r>
              <a:rPr lang="en-GB" dirty="0">
                <a:solidFill>
                  <a:schemeClr val="tx1"/>
                </a:solidFill>
              </a:rPr>
              <a:t>Curriculum Studies: Principles and Innovation.</a:t>
            </a:r>
          </a:p>
          <a:p>
            <a:pPr algn="l"/>
            <a:r>
              <a:rPr lang="en-GB" dirty="0">
                <a:solidFill>
                  <a:schemeClr val="tx1"/>
                </a:solidFill>
              </a:rPr>
              <a:t>ECES6013C.</a:t>
            </a:r>
          </a:p>
          <a:p>
            <a:pPr algn="l"/>
            <a:r>
              <a:rPr lang="en-GB" dirty="0">
                <a:solidFill>
                  <a:schemeClr val="tx1"/>
                </a:solidFill>
              </a:rPr>
              <a:t>19/10/2020.</a:t>
            </a:r>
          </a:p>
          <a:p>
            <a:pPr algn="l"/>
            <a:r>
              <a:rPr lang="en-GB" dirty="0">
                <a:solidFill>
                  <a:schemeClr val="tx1"/>
                </a:solidFill>
              </a:rPr>
              <a:t>Aimee Edwards.</a:t>
            </a:r>
          </a:p>
          <a:p>
            <a:pPr algn="l"/>
            <a:r>
              <a:rPr lang="en-GB" dirty="0">
                <a:solidFill>
                  <a:schemeClr val="tx1"/>
                </a:solidFill>
              </a:rPr>
              <a:t>1802376.</a:t>
            </a:r>
          </a:p>
        </p:txBody>
      </p:sp>
    </p:spTree>
    <p:extLst>
      <p:ext uri="{BB962C8B-B14F-4D97-AF65-F5344CB8AC3E}">
        <p14:creationId xmlns:p14="http://schemas.microsoft.com/office/powerpoint/2010/main" val="39160732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B79E39-7EE6-4930-958C-73E2DACC24E1}"/>
              </a:ext>
            </a:extLst>
          </p:cNvPr>
          <p:cNvSpPr>
            <a:spLocks noGrp="1"/>
          </p:cNvSpPr>
          <p:nvPr>
            <p:ph type="title"/>
          </p:nvPr>
        </p:nvSpPr>
        <p:spPr>
          <a:xfrm>
            <a:off x="641074" y="1314450"/>
            <a:ext cx="2844002" cy="3680244"/>
          </a:xfrm>
        </p:spPr>
        <p:txBody>
          <a:bodyPr vert="horz" lIns="91440" tIns="45720" rIns="91440" bIns="45720" rtlCol="0" anchor="ctr">
            <a:normAutofit/>
          </a:bodyPr>
          <a:lstStyle/>
          <a:p>
            <a:pPr algn="l"/>
            <a:r>
              <a:rPr lang="en-US" sz="3100"/>
              <a:t>Introduction and objectives.</a:t>
            </a:r>
          </a:p>
        </p:txBody>
      </p:sp>
      <p:pic>
        <p:nvPicPr>
          <p:cNvPr id="18" name="Picture 17">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0" name="Picture 19">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
        <p:nvSpPr>
          <p:cNvPr id="4" name="Footer Placeholder 3">
            <a:extLst>
              <a:ext uri="{FF2B5EF4-FFF2-40B4-BE49-F238E27FC236}">
                <a16:creationId xmlns:a16="http://schemas.microsoft.com/office/drawing/2014/main" id="{C6CD205B-9883-40F1-9F61-7F8A28692FAD}"/>
              </a:ext>
            </a:extLst>
          </p:cNvPr>
          <p:cNvSpPr>
            <a:spLocks noGrp="1"/>
          </p:cNvSpPr>
          <p:nvPr>
            <p:ph type="ftr" sz="quarter" idx="11"/>
          </p:nvPr>
        </p:nvSpPr>
        <p:spPr>
          <a:xfrm>
            <a:off x="4594224" y="5883275"/>
            <a:ext cx="5244125" cy="365125"/>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Aimee Edwards 1802376</a:t>
            </a:r>
          </a:p>
        </p:txBody>
      </p:sp>
      <p:sp>
        <p:nvSpPr>
          <p:cNvPr id="5" name="Slide Number Placeholder 4">
            <a:extLst>
              <a:ext uri="{FF2B5EF4-FFF2-40B4-BE49-F238E27FC236}">
                <a16:creationId xmlns:a16="http://schemas.microsoft.com/office/drawing/2014/main" id="{FB3DABE6-8CED-4A21-ABF7-3074AAED4F50}"/>
              </a:ext>
            </a:extLst>
          </p:cNvPr>
          <p:cNvSpPr>
            <a:spLocks noGrp="1"/>
          </p:cNvSpPr>
          <p:nvPr>
            <p:ph type="sldNum" sz="quarter" idx="12"/>
          </p:nvPr>
        </p:nvSpPr>
        <p:spPr>
          <a:xfrm>
            <a:off x="10514011" y="5883275"/>
            <a:ext cx="764215" cy="365125"/>
          </a:xfrm>
        </p:spPr>
        <p:txBody>
          <a:bodyPr vert="horz" lIns="91440" tIns="45720" rIns="91440" bIns="45720" rtlCol="0" anchor="ctr">
            <a:normAutofit/>
          </a:bodyPr>
          <a:lstStyle/>
          <a:p>
            <a:pPr algn="r">
              <a:spcAft>
                <a:spcPts val="600"/>
              </a:spcAft>
            </a:pPr>
            <a:fld id="{3A4F6043-7A67-491B-98BC-F933DED7226D}" type="slidenum">
              <a:rPr lang="en-US" kern="1200" dirty="0">
                <a:solidFill>
                  <a:schemeClr val="tx1"/>
                </a:solidFill>
                <a:latin typeface="+mn-lt"/>
                <a:ea typeface="+mn-ea"/>
                <a:cs typeface="+mn-cs"/>
              </a:rPr>
              <a:pPr algn="r">
                <a:spcAft>
                  <a:spcPts val="600"/>
                </a:spcAft>
              </a:pPr>
              <a:t>2</a:t>
            </a:fld>
            <a:endParaRPr lang="en-US" kern="1200" dirty="0">
              <a:solidFill>
                <a:schemeClr val="tx1"/>
              </a:solidFill>
              <a:latin typeface="+mn-lt"/>
              <a:ea typeface="+mn-ea"/>
              <a:cs typeface="+mn-cs"/>
            </a:endParaRPr>
          </a:p>
        </p:txBody>
      </p:sp>
      <p:graphicFrame>
        <p:nvGraphicFramePr>
          <p:cNvPr id="10" name="TextBox 7">
            <a:extLst>
              <a:ext uri="{FF2B5EF4-FFF2-40B4-BE49-F238E27FC236}">
                <a16:creationId xmlns:a16="http://schemas.microsoft.com/office/drawing/2014/main" id="{AA1F7620-31F3-406B-B527-2CCB982C710B}"/>
              </a:ext>
            </a:extLst>
          </p:cNvPr>
          <p:cNvGraphicFramePr/>
          <p:nvPr>
            <p:extLst>
              <p:ext uri="{D42A27DB-BD31-4B8C-83A1-F6EECF244321}">
                <p14:modId xmlns:p14="http://schemas.microsoft.com/office/powerpoint/2010/main" val="200947767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822219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4674E-12C2-4E90-9F07-010387F7D250}"/>
              </a:ext>
            </a:extLst>
          </p:cNvPr>
          <p:cNvSpPr>
            <a:spLocks noGrp="1"/>
          </p:cNvSpPr>
          <p:nvPr>
            <p:ph type="title"/>
          </p:nvPr>
        </p:nvSpPr>
        <p:spPr/>
        <p:txBody>
          <a:bodyPr>
            <a:normAutofit fontScale="90000"/>
          </a:bodyPr>
          <a:lstStyle/>
          <a:p>
            <a:r>
              <a:rPr lang="en-GB" dirty="0"/>
              <a:t>Key terms and relevant information.</a:t>
            </a:r>
          </a:p>
        </p:txBody>
      </p:sp>
      <p:sp>
        <p:nvSpPr>
          <p:cNvPr id="4" name="Footer Placeholder 3">
            <a:extLst>
              <a:ext uri="{FF2B5EF4-FFF2-40B4-BE49-F238E27FC236}">
                <a16:creationId xmlns:a16="http://schemas.microsoft.com/office/drawing/2014/main" id="{AA66F38D-C503-4607-A4D9-7E36A2C67201}"/>
              </a:ext>
            </a:extLst>
          </p:cNvPr>
          <p:cNvSpPr>
            <a:spLocks noGrp="1"/>
          </p:cNvSpPr>
          <p:nvPr>
            <p:ph type="ftr" sz="quarter" idx="11"/>
          </p:nvPr>
        </p:nvSpPr>
        <p:spPr>
          <a:xfrm>
            <a:off x="420624" y="6310312"/>
            <a:ext cx="6672887" cy="365125"/>
          </a:xfrm>
        </p:spPr>
        <p:txBody>
          <a:bodyPr/>
          <a:lstStyle/>
          <a:p>
            <a:r>
              <a:rPr lang="en-US" sz="1400" dirty="0"/>
              <a:t>Aimee Edwards 1802376</a:t>
            </a:r>
          </a:p>
        </p:txBody>
      </p:sp>
      <p:sp>
        <p:nvSpPr>
          <p:cNvPr id="5" name="Slide Number Placeholder 4">
            <a:extLst>
              <a:ext uri="{FF2B5EF4-FFF2-40B4-BE49-F238E27FC236}">
                <a16:creationId xmlns:a16="http://schemas.microsoft.com/office/drawing/2014/main" id="{AD8C550C-BC5C-4127-8380-709A558AD4DF}"/>
              </a:ext>
            </a:extLst>
          </p:cNvPr>
          <p:cNvSpPr>
            <a:spLocks noGrp="1"/>
          </p:cNvSpPr>
          <p:nvPr>
            <p:ph type="sldNum" sz="quarter" idx="12"/>
          </p:nvPr>
        </p:nvSpPr>
        <p:spPr>
          <a:xfrm>
            <a:off x="10581548" y="6310311"/>
            <a:ext cx="764215" cy="365125"/>
          </a:xfrm>
        </p:spPr>
        <p:txBody>
          <a:bodyPr/>
          <a:lstStyle/>
          <a:p>
            <a:fld id="{3A4F6043-7A67-491B-98BC-F933DED7226D}" type="slidenum">
              <a:rPr lang="en-US" sz="1400" smtClean="0"/>
              <a:pPr/>
              <a:t>3</a:t>
            </a:fld>
            <a:endParaRPr lang="en-US" sz="1400" dirty="0"/>
          </a:p>
        </p:txBody>
      </p:sp>
      <p:sp>
        <p:nvSpPr>
          <p:cNvPr id="8" name="TextBox 7">
            <a:extLst>
              <a:ext uri="{FF2B5EF4-FFF2-40B4-BE49-F238E27FC236}">
                <a16:creationId xmlns:a16="http://schemas.microsoft.com/office/drawing/2014/main" id="{9073F8D2-7CC2-4979-885A-3D683489B654}"/>
              </a:ext>
            </a:extLst>
          </p:cNvPr>
          <p:cNvSpPr txBox="1"/>
          <p:nvPr/>
        </p:nvSpPr>
        <p:spPr>
          <a:xfrm>
            <a:off x="420624" y="2095500"/>
            <a:ext cx="11371326" cy="4062651"/>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subjects studied in a school, college, etc. and what each subject includes.” (Cambridge university press, 2020).</a:t>
            </a:r>
          </a:p>
          <a:p>
            <a:pPr marL="285750" indent="-285750">
              <a:buFont typeface="Arial" panose="020B0604020202020204" pitchFamily="34" charset="0"/>
              <a:buChar char="•"/>
            </a:pPr>
            <a:r>
              <a:rPr lang="en-GB" sz="2400" dirty="0"/>
              <a:t>“The National Curriculum is the course of study that most school pupils in England and Wales are meant to follow between the ages of 5 and 16” (Collins dictionary, 2020).</a:t>
            </a:r>
          </a:p>
          <a:p>
            <a:pPr marL="285750" indent="-285750">
              <a:buFont typeface="Arial" panose="020B0604020202020204" pitchFamily="34" charset="0"/>
              <a:buChar char="•"/>
            </a:pPr>
            <a:r>
              <a:rPr lang="en-GB" sz="2400" dirty="0"/>
              <a:t>Core subjects are English, maths and science.</a:t>
            </a:r>
          </a:p>
          <a:p>
            <a:pPr marL="285750" indent="-285750">
              <a:buFont typeface="Arial" panose="020B0604020202020204" pitchFamily="34" charset="0"/>
              <a:buChar char="•"/>
            </a:pPr>
            <a:r>
              <a:rPr lang="en-GB" sz="2400" dirty="0"/>
              <a:t>Other subjects are design and technology, art, history, geography, physical education, music and a foreign language. </a:t>
            </a:r>
          </a:p>
          <a:p>
            <a:pPr marL="285750" indent="-285750">
              <a:buFont typeface="Arial" panose="020B0604020202020204" pitchFamily="34" charset="0"/>
              <a:buChar char="•"/>
            </a:pPr>
            <a:r>
              <a:rPr lang="en-GB" sz="2400" dirty="0"/>
              <a:t>Assessed according to attainment targets in each key stage.</a:t>
            </a:r>
          </a:p>
          <a:p>
            <a:pPr marL="285750" indent="-285750">
              <a:buFont typeface="Arial" panose="020B0604020202020204" pitchFamily="34" charset="0"/>
              <a:buChar char="•"/>
            </a:pPr>
            <a:r>
              <a:rPr lang="en-GB" sz="2400" dirty="0"/>
              <a:t>4 key stages, 5-7, 7-11, 11-14, 14-16.</a:t>
            </a:r>
          </a:p>
          <a:p>
            <a:pPr marL="285750" indent="-285750">
              <a:buFont typeface="Arial" panose="020B0604020202020204" pitchFamily="34" charset="0"/>
              <a:buChar char="•"/>
            </a:pPr>
            <a:r>
              <a:rPr lang="en-GB" sz="2400" dirty="0"/>
              <a:t>EARLY YEARS: 3-5.</a:t>
            </a:r>
          </a:p>
          <a:p>
            <a:endParaRPr lang="en-GB" dirty="0"/>
          </a:p>
        </p:txBody>
      </p:sp>
    </p:spTree>
    <p:extLst>
      <p:ext uri="{BB962C8B-B14F-4D97-AF65-F5344CB8AC3E}">
        <p14:creationId xmlns:p14="http://schemas.microsoft.com/office/powerpoint/2010/main" val="4100330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28B170-B7BC-4BDA-AF69-28A89C4F89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 of a logo&#10;&#10;Description automatically generated">
            <a:extLst>
              <a:ext uri="{FF2B5EF4-FFF2-40B4-BE49-F238E27FC236}">
                <a16:creationId xmlns:a16="http://schemas.microsoft.com/office/drawing/2014/main" id="{7331F09F-498D-48D1-BF9E-7529CC3E1A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09362" y="618517"/>
            <a:ext cx="3251257" cy="562988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21" name="Picture 20">
            <a:extLst>
              <a:ext uri="{FF2B5EF4-FFF2-40B4-BE49-F238E27FC236}">
                <a16:creationId xmlns:a16="http://schemas.microsoft.com/office/drawing/2014/main" id="{2E1E8C82-833C-4573-807A-A01BED3757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F9B2192-67CA-4FD3-B43A-DEAACC5732EC}"/>
              </a:ext>
            </a:extLst>
          </p:cNvPr>
          <p:cNvSpPr>
            <a:spLocks noGrp="1"/>
          </p:cNvSpPr>
          <p:nvPr>
            <p:ph type="title"/>
          </p:nvPr>
        </p:nvSpPr>
        <p:spPr>
          <a:xfrm>
            <a:off x="913776" y="640831"/>
            <a:ext cx="6564205" cy="1573863"/>
          </a:xfrm>
        </p:spPr>
        <p:txBody>
          <a:bodyPr vert="horz" lIns="91440" tIns="45720" rIns="91440" bIns="45720" rtlCol="0" anchor="ctr">
            <a:normAutofit/>
          </a:bodyPr>
          <a:lstStyle/>
          <a:p>
            <a:r>
              <a:rPr lang="en-US" sz="3600"/>
              <a:t>The Finland education curriculum</a:t>
            </a:r>
          </a:p>
        </p:txBody>
      </p:sp>
      <p:sp>
        <p:nvSpPr>
          <p:cNvPr id="10" name="TextBox 9">
            <a:extLst>
              <a:ext uri="{FF2B5EF4-FFF2-40B4-BE49-F238E27FC236}">
                <a16:creationId xmlns:a16="http://schemas.microsoft.com/office/drawing/2014/main" id="{9E140A31-53E8-452F-88FE-19BE54E983D6}"/>
              </a:ext>
            </a:extLst>
          </p:cNvPr>
          <p:cNvSpPr txBox="1"/>
          <p:nvPr/>
        </p:nvSpPr>
        <p:spPr>
          <a:xfrm>
            <a:off x="913774" y="2367092"/>
            <a:ext cx="6564207" cy="3881309"/>
          </a:xfrm>
          <a:prstGeom prst="rect">
            <a:avLst/>
          </a:prstGeom>
        </p:spPr>
        <p:txBody>
          <a:bodyPr vert="horz" lIns="91440" tIns="45720" rIns="91440" bIns="45720" rtlCol="0">
            <a:normAutofit/>
          </a:bodyPr>
          <a:lstStyle/>
          <a:p>
            <a:pPr marL="285750" indent="-228600" defTabSz="914400">
              <a:lnSpc>
                <a:spcPct val="110000"/>
              </a:lnSpc>
              <a:spcAft>
                <a:spcPts val="600"/>
              </a:spcAft>
              <a:buClr>
                <a:schemeClr val="tx1"/>
              </a:buClr>
              <a:buFont typeface="Arial" panose="020B0604020202020204" pitchFamily="34" charset="0"/>
              <a:buChar char="•"/>
            </a:pPr>
            <a:r>
              <a:rPr lang="en-US" sz="1700" cap="all"/>
              <a:t>7 aspects of the education system. </a:t>
            </a:r>
          </a:p>
          <a:p>
            <a:pPr marL="285750" indent="-228600" defTabSz="914400">
              <a:lnSpc>
                <a:spcPct val="110000"/>
              </a:lnSpc>
              <a:spcAft>
                <a:spcPts val="600"/>
              </a:spcAft>
              <a:buClr>
                <a:schemeClr val="tx1"/>
              </a:buClr>
              <a:buFont typeface="Arial" panose="020B0604020202020204" pitchFamily="34" charset="0"/>
              <a:buChar char="•"/>
            </a:pPr>
            <a:r>
              <a:rPr lang="en-US" sz="1700" cap="all"/>
              <a:t>Compulsory education: 1 year pre-primary for 6 year olds.</a:t>
            </a:r>
          </a:p>
          <a:p>
            <a:pPr marL="285750" indent="-228600" defTabSz="914400">
              <a:lnSpc>
                <a:spcPct val="110000"/>
              </a:lnSpc>
              <a:spcAft>
                <a:spcPts val="600"/>
              </a:spcAft>
              <a:buClr>
                <a:schemeClr val="tx1"/>
              </a:buClr>
              <a:buFont typeface="Arial" panose="020B0604020202020204" pitchFamily="34" charset="0"/>
              <a:buChar char="•"/>
            </a:pPr>
            <a:r>
              <a:rPr lang="en-US" sz="1700" cap="all"/>
              <a:t>7 years basic education for 7-16 year olds.</a:t>
            </a:r>
          </a:p>
          <a:p>
            <a:pPr marL="285750" indent="-228600" defTabSz="914400">
              <a:lnSpc>
                <a:spcPct val="110000"/>
              </a:lnSpc>
              <a:spcAft>
                <a:spcPts val="600"/>
              </a:spcAft>
              <a:buClr>
                <a:schemeClr val="tx1"/>
              </a:buClr>
              <a:buFont typeface="Arial" panose="020B0604020202020204" pitchFamily="34" charset="0"/>
              <a:buChar char="•"/>
            </a:pPr>
            <a:endParaRPr lang="en-US" sz="1700" cap="all"/>
          </a:p>
          <a:p>
            <a:pPr marL="285750" indent="-228600" defTabSz="914400">
              <a:lnSpc>
                <a:spcPct val="110000"/>
              </a:lnSpc>
              <a:spcAft>
                <a:spcPts val="600"/>
              </a:spcAft>
              <a:buClr>
                <a:schemeClr val="tx1"/>
              </a:buClr>
              <a:buFont typeface="Arial" panose="020B0604020202020204" pitchFamily="34" charset="0"/>
              <a:buChar char="•"/>
            </a:pPr>
            <a:r>
              <a:rPr lang="en-US" sz="1700" cap="all"/>
              <a:t>“The National Curriculum Guidelines on Early Childhood Education and Care in Finland, approved by the Finnish National Agency for Education, guide the planning and implementation of the contents of ECEC and function as the basis for drawing up the local ECEC curricula.” (The Ministry of education and culture, 2020).</a:t>
            </a:r>
          </a:p>
          <a:p>
            <a:pPr indent="-228600" defTabSz="914400">
              <a:lnSpc>
                <a:spcPct val="110000"/>
              </a:lnSpc>
              <a:spcAft>
                <a:spcPts val="600"/>
              </a:spcAft>
              <a:buClr>
                <a:schemeClr val="tx1"/>
              </a:buClr>
              <a:buFont typeface="Arial" panose="020B0604020202020204" pitchFamily="34" charset="0"/>
              <a:buChar char="•"/>
            </a:pPr>
            <a:endParaRPr lang="en-US" sz="1700" cap="all"/>
          </a:p>
        </p:txBody>
      </p:sp>
      <p:sp>
        <p:nvSpPr>
          <p:cNvPr id="4" name="Footer Placeholder 3">
            <a:extLst>
              <a:ext uri="{FF2B5EF4-FFF2-40B4-BE49-F238E27FC236}">
                <a16:creationId xmlns:a16="http://schemas.microsoft.com/office/drawing/2014/main" id="{FD1F7409-FB2A-4023-ACD1-83F2BBA9138A}"/>
              </a:ext>
            </a:extLst>
          </p:cNvPr>
          <p:cNvSpPr>
            <a:spLocks noGrp="1"/>
          </p:cNvSpPr>
          <p:nvPr>
            <p:ph type="ftr" sz="quarter" idx="11"/>
          </p:nvPr>
        </p:nvSpPr>
        <p:spPr>
          <a:xfrm>
            <a:off x="913775" y="6265130"/>
            <a:ext cx="4418389" cy="365125"/>
          </a:xfrm>
        </p:spPr>
        <p:txBody>
          <a:bodyPr vert="horz" lIns="91440" tIns="45720" rIns="91440" bIns="45720" rtlCol="0" anchor="ctr">
            <a:normAutofit/>
          </a:bodyPr>
          <a:lstStyle/>
          <a:p>
            <a:pPr defTabSz="914400">
              <a:spcAft>
                <a:spcPts val="600"/>
              </a:spcAft>
            </a:pPr>
            <a:r>
              <a:rPr lang="en-US" kern="1200">
                <a:solidFill>
                  <a:schemeClr val="tx1"/>
                </a:solidFill>
                <a:latin typeface="+mn-lt"/>
                <a:ea typeface="+mn-ea"/>
                <a:cs typeface="+mn-cs"/>
              </a:rPr>
              <a:t>Aimee Edwards 1802376</a:t>
            </a:r>
          </a:p>
        </p:txBody>
      </p:sp>
      <p:sp>
        <p:nvSpPr>
          <p:cNvPr id="5" name="Slide Number Placeholder 4">
            <a:extLst>
              <a:ext uri="{FF2B5EF4-FFF2-40B4-BE49-F238E27FC236}">
                <a16:creationId xmlns:a16="http://schemas.microsoft.com/office/drawing/2014/main" id="{FE6383C4-2D00-4636-B30F-52FC2020DFD4}"/>
              </a:ext>
            </a:extLst>
          </p:cNvPr>
          <p:cNvSpPr>
            <a:spLocks noGrp="1"/>
          </p:cNvSpPr>
          <p:nvPr>
            <p:ph type="sldNum" sz="quarter" idx="12"/>
          </p:nvPr>
        </p:nvSpPr>
        <p:spPr>
          <a:xfrm>
            <a:off x="10514011" y="6265130"/>
            <a:ext cx="764215" cy="365125"/>
          </a:xfrm>
        </p:spPr>
        <p:txBody>
          <a:bodyPr vert="horz" lIns="91440" tIns="45720" rIns="91440" bIns="45720" rtlCol="0" anchor="ctr">
            <a:normAutofit/>
          </a:bodyPr>
          <a:lstStyle/>
          <a:p>
            <a:pPr algn="r" defTabSz="914400">
              <a:spcAft>
                <a:spcPts val="600"/>
              </a:spcAft>
            </a:pPr>
            <a:fld id="{3A4F6043-7A67-491B-98BC-F933DED7226D}" type="slidenum">
              <a:rPr lang="en-US" smtClean="0">
                <a:solidFill>
                  <a:schemeClr val="tx1"/>
                </a:solidFill>
              </a:rPr>
              <a:pPr algn="r" defTabSz="914400">
                <a:spcAft>
                  <a:spcPts val="600"/>
                </a:spcAft>
              </a:pPr>
              <a:t>4</a:t>
            </a:fld>
            <a:endParaRPr lang="en-US">
              <a:solidFill>
                <a:schemeClr val="tx1"/>
              </a:solidFill>
            </a:endParaRPr>
          </a:p>
        </p:txBody>
      </p:sp>
    </p:spTree>
    <p:extLst>
      <p:ext uri="{BB962C8B-B14F-4D97-AF65-F5344CB8AC3E}">
        <p14:creationId xmlns:p14="http://schemas.microsoft.com/office/powerpoint/2010/main" val="1097822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11FFA-79E1-4087-B860-FD3008428969}"/>
              </a:ext>
            </a:extLst>
          </p:cNvPr>
          <p:cNvSpPr>
            <a:spLocks noGrp="1"/>
          </p:cNvSpPr>
          <p:nvPr>
            <p:ph type="title"/>
          </p:nvPr>
        </p:nvSpPr>
        <p:spPr>
          <a:xfrm>
            <a:off x="802731" y="331045"/>
            <a:ext cx="10543032" cy="1325563"/>
          </a:xfrm>
        </p:spPr>
        <p:txBody>
          <a:bodyPr>
            <a:normAutofit fontScale="90000"/>
          </a:bodyPr>
          <a:lstStyle/>
          <a:p>
            <a:r>
              <a:rPr lang="en-GB" dirty="0"/>
              <a:t>Finland's Education system benefits.</a:t>
            </a:r>
          </a:p>
        </p:txBody>
      </p:sp>
      <p:graphicFrame>
        <p:nvGraphicFramePr>
          <p:cNvPr id="6" name="Table 6">
            <a:extLst>
              <a:ext uri="{FF2B5EF4-FFF2-40B4-BE49-F238E27FC236}">
                <a16:creationId xmlns:a16="http://schemas.microsoft.com/office/drawing/2014/main" id="{244B6494-70EB-4F1A-BFC4-EA6432C18A2B}"/>
              </a:ext>
            </a:extLst>
          </p:cNvPr>
          <p:cNvGraphicFramePr>
            <a:graphicFrameLocks noGrp="1"/>
          </p:cNvGraphicFramePr>
          <p:nvPr>
            <p:ph idx="1"/>
            <p:extLst>
              <p:ext uri="{D42A27DB-BD31-4B8C-83A1-F6EECF244321}">
                <p14:modId xmlns:p14="http://schemas.microsoft.com/office/powerpoint/2010/main" val="47923443"/>
              </p:ext>
            </p:extLst>
          </p:nvPr>
        </p:nvGraphicFramePr>
        <p:xfrm>
          <a:off x="824708" y="1880990"/>
          <a:ext cx="10542584" cy="1483360"/>
        </p:xfrm>
        <a:graphic>
          <a:graphicData uri="http://schemas.openxmlformats.org/drawingml/2006/table">
            <a:tbl>
              <a:tblPr firstRow="1" bandRow="1">
                <a:tableStyleId>{5C22544A-7EE6-4342-B048-85BDC9FD1C3A}</a:tableStyleId>
              </a:tblPr>
              <a:tblGrid>
                <a:gridCol w="2635646">
                  <a:extLst>
                    <a:ext uri="{9D8B030D-6E8A-4147-A177-3AD203B41FA5}">
                      <a16:colId xmlns:a16="http://schemas.microsoft.com/office/drawing/2014/main" val="3511729151"/>
                    </a:ext>
                  </a:extLst>
                </a:gridCol>
                <a:gridCol w="2635646">
                  <a:extLst>
                    <a:ext uri="{9D8B030D-6E8A-4147-A177-3AD203B41FA5}">
                      <a16:colId xmlns:a16="http://schemas.microsoft.com/office/drawing/2014/main" val="1240039650"/>
                    </a:ext>
                  </a:extLst>
                </a:gridCol>
                <a:gridCol w="2635646">
                  <a:extLst>
                    <a:ext uri="{9D8B030D-6E8A-4147-A177-3AD203B41FA5}">
                      <a16:colId xmlns:a16="http://schemas.microsoft.com/office/drawing/2014/main" val="1623024829"/>
                    </a:ext>
                  </a:extLst>
                </a:gridCol>
                <a:gridCol w="2635646">
                  <a:extLst>
                    <a:ext uri="{9D8B030D-6E8A-4147-A177-3AD203B41FA5}">
                      <a16:colId xmlns:a16="http://schemas.microsoft.com/office/drawing/2014/main" val="1950107440"/>
                    </a:ext>
                  </a:extLst>
                </a:gridCol>
              </a:tblGrid>
              <a:tr h="370840">
                <a:tc>
                  <a:txBody>
                    <a:bodyPr/>
                    <a:lstStyle/>
                    <a:p>
                      <a:r>
                        <a:rPr lang="en-GB" dirty="0"/>
                        <a:t>FINLAND’S RESULTS:</a:t>
                      </a:r>
                    </a:p>
                  </a:txBody>
                  <a:tcPr/>
                </a:tc>
                <a:tc>
                  <a:txBody>
                    <a:bodyPr/>
                    <a:lstStyle/>
                    <a:p>
                      <a:r>
                        <a:rPr lang="en-GB" dirty="0"/>
                        <a:t>SCORE POINTS</a:t>
                      </a:r>
                    </a:p>
                  </a:txBody>
                  <a:tcPr/>
                </a:tc>
                <a:tc>
                  <a:txBody>
                    <a:bodyPr/>
                    <a:lstStyle/>
                    <a:p>
                      <a:r>
                        <a:rPr lang="en-GB" dirty="0"/>
                        <a:t>OCED COUNTRIES</a:t>
                      </a:r>
                    </a:p>
                  </a:txBody>
                  <a:tcPr/>
                </a:tc>
                <a:tc>
                  <a:txBody>
                    <a:bodyPr/>
                    <a:lstStyle/>
                    <a:p>
                      <a:r>
                        <a:rPr lang="en-GB" dirty="0"/>
                        <a:t>ALL PARTICIPANTS</a:t>
                      </a:r>
                    </a:p>
                  </a:txBody>
                  <a:tcPr/>
                </a:tc>
                <a:extLst>
                  <a:ext uri="{0D108BD9-81ED-4DB2-BD59-A6C34878D82A}">
                    <a16:rowId xmlns:a16="http://schemas.microsoft.com/office/drawing/2014/main" val="3525591448"/>
                  </a:ext>
                </a:extLst>
              </a:tr>
              <a:tr h="370840">
                <a:tc>
                  <a:txBody>
                    <a:bodyPr/>
                    <a:lstStyle/>
                    <a:p>
                      <a:r>
                        <a:rPr lang="en-GB" dirty="0"/>
                        <a:t>READING LITERACY</a:t>
                      </a:r>
                    </a:p>
                  </a:txBody>
                  <a:tcPr/>
                </a:tc>
                <a:tc>
                  <a:txBody>
                    <a:bodyPr/>
                    <a:lstStyle/>
                    <a:p>
                      <a:r>
                        <a:rPr lang="en-GB" dirty="0"/>
                        <a:t>546</a:t>
                      </a:r>
                    </a:p>
                  </a:txBody>
                  <a:tcPr/>
                </a:tc>
                <a:tc>
                  <a:txBody>
                    <a:bodyPr/>
                    <a:lstStyle/>
                    <a:p>
                      <a:r>
                        <a:rPr lang="en-GB" dirty="0"/>
                        <a:t>1st</a:t>
                      </a:r>
                    </a:p>
                  </a:txBody>
                  <a:tcPr/>
                </a:tc>
                <a:tc>
                  <a:txBody>
                    <a:bodyPr/>
                    <a:lstStyle/>
                    <a:p>
                      <a:r>
                        <a:rPr lang="en-GB" dirty="0"/>
                        <a:t>1</a:t>
                      </a:r>
                      <a:r>
                        <a:rPr lang="en-GB" baseline="30000" dirty="0"/>
                        <a:t>st</a:t>
                      </a:r>
                      <a:endParaRPr lang="en-GB" dirty="0"/>
                    </a:p>
                  </a:txBody>
                  <a:tcPr/>
                </a:tc>
                <a:extLst>
                  <a:ext uri="{0D108BD9-81ED-4DB2-BD59-A6C34878D82A}">
                    <a16:rowId xmlns:a16="http://schemas.microsoft.com/office/drawing/2014/main" val="2929370317"/>
                  </a:ext>
                </a:extLst>
              </a:tr>
              <a:tr h="370840">
                <a:tc>
                  <a:txBody>
                    <a:bodyPr/>
                    <a:lstStyle/>
                    <a:p>
                      <a:r>
                        <a:rPr lang="en-GB" dirty="0"/>
                        <a:t>MATHEMATICAL LITERACY</a:t>
                      </a:r>
                    </a:p>
                  </a:txBody>
                  <a:tcPr/>
                </a:tc>
                <a:tc>
                  <a:txBody>
                    <a:bodyPr/>
                    <a:lstStyle/>
                    <a:p>
                      <a:r>
                        <a:rPr lang="en-GB" dirty="0"/>
                        <a:t>536</a:t>
                      </a:r>
                    </a:p>
                  </a:txBody>
                  <a:tcPr/>
                </a:tc>
                <a:tc>
                  <a:txBody>
                    <a:bodyPr/>
                    <a:lstStyle/>
                    <a:p>
                      <a:r>
                        <a:rPr lang="en-GB" dirty="0"/>
                        <a:t>4th</a:t>
                      </a:r>
                    </a:p>
                  </a:txBody>
                  <a:tcPr/>
                </a:tc>
                <a:tc>
                  <a:txBody>
                    <a:bodyPr/>
                    <a:lstStyle/>
                    <a:p>
                      <a:r>
                        <a:rPr lang="en-GB" dirty="0"/>
                        <a:t>4th</a:t>
                      </a:r>
                    </a:p>
                  </a:txBody>
                  <a:tcPr/>
                </a:tc>
                <a:extLst>
                  <a:ext uri="{0D108BD9-81ED-4DB2-BD59-A6C34878D82A}">
                    <a16:rowId xmlns:a16="http://schemas.microsoft.com/office/drawing/2014/main" val="3432861875"/>
                  </a:ext>
                </a:extLst>
              </a:tr>
              <a:tr h="370840">
                <a:tc>
                  <a:txBody>
                    <a:bodyPr/>
                    <a:lstStyle/>
                    <a:p>
                      <a:r>
                        <a:rPr lang="en-GB" dirty="0"/>
                        <a:t>SCIENCE LITERACY</a:t>
                      </a:r>
                    </a:p>
                  </a:txBody>
                  <a:tcPr/>
                </a:tc>
                <a:tc>
                  <a:txBody>
                    <a:bodyPr/>
                    <a:lstStyle/>
                    <a:p>
                      <a:r>
                        <a:rPr lang="en-GB" dirty="0"/>
                        <a:t>538</a:t>
                      </a:r>
                    </a:p>
                  </a:txBody>
                  <a:tcPr/>
                </a:tc>
                <a:tc>
                  <a:txBody>
                    <a:bodyPr/>
                    <a:lstStyle/>
                    <a:p>
                      <a:r>
                        <a:rPr lang="en-GB" dirty="0"/>
                        <a:t>3rd</a:t>
                      </a:r>
                    </a:p>
                  </a:txBody>
                  <a:tcPr/>
                </a:tc>
                <a:tc>
                  <a:txBody>
                    <a:bodyPr/>
                    <a:lstStyle/>
                    <a:p>
                      <a:r>
                        <a:rPr lang="en-GB" dirty="0"/>
                        <a:t>3rd</a:t>
                      </a:r>
                    </a:p>
                  </a:txBody>
                  <a:tcPr/>
                </a:tc>
                <a:extLst>
                  <a:ext uri="{0D108BD9-81ED-4DB2-BD59-A6C34878D82A}">
                    <a16:rowId xmlns:a16="http://schemas.microsoft.com/office/drawing/2014/main" val="2978904009"/>
                  </a:ext>
                </a:extLst>
              </a:tr>
            </a:tbl>
          </a:graphicData>
        </a:graphic>
      </p:graphicFrame>
      <p:sp>
        <p:nvSpPr>
          <p:cNvPr id="4" name="Footer Placeholder 3">
            <a:extLst>
              <a:ext uri="{FF2B5EF4-FFF2-40B4-BE49-F238E27FC236}">
                <a16:creationId xmlns:a16="http://schemas.microsoft.com/office/drawing/2014/main" id="{6961D426-A518-4849-94DD-F431EDCD38F3}"/>
              </a:ext>
            </a:extLst>
          </p:cNvPr>
          <p:cNvSpPr>
            <a:spLocks noGrp="1"/>
          </p:cNvSpPr>
          <p:nvPr>
            <p:ph type="ftr" sz="quarter" idx="11"/>
          </p:nvPr>
        </p:nvSpPr>
        <p:spPr>
          <a:xfrm>
            <a:off x="420624" y="6310312"/>
            <a:ext cx="6672887" cy="365125"/>
          </a:xfrm>
        </p:spPr>
        <p:txBody>
          <a:bodyPr/>
          <a:lstStyle/>
          <a:p>
            <a:r>
              <a:rPr lang="en-US" sz="1400" dirty="0"/>
              <a:t>Aimee Edwards 1802376</a:t>
            </a:r>
          </a:p>
        </p:txBody>
      </p:sp>
      <p:sp>
        <p:nvSpPr>
          <p:cNvPr id="5" name="Slide Number Placeholder 4">
            <a:extLst>
              <a:ext uri="{FF2B5EF4-FFF2-40B4-BE49-F238E27FC236}">
                <a16:creationId xmlns:a16="http://schemas.microsoft.com/office/drawing/2014/main" id="{85C585A8-5AA0-4B6F-BD19-A884ED3348D4}"/>
              </a:ext>
            </a:extLst>
          </p:cNvPr>
          <p:cNvSpPr>
            <a:spLocks noGrp="1"/>
          </p:cNvSpPr>
          <p:nvPr>
            <p:ph type="sldNum" sz="quarter" idx="12"/>
          </p:nvPr>
        </p:nvSpPr>
        <p:spPr>
          <a:xfrm>
            <a:off x="10581548" y="6310311"/>
            <a:ext cx="764215" cy="365125"/>
          </a:xfrm>
        </p:spPr>
        <p:txBody>
          <a:bodyPr/>
          <a:lstStyle/>
          <a:p>
            <a:fld id="{3A4F6043-7A67-491B-98BC-F933DED7226D}" type="slidenum">
              <a:rPr lang="en-US" sz="1400" smtClean="0"/>
              <a:pPr/>
              <a:t>5</a:t>
            </a:fld>
            <a:endParaRPr lang="en-US" sz="1400" dirty="0"/>
          </a:p>
        </p:txBody>
      </p:sp>
      <p:sp>
        <p:nvSpPr>
          <p:cNvPr id="7" name="TextBox 6">
            <a:extLst>
              <a:ext uri="{FF2B5EF4-FFF2-40B4-BE49-F238E27FC236}">
                <a16:creationId xmlns:a16="http://schemas.microsoft.com/office/drawing/2014/main" id="{1940DE6F-AF39-4B00-B3AE-AA354436DFE2}"/>
              </a:ext>
            </a:extLst>
          </p:cNvPr>
          <p:cNvSpPr txBox="1"/>
          <p:nvPr/>
        </p:nvSpPr>
        <p:spPr>
          <a:xfrm>
            <a:off x="3873190" y="3364350"/>
            <a:ext cx="8318810" cy="369332"/>
          </a:xfrm>
          <a:prstGeom prst="rect">
            <a:avLst/>
          </a:prstGeom>
          <a:noFill/>
        </p:spPr>
        <p:txBody>
          <a:bodyPr wrap="square" rtlCol="0">
            <a:spAutoFit/>
          </a:bodyPr>
          <a:lstStyle/>
          <a:p>
            <a:r>
              <a:rPr lang="en-GB" dirty="0"/>
              <a:t>Ministry of Education and Culture, 2020)</a:t>
            </a:r>
          </a:p>
        </p:txBody>
      </p:sp>
      <p:sp>
        <p:nvSpPr>
          <p:cNvPr id="8" name="TextBox 7">
            <a:extLst>
              <a:ext uri="{FF2B5EF4-FFF2-40B4-BE49-F238E27FC236}">
                <a16:creationId xmlns:a16="http://schemas.microsoft.com/office/drawing/2014/main" id="{2B042E14-4540-4204-A3B2-9881A7542223}"/>
              </a:ext>
            </a:extLst>
          </p:cNvPr>
          <p:cNvSpPr txBox="1"/>
          <p:nvPr/>
        </p:nvSpPr>
        <p:spPr>
          <a:xfrm>
            <a:off x="420624" y="4182446"/>
            <a:ext cx="10925139" cy="2492990"/>
          </a:xfrm>
          <a:prstGeom prst="rect">
            <a:avLst/>
          </a:prstGeom>
          <a:noFill/>
        </p:spPr>
        <p:txBody>
          <a:bodyPr wrap="square" rtlCol="0">
            <a:spAutoFit/>
          </a:bodyPr>
          <a:lstStyle/>
          <a:p>
            <a:pPr marL="342900" indent="-342900">
              <a:buFont typeface="Arial" panose="020B0604020202020204" pitchFamily="34" charset="0"/>
              <a:buChar char="•"/>
            </a:pPr>
            <a:r>
              <a:rPr lang="en-GB" sz="2400" dirty="0"/>
              <a:t>Pedagogical autonomy.</a:t>
            </a:r>
          </a:p>
          <a:p>
            <a:pPr marL="342900" indent="-342900">
              <a:buFont typeface="Arial" panose="020B0604020202020204" pitchFamily="34" charset="0"/>
              <a:buChar char="•"/>
            </a:pPr>
            <a:r>
              <a:rPr lang="en-GB" sz="2400" dirty="0"/>
              <a:t>All children are unique and are encouraged and heard by teachers.</a:t>
            </a:r>
          </a:p>
          <a:p>
            <a:pPr marL="342900" indent="-342900">
              <a:buFont typeface="Arial" panose="020B0604020202020204" pitchFamily="34" charset="0"/>
              <a:buChar char="•"/>
            </a:pPr>
            <a:r>
              <a:rPr lang="en-GB" sz="2400" dirty="0"/>
              <a:t>Diverse learning environments like field trips and inter-class programmes.</a:t>
            </a:r>
          </a:p>
          <a:p>
            <a:pPr marL="342900" indent="-342900">
              <a:buFont typeface="Arial" panose="020B0604020202020204" pitchFamily="34" charset="0"/>
              <a:buChar char="•"/>
            </a:pPr>
            <a:r>
              <a:rPr lang="en-GB" sz="2400" dirty="0"/>
              <a:t>All children taught in one classroom no matter their abilities.</a:t>
            </a:r>
          </a:p>
          <a:p>
            <a:pPr marL="342900" indent="-342900">
              <a:buFont typeface="Arial" panose="020B0604020202020204" pitchFamily="34" charset="0"/>
              <a:buChar char="•"/>
            </a:pPr>
            <a:r>
              <a:rPr lang="en-GB" sz="2400" dirty="0"/>
              <a:t>75 minuets of break time, 15 minuet break after each lesson.</a:t>
            </a:r>
          </a:p>
          <a:p>
            <a:endParaRPr lang="en-GB" dirty="0"/>
          </a:p>
          <a:p>
            <a:endParaRPr lang="en-GB" dirty="0"/>
          </a:p>
        </p:txBody>
      </p:sp>
    </p:spTree>
    <p:extLst>
      <p:ext uri="{BB962C8B-B14F-4D97-AF65-F5344CB8AC3E}">
        <p14:creationId xmlns:p14="http://schemas.microsoft.com/office/powerpoint/2010/main" val="2520502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928B170-B7BC-4BDA-AF69-28A89C4F89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shape&#10;&#10;Description automatically generated">
            <a:extLst>
              <a:ext uri="{FF2B5EF4-FFF2-40B4-BE49-F238E27FC236}">
                <a16:creationId xmlns:a16="http://schemas.microsoft.com/office/drawing/2014/main" id="{064D088B-3C87-4975-84F6-637CC19726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21445" y="2006932"/>
            <a:ext cx="3427091" cy="2853053"/>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2E1E8C82-833C-4573-807A-A01BED3757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B429B28-DC42-4E2A-88C7-49E4D6304B21}"/>
              </a:ext>
            </a:extLst>
          </p:cNvPr>
          <p:cNvSpPr>
            <a:spLocks noGrp="1"/>
          </p:cNvSpPr>
          <p:nvPr>
            <p:ph type="title"/>
          </p:nvPr>
        </p:nvSpPr>
        <p:spPr>
          <a:xfrm>
            <a:off x="913776" y="640831"/>
            <a:ext cx="6564205" cy="1573863"/>
          </a:xfrm>
        </p:spPr>
        <p:txBody>
          <a:bodyPr vert="horz" lIns="91440" tIns="45720" rIns="91440" bIns="45720" rtlCol="0" anchor="ctr">
            <a:normAutofit/>
          </a:bodyPr>
          <a:lstStyle/>
          <a:p>
            <a:r>
              <a:rPr lang="en-US" sz="3600"/>
              <a:t>Finland’s education system draw backs.</a:t>
            </a:r>
          </a:p>
        </p:txBody>
      </p:sp>
      <p:sp>
        <p:nvSpPr>
          <p:cNvPr id="3" name="TextBox 2">
            <a:extLst>
              <a:ext uri="{FF2B5EF4-FFF2-40B4-BE49-F238E27FC236}">
                <a16:creationId xmlns:a16="http://schemas.microsoft.com/office/drawing/2014/main" id="{40A35729-F714-4B0A-81A6-71ED786172C1}"/>
              </a:ext>
            </a:extLst>
          </p:cNvPr>
          <p:cNvSpPr txBox="1"/>
          <p:nvPr/>
        </p:nvSpPr>
        <p:spPr>
          <a:xfrm>
            <a:off x="913774" y="2367092"/>
            <a:ext cx="6564207" cy="3881309"/>
          </a:xfrm>
          <a:prstGeom prst="rect">
            <a:avLst/>
          </a:prstGeom>
        </p:spPr>
        <p:txBody>
          <a:bodyPr vert="horz" lIns="91440" tIns="45720" rIns="91440" bIns="45720" rtlCol="0">
            <a:normAutofit/>
          </a:bodyPr>
          <a:lstStyle/>
          <a:p>
            <a:pPr marL="342900" indent="-228600" defTabSz="914400">
              <a:lnSpc>
                <a:spcPct val="120000"/>
              </a:lnSpc>
              <a:spcAft>
                <a:spcPts val="600"/>
              </a:spcAft>
              <a:buClr>
                <a:schemeClr val="tx1"/>
              </a:buClr>
              <a:buFont typeface="Arial" panose="020B0604020202020204" pitchFamily="34" charset="0"/>
              <a:buChar char="•"/>
            </a:pPr>
            <a:r>
              <a:rPr lang="en-US" cap="all"/>
              <a:t>PISA scores dropping.</a:t>
            </a:r>
          </a:p>
          <a:p>
            <a:pPr marL="342900" indent="-228600" defTabSz="914400">
              <a:lnSpc>
                <a:spcPct val="120000"/>
              </a:lnSpc>
              <a:spcAft>
                <a:spcPts val="600"/>
              </a:spcAft>
              <a:buClr>
                <a:schemeClr val="tx1"/>
              </a:buClr>
              <a:buFont typeface="Arial" panose="020B0604020202020204" pitchFamily="34" charset="0"/>
              <a:buChar char="•"/>
            </a:pPr>
            <a:endParaRPr lang="en-US" cap="all"/>
          </a:p>
          <a:p>
            <a:pPr marL="342900" indent="-228600" defTabSz="914400">
              <a:lnSpc>
                <a:spcPct val="120000"/>
              </a:lnSpc>
              <a:spcAft>
                <a:spcPts val="600"/>
              </a:spcAft>
              <a:buClr>
                <a:schemeClr val="tx1"/>
              </a:buClr>
              <a:buFont typeface="Arial" panose="020B0604020202020204" pitchFamily="34" charset="0"/>
              <a:buChar char="•"/>
            </a:pPr>
            <a:r>
              <a:rPr lang="en-US" cap="all"/>
              <a:t>No differentiating each child’s individual learning needs.</a:t>
            </a:r>
          </a:p>
          <a:p>
            <a:pPr marL="342900" indent="-228600" defTabSz="914400">
              <a:lnSpc>
                <a:spcPct val="120000"/>
              </a:lnSpc>
              <a:spcAft>
                <a:spcPts val="600"/>
              </a:spcAft>
              <a:buClr>
                <a:schemeClr val="tx1"/>
              </a:buClr>
              <a:buFont typeface="Arial" panose="020B0604020202020204" pitchFamily="34" charset="0"/>
              <a:buChar char="•"/>
            </a:pPr>
            <a:endParaRPr lang="en-US" cap="all"/>
          </a:p>
          <a:p>
            <a:pPr marL="342900" indent="-228600" defTabSz="914400">
              <a:lnSpc>
                <a:spcPct val="120000"/>
              </a:lnSpc>
              <a:spcAft>
                <a:spcPts val="600"/>
              </a:spcAft>
              <a:buClr>
                <a:schemeClr val="tx1"/>
              </a:buClr>
              <a:buFont typeface="Arial" panose="020B0604020202020204" pitchFamily="34" charset="0"/>
              <a:buChar char="•"/>
            </a:pPr>
            <a:r>
              <a:rPr lang="en-US" cap="all"/>
              <a:t>Lack of structure.</a:t>
            </a:r>
          </a:p>
          <a:p>
            <a:pPr marL="342900" indent="-228600" defTabSz="914400">
              <a:lnSpc>
                <a:spcPct val="120000"/>
              </a:lnSpc>
              <a:spcAft>
                <a:spcPts val="600"/>
              </a:spcAft>
              <a:buClr>
                <a:schemeClr val="tx1"/>
              </a:buClr>
              <a:buFont typeface="Arial" panose="020B0604020202020204" pitchFamily="34" charset="0"/>
              <a:buChar char="•"/>
            </a:pPr>
            <a:endParaRPr lang="en-US" cap="all"/>
          </a:p>
          <a:p>
            <a:pPr marL="342900" indent="-228600" defTabSz="914400">
              <a:lnSpc>
                <a:spcPct val="120000"/>
              </a:lnSpc>
              <a:spcAft>
                <a:spcPts val="600"/>
              </a:spcAft>
              <a:buClr>
                <a:schemeClr val="tx1"/>
              </a:buClr>
              <a:buFont typeface="Arial" panose="020B0604020202020204" pitchFamily="34" charset="0"/>
              <a:buChar char="•"/>
            </a:pPr>
            <a:r>
              <a:rPr lang="en-US" cap="all"/>
              <a:t>No testing until 16 – meaning no knowledge of learning abilities.</a:t>
            </a:r>
          </a:p>
        </p:txBody>
      </p:sp>
      <p:sp>
        <p:nvSpPr>
          <p:cNvPr id="4" name="Footer Placeholder 3">
            <a:extLst>
              <a:ext uri="{FF2B5EF4-FFF2-40B4-BE49-F238E27FC236}">
                <a16:creationId xmlns:a16="http://schemas.microsoft.com/office/drawing/2014/main" id="{C347307A-7B42-4B15-8F82-F7FBDB86FE3B}"/>
              </a:ext>
            </a:extLst>
          </p:cNvPr>
          <p:cNvSpPr>
            <a:spLocks noGrp="1"/>
          </p:cNvSpPr>
          <p:nvPr>
            <p:ph type="ftr" sz="quarter" idx="11"/>
          </p:nvPr>
        </p:nvSpPr>
        <p:spPr>
          <a:xfrm>
            <a:off x="913775" y="6265130"/>
            <a:ext cx="4418389" cy="365125"/>
          </a:xfrm>
        </p:spPr>
        <p:txBody>
          <a:bodyPr vert="horz" lIns="91440" tIns="45720" rIns="91440" bIns="45720" rtlCol="0" anchor="ctr">
            <a:normAutofit/>
          </a:bodyPr>
          <a:lstStyle/>
          <a:p>
            <a:pPr defTabSz="914400">
              <a:spcAft>
                <a:spcPts val="600"/>
              </a:spcAft>
            </a:pPr>
            <a:r>
              <a:rPr lang="en-US" kern="1200">
                <a:solidFill>
                  <a:schemeClr val="tx1"/>
                </a:solidFill>
                <a:latin typeface="+mn-lt"/>
                <a:ea typeface="+mn-ea"/>
                <a:cs typeface="+mn-cs"/>
              </a:rPr>
              <a:t>Aimee Edwards 1802376</a:t>
            </a:r>
          </a:p>
        </p:txBody>
      </p:sp>
      <p:sp>
        <p:nvSpPr>
          <p:cNvPr id="5" name="Slide Number Placeholder 4">
            <a:extLst>
              <a:ext uri="{FF2B5EF4-FFF2-40B4-BE49-F238E27FC236}">
                <a16:creationId xmlns:a16="http://schemas.microsoft.com/office/drawing/2014/main" id="{53E54420-D579-4A7C-BD62-96B9897FD29E}"/>
              </a:ext>
            </a:extLst>
          </p:cNvPr>
          <p:cNvSpPr>
            <a:spLocks noGrp="1"/>
          </p:cNvSpPr>
          <p:nvPr>
            <p:ph type="sldNum" sz="quarter" idx="12"/>
          </p:nvPr>
        </p:nvSpPr>
        <p:spPr>
          <a:xfrm>
            <a:off x="10514011" y="6265130"/>
            <a:ext cx="764215" cy="365125"/>
          </a:xfrm>
        </p:spPr>
        <p:txBody>
          <a:bodyPr vert="horz" lIns="91440" tIns="45720" rIns="91440" bIns="45720" rtlCol="0" anchor="ctr">
            <a:normAutofit/>
          </a:bodyPr>
          <a:lstStyle/>
          <a:p>
            <a:pPr algn="r" defTabSz="914400">
              <a:spcAft>
                <a:spcPts val="600"/>
              </a:spcAft>
            </a:pPr>
            <a:fld id="{3A4F6043-7A67-491B-98BC-F933DED7226D}" type="slidenum">
              <a:rPr lang="en-US" smtClean="0">
                <a:solidFill>
                  <a:schemeClr val="tx1"/>
                </a:solidFill>
              </a:rPr>
              <a:pPr algn="r" defTabSz="914400">
                <a:spcAft>
                  <a:spcPts val="600"/>
                </a:spcAft>
              </a:pPr>
              <a:t>6</a:t>
            </a:fld>
            <a:endParaRPr lang="en-US">
              <a:solidFill>
                <a:schemeClr val="tx1"/>
              </a:solidFill>
            </a:endParaRPr>
          </a:p>
        </p:txBody>
      </p:sp>
    </p:spTree>
    <p:extLst>
      <p:ext uri="{BB962C8B-B14F-4D97-AF65-F5344CB8AC3E}">
        <p14:creationId xmlns:p14="http://schemas.microsoft.com/office/powerpoint/2010/main" val="783969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D2DF9F6-E872-4559-9470-B5207C71AE54}"/>
              </a:ext>
            </a:extLst>
          </p:cNvPr>
          <p:cNvSpPr txBox="1"/>
          <p:nvPr/>
        </p:nvSpPr>
        <p:spPr>
          <a:xfrm>
            <a:off x="913774" y="2367092"/>
            <a:ext cx="3740509" cy="3881309"/>
          </a:xfrm>
          <a:prstGeom prst="rect">
            <a:avLst/>
          </a:prstGeom>
        </p:spPr>
        <p:txBody>
          <a:bodyPr vert="horz" lIns="91440" tIns="45720" rIns="91440" bIns="45720" rtlCol="0">
            <a:normAutofit/>
          </a:bodyPr>
          <a:lstStyle/>
          <a:p>
            <a:pPr marL="342900" indent="-228600" defTabSz="914400">
              <a:lnSpc>
                <a:spcPct val="110000"/>
              </a:lnSpc>
              <a:spcAft>
                <a:spcPts val="600"/>
              </a:spcAft>
              <a:buClr>
                <a:schemeClr val="tx1"/>
              </a:buClr>
              <a:buFont typeface="Arial" panose="020B0604020202020204" pitchFamily="34" charset="0"/>
              <a:buChar char="•"/>
            </a:pPr>
            <a:r>
              <a:rPr lang="en-US" sz="1500" cap="all" dirty="0"/>
              <a:t>Compulsory from 4-16.</a:t>
            </a:r>
          </a:p>
          <a:p>
            <a:pPr marL="342900" indent="-228600" defTabSz="914400">
              <a:lnSpc>
                <a:spcPct val="110000"/>
              </a:lnSpc>
              <a:spcAft>
                <a:spcPts val="600"/>
              </a:spcAft>
              <a:buClr>
                <a:schemeClr val="tx1"/>
              </a:buClr>
              <a:buFont typeface="Arial" panose="020B0604020202020204" pitchFamily="34" charset="0"/>
              <a:buChar char="•"/>
            </a:pPr>
            <a:endParaRPr lang="en-US" sz="1500" cap="all" dirty="0"/>
          </a:p>
          <a:p>
            <a:pPr marL="342900" indent="-228600" defTabSz="914400">
              <a:lnSpc>
                <a:spcPct val="110000"/>
              </a:lnSpc>
              <a:spcAft>
                <a:spcPts val="600"/>
              </a:spcAft>
              <a:buClr>
                <a:schemeClr val="tx1"/>
              </a:buClr>
              <a:buFont typeface="Arial" panose="020B0604020202020204" pitchFamily="34" charset="0"/>
              <a:buChar char="•"/>
            </a:pPr>
            <a:r>
              <a:rPr lang="en-US" sz="1500" cap="all" dirty="0"/>
              <a:t>Statutory teacher assessments – national reading and numeracy tests.</a:t>
            </a:r>
          </a:p>
          <a:p>
            <a:pPr marL="342900" indent="-228600" defTabSz="914400">
              <a:lnSpc>
                <a:spcPct val="110000"/>
              </a:lnSpc>
              <a:spcAft>
                <a:spcPts val="600"/>
              </a:spcAft>
              <a:buClr>
                <a:schemeClr val="tx1"/>
              </a:buClr>
              <a:buFont typeface="Arial" panose="020B0604020202020204" pitchFamily="34" charset="0"/>
              <a:buChar char="•"/>
            </a:pPr>
            <a:endParaRPr lang="en-US" sz="1500" cap="all" dirty="0"/>
          </a:p>
          <a:p>
            <a:pPr marL="342900" indent="-228600" defTabSz="914400">
              <a:lnSpc>
                <a:spcPct val="110000"/>
              </a:lnSpc>
              <a:spcAft>
                <a:spcPts val="600"/>
              </a:spcAft>
              <a:buClr>
                <a:schemeClr val="tx1"/>
              </a:buClr>
              <a:buFont typeface="Arial" panose="020B0604020202020204" pitchFamily="34" charset="0"/>
              <a:buChar char="•"/>
            </a:pPr>
            <a:r>
              <a:rPr lang="en-US" sz="1500" cap="all" dirty="0"/>
              <a:t>“</a:t>
            </a:r>
            <a:r>
              <a:rPr lang="en-US" sz="1500" b="0" i="0" cap="all" dirty="0"/>
              <a:t>The Curriculum for Wales guidance is a clear statement of what is important in delivering a broad and balanced education.” (Welsh Government, 2020).</a:t>
            </a:r>
            <a:endParaRPr lang="en-US" sz="1500" cap="all" dirty="0"/>
          </a:p>
          <a:p>
            <a:pPr marL="342900" indent="-228600" defTabSz="914400">
              <a:lnSpc>
                <a:spcPct val="110000"/>
              </a:lnSpc>
              <a:spcAft>
                <a:spcPts val="600"/>
              </a:spcAft>
              <a:buClr>
                <a:schemeClr val="tx1"/>
              </a:buClr>
              <a:buFont typeface="Arial" panose="020B0604020202020204" pitchFamily="34" charset="0"/>
              <a:buChar char="•"/>
            </a:pPr>
            <a:endParaRPr lang="en-US" sz="1500" cap="all" dirty="0"/>
          </a:p>
          <a:p>
            <a:pPr marL="342900" indent="-228600" defTabSz="914400">
              <a:lnSpc>
                <a:spcPct val="110000"/>
              </a:lnSpc>
              <a:spcAft>
                <a:spcPts val="600"/>
              </a:spcAft>
              <a:buClr>
                <a:schemeClr val="tx1"/>
              </a:buClr>
              <a:buFont typeface="Arial" panose="020B0604020202020204" pitchFamily="34" charset="0"/>
              <a:buChar char="•"/>
            </a:pPr>
            <a:endParaRPr lang="en-US" sz="1500" cap="all" dirty="0"/>
          </a:p>
          <a:p>
            <a:pPr marL="342900" indent="-228600" defTabSz="914400">
              <a:lnSpc>
                <a:spcPct val="110000"/>
              </a:lnSpc>
              <a:spcAft>
                <a:spcPts val="600"/>
              </a:spcAft>
              <a:buClr>
                <a:schemeClr val="tx1"/>
              </a:buClr>
              <a:buFont typeface="Arial" panose="020B0604020202020204" pitchFamily="34" charset="0"/>
              <a:buChar char="•"/>
            </a:pPr>
            <a:endParaRPr lang="en-US" sz="1500" cap="all" dirty="0"/>
          </a:p>
        </p:txBody>
      </p:sp>
      <p:pic>
        <p:nvPicPr>
          <p:cNvPr id="7" name="Picture 6" descr="A picture containing drawing&#10;&#10;Description automatically generated">
            <a:extLst>
              <a:ext uri="{FF2B5EF4-FFF2-40B4-BE49-F238E27FC236}">
                <a16:creationId xmlns:a16="http://schemas.microsoft.com/office/drawing/2014/main" id="{D293A31A-F156-42EC-B517-0CC840E003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48643" y="1268938"/>
            <a:ext cx="6299887" cy="4205174"/>
          </a:xfrm>
          <a:prstGeom prst="rect">
            <a:avLst/>
          </a:prstGeom>
        </p:spPr>
      </p:pic>
      <p:pic>
        <p:nvPicPr>
          <p:cNvPr id="14" name="Picture 13">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lide Number Placeholder 4">
            <a:extLst>
              <a:ext uri="{FF2B5EF4-FFF2-40B4-BE49-F238E27FC236}">
                <a16:creationId xmlns:a16="http://schemas.microsoft.com/office/drawing/2014/main" id="{786ADDC3-0202-4A8E-981B-E9DEB8A1C87A}"/>
              </a:ext>
            </a:extLst>
          </p:cNvPr>
          <p:cNvSpPr>
            <a:spLocks noGrp="1"/>
          </p:cNvSpPr>
          <p:nvPr>
            <p:ph type="sldNum" sz="quarter" idx="12"/>
          </p:nvPr>
        </p:nvSpPr>
        <p:spPr>
          <a:xfrm>
            <a:off x="10514011" y="6265130"/>
            <a:ext cx="764215" cy="365125"/>
          </a:xfrm>
        </p:spPr>
        <p:txBody>
          <a:bodyPr vert="horz" lIns="91440" tIns="45720" rIns="91440" bIns="45720" rtlCol="0" anchor="ctr">
            <a:normAutofit/>
          </a:bodyPr>
          <a:lstStyle/>
          <a:p>
            <a:pPr algn="r" defTabSz="914400">
              <a:spcAft>
                <a:spcPts val="600"/>
              </a:spcAft>
            </a:pPr>
            <a:fld id="{3A4F6043-7A67-491B-98BC-F933DED7226D}" type="slidenum">
              <a:rPr lang="en-US" smtClean="0">
                <a:solidFill>
                  <a:schemeClr val="tx1"/>
                </a:solidFill>
              </a:rPr>
              <a:pPr algn="r" defTabSz="914400">
                <a:spcAft>
                  <a:spcPts val="600"/>
                </a:spcAft>
              </a:pPr>
              <a:t>7</a:t>
            </a:fld>
            <a:endParaRPr lang="en-US">
              <a:solidFill>
                <a:schemeClr val="tx1"/>
              </a:solidFill>
            </a:endParaRPr>
          </a:p>
        </p:txBody>
      </p:sp>
      <p:sp>
        <p:nvSpPr>
          <p:cNvPr id="4" name="Footer Placeholder 3">
            <a:extLst>
              <a:ext uri="{FF2B5EF4-FFF2-40B4-BE49-F238E27FC236}">
                <a16:creationId xmlns:a16="http://schemas.microsoft.com/office/drawing/2014/main" id="{C40E9A6F-FF03-47E6-8EAD-16422042D1FC}"/>
              </a:ext>
            </a:extLst>
          </p:cNvPr>
          <p:cNvSpPr>
            <a:spLocks noGrp="1"/>
          </p:cNvSpPr>
          <p:nvPr>
            <p:ph type="ftr" sz="quarter" idx="11"/>
          </p:nvPr>
        </p:nvSpPr>
        <p:spPr>
          <a:xfrm>
            <a:off x="913775" y="6265130"/>
            <a:ext cx="4418389" cy="365125"/>
          </a:xfrm>
        </p:spPr>
        <p:txBody>
          <a:bodyPr vert="horz" lIns="91440" tIns="45720" rIns="91440" bIns="45720" rtlCol="0" anchor="ctr">
            <a:normAutofit/>
          </a:bodyPr>
          <a:lstStyle/>
          <a:p>
            <a:pPr defTabSz="914400">
              <a:spcAft>
                <a:spcPts val="600"/>
              </a:spcAft>
            </a:pPr>
            <a:r>
              <a:rPr lang="en-US" kern="1200">
                <a:solidFill>
                  <a:schemeClr val="tx1"/>
                </a:solidFill>
                <a:latin typeface="+mn-lt"/>
                <a:ea typeface="+mn-ea"/>
                <a:cs typeface="+mn-cs"/>
              </a:rPr>
              <a:t>Aimee Edwards 1802376</a:t>
            </a:r>
          </a:p>
        </p:txBody>
      </p:sp>
      <p:sp>
        <p:nvSpPr>
          <p:cNvPr id="2" name="Title 1">
            <a:extLst>
              <a:ext uri="{FF2B5EF4-FFF2-40B4-BE49-F238E27FC236}">
                <a16:creationId xmlns:a16="http://schemas.microsoft.com/office/drawing/2014/main" id="{2618CCD5-B8C5-4108-B2B6-C2DF62F7A073}"/>
              </a:ext>
            </a:extLst>
          </p:cNvPr>
          <p:cNvSpPr>
            <a:spLocks noGrp="1"/>
          </p:cNvSpPr>
          <p:nvPr>
            <p:ph type="title"/>
          </p:nvPr>
        </p:nvSpPr>
        <p:spPr>
          <a:xfrm>
            <a:off x="913774" y="640831"/>
            <a:ext cx="3740515" cy="1573863"/>
          </a:xfrm>
        </p:spPr>
        <p:txBody>
          <a:bodyPr vert="horz" lIns="91440" tIns="45720" rIns="91440" bIns="45720" rtlCol="0" anchor="ctr">
            <a:normAutofit/>
          </a:bodyPr>
          <a:lstStyle/>
          <a:p>
            <a:pPr algn="l"/>
            <a:r>
              <a:rPr lang="en-US" sz="3600"/>
              <a:t>The welsh education curriculum.</a:t>
            </a:r>
          </a:p>
        </p:txBody>
      </p:sp>
    </p:spTree>
    <p:extLst>
      <p:ext uri="{BB962C8B-B14F-4D97-AF65-F5344CB8AC3E}">
        <p14:creationId xmlns:p14="http://schemas.microsoft.com/office/powerpoint/2010/main" val="1478713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2474-1837-48B3-8CFE-58EE6F046D49}"/>
              </a:ext>
            </a:extLst>
          </p:cNvPr>
          <p:cNvSpPr>
            <a:spLocks noGrp="1"/>
          </p:cNvSpPr>
          <p:nvPr>
            <p:ph type="title"/>
          </p:nvPr>
        </p:nvSpPr>
        <p:spPr>
          <a:xfrm>
            <a:off x="592074" y="347060"/>
            <a:ext cx="10543032" cy="1325563"/>
          </a:xfrm>
        </p:spPr>
        <p:txBody>
          <a:bodyPr>
            <a:normAutofit fontScale="90000"/>
          </a:bodyPr>
          <a:lstStyle/>
          <a:p>
            <a:r>
              <a:rPr lang="en-GB" dirty="0"/>
              <a:t>Comparing the Finnish and welsh curriculums.</a:t>
            </a:r>
          </a:p>
        </p:txBody>
      </p:sp>
      <p:sp>
        <p:nvSpPr>
          <p:cNvPr id="4" name="Footer Placeholder 3">
            <a:extLst>
              <a:ext uri="{FF2B5EF4-FFF2-40B4-BE49-F238E27FC236}">
                <a16:creationId xmlns:a16="http://schemas.microsoft.com/office/drawing/2014/main" id="{787D05B3-3DA6-446F-84F2-B1F575D625AA}"/>
              </a:ext>
            </a:extLst>
          </p:cNvPr>
          <p:cNvSpPr>
            <a:spLocks noGrp="1"/>
          </p:cNvSpPr>
          <p:nvPr>
            <p:ph type="ftr" sz="quarter" idx="11"/>
          </p:nvPr>
        </p:nvSpPr>
        <p:spPr>
          <a:xfrm>
            <a:off x="420624" y="6310312"/>
            <a:ext cx="6672887" cy="365125"/>
          </a:xfrm>
        </p:spPr>
        <p:txBody>
          <a:bodyPr/>
          <a:lstStyle/>
          <a:p>
            <a:r>
              <a:rPr lang="en-US" sz="1400" dirty="0"/>
              <a:t>Aimee Edwards 1802376</a:t>
            </a:r>
          </a:p>
        </p:txBody>
      </p:sp>
      <p:sp>
        <p:nvSpPr>
          <p:cNvPr id="5" name="Slide Number Placeholder 4">
            <a:extLst>
              <a:ext uri="{FF2B5EF4-FFF2-40B4-BE49-F238E27FC236}">
                <a16:creationId xmlns:a16="http://schemas.microsoft.com/office/drawing/2014/main" id="{8522FAAC-4CCD-4A4B-ACF8-3101B8813BDD}"/>
              </a:ext>
            </a:extLst>
          </p:cNvPr>
          <p:cNvSpPr>
            <a:spLocks noGrp="1"/>
          </p:cNvSpPr>
          <p:nvPr>
            <p:ph type="sldNum" sz="quarter" idx="12"/>
          </p:nvPr>
        </p:nvSpPr>
        <p:spPr>
          <a:xfrm>
            <a:off x="10581548" y="6166945"/>
            <a:ext cx="764215" cy="365125"/>
          </a:xfrm>
        </p:spPr>
        <p:txBody>
          <a:bodyPr/>
          <a:lstStyle/>
          <a:p>
            <a:fld id="{3A4F6043-7A67-491B-98BC-F933DED7226D}" type="slidenum">
              <a:rPr lang="en-US" sz="1400" smtClean="0"/>
              <a:pPr/>
              <a:t>8</a:t>
            </a:fld>
            <a:endParaRPr lang="en-US" sz="1400" dirty="0"/>
          </a:p>
        </p:txBody>
      </p:sp>
      <p:cxnSp>
        <p:nvCxnSpPr>
          <p:cNvPr id="6" name="Straight Connector 5">
            <a:extLst>
              <a:ext uri="{FF2B5EF4-FFF2-40B4-BE49-F238E27FC236}">
                <a16:creationId xmlns:a16="http://schemas.microsoft.com/office/drawing/2014/main" id="{9ACFAB74-8CCC-46C1-87C1-4610F4701A54}"/>
              </a:ext>
            </a:extLst>
          </p:cNvPr>
          <p:cNvCxnSpPr/>
          <p:nvPr/>
        </p:nvCxnSpPr>
        <p:spPr>
          <a:xfrm>
            <a:off x="5848350" y="1924050"/>
            <a:ext cx="0" cy="4751387"/>
          </a:xfrm>
          <a:prstGeom prst="line">
            <a:avLst/>
          </a:prstGeom>
        </p:spPr>
        <p:style>
          <a:lnRef idx="1">
            <a:schemeClr val="dk1"/>
          </a:lnRef>
          <a:fillRef idx="0">
            <a:schemeClr val="dk1"/>
          </a:fillRef>
          <a:effectRef idx="0">
            <a:schemeClr val="dk1"/>
          </a:effectRef>
          <a:fontRef idx="minor">
            <a:schemeClr val="tx1"/>
          </a:fontRef>
        </p:style>
      </p:cxnSp>
      <p:sp>
        <p:nvSpPr>
          <p:cNvPr id="7" name="Rectangle 6">
            <a:extLst>
              <a:ext uri="{FF2B5EF4-FFF2-40B4-BE49-F238E27FC236}">
                <a16:creationId xmlns:a16="http://schemas.microsoft.com/office/drawing/2014/main" id="{E77EC443-E6BB-4F9A-8107-51C4551D163D}"/>
              </a:ext>
            </a:extLst>
          </p:cNvPr>
          <p:cNvSpPr/>
          <p:nvPr/>
        </p:nvSpPr>
        <p:spPr>
          <a:xfrm>
            <a:off x="1137714" y="1672623"/>
            <a:ext cx="3993546" cy="769441"/>
          </a:xfrm>
          <a:prstGeom prst="rect">
            <a:avLst/>
          </a:prstGeom>
          <a:noFill/>
        </p:spPr>
        <p:txBody>
          <a:bodyPr wrap="square" lIns="91440" tIns="45720" rIns="91440" bIns="45720">
            <a:spAutoFit/>
          </a:bodyPr>
          <a:lstStyle/>
          <a:p>
            <a:pPr algn="ctr"/>
            <a:r>
              <a:rPr lang="en-US" sz="4400" b="0" cap="none" spc="0" dirty="0">
                <a:ln w="0"/>
                <a:solidFill>
                  <a:schemeClr val="tx1"/>
                </a:solidFill>
                <a:effectLst>
                  <a:outerShdw blurRad="38100" dist="19050" dir="2700000" algn="tl" rotWithShape="0">
                    <a:schemeClr val="dk1">
                      <a:alpha val="40000"/>
                    </a:schemeClr>
                  </a:outerShdw>
                </a:effectLst>
              </a:rPr>
              <a:t>Similarities:</a:t>
            </a:r>
          </a:p>
        </p:txBody>
      </p:sp>
      <p:sp>
        <p:nvSpPr>
          <p:cNvPr id="8" name="Rectangle 7">
            <a:extLst>
              <a:ext uri="{FF2B5EF4-FFF2-40B4-BE49-F238E27FC236}">
                <a16:creationId xmlns:a16="http://schemas.microsoft.com/office/drawing/2014/main" id="{CC7126ED-AE36-438A-8EE6-016B5BE3B5C2}"/>
              </a:ext>
            </a:extLst>
          </p:cNvPr>
          <p:cNvSpPr/>
          <p:nvPr/>
        </p:nvSpPr>
        <p:spPr>
          <a:xfrm>
            <a:off x="7093511" y="1756159"/>
            <a:ext cx="2832827" cy="769441"/>
          </a:xfrm>
          <a:prstGeom prst="rect">
            <a:avLst/>
          </a:prstGeom>
          <a:noFill/>
        </p:spPr>
        <p:txBody>
          <a:bodyPr wrap="none" lIns="91440" tIns="45720" rIns="91440" bIns="45720">
            <a:spAutoFit/>
          </a:bodyPr>
          <a:lstStyle/>
          <a:p>
            <a:pPr algn="ctr"/>
            <a:r>
              <a:rPr lang="en-US" sz="4400" b="0" cap="none" spc="0" dirty="0">
                <a:ln w="0"/>
                <a:solidFill>
                  <a:schemeClr val="tx1"/>
                </a:solidFill>
                <a:effectLst>
                  <a:outerShdw blurRad="38100" dist="19050" dir="2700000" algn="tl" rotWithShape="0">
                    <a:schemeClr val="dk1">
                      <a:alpha val="40000"/>
                    </a:schemeClr>
                  </a:outerShdw>
                </a:effectLst>
              </a:rPr>
              <a:t>Differences:</a:t>
            </a:r>
          </a:p>
        </p:txBody>
      </p:sp>
      <p:sp>
        <p:nvSpPr>
          <p:cNvPr id="9" name="TextBox 8">
            <a:extLst>
              <a:ext uri="{FF2B5EF4-FFF2-40B4-BE49-F238E27FC236}">
                <a16:creationId xmlns:a16="http://schemas.microsoft.com/office/drawing/2014/main" id="{C83464D7-DA55-43FC-8109-A870CF3EC121}"/>
              </a:ext>
            </a:extLst>
          </p:cNvPr>
          <p:cNvSpPr txBox="1"/>
          <p:nvPr/>
        </p:nvSpPr>
        <p:spPr>
          <a:xfrm>
            <a:off x="266700" y="2781300"/>
            <a:ext cx="5010150" cy="1200329"/>
          </a:xfrm>
          <a:prstGeom prst="rect">
            <a:avLst/>
          </a:prstGeom>
          <a:noFill/>
        </p:spPr>
        <p:txBody>
          <a:bodyPr wrap="square" rtlCol="0">
            <a:spAutoFit/>
          </a:bodyPr>
          <a:lstStyle/>
          <a:p>
            <a:pPr marL="285750" indent="-285750">
              <a:buFont typeface="Arial" panose="020B0604020202020204" pitchFamily="34" charset="0"/>
              <a:buChar char="•"/>
            </a:pPr>
            <a:r>
              <a:rPr lang="en-GB" sz="2400" dirty="0"/>
              <a:t>Not many similarities.</a:t>
            </a:r>
          </a:p>
          <a:p>
            <a:pPr marL="285750" indent="-285750">
              <a:buFont typeface="Arial" panose="020B0604020202020204" pitchFamily="34" charset="0"/>
              <a:buChar char="•"/>
            </a:pPr>
            <a:r>
              <a:rPr lang="en-GB" sz="2400" dirty="0"/>
              <a:t>Child-led learning. – Given choice of activity.</a:t>
            </a:r>
          </a:p>
        </p:txBody>
      </p:sp>
      <p:sp>
        <p:nvSpPr>
          <p:cNvPr id="10" name="TextBox 9">
            <a:extLst>
              <a:ext uri="{FF2B5EF4-FFF2-40B4-BE49-F238E27FC236}">
                <a16:creationId xmlns:a16="http://schemas.microsoft.com/office/drawing/2014/main" id="{0CC506D6-CD50-457C-A00B-D95670AB206F}"/>
              </a:ext>
            </a:extLst>
          </p:cNvPr>
          <p:cNvSpPr txBox="1"/>
          <p:nvPr/>
        </p:nvSpPr>
        <p:spPr>
          <a:xfrm>
            <a:off x="6096000" y="2781300"/>
            <a:ext cx="5039104" cy="1938992"/>
          </a:xfrm>
          <a:prstGeom prst="rect">
            <a:avLst/>
          </a:prstGeom>
          <a:noFill/>
        </p:spPr>
        <p:txBody>
          <a:bodyPr wrap="square" rtlCol="0">
            <a:spAutoFit/>
          </a:bodyPr>
          <a:lstStyle/>
          <a:p>
            <a:pPr marL="285750" indent="-285750">
              <a:buFont typeface="Arial" panose="020B0604020202020204" pitchFamily="34" charset="0"/>
              <a:buChar char="•"/>
            </a:pPr>
            <a:r>
              <a:rPr lang="en-GB" sz="2400" dirty="0"/>
              <a:t>Difference in compulsory age.</a:t>
            </a:r>
          </a:p>
          <a:p>
            <a:pPr marL="285750" indent="-285750">
              <a:buFont typeface="Arial" panose="020B0604020202020204" pitchFamily="34" charset="0"/>
              <a:buChar char="•"/>
            </a:pPr>
            <a:r>
              <a:rPr lang="en-GB" sz="2400" dirty="0"/>
              <a:t>Structure. </a:t>
            </a:r>
          </a:p>
          <a:p>
            <a:pPr marL="285750" indent="-285750">
              <a:buFont typeface="Arial" panose="020B0604020202020204" pitchFamily="34" charset="0"/>
              <a:buChar char="•"/>
            </a:pPr>
            <a:r>
              <a:rPr lang="en-GB" sz="2400" dirty="0"/>
              <a:t>Break times.</a:t>
            </a:r>
          </a:p>
          <a:p>
            <a:pPr marL="285750" indent="-285750">
              <a:buFont typeface="Arial" panose="020B0604020202020204" pitchFamily="34" charset="0"/>
              <a:buChar char="•"/>
            </a:pPr>
            <a:r>
              <a:rPr lang="en-GB" sz="2400" dirty="0"/>
              <a:t>Lack of testing – no sets no rankings.</a:t>
            </a:r>
          </a:p>
          <a:p>
            <a:pPr marL="285750" indent="-285750">
              <a:buFont typeface="Arial" panose="020B0604020202020204" pitchFamily="34" charset="0"/>
              <a:buChar char="•"/>
            </a:pPr>
            <a:endParaRPr lang="en-GB" sz="2400" dirty="0"/>
          </a:p>
        </p:txBody>
      </p:sp>
    </p:spTree>
    <p:extLst>
      <p:ext uri="{BB962C8B-B14F-4D97-AF65-F5344CB8AC3E}">
        <p14:creationId xmlns:p14="http://schemas.microsoft.com/office/powerpoint/2010/main" val="4180778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7045EDB-9848-48E1-AF93-51B94A6B4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99A848-D93B-4F12-8BCC-321DB9D0FE6A}"/>
              </a:ext>
            </a:extLst>
          </p:cNvPr>
          <p:cNvSpPr>
            <a:spLocks noGrp="1"/>
          </p:cNvSpPr>
          <p:nvPr>
            <p:ph type="title"/>
          </p:nvPr>
        </p:nvSpPr>
        <p:spPr>
          <a:xfrm>
            <a:off x="913775" y="1343991"/>
            <a:ext cx="3145305" cy="4157256"/>
          </a:xfrm>
        </p:spPr>
        <p:txBody>
          <a:bodyPr vert="horz" lIns="91440" tIns="45720" rIns="91440" bIns="45720" rtlCol="0">
            <a:normAutofit/>
          </a:bodyPr>
          <a:lstStyle/>
          <a:p>
            <a:pPr algn="l"/>
            <a:r>
              <a:rPr lang="en-US" sz="3700"/>
              <a:t>conclusion</a:t>
            </a:r>
          </a:p>
        </p:txBody>
      </p:sp>
      <p:sp>
        <p:nvSpPr>
          <p:cNvPr id="25" name="Rectangle: Rounded Corners 24">
            <a:extLst>
              <a:ext uri="{FF2B5EF4-FFF2-40B4-BE49-F238E27FC236}">
                <a16:creationId xmlns:a16="http://schemas.microsoft.com/office/drawing/2014/main" id="{099DAEF2-2587-42F9-A6E0-D0002FD4D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1253578"/>
            <a:ext cx="6926319" cy="4338083"/>
          </a:xfrm>
          <a:prstGeom prst="roundRect">
            <a:avLst>
              <a:gd name="adj" fmla="val 2158"/>
            </a:avLst>
          </a:prstGeom>
          <a:gradFill>
            <a:gsLst>
              <a:gs pos="0">
                <a:schemeClr val="bg1">
                  <a:lumMod val="95000"/>
                </a:schemeClr>
              </a:gs>
              <a:gs pos="100000">
                <a:schemeClr val="bg1">
                  <a:lumMod val="85000"/>
                </a:schemeClr>
              </a:gs>
            </a:gsLst>
            <a:lin ang="5400000" scaled="0"/>
          </a:gradFill>
          <a:ln w="82550" cap="sq">
            <a:solidFill>
              <a:schemeClr val="bg1">
                <a:lumMod val="95000"/>
              </a:schemeClr>
            </a:solidFill>
            <a:miter lim="800000"/>
          </a:ln>
          <a:scene3d>
            <a:camera prst="orthographicFront"/>
            <a:lightRig rig="threePt" dir="t">
              <a:rot lat="0" lon="0" rev="2700000"/>
            </a:lightRig>
          </a:scene3d>
          <a:sp3d contourW="6350">
            <a:bevelT h="38100"/>
            <a:contourClr>
              <a:schemeClr val="bg1">
                <a:lumMod val="6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F96B48BD-04DD-4A15-B184-476ECCC40E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74141"/>
          <a:stretch/>
        </p:blipFill>
        <p:spPr>
          <a:xfrm>
            <a:off x="0" y="1"/>
            <a:ext cx="12192000" cy="1773382"/>
          </a:xfrm>
          <a:prstGeom prst="rect">
            <a:avLst/>
          </a:prstGeom>
        </p:spPr>
      </p:pic>
      <p:sp>
        <p:nvSpPr>
          <p:cNvPr id="4" name="Footer Placeholder 3">
            <a:extLst>
              <a:ext uri="{FF2B5EF4-FFF2-40B4-BE49-F238E27FC236}">
                <a16:creationId xmlns:a16="http://schemas.microsoft.com/office/drawing/2014/main" id="{1BD00EFA-C240-479A-90EA-0016C6CB0C08}"/>
              </a:ext>
            </a:extLst>
          </p:cNvPr>
          <p:cNvSpPr>
            <a:spLocks noGrp="1"/>
          </p:cNvSpPr>
          <p:nvPr>
            <p:ph type="ftr" sz="quarter" idx="11"/>
          </p:nvPr>
        </p:nvSpPr>
        <p:spPr>
          <a:xfrm>
            <a:off x="913774" y="5883275"/>
            <a:ext cx="6672887" cy="365125"/>
          </a:xfrm>
        </p:spPr>
        <p:txBody>
          <a:bodyPr vert="horz" lIns="91440" tIns="45720" rIns="91440" bIns="45720" rtlCol="0">
            <a:normAutofit/>
          </a:bodyPr>
          <a:lstStyle/>
          <a:p>
            <a:pPr>
              <a:spcAft>
                <a:spcPts val="600"/>
              </a:spcAft>
            </a:pPr>
            <a:r>
              <a:rPr lang="en-US" kern="1200">
                <a:latin typeface="+mn-lt"/>
                <a:ea typeface="+mn-ea"/>
                <a:cs typeface="+mn-cs"/>
              </a:rPr>
              <a:t>Aimee Edwards 1802376</a:t>
            </a:r>
          </a:p>
        </p:txBody>
      </p:sp>
      <p:sp>
        <p:nvSpPr>
          <p:cNvPr id="5" name="Slide Number Placeholder 4">
            <a:extLst>
              <a:ext uri="{FF2B5EF4-FFF2-40B4-BE49-F238E27FC236}">
                <a16:creationId xmlns:a16="http://schemas.microsoft.com/office/drawing/2014/main" id="{9F8F6834-D5A7-46E8-A272-DF3DF4A7552F}"/>
              </a:ext>
            </a:extLst>
          </p:cNvPr>
          <p:cNvSpPr>
            <a:spLocks noGrp="1"/>
          </p:cNvSpPr>
          <p:nvPr>
            <p:ph type="sldNum" sz="quarter" idx="12"/>
          </p:nvPr>
        </p:nvSpPr>
        <p:spPr>
          <a:xfrm>
            <a:off x="10514011" y="5883275"/>
            <a:ext cx="764215" cy="365125"/>
          </a:xfrm>
        </p:spPr>
        <p:txBody>
          <a:bodyPr vert="horz" lIns="91440" tIns="45720" rIns="91440" bIns="45720" rtlCol="0">
            <a:normAutofit/>
          </a:bodyPr>
          <a:lstStyle/>
          <a:p>
            <a:pPr>
              <a:spcAft>
                <a:spcPts val="600"/>
              </a:spcAft>
            </a:pPr>
            <a:fld id="{3A4F6043-7A67-491B-98BC-F933DED7226D}" type="slidenum">
              <a:rPr lang="en-US" kern="1200" dirty="0">
                <a:latin typeface="+mn-lt"/>
                <a:ea typeface="+mn-ea"/>
                <a:cs typeface="+mn-cs"/>
              </a:rPr>
              <a:pPr>
                <a:spcAft>
                  <a:spcPts val="600"/>
                </a:spcAft>
              </a:pPr>
              <a:t>9</a:t>
            </a:fld>
            <a:endParaRPr lang="en-US" kern="1200">
              <a:latin typeface="+mn-lt"/>
              <a:ea typeface="+mn-ea"/>
              <a:cs typeface="+mn-cs"/>
            </a:endParaRPr>
          </a:p>
        </p:txBody>
      </p:sp>
      <p:graphicFrame>
        <p:nvGraphicFramePr>
          <p:cNvPr id="8" name="TextBox 5">
            <a:extLst>
              <a:ext uri="{FF2B5EF4-FFF2-40B4-BE49-F238E27FC236}">
                <a16:creationId xmlns:a16="http://schemas.microsoft.com/office/drawing/2014/main" id="{D4235B17-7CF3-4FE4-AD34-8F1ABF232AF3}"/>
              </a:ext>
            </a:extLst>
          </p:cNvPr>
          <p:cNvGraphicFramePr/>
          <p:nvPr>
            <p:extLst>
              <p:ext uri="{D42A27DB-BD31-4B8C-83A1-F6EECF244321}">
                <p14:modId xmlns:p14="http://schemas.microsoft.com/office/powerpoint/2010/main" val="3776832904"/>
              </p:ext>
            </p:extLst>
          </p:nvPr>
        </p:nvGraphicFramePr>
        <p:xfrm>
          <a:off x="4964770" y="1625717"/>
          <a:ext cx="6305371" cy="3593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58782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0D9E4-0042-47B7-9998-D09CF98D57C4}"/>
              </a:ext>
            </a:extLst>
          </p:cNvPr>
          <p:cNvSpPr>
            <a:spLocks noGrp="1"/>
          </p:cNvSpPr>
          <p:nvPr>
            <p:ph type="title"/>
          </p:nvPr>
        </p:nvSpPr>
        <p:spPr>
          <a:xfrm>
            <a:off x="2008040" y="188563"/>
            <a:ext cx="7885177" cy="365125"/>
          </a:xfrm>
        </p:spPr>
        <p:txBody>
          <a:bodyPr>
            <a:normAutofit fontScale="90000"/>
          </a:bodyPr>
          <a:lstStyle/>
          <a:p>
            <a:r>
              <a:rPr lang="en-GB" dirty="0"/>
              <a:t>Reference list</a:t>
            </a:r>
          </a:p>
        </p:txBody>
      </p:sp>
      <p:sp>
        <p:nvSpPr>
          <p:cNvPr id="4" name="Footer Placeholder 3">
            <a:extLst>
              <a:ext uri="{FF2B5EF4-FFF2-40B4-BE49-F238E27FC236}">
                <a16:creationId xmlns:a16="http://schemas.microsoft.com/office/drawing/2014/main" id="{C6B8E4AC-A161-4331-8ACB-4485B9C60BD5}"/>
              </a:ext>
            </a:extLst>
          </p:cNvPr>
          <p:cNvSpPr>
            <a:spLocks noGrp="1"/>
          </p:cNvSpPr>
          <p:nvPr>
            <p:ph type="ftr" sz="quarter" idx="11"/>
          </p:nvPr>
        </p:nvSpPr>
        <p:spPr>
          <a:xfrm>
            <a:off x="420624" y="6304312"/>
            <a:ext cx="6672887" cy="365125"/>
          </a:xfrm>
        </p:spPr>
        <p:txBody>
          <a:bodyPr/>
          <a:lstStyle/>
          <a:p>
            <a:r>
              <a:rPr lang="en-US" sz="1400" dirty="0"/>
              <a:t>Aimee Edwards 1802376</a:t>
            </a:r>
          </a:p>
        </p:txBody>
      </p:sp>
      <p:sp>
        <p:nvSpPr>
          <p:cNvPr id="5" name="Slide Number Placeholder 4">
            <a:extLst>
              <a:ext uri="{FF2B5EF4-FFF2-40B4-BE49-F238E27FC236}">
                <a16:creationId xmlns:a16="http://schemas.microsoft.com/office/drawing/2014/main" id="{3E3973C0-0007-47BC-8114-60350914A62C}"/>
              </a:ext>
            </a:extLst>
          </p:cNvPr>
          <p:cNvSpPr>
            <a:spLocks noGrp="1"/>
          </p:cNvSpPr>
          <p:nvPr>
            <p:ph type="sldNum" sz="quarter" idx="12"/>
          </p:nvPr>
        </p:nvSpPr>
        <p:spPr>
          <a:xfrm>
            <a:off x="10581548" y="6304311"/>
            <a:ext cx="764215" cy="365125"/>
          </a:xfrm>
        </p:spPr>
        <p:txBody>
          <a:bodyPr/>
          <a:lstStyle/>
          <a:p>
            <a:fld id="{3A4F6043-7A67-491B-98BC-F933DED7226D}" type="slidenum">
              <a:rPr lang="en-US" sz="1400" smtClean="0"/>
              <a:pPr/>
              <a:t>10</a:t>
            </a:fld>
            <a:endParaRPr lang="en-US" sz="1400" dirty="0"/>
          </a:p>
        </p:txBody>
      </p:sp>
      <p:sp>
        <p:nvSpPr>
          <p:cNvPr id="9" name="TextBox 8">
            <a:extLst>
              <a:ext uri="{FF2B5EF4-FFF2-40B4-BE49-F238E27FC236}">
                <a16:creationId xmlns:a16="http://schemas.microsoft.com/office/drawing/2014/main" id="{F601FC1B-51EE-4B27-9F00-0C6C184E69D2}"/>
              </a:ext>
            </a:extLst>
          </p:cNvPr>
          <p:cNvSpPr txBox="1"/>
          <p:nvPr/>
        </p:nvSpPr>
        <p:spPr>
          <a:xfrm>
            <a:off x="420624" y="914400"/>
            <a:ext cx="10628376" cy="6050631"/>
          </a:xfrm>
          <a:prstGeom prst="rect">
            <a:avLst/>
          </a:prstGeom>
          <a:noFill/>
        </p:spPr>
        <p:txBody>
          <a:bodyPr wrap="square" rtlCol="0">
            <a:spAutoFit/>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Barona (2019).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The advantages of the Finnish education system </a:t>
            </a:r>
            <a:r>
              <a:rPr lang="en-GB" sz="1200" dirty="0">
                <a:effectLst/>
                <a:latin typeface="Calibri" panose="020F0502020204030204" pitchFamily="34" charset="0"/>
                <a:ea typeface="Calibri" panose="020F0502020204030204" pitchFamily="34" charset="0"/>
                <a:cs typeface="Times New Roman" panose="02020603050405020304" pitchFamily="18" charset="0"/>
              </a:rPr>
              <a:t>[online]. Available at</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https://www.baronarelocation.com/blog/the-advantages-of-the-finnish-education-system#:~:text=Finnish%20education%20system%20promotes%20a,methods%20of%20teaching%20and%20styles</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on 14</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October 2020].</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Cambridge Dictionary. (2020).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Curriculum </a:t>
            </a:r>
            <a:r>
              <a:rPr lang="en-GB" sz="1200" dirty="0">
                <a:effectLst/>
                <a:latin typeface="Calibri" panose="020F0502020204030204" pitchFamily="34" charset="0"/>
                <a:ea typeface="Calibri" panose="020F0502020204030204" pitchFamily="34" charset="0"/>
                <a:cs typeface="Times New Roman" panose="02020603050405020304" pitchFamily="18" charset="0"/>
              </a:rPr>
              <a:t>[online].</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https://dictionary.cambridge.org/dictionary/english/curriculum</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on 15th October 2020].</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Collins Dictionary (2020).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Definition of National Curriculum </a:t>
            </a:r>
            <a:r>
              <a:rPr lang="en-GB" sz="1200"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https://www.collinsdictionary.com/dictionary/english/national-curriculum</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14th October 2020].</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Dickinson, K (2019).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Finland’s education system is failing. Should we look to Asia</a:t>
            </a:r>
            <a:r>
              <a:rPr lang="en-GB" sz="1200" dirty="0">
                <a:effectLst/>
                <a:latin typeface="Calibri" panose="020F0502020204030204" pitchFamily="34" charset="0"/>
                <a:ea typeface="Calibri" panose="020F0502020204030204" pitchFamily="34" charset="0"/>
                <a:cs typeface="Times New Roman" panose="02020603050405020304" pitchFamily="18" charset="0"/>
              </a:rPr>
              <a:t>? [online]. Available at</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https://bigthink.com/politics-current-affairs/finland-education-system-criticisms?rebelltitem=5#rebelltitem5</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on 16</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October 2020].</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Envisage International Corporation.</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(2020).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UK Education System </a:t>
            </a:r>
            <a:r>
              <a:rPr lang="en-GB" sz="1200"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https://www.internationalstudent.com/study_uk/education_system/</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on 17</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October 2020].</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Finnish National Agency for Education.</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(2020</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Finnish education system </a:t>
            </a:r>
            <a:r>
              <a:rPr lang="en-GB" sz="1200" dirty="0">
                <a:effectLst/>
                <a:latin typeface="Calibri" panose="020F0502020204030204" pitchFamily="34" charset="0"/>
                <a:ea typeface="Calibri" panose="020F0502020204030204" pitchFamily="34" charset="0"/>
                <a:cs typeface="Times New Roman" panose="02020603050405020304" pitchFamily="18" charset="0"/>
              </a:rPr>
              <a:t>[online]. Available at</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https://www.oph.fi/en/education-system</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on 17th October 2020].</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McLeod, S. (2018</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Jean Piaget's Theory and Stages of Cognitive Development </a:t>
            </a:r>
            <a:r>
              <a:rPr lang="en-GB" sz="1200"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https://www.simplypsychology.org/piaget.html</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on 18th October 2020].</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Ministry for Education and Culture.</a:t>
            </a:r>
            <a:r>
              <a:rPr lang="en-GB" sz="1200" i="1"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(2020).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The Finnish education system </a:t>
            </a:r>
            <a:r>
              <a:rPr lang="en-GB" sz="1200" dirty="0">
                <a:effectLst/>
                <a:latin typeface="Calibri" panose="020F0502020204030204" pitchFamily="34" charset="0"/>
                <a:ea typeface="Calibri" panose="020F0502020204030204" pitchFamily="34" charset="0"/>
                <a:cs typeface="Times New Roman" panose="02020603050405020304" pitchFamily="18" charset="0"/>
              </a:rPr>
              <a:t>[online]. Available at</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https://minedu.fi/en/education-system</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on 14th October 2020].</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Ministry for Education and Culture. (2020).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The Results of PISA 2000 </a:t>
            </a:r>
            <a:r>
              <a:rPr lang="en-GB" sz="1200"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https://minedu.fi/en/pisa-2000-en</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on 14th October 2020].</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School Advisor. (2016).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15 amazing facts about Finland’s education system </a:t>
            </a:r>
            <a:r>
              <a:rPr lang="en-GB" sz="1200" dirty="0">
                <a:effectLst/>
                <a:latin typeface="Calibri" panose="020F0502020204030204" pitchFamily="34" charset="0"/>
                <a:ea typeface="Calibri" panose="020F0502020204030204" pitchFamily="34" charset="0"/>
                <a:cs typeface="Times New Roman" panose="02020603050405020304" pitchFamily="18" charset="0"/>
              </a:rPr>
              <a:t>[online]. Available at</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https://schooladvisor.my/articles/15-amazing-facts-about-finlands-education-system/</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on 15</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October 2020].</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School Run. (2020).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An overview of the Welsh education system</a:t>
            </a:r>
            <a:r>
              <a:rPr lang="en-GB" sz="1200" dirty="0">
                <a:effectLst/>
                <a:latin typeface="Calibri" panose="020F0502020204030204" pitchFamily="34" charset="0"/>
                <a:ea typeface="Calibri" panose="020F0502020204030204" pitchFamily="34" charset="0"/>
                <a:cs typeface="Times New Roman" panose="02020603050405020304" pitchFamily="18" charset="0"/>
              </a:rPr>
              <a:t> [online]. Available at</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https://www.theschoolrun.com/overview-welsh-education-system</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on 15th October 2020].</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Welsh Government. (2020). </a:t>
            </a:r>
            <a:r>
              <a:rPr lang="en-GB" sz="1200" i="1" dirty="0">
                <a:effectLst/>
                <a:latin typeface="Calibri" panose="020F0502020204030204" pitchFamily="34" charset="0"/>
                <a:ea typeface="Calibri" panose="020F0502020204030204" pitchFamily="34" charset="0"/>
                <a:cs typeface="Times New Roman" panose="02020603050405020304" pitchFamily="18" charset="0"/>
              </a:rPr>
              <a:t>Introduction to Curriculum for Wales guidance </a:t>
            </a:r>
            <a:r>
              <a:rPr lang="en-GB" sz="1200" dirty="0">
                <a:effectLst/>
                <a:latin typeface="Calibri" panose="020F0502020204030204" pitchFamily="34" charset="0"/>
                <a:ea typeface="Calibri" panose="020F0502020204030204" pitchFamily="34" charset="0"/>
                <a:cs typeface="Times New Roman" panose="02020603050405020304" pitchFamily="18" charset="0"/>
              </a:rPr>
              <a:t>[online]. Available at</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https://hwb.gov.wales/curriculum-for-wales/introduction/</a:t>
            </a:r>
            <a:r>
              <a:rPr lang="en-GB" sz="1200" u="sng" dirty="0">
                <a:effectLst/>
                <a:latin typeface="Calibri" panose="020F0502020204030204" pitchFamily="34" charset="0"/>
                <a:ea typeface="Calibri" panose="020F0502020204030204" pitchFamily="34" charset="0"/>
                <a:cs typeface="Times New Roman" panose="02020603050405020304" pitchFamily="18" charset="0"/>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[Accessed on 15</a:t>
            </a:r>
            <a:r>
              <a:rPr lang="en-GB" sz="12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effectLst/>
                <a:latin typeface="Calibri" panose="020F0502020204030204" pitchFamily="34" charset="0"/>
                <a:ea typeface="Calibri" panose="020F0502020204030204" pitchFamily="34" charset="0"/>
                <a:cs typeface="Times New Roman" panose="02020603050405020304" pitchFamily="18" charset="0"/>
              </a:rPr>
              <a:t> October 2020].</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8457668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3633</Words>
  <Application>Microsoft Office PowerPoint</Application>
  <PresentationFormat>Widescreen</PresentationFormat>
  <Paragraphs>192</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Tw Cen MT</vt:lpstr>
      <vt:lpstr>Droplet</vt:lpstr>
      <vt:lpstr>Comparing a global curriculum with a UK curriculum.</vt:lpstr>
      <vt:lpstr>Introduction and objectives.</vt:lpstr>
      <vt:lpstr>Key terms and relevant information.</vt:lpstr>
      <vt:lpstr>The Finland education curriculum</vt:lpstr>
      <vt:lpstr>Finland's Education system benefits.</vt:lpstr>
      <vt:lpstr>Finland’s education system draw backs.</vt:lpstr>
      <vt:lpstr>The welsh education curriculum.</vt:lpstr>
      <vt:lpstr>Comparing the Finnish and welsh curriculums.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Comparing a global curriculum with a UK curriculum.</dc:title>
  <dc:creator>Aimee Edwards (1802376)</dc:creator>
  <cp:lastModifiedBy>Aimee Edwards (1802376)</cp:lastModifiedBy>
  <cp:revision>2</cp:revision>
  <dcterms:created xsi:type="dcterms:W3CDTF">2020-10-19T10:51:55Z</dcterms:created>
  <dcterms:modified xsi:type="dcterms:W3CDTF">2020-10-19T11:12:53Z</dcterms:modified>
</cp:coreProperties>
</file>