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4"/>
  </p:sldMasterIdLst>
  <p:notesMasterIdLst>
    <p:notesMasterId r:id="rId15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207" d="100"/>
          <a:sy n="207" d="100"/>
        </p:scale>
        <p:origin x="192" y="23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g631b3a682e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" name="Google Shape;59;g631b3a682e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631b3a682e_0_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631b3a682e_0_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g631b3a682e_0_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" name="Google Shape;71;g631b3a682e_0_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g631b3a682e_0_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" name="Google Shape;77;g631b3a682e_0_3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g631b3a682e_0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" name="Google Shape;85;g631b3a682e_0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g631b3a682e_0_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" name="Google Shape;91;g631b3a682e_0_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g631b3a682e_0_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7" name="Google Shape;97;g631b3a682e_0_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g631b3a682e_0_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Google Shape;103;g631b3a682e_0_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g631b3a682e_0_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Google Shape;103;g631b3a682e_0_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751640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>
            <a:spLocks noGrp="1"/>
          </p:cNvSpPr>
          <p:nvPr>
            <p:ph type="ctrTitle"/>
          </p:nvPr>
        </p:nvSpPr>
        <p:spPr>
          <a:xfrm>
            <a:off x="3193853" y="744575"/>
            <a:ext cx="56385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An introduction</a:t>
            </a:r>
            <a:endParaRPr/>
          </a:p>
        </p:txBody>
      </p:sp>
      <p:sp>
        <p:nvSpPr>
          <p:cNvPr id="55" name="Google Shape;55;p13"/>
          <p:cNvSpPr txBox="1">
            <a:spLocks noGrp="1"/>
          </p:cNvSpPr>
          <p:nvPr>
            <p:ph type="subTitle" idx="1"/>
          </p:nvPr>
        </p:nvSpPr>
        <p:spPr>
          <a:xfrm>
            <a:off x="3193800" y="2834125"/>
            <a:ext cx="56385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56" name="Google Shape;56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11700" y="1130675"/>
            <a:ext cx="2882150" cy="28821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What is Copr TV?</a:t>
            </a:r>
            <a:endParaRPr/>
          </a:p>
        </p:txBody>
      </p:sp>
      <p:sp>
        <p:nvSpPr>
          <p:cNvPr id="62" name="Google Shape;62;p1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New streaming brand on YouTube, Vimeo, Twitch etc.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Created to fill the void left by Bay TV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Student led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An outlet for original content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An incubator for IPs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Mission statement</a:t>
            </a:r>
            <a:endParaRPr/>
          </a:p>
        </p:txBody>
      </p:sp>
      <p:sp>
        <p:nvSpPr>
          <p:cNvPr id="68" name="Google Shape;68;p15"/>
          <p:cNvSpPr txBox="1">
            <a:spLocks noGrp="1"/>
          </p:cNvSpPr>
          <p:nvPr>
            <p:ph type="body" idx="1"/>
          </p:nvPr>
        </p:nvSpPr>
        <p:spPr>
          <a:xfrm>
            <a:off x="851775" y="1152475"/>
            <a:ext cx="7440600" cy="341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GB" sz="2400"/>
              <a:t>Copr TV’s mission is to empower students, local communities and ambitious talent to create unique video content and promote it to a global audience.</a:t>
            </a:r>
            <a:endParaRPr sz="24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What we’re looking for</a:t>
            </a:r>
            <a:endParaRPr/>
          </a:p>
        </p:txBody>
      </p:sp>
      <p:sp>
        <p:nvSpPr>
          <p:cNvPr id="74" name="Google Shape;74;p16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Ideas for shows of any kind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Production teams to develop ideas into fully fledged programmes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Individuals interested in contributing to the channel’s development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People to spread the word on social media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7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3999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Types of show we want</a:t>
            </a:r>
            <a:endParaRPr/>
          </a:p>
        </p:txBody>
      </p:sp>
      <p:sp>
        <p:nvSpPr>
          <p:cNvPr id="80" name="Google Shape;80;p17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Arts &amp; culture focused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Social commentary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Community-based content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Hobbies and other interests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Drama shorts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/>
          </a:p>
        </p:txBody>
      </p:sp>
      <p:sp>
        <p:nvSpPr>
          <p:cNvPr id="81" name="Google Shape;81;p17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Low-effort joke/meme videos (YouTube poop)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Software tutorials*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Let’s plays*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/>
          </a:p>
        </p:txBody>
      </p:sp>
      <p:sp>
        <p:nvSpPr>
          <p:cNvPr id="82" name="Google Shape;82;p17"/>
          <p:cNvSpPr txBox="1">
            <a:spLocks noGrp="1"/>
          </p:cNvSpPr>
          <p:nvPr>
            <p:ph type="title"/>
          </p:nvPr>
        </p:nvSpPr>
        <p:spPr>
          <a:xfrm>
            <a:off x="4832400" y="445025"/>
            <a:ext cx="3999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Shows we don’t want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Culture/arts show</a:t>
            </a:r>
            <a:endParaRPr/>
          </a:p>
        </p:txBody>
      </p:sp>
      <p:sp>
        <p:nvSpPr>
          <p:cNvPr id="88" name="Google Shape;88;p18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Requested by art faculty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Open brief - each discipline can choose an approach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Film students creating a pilot concept for a film review show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19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What you get</a:t>
            </a:r>
            <a:endParaRPr/>
          </a:p>
        </p:txBody>
      </p:sp>
      <p:sp>
        <p:nvSpPr>
          <p:cNvPr id="94" name="Google Shape;94;p19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Experience in developing &amp; creating show concepts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Experience in managing a media brand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Backing for your own concepts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Access to resources &amp; industry advice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Industry-focused training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20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FAQ</a:t>
            </a:r>
            <a:endParaRPr/>
          </a:p>
        </p:txBody>
      </p:sp>
      <p:sp>
        <p:nvSpPr>
          <p:cNvPr id="100" name="Google Shape;100;p20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0000" lvl="0" indent="-45000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/>
              <a:t>Q.	I don’t know anything about making TV shows!</a:t>
            </a:r>
            <a:endParaRPr b="1"/>
          </a:p>
          <a:p>
            <a:pPr marL="450000" lvl="0" indent="-45000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A.	There are many roles available when creating a show, such as researchers, promoters, admin and so on. You don’t have to operate a camera if you don’t want to.</a:t>
            </a:r>
            <a:endParaRPr/>
          </a:p>
          <a:p>
            <a:pPr marL="450000" lvl="0" indent="-45000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 b="1"/>
              <a:t>Q.	How do I develop my idea effectively?</a:t>
            </a:r>
            <a:endParaRPr b="1"/>
          </a:p>
          <a:p>
            <a:pPr marL="450000" lvl="0" indent="-45000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A.	Ongoing support, advice and training will be offered.</a:t>
            </a:r>
            <a:endParaRPr/>
          </a:p>
          <a:p>
            <a:pPr marL="450000" lvl="0" indent="-45000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 b="1"/>
              <a:t>Q.	Will you definitely publish my show?</a:t>
            </a:r>
            <a:endParaRPr b="1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AutoNum type="alphaUcPeriod"/>
            </a:pPr>
            <a:r>
              <a:rPr lang="en-GB"/>
              <a:t>There will be a quality threshold that needs to be met for a show to be published. Full support is offered to help reach that threshold.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2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FAQ</a:t>
            </a:r>
            <a:endParaRPr/>
          </a:p>
        </p:txBody>
      </p:sp>
      <p:sp>
        <p:nvSpPr>
          <p:cNvPr id="106" name="Google Shape;106;p2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0000" lvl="0" indent="-45000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/>
              <a:t>Q.	I have my own YouTube channel - what can I do?</a:t>
            </a:r>
            <a:endParaRPr b="1"/>
          </a:p>
          <a:p>
            <a:pPr marL="450000" lvl="0" indent="-45000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A.	Copr is looking for original content primarily, but is open to cross-promotion agreements with existing channels.</a:t>
            </a:r>
            <a:endParaRPr/>
          </a:p>
          <a:p>
            <a:pPr marL="450000" lvl="0" indent="-45000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 b="1"/>
              <a:t>Q.	Who owns the rights to show ideas?</a:t>
            </a:r>
            <a:endParaRPr b="1"/>
          </a:p>
          <a:p>
            <a:pPr marL="450000" lvl="0" indent="-45000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A.	You will own the rights to IPs that you have created. Copr retains the rights to in-house concepts.</a:t>
            </a:r>
            <a:endParaRPr/>
          </a:p>
          <a:p>
            <a:pPr marL="450000" lvl="0" indent="-45000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 b="1"/>
              <a:t>Q.	My show is getting popular - what happens next?</a:t>
            </a:r>
            <a:endParaRPr b="1"/>
          </a:p>
          <a:p>
            <a:pPr marL="450000" lvl="0" indent="-45000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A.	You can choose to continue publishing on the Copr channel, or you can spin off into a new brand with our support.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2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FAQ</a:t>
            </a:r>
            <a:endParaRPr dirty="0"/>
          </a:p>
        </p:txBody>
      </p:sp>
      <p:sp>
        <p:nvSpPr>
          <p:cNvPr id="106" name="Google Shape;106;p2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0000" lvl="0" indent="-45000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dirty="0"/>
              <a:t>Q.	I </a:t>
            </a:r>
            <a:r>
              <a:rPr lang="en-GB" b="1" dirty="0" smtClean="0"/>
              <a:t>would like to contribute but don’t want to make shows - </a:t>
            </a:r>
            <a:r>
              <a:rPr lang="en-GB" b="1" dirty="0"/>
              <a:t>what can I do?</a:t>
            </a:r>
            <a:endParaRPr b="1" dirty="0"/>
          </a:p>
          <a:p>
            <a:pPr marL="450000" lvl="0" indent="-45000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A.	</a:t>
            </a:r>
            <a:r>
              <a:rPr lang="en-GB" dirty="0" smtClean="0"/>
              <a:t>As well as show ideas we are looking for involvement in all aspects of the channel, from promotion to management.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599762417"/>
      </p:ext>
    </p:extLst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11" ma:contentTypeDescription="Create a new document." ma:contentTypeScope="" ma:versionID="fba9db401da4946106d956babc09d8a1">
  <xsd:schema xmlns:xsd="http://www.w3.org/2001/XMLSchema" xmlns:xs="http://www.w3.org/2001/XMLSchema" xmlns:p="http://schemas.microsoft.com/office/2006/metadata/properties" xmlns:ns3="d2d6d51c-be45-489c-bfaa-c0c3d4c0c982" xmlns:ns4="696490a5-0429-499a-a254-a60426c02ef0" targetNamespace="http://schemas.microsoft.com/office/2006/metadata/properties" ma:root="true" ma:fieldsID="f9f72d293083e7cd149e209c9536af5a" ns3:_="" ns4:_="">
    <xsd:import namespace="d2d6d51c-be45-489c-bfaa-c0c3d4c0c982"/>
    <xsd:import namespace="696490a5-0429-499a-a254-a60426c02ef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  <xsd:element ref="ns4:MediaServiceLocation" minOccurs="0"/>
                <xsd:element ref="ns4:MediaServiceGenerationTime" minOccurs="0"/>
                <xsd:element ref="ns4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d6d51c-be45-489c-bfaa-c0c3d4c0c98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8AC5D67-DCDA-441E-962A-05713A0064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d6d51c-be45-489c-bfaa-c0c3d4c0c982"/>
    <ds:schemaRef ds:uri="696490a5-0429-499a-a254-a60426c02e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C11876C-B7F8-48C0-9570-AFC9B30AFC22}">
  <ds:schemaRefs>
    <ds:schemaRef ds:uri="d2d6d51c-be45-489c-bfaa-c0c3d4c0c982"/>
    <ds:schemaRef ds:uri="696490a5-0429-499a-a254-a60426c02ef0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71F87BDF-73DD-4E29-9E60-296122FCE60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201</Words>
  <Application>Microsoft Office PowerPoint</Application>
  <PresentationFormat>On-screen Show (16:9)</PresentationFormat>
  <Paragraphs>53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2" baseType="lpstr">
      <vt:lpstr>Arial</vt:lpstr>
      <vt:lpstr>Simple Light</vt:lpstr>
      <vt:lpstr>An introduction</vt:lpstr>
      <vt:lpstr>What is Copr TV?</vt:lpstr>
      <vt:lpstr>Mission statement</vt:lpstr>
      <vt:lpstr>What we’re looking for</vt:lpstr>
      <vt:lpstr>Types of show we want</vt:lpstr>
      <vt:lpstr>Culture/arts show</vt:lpstr>
      <vt:lpstr>What you get</vt:lpstr>
      <vt:lpstr>FAQ</vt:lpstr>
      <vt:lpstr>FAQ</vt:lpstr>
      <vt:lpstr>FAQ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introduction</dc:title>
  <dc:creator>Adam D Shailer</dc:creator>
  <cp:lastModifiedBy>Adam D Shailer</cp:lastModifiedBy>
  <cp:revision>3</cp:revision>
  <dcterms:modified xsi:type="dcterms:W3CDTF">2019-10-14T09:00:58Z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0x010100FB7C8EC3559F764AA080F30F794D2AD4</vt:lpwstr>
  </property>
</Properties>
</file>