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sldIdLst>
    <p:sldId id="256" r:id="rId2"/>
    <p:sldId id="257" r:id="rId3"/>
    <p:sldId id="258" r:id="rId4"/>
    <p:sldId id="259" r:id="rId5"/>
    <p:sldId id="270" r:id="rId6"/>
    <p:sldId id="260" r:id="rId7"/>
    <p:sldId id="269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F46BA7-786B-4E08-BAC9-C9DE9371B692}" v="53" dt="2025-12-07T12:44:03.6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1110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lipestera9@gmail.com" userId="1d21fc6b324034ed" providerId="LiveId" clId="{2EBCE2F9-6E21-4146-8BBC-7C83286C2F29}"/>
    <pc:docChg chg="undo redo custSel addSld modSld sldOrd">
      <pc:chgData name="filipestera9@gmail.com" userId="1d21fc6b324034ed" providerId="LiveId" clId="{2EBCE2F9-6E21-4146-8BBC-7C83286C2F29}" dt="2025-12-08T10:15:33.516" v="7255" actId="1076"/>
      <pc:docMkLst>
        <pc:docMk/>
      </pc:docMkLst>
      <pc:sldChg chg="addSp delSp modSp mod">
        <pc:chgData name="filipestera9@gmail.com" userId="1d21fc6b324034ed" providerId="LiveId" clId="{2EBCE2F9-6E21-4146-8BBC-7C83286C2F29}" dt="2025-12-07T09:42:20.918" v="5657" actId="255"/>
        <pc:sldMkLst>
          <pc:docMk/>
          <pc:sldMk cId="2038524918" sldId="256"/>
        </pc:sldMkLst>
        <pc:spChg chg="add del mod">
          <ac:chgData name="filipestera9@gmail.com" userId="1d21fc6b324034ed" providerId="LiveId" clId="{2EBCE2F9-6E21-4146-8BBC-7C83286C2F29}" dt="2025-12-07T09:40:20.402" v="5627"/>
          <ac:spMkLst>
            <pc:docMk/>
            <pc:sldMk cId="2038524918" sldId="256"/>
            <ac:spMk id="2" creationId="{2E85BD4E-5A5B-395A-B75E-21CD827B0AC6}"/>
          </ac:spMkLst>
        </pc:spChg>
        <pc:spChg chg="add del mod">
          <ac:chgData name="filipestera9@gmail.com" userId="1d21fc6b324034ed" providerId="LiveId" clId="{2EBCE2F9-6E21-4146-8BBC-7C83286C2F29}" dt="2025-12-07T09:40:28.443" v="5630"/>
          <ac:spMkLst>
            <pc:docMk/>
            <pc:sldMk cId="2038524918" sldId="256"/>
            <ac:spMk id="3" creationId="{621AE209-DB8A-46A7-FAD3-4F95AC7160C2}"/>
          </ac:spMkLst>
        </pc:spChg>
        <pc:spChg chg="add mod">
          <ac:chgData name="filipestera9@gmail.com" userId="1d21fc6b324034ed" providerId="LiveId" clId="{2EBCE2F9-6E21-4146-8BBC-7C83286C2F29}" dt="2025-12-07T09:42:20.918" v="5657" actId="255"/>
          <ac:spMkLst>
            <pc:docMk/>
            <pc:sldMk cId="2038524918" sldId="256"/>
            <ac:spMk id="4" creationId="{A67965FC-5B82-F2CC-A4B3-4F370807796A}"/>
          </ac:spMkLst>
        </pc:spChg>
        <pc:spChg chg="mod">
          <ac:chgData name="filipestera9@gmail.com" userId="1d21fc6b324034ed" providerId="LiveId" clId="{2EBCE2F9-6E21-4146-8BBC-7C83286C2F29}" dt="2025-12-07T09:42:05.386" v="5656" actId="255"/>
          <ac:spMkLst>
            <pc:docMk/>
            <pc:sldMk cId="2038524918" sldId="256"/>
            <ac:spMk id="6" creationId="{1D621149-A8E6-F918-0CCF-F6543D5BCD82}"/>
          </ac:spMkLst>
        </pc:spChg>
      </pc:sldChg>
      <pc:sldChg chg="addSp delSp modSp mod">
        <pc:chgData name="filipestera9@gmail.com" userId="1d21fc6b324034ed" providerId="LiveId" clId="{2EBCE2F9-6E21-4146-8BBC-7C83286C2F29}" dt="2025-12-08T10:04:12.820" v="7183" actId="14100"/>
        <pc:sldMkLst>
          <pc:docMk/>
          <pc:sldMk cId="4026013132" sldId="257"/>
        </pc:sldMkLst>
        <pc:spChg chg="add mod">
          <ac:chgData name="filipestera9@gmail.com" userId="1d21fc6b324034ed" providerId="LiveId" clId="{2EBCE2F9-6E21-4146-8BBC-7C83286C2F29}" dt="2025-12-08T10:03:46.761" v="7180" actId="1076"/>
          <ac:spMkLst>
            <pc:docMk/>
            <pc:sldMk cId="4026013132" sldId="257"/>
            <ac:spMk id="7" creationId="{B2E32A51-0BF0-AB7C-FA13-CBF043E54CEF}"/>
          </ac:spMkLst>
        </pc:spChg>
        <pc:spChg chg="add mod">
          <ac:chgData name="filipestera9@gmail.com" userId="1d21fc6b324034ed" providerId="LiveId" clId="{2EBCE2F9-6E21-4146-8BBC-7C83286C2F29}" dt="2025-12-08T10:04:12.820" v="7183" actId="14100"/>
          <ac:spMkLst>
            <pc:docMk/>
            <pc:sldMk cId="4026013132" sldId="257"/>
            <ac:spMk id="8" creationId="{5066DAEC-6DB2-C7F1-557D-D35236F5E981}"/>
          </ac:spMkLst>
        </pc:spChg>
        <pc:picChg chg="add mod">
          <ac:chgData name="filipestera9@gmail.com" userId="1d21fc6b324034ed" providerId="LiveId" clId="{2EBCE2F9-6E21-4146-8BBC-7C83286C2F29}" dt="2025-12-08T10:03:21.802" v="7173" actId="1076"/>
          <ac:picMkLst>
            <pc:docMk/>
            <pc:sldMk cId="4026013132" sldId="257"/>
            <ac:picMk id="3" creationId="{3B22E0AF-B1FE-D4EE-79C4-767EC74073F5}"/>
          </ac:picMkLst>
        </pc:picChg>
      </pc:sldChg>
      <pc:sldChg chg="addSp delSp modSp mod">
        <pc:chgData name="filipestera9@gmail.com" userId="1d21fc6b324034ed" providerId="LiveId" clId="{2EBCE2F9-6E21-4146-8BBC-7C83286C2F29}" dt="2025-12-08T10:03:09.758" v="7171" actId="1076"/>
        <pc:sldMkLst>
          <pc:docMk/>
          <pc:sldMk cId="3254361803" sldId="258"/>
        </pc:sldMkLst>
        <pc:spChg chg="mod">
          <ac:chgData name="filipestera9@gmail.com" userId="1d21fc6b324034ed" providerId="LiveId" clId="{2EBCE2F9-6E21-4146-8BBC-7C83286C2F29}" dt="2025-12-08T10:02:56.771" v="7169" actId="1076"/>
          <ac:spMkLst>
            <pc:docMk/>
            <pc:sldMk cId="3254361803" sldId="258"/>
            <ac:spMk id="2" creationId="{F94D5D47-997C-787D-3629-9087359BE8F9}"/>
          </ac:spMkLst>
        </pc:spChg>
        <pc:spChg chg="add mod">
          <ac:chgData name="filipestera9@gmail.com" userId="1d21fc6b324034ed" providerId="LiveId" clId="{2EBCE2F9-6E21-4146-8BBC-7C83286C2F29}" dt="2025-12-08T10:03:09.758" v="7171" actId="1076"/>
          <ac:spMkLst>
            <pc:docMk/>
            <pc:sldMk cId="3254361803" sldId="258"/>
            <ac:spMk id="4" creationId="{394BCE28-593B-5B8D-A6A0-6959B8ADB105}"/>
          </ac:spMkLst>
        </pc:spChg>
        <pc:picChg chg="add mod">
          <ac:chgData name="filipestera9@gmail.com" userId="1d21fc6b324034ed" providerId="LiveId" clId="{2EBCE2F9-6E21-4146-8BBC-7C83286C2F29}" dt="2025-12-07T09:39:53.805" v="5623" actId="1076"/>
          <ac:picMkLst>
            <pc:docMk/>
            <pc:sldMk cId="3254361803" sldId="258"/>
            <ac:picMk id="5" creationId="{E384A6B8-6D27-514F-3371-09008D3BD10F}"/>
          </ac:picMkLst>
        </pc:picChg>
        <pc:picChg chg="add mod">
          <ac:chgData name="filipestera9@gmail.com" userId="1d21fc6b324034ed" providerId="LiveId" clId="{2EBCE2F9-6E21-4146-8BBC-7C83286C2F29}" dt="2025-12-07T09:40:03.461" v="5624" actId="1076"/>
          <ac:picMkLst>
            <pc:docMk/>
            <pc:sldMk cId="3254361803" sldId="258"/>
            <ac:picMk id="11" creationId="{BF8B3179-47CD-AE9C-991C-73D961A29CD3}"/>
          </ac:picMkLst>
        </pc:picChg>
      </pc:sldChg>
      <pc:sldChg chg="addSp delSp modSp mod">
        <pc:chgData name="filipestera9@gmail.com" userId="1d21fc6b324034ed" providerId="LiveId" clId="{2EBCE2F9-6E21-4146-8BBC-7C83286C2F29}" dt="2025-12-08T10:02:04.813" v="7161" actId="14100"/>
        <pc:sldMkLst>
          <pc:docMk/>
          <pc:sldMk cId="2226545997" sldId="259"/>
        </pc:sldMkLst>
        <pc:spChg chg="mod">
          <ac:chgData name="filipestera9@gmail.com" userId="1d21fc6b324034ed" providerId="LiveId" clId="{2EBCE2F9-6E21-4146-8BBC-7C83286C2F29}" dt="2025-12-08T10:02:04.813" v="7161" actId="14100"/>
          <ac:spMkLst>
            <pc:docMk/>
            <pc:sldMk cId="2226545997" sldId="259"/>
            <ac:spMk id="2" creationId="{11597FFD-66B3-BBAD-0FB5-08980D962C2C}"/>
          </ac:spMkLst>
        </pc:spChg>
        <pc:spChg chg="add mod">
          <ac:chgData name="filipestera9@gmail.com" userId="1d21fc6b324034ed" providerId="LiveId" clId="{2EBCE2F9-6E21-4146-8BBC-7C83286C2F29}" dt="2025-12-07T09:47:35.201" v="5692" actId="1076"/>
          <ac:spMkLst>
            <pc:docMk/>
            <pc:sldMk cId="2226545997" sldId="259"/>
            <ac:spMk id="4" creationId="{7796F3F6-6A89-0C51-8767-6D144B8AEEEF}"/>
          </ac:spMkLst>
        </pc:spChg>
        <pc:spChg chg="add del mod">
          <ac:chgData name="filipestera9@gmail.com" userId="1d21fc6b324034ed" providerId="LiveId" clId="{2EBCE2F9-6E21-4146-8BBC-7C83286C2F29}" dt="2025-12-07T09:47:25.289" v="5690" actId="1076"/>
          <ac:spMkLst>
            <pc:docMk/>
            <pc:sldMk cId="2226545997" sldId="259"/>
            <ac:spMk id="7" creationId="{DFCBC70E-654A-529C-4453-4EE226E20FB5}"/>
          </ac:spMkLst>
        </pc:spChg>
        <pc:spChg chg="add del mod">
          <ac:chgData name="filipestera9@gmail.com" userId="1d21fc6b324034ed" providerId="LiveId" clId="{2EBCE2F9-6E21-4146-8BBC-7C83286C2F29}" dt="2025-12-07T09:46:55.954" v="5686" actId="1076"/>
          <ac:spMkLst>
            <pc:docMk/>
            <pc:sldMk cId="2226545997" sldId="259"/>
            <ac:spMk id="18" creationId="{1D6EE4C9-AC64-A2F9-5A09-6DE5939F2252}"/>
          </ac:spMkLst>
        </pc:spChg>
        <pc:spChg chg="add del mod">
          <ac:chgData name="filipestera9@gmail.com" userId="1d21fc6b324034ed" providerId="LiveId" clId="{2EBCE2F9-6E21-4146-8BBC-7C83286C2F29}" dt="2025-12-07T09:46:49.610" v="5685" actId="1076"/>
          <ac:spMkLst>
            <pc:docMk/>
            <pc:sldMk cId="2226545997" sldId="259"/>
            <ac:spMk id="19" creationId="{24D8E46D-AA3A-C095-722E-CB7ECFBB6641}"/>
          </ac:spMkLst>
        </pc:spChg>
        <pc:spChg chg="add del mod">
          <ac:chgData name="filipestera9@gmail.com" userId="1d21fc6b324034ed" providerId="LiveId" clId="{2EBCE2F9-6E21-4146-8BBC-7C83286C2F29}" dt="2025-12-07T10:27:12.527" v="5836" actId="1076"/>
          <ac:spMkLst>
            <pc:docMk/>
            <pc:sldMk cId="2226545997" sldId="259"/>
            <ac:spMk id="20" creationId="{13E6446E-16E7-29FD-AF46-FDEE6C5565BB}"/>
          </ac:spMkLst>
        </pc:spChg>
        <pc:cxnChg chg="add mod">
          <ac:chgData name="filipestera9@gmail.com" userId="1d21fc6b324034ed" providerId="LiveId" clId="{2EBCE2F9-6E21-4146-8BBC-7C83286C2F29}" dt="2025-12-07T09:46:02.416" v="5677" actId="1076"/>
          <ac:cxnSpMkLst>
            <pc:docMk/>
            <pc:sldMk cId="2226545997" sldId="259"/>
            <ac:cxnSpMk id="6" creationId="{DBE1C145-C6D6-81C3-F282-01008BE71291}"/>
          </ac:cxnSpMkLst>
        </pc:cxnChg>
        <pc:cxnChg chg="add">
          <ac:chgData name="filipestera9@gmail.com" userId="1d21fc6b324034ed" providerId="LiveId" clId="{2EBCE2F9-6E21-4146-8BBC-7C83286C2F29}" dt="2025-12-01T19:35:00.567" v="1578" actId="11529"/>
          <ac:cxnSpMkLst>
            <pc:docMk/>
            <pc:sldMk cId="2226545997" sldId="259"/>
            <ac:cxnSpMk id="9" creationId="{ED393F9C-76F9-36BC-6030-8554D8DEA6E3}"/>
          </ac:cxnSpMkLst>
        </pc:cxnChg>
        <pc:cxnChg chg="add mod">
          <ac:chgData name="filipestera9@gmail.com" userId="1d21fc6b324034ed" providerId="LiveId" clId="{2EBCE2F9-6E21-4146-8BBC-7C83286C2F29}" dt="2025-12-01T19:35:27.471" v="1581" actId="1076"/>
          <ac:cxnSpMkLst>
            <pc:docMk/>
            <pc:sldMk cId="2226545997" sldId="259"/>
            <ac:cxnSpMk id="12" creationId="{0A689B0A-3815-7E7A-CEB2-CF53249CCE1E}"/>
          </ac:cxnSpMkLst>
        </pc:cxnChg>
        <pc:cxnChg chg="add mod">
          <ac:chgData name="filipestera9@gmail.com" userId="1d21fc6b324034ed" providerId="LiveId" clId="{2EBCE2F9-6E21-4146-8BBC-7C83286C2F29}" dt="2025-12-01T19:47:04.089" v="1984" actId="14100"/>
          <ac:cxnSpMkLst>
            <pc:docMk/>
            <pc:sldMk cId="2226545997" sldId="259"/>
            <ac:cxnSpMk id="14" creationId="{22DC7577-2B17-BB84-8A2B-94FFDE011313}"/>
          </ac:cxnSpMkLst>
        </pc:cxnChg>
        <pc:cxnChg chg="add">
          <ac:chgData name="filipestera9@gmail.com" userId="1d21fc6b324034ed" providerId="LiveId" clId="{2EBCE2F9-6E21-4146-8BBC-7C83286C2F29}" dt="2025-12-01T19:35:57.127" v="1584" actId="11529"/>
          <ac:cxnSpMkLst>
            <pc:docMk/>
            <pc:sldMk cId="2226545997" sldId="259"/>
            <ac:cxnSpMk id="17" creationId="{50885D81-B216-7AF7-18F4-CF3DBC65A50B}"/>
          </ac:cxnSpMkLst>
        </pc:cxnChg>
      </pc:sldChg>
      <pc:sldChg chg="addSp delSp modSp mod">
        <pc:chgData name="filipestera9@gmail.com" userId="1d21fc6b324034ed" providerId="LiveId" clId="{2EBCE2F9-6E21-4146-8BBC-7C83286C2F29}" dt="2025-12-08T10:05:03.558" v="7188" actId="27107"/>
        <pc:sldMkLst>
          <pc:docMk/>
          <pc:sldMk cId="1977839576" sldId="260"/>
        </pc:sldMkLst>
        <pc:spChg chg="mod">
          <ac:chgData name="filipestera9@gmail.com" userId="1d21fc6b324034ed" providerId="LiveId" clId="{2EBCE2F9-6E21-4146-8BBC-7C83286C2F29}" dt="2025-12-08T10:04:32.427" v="7185" actId="14100"/>
          <ac:spMkLst>
            <pc:docMk/>
            <pc:sldMk cId="1977839576" sldId="260"/>
            <ac:spMk id="2" creationId="{0F25F704-A155-4AC7-67F2-E91E78875112}"/>
          </ac:spMkLst>
        </pc:spChg>
        <pc:spChg chg="add mod">
          <ac:chgData name="filipestera9@gmail.com" userId="1d21fc6b324034ed" providerId="LiveId" clId="{2EBCE2F9-6E21-4146-8BBC-7C83286C2F29}" dt="2025-12-08T10:05:03.558" v="7188" actId="27107"/>
          <ac:spMkLst>
            <pc:docMk/>
            <pc:sldMk cId="1977839576" sldId="260"/>
            <ac:spMk id="4" creationId="{C0983A27-ADFC-2F5F-D4F6-09D1757B9F4B}"/>
          </ac:spMkLst>
        </pc:spChg>
      </pc:sldChg>
      <pc:sldChg chg="addSp delSp modSp mod">
        <pc:chgData name="filipestera9@gmail.com" userId="1d21fc6b324034ed" providerId="LiveId" clId="{2EBCE2F9-6E21-4146-8BBC-7C83286C2F29}" dt="2025-12-08T10:15:09.234" v="7254" actId="14100"/>
        <pc:sldMkLst>
          <pc:docMk/>
          <pc:sldMk cId="1920407659" sldId="261"/>
        </pc:sldMkLst>
        <pc:spChg chg="mod">
          <ac:chgData name="filipestera9@gmail.com" userId="1d21fc6b324034ed" providerId="LiveId" clId="{2EBCE2F9-6E21-4146-8BBC-7C83286C2F29}" dt="2025-12-08T10:05:38.832" v="7192" actId="14100"/>
          <ac:spMkLst>
            <pc:docMk/>
            <pc:sldMk cId="1920407659" sldId="261"/>
            <ac:spMk id="2" creationId="{86D04A42-3C66-DB43-908A-FC72A423B6E3}"/>
          </ac:spMkLst>
        </pc:spChg>
        <pc:spChg chg="add mod">
          <ac:chgData name="filipestera9@gmail.com" userId="1d21fc6b324034ed" providerId="LiveId" clId="{2EBCE2F9-6E21-4146-8BBC-7C83286C2F29}" dt="2025-12-08T10:15:09.234" v="7254" actId="14100"/>
          <ac:spMkLst>
            <pc:docMk/>
            <pc:sldMk cId="1920407659" sldId="261"/>
            <ac:spMk id="5" creationId="{4D3BDD17-FD6C-333B-ED51-54C7B7F1B9C3}"/>
          </ac:spMkLst>
        </pc:spChg>
        <pc:picChg chg="add mod">
          <ac:chgData name="filipestera9@gmail.com" userId="1d21fc6b324034ed" providerId="LiveId" clId="{2EBCE2F9-6E21-4146-8BBC-7C83286C2F29}" dt="2025-12-08T10:14:56.614" v="7250" actId="1076"/>
          <ac:picMkLst>
            <pc:docMk/>
            <pc:sldMk cId="1920407659" sldId="261"/>
            <ac:picMk id="11" creationId="{30735A74-7FB8-0EA8-C632-239F3C1DBDA0}"/>
          </ac:picMkLst>
        </pc:picChg>
      </pc:sldChg>
      <pc:sldChg chg="addSp delSp modSp mod ord">
        <pc:chgData name="filipestera9@gmail.com" userId="1d21fc6b324034ed" providerId="LiveId" clId="{2EBCE2F9-6E21-4146-8BBC-7C83286C2F29}" dt="2025-12-08T10:05:46.551" v="7194" actId="14100"/>
        <pc:sldMkLst>
          <pc:docMk/>
          <pc:sldMk cId="3931752320" sldId="262"/>
        </pc:sldMkLst>
        <pc:spChg chg="mod">
          <ac:chgData name="filipestera9@gmail.com" userId="1d21fc6b324034ed" providerId="LiveId" clId="{2EBCE2F9-6E21-4146-8BBC-7C83286C2F29}" dt="2025-12-08T10:05:46.551" v="7194" actId="14100"/>
          <ac:spMkLst>
            <pc:docMk/>
            <pc:sldMk cId="3931752320" sldId="262"/>
            <ac:spMk id="2" creationId="{D6615DBC-D270-C6A6-7A1D-7C57DB243D3A}"/>
          </ac:spMkLst>
        </pc:spChg>
        <pc:graphicFrameChg chg="add mod ord modGraphic">
          <ac:chgData name="filipestera9@gmail.com" userId="1d21fc6b324034ed" providerId="LiveId" clId="{2EBCE2F9-6E21-4146-8BBC-7C83286C2F29}" dt="2025-12-07T10:39:46.543" v="5888" actId="20577"/>
          <ac:graphicFrameMkLst>
            <pc:docMk/>
            <pc:sldMk cId="3931752320" sldId="262"/>
            <ac:graphicFrameMk id="7" creationId="{F385A6E3-59F4-5922-6642-3FFA4EA65573}"/>
          </ac:graphicFrameMkLst>
        </pc:graphicFrameChg>
      </pc:sldChg>
      <pc:sldChg chg="addSp delSp modSp mod">
        <pc:chgData name="filipestera9@gmail.com" userId="1d21fc6b324034ed" providerId="LiveId" clId="{2EBCE2F9-6E21-4146-8BBC-7C83286C2F29}" dt="2025-12-08T10:05:55.341" v="7197" actId="14100"/>
        <pc:sldMkLst>
          <pc:docMk/>
          <pc:sldMk cId="3159887251" sldId="263"/>
        </pc:sldMkLst>
        <pc:spChg chg="mod">
          <ac:chgData name="filipestera9@gmail.com" userId="1d21fc6b324034ed" providerId="LiveId" clId="{2EBCE2F9-6E21-4146-8BBC-7C83286C2F29}" dt="2025-12-08T10:05:55.341" v="7197" actId="14100"/>
          <ac:spMkLst>
            <pc:docMk/>
            <pc:sldMk cId="3159887251" sldId="263"/>
            <ac:spMk id="2" creationId="{E9C1B0AC-8345-EE19-02C2-655B23E2DE57}"/>
          </ac:spMkLst>
        </pc:spChg>
        <pc:graphicFrameChg chg="add mod ord modGraphic">
          <ac:chgData name="filipestera9@gmail.com" userId="1d21fc6b324034ed" providerId="LiveId" clId="{2EBCE2F9-6E21-4146-8BBC-7C83286C2F29}" dt="2025-12-07T09:52:18.617" v="5727" actId="255"/>
          <ac:graphicFrameMkLst>
            <pc:docMk/>
            <pc:sldMk cId="3159887251" sldId="263"/>
            <ac:graphicFrameMk id="4" creationId="{127DBF82-2E40-E995-EB0C-250DC9D3E54C}"/>
          </ac:graphicFrameMkLst>
        </pc:graphicFrameChg>
      </pc:sldChg>
      <pc:sldChg chg="addSp delSp modSp mod">
        <pc:chgData name="filipestera9@gmail.com" userId="1d21fc6b324034ed" providerId="LiveId" clId="{2EBCE2F9-6E21-4146-8BBC-7C83286C2F29}" dt="2025-12-08T10:06:04.942" v="7199" actId="14100"/>
        <pc:sldMkLst>
          <pc:docMk/>
          <pc:sldMk cId="2799171194" sldId="264"/>
        </pc:sldMkLst>
        <pc:spChg chg="mod">
          <ac:chgData name="filipestera9@gmail.com" userId="1d21fc6b324034ed" providerId="LiveId" clId="{2EBCE2F9-6E21-4146-8BBC-7C83286C2F29}" dt="2025-12-08T10:06:04.942" v="7199" actId="14100"/>
          <ac:spMkLst>
            <pc:docMk/>
            <pc:sldMk cId="2799171194" sldId="264"/>
            <ac:spMk id="2" creationId="{AFB80762-57D4-9F65-0826-05732A6C5FB1}"/>
          </ac:spMkLst>
        </pc:spChg>
        <pc:graphicFrameChg chg="add mod ord modGraphic">
          <ac:chgData name="filipestera9@gmail.com" userId="1d21fc6b324034ed" providerId="LiveId" clId="{2EBCE2F9-6E21-4146-8BBC-7C83286C2F29}" dt="2025-12-07T10:19:43.865" v="5826" actId="1076"/>
          <ac:graphicFrameMkLst>
            <pc:docMk/>
            <pc:sldMk cId="2799171194" sldId="264"/>
            <ac:graphicFrameMk id="4" creationId="{FA1E2A35-70A9-613C-07A7-F84B5E836B6B}"/>
          </ac:graphicFrameMkLst>
        </pc:graphicFrameChg>
        <pc:graphicFrameChg chg="add mod modGraphic">
          <ac:chgData name="filipestera9@gmail.com" userId="1d21fc6b324034ed" providerId="LiveId" clId="{2EBCE2F9-6E21-4146-8BBC-7C83286C2F29}" dt="2025-12-07T10:41:31.424" v="5905" actId="20577"/>
          <ac:graphicFrameMkLst>
            <pc:docMk/>
            <pc:sldMk cId="2799171194" sldId="264"/>
            <ac:graphicFrameMk id="5" creationId="{6FC9DC96-5406-AA19-AB63-17C7FECF3688}"/>
          </ac:graphicFrameMkLst>
        </pc:graphicFrameChg>
      </pc:sldChg>
      <pc:sldChg chg="addSp delSp modSp new mod">
        <pc:chgData name="filipestera9@gmail.com" userId="1d21fc6b324034ed" providerId="LiveId" clId="{2EBCE2F9-6E21-4146-8BBC-7C83286C2F29}" dt="2025-12-08T10:06:25.648" v="7204" actId="14100"/>
        <pc:sldMkLst>
          <pc:docMk/>
          <pc:sldMk cId="2664241882" sldId="265"/>
        </pc:sldMkLst>
        <pc:spChg chg="mod">
          <ac:chgData name="filipestera9@gmail.com" userId="1d21fc6b324034ed" providerId="LiveId" clId="{2EBCE2F9-6E21-4146-8BBC-7C83286C2F29}" dt="2025-12-08T10:06:25.648" v="7204" actId="14100"/>
          <ac:spMkLst>
            <pc:docMk/>
            <pc:sldMk cId="2664241882" sldId="265"/>
            <ac:spMk id="2" creationId="{564BAEC2-8883-1B81-0FD6-A1E5C8E38D2A}"/>
          </ac:spMkLst>
        </pc:spChg>
        <pc:graphicFrameChg chg="add mod ord modGraphic">
          <ac:chgData name="filipestera9@gmail.com" userId="1d21fc6b324034ed" providerId="LiveId" clId="{2EBCE2F9-6E21-4146-8BBC-7C83286C2F29}" dt="2025-12-02T17:54:46.922" v="4739" actId="21"/>
          <ac:graphicFrameMkLst>
            <pc:docMk/>
            <pc:sldMk cId="2664241882" sldId="265"/>
            <ac:graphicFrameMk id="7" creationId="{E4D2AD8B-3527-9DD4-D4C2-8B599C7F339E}"/>
          </ac:graphicFrameMkLst>
        </pc:graphicFrameChg>
        <pc:graphicFrameChg chg="add mod modGraphic">
          <ac:chgData name="filipestera9@gmail.com" userId="1d21fc6b324034ed" providerId="LiveId" clId="{2EBCE2F9-6E21-4146-8BBC-7C83286C2F29}" dt="2025-12-07T10:41:51.398" v="5906" actId="20577"/>
          <ac:graphicFrameMkLst>
            <pc:docMk/>
            <pc:sldMk cId="2664241882" sldId="265"/>
            <ac:graphicFrameMk id="8" creationId="{C5EC341A-50E0-740D-D1CA-F935C8F45311}"/>
          </ac:graphicFrameMkLst>
        </pc:graphicFrameChg>
      </pc:sldChg>
      <pc:sldChg chg="addSp delSp modSp new mod">
        <pc:chgData name="filipestera9@gmail.com" userId="1d21fc6b324034ed" providerId="LiveId" clId="{2EBCE2F9-6E21-4146-8BBC-7C83286C2F29}" dt="2025-12-08T10:15:33.516" v="7255" actId="1076"/>
        <pc:sldMkLst>
          <pc:docMk/>
          <pc:sldMk cId="2888514074" sldId="266"/>
        </pc:sldMkLst>
        <pc:spChg chg="mod">
          <ac:chgData name="filipestera9@gmail.com" userId="1d21fc6b324034ed" providerId="LiveId" clId="{2EBCE2F9-6E21-4146-8BBC-7C83286C2F29}" dt="2025-12-08T10:06:39.825" v="7206" actId="14100"/>
          <ac:spMkLst>
            <pc:docMk/>
            <pc:sldMk cId="2888514074" sldId="266"/>
            <ac:spMk id="2" creationId="{F509EC85-B704-2EA7-F3F3-C859E2FFFFBE}"/>
          </ac:spMkLst>
        </pc:spChg>
        <pc:spChg chg="add mod">
          <ac:chgData name="filipestera9@gmail.com" userId="1d21fc6b324034ed" providerId="LiveId" clId="{2EBCE2F9-6E21-4146-8BBC-7C83286C2F29}" dt="2025-12-08T10:15:33.516" v="7255" actId="1076"/>
          <ac:spMkLst>
            <pc:docMk/>
            <pc:sldMk cId="2888514074" sldId="266"/>
            <ac:spMk id="4" creationId="{0052654B-3380-248A-CA13-C263F27E45F1}"/>
          </ac:spMkLst>
        </pc:spChg>
      </pc:sldChg>
      <pc:sldChg chg="addSp delSp modSp new mod">
        <pc:chgData name="filipestera9@gmail.com" userId="1d21fc6b324034ed" providerId="LiveId" clId="{2EBCE2F9-6E21-4146-8BBC-7C83286C2F29}" dt="2025-12-08T10:10:24.978" v="7249" actId="14100"/>
        <pc:sldMkLst>
          <pc:docMk/>
          <pc:sldMk cId="190727976" sldId="267"/>
        </pc:sldMkLst>
        <pc:spChg chg="mod">
          <ac:chgData name="filipestera9@gmail.com" userId="1d21fc6b324034ed" providerId="LiveId" clId="{2EBCE2F9-6E21-4146-8BBC-7C83286C2F29}" dt="2025-12-08T10:10:24.978" v="7249" actId="14100"/>
          <ac:spMkLst>
            <pc:docMk/>
            <pc:sldMk cId="190727976" sldId="267"/>
            <ac:spMk id="2" creationId="{93F98319-5445-9C63-0492-919E9545399B}"/>
          </ac:spMkLst>
        </pc:spChg>
        <pc:spChg chg="add mod">
          <ac:chgData name="filipestera9@gmail.com" userId="1d21fc6b324034ed" providerId="LiveId" clId="{2EBCE2F9-6E21-4146-8BBC-7C83286C2F29}" dt="2025-12-08T10:08:13.586" v="7223" actId="1076"/>
          <ac:spMkLst>
            <pc:docMk/>
            <pc:sldMk cId="190727976" sldId="267"/>
            <ac:spMk id="4" creationId="{A9784A60-797D-50D3-3221-2415806CC00D}"/>
          </ac:spMkLst>
        </pc:spChg>
        <pc:picChg chg="add mod">
          <ac:chgData name="filipestera9@gmail.com" userId="1d21fc6b324034ed" providerId="LiveId" clId="{2EBCE2F9-6E21-4146-8BBC-7C83286C2F29}" dt="2025-12-08T10:09:38.696" v="7243" actId="1076"/>
          <ac:picMkLst>
            <pc:docMk/>
            <pc:sldMk cId="190727976" sldId="267"/>
            <ac:picMk id="6" creationId="{C6DACC31-D3EC-582D-D881-AFBFD77C2001}"/>
          </ac:picMkLst>
        </pc:picChg>
        <pc:picChg chg="add mod">
          <ac:chgData name="filipestera9@gmail.com" userId="1d21fc6b324034ed" providerId="LiveId" clId="{2EBCE2F9-6E21-4146-8BBC-7C83286C2F29}" dt="2025-12-08T10:09:58.253" v="7247" actId="1076"/>
          <ac:picMkLst>
            <pc:docMk/>
            <pc:sldMk cId="190727976" sldId="267"/>
            <ac:picMk id="8" creationId="{CF412C60-3BBE-EBAC-C446-495AFAB7799A}"/>
          </ac:picMkLst>
        </pc:picChg>
        <pc:picChg chg="add mod">
          <ac:chgData name="filipestera9@gmail.com" userId="1d21fc6b324034ed" providerId="LiveId" clId="{2EBCE2F9-6E21-4146-8BBC-7C83286C2F29}" dt="2025-12-08T10:09:45.758" v="7245" actId="1076"/>
          <ac:picMkLst>
            <pc:docMk/>
            <pc:sldMk cId="190727976" sldId="267"/>
            <ac:picMk id="10" creationId="{C7C7E0C2-CA3A-EC59-5707-4C66872A5E12}"/>
          </ac:picMkLst>
        </pc:picChg>
      </pc:sldChg>
      <pc:sldChg chg="addSp delSp modSp new mod">
        <pc:chgData name="filipestera9@gmail.com" userId="1d21fc6b324034ed" providerId="LiveId" clId="{2EBCE2F9-6E21-4146-8BBC-7C83286C2F29}" dt="2025-12-07T10:21:23.802" v="5833" actId="1076"/>
        <pc:sldMkLst>
          <pc:docMk/>
          <pc:sldMk cId="1660269151" sldId="268"/>
        </pc:sldMkLst>
        <pc:spChg chg="del">
          <ac:chgData name="filipestera9@gmail.com" userId="1d21fc6b324034ed" providerId="LiveId" clId="{2EBCE2F9-6E21-4146-8BBC-7C83286C2F29}" dt="2025-12-07T09:53:54.963" v="5733" actId="21"/>
          <ac:spMkLst>
            <pc:docMk/>
            <pc:sldMk cId="1660269151" sldId="268"/>
            <ac:spMk id="2" creationId="{87C9964F-E64F-705D-3921-9C541B5D9959}"/>
          </ac:spMkLst>
        </pc:spChg>
        <pc:spChg chg="del">
          <ac:chgData name="filipestera9@gmail.com" userId="1d21fc6b324034ed" providerId="LiveId" clId="{2EBCE2F9-6E21-4146-8BBC-7C83286C2F29}" dt="2025-12-07T09:53:59.709" v="5734" actId="21"/>
          <ac:spMkLst>
            <pc:docMk/>
            <pc:sldMk cId="1660269151" sldId="268"/>
            <ac:spMk id="3" creationId="{178F2E3F-3B0C-25DF-A315-849750C6C52E}"/>
          </ac:spMkLst>
        </pc:spChg>
        <pc:spChg chg="add mod">
          <ac:chgData name="filipestera9@gmail.com" userId="1d21fc6b324034ed" providerId="LiveId" clId="{2EBCE2F9-6E21-4146-8BBC-7C83286C2F29}" dt="2025-12-07T10:21:23.802" v="5833" actId="1076"/>
          <ac:spMkLst>
            <pc:docMk/>
            <pc:sldMk cId="1660269151" sldId="268"/>
            <ac:spMk id="4" creationId="{AF2F0E6B-EDC7-642A-6DFF-ADD1979F9873}"/>
          </ac:spMkLst>
        </pc:spChg>
      </pc:sldChg>
      <pc:sldChg chg="addSp delSp modSp new mod">
        <pc:chgData name="filipestera9@gmail.com" userId="1d21fc6b324034ed" providerId="LiveId" clId="{2EBCE2F9-6E21-4146-8BBC-7C83286C2F29}" dt="2025-12-08T10:05:23.079" v="7190" actId="1076"/>
        <pc:sldMkLst>
          <pc:docMk/>
          <pc:sldMk cId="3400450096" sldId="269"/>
        </pc:sldMkLst>
        <pc:spChg chg="mod">
          <ac:chgData name="filipestera9@gmail.com" userId="1d21fc6b324034ed" providerId="LiveId" clId="{2EBCE2F9-6E21-4146-8BBC-7C83286C2F29}" dt="2025-12-08T10:05:16.280" v="7189" actId="255"/>
          <ac:spMkLst>
            <pc:docMk/>
            <pc:sldMk cId="3400450096" sldId="269"/>
            <ac:spMk id="2" creationId="{068EBB77-0E4C-3360-813C-D19202129FAA}"/>
          </ac:spMkLst>
        </pc:spChg>
        <pc:spChg chg="del">
          <ac:chgData name="filipestera9@gmail.com" userId="1d21fc6b324034ed" providerId="LiveId" clId="{2EBCE2F9-6E21-4146-8BBC-7C83286C2F29}" dt="2025-12-07T12:32:05.268" v="6668" actId="21"/>
          <ac:spMkLst>
            <pc:docMk/>
            <pc:sldMk cId="3400450096" sldId="269"/>
            <ac:spMk id="3" creationId="{33055E4B-1596-2F87-23FC-7129205A9656}"/>
          </ac:spMkLst>
        </pc:spChg>
        <pc:spChg chg="add del mod">
          <ac:chgData name="filipestera9@gmail.com" userId="1d21fc6b324034ed" providerId="LiveId" clId="{2EBCE2F9-6E21-4146-8BBC-7C83286C2F29}" dt="2025-12-07T12:32:36.164" v="6671"/>
          <ac:spMkLst>
            <pc:docMk/>
            <pc:sldMk cId="3400450096" sldId="269"/>
            <ac:spMk id="4" creationId="{7C981140-52C2-575C-4A73-777B42CA51B1}"/>
          </ac:spMkLst>
        </pc:spChg>
        <pc:spChg chg="add del mod">
          <ac:chgData name="filipestera9@gmail.com" userId="1d21fc6b324034ed" providerId="LiveId" clId="{2EBCE2F9-6E21-4146-8BBC-7C83286C2F29}" dt="2025-12-07T12:43:57.416" v="6693" actId="478"/>
          <ac:spMkLst>
            <pc:docMk/>
            <pc:sldMk cId="3400450096" sldId="269"/>
            <ac:spMk id="5" creationId="{7BABA92B-CB1D-20F5-2DD2-CB607256DAE1}"/>
          </ac:spMkLst>
        </pc:spChg>
        <pc:spChg chg="add mod">
          <ac:chgData name="filipestera9@gmail.com" userId="1d21fc6b324034ed" providerId="LiveId" clId="{2EBCE2F9-6E21-4146-8BBC-7C83286C2F29}" dt="2025-12-08T10:05:23.079" v="7190" actId="1076"/>
          <ac:spMkLst>
            <pc:docMk/>
            <pc:sldMk cId="3400450096" sldId="269"/>
            <ac:spMk id="6" creationId="{E38818BA-D0D7-7AB7-EF62-F3FA4E592F7B}"/>
          </ac:spMkLst>
        </pc:spChg>
      </pc:sldChg>
      <pc:sldChg chg="modSp new mod">
        <pc:chgData name="filipestera9@gmail.com" userId="1d21fc6b324034ed" providerId="LiveId" clId="{2EBCE2F9-6E21-4146-8BBC-7C83286C2F29}" dt="2025-12-08T10:01:53.372" v="7159" actId="255"/>
        <pc:sldMkLst>
          <pc:docMk/>
          <pc:sldMk cId="1889507299" sldId="270"/>
        </pc:sldMkLst>
        <pc:spChg chg="mod">
          <ac:chgData name="filipestera9@gmail.com" userId="1d21fc6b324034ed" providerId="LiveId" clId="{2EBCE2F9-6E21-4146-8BBC-7C83286C2F29}" dt="2025-12-08T10:01:53.372" v="7159" actId="255"/>
          <ac:spMkLst>
            <pc:docMk/>
            <pc:sldMk cId="1889507299" sldId="270"/>
            <ac:spMk id="2" creationId="{262A656B-FBC7-769B-62F8-19B90DAE28E9}"/>
          </ac:spMkLst>
        </pc:spChg>
        <pc:spChg chg="mod">
          <ac:chgData name="filipestera9@gmail.com" userId="1d21fc6b324034ed" providerId="LiveId" clId="{2EBCE2F9-6E21-4146-8BBC-7C83286C2F29}" dt="2025-12-07T12:31:53.327" v="6667" actId="27636"/>
          <ac:spMkLst>
            <pc:docMk/>
            <pc:sldMk cId="1889507299" sldId="270"/>
            <ac:spMk id="3" creationId="{2F5AF638-86BA-216C-0D3C-353FBC06FC9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185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985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300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554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277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163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628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439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42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801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2162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5457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8294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592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097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630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03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BC2F6D8-B46D-4A31-B359-0AEC5DA201DC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F19E8-500A-48AD-8BA8-F88F187AB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2690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D621149-A8E6-F918-0CCF-F6543D5BCD82}"/>
              </a:ext>
            </a:extLst>
          </p:cNvPr>
          <p:cNvSpPr txBox="1"/>
          <p:nvPr/>
        </p:nvSpPr>
        <p:spPr>
          <a:xfrm>
            <a:off x="1764632" y="866272"/>
            <a:ext cx="723988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/>
              <a:t>Enterprise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 and Entrepreneurship (LCLM4006_LON)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Individual Presentation pitch to Lecturer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Lecture’s name: Dr Charles Obinwa</a:t>
            </a:r>
            <a:endParaRPr lang="en-GB" sz="2800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8ABE7B-A04B-5F89-CE8D-BBE2CE9D7333}"/>
              </a:ext>
            </a:extLst>
          </p:cNvPr>
          <p:cNvSpPr txBox="1"/>
          <p:nvPr/>
        </p:nvSpPr>
        <p:spPr>
          <a:xfrm>
            <a:off x="2245895" y="266298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965FC-5B82-F2CC-A4B3-4F370807796A}"/>
              </a:ext>
            </a:extLst>
          </p:cNvPr>
          <p:cNvSpPr txBox="1"/>
          <p:nvPr/>
        </p:nvSpPr>
        <p:spPr>
          <a:xfrm>
            <a:off x="2104103" y="4345858"/>
            <a:ext cx="46703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Estera Filip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2415106</a:t>
            </a:r>
          </a:p>
        </p:txBody>
      </p:sp>
    </p:spTree>
    <p:extLst>
      <p:ext uri="{BB962C8B-B14F-4D97-AF65-F5344CB8AC3E}">
        <p14:creationId xmlns:p14="http://schemas.microsoft.com/office/powerpoint/2010/main" val="2038524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2E32A51-0BF0-AB7C-FA13-CBF043E54CEF}"/>
              </a:ext>
            </a:extLst>
          </p:cNvPr>
          <p:cNvSpPr txBox="1"/>
          <p:nvPr/>
        </p:nvSpPr>
        <p:spPr>
          <a:xfrm>
            <a:off x="597134" y="2470617"/>
            <a:ext cx="990371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My name is Estera Filip, and ‘Creative and Relax’ is the brand I created to support children and new mothers through creativity, learning, and well-being.</a:t>
            </a:r>
          </a:p>
          <a:p>
            <a:endParaRPr lang="en-GB" sz="2400" dirty="0"/>
          </a:p>
          <a:p>
            <a:r>
              <a:rPr lang="en-GB" sz="2400" dirty="0"/>
              <a:t> My goal is to develop activity and relaxation books that help children grow with confidence and offer knowledge and skills I will gain after graduating from the University of Wales Trinity Saint David.</a:t>
            </a:r>
          </a:p>
          <a:p>
            <a:endParaRPr lang="en-GB" sz="2400" dirty="0"/>
          </a:p>
          <a:p>
            <a:r>
              <a:rPr lang="en-GB" sz="2400" dirty="0"/>
              <a:t>I aim to build a brand that inspires creativity, reduces stress, and supports personal growth both online and in a physical shop.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66DAEC-6DB2-C7F1-557D-D35236F5E981}"/>
              </a:ext>
            </a:extLst>
          </p:cNvPr>
          <p:cNvSpPr txBox="1"/>
          <p:nvPr/>
        </p:nvSpPr>
        <p:spPr>
          <a:xfrm>
            <a:off x="696757" y="919534"/>
            <a:ext cx="23807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Introduction</a:t>
            </a:r>
          </a:p>
        </p:txBody>
      </p:sp>
      <p:pic>
        <p:nvPicPr>
          <p:cNvPr id="3" name="Picture 2" descr="A group of kids reading books&#10;&#10;AI-generated content may be incorrect.">
            <a:extLst>
              <a:ext uri="{FF2B5EF4-FFF2-40B4-BE49-F238E27FC236}">
                <a16:creationId xmlns:a16="http://schemas.microsoft.com/office/drawing/2014/main" id="{3B22E0AF-B1FE-D4EE-79C4-767EC74073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0529" y="232399"/>
            <a:ext cx="4425383" cy="213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013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6A7639-BD47-9A4F-546A-D7A472591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D5D47-997C-787D-3629-9087359BE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103" y="407458"/>
            <a:ext cx="3894032" cy="854873"/>
          </a:xfrm>
        </p:spPr>
        <p:txBody>
          <a:bodyPr/>
          <a:lstStyle/>
          <a:p>
            <a:r>
              <a:rPr lang="en-GB" sz="2800" dirty="0"/>
              <a:t>Business Idea Overview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4BCE28-593B-5B8D-A6A0-6959B8ADB105}"/>
              </a:ext>
            </a:extLst>
          </p:cNvPr>
          <p:cNvSpPr txBox="1"/>
          <p:nvPr/>
        </p:nvSpPr>
        <p:spPr>
          <a:xfrm>
            <a:off x="1057233" y="2018559"/>
            <a:ext cx="7345155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Creative&amp; Relax is a small creative business that produces activity and relaxation books for: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Children (ages 2-5) are to become more creative and learn practical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New mothers who need relaxation, support and meditation 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dirty="0"/>
              <a:t>Purpose: My book helps children cultivate their imagination and enables mothers to reduce stress, anxiety, and loneliness.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A person reading a book while sitting on a couch with a baby&#10;&#10;AI-generated content may be incorrect.">
            <a:extLst>
              <a:ext uri="{FF2B5EF4-FFF2-40B4-BE49-F238E27FC236}">
                <a16:creationId xmlns:a16="http://schemas.microsoft.com/office/drawing/2014/main" id="{E384A6B8-6D27-514F-3371-09008D3BD1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2388" y="1837943"/>
            <a:ext cx="2822005" cy="2026055"/>
          </a:xfrm>
          <a:prstGeom prst="rect">
            <a:avLst/>
          </a:prstGeom>
        </p:spPr>
      </p:pic>
      <p:pic>
        <p:nvPicPr>
          <p:cNvPr id="11" name="Picture 10" descr="A person and a child looking at a book&#10;&#10;AI-generated content may be incorrect.">
            <a:extLst>
              <a:ext uri="{FF2B5EF4-FFF2-40B4-BE49-F238E27FC236}">
                <a16:creationId xmlns:a16="http://schemas.microsoft.com/office/drawing/2014/main" id="{BF8B3179-47CD-AE9C-991C-73D961A29C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3191" y="3726346"/>
            <a:ext cx="2371202" cy="2724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361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550B1-67D0-109C-CE3D-55E645CC96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97FFD-66B3-BBAD-0FB5-08980D962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5135257" cy="787146"/>
          </a:xfrm>
        </p:spPr>
        <p:txBody>
          <a:bodyPr/>
          <a:lstStyle/>
          <a:p>
            <a:r>
              <a:rPr lang="en-GB" sz="2800" dirty="0"/>
              <a:t>Management &amp; Legal Format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96F3F6-6A89-0C51-8767-6D144B8AEEEF}"/>
              </a:ext>
            </a:extLst>
          </p:cNvPr>
          <p:cNvSpPr txBox="1"/>
          <p:nvPr/>
        </p:nvSpPr>
        <p:spPr>
          <a:xfrm>
            <a:off x="2908843" y="1483186"/>
            <a:ext cx="69195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Owner/ CEO of Creative &amp; Relax: Estera Filip </a:t>
            </a:r>
          </a:p>
          <a:p>
            <a:r>
              <a:rPr lang="en-GB" sz="2400" dirty="0"/>
              <a:t>Decides how the products look and feel.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BE1C145-C6D6-81C3-F282-01008BE71291}"/>
              </a:ext>
            </a:extLst>
          </p:cNvPr>
          <p:cNvCxnSpPr/>
          <p:nvPr/>
        </p:nvCxnSpPr>
        <p:spPr>
          <a:xfrm>
            <a:off x="5885559" y="2497197"/>
            <a:ext cx="0" cy="6035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FCBC70E-654A-529C-4453-4EE226E20FB5}"/>
              </a:ext>
            </a:extLst>
          </p:cNvPr>
          <p:cNvSpPr txBox="1"/>
          <p:nvPr/>
        </p:nvSpPr>
        <p:spPr>
          <a:xfrm>
            <a:off x="3038666" y="3157135"/>
            <a:ext cx="61929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Market Researcher Estera Filip </a:t>
            </a:r>
          </a:p>
          <a:p>
            <a:r>
              <a:rPr lang="en-GB" sz="2400" dirty="0"/>
              <a:t>Studies the market to understand what customers want for new product ideas.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D393F9C-76F9-36BC-6030-8554D8DEA6E3}"/>
              </a:ext>
            </a:extLst>
          </p:cNvPr>
          <p:cNvCxnSpPr/>
          <p:nvPr/>
        </p:nvCxnSpPr>
        <p:spPr>
          <a:xfrm>
            <a:off x="5885559" y="4628271"/>
            <a:ext cx="0" cy="5345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A689B0A-3815-7E7A-CEB2-CF53249CCE1E}"/>
              </a:ext>
            </a:extLst>
          </p:cNvPr>
          <p:cNvCxnSpPr/>
          <p:nvPr/>
        </p:nvCxnSpPr>
        <p:spPr>
          <a:xfrm>
            <a:off x="1894214" y="4628271"/>
            <a:ext cx="79341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2DC7577-2B17-BB84-8A2B-94FFDE011313}"/>
              </a:ext>
            </a:extLst>
          </p:cNvPr>
          <p:cNvCxnSpPr>
            <a:cxnSpLocks/>
          </p:cNvCxnSpPr>
          <p:nvPr/>
        </p:nvCxnSpPr>
        <p:spPr>
          <a:xfrm>
            <a:off x="9828393" y="4628271"/>
            <a:ext cx="0" cy="633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0885D81-B216-7AF7-18F4-CF3DBC65A50B}"/>
              </a:ext>
            </a:extLst>
          </p:cNvPr>
          <p:cNvCxnSpPr/>
          <p:nvPr/>
        </p:nvCxnSpPr>
        <p:spPr>
          <a:xfrm>
            <a:off x="1894214" y="4628271"/>
            <a:ext cx="0" cy="5345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1D6EE4C9-AC64-A2F9-5A09-6DE5939F2252}"/>
              </a:ext>
            </a:extLst>
          </p:cNvPr>
          <p:cNvSpPr txBox="1"/>
          <p:nvPr/>
        </p:nvSpPr>
        <p:spPr>
          <a:xfrm>
            <a:off x="8468751" y="5226784"/>
            <a:ext cx="372324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Reader Service Anna</a:t>
            </a:r>
          </a:p>
          <a:p>
            <a:r>
              <a:rPr lang="en-GB" sz="2000" dirty="0"/>
              <a:t>Communicates with readers, answers questions, and sends emails about offers and updates.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4D8E46D-AA3A-C095-722E-CB7ECFBB6641}"/>
              </a:ext>
            </a:extLst>
          </p:cNvPr>
          <p:cNvSpPr txBox="1"/>
          <p:nvPr/>
        </p:nvSpPr>
        <p:spPr>
          <a:xfrm>
            <a:off x="4065077" y="5226784"/>
            <a:ext cx="41401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Content Creator Estera Filip</a:t>
            </a:r>
          </a:p>
          <a:p>
            <a:r>
              <a:rPr lang="en-GB" sz="2000" dirty="0"/>
              <a:t>Creates the text for the books, including instructions, activities, and relaxation or meditation exercises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3E6446E-16E7-29FD-AF46-FDEE6C5565BB}"/>
              </a:ext>
            </a:extLst>
          </p:cNvPr>
          <p:cNvSpPr txBox="1"/>
          <p:nvPr/>
        </p:nvSpPr>
        <p:spPr>
          <a:xfrm>
            <a:off x="229178" y="5348113"/>
            <a:ext cx="357236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Writer Estera Filip</a:t>
            </a:r>
          </a:p>
          <a:p>
            <a:r>
              <a:rPr lang="en-GB" sz="2000" dirty="0"/>
              <a:t>Write the books, stories, activities, and educational exercises.</a:t>
            </a:r>
          </a:p>
        </p:txBody>
      </p:sp>
    </p:spTree>
    <p:extLst>
      <p:ext uri="{BB962C8B-B14F-4D97-AF65-F5344CB8AC3E}">
        <p14:creationId xmlns:p14="http://schemas.microsoft.com/office/powerpoint/2010/main" val="2226545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A656B-FBC7-769B-62F8-19B90DAE2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3493270" cy="697656"/>
          </a:xfrm>
        </p:spPr>
        <p:txBody>
          <a:bodyPr/>
          <a:lstStyle/>
          <a:p>
            <a:r>
              <a:rPr lang="en-GB" sz="2800" dirty="0"/>
              <a:t>Legal Formal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AF638-86BA-216C-0D3C-353FBC06F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639" y="1504336"/>
            <a:ext cx="11710219" cy="47440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My business is registered as a Limited Company.</a:t>
            </a:r>
          </a:p>
          <a:p>
            <a:pPr marL="0" indent="0">
              <a:buNone/>
            </a:pPr>
            <a:r>
              <a:rPr lang="en-GB" dirty="0"/>
              <a:t>I chose the Limited Company  (Ltd) because it gives legal protection, trust and better opportunities to grow.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Customers and companies trust the Ltd business more.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is easier to grow and hire staff.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business looks more professional.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Better structure for future expansion.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think it is the best choice because: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Transport involves risk and responsibility, so legal protection is important.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supports my goal to build a serious and trusted transport company.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507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5F704-A155-4AC7-67F2-E91E7887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9"/>
            <a:ext cx="3198301" cy="562266"/>
          </a:xfrm>
        </p:spPr>
        <p:txBody>
          <a:bodyPr/>
          <a:lstStyle/>
          <a:p>
            <a:r>
              <a:rPr lang="en-GB" sz="2800" dirty="0"/>
              <a:t>PESTEL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983A27-ADFC-2F5F-D4F6-09D1757B9F4B}"/>
              </a:ext>
            </a:extLst>
          </p:cNvPr>
          <p:cNvSpPr txBox="1"/>
          <p:nvPr/>
        </p:nvSpPr>
        <p:spPr>
          <a:xfrm>
            <a:off x="490204" y="1225689"/>
            <a:ext cx="1121159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Political: The UK supports small creative businesses, and it is possible to receive grants or tax help.</a:t>
            </a:r>
          </a:p>
          <a:p>
            <a:endParaRPr lang="en-GB" sz="2400" dirty="0"/>
          </a:p>
          <a:p>
            <a:r>
              <a:rPr lang="en-GB" sz="2400" dirty="0"/>
              <a:t>Economic: High living costs mean people may buy fewer books it offers cheap e-books.</a:t>
            </a:r>
          </a:p>
          <a:p>
            <a:endParaRPr lang="en-GB" sz="2400" dirty="0"/>
          </a:p>
          <a:p>
            <a:r>
              <a:rPr lang="en-GB" sz="2400" dirty="0"/>
              <a:t>Social: People discover books on Instagram and TikTok it is focuses on social media marketing.</a:t>
            </a:r>
          </a:p>
          <a:p>
            <a:endParaRPr lang="en-GB" sz="2400" dirty="0"/>
          </a:p>
          <a:p>
            <a:r>
              <a:rPr lang="en-GB" sz="2400" dirty="0"/>
              <a:t>Technological: Tools like Amazon KDP allow low-cost self-publishing.</a:t>
            </a:r>
          </a:p>
          <a:p>
            <a:endParaRPr lang="en-GB" sz="2400" dirty="0"/>
          </a:p>
          <a:p>
            <a:r>
              <a:rPr lang="en-GB" sz="2400" dirty="0"/>
              <a:t>Environmental: Eco-friendly demand requires proposing e-books and recyclable paper.</a:t>
            </a:r>
          </a:p>
          <a:p>
            <a:endParaRPr lang="en-GB" sz="2400" dirty="0"/>
          </a:p>
          <a:p>
            <a:r>
              <a:rPr lang="en-GB" sz="2400" dirty="0"/>
              <a:t>Legal: Must respect copyright laws to protect my content.</a:t>
            </a:r>
          </a:p>
        </p:txBody>
      </p:sp>
    </p:spTree>
    <p:extLst>
      <p:ext uri="{BB962C8B-B14F-4D97-AF65-F5344CB8AC3E}">
        <p14:creationId xmlns:p14="http://schemas.microsoft.com/office/powerpoint/2010/main" val="1977839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EBB77-0E4C-3360-813C-D19202129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769" y="501879"/>
            <a:ext cx="4702637" cy="833641"/>
          </a:xfrm>
        </p:spPr>
        <p:txBody>
          <a:bodyPr/>
          <a:lstStyle/>
          <a:p>
            <a:r>
              <a:rPr lang="en-GB" sz="2800" dirty="0"/>
              <a:t>Marketing STP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8818BA-D0D7-7AB7-EF62-F3FA4E592F7B}"/>
              </a:ext>
            </a:extLst>
          </p:cNvPr>
          <p:cNvSpPr txBox="1"/>
          <p:nvPr/>
        </p:nvSpPr>
        <p:spPr>
          <a:xfrm>
            <a:off x="618266" y="1729183"/>
            <a:ext cx="1064950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Demographic segmentation: </a:t>
            </a:r>
          </a:p>
          <a:p>
            <a:r>
              <a:rPr lang="en-GB" sz="2400" dirty="0"/>
              <a:t>Focus on mothers aged 20-40 years and parents with children aged 2-5. years.</a:t>
            </a:r>
          </a:p>
          <a:p>
            <a:endParaRPr lang="en-GB" sz="2400" dirty="0"/>
          </a:p>
          <a:p>
            <a:r>
              <a:rPr lang="en-GB" sz="2400" dirty="0"/>
              <a:t>Behavioural  segmentation: </a:t>
            </a:r>
          </a:p>
          <a:p>
            <a:r>
              <a:rPr lang="en-GB" sz="2400" dirty="0"/>
              <a:t>Focus on online buyers, regular customers, and gift buyers.</a:t>
            </a:r>
          </a:p>
          <a:p>
            <a:endParaRPr lang="en-GB" sz="2400" dirty="0"/>
          </a:p>
          <a:p>
            <a:r>
              <a:rPr lang="en-GB" sz="2400" dirty="0"/>
              <a:t>Geographic segmentation: </a:t>
            </a:r>
          </a:p>
          <a:p>
            <a:r>
              <a:rPr lang="en-GB" sz="2400" dirty="0"/>
              <a:t>Focus on UK customers, mainly in urban areas and online sales.</a:t>
            </a:r>
          </a:p>
          <a:p>
            <a:endParaRPr lang="en-GB" sz="2400" dirty="0"/>
          </a:p>
          <a:p>
            <a:r>
              <a:rPr lang="en-GB" sz="2400" dirty="0"/>
              <a:t>Psychographic segmentation:</a:t>
            </a:r>
          </a:p>
          <a:p>
            <a:r>
              <a:rPr lang="en-GB" sz="2400" dirty="0"/>
              <a:t>Focus on parents who value education, quality, safety, and comfort.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450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04A42-3C66-DB43-908A-FC72A423B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4909114" cy="895636"/>
          </a:xfrm>
        </p:spPr>
        <p:txBody>
          <a:bodyPr/>
          <a:lstStyle/>
          <a:p>
            <a:r>
              <a:rPr lang="en-GB" sz="2800" dirty="0"/>
              <a:t>Explanation of the marketing strategies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3BDD17-FD6C-333B-ED51-54C7B7F1B9C3}"/>
              </a:ext>
            </a:extLst>
          </p:cNvPr>
          <p:cNvSpPr txBox="1"/>
          <p:nvPr/>
        </p:nvSpPr>
        <p:spPr>
          <a:xfrm>
            <a:off x="646111" y="1721880"/>
            <a:ext cx="1143773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1. Social Media Promotion</a:t>
            </a:r>
          </a:p>
          <a:p>
            <a:r>
              <a:rPr lang="en-GB" sz="2400" dirty="0"/>
              <a:t>I will use Instagram, TikTok, and Facebook to share short videos, previews, and updates, helping me connect directly with young mothers and teachers.</a:t>
            </a:r>
          </a:p>
          <a:p>
            <a:endParaRPr lang="en-GB" sz="2400" dirty="0"/>
          </a:p>
          <a:p>
            <a:r>
              <a:rPr lang="en-GB" sz="2400" dirty="0"/>
              <a:t>2. Webside and Email Marketing</a:t>
            </a:r>
          </a:p>
          <a:p>
            <a:r>
              <a:rPr lang="en-GB" sz="2400" dirty="0"/>
              <a:t>My website will allow customers to buy printed books and e-books easily. Email newsletters will share new releases and special offers to keep readers interested.</a:t>
            </a:r>
          </a:p>
          <a:p>
            <a:endParaRPr lang="en-GB" sz="2400" dirty="0"/>
          </a:p>
          <a:p>
            <a:r>
              <a:rPr lang="en-GB" sz="2400" dirty="0"/>
              <a:t>3. Partnerships and Local Events.</a:t>
            </a:r>
          </a:p>
          <a:p>
            <a:r>
              <a:rPr lang="en-GB" sz="2400" dirty="0"/>
              <a:t>I will collaborate with teachers, schools, and book bloggers, and I will join book fairs and school events to promote my books and meet readers in person.</a:t>
            </a:r>
          </a:p>
        </p:txBody>
      </p:sp>
      <p:pic>
        <p:nvPicPr>
          <p:cNvPr id="11" name="Picture 10" descr="A circle of social media icons&#10;&#10;AI-generated content may be incorrect.">
            <a:extLst>
              <a:ext uri="{FF2B5EF4-FFF2-40B4-BE49-F238E27FC236}">
                <a16:creationId xmlns:a16="http://schemas.microsoft.com/office/drawing/2014/main" id="{30735A74-7FB8-0EA8-C632-239F3C1DBD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6727" y="0"/>
            <a:ext cx="2896431" cy="2060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407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15DBC-D270-C6A6-7A1D-7C57DB243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654197"/>
            <a:ext cx="2785347" cy="516236"/>
          </a:xfrm>
        </p:spPr>
        <p:txBody>
          <a:bodyPr/>
          <a:lstStyle/>
          <a:p>
            <a:r>
              <a:rPr lang="en-GB" sz="2800" dirty="0"/>
              <a:t>Startup Cost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385A6E3-59F4-5922-6642-3FFA4EA655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9570683"/>
              </p:ext>
            </p:extLst>
          </p:nvPr>
        </p:nvGraphicFramePr>
        <p:xfrm>
          <a:off x="1474840" y="1507877"/>
          <a:ext cx="8445908" cy="5180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89032">
                  <a:extLst>
                    <a:ext uri="{9D8B030D-6E8A-4147-A177-3AD203B41FA5}">
                      <a16:colId xmlns:a16="http://schemas.microsoft.com/office/drawing/2014/main" val="966717911"/>
                    </a:ext>
                  </a:extLst>
                </a:gridCol>
                <a:gridCol w="4256876">
                  <a:extLst>
                    <a:ext uri="{9D8B030D-6E8A-4147-A177-3AD203B41FA5}">
                      <a16:colId xmlns:a16="http://schemas.microsoft.com/office/drawing/2014/main" val="3739109934"/>
                    </a:ext>
                  </a:extLst>
                </a:gridCol>
              </a:tblGrid>
              <a:tr h="710863">
                <a:tc>
                  <a:txBody>
                    <a:bodyPr/>
                    <a:lstStyle/>
                    <a:p>
                      <a:r>
                        <a:rPr lang="en-GB" sz="2000" dirty="0"/>
                        <a:t>Laptop + Software (Design, editing tools)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£1.200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356561"/>
                  </a:ext>
                </a:extLst>
              </a:tr>
              <a:tr h="568766">
                <a:tc>
                  <a:txBody>
                    <a:bodyPr/>
                    <a:lstStyle/>
                    <a:p>
                      <a:r>
                        <a:rPr lang="en-GB" sz="2000" dirty="0"/>
                        <a:t>Graphic tablet/ drawing tools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506482"/>
                  </a:ext>
                </a:extLst>
              </a:tr>
              <a:tr h="568766">
                <a:tc>
                  <a:txBody>
                    <a:bodyPr/>
                    <a:lstStyle/>
                    <a:p>
                      <a:r>
                        <a:rPr lang="en-GB" sz="2000" dirty="0"/>
                        <a:t>Printing samples (first drafts)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5166727"/>
                  </a:ext>
                </a:extLst>
              </a:tr>
              <a:tr h="568766">
                <a:tc>
                  <a:txBody>
                    <a:bodyPr/>
                    <a:lstStyle/>
                    <a:p>
                      <a:r>
                        <a:rPr lang="en-GB" sz="2000" dirty="0"/>
                        <a:t>Website setup + domain + hosting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9540323"/>
                  </a:ext>
                </a:extLst>
              </a:tr>
              <a:tr h="568766">
                <a:tc>
                  <a:txBody>
                    <a:bodyPr/>
                    <a:lstStyle/>
                    <a:p>
                      <a:r>
                        <a:rPr lang="en-GB" sz="2000" dirty="0"/>
                        <a:t>Marketing materials (logo, photo, ads)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7762514"/>
                  </a:ext>
                </a:extLst>
              </a:tr>
              <a:tr h="568766">
                <a:tc>
                  <a:txBody>
                    <a:bodyPr/>
                    <a:lstStyle/>
                    <a:p>
                      <a:r>
                        <a:rPr lang="en-GB" sz="2000" dirty="0"/>
                        <a:t>Office furniture (desk, chair)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053802"/>
                  </a:ext>
                </a:extLst>
              </a:tr>
              <a:tr h="325009">
                <a:tc>
                  <a:txBody>
                    <a:bodyPr/>
                    <a:lstStyle/>
                    <a:p>
                      <a:r>
                        <a:rPr lang="en-GB" sz="2000" dirty="0"/>
                        <a:t>Stationery &amp; supliers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5932397"/>
                  </a:ext>
                </a:extLst>
              </a:tr>
              <a:tr h="568766">
                <a:tc>
                  <a:txBody>
                    <a:bodyPr/>
                    <a:lstStyle/>
                    <a:p>
                      <a:r>
                        <a:rPr lang="en-GB" sz="2000" dirty="0"/>
                        <a:t>Legal &amp; copyright registration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1443837"/>
                  </a:ext>
                </a:extLst>
              </a:tr>
              <a:tr h="325009">
                <a:tc>
                  <a:txBody>
                    <a:bodyPr/>
                    <a:lstStyle/>
                    <a:p>
                      <a:r>
                        <a:rPr lang="en-GB" sz="2000" dirty="0"/>
                        <a:t>Total Startup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£3,450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50494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1752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1B0AC-8345-EE19-02C2-655B23E2D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0714" y="851613"/>
            <a:ext cx="5358743" cy="516546"/>
          </a:xfrm>
        </p:spPr>
        <p:txBody>
          <a:bodyPr/>
          <a:lstStyle/>
          <a:p>
            <a:r>
              <a:rPr lang="en-GB" sz="2800" dirty="0"/>
              <a:t>Operational Cost – Fixed Cost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7DBF82-2E40-E995-EB0C-250DC9D3E5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2129179"/>
              </p:ext>
            </p:extLst>
          </p:nvPr>
        </p:nvGraphicFramePr>
        <p:xfrm>
          <a:off x="1507472" y="2216407"/>
          <a:ext cx="8947150" cy="307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73575">
                  <a:extLst>
                    <a:ext uri="{9D8B030D-6E8A-4147-A177-3AD203B41FA5}">
                      <a16:colId xmlns:a16="http://schemas.microsoft.com/office/drawing/2014/main" val="662330667"/>
                    </a:ext>
                  </a:extLst>
                </a:gridCol>
                <a:gridCol w="4473575">
                  <a:extLst>
                    <a:ext uri="{9D8B030D-6E8A-4147-A177-3AD203B41FA5}">
                      <a16:colId xmlns:a16="http://schemas.microsoft.com/office/drawing/2014/main" val="41224630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Home office allowance/ rent share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0248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Internet &amp; Utilities share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4535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Software subscriptions (Canva Pro, Adobe, KDPtools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243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Marketing budget (small ads)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1172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Accountant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51437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Miscell aneous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81742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Total Fixed Cost per 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9269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9887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80762-57D4-9F65-0826-05732A6C5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9"/>
            <a:ext cx="2755850" cy="553122"/>
          </a:xfrm>
        </p:spPr>
        <p:txBody>
          <a:bodyPr/>
          <a:lstStyle/>
          <a:p>
            <a:r>
              <a:rPr lang="en-GB" sz="2800" dirty="0"/>
              <a:t>Variable Cost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A1E2A35-70A9-613C-07A7-F84B5E836B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77521"/>
              </p:ext>
            </p:extLst>
          </p:nvPr>
        </p:nvGraphicFramePr>
        <p:xfrm>
          <a:off x="1408175" y="1448970"/>
          <a:ext cx="7545348" cy="51521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9091">
                  <a:extLst>
                    <a:ext uri="{9D8B030D-6E8A-4147-A177-3AD203B41FA5}">
                      <a16:colId xmlns:a16="http://schemas.microsoft.com/office/drawing/2014/main" val="1337797827"/>
                    </a:ext>
                  </a:extLst>
                </a:gridCol>
                <a:gridCol w="1116025">
                  <a:extLst>
                    <a:ext uri="{9D8B030D-6E8A-4147-A177-3AD203B41FA5}">
                      <a16:colId xmlns:a16="http://schemas.microsoft.com/office/drawing/2014/main" val="3728474611"/>
                    </a:ext>
                  </a:extLst>
                </a:gridCol>
                <a:gridCol w="1257558">
                  <a:extLst>
                    <a:ext uri="{9D8B030D-6E8A-4147-A177-3AD203B41FA5}">
                      <a16:colId xmlns:a16="http://schemas.microsoft.com/office/drawing/2014/main" val="1267641333"/>
                    </a:ext>
                  </a:extLst>
                </a:gridCol>
                <a:gridCol w="1257558">
                  <a:extLst>
                    <a:ext uri="{9D8B030D-6E8A-4147-A177-3AD203B41FA5}">
                      <a16:colId xmlns:a16="http://schemas.microsoft.com/office/drawing/2014/main" val="1730319741"/>
                    </a:ext>
                  </a:extLst>
                </a:gridCol>
                <a:gridCol w="1257558">
                  <a:extLst>
                    <a:ext uri="{9D8B030D-6E8A-4147-A177-3AD203B41FA5}">
                      <a16:colId xmlns:a16="http://schemas.microsoft.com/office/drawing/2014/main" val="2400422640"/>
                    </a:ext>
                  </a:extLst>
                </a:gridCol>
                <a:gridCol w="1257558">
                  <a:extLst>
                    <a:ext uri="{9D8B030D-6E8A-4147-A177-3AD203B41FA5}">
                      <a16:colId xmlns:a16="http://schemas.microsoft.com/office/drawing/2014/main" val="1204452829"/>
                    </a:ext>
                  </a:extLst>
                </a:gridCol>
              </a:tblGrid>
              <a:tr h="607833">
                <a:tc>
                  <a:txBody>
                    <a:bodyPr/>
                    <a:lstStyle/>
                    <a:p>
                      <a:r>
                        <a:rPr lang="en-GB" dirty="0"/>
                        <a:t>Variable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9352344"/>
                  </a:ext>
                </a:extLst>
              </a:tr>
              <a:tr h="1128833">
                <a:tc>
                  <a:txBody>
                    <a:bodyPr/>
                    <a:lstStyle/>
                    <a:p>
                      <a:r>
                        <a:rPr lang="en-GB" dirty="0"/>
                        <a:t>Delivery &amp; Packaging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4388936"/>
                  </a:ext>
                </a:extLst>
              </a:tr>
              <a:tr h="607833">
                <a:tc>
                  <a:txBody>
                    <a:bodyPr/>
                    <a:lstStyle/>
                    <a:p>
                      <a:r>
                        <a:rPr lang="en-GB" dirty="0"/>
                        <a:t>Paid ads (extra)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374727"/>
                  </a:ext>
                </a:extLst>
              </a:tr>
              <a:tr h="868333">
                <a:tc>
                  <a:txBody>
                    <a:bodyPr/>
                    <a:lstStyle/>
                    <a:p>
                      <a:r>
                        <a:rPr lang="en-GB" dirty="0"/>
                        <a:t>Freelance help (editor)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0373673"/>
                  </a:ext>
                </a:extLst>
              </a:tr>
              <a:tr h="868333">
                <a:tc>
                  <a:txBody>
                    <a:bodyPr/>
                    <a:lstStyle/>
                    <a:p>
                      <a:r>
                        <a:rPr lang="en-GB" dirty="0"/>
                        <a:t>Total Variable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6903875"/>
                  </a:ext>
                </a:extLst>
              </a:tr>
              <a:tr h="868333">
                <a:tc>
                  <a:txBody>
                    <a:bodyPr/>
                    <a:lstStyle/>
                    <a:p>
                      <a:r>
                        <a:rPr lang="en-GB" dirty="0"/>
                        <a:t>Total Variable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391296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FC9DC96-5406-AA19-AB63-17C7FECF36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535996"/>
              </p:ext>
            </p:extLst>
          </p:nvPr>
        </p:nvGraphicFramePr>
        <p:xfrm>
          <a:off x="8953523" y="1448972"/>
          <a:ext cx="1177872" cy="51521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7872">
                  <a:extLst>
                    <a:ext uri="{9D8B030D-6E8A-4147-A177-3AD203B41FA5}">
                      <a16:colId xmlns:a16="http://schemas.microsoft.com/office/drawing/2014/main" val="1294333695"/>
                    </a:ext>
                  </a:extLst>
                </a:gridCol>
              </a:tblGrid>
              <a:tr h="651301">
                <a:tc>
                  <a:txBody>
                    <a:bodyPr/>
                    <a:lstStyle/>
                    <a:p>
                      <a:r>
                        <a:rPr lang="en-GB" dirty="0"/>
                        <a:t>Jun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6553617"/>
                  </a:ext>
                </a:extLst>
              </a:tr>
              <a:tr h="1134973">
                <a:tc>
                  <a:txBody>
                    <a:bodyPr/>
                    <a:lstStyle/>
                    <a:p>
                      <a:r>
                        <a:rPr lang="en-GB" dirty="0"/>
                        <a:t>£400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9739814"/>
                  </a:ext>
                </a:extLst>
              </a:tr>
              <a:tr h="646178">
                <a:tc>
                  <a:txBody>
                    <a:bodyPr/>
                    <a:lstStyle/>
                    <a:p>
                      <a:r>
                        <a:rPr lang="en-GB" dirty="0"/>
                        <a:t>£110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5024130"/>
                  </a:ext>
                </a:extLst>
              </a:tr>
              <a:tr h="911016">
                <a:tc>
                  <a:txBody>
                    <a:bodyPr/>
                    <a:lstStyle/>
                    <a:p>
                      <a:r>
                        <a:rPr lang="en-GB" dirty="0"/>
                        <a:t>£250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0601033"/>
                  </a:ext>
                </a:extLst>
              </a:tr>
              <a:tr h="909515">
                <a:tc>
                  <a:txBody>
                    <a:bodyPr/>
                    <a:lstStyle/>
                    <a:p>
                      <a:r>
                        <a:rPr lang="en-GB" dirty="0"/>
                        <a:t>£250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644298"/>
                  </a:ext>
                </a:extLst>
              </a:tr>
              <a:tr h="899208">
                <a:tc>
                  <a:txBody>
                    <a:bodyPr/>
                    <a:lstStyle/>
                    <a:p>
                      <a:r>
                        <a:rPr lang="en-GB" dirty="0"/>
                        <a:t>£1010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22263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9171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BAEC2-8883-1B81-0FD6-A1E5C8E38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7593320" cy="756650"/>
          </a:xfrm>
        </p:spPr>
        <p:txBody>
          <a:bodyPr/>
          <a:lstStyle/>
          <a:p>
            <a:r>
              <a:rPr lang="en-GB" sz="2800" dirty="0"/>
              <a:t>Financial Forecast ( for the six months)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4D2AD8B-3527-9DD4-D4C2-8B599C7F33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3354308"/>
              </p:ext>
            </p:extLst>
          </p:nvPr>
        </p:nvGraphicFramePr>
        <p:xfrm>
          <a:off x="1568263" y="2486591"/>
          <a:ext cx="6428862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0739">
                  <a:extLst>
                    <a:ext uri="{9D8B030D-6E8A-4147-A177-3AD203B41FA5}">
                      <a16:colId xmlns:a16="http://schemas.microsoft.com/office/drawing/2014/main" val="4030466714"/>
                    </a:ext>
                  </a:extLst>
                </a:gridCol>
                <a:gridCol w="1340640">
                  <a:extLst>
                    <a:ext uri="{9D8B030D-6E8A-4147-A177-3AD203B41FA5}">
                      <a16:colId xmlns:a16="http://schemas.microsoft.com/office/drawing/2014/main" val="2013509477"/>
                    </a:ext>
                  </a:extLst>
                </a:gridCol>
                <a:gridCol w="1803481">
                  <a:extLst>
                    <a:ext uri="{9D8B030D-6E8A-4147-A177-3AD203B41FA5}">
                      <a16:colId xmlns:a16="http://schemas.microsoft.com/office/drawing/2014/main" val="3327495401"/>
                    </a:ext>
                  </a:extLst>
                </a:gridCol>
                <a:gridCol w="1228920">
                  <a:extLst>
                    <a:ext uri="{9D8B030D-6E8A-4147-A177-3AD203B41FA5}">
                      <a16:colId xmlns:a16="http://schemas.microsoft.com/office/drawing/2014/main" val="644018254"/>
                    </a:ext>
                  </a:extLst>
                </a:gridCol>
                <a:gridCol w="1165082">
                  <a:extLst>
                    <a:ext uri="{9D8B030D-6E8A-4147-A177-3AD203B41FA5}">
                      <a16:colId xmlns:a16="http://schemas.microsoft.com/office/drawing/2014/main" val="4361477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Fixed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Variable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Revenue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2273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5580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£1.260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0656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£1.355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£1.400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834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£1.495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37869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£1.495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£2.400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0525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£1.010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£1.665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£2.800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58666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0554077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5EC341A-50E0-740D-D1CA-F935C8F453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5550865"/>
              </p:ext>
            </p:extLst>
          </p:nvPr>
        </p:nvGraphicFramePr>
        <p:xfrm>
          <a:off x="7997124" y="2486590"/>
          <a:ext cx="1673817" cy="32375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3817">
                  <a:extLst>
                    <a:ext uri="{9D8B030D-6E8A-4147-A177-3AD203B41FA5}">
                      <a16:colId xmlns:a16="http://schemas.microsoft.com/office/drawing/2014/main" val="335288508"/>
                    </a:ext>
                  </a:extLst>
                </a:gridCol>
              </a:tblGrid>
              <a:tr h="628569">
                <a:tc>
                  <a:txBody>
                    <a:bodyPr/>
                    <a:lstStyle/>
                    <a:p>
                      <a:r>
                        <a:rPr lang="en-GB" dirty="0"/>
                        <a:t>Profit/Loss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0482461"/>
                  </a:ext>
                </a:extLst>
              </a:tr>
              <a:tr h="380484">
                <a:tc>
                  <a:txBody>
                    <a:bodyPr/>
                    <a:lstStyle/>
                    <a:p>
                      <a:r>
                        <a:rPr lang="en-GB" dirty="0"/>
                        <a:t>-£545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7250585"/>
                  </a:ext>
                </a:extLst>
              </a:tr>
              <a:tr h="381413">
                <a:tc>
                  <a:txBody>
                    <a:bodyPr/>
                    <a:lstStyle/>
                    <a:p>
                      <a:r>
                        <a:rPr lang="en-GB" dirty="0"/>
                        <a:t>-£365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4459961"/>
                  </a:ext>
                </a:extLst>
              </a:tr>
              <a:tr h="368705">
                <a:tc>
                  <a:txBody>
                    <a:bodyPr/>
                    <a:lstStyle/>
                    <a:p>
                      <a:r>
                        <a:rPr lang="en-GB" dirty="0"/>
                        <a:t>£45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460232"/>
                  </a:ext>
                </a:extLst>
              </a:tr>
              <a:tr h="362815">
                <a:tc>
                  <a:txBody>
                    <a:bodyPr/>
                    <a:lstStyle/>
                    <a:p>
                      <a:r>
                        <a:rPr lang="en-GB" dirty="0"/>
                        <a:t>£505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514205"/>
                  </a:ext>
                </a:extLst>
              </a:tr>
              <a:tr h="353671">
                <a:tc>
                  <a:txBody>
                    <a:bodyPr/>
                    <a:lstStyle/>
                    <a:p>
                      <a:r>
                        <a:rPr lang="en-GB" dirty="0"/>
                        <a:t>£905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4370702"/>
                  </a:ext>
                </a:extLst>
              </a:tr>
              <a:tr h="371959">
                <a:tc>
                  <a:txBody>
                    <a:bodyPr/>
                    <a:lstStyle/>
                    <a:p>
                      <a:r>
                        <a:rPr lang="en-GB" dirty="0"/>
                        <a:t>£1135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0802447"/>
                  </a:ext>
                </a:extLst>
              </a:tr>
              <a:tr h="37490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8813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4241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9EC85-B704-2EA7-F3F3-C859E2FFF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946" y="979660"/>
            <a:ext cx="4341525" cy="538244"/>
          </a:xfrm>
        </p:spPr>
        <p:txBody>
          <a:bodyPr/>
          <a:lstStyle/>
          <a:p>
            <a:r>
              <a:rPr lang="en-GB" sz="2800" dirty="0"/>
              <a:t>Investment Needed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52654B-3380-248A-CA13-C263F27E45F1}"/>
              </a:ext>
            </a:extLst>
          </p:cNvPr>
          <p:cNvSpPr txBox="1"/>
          <p:nvPr/>
        </p:nvSpPr>
        <p:spPr>
          <a:xfrm>
            <a:off x="495946" y="2364608"/>
            <a:ext cx="1024887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Losses occur until break-even (Marsch becomes positive)</a:t>
            </a:r>
          </a:p>
          <a:p>
            <a:r>
              <a:rPr lang="en-GB" sz="2400" dirty="0"/>
              <a:t>Loss months: January loss = £545</a:t>
            </a:r>
          </a:p>
          <a:p>
            <a:r>
              <a:rPr lang="en-GB" sz="2400" dirty="0"/>
              <a:t>February loss = £ 365</a:t>
            </a:r>
          </a:p>
          <a:p>
            <a:r>
              <a:rPr lang="en-GB" sz="2400" dirty="0"/>
              <a:t>Total loss before break-event:</a:t>
            </a:r>
          </a:p>
          <a:p>
            <a:r>
              <a:rPr lang="en-GB" sz="2400" dirty="0"/>
              <a:t>£545 + £ 365 = £910</a:t>
            </a:r>
          </a:p>
          <a:p>
            <a:r>
              <a:rPr lang="en-GB" sz="2400" dirty="0"/>
              <a:t>Investment need = Startup Cost + Total Loss before break-even</a:t>
            </a:r>
          </a:p>
          <a:p>
            <a:r>
              <a:rPr lang="en-GB" sz="2400" dirty="0"/>
              <a:t>Investment need = £3450 + £910 = £ 4360</a:t>
            </a:r>
          </a:p>
        </p:txBody>
      </p:sp>
    </p:spTree>
    <p:extLst>
      <p:ext uri="{BB962C8B-B14F-4D97-AF65-F5344CB8AC3E}">
        <p14:creationId xmlns:p14="http://schemas.microsoft.com/office/powerpoint/2010/main" val="28885140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98319-5445-9C63-0492-919E95453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038" y="1268674"/>
            <a:ext cx="2503962" cy="626274"/>
          </a:xfrm>
        </p:spPr>
        <p:txBody>
          <a:bodyPr/>
          <a:lstStyle/>
          <a:p>
            <a:r>
              <a:rPr lang="en-GB" sz="2800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784A60-797D-50D3-3221-2415806CC00D}"/>
              </a:ext>
            </a:extLst>
          </p:cNvPr>
          <p:cNvSpPr txBox="1"/>
          <p:nvPr/>
        </p:nvSpPr>
        <p:spPr>
          <a:xfrm>
            <a:off x="463848" y="3137219"/>
            <a:ext cx="99120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Creative &amp; Relax is a personal and unique brand that:</a:t>
            </a:r>
          </a:p>
          <a:p>
            <a:r>
              <a:rPr lang="en-GB" sz="2400" dirty="0"/>
              <a:t>Encourages children’s creativity and learning.</a:t>
            </a:r>
          </a:p>
          <a:p>
            <a:r>
              <a:rPr lang="en-GB" sz="2400" dirty="0"/>
              <a:t>Supports mothers’ mental health and relaxation.</a:t>
            </a:r>
          </a:p>
          <a:p>
            <a:endParaRPr lang="en-GB" sz="2400" dirty="0"/>
          </a:p>
          <a:p>
            <a:r>
              <a:rPr lang="en-GB" sz="2400" dirty="0"/>
              <a:t>Uses eco-friendly and digital solutions.</a:t>
            </a:r>
          </a:p>
          <a:p>
            <a:r>
              <a:rPr lang="en-GB" sz="2400" dirty="0"/>
              <a:t>Builds strong online communications with readers.</a:t>
            </a:r>
          </a:p>
          <a:p>
            <a:endParaRPr lang="en-GB" sz="2400" dirty="0"/>
          </a:p>
          <a:p>
            <a:r>
              <a:rPr lang="en-GB" sz="2400" dirty="0"/>
              <a:t>With small startup costs and strong trends in technology and social marketing, this business has strong potential to grow.</a:t>
            </a:r>
          </a:p>
        </p:txBody>
      </p:sp>
      <p:pic>
        <p:nvPicPr>
          <p:cNvPr id="6" name="Picture 5" descr="A book with a tiny figure on top of it&#10;&#10;AI-generated content may be incorrect.">
            <a:extLst>
              <a:ext uri="{FF2B5EF4-FFF2-40B4-BE49-F238E27FC236}">
                <a16:creationId xmlns:a16="http://schemas.microsoft.com/office/drawing/2014/main" id="{C6DACC31-D3EC-582D-D881-AFBFD77C20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3932" y="0"/>
            <a:ext cx="4371976" cy="2266607"/>
          </a:xfrm>
          <a:prstGeom prst="rect">
            <a:avLst/>
          </a:prstGeom>
        </p:spPr>
      </p:pic>
      <p:pic>
        <p:nvPicPr>
          <p:cNvPr id="8" name="Picture 7" descr="A person and child reading a book&#10;&#10;AI-generated content may be incorrect.">
            <a:extLst>
              <a:ext uri="{FF2B5EF4-FFF2-40B4-BE49-F238E27FC236}">
                <a16:creationId xmlns:a16="http://schemas.microsoft.com/office/drawing/2014/main" id="{CF412C60-3BBE-EBAC-C446-495AFAB779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1320" y="4141528"/>
            <a:ext cx="2848588" cy="1581811"/>
          </a:xfrm>
          <a:prstGeom prst="rect">
            <a:avLst/>
          </a:prstGeom>
        </p:spPr>
      </p:pic>
      <p:pic>
        <p:nvPicPr>
          <p:cNvPr id="10" name="Picture 9" descr="A person lying in grass holding a book&#10;&#10;AI-generated content may be incorrect.">
            <a:extLst>
              <a:ext uri="{FF2B5EF4-FFF2-40B4-BE49-F238E27FC236}">
                <a16:creationId xmlns:a16="http://schemas.microsoft.com/office/drawing/2014/main" id="{C7C7E0C2-CA3A-EC59-5707-4C66872A5E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1614" y="2212616"/>
            <a:ext cx="3048000" cy="1849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27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F2F0E6B-EDC7-642A-6DFF-ADD1979F9873}"/>
              </a:ext>
            </a:extLst>
          </p:cNvPr>
          <p:cNvSpPr txBox="1"/>
          <p:nvPr/>
        </p:nvSpPr>
        <p:spPr>
          <a:xfrm>
            <a:off x="4984954" y="2430008"/>
            <a:ext cx="31856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1660269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657</TotalTime>
  <Words>1054</Words>
  <Application>Microsoft Office PowerPoint</Application>
  <PresentationFormat>Widescreen</PresentationFormat>
  <Paragraphs>212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</vt:lpstr>
      <vt:lpstr>PowerPoint Presentation</vt:lpstr>
      <vt:lpstr>PowerPoint Presentation</vt:lpstr>
      <vt:lpstr>Business Idea Overview</vt:lpstr>
      <vt:lpstr>Management &amp; Legal Format</vt:lpstr>
      <vt:lpstr>Legal Formal</vt:lpstr>
      <vt:lpstr>PESTEL Analysis</vt:lpstr>
      <vt:lpstr>Marketing STP</vt:lpstr>
      <vt:lpstr>Explanation of the marketing strategies</vt:lpstr>
      <vt:lpstr>Startup Cost</vt:lpstr>
      <vt:lpstr>Operational Cost – Fixed Cost</vt:lpstr>
      <vt:lpstr>Variable Cost</vt:lpstr>
      <vt:lpstr>Financial Forecast ( for the six months)</vt:lpstr>
      <vt:lpstr>Investment Needed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filipestera9@gmail.com</dc:creator>
  <cp:lastModifiedBy>filipestera9@gmail.com</cp:lastModifiedBy>
  <cp:revision>1</cp:revision>
  <dcterms:created xsi:type="dcterms:W3CDTF">2025-11-30T11:34:14Z</dcterms:created>
  <dcterms:modified xsi:type="dcterms:W3CDTF">2025-12-08T10:15:40Z</dcterms:modified>
</cp:coreProperties>
</file>