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58" r:id="rId3"/>
    <p:sldId id="257" r:id="rId4"/>
    <p:sldId id="259" r:id="rId5"/>
    <p:sldId id="262" r:id="rId6"/>
    <p:sldId id="264" r:id="rId7"/>
    <p:sldId id="268" r:id="rId8"/>
    <p:sldId id="263" r:id="rId9"/>
    <p:sldId id="265" r:id="rId10"/>
    <p:sldId id="266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31.356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1287 645 624,'0'0'0,"-3"-6"-8,3-3 16,0-2-8,-3 2-8,3 9 8,-3-9 8,0-3-16,3 3 8,0 0 0,0 9 0,0-9 0,-3 0 8,0 0-16,3 0 16,-3 0-8,3 9 0,0-8-8,-3 2 8,0-3 8,3 3-16,0 6 8,0-9 8,0 0-8,0 3 0,-3 0 0,3 6 0,0-6 8,0 0-8,0-3 0,-3 6 0,3 3 0,0-9 0,0 3 0,-3 3 8,1-6-16,2 9 8,-3-5 0,0-4 8,0 3-16,0-3 8,3 9 0,-3-9-8,-3 0 8,3 0 8,-3 0-8,6 9 0,-6-12 8,3 3 0,0-14-8,-3 17 0,6 6 0,-9-9 16,3-15 16,0 21 32,-3-9 16,9 12-80,-6-27 104,-3 18 32,3-2 8,1-16 32,5 27-176,-9-9 200,0-3 8,0-12 32,0 15 8,9 9-248,-9-12 280,0-14 48,3 17 24,-3-3 40,0 3 24,0-3 24,0 3 33,1 0 71,8 9-544,-9-9 568,0 0 0,0 6 8,6 0-8,3 3-568,-6-2 576,0 2 32,3 0 33,0 5 39,3-5-680,-3 6 680,3 3-56,0 18-48,0-18-64,0-9-512,0 36 504,0-7 8,0 4 1,6 9 31,-6-42-544,9 44 472,0 4-24,18 5-16,-22 4-56,22 5 8,-18 3-16,21 10-16,-6-4-16,-24-71-336,29 74 312,1 7 8,0-1-47,5 6-25,1 6-16,0 3-56,2 6-8,-2 0-16,-36-101-152,39 101 128,-4-3 8,4-3-8,0 3-16,-39-98-112,38 95 88,1 1 0,-4-4 8,-2-3-16,-33-89-80,30 83 112,-3-3-56,-1-8 16,1-7 0,-27-65-72,9 62 40,24-8 8,-24-4-40,17-5 8,-26-45-16,6 36 8,3-4 16,15-2-8,-24-6-8,0-24-8,6 9 0,0 17-40,0-20-24,-6 0-16,0-6 80,6 9-104,-6-3-80,0-6-48,6 0-112,-6 0 344,0 0-416,0 0-64,0 0-57,0-3-39,0 3 576,0-9-640,0 0-40,0-14-72,0 14-136,0 9 888,0-24-1072,0 12-321,0-18-471,-3 6-345,3 24 2209,-9-26-2448,0-4 103,-3 3 689,0-2 632,12 29 1024,-24-30-424,18 3 376,-3 0-288,9 27 336</inkml:trace>
  <inkml:trace contextRef="#ctx0" brushRef="#br0" timeOffset="1076">850 72 672,'0'0'0,"0"0"72,0 0-72,0 0 136,6 0 56,0 0 56,-6-3 8,0 3 0,0 0-16,0 0-8,0 0-16,0 0-216,0 0 232,0 0 16,0-3 24,0 3 32,0 0-304,0 0 336,0-3-8,0 3 16,0 0 17,0 0-361,0 0 392,-3 0 32,0 0 8,-3 0-8,6 0-424,-6 0 424,3 0-32,-5 0-16,-1 0-8,9 0-368,-9 0 344,0 0-24,-3 0-56,3 6-7,9-6-257,-9 0 248,0 6-32,-3-6 16,-11 6-32,23-6-200,-9 6 144,-21 0-24,18 0 16,-24 2-48,36-8-88,-26 9 104,-4 0 16,3 0-72,-3 0-8,30-9-40,-29 9 0,-1 0-24,0 0 0,-2 0 8,32-9 16,-30 9-16,0 0 0,1 0 16,-1-1-32,0 1 24,0 0 0,4 0-24,2 0 40,0 0 16,12 0-32,-17 15-48,20-24-144,9 0 200,-12 9-432,-12 14-200,15-17-265,0 3-367,9-9 1264,-9 24-1608,0-18-185,0 3 129,0 15 480,9-24 1184,-8 6-640,5 2 384,-3 1-16,6-9 272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33.287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62 92 336,'0'0'0,"0"0"0,-2-3 0,-1 0 8,0-3 8,0 0 32,3 6-48,-3-5 88,0-4 40,0 0 40,0 3 8,3 6-176,-3-9 184,0 3 0,0 0 16,0 0 16,3 6-216,-6-3 240,3-3 32,0 3 16,0 0 40,3 3-328,-3-3 360,0 3 16,0 0 32,3 0 16,0 0-424,-3 0 433,3 0-17,0 0-16,0 0-8,0 6-16,0 0 0,0 0 24,0 3 24,0-9-424,0 9 424,0 15 16,0-18-48,0 17-40,0-23-352,0 6 305,6 24-49,-6-6-40,6 2-8,-6-26-208,6 27 184,0 6-16,3 3-16,0 2-8,-9-38-144,9 42 152,17 2-16,-20 7-8,18-1 16,-15 7 16,18 2 8,-18 1 56,20 8 0,-29-68-224,24 71 240,0 4 0,0 2-32,-1 6-56,-23-83-152,27 86 96,0 3-48,3 3-32,2 4 0,1-1 0,3 6 16,-4-3 64,4 0-24,-36-98-72,33 98 80,2 0 24,-5-3-56,0-6 32,-30-89-80,26 89 56,-2-9-16,0-2 8,-15-4-24,-9-74-24,30 65 24,-24 1 0,17-10-24,-17-2 24,-6-54-24,6 50 8,3-5 9,-3-4-25,0-2-17,-6-39 25,0 33-24,6-4-8,-6-5 8,0-15-8,0-9 32,0 33-24,0-27-16,0 3 0,0 0 0,0-9 40,0 8-40,0 1 8,0 0-16,0-3 24,0-6 24,0 0-64,0 0-16,0 0-8,0 0 0,0 0 408,0 0-712,0 0 352,0-3 32,0 3 8,0-3 0,0-3 16,0 0-48,0 0 8,0 6 24,0-5-40,0-4 8,0 3 24,0-3-24,0 9 32,0-9-8,0 0-48,0 0-16,0 3 32,0-3-40,0 0 16,0 0-48,0 0-56,0 0-56,0 1-96,0-1-64,6 0-120,-6 9 504,0-6-592,0 0-104,0 3-129,6-3-151,-6 0-168,0 3-72,6 0-17,-6 0 65,0 3 1168,0-3-1008,0 0 168,6 0 248,-6 0 256,0 3 336,0-3-144,0 0 128,0 0-184,0 3 200</inkml:trace>
  <inkml:trace contextRef="#ctx0" brushRef="#br0" timeOffset="393">2178 2582 1456,'0'0'0,"0"0"0,0 0 432,6 0 104,3 0 48,0 0 8,-3 0-8,0 6-31,0 0-57,-6 0-88,0-6-408,0 6 360,0 0-56,0 0-24,0 0-8,0-6-272,-3 9 280,-6 0 0,0 0 32,0 14 0,9-23-312,-24 6 312,15 18-32,-18-18-8,4 21-8,23-27-264,-24 9 249,0 20-1,-6-20-24,-2 24-40,32-33-184,-33 24 152,-6 0-24,4-1-40,-4 1-24,39-24-64,-41 27 24,2-3-16,-6-1-40,4 4-8,41-27 40,-42 24-32,4 0-32,-1-15 24,6 20-8,33-29 48,-35 6-48,2 18 8,0-18 0,3 18-32,1-18 0,-1 3 8,3 14-64,4-17-104,23-6 232,-24 9-465,0 15-263,12-18-352,-15 3-392,27-9 1472,-9 9-1641,-20 0-7,5 0 392,12-1 536,12-8 720,-30 9-320,21-3 72,9-6 248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35.797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1180 114 1768,'0'0'0,"0"-3"248,0 0 88,0 3-336,0-3 424,0 0 0,0 0-32,0 0-8,0 3-384,0-3 368,0 0-7,0 0-25,0 0 24,0 3-360,0-3 352,0 0 0,-3 0 16,0 0 8,3 3-376,-3-3 400,-3 0 24,3-3 16,0 3 24,3 3-464,-9-3 456,3 0 1,0 3-9,0 0-48,6 0-400,-9-3 400,1 3-24,-1 0-8,0 0 0,-15 0-48,18 0 0,-6 0-32,0 0-32,12 0-256,-12 0 272,0 0-24,1 6-24,-13 0-8,24-6-216,-9 0 209,-3 6-65,-12 0 24,15 0 8,-17-6-64,17 6 40,-21 3-24,18 0-40,12-9-88,-27 9 96,15 0-16,-17 15-16,17-24-24,12 0-40,-30 8 56,6 16 8,1-15-24,-1 21 16,24-30-56,-24 9 24,0 18 16,1-22 8,-1 22 0,24-27-48,-12 9 48,-18 21-16,6-21 32,13 23-32,-19-23 8,18 27 0,-18-12 16,6 0 32,1-1-24,-1 4 16,12 0-48,-18 3-8,21-4 8,-17 1 0,17 0-8,-18 2 16,18 1 8,-18 3 0,18 0 0,-17-4-8,17 1-8,-18-3 0,21 2 24,-6 1-8,-12 0 8,24-30-56,-8 33 16,-1-1 0,0 1 8,0-3 8,9-30-32,-9 32 56,0 4 0,0-6-8,9-30-48,-9 32 64,0-5 0,3 3-8,3 2 8,0-2 8,3-30-72,-3 33 80,3 3-16,0-1 40,0 1-56,0-36-48,0 36 80,0-7 8,0 4-32,6-3 48,0-1-32,3 1 40,0-3-8,0 0 8,-9-27-112,9 26 136,18-2-15,-18 0-1,17 3 40,-17-4 0,21 1 0,-21 0 32,26-15-48,-11 26 16,3-26-48,3 18 8,-4-18-16,-26-9-104,30 27 88,3-18 16,0 14-16,2-17 8,-35-6-96,36 24 88,-1-24-8,1 9 0,3 0-8,-1 0-8,4 0 0,3 0-8,2 0 0,-47-9-56,45 6 48,5 0-8,-2-6 24,5 0-16,-53 0-48,54 0 48,-1 0 8,1 0-24,-1 0 0,-2 0 24,-7-3-8,1 0 8,-7 3 8,-38 0-64,39 0 16,-3 0 0,-1 0-32,1 0 0,-36 0 16,30-3-32,-1 0 8,1 0-8,-3 0 16,-27 3 16,30-3 48,-4 0-48,1 0 32,-3-3-24,-24 6-8,24-6-16,-1-3 40,-14 0-8,27 0 0,-36 9-16,9-12-8,24 0 8,-7 3 0,-2-14 0,0 14 8,0 0-8,-16-15 8,16 18-16,-24 6 8,9-24 8,18 12 0,-18-20-16,18 5 8,-19 0-8,1 4-16,15-4 16,-18 0-24,3 0 0,18-5 0,-21-4 0,3 3 32,0-5-24,-1-1 24,1 0-8,15-2 8,-24-4 0,9 4-16,0-7 0,-3 7-40,-6 41 56,6-42-24,0-3-8,-6 4 0,6 2 48,-6-5-32,0 2 16,0 0 16,6 1-56,-6 41 40,0-42 8,0 4-32,0-1-16,0 0 56,-3 4-48,0-7 24,0 0-8,-6 1-40,9 41 56,-9-42-24,0 1-24,-3 2-8,-12 0-40,15 4 8,-2-1-8,-19 3 24,18 1 40,-21 5-48,21 0 48,-23-5-24,11 5 24,-6 0 16,-5 0-32,-1 15 24,-3-17 16,39 29 8,-35-12 16,2-12 8,-3 15-16,1-18 16,-4 18-48,0 1 16,-2-4-8,-1 3-16,1 0 0,-1 3-16,0 3 24,-2 3-40,2 0-24,4 0-48,-4 0-96,3 0-208,4 9-216,-1 15-289,-3-18-255,1 17-272,5-14-297,1 21-431,2-21-337,0 21-119,3-7 415,1 1 761,2 3 688,12-3 576,-18-1 136,21-14-8,-14 27 8,14-12-872,9-24 952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1.136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38 46 3816,'0'0'0,"0"0"1905,0 0-9,0 0-1896,0 0 1736,0 0-175,0-2-57,0 2-144,0 0-95,0 0-1265,0 0 1152,0-1-216,0-1-96,0 2-112,0 0-728,0-2 657,-2 2-33,2-2-48,-2 2-16,2 0-560,0 0 528,-1 0-32,1-1-24,-2-1-48,2 0-7,0 0-9,-2 2-40,0-1-48,0-3-24,1 2-56,-1-3-16,0 3-16,0 0-32,1 1-16,-1 1-48,0-2-8,2 0-24,-2 2-8,1-2 0,-1 1-32,0 1 0,0-2-32,2 2-8,0-2 0,-1 0 0,1 2-16,0 0 24,-2 0 8,2 0-24,0 0 16,0 0-48,0 4-72,0-4-136,0 0-168,3 3-200,1 1-200,-1-1-241,-3-3-255,4 4-328,-1-4-417,1 0-463,-1 4-681,1-4-464,-4 3 273,0-3 3392,0 4-2561,4-1 1113,-1 1 1016,1-4 384,-1 3 8,1 1-720,-4-4 760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2.249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8 18 992,'0'0'0,"0"0"152,0 0 144,0 0 168,0 0-464,0 0 600,0 0-1200,0-2 1864,0 0-560,0 1 8,0 1 41,0 0-753,0 0 760,0-2 0,0 2 40,0-2 56,0 0 41,0 2 63,0 0 40,0 0 0,0 0-16,0-1-31,0 1-49,0 0-40,0 0-48,-2 0-56,2 0-48,0 0-103,0 0-1,0 0-16,0 0-32,0 0-24,0 0-536,0 0 504,0 0-16,0 0-8,0 0-16,0 0-23,0 0-25,0 0-56,0 0 8,0 0-64,0 0-8,0 0-40,0 0-48,0 0-4793,0 0 9386,0 0-4601,0 0-16,0 0 0,0 0-32,0 0-72,0 0 0,0 0 16,0 0-5873,0 0 11602,-2 0-5721,2 0-40,0 0-8,0 0-56,0 0 40,0 0-16,-1 0-8,1 0-32,0 0 16,0 0 48,0 0-16,0 0-112,0 0 176,-2 0-104,2-2-16,0 2 56,0 0-32,0-2-64,0 0 72,0 2-80,0 0-64,0 0 136,0 0-256,0 0-192,0 0-200,0 0-256,0 0 3160,0 0-5664,3 0 1903,1 4-463,-1-4-633,1 0-895,-1 3-945,1-3 488,-1 0 944,-3 0 3009,6 4-1720,-3-1 1464,1-3 200,-1 0 16,-3 0 40,0 4-752,0-4 752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3.130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235 53 1912,'0'0'0,"0"0"872,0 0 192,0 0-1064,0 0 993,0-1-145,0 1-112,0 0-88,0 0-648,0 0 592,0 0-72,0-2-32,-2 2-32,2 0-456,0 0 497,-2 0 39,1 0 16,-3 0 16,4 0-568,-3 0 576,-1 0-8,1 0-24,-3 0-24,6 0-520,-3-2 472,-1 2-71,-1 0-17,0 0-16,5 0-368,-6 0 312,-8 0 16,9 0-40,0 0-56,5 0-232,-16-2 240,12 2-8,-1 0-40,-9 0 32,14 0-224,-4-1 248,-1-1-40,0 0 48,-2 0-48,7 2-208,-7-1 152,-1-1-16,1 0-24,2 0 0,5 2-112,-7-1 112,0-1 1,2 0-49,-2 0-24,7 2-40,-6-2 48,1 1-40,0-3 32,-1 2 16,6 2-56,-5-1 0,2-3 32,-1 2-48,1 1 8,3 1 8,-4-2-8,2 0-40,1 0-8,-1 1-104,2 1 160,-2 0-257,0 0-183,2 0-328,0 0-472,0 0 1240,0 0-1960,0 0-601,0 0-480,0 3-95,0-3 3136,0 0-2313,0 4 817,4-1 824,-1 1 624,-3-1-824,0-3 872,0 0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4.515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13 1 1840,'0'0'0,"0"0"640,0 0 112,0 0-96,0 0-104,0 0-47,0 0-65,0 0-16,0 0-424,0 0 368,0 0-40,0 0-16,0 0-8,0 0 40,0 0 64,0 0 88,0 3 80,0-3-576,0 4 657,0-1 31,0 3 0,0-1 0,0-5-688,0 14 656,0-10 0,0 11-16,0-9-39,0-6-601,0 21 544,0-7-48,0 4 32,0-1-56,0-17-472,0 20 496,0 3-8,0-2-56,0 2 32,0-23-464,0 23 480,4 3-23,-4 1-33,3-1-32,-3-26-392,0 25 352,0-2-40,4 0-24,-4 0-32,0-23-256,3 23 232,-3 0-32,0 0-16,0 0-16,0-23-168,0 21 128,0 2-24,4 0-8,-4-2-16,0-21-80,0 21 64,0 0 16,0-1-32,0-1 8,0-19-56,0 21 96,0-3-40,0 1 16,0-1-8,0-18-64,0 18 32,0-4 24,0 2-48,0-11 16,0-5-24,0 17 32,0-11-8,0 8 0,0-9-48,0 9 40,-2-10-32,2 10 16,0-11 24,0-3-24,-2 4-24,2 1 56,0 1-48,0-3 16,0-3 0,0 4-24,0-4-16,0 3 8,0-3-24,0 0 0,0 0 56,0 4-112,0-4-8,0 0-8,0 0-88,0 0 216,0 0-208,0 0-56,0-2-48,0 0 8,0 2 304,4-2-368,-4-1-96,0-1-96,3 1-160,-3 3 720,0-5-929,0-1-295,4 1-432,-4 0-521,0 5 2177,4-7-2520,-4-8-225,3 12-7,1-2 767,-4 5 1985,3-14-1320,1 10 672,-1-1 600,2-2 0,-5 7 48,4-7-56,0 0-864,-4 7 920</inkml:trace>
  <inkml:trace contextRef="#ctx0" brushRef="#br0" timeOffset="570">1019 78 1184,'0'0'0,"0"-1"0,0 1 0,0-6 16,0-1-16,0 0 16,0 2 32,0 5-48,0-7 80,4 2 56,-4 1 64,0-1 48,0 5-248,0-6 288,0 1 24,0 0 16,0 3 16,0 2-344,0-3 368,0 1 32,0 0 32,0 0 41,0 2-473,0-2 512,0 1 32,0 1 56,0 0 8,0 0-608,0 0 632,0 0 0,0 0 40,3 0 81,-3 0 7,0 0-760,0 0 792,0 3-32,4 3-72,-1-3-64,-3-3-624,0 5 593,0 11-41,4-12-16,-4 13 0,0-11-48,4 11-64,-4-1-48,3 2 0,-3-18-376,0 21 328,4 0 32,-1 4-40,-3-25-320,4 26 288,-4 1-23,3 3-49,1 0-8,-4-30-208,3 30 184,1 2-16,-1-2-16,1 3 0,-4-33-152,3 30 120,1 2-16,-1-2-24,-3-3-24,0-1-16,0 0 16,4-1-32,-4-2 0,0-2 0,0-1-16,0-1 0,0-1-16,0-4 0,0 0-8,0-9 16,0 11-8,0-10-32,0-1-8,-2 9-8,2-11-32,-2 1 8,2 1-40,-1-1-80,1-1-56,0 1-72,0-4-160,0 0-145,0 3-191,0-3-240,0 0 1064,0 0-1368,0 0-497,0 0-351,0-1-249,0 1 2465,0-2-2600,0-3 543,0-1 617,0 1 592,0-9 600,0 10 184,0-3-8,-2 2-928,2 5 1000</inkml:trace>
  <inkml:trace contextRef="#ctx0" brushRef="#br0" timeOffset="1099">1 897 2440,'0'0'0,"0"0"816,0 0-24,0 0-792,0 0 705,0 0-57,0 4 16,0-4 24,3 3-8,-3-3 8,0 0-16,4 4-7,-4-4 7,4 0 16,-1 0-8,1 0 8,-4 0-24,3 0-40,1 0 9,-1 3-65,2-3 16,1 0-24,8 0-24,-11 0-40,12 0-40,-12 0-8,11 0-48,-9 0 16,17 0 1,-8 4-17,0-4-56,0 4 0,4-4-40,-18 0-304,16 0 264,6 3 32,0-3-104,4 0-40,1 0-24,-1 0-56,4 4-8,0-4 8,2 0-32,0 0 24,5 0 16,-2-2-40,-35 2-40,37-2 40,0 0-32,0 1 0,0-3 8,-37 4-16,37-5 8,-1-1 0,-1 3 0,-5-2-40,-30 5 32,28-4-16,-5 1-24,-2-1 0,-5 2-8,2 0-32,-4 1 16,2-1-48,-2 0-8,-9 0-40,15 1-88,-15 1-88,0 0-176,1-2-216,8 2-273,-14-2-287,5 2-392,-1 0-569,-1 0-415,-3 0-297,0 0 185,0 0 839,0-2 761,0 1 712,0-1 400,0 0-16,-2 0-976,2 2 1056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6.651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36 17 1752,'0'0'0,"0"0"456,0 0 48,-2-2-64,2 0-88,0 1-72,-2-1-40,2 2-48,0 0-24,0 0 0,-2 0-31,2-2 15,0 2 8,-1-2-8,-1 2 24,0-2 8,2 2-8,-2 0 16,2 0 16,0 0 8,0 0-216,-1 0 216,1-1 8,-2 1 16,2 0-8,0 0-232,-2 0 232,2 0 16,-2 0-40,2 0-8,0 0-200,-2 0 232,2 0 0,0-2 24,-1 2 24,1 0-280,0 0 281,-2 0 7,0 0 56,0 0 40,2 0 32,-1 0 8,1 0-8,0 0 56,0 0-16,0 0 40,0 0 0,-2 3-40,2-3-456,-2 4 513,2-4-41,0 4 8,0-1-16,-2 1-24,2-1-24,0 1 8,0 1-32,0-5-392,0 5 392,0 9-8,0-10-31,0 1-17,0 13-16,0-13-32,0 15 8,0-17 16,0 13-56,0-11 0,0 16-24,0-6-104,0-15-128,0 15 136,0 1-16,0-10-40,0 15 72,0-21-152,0 14 136,0-9 8,0 18-48,0-9 0,0-14-96,0 14 64,0 1-16,0-10 8,4 14 0,-4-19-56,0 6 24,0 9-16,0-11 32,0 1-40,0-5 0,0 14 24,0-14 16,0 6-32,0-1-24,3 0 56,-3 1-56,0-1 24,0 0-8,4-1-32,-4-1 40,0 1 32,0-4-40,0 0-8,0 0-8,0 0-16,3 0-48,-3 0 80,0 0-64,0 0-40,4 0-48,-4 0-56,0 0 208,4 0-256,-4 0-56,0 0-112,3-2-64,-3 2 488,4-2-664,-4-1-224,3-3-305,1 3-439,-4 3 1632,3-5-2217,1 3-415,1-2-257,-1 1-63,-4 3 2952,3-6-2137,2 1 721,1 0 720,-1 0 632,-5 5 64,5-6-56,1 1-904,-6 5 960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7.006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 11 1416,'0'0'0,"0"-2"192,0 2-192,3-2 320,-3 1 112,4-1 56,-1 0 8,-3 2-496,0 0 496,4-2-8,-4 2 9,0 0 15,0 0-512,0 0 544,0 0 32,0 0 24,3 0 32,-3 0 16,0 0 0,4 4 73,-4-1 63,0-3-784,3 6 776,-3-1 8,4 0-88,-4 9-48,0-14-648,0 4 560,3 10-47,1-9-1,0 11-48,-1-12 24,-3 13-16,4-11-40,-1 11-48,-3-17-384,4 18 368,1 0-56,-2-1-40,1-1-24,0 0-32,-1-2-71,1 2-1,-1 0-24,-3-16-120,4 14 80,-1-9 16,1 15-56,-1-15 16,1 15-48,-1-15 8,1 14 32,1-15-64,-5-4 16,4 14 16,-1-11-16,-3 1-16,4 1 16,-4 1-40,3-1 0,-3 0-16,4-1-32,-4-4 88,0 3-104,0-3-80,3 4-97,-3-4-167,0 0 448,0 3-672,4-3-312,-4 0-392,3 0-553,-3-2-343,0 1-153,0-5-63,0 1 415,-1-11 633,-3 9 520,1-10 552,-1 9 304,2-9-16,-1 10-952,3 7 1032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8.130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13 0 1160,'0'0'0,"0"0"32,0 0 32,-2 0 48,0 0 56,1 0 32,-1 0 24,2 0 32,-2 0 16,2 0 16,-2 4 16,2-4 16,0 3 24,0-3 24,-1 0 40,1 4 17,0-4-425,0 0 432,0 0 24,0 3 0,0 1 32,0-4 16,0 3-8,0 1 48,0-1 32,0-3-576,0 4 617,0 0 15,3 1 0,-3 0-40,4 0-16,-1-1-40,1 1-24,-1 1-32,-3-6-480,4 15 456,-1-11-15,1 1-33,-1 11-48,1-12-48,1 10-48,9-9-48,-14 9-8,6-10-40,-1 10-40,0-9-40,9 13-48,-14-13-24,6 9-16,-3-10 8,2 12 8,-1-11 8,1 11-8,-1-13-40,-1 11-40,1-10-72,-1 10-112,1-10-192,-1 1-248,1 9-409,0-14-551,-4 4-448,0-1-361,0-3 2457,0 4-2608,0-4 639,0 3 641,0-3 656,0 0 672,0 0-96,0-2-968,0 2 1064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2:58.782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122 1 1216,'0'0'0,"0"0"232,0 0 104,0 0 96,0 0 8,0 0-440,0 0 440,0 0-32,0 0-32,0 0-16,0 0-1944,0 0 3512,0 0-1559,-1 0 23,1 0 16,-2 0 24,2 3 8,-2-3 16,2 0 48,-2 4 40,1-1 24,-1 1 40,0-1-7,-2 1-41,3 0-24,-3 1-56,1 0-32,3-5-448,-4 5 432,-1 10-40,0-12-48,-1 2-32,6-5-312,-5 6 264,0 10-32,-1-13-7,1 2-25,5-5-200,-4 16 184,1-12-32,-2 12-32,-1-13-24,6-3-96,-3 5 72,-2 11 0,-1-12-8,4 1-24,2-5-40,-5 16 8,3-12 8,1 1 0,-3 11-24,4-16 8,-2 0 0,-1 5-40,1 0-56,0 1-72,2-6 168,-1 5-280,1 0-216,0 1-305,0-1-479,0-5 1280,0 5-1888,0 0-513,0 1-255,3-1 567,-3-5 2089,4 5-1368,-1 1 752,2-1-360,-5-5 976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1.488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940 76 688,'0'0'0,"0"0"136,0 0-24,0 3 80,0-3-192,0 0 312,0 0 104,0 4 88,0-4 48,0 0-552,0 0 536,0 4-40,-2-4-8,0 0-31,2 0-457,-1 0 448,1 0 0,-2 0 8,0 0 8,2 0-464,-2 0 512,1 0-8,1 0-8,-2 0-8,2 0-488,-2 0 480,0 0-31,1 0-25,-1 0-40,2 0-384,-2-2 344,0 0-8,-1 0-16,1 0-8,2 2-312,-4-1 304,-1-3-16,0 2-16,1 1-24,4 1-248,-5-4 248,0 2 0,1 1 0,-1-3 8,5 4-256,-5-2 241,-1 1-9,1-1-8,0 0 8,-1 0-24,1-1 32,0 1-24,0 0-8,5 2-208,-8-2 200,1 1-32,-7-1 16,9-2-56,5 4-128,-14-1 144,9-1-32,-11 0-32,10 0 32,6 2-112,-15-1 72,9-3 24,-10 2-16,11 0 8,5 2-88,-14-1 128,9-3-40,-10 2 16,10 1 16,5 1-120,-16-4 56,11 2 16,-11 1 0,11-1-32,-11 2-8,11-2 40,-13 2-40,13 0-16,-13 0 24,11 0-64,-11 0 24,11 0-8,7 0 8,-17 0 0,3 0-16,-1 0-8,8 4 48,7-4-24,-19 3-16,12-3 16,-11 4 8,4 1-16,14-5 8,-14 5-8,0 1-8,0-1-8,0 0 0,14-5 24,-16 5-16,0 1 8,2-1 0,0 0-16,7 1 0,-9-1 24,9 0-8,-9-1-24,9-1 24,-11 3-16,13-1 32,-15 0 16,20-5-24,-7 5 48,-9-1-16,9-1-24,2 1 40,0-4-48,-1 4 8,-1-4-8,-7 3-8,9 1 0,0-1 0,-9 1 0,8-4-16,-1 3 0,0 1 24,0-1-16,0 1 0,2-4-8,-2 3-64,1 1 16,-1-1-40,7-3 112,-5 4-184,0-1 8,-1 1-80,1-1-24,5-3 280,-5 6-296,0-3-96,1 1-88,0 1-128,1-1-177,1 1-175,-1-2-168,1 3-240,0-1-297,0 0-399,1 1-233,-1-1 313,2-5 1984,-2 5-1424,0 1 720,0 8 560,1-14 136,1 0 8,-2 5-8,2 0-256,0-5 264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2.555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1054 13 880,'0'0'0,"0"-2"8,5 2 0,-5 0-8,6-2 8,-1 2 0,0-2 0,-1 2 0,-4 0-8,0 0 24,0-1 24,3-1 24,1 0 40,-4 2-112,3-2 144,1 2 48,-4 0 72,4 0 88,-4 0-352,3 0 424,1 0 64,-1 0 8,-3 0-24,0 0-472,4 0 480,-1 0 1,-3 0-1,4 0 0,-4 0-480,3 4 472,1-4-16,-1 3-24,-3-3 0,0 0-432,4 4 416,-4-1-16,3 1-8,-3-4-16,4 4-39,-4-1 7,3 1 0,-3-1-8,4-3 24,-1 4 8,-3-1-40,0 2-8,4 10 8,-4-12-48,0 2-8,0 1-8,0-1-24,0-5-240,0 14 240,0-10 8,0 10 1,0-11-9,-2 13 16,0-11-48,1 15 32,-3-6-8,1 0-40,-3 0 48,1 2-64,-9 0 0,14-16-176,-4 18 144,-10-1 0,7 1-8,-10 0-16,17-18-120,-8 16 128,-7 1-32,8-1-24,-11 2 8,18-18-80,-14 19 88,-2-1 8,2 1 32,-2-3-48,-4 0-16,1 0 0,-2-2-72,0-9 24,21-5-16,-23 21-8,-2-15-16,2 11 24,-2-11-32,1 8 24,-3-11-32,-1 3 16,3 8 16,25-14 8,-28 0-24,2 3 40,-1-3 8,-1 4 8,3-4 0,0 0-16,-1 0-8,26 0-8,-25 0-16,-1 0 0,-1 0-16,3 0 0,-1 0 0,25 0 32,-25 0-40,2 0 16,0 0 8,4 0 8,19 0 8,-20 0-8,1 0-24,1 0 0,2 0-24,16 0 56,-17 3-24,1-3-24,0 0 0,2 4 40,14-4 8,-14 0-56,0 0 24,7 0-16,-13 0 0,20 0 48,-7 0-40,-9 0 24,9 0-8,-7 0-72,14 0 96,-5 0-120,-1-2-128,1 0-48,0 1-104,0 1-128,1-2-144,1 0-201,-1 0-247,2 1-312,0-3-273,1 0-279,1 1-320,0 3 2304,-2-5-2057,0-1 513,2 1 584,-2-2 720,2-7 224,0 10 16,0-3-8,0 0-184,0 7 192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3.104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4 41 2216,'0'0'0,"3"3"1192,-3-3-1192,4 0 1345,-1 0-81,1 0-184,-4 0-104,0 0-976,3 0 888,-3 0-95,0 0-49,4 0-72,-4 0-672,0 0 648,0 0-32,0 0-24,0-2 24,0 2-616,0-1 601,0-1-1,0 0 8,0-1-40,0 3-568,0-2 536,0 0-40,0 0-56,0 1-56,0-1-48,0-2-48,0 1-63,0 1-25,0 2-200,0-2 168,0 0-72,-2-1-16,2 1-24,0 2-56,0-2 16,0 1 32,-2-1-32,2 2 0,0 0-32,0-2-32,0 2-56,0 0-176,0 0 280,0 0-457,0 0-255,0 0-336,4 4-360,-4-4 1408,0 0-1841,0 3-431,0 1-449,0-1-223,0-3 2944,-2 5-2377,-2-1 705,-1 1 856,-2-1 728,7-4 88,-7 3-608,7-3 608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3.560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0 1 1984,'0'0'0,"0"0"0,0 3 1320,0-3 153,4 0-169,-4 4-152,0-4-1152,3 0 1048,-3 3-112,4-3-111,-4 4-145,0-4-680,3 3 552,-3-3-152,4 0-104,-4 0-56,0 0-240,0 0 176,0 0-24,3 0-56,-3 0-16,0 0-80,0 0 40,0 4 0,0-4 16,0 4-32,0-4 16,0 0-56,0 3-8,0-3-8,0 4-56,4-4-24,-4 0-104,0 0-256,3 3-264,1-3-312,-4 4-321,3-1-231,-3-3 1600,6 0-1944,-3 0 15,1 4 393,-1-1 488,1-3 656,-1 6 48,-3-6 344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5.618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247 4 656,'0'0'0,"4"0"8,-4 0 40,0 0-48,3 0 96,-3-2 72,0 2 80,0 0 96,0 0 96,0-2 64,0 2 40,0 0-8,0 0-536,0 0 512,0 0-8,0 0-7,0 0 15,0 0-2537,0 0 4538,0 0-2049,0 0-8,0 0-32,0 0-4281,0 0 8130,0 0-3889,0 4-48,0-4-24,0 0-312,0 0 272,-2 0-7,2 0-1,-1 3-32,1-3-232,-2 0 216,-2 0-16,1 4-64,-2-4 8,-1 0-16,1 3-40,0-3 8,-1 0-56,6 0-40,-5 0 16,-9 4-8,9-4-32,-13 3 16,18-3 8,-7 4-24,-9-1-8,2 1 0,7 0-8,7-4 40,-18 0-48,4 3-32,7 1-64,-12-1-152,19-3 296,-6 0-520,-10 4-289,9-1-351,-7 2-408,14-5 1568,-3 4-1937,-3 1 233,-1-1 416,0 1 552,7-5 736,-5 4-544,5-4 544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8.350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8 16 816,'0'0'0,"-2"0"64,2 0-64,0-1 112,0-3 48,0 0 72,0 3 56,0 1-288,0-2 344,0 0 56,-2 0 48,2 2 24,0 0-472,-2 0 464,2 0 0,-1 0-7,1 0 7,0 0-464,0 4 472,0-1 8,0 1 0,0 0 32,0-4-512,0 5 512,0 0-8,0 0 0,0 1-24,0-6-480,0 16 465,3-13 15,-3 13-32,4-11-24,-4-5-424,3 18 400,-3-4-40,4 2-32,-1 2-24,-3-18-304,6 17 272,-1 3-32,0-1-40,9 4-32,-14-23-168,4 23 136,-1 2 8,3 1-16,-1 1 8,-5-27-136,14 26 120,-14-1-16,5 0-23,9-1 23,-14-24-104,0 21 80,6 2-24,-1-1-40,0-3-24,-5-19 8,6 19-24,-3-1 16,1 0-16,-1-4 8,-3-14 16,4 5-32,-1 13-40,1-13-24,-4 13-121,0-18 217,3 5-312,-3 11-120,0-13-184,0 1-184,0-4 800,4 5-1120,-4 1-465,0-1-375,0-2-136,0-3 2096,0 4-1905,0-1 625,0 1 608,0-4 424,0 0 248,0 4-792,0-4 792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28.851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8 1 296,'0'0'0,"0"0"104,0 0-40,-2 0 56,2 0-120,0 0 192,-2 0 48,0 3 48,1 1 32,1-4-320,0 5 352,0 1 16,0 8 8,0-11 0,0-3-376,0 14 360,0-8 0,0 11 8,0-11 0,0-6-368,3 21 361,1-5-1,-1-1-8,-3 5-8,0-20-344,4 19 344,-1 4 8,3-2-8,-3 4 8,-3-25-352,5 25 328,1 0-40,-1-1 0,0 1-48,9 0-16,-10 1-32,-1-1-40,3-2-16,-6-23-136,5 23 80,0-2-40,-1-2-16,1 1-40,-5-20 16,5 19-40,-1-1-32,1 0-48,-1-4-56,1 0-80,-5-14 256,4 5-448,-1 13-352,1-13-376,-4-5 1176,3 16-1440,1-11-89,-1 11 225,1-11 456,1 11 360,0-12 320,1 10-296,-6-14 464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3:51.784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2379 2949 1680,'0'0'0,"0"0"16,4 0-16,-4 0 16,3 0-8,-3 0-8,0 0 8,4 3 0,-4-3 0,3 0 0,-3 0-8,0 0 8,0 0 0,4 0-8,-4 0 0,0 0 8,4 0-8,-4 0 16,0 0-16,3 0-8,-3 0 16,0 0-16,4 0 24,-4 0-16,0 0 8,0 4 8,3-4 8,-3 0-16,0 0-8,0 0 16,0 0-8,0 0 0,0 0-40,0 0 72,0 0-80,0 0 104,0 0-40,0 0 0,0-2 24,0 2-48,0-2 40,0 0 8,0 1 16,0 1-16,0 0-48,0 0 72,0-2 8,0 0 0,0 0 24,0 2-104,0-1 104,-2-1-8,2 0-8,0-2 0,0 4-88,-1-1 72,1-1 0,-2 0 0,0-1 0,2 3-72,-2-2 80,1-2 0,-1 3 0,0-5 0,2 6-80,-2-5 88,0 1 0,2 1 0,-1-1 0,1 4-88,-2-3 80,0 1 16,0-1-16,-1-1 8,-1 1 0,3-1 0,-1 0 8,0 1 0,2 3-96,0-5 81,-2 1 23,1 1 0,-1-3-16,2 6-88,-2-1 104,0-5-16,0 3 0,1-3 16,1 6-104,-2-5 96,0 2 0,0-3-8,1 1-16,1 5-72,-2-5 80,0-1-8,0 1-24,1 0 16,1 5-64,-2-5 64,0-3-16,0 3 8,-1 0-16,3 5-40,-2-7 32,0 2 16,0-3-8,1 1-8,1 7-32,-2-5 40,0-2-16,0 0 0,1 0 16,1 7-40,-2-5 32,0-1-8,0-1 0,1 2-8,1 5-16,-2-7 16,0 2 0,0-1-8,2 1 8,0 5-16,-1-5 24,1-1-8,-2 1-8,0 0 8,2 5-16,-2-5-8,0-1 16,2 1 8,0 0-32,0 5 16,-1-4 16,1-1-8,-2 1 0,0-1 16,2 5-24,-2-5 8,1 1-8,-1-1 8,0 1-16,2 4 8,-2-3 0,1-2 0,-1-1-8,0 1 8,2 0-8,-2 1 8,1-1 0,-1 1-8,0-1 0,-2 1 8,3-1-8,-1 2 16,2 3-8,-2-6 8,0 3-8,1-1 8,-3-1-8,4 5 0,-2-4-16,1-1 8,-1 2-8,0-1 16,2 4 0,-2-3 0,1-1 0,-1 1 16,0-3-32,-2 1 16,1 0 0,1-1 8,-3 1-16,5 5 8,-2-2-8,-1-1-8,-1-3 0,2 3 16,2 3 0,-3-4-8,1-1 16,-2 2-16,3-1 8,1 4 0,-4-5 0,2 1 0,1-1-16,-1 1 16,2 4 0,-2-3-16,-1-1 8,-1 1 8,1-3 8,3 6-8,-4-5 0,2 2 8,0-1 0,1 1-16,1 3 8,-2-4 16,0-1-16,0 1 8,1 1-8,1 3 0,-2-2 8,0-3 0,2 1 0,-2 1 0,2 3-8,-1-2 16,-1-2-8,0 1 16,2 1-8,0 2-16,-2-4 32,2 1 0,0 1 0,-1 0 8,1 2-40,0-1 24,0-1 16,-2 0-8,2 0-24,0 2-8,0-1 16,0-1-24,-2-2 0,2 3 0,0 1 8,-2-4 24,0 2 16,2 0-16,-1 1 0,1 1-24,0-2 0,-2 0 0,2-1 8,-2-1 8,2 4-16,0-2 0,-2-1-8,1-1 0,-1 3-16,0-3 8,2 4 16,-2-5-16,1 1 24,-1 1-8,0-3 8,2 6-8,-2-3 8,0-1-32,1-1 16,-1 1 8,2 4 0,-4-5-16,3 2 24,-1-1 0,-2-1-16,3 1 16,-3 1-24,1-3 0,1 1 16,2 5 0,-2-5-8,-2 0 8,3-2 8,-1 1-8,0 1-16,0 1 16,1 1-8,-1-1 8,0 1-8,0-1 8,1 1-8,-1-1 8,0 1 16,0-1-16,1-1 16,-1 3 16,2-1 0,-2 1 0,0-2-32,0-1-16,1 1 0,-1 1-8,2 1 40,-2-1-16,2-1 32,0 2-24,-2-1 0,2-1-8,0 4 0,-1-3-8,1-1 24,-2 2-8,0-3 0,2 5-8,-2-3 0,1-1 8,-1-1-8,0 1 24,0-1-24,1 1 8,-1-1-16,0 0 0,2 5 8,-2-4 16,0 1-16,1-3 16,-1 3-16,2 3 0,-2-5 16,0 1 0,1 1 0,-1-1 8,2 4-24,-2-3 0,2 1 0,-2-2 0,1-1-8,1 5 8,0-4 16,-2-1 0,0 2-8,0-3 0,2 6-8,-1-3 0,-1-3 0,0 1-16,0 0 32,2 5-16,-2-5 0,2-1 8,-1 3-8,-1-1-8,2 4 8,-2-5 8,0 0-32,1-1 24,-3 1 0,4 5 0,-2-3-40,-1-3 8,-2 1 8,1 0 0,4 5 24,-2-6-16,0 1 24,1 0-8,-1-1-8,2 6 8,-2-5-8,-1 0-8,-1 0 8,2-1 8,2 6 0,-3-5 0,1 0 0,-1-1 0,1-1 0,2 7 0,-4-5 8,2 0-24,1-2 24,-3 1-8,2 1-24,1-2 40,-3 0-24,2 0-8,2 7 16,-1-7 16,-1 2-8,0-1-16,-1 1 16,-3-2-16,1 0-16,0 0 16,-1-7 16,6 14-8,-3-2 0,-1-3 0,1-1 8,1 1 24,2 5-32,-4-5 32,3-1 8,-1 1-16,0 0-24,2 5 0,-2-5 0,1-1 8,-1 1-8,0 1-24,2 4 24,-2-5 8,1 0-16,-1 0 8,0-1 0,2 6 0,-2-7 0,1 0 8,-1 2 0,2 0-8,0 5 0,-2-6-8,0-1 16,0 0 8,-1 2-16,3 5 0,-2-7 32,0 1-48,1 1 24,-1 0 0,2 5-8,-2-5-8,0-1 48,2 3-24,0-1 8,0 4-24,0-5 16,-1 0 0,-1-1-8,0 1 8,2 5-16,-2-4 0,2-1-8,0 0 16,-1 0-8,1 5 0,-2-7 0,0 1 0,0 3 0,0-1 0,1 1 24,-1-3-48,2 3 24,-2-1 8,2 4-8,-2-3-24,2-3 40,-1 3-8,-1-2-16,2 5 8,-2-6 16,0 1-16,1 2-8,-1-1 24,2 4-16,-2-5-8,0-1 8,-1 3 8,1-1-8,-2 3 0,3-5-16,-1 3 8,0-3 8,2 6 0,-3-5 8,1 0 8,0 0-8,2 1 0,0 4-8,-2-3-8,2-1 24,-1 0-24,1 1 40,0 3-32,0-4 24,0 1-16,0-1 16,-2 1-24,2 3 0,-2-4-8,2-1 16,-2 3 8,2 0-8,0 2-8,-2-3 16,1 1 0,1 0-8,0 1 24,-2-1 0,2-2 16,0 3-8,0-1 0,0 2-40,0 0 40,0 0 0,0 0 0,0-2-8,0 2-32,0-2 32,0 0-24,0 1 24,0 1-16,0-2-8,0-2 8,0-1-24,0 2 0,0 3 8,0-4-8,0 2-8,0-1 16,0 1 8,-2 0-8,2 0 8,-2 1 0,2-3-16,0 4 8,0-3-16,-1 1 24,-1-2-24,0 1 8,2 3 8,0-4 8,-2 1-16,1-1 48,1 1-40,-2-1 8,2 4-8,-2-5 0,2 0-32,-2-1 16,1 3 8,1-1 8,-2 2 0,0-1 24,2-1-24,0 4 0,0-3 0,-2-1 16,0 1-16,1-1 8,1 4-8,-2-5-16,0 1 8,0 1-16,1-1 24,1 3 0,-2-3 0,2 2 0,-2-1-8,2 3 8,0-2 16,-2-1-8,2-1 0,0 0 0,0 1-16,0 1 8,-1 0-8,1-1-24,-2-2 16,0 1-16,0-1 8,1 1 24,1-1 0,-2 1 8,0-1-16,2 2-8,0 3 16,-2-6-8,0 1 0,1 1 16,-1 1-8,2-2 0,-2 1 8,0-1-8,1 0 0,-1-1 0,0 1-8,0 0 16,1-1-16,1 6 8,-2-5 0,0 0-16,2 1 8,-2-1 16,2 5-8,0-5-16,-1 1 24,-1-1-8,0-1 0,2 6 0,0-3 0,-2-2 8,0-1-8,2 1 0,0 5 0,-1-5 0,-1 1 0,2-1 0,-2 1-8,2 4 8,-2-3 8,1-2-24,1 3 16,-2-3 8,2 1-16,-2 0 8,2-1-16,-2 0 8,2 5 8,0-4 0,-1 1-8,-1-2 24,2 1-24,0 4 8,-2-5-24,0-1 8,1 1 8,-1 0 8,2 5 0,-2-4 8,0-1 8,0 0-40,1 1 24,1 4 0,-2-5-16,0 1 16,0 1-8,2-1 0,0 4 8,-1-5-16,1 0 0,-2-1 24,0 1 0,2 5-8,-2-3 8,2-1-16,0 1 8,-1-1-16,1 4 16,-2-4-16,0 1 0,0-2-16,1 3 24,1 2 8,-2-2 8,0-1 8,2 1 0,0 0-32,0 2 16,0-2-8,0 1 0,0-1 8,0 0 8,0 2-8,0-2 0,0 0 0,0 1-8,0-3 8,0 4 0,0-2 16,0 1 8,0-3-16,0 2-8,0 2 0,0-1-8,0-1 0,0 0 8,0-2 8,0 1 0,0 1-8,0 0 8,0-1-8,0 3 0,0-4-8,0 1 8,0-1 0,0 1-8,0 3 8,0-4-8,0-1 16,0 1-16,0-1 0,-2 2 16,2-1-32,0 1 16,0-1-8,0 4 16,0-4-8,-2 1 16,2-1-16,-1 1 8,-1-1 0,2 1-16,-2-1 24,0 1-8,2 3 0,0-4-8,-1 1 8,1-1 0,-2 1-8,2 3 8,0-4-16,-2 2 8,2-3 0,0 2 16,0 3-8,-2-4 0,2 0 0,0 3-8,-1-5-8,1 6 16,-2-3-8,0 1 0,2-1 0,-2-1 0,2 4 8,-1-5-8,-1 1 16,0 1-16,0-3 8,2 6 0,-2-3 8,-1-2-32,1-1 16,-1 1 0,3 5 8,-2-5-16,0-1 16,0 1-16,1 0 32,1 5-16,-2-7 0,0 1 0,0 1 8,-1-2-16,3 7 8,-2-5-8,0 0 8,0-1 0,-1 1-8,3 5 8,-2-5 8,-1-1 0,1 1 0,0 1 8,2 4-16,-2-3 16,1-2-16,-1 1 8,0 1-8,2 3 0,-2-4 0,2 1-16,0-3 8,0 4 16,0 2-8,-1-3 8,1-1 0,-2 1 16,2-1-24,0 4 0,0-3 0,-2 1 0,2 0 8,-2 1-8,2 1 0,0-4 0,0 2 8,-2-1 0,2-1 8,0 4-16,0-2-8,-1 1 24,1-1-32,0-2-8,-2 3 24,2 1 0,-2-4 0,2 1 8,-2 1-8,2-2 16,0 4-16,-1-2-8,-1-1 0,2-1 8,-2 1-16,2 3 16,0-4 0,-2 1 0,1 1 8,-1-1 0,2 3-8,-2-2 8,0 0 0,2-2-8,-1 1 8,1 3-8,-2-2 0,2-1-8,-2-1 8,2 2-8,0 2 8,-2-3 8,2 1 0,-2-1 8,1-1-16,1 4 0,0-2-8,-2-1 0,0-3 8,0 5 0,1-3 8,-1 1-8,2-1-8,-2 1 8,2 3 0,-2-4 0,1 2 0,1-1 0,-2-1 0,0 2 0,0-1-8,1 1 24,1 2-16,0-2 0,-2-1 0,0 1-8,0-1 8,2 1-16,-2-2 16,2 2 16,-1 1-16,1-1 16,0 2-16,-2-2 0,0-1-16,2 1 24,-2-2-8,2 4 0,-1-1 8,1-3 0,-2 1-16,0 1-8,2 2 16,-2-4 0,1 1-16,1 1 16,-2-2 8,0 3-8,0-3 24,0 2-32,1-1 8,1 3 0,-2-6 0,0 5-8,0-3 24,1 2-24,1 2 8,0-1 0,0-3-16,-2 2 24,-3 1 8,5 1-16,-4-4-8,1 2 24,1 1-24,0-1-16,0-2 32,0 2-24,1 1 8,1-3 32,0 4-24,-2-2-24,0-1 40,2 1-16,-2 0-24,2 2 24,-1-1 8,-1-1-8,0 0-16,0 0 32,2 2-16,-1-1 0,1-1-8,-2 0 32,0 0-32,2 2 8,0-2 0,-2 1 16,1-1-16,-1 0 8,2 2-8,-2-2 0,2 1 0,-2-3-16,0 1 16,1-1 0,-1-1 0,2 3 0,-2 0-8,2 2 8,-2-2-8,1 1-8,-1-1 8,0-2 8,2 4 0,-2-3-8,-1-1 24,1 3 0,0-1-16,2 2 0,-1-2 0,-1 0 0,0 1-8,0-3 8,0 2 8,1-1-8,-1 1-16,0 0 8,2 2 8,-2-3 0,2 1-8,-1 0 16,-1-1 0,2 3-8,-2-2-8,2 0 8,-2 0-8,1 1 8,1 1 0,-2-4 8,0 0 8,0 3 0,2-3-16,-1 2-8,-1 1 0,2-1 0,-2 0 8,2 2 0,-2-2 8,0 1 0,1-1-8,-1 0-8,2 2 8,0-2-8,-2 1 0,2-1 24,-2 2-16,2 0 0,-1-2 24,1 0-32,-2 0-8,0 1 24,2-1-40,-2 0 40,1 0-16,-1 1 8,2 1 0,-2-2 8,0 0-8,2-1 8,-1 1 0,1 2-8,-2-2 8,0 0 0,0 1-8,0-3-8,2 4 8,-1-2 0,-1 0-8,0 1 16,2-1-8,0 2 0,-2-2 8,1 0-8,-1 1-8,2-1 8,0 2 0,-2-2-8,2 2 24,-2-2 0,2 1-24,0 1 8,0 0-8,-1-2 0,1 0-8,-2 0 32,2 2-16,-2-1-8,2-1 0,-2 0 24,2 2-8,0 0-8,0-2 0,-1 2-8,-1 0 8,2 0 0,0-2 8,0 1 0,0-1-40,0 2 0,0 0 32,-2-2-32,0 0 0,0 1 40,1 1 0,1 0-8,-2-2 8,0 2-16,0-2 0,1 0 0,1 2 8,-2-1-8,0 1 8,0-2 0,1 0 0,1 2 0,-2-2 0,0 0-16,0 1 8,1-1 16,1 2-8,-2 0-8,0-2 32,0 0-32,-1 1 8,3 1 0,-2-2 0,0 0 0,0 0 0,1 2 0,-1-1-8,2 1 8,-2-2 8,0 0-8,-1 2 0,1-2-8,2 2 8,-2-1 0,1-1-16,-1 0 8,-2 0 8,4 2 0,-2-2-8,1 1 16,-3-1 0,1 0-8,3 2 0,-4-2-8,2 1 0,1 1 0,-1 0 16,2 0-8,-2-2 8,-1 2-16,1 0 0,2 0 8,-4 0-16,1 0-8,1 0 8,-2 0 8,3 0 0,1 0 8,-4 0 8,1 0 0,-1 0-32,2 0 32,-3 0-8,0 3 0,-1-3-16,6 0 16,-5 4-8,0-4-8,1 3 8,1-3 24,-1 4 0,1-4-16,-1 4-8,1-4 16,-3 3-24,3-3 8,-1 4 0,-1-4-16,0 3 24,1-3-8,-1 4 0,1-4 8,-1 0 0,1 3-8,1-3 0,-1 0-8,1 0 16,-1 0-8,-1 0 0,2 0-8,-1 4 16,4-4 0,-4 0 0,3 3-8,-1-3 16,-3 0-16,5 0 8,-4 0 0,-1 4 0,0-4-8,1 0 0,4 0 8,-4 3 24,1 1 0,-2-1 0,1-3-8,4 0-16,-3 4 0,-3-4-16,1 3 16,0-3-8,5 0 8,-6 4-24,1 0 16,0-1 0,1 1 8,4-4 0,-3 3 8,-1 1 0,1-4 0,-3 3 0,6-3-8,-5 4-8,0-1 8,0-3-24,-1 4-16,6-4 40,-5 3-8,0-3-8,-1 4 8,1-4 8,5 0 0,-5 3 0,-1 1-16,1-4 0,0 3 16,5-3 0,-5 4-32,-1-4-8,1 0 32,-2 0-32,7 0 40,-5 0-16,-1 0 24,1 3-16,0-3-8,5 0 16,-4 0-32,-1 0 0,1 4 16,-1-4 0,5 0 16,-3 0 0,-3 0-16,3 0 16,-1 4-8,2-1 16,1-3 16,-3 4-32,2-4 16,2 0-8,-5 0 8,0 3-8,-1-3 8,1 4 0,5-4-8,-2 0 0,1 3 16,-1-3 0,0 4-8,0-4-8,-1 3 8,1-3-8,0 0 8,-1 4 8,-1-1-24,1-3 32,-1 4 8,4-4-32,-2 0 24,1 3 32,-1-3-16,-2 4-8,4-4-32,-3 0 32,-2 3 0,1 1-8,-1-4-8,1 3 0,-1-3-16,1 4-8,3-4 24,1 0-16,-6 4 8,3-1 0,-1-3-8,-1 4 0,5-4 0,-5 3 0,1 1-8,2-4 32,-1 0-24,3 0 0,-2 0 16,-1 3 8,1-3-24,-2 0 24,4 0-24,-3 4 16,-1-4 8,-1 3 0,1 1-8,4-4-16,-5 0 8,2 3-8,-1-3 0,-1 4 0,5-4 0,-4 3 0,-1-3-8,1 4-8,1-4 24,3 0-8,-5 3 24,1 1 16,0-4 8,1 3-40,3-3-8,-4 0 8,1 4-16,-1-4 8,1 4 0,3-4 0,-2 0 24,-1 0-8,-1 3-16,0-3 8,4 0-8,-1 4-8,-3-4 0,1 0-16,-1 3 0,4-3 24,-2 0-32,-1 0 16,-1 4 24,1-4 0,3 0-8,-2 0 8,-2 0-24,1 3 0,1 1 24,2-4-8,-3 0-16,1 0 40,-2 3-16,3-3-8,1 0 0,-4 4 0,1-1-8,-1-3-32,0 4 16,4-4 24,-3 0-16,-2 3 8,1-3 32,1 4-16,3-4-8,-6 0 24,1 3 0,0 1-16,1-4-8,4 0 0,-5 3-8,0 1-24,-1-4 16,1 4 0,5-4 16,-7 3-16,2-3 16,-1 4-16,-1-1 8,7-3 8,-5 0-16,0 4 8,-1-4 0,1 0 16,5 0-8,-7 3 8,2-3-16,-1 4 8,1-4-16,5 0 16,-5 0 24,0 3-8,-1-3 0,3 0 16,3 0-32,-4 4 0,-1-4 16,1 0-24,3 0 0,1 0 8,-4 0 0,1 0-8,-1 0 8,0 0 0,4 0 0,-3 0-8,-1 0 16,3 0 0,-3 0 0,1 0-8,1 0 0,-2 0 0,1 0-16,1 0 0,-2 0-16,3 0 32,-3 0 24,1 0-24,3 0 0,-2 0 40,-2 0-32,3 0-16,-3 0 24,2 0-16,-1 0-16,1 3 16,0-3-8,2 0 8,-3 0-8,1 0 16,-2 4-8,1-4 8,3 0-8,-4 0 0,1 3-8,-1-3 16,1 4-24,3-4 16,-4 0-24,1 3 16,-1-3-8,4 0 16,-3 4 0,-1-4 0,1 4-8,-1-4 0,4 0 8,-3 0 0,-1 3-8,0-3 8,1 0-8,-1 4 0,4-4 8,-5 0-16,2 0 8,-1 0 8,1 3 0,-3-3-8,3 0 8,-1 4 0,1-4-16,-1 0 24,2 3-8,-1-3-24,-1 0 24,4 0 0,-1 0-8,-3 0 0,0 4 8,1-4 0,3 0 0,-2 0-8,-1 0 0,-1 3 8,1-3-16,3 0 16,-2 4 8,-2-4-16,1 0 16,1 3 0,2-3-8,-4 0-8,1 4 16,1-4-16,-1 0 0,3 0 8,-2 3 8,0-3-8,-1 4 16,1-4-8,2 0-8,-2 3 16,-2-3 0,3 4 0,-3-4 8,4 0-24,-2 3-8,-1-3 24,1 4-24,0-4 0,2 0 8,-1 4 8,-3-4-8,2 0-8,1 3 0,-1-3 16,0 4-16,0-4 16,0 3-24,2-3 16,-3 0 0,1 4-8,0-4 8,1 3 8,1-3-8,-2 0 0,0 4 8,0-4 0,1 3-8,1-3 0,-2 4 8,0-4-24,0 0-8,1 3 16,-1 1-8,0-4 16,0 3 8,0-3-16,2 0 8,-1 4 16,-3-1-16,2-3 8,1 4-16,1-4 8,-2 0-16,0 3 24,0 1-8,1 0 8,-1-4-8,0 3-8,2 1 8,-2-4 8,1 3 0,-1 1-8,0-4 8,2 3-16,0-3 8,-2 4 16,2-4-24,-2 3 16,1 1-8,1-4 0,-2 0-16,2 3 24,-2-3-24,2 4 24,0-4-8,-2 0 16,2 3-8,-1-3 0,1 4 0,0-4-8,0 3 24,-2-3 8,2 4-16,0-4-16,0 0 32,0 3-8,0-3-8,-2 4 24,2-4-40,0 0 32,0 4 0,0-1 16,0-3-24,0 0-24,0 4 40,0-1-8,0 1-8,0-4 8,0 0-32,0 3 48,0 1-24,0-4 8,0 3-16,0 1-8,0-1 0,0 1 8,0-1 16,0 1-8,0-1 0,4 1-8,-4-4 0,0 0-16,0 4 8,0-1 16,3 1 0,-3-1 0,0-3-24,4 4 16,-4-1-8,0 1 16,3 1-16,-3-5-8,4 4 8,-4 1 0,0-2-8,3 3 0,-3-6 0,0 5 8,4-2 0,-4 3-8,0-1 0,0-5 0,3 4-8,-3 1-8,4 0 24,-4-1-8,0-4 0,3 5-8,1 0 24,-4-1-24,3 1-8,-3-5 16,0 5 0,4 1 0,-4-3-8,4 3 16,-4-6-8,3 3 16,-3 2-24,0-1 16,4 1 0,-4-5-8,0 4-8,3 1 24,-3-1-16,4 1 0,-4-5 0,0 3 8,0 1-16,3 1-8,-3-1 32,0-4-16,0 5 0,0-1 0,4 1 0,-4-2-16,3 3 16,1-1-8,-4-2 8,3 3 8,-3-6-8,0 3-16,4 3 16,-4-1-8,3-2-8,-3-3 16,0 6-8,0-1 0,0 0-8,4-1 8,-4-4 8,0 5 0,3 0 8,-3-1 0,0 1-8,0-5 0,4 4 0,-4 1-24,0-1 0,0 1 16,0-5 8,0 3 0,3 1 8,-3 1 8,0-1-16,0-4 0,0 3 0,0 1-8,4 1-8,-4-1 0,0-4 16,0 5-8,4-1 8,-4-1 0,0 2 0,0-1-8,0-4 8,3 5-8,-3-1 0,0-1-16,0-3 24,4 4-8,-4 1 8,0-1 0,3-1 24,-3 1-32,0-4 8,0 3 8,4 1-24,-4-1 16,0 1-16,0-4 16,3 3 0,-3 3 0,0-3-24,4 1 24,-4-4 0,0 5-8,0-2 0,0 1-8,3 1 24,-3-5-8,0 4-8,4 1 16,-4-1-16,0-4 8,0 5 0,3-2 0,-3 3-8,4-1 16,-4 0-24,0-5 16,3 4 8,-3 1 0,4 0-32,-1-1 32,-3 1-24,4-1 8,-4 1 0,0-1 24,4 1-16,-4-2-8,3 3 24,-3-1-32,4-1 0,-4 1 16,3-2-8,-3 1 24,4 1-16,-4 1 8,3-3 0,-3 2-32,4-1 32,-1 1-8,-3-1 8,4-1 16,-4-3-24,3 4 16,1 1 0,-4-1-16,3-1 32,-3-3-32,4 4 56,-1-1 16,-3 1-8,4-1-32,-4-3-32,3 6-8,1-3 0,-4 1 0,4 1 8,-4-5 0,3 5-16,-3-1 16,4-1 8,-1 3-16,-3-6 8,0 3 8,4 2 8,-1-1-16,-3-1 8,4 3-16,-1-3 0,-3 1-16,4 1 24,-4-5 0,0 4 0,3-1 0,-3 1 16,4 1-16,-4-5 0,0 4-8,3-1 16,-3 1-16,4-1 8,-4-3 0,0 4 8,3-1 0,-3 1-8,4-4 0,-4 0 0,0 3-24,0 1 16,3-1 8,-3-3-8,0 0 8,4 4 16,-4-1-32,0 1 8,4-1-8,-4-3 16,0 0 0,0 4 0,3-1 0,-3 1 24,0-4-24,0 4-24,4-4 32,-4 3-16,0 1 16,0-4-8,3 3-8,-3 1 0,4-4 8,-4 3-16,0-3 16,0 4 16,3-1-16,-3-3 16,4 4-8,-4-4-8,0 3-8,0 1 0,0-1-16,0 1 16,3-1 8,-3-3-16,0 4 8,4 0 16,-4-4-8,0 3 0,3 1 0,-3-1-24,0 1 0,4-1 24,-4-3-24,0 4 16,0-4 8,0 3 8,3 1-8,-3-1 8,0 1 8,0-4-16,4 3 8,-4 1-16,3-1 24,-3 1-48,0-4 32,0 3 8,0 3-16,4-3 8,-4-3 16,0 4-40,3-1 40,-3 1-48,0-1 16,0-3 16,4 4 0,-4-4-8,4 3 16,-4 1-8,0-4 0,3 4-16,-3-1 24,4 1 0,-4-1 0,0-3-8,3 4 8,-3-1-32,0 1 8,4-1 8,-4-3 8,0 4-8,0-1 0,0-3 24,0 4-24,0-4 8,3 3-16,-3 1 24,0-1 8,0 1-16,0-4 0,4 3 8,-4-3-16,0 4-16,0 0 24,0-4 0,3 3 8,-3-3-24,0 4 16,0-1 0,0-3 0,4 0-16,-4 4 8,0-1 8,0-3-24,0 0 24,0 4-32,3-1 8,-3 1-16,0-4 24,0 0 16,0 3 8,0 1-16,4-4 8,-4 3 0,0-3 0,0 4-8,3-1 24,-3 1-24,0-1 0,0-3 8,0 4-16,4 0-8,-4-1 40,0 1-16,0-4 0,3 3 24,-3 1-32,0-1 0,4 2 0,-4-5 8,3 4-8,-3 1 32,4-1-24,-4 1-16,0-5 16,4 4 16,-4 1-32,3-1 24,-3 1 0,0-5-8,4 3-8,-4 1 0,3 1-16,-3-1 24,0-4 0,0 3-8,4 1 16,-4 1-16,0-1 16,0-4-8,3 3-8,-3 1 0,4-1 8,-4 1-8,0-4 8,3 3 8,-3 1-16,0-1 8,0 1-8,0-4 8,4 3 0,-4 1-24,3 1 16,-3-1-16,0-4 24,0 3-16,0 1 48,4-1-32,-4 1 24,0-4-24,0 5 16,0 0-32,3-1 8,-3 1-8,0-1 8,0-4 8,4 5-16,-4 0 16,0-1 24,3-1-40,-3-3 16,0 4 8,0-1 0,4 1-24,-4 0 24,0-4-8,0 3 0,3 1 8,-3-1-8,0-3-16,0 0 16,0 4 0,4-1 0,-4 1 0,0-1-8,0-3 8,0 4 8,0-4-16,4 3 8,-4 1 16,0-1-32,3-3 16,-3 4 8,0-1-24,0-3 16,4 4-8,-4-1 0,0 1 0,0-4 16,3 4-8,-3-1-8,0 1 24,0-4-24,4 3 24,-4 1-16,0-1-8,0 1 16,3-1-16,-3 1 8,0-1 0,4-3-8,-4 4 0,0-1 0,0 1 8,3-1 8,-3-3-8,0 4 8,0 0-16,4 1 8,-4-2-24,0-3 24,3 4-8,-3 1 16,0-1-8,4 1 24,-4-5-24,0 4-8,0-1 0,3 1-8,-3-1 8,0-3 8,0 4-16,0-1 16,0 1 8,0 1-16,0-5 8,4 4 0,-4-1-8,0 1 8,0-1-24,0-3 24,0 4 0,0-1-8,0 1-24,0-1 24,0-3 8,0 4-24,0-1 8,0 1 16,0-4-16,0 0 16,0 3-16,0 1 8,0-1-16,0-3 0,0 0 24,0 4-8,0-1-8,0-3 8,0 4 16,0 0-8,-2-1-16,2 1 8,0-4 8,0 3-8,0-3-8,-2 4 16,2-1-32,0-3 32,0 4-8,0-1-8,0-3-8,0 4 24,0-1-8,0 1 8,0-1 0,0 1-16,0-4 16,0 3-8,0 1 16,0-1 0,0 1 16,0-4-24,0 4 0,0-1 8,0 2 0,0-1 0,0 1 24,0-1-32,0 1 8,4-1 0,-4-4-8,0 3-16,0 1 16,3-1-8,-3 1 16,0-4-8,0 3 16,0 1-16,4-1 16,-4 1-16,0-4 0,0 3 0,0 1 16,4-1-24,-4 1 0,0-4 8,0 3-8,3 1-16,-3 0 16,0-4 8,0 3 8,4 1 8,-4-1 0,0 1-24,0-4 8,0 3 16,0 1-24,3-4 8,-3 3 8,0-3-8,0 4-24,0-1 16,0 1 16,0-4-16,0 0 8,0 3 0,0 1 0,0-1-8,0 1 8,0-4 8,4 3-16,-4 1 8,0 0 8,0-4-8,0 0-24,0 3 32,0 1-16,0-4 8,3 0 24,-3 3-24,0-3 8,0 4-8,0-4 0,0 3 24,4-3-16,-4 4 0,0-4 0,0 0-8,0 3-16,0 1 16,3-4 0,-3 3 0,0-3 0,0 0 8,0 4-16,0-4 16,0 3 0,0-3-8,4 4 8,-4-1-16,0 1 8,0-4 0,3 3 16,-3 1-8,0 0-8,0-1 8,0-3-8,4 0-24,-4 4 80,0-1-16,3 1-16,-3-4-24,0 3 56,0 1-72,0-1 32,4 1-16,-4-4 0,0 3-16,0-3 8,3 4 8,-3-1 0,0-3 0,0 4 8,0-1-8,0 1-8,0-1-16,0-3 24,4 4-16,-4 0 0,0-1 8,0-3 16,0 0-8,3 4 8,-3-1-16,0 1 0,0-1 16,0-3-8,4 0 0,-4 4 16,0-1-8,0-3 0,0 0-8,4 4-8,-4-1 24,0 1-16,3-1 0,-3-3 0,0 0 24,0 4-24,0-1 0,4 1 16,-4-4-16,0 0 16,0 3-16,0 1 16,0 0 16,0-4-32,3 3 24,-3 1 8,0-1 8,4 1-24,-4-1 0,0-3-16,0 4 0,3-1-8,-3 1 0,0-4 8,0 3 16,4 1-16,-4-1-24,0-3 24,0 4-48,0-1 48,3 1-24,-3-4 40,0 0-16,0 4 16,4-1-8,-4 1-16,0-4 24,0 0-16,0 3 0,3 1 8,-3-1 8,4-3 8,-4 0-24,0 4 32,0-1 16,0 1-24,3 1-24,-3 0 16,0 1-48,0-3 48,4 1-8,-4-4-8,0 3 0,3 1 8,-3-1 8,0-3-16,0 4 24,4-4-8,-4 3-8,3 3-16,-3-1 8,4 0 8,-4-1 8,0-1-8,4 1-8,-4-4 0,0 3 16,0 1-16,3-1 8,-3 1-8,0-1 0,0 1 8,0 0 8,0-4-16,4 3 0,-1 1 0,-3-1 8,0-3-8,0 4 16,0-1 8,0 1-8,4-1-16,-4-3 8,3 4 8,-3-1 0,0 1 8,0-4-24,4 3 8,-4 1 0,3-4 8,1 5-8,-4-5-8,0 4 32,3-1-16,-3 3-8,4-3 8,-4-3-16,0 4-8,0-1 16,3 1 0,-3 1 16,0-5-24,4 3 16,-4 3-8,3-3 16,1 3-24,-4-6 0,0 5 16,3-2 8,-3 3-24,0-1 16,0-5-16,0 4 16,4-1-16,-4 1-8,4-1 8,-4-3 0,0 4-16,3-1 24,-3 3-8,0-3-24,0-3 24,0 4-24,4-1-16,-4 1 16,0-1 24,0-3 0,0 4 0,3-1 32,-3 1-16,0-1-16,0-3 0,0 4 8,0-1-16,0 1 0,0-1 24,0-3-16,4 4 16,-4-4 0,0 5 0,3-1-16,-3-4 0,0 3-8,4 3 24,-4-1-16,3 0 24,-3-5-24,0 4 16,0 1-8,4-1 0,-4-1 8,0 2 0,3-1-24,-3-1 16,4 1-16,-4-4 8,0 3 0,3 1 16,-3 1-16,0-1 8,0-4-8,0 5 16,0 0-8,4-1 8,-4-1 0,0-3-16,0 4 0,3 0-16,-3 1 32,0-2 8,0-3-24,0 4 16,0-1-8,4 3 0,-4-1-8,0-5 0,0 5 8,3-1 16,-3-1-8,0 1-40,0-4 24,4 3 0,-4 1-24,4-1 16,-4 3 24,0-6-16,0 5-8,3-1 16,-3-1 0,0 2 0,0-5-8,4 4 24,-4 1 0,3 1-32,1-3 32,-4-3-24,3 5 0,1 1 8,-1-3 16,-3 1-48,0-4 24,4 3 8,-4 1 8,0 1-32,0-1 24,0-4-8,3 3 16,-3 1-16,0 1 16,0 0-16,0-5 0,0 4-24,4-1 16,-4 1 0,0-1 16,0-3-8,3 4 24,-3-1-24,0 1 24,0 0-24,0-4 0,0 3-16,0-3 40,0 4-40,0-1 8,0-3 8,4 4 16,-4-1-24,0 1 8,0-1 0,0-3 0,0 0 8,0 4-16,0-1 24,0 1-8,0-4-8,3 3 8,-3 1 24,0-4-40,0 3 24,0-3-16,0 4 0,4-1 8,-4 1 8,0 0-8,0-4-8,0 5 8,3-2 0,-3 1-8,4-1 32,-4-3-32,0 4 24,0-1 0,4 3 8,-4-1-24,0-1 32,3 1-40,-3 0 24,0 0-16,0-5-8,4 6 0,-4-1 32,3-1-16,-3 1 40,0-5-56,4 5 64,-1-1-16,-3 1 0,4 0-16,-4-5-32,0 4 8,3 1 24,-3-1-16,4 1 0,-4-5-16,0 5 32,3-1-24,-3-1 24,4 1-32,-4-1 0,3 1 8,-3-1 25,0 1-1,0-4-32,4 4 48,-4-1-40,0 1 8,3 1 0,-3 0 0,0-5-16,0 5 56,4-1-56,-4 0 0,4-1 16,-4-3-16,0 4-16,0 1 48,0-2-24,3 1 16,-3-4-24,0 5 24,4-1-8,-1-1 0,-3 1-16,0-4 0,4 5 24,-4-1-24,0 1 24,3-2-8,-3 3-8,0-3 0,4 3 16,-4-3 0,3 2-16,1 1 8,-4-3-8,0 3 0,0-3 8,3 2 8,-3-1-16,4-1 8,-4 3-8,3-3 0,-3 1-8,0-1 8,4 1-8,-4-1 24,0 3-24,0-3-8,0 1 32,3-4-24,-3 3 32,0 1-16,0-4-16,4 3 8,-4-3 24,0 4 8,0-4 16,0 3-8,3 1-32,-3-1-16,0-3 0,4 4 16,-4-4 0,0 3 8,0-3-32,0 0 24,0 4-16,4 0 8,-4-4-8,0 3 40,0-3-24,0 4 8,3-1-16,-3-3-8,0 4-8,4-1 16,-4 1 16,3-1-8,-3 1 16,0 1-8,0-1 0,4-1-16,-4-3-8,0 4 32,3 1-8,-3 0-16,4-1 8,-4-4-16,0 5 0,3 0 32,-3-1-16,4-1 8,-4 3-8,3-3-24,-3 3 24,0-3-16,0-3 0,4 4 8,-4 1 0,3-2 8,-3 1 8,0-4-24,0 4 0,4-1 24,-4-3-16,0 4 0,3-1 8,-3 1-24,0-1 8,4-3 8,-4 0-8,0 4 24,0-1 0,3-3 8,1 4-8,-4-1-8,0-3 0,0 4 16,0-1-24,0-3-8,4 4 0,-4-4 16,3 3 40,-3 1 40,0-4-96,4 3 128,-4 3 24,0-3-16,0 1-32,0-4-104,0 5 96,3 0-16,1 1-24,-4-3 16,0-3-72,3 6 40,-3-1-8,0-2 24,4 3-24,-4-6-32,0 3 40,3 1-16,-3 1-24,4-1 8,-4-4-8,0 3-8,0 1-16,3-1 8,-3 1 0,0-4 16,0 3 16,0 1-8,4-1 8,-4 1-8,0-4-8,0 3 16,3 1-8,-3-1 8,4-3-8,-4 0-8,0 4 8,0-4 8,3 3 16,-3-3 0,0 0-32,0 4 24,0-4 0,4 3-16,-4-3 0,0 4 8,0-4 0,0 4 8,3-4 16,-3 0-40,0 0 40,4 3-32,-4-3 0,0 4 0,0-4-8,4 0 0,-4 3 56,0-3-24,0 0 8,0 0-40,3 4 40,-3-4-24,4 3 16,-4-3-16,0 0-16,3 0 16,-3 0 24,0 0-8,4 0 8,-4 4-8,3-4 24,1 0-16,-4 3 16,0-3-56,0 0 72,3 0-8,1 0 16,-4 4 24,0-4-104,3 0 88,1 0 8,-4 3 16,3-3-16,-3 0-96,4 0 112,-1 0 8,1 0-23,-1 0 15,-3 0-112,4 0 88,0 4-24,-1-4 8,1 0-16,-4 0-56,3 0 72,1 0-8,-1 0-16,2 0-16,-5 0-32,4 0 40,1 0 0,1 0-16,-1 0 32,-5 0-56,5 0 24,1 0 8,-1 0 16,9 0 16,-14 0-64,3 0 64,1-2 8,1 0-24,9 1-16,-14 1-32,4-2 40,1 2 16,11-2 16,-12 0 24,-4 2-96,5-1 112,9-1-16,-10 0 24,10 0 8,-9 0-8,-5 2-120,16-1 136,-11-3-32,11 1-24,-11 1-8,-5 2-72,18-2 96,-14 0-8,13-1 0,-13 1 0,-4 2-88,16-4 64,-11 1 32,13 1-16,-13-1-24,-5 3-56,17-4 72,-11 2-32,10 1 24,-13-1 24,-3 2-88,16-2 72,-11-1-24,13 1-8,-13-2-8,-5 4-32,14-2 16,-8-1 40,8 1 0,-11-1 16,-3 3-72,16-2 56,-12 0-8,12-1-8,-16 3-40,3-2 40,11 0 0,-10-1-32,10 1 0,-9-2 16,9-1 8,-8 1 0,8 1 24,-9-1-16,-5 4-40,14-1 40,-8-3 0,8 1-40,-11-1 56,13 0-64,-12 1 40,11-2 16,-11-1-40,12 3 16,-11-2 8,9 1-24,-8-1-8,11-1 0,-13 3-8,10-2-32,-11-1 24,-3 6 16,6-3 0,8-1 0,-9 1 48,9 1-24,-14 2-24,4-4 24,12 1-8,-13-1-8,11 1-16,-14 3 8,4-4-24,14 1-8,-13-1 16,16 1 40,-21 3-24,5-6 24,9 3 0,-8-1 8,10 1-24,-16 3-8,3-4-24,11 3 0,-10-3-8,10 0 8,-14 4 24,5-3 24,9-1 8,-8 1 24,8-1-24,-14 4-32,5-1 0,11-3 8,-13 2-16,3-1 16,-6 3-8,14-4 32,-11 2 1,11 1-25,-10-1-16,1 0 24,1-1-24,-1-1 16,9 2 32,-14 2-40,4-1-8,1-1 32,0-2-8,9 2 8,-14 2-24,0-1 16,6-3-8,-1 2 8,0-1-32,-5 3 16,5-4 0,1 3-16,-1-1 16,0 0 16,-5 2-16,6-2-8,-1-1 16,-2 1-16,3 0 32,-1 0 0,-1 1-16,1-1 16,-2 0-32,-3 2 8,6-2 32,-3-1 16,1 1-8,-1-1 8,-3 3-48,4-4 8,1 1 0,-1 1-24,-1-2 48,1 1-32,-1-1-8,1 1 32,-1 1-24,-3 2 0,4-2 0,-1-1-16,1 1 8,-4-2 16,0 4-8,3-3-8,1 1 32,-4-2-8,3 3-16,1-1 16,-4 0-24,4 0 8,-1 1-16,-3 1 16,4-2 8,-1 0 0,-3 0 16,4 1 8,-4 1-32,5-2 24,-2 0-24,1 0 0,0 1-16,-4 1 16,3-2-16,1 0 8,-1 0 16,1 0 0,-4 2-8,3-1 24,1 1-8,-1-2-16,1 2 0,-4 0 0,3-2-8,1 0 24,1 1 16,0-1-16,-5 2-16,6-2 24,-1 0-16,0 2-8,-1-1 8,-1 1-8,1-2-8,-1 2 8,3-2 24,-6 2-24,3-5 0,3 1 0,-3 1 8,1 1-24,-4 2 16,3-2 16,1 2-16,-1-2 8,-3 2 0,0 0-8,4 0 0,-1 0 16,1-1-24,-1 1 8,-3 0 0,4 0 24,-4 0-32,3 0 24,-3 0-32,0 0 16,0 0-32,4 0 8,-1-2 16,1 2 16,-4 0-8,4 0 0,-4-2-24,3 2 16,-3 0 8,0-2-8,4 1-8,-4 1 32,3 0-32,-3 0 16,0-2-8,4 0-8,-4 0-16,3 1 32,-3 1 0,0-2-8,0 0 8,4 0-24,-4 0 0,0 2 24,0-1-24,0-1 0,3 0 16,-3 0 0,0 2 8,0-1-24,0-1 16,0 2-32,0-2-8,0 2 48,0-2-24,0 1 8,0-1-16,0 2 0,0 0 32,0-2-32,0 2-8,0-2 32,0 1-24,0 1 32,0 0-40,0 0-25,0 0 17,0 0 0,0 0 249,0 0-466,0 0 217,0-2-24,0 2-48,0 0 120,0-2-104,-2 2-24,1 0 0,-1-2 24,2 2 104,-2 0-104,-1 0-40,1-2-40,-2 2-88,4 0 272,-1 0-464,-1 0-192,-2 0-328,1-1-481,-3-1-639,6 2 2104,-3 0-2537,-2-2-239,1 0 471,-1 1 833,5 1 1472,-6-4-800,3 1 592,1-1 96,0 2 0,2 2 112,0-1-104,0-3 8,0 2 16,0 2 80,0-2-56,0-1 24,-1 1 8,-1-1 24,-2-3-728,4 6 728,0 0 0</inkml:trace>
  <inkml:trace contextRef="#ctx0" brushRef="#br0" timeOffset="1116">417 2085 216,'0'0'0,"0"4"0,0-4 0,3 0 0,1 4 0,-1-4 8,-3 3 0,4-3 0,-4 0-8,0 0 8,0 0 8,0 0 0,3 0 0,-3 0-16,0 0 40,0 4 0,0-4 8,0 0 16,0 0-64,0 0 56,0 0 16,0 0 8,0 0 0,0 0-368,0 0 664,0-2-288,0 0 8,0 2 0,0 0-96,0-2 96,0 1 8,0-1 8,0 0 24,0 2-136,0-2 136,0 0 8,0 1 16,0-1-16,0 2-144,-1-2 160,-1-1 8,0 1 0,0 0 16,2 2-184,-2-2 192,1 1-24,-1-3 16,0 2 0,0 1 0,1-3 8,-1 2-24,0 0-24,-1 1 0,-1-1-16,1 0 17,-3 0-17,1 1 8,0 1 24,-1 0-24,-1 0 32,0 0 0,0 0 24,-7 0 0,9 3-8,5-3-184,-7 4 184,-9-1-32,11 1-8,-10 1-8,10 9-8,-9-10 0,9 10 0,-1-11-8,6-3-120,-7 16 128,0-10-8,2 9-8,0-9-16,5-6-96,-6 19 88,3-14-8,1 15 0,0-6 0,2-14-80,-1 14 80,-1 0-24,2 2-8,0 0 32,0-16-80,0 16 88,0 2 16,0-1-16,3 1-56,-3-18-32,4 19 40,1-1-24,0 0 64,1-1 16,-6-17-96,5 16 64,0 0 32,1-2-40,8-9-8,-14-5-48,3 20 64,1-15 24,1 9-40,0-10 9,-5-4-57,15 5 72,-12 0 0,1-1 32,1-1 24,-5-3-128,14 4 88,-10-4-8,1 0 0,0 0-48,-5 0-32,16 0 48,-12-2-16,1-3-24,11 0 48,-16 5-56,3-6 24,11-8 16,-10 11-56,1-11-24,-5 14 40,14-8-40,-14-9-16,6 3 64,8 0 8,-14 14-16,0-16 0,5 2 8,0-4-48,-1 2 0,-4 16 40,3-18-40,1 2-16,-4 1 24,0-1-8,0 16 40,0-16-48,0 2-16,0 0 0,0-1-8,0 15 72,-2-7-64,-1-10 16,-3 11 32,1-9-8,5 15 24,-5-6-16,-1-8 0,-1 9-105,0-9-31,-7 10-120,11-3-88,-3 0-136,-8 0-208,14 7 704,-3-5-992,-4-2-328,0 1-169,0 1 33,7 5 1456,-6-5-1056,-1-1 432,0 1 368,2 2 248,5 3 8,-5-4-8,-1 2-120,6 2 128</inkml:trace>
  <inkml:trace contextRef="#ctx0" brushRef="#br0" timeOffset="2415">323 2456 136,'0'0'0,"-2"0"8,2 0 8,0 0-16,0 0 16,0 0 24,-1-2 8,-1 2 16,2 0-64,0-1 80,-2-1 8,0 2-8,2 0 16,0 0-96,-1 0 88,-1 0 24,0 0 16,2 0 24,0 0-152,-2 0 184,0 0 8,1 0 16,-1 0 24,2 0-232,-2 0 224,0 3 16,1 1 8,-1-1-8,-2 3 8,3-1 16,-1 0 8,0 1-8,2-6-264,-3 14 264,1-11-24,0 11-23,0-10-1,2-4-216,-2 14 216,2-9 8,-1 13 8,1-13 0,0-5-232,0 20 208,0-15-8,0 16-8,0-7-48,0-14-144,0 16 152,0 2-32,0-2-32,0 3-16,0-19-72,3 20 24,-3 1 24,4 0-16,-4 2 8,0-23-40,3 25 32,-3-2-40,4 3 40,-4 0-40,0-26 8,0 25 8,3 2 40,-3 1-40,0-2 88,0-26-96,4 27 112,-4 1-16,3-1 32,-3-3-16,0-24-112,4 27 64,-4-1 24,0-1-24,3 1-32,-3-26-32,0 27 40,4-2-8,-4 1-24,0-1 0,0 0 8,4-1 0,-4 1 56,0 0 8,0-2-8,0 0-16,0-1-48,0 0-16,0-22 8,0 21 8,0 0-16,0 0-8,0-1 16,0-20 0,0 21-8,0-2 16,0 1 16,0-1-24,-2 0 16,2-1 0,0 0 0,0-2 0,0-16-16,0 16 8,0-1 40,0 1-32,0-2 32,0-14-48,0 15 56,0-1 0,0-9 8,0 16 0,0-21-64,0 14 112,0-8 32,0 13 56,3-14 49,1 15-41,-4-20-208,0 5 184,3 11-24,1-11-56,-4 11-8,0-16-96,3 5 96,-3 9-40,4-8 24,-4 8-16,0-14-64,3 3 56,-3 12 0,4-12-16,0 2 0,-4-5-40,0 14 24,3-10 0,-3 1-16,4 1 24,-4-6-32,0 5 24,3 0 24,-3 1-16,4-1-16,-4-2-16,0 3-32,3-1 24,-3-2 8,4 1 8,-1 0 16,-3 1-16,4-2 16,-4 1 0,3-1 0,-3 3 24,4-3-24,-1 1 0,-3-1 16,4 1-24,-1 1 8,-3-1 8,4-1-8,-1 1-8,1-1 16,-4-3-32,0 4-8,4-1 24,-4 1 0,3-1-16,-3-3 0,0 4 24,0-1-48,4 1 16,-4-1-16,0-3 24,0 0-8,0 4-8,0-4 8,0 4-8,0-4 16,0 3-32,0-3-8,0 0 8,0 4-16,0-4 48,0 0-24,0 0 8,0 3-8,0-3 16,0 0 8,0 0-24,0 0-16,0 0 16,0 0-8,0 0 152,0 0-272,0 0 136,0 0-24,0 0-8,0 0 304,3 0-560,-3 0 248,0 0 16,0 0 0,0 0 40,0 0-32,0 4 8,0-4 0,0 0 16,0 0 8,0 0-16,0 0 24,0 0 0,0 0-8,0 0 24,0 0-40,0 0 32,0 0-40,0 3 40,0-3-8,0 0-16,0 0-8,0 0 16,0 4 8,0-4-24,0 0 0,0 0 16,0 0-16,0 3 0,0-3-8,0 0 24,0 0-40,0 4 8,0-4 0,0 0 0,0 0 32,0 0 8,0 3-24,0-3 16,0 0 8,0 4-16,0-4 16,0 3-8,0-3 0,0 0 8,4 4-8,-4-4-16,0 0 16,0 3-24,0-3 8,0 4 32,0-4-16,0 0 16,0 0-8,0 3-16,0-3 8,0 4-24,0 0 32,0-4 16,0 0-24,0 3 24,0-3-48,0 4 32,0-4-24,0 0 16,0 3 8,0-3 24,0 4-16,0-4 8,0 0-24,0 3 8,3 1-16,-3-4 0,0 3 16,0-3-16,0 4 32,0-1-8,0-3-32,0 0 16,0 4 16,0-1-8,0 1 0,0-4 8,0 3 8,0 1-16,0-1 0,0-3-8,4 4-8,-4 0 24,0-4-16,0 0 0,0 3-16,0-3 8,0 0 24,0 0-24,3 4 16,-3-4-24,0 0 16,0 0 8,0 3 8,0-3-8,0 0-8,0 0 8,0 0-16,0 0 24,0 0 0,0 0-48,0 0 72,0 4-72,0-4 24,0 0 8,0 0 8,0 0 32,0 0-88,0 0 120,4 0-72,-4 0 24,0 0 0,0 0-24,0 0 40,0 0-16,0 0 0,0 0 8,0 0-152,0 0 232,3 0-72,-3 0-24,0 0-16,0 3 16,0-3-8,0 0 8,0 0 8,0 0-32,4 0 16,-4 0 0,0 0 0,0 0 8,0 0-8,0 0 0,0 0-8,0 0 8,0 0-16,0 0 16,0 4-16,0-4 8,3 0 24,-3 0-8,0 0 16,0 0-32,0 0 32,0 0-16,0 0-24,4 0 0,-4 0 0,0 0-16,0 3-8,0-3 32,3 0-24,-3 0 16,0 0 16,0 0-8,0 0 16,4 0-8,-4 0 24,0 0-40,0 0 8,0 0 16,3 0-8,-3 0 16,0 0-24,0 0 48,4 0 8,-4 0-8,4 0 8,-4 0-56,0 0 56,3 0 0,1 0 0,-1 0 8,-3 0-64,0 0 40,4-1 32,-1-1 24,1 0 8,-1 0 0,3 2 16,-1-2-24,-5 2-96,3-1 72,13-1 16,-12 0-32,10 0-8,-11 1 64,12-1-32,-12 2 56,11-2 8,-8 2 0,-6 0-144,14-2 160,-9 2 8,14 0-48,-13-1-8,13-1 24,-5 2-32,2 0 48,0 0 33,-16 0-185,18-2 120,-1 2 24,3-2-32,1 0 8,-21 2-120,19 0 184,6-1-24,-2-1 48,2 2-16,-25 0-192,24-2 184,1 2 16,0 0-72,-1-2-24,-24 2-104,25 0 96,2 0 0,-3 0 8,-1 0 24,2 0 0,-2 0-32,0 0 8,-2 0-32,-1 0 8,-3 0-32,-1 0 0,-2 0 16,0 0-48,-8 0 40,11 0-24,-11 0-16,9 0 0,-9 4-40,10-4-8,-13 0-40,-3 0 72,5 0-112,10 3-24,-15-3-88,3 0-96,-3 0 320,5 0-480,-1 0-184,-1 0-208,-3 0-297,0 0 1169,0 0-1576,0-1-552,0-3-281,0 1-32,0-3 569,-1-1 768,-3-7 568,-1 9 440,5 5 96,-4-5-80,1-1 8,-1 1 0,-1 3 8,5 2 64,-5-2-56,-1 1-512,6 1 568</inkml:trace>
  <inkml:trace contextRef="#ctx0" brushRef="#br0" timeOffset="3134">616 4223 352,'0'0'0,"0"4"48,0-4 72,0 3 72,0-3-192,0 0 280,0 4 64,4-1 24,-4-3 40,0 0-408,0 4 432,0-1 16,0 1 8,3-1 16,-3-3-472,0 0 512,0 4 1,0-1 31,0 1-40,0-4-504,-2 0 464,1 3-56,-1 1-64,0-1-56,2-3-288,-5 0 232,0 4-40,-1-1-40,-8-3-32,14 0-120,-5 4 96,-13 0-24,4-4 16,0 3 0,14-3-88,-16 0 80,11 4 8,-9-4-16,7 0 0,7 0-72,-20 0 96,6 0-48,-2 0-56,-2 0 8,18 0 0,-19 0-40,-2 0 16,1 0 0,-1 0 0,21 0 24,-21 0-40,0 0-16,0 0 8,1 0-48,20 0 96,-21 0-72,2 0 8,1 0-8,0-2-16,3 0 8,-1 0 16,2 1 8,6-1 40,-9-2 0,17 4 16,-5-3-40,-11 1-8,10-2-8,-8 1-40,14 3 96,-3-5-96,-3 1-32,-1 1-64,2-1-16,5 4 208,-5-4-240,-1 1-48,1-1-96,2 1-136,3 3 520,-4-4-808,2 1-257,1-1-119,1 3 48,0-3 296,0 2 368,0-1 256,0 1 160,0 2 56,3-2 0,1-1-24,-4 3 24</inkml:trace>
  <inkml:trace contextRef="#ctx0" brushRef="#br0" timeOffset="3581">318 4242 168,'0'0'0,"0"0"0,0 0-8,-2 0 8,2 0 0,0 0 0,-2 0 0,2 0 8,0 0 16,0 0-24,0 0 32,0 0 24,-1 0 8,1 0 16,0 0-80,0 0 96,0 0 0,-2 0 24,2 0 8,0 0-128,0 0 136,0 0 16,0 0 0,0 0 8,0 0-760,0 0 1376,0 0-592,0 0 24,0 0 0,0 0-1584,-2 0 2968,2 0-1368,0 0-8,0 0 16,0 0-232,0 0 208,0 4 16,0-4-8,0 0 24,0 0-240,0 0 272,0 0 40,0 0 33,0 0 31,0 0-1681,0-2 3010,0 0-1321,4 1 24,-1-3 16,-3 4-424,4-3 432,-1-1 24,1 1 16,1-1 16,-5 4-488,5-5 440,9-1 25,-10 1-33,1-2-8,-5 7-424,16-7 472,-11 0-40,11-7 32,-10 9-80,-6 5-384,19-8 384,-5-6 16,13-3-96,-1-1 16,-3 2-88,-2 0-7,-1 9-9,1-10-8,-21 17-208,23-7 200,0-11-48,0 13 0,0-13 0,-23 18-152,22-7 128,1-9 16,-1 9-56,-3-11-32,-19 18-56,19-5 96,1-9-56,-6 9 24,0-1 8,-14 6-72,5-7 40,13 2-8,-13 0 0,11-1-32,-16 6 0,4-5-48,10 0-16,-11-1-48,3 1-112,8 2-112,-14 3 336,3-4-536,3 2-241,8-1-319,-11-1-528,1 2-465,1-1-271,-1 1-25,-1 0 521,-3 2 1864,0-3-1192,0-1 568,4 1 456,-4-1 136,0 4 32,0-1-496,0 1 496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4:03.326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505 39 912,'0'0'0,"-3"0"512,3 0 184,0 0 144,0 0-840,0 0 888,0 0 17,0 0-17,0 0-80,0 0-96,0 0-88,0 0-128,0 0-88,0 0-6137,0 0 11818,-3 0-5817,-3 0-23,1 0-49,5 0-200,-6 0 160,-3 0-32,-3 0-24,0 0-16,12 0-88,-27 0 48,18 0-8,-3 0-24,-17 0-16,29 0 0,-12 0-16,-18-3-8,6 0-8,1 0-32,23 3 64,-27-3-32,0 0 0,0 0-32,1 0 16,26 3 48,-24-6-64,0 3-24,12 0-32,-15 1-216,16 2-265,11 0 601,-24 0-960,15-3-400,-3 3-320,3 0-89,9 0 1769,-9 0-1424,0 0 456,6 0 552,0 0 168,3 0 248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4:06.178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0 81 560,'0'0'0,"0"0"8,0 0 0,0 0-8,0 0 8,6 0 0,-6 0 0,0 0 0,0 0-8,6 0 8,-6 0 8,0 0-8,0 0 8,0 0-16,0 0 8,0 0-8,0 0 16,0 0-40,0 0 64,0 0-16,0 0 8,0 0 16,0 0-192,0-3 344,0 0-120,0 3 32,0-3 56,0 3-168,0-3 216,0 3 48,0-3 0,0 0-8,0 3-256,0-3 272,6 3-8,-6-3 16,0 0 8,0 3-288,6-3 288,-6 0 0,0 0-16,0 0-16,0 3-256,6-3 232,-6 0-23,0 0 7,0 1 0,0 2-216,6-3 208,-6 0-8,6 0-24,-6 0 0,0 3-176,6-6 160,-6 3 0,0 0 0,6 0-8,-6 3-152,6-3 160,-6 3-16,6 0-8,0 0-16,-6 0-120,0 0 128,6 0-24,0 0-8,0 0 8,-6 0-104,6 0 88,-1 0 8,1 6-16,0-6-8,-6 0-72,6 6 56,0 3-8,0 0 8,0-1-32,-6-8-24,6 9 24,0 15-32,3-24-8,0 9-16,-3 15-32,0-18 32,3 3-48,-3 17-24,-6-26 104,8 6-128,1 18-56,-3-18-96,3 3-208,-9-9 488,9 27-776,0-21-432,0 3-177,-3-1 121,-6-8 1264,6 9-936,0-3 480,0 0 296,-6-6-456,0 0 616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83"/>
    </inkml:context>
    <inkml:brush xml:id="br0">
      <inkml:brushProperty name="width" value="0.06999" units="cm"/>
      <inkml:brushProperty name="height" value="0.06999" units="cm"/>
    </inkml:brush>
  </inkml:definitions>
  <inkml:trace contextRef="#ctx0" brushRef="#br0">1894 204 1216,'0'0'0,"0"-4"0,0 4 0,0-6 8,3-10 0,0 3 8,0 9 16,-3 4-32,0-16 80,0 10 72,0-7 96,0 7 96,0 6-344,0-13 384,0 8 8,-1-7-24,-1 7-24,2 5-344,-1-7 320,-3 1 16,1 2 16,0-3 9,3 7-361,-4-4 384,1-2 24,-2 1-24,1 1 24,4 4-408,-5-5 432,-1 0-8,0 2 16,0-1-8,6 4-432,-12-4 440,8 1 16,-9 0 9,9 0 7,4 3-472,-13-2 448,7 1 8,-11-1-32,4 1 8,13 1-432,-14-2 432,-1 1-48,-3-1-16,0 2-40,18 0-328,-17 0 288,-1 0 8,0 0-7,-3 3-9,21-3-280,-21 3 264,-3-3-32,1 3-8,-3 0-72,26-3-152,-26 5 112,-3-1-24,0 9-80,1-10 32,28-3-40,-31 14 64,-2-9-40,1 7 56,-4-7-56,36-5-24,-36 16 8,-2-4 16,1 0-16,-2 3 0,2-2 64,1 4 8,0-2-8,3-1 0,1 1-32,-2-1 40,3 2 40,-1-1 24,32-15-144,-30 18 176,-2-2-24,4 3 16,-3-2-16,31-17-152,-29 19 160,0 0-8,3 1 0,3 2 40,23-22-192,-23 20 184,-1 0 0,3 2-24,-3 0-16,24-22-144,-21 23 104,-2 1-23,2-2-17,0 2-48,21-24-16,-18 23 24,-1-1-8,2 0 8,-1 0 32,-1-1-40,0 3 8,-1 2-32,3-1 16,17-25-8,-17 26 16,-2 1-16,0 0 16,2-1 0,17-26-16,-18 28 8,1-1 40,1 3 24,-1 2-56,17-32-16,-15 30 32,-2 3-32,2 0-8,-1 0 56,16-33-48,-14 32 24,2 1 24,6 1 80,-10-2-16,16-32-112,-6 32 160,-8 2-8,10 0-88,-3 1 32,7-35-96,-4 34 72,-2-2-8,2 4 16,-1-1 0,5-35-80,-4 32 80,-1 2-16,2-2-24,2-1-24,1-31-16,-2 31 32,2-2 16,0 1 0,0-1 24,0 4 16,0-3 0,3 0-24,0 2 0,-3-32-64,3 28 56,2 3 0,-2 0-8,1 0 0,-4-31-48,6 31 56,6-1-32,-7 1 40,7 0-48,-12-31-16,4 28 16,11 0 8,-12 0 8,12-3 80,-15-25-112,13 27 160,0-3 40,2 1 24,-1 0-40,-14-25-184,14 24 128,1-1-16,2-3-8,1 2 0,-18-22-104,20 20 144,-1 2-16,-1-3 32,2 1-48,-20-20-112,21 20 121,2-1-9,-1-1-24,-1 0 24,-21-18-112,24 15 80,-1 0-16,4 0 0,-1-3 16,-26-12-80,26 14 64,3-10-8,-2 15-32,3-6-8,-30-13-16,30 4 32,2 12-8,2-13-16,4 10-8,-38-13 0,37 0-40,1 4 16,-1 8 16,0-12-16,-37 0 24,37 5-32,2-2 24,-1 1-72,2-1 24,1-3 24,1 3-16,3-3 32,0 0-16,-45 0 32,45 0-56,0 0-16,-1 0 40,-2-2-16,0-1 24,-42 3 24,38-5-32,1 0-24,-1-1 32,-3 0-48,-35 6 72,36-12-56,-3 7-9,1-8-23,-1 9 56,-33 4 32,33-14-72,-1 2 32,-2-1-24,-2 1 0,-28 12 64,26-14-64,1 0-32,-3-2 48,1 1 0,-1-4-40,1 0 32,-3-1-24,1-2-32,-1 1 80,-2-1-32,5-1 32,-2-1 24,1 1-16,-2-1 24,4 1-64,-3-3 24,0-1-48,2 1 72,-2-2 24,2-2-32,-1 1 8,-1-4-40,0 0 0,-1-3-8,-2 1 40,-1-1-16,0-1 24,-2-2-24,0-2-16,-2 2 72,-1-2-24,0 5 32,-14 36-24,13-39 32,1-2-72,-10 1 0,12-2 16,-16 42 24,3-42-56,1-2 8,0 1-16,-1-3 0,-3 46 64,5-43-24,-5-1-40,0-1-8,0 2 0,0 43 72,0-46-104,0 1 24,-2-1 0,-2 1 8,4 45 72,-13-47-24,8 2 24,-10 0 40,3 0 32,12 45-72,-17-44 48,2 1 16,-5 0 32,1 1-48,19 42-48,-23-40 104,-2-1 48,-2 2-64,-5 1 64,32 38-152,-33-40 120,-3 1-104,-3 1 64,3 1-32,36 37-48,-39-36 120,-5 4 8,2 0-24,-3 4-24,45 28-80,-45-24 16,0 0-16,-5 6 24,-1-2-56,51 20 32,-55-16-64,-1 0-16,2 2-80,-2 8 24,56 6 136,-57-16-192,3 13-56,1-1-176,1-1-224,52 5 648,-50-3-1048,2 1-401,-1 2-431,4 0-633,45 0 2513,-43 5-2760,2 0-121,4 12 57,2-5 743,35-12 2081,-32 13-1368,1-1 624,1-7 576,5 14 120,25-19 48,-25 6-40,3 11 8,1-13-112,0 8-256,21-12 400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84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96 120 872,'0'0'0,"0"0"0,0-2 56,0 0 40,4 1 48,-4-1 40,0 2-184,0-1 216,0-1 8,0 1 32,3-3 8,-3 2 32,0 1 8,0-1 0,0-1 16,0 3-320,0-1 312,0-1 8,0 0 0,0 0-7,0 2-313,0-1 312,0-1-8,0 1 16,3-3-8,-3 4-312,0-1 320,0-1 8,0 0-8,-1 1 32,1 1-352,0-2 328,0 2 16,0-1 24,0 1-32,0 0-336,0 0 320,-2 0-7,2 0-33,-1 0 0,1 0-280,0 0 272,-2-2-16,2 2-24,-1-2-8,1 2-224,0 0 240,-3 0-32,2 0 16,-1 0 0,2 0-224,-1 0 208,-1 0 0,1 0-24,-1 0-16,2 0-168,-1 0 160,-2 0-24,2 0 24,-1 0-32,2 0-128,-1 0 112,-1 0 16,-1 0-56,-1 0 24,4 0-96,-3 0 96,2 0-16,-2 0 40,0 0-32,3 0-88,-3 0 81,-1 4-9,1-4 8,-3 3 8,6-3-88,-3 0 104,2 5 40,-3-2-24,2 0 8,2-3-128,-3 5 112,-1 0 8,0 0-24,2 0 16,2-5-112,-3 5 96,0-1 0,2 2 8,-3 7-8,4-13-96,-2 3 64,1 1 16,-1 2-8,1 7 0,1-13-72,-2 0 88,0 4-8,2 2-16,0-2-24,0 2 24,0-6-64,0 13 40,0-13 16,0 4 32,0-1 0,0-3-88,0 4 72,0-1 8,4 0 32,-1 0-24,-3-3-88,3 4 128,1-4 32,-1 3-48,1-3 16,-4 0-128,6 0 112,-3 0-48,1 0 32,2 0 8,7 3-32,-10-3 8,1 0-24,-4 0-56,17 0 32,-14 0 16,10 0 32,-10-1 16,3-1-16,-6 2-80,13-1 96,-10-1-32,2 1-40,0-3 32,-5 4-56,13-3 24,-10-2-8,1 1 8,-4 4-24,4-3 16,1 0-8,-1 0 0,-1-1 8,0 0-16,-3 4 0,3-3 8,1-1 0,-4 1-16,3-2 16,0 1 0,-3 0-16,3-1 0,-3 0-32,0 5 40,0-5-24,0 0 0,0 0 24,0-2-24,0 7 24,0-4-24,-2-3 8,1 1-24,-1-7 16,1 10-24,-1-4-16,-1-6 24,-2 8 0,5 5 40,-3-5-24,-2-8-16,0 10 8,0-2-8,5 5 40,-7-13-56,3 10 24,-2-2 0,0-2 16,6 7 16,-5-5-16,-1 2 16,1 0 0,0 1-32,5 2 32,-5-1-24,0-1-32,0 2 8,1 0 32,-2 0 8,2 0-8,-2 0-8,3 3-8,3-3 32,-4 5-16,0 0-16,1 0 0,0 0-16,3-5 48,-3 5-72,-1-1 24,1 1-24,1 8-24,1-13-80,-1 13-128,2-9-264,0 1-408,0-5 976,0 13-1481,0-10-767,0 2-553,0 0-215,3-1 503,-3 0 897,3-1 824,3-3 656,-6 0 136,3 0-32,1-1-600,-4 1 632</inkml:trace>
  <inkml:trace contextRef="#ctx0" brushRef="#br0" timeOffset="1">106 103 832,'0'0'0,"0"0"56,0 4 32,0-4 48,0 3 64,0-3 16,0 0 16,4 3 16,-4-3-248,0 0 248,0 3 24,0-3 8,0 0 8,0 0-288,3 0 312,-3 4 8,0-4 0,0 0 0,0 0-320,3 3 345,-3 0-17,0 0-16,0 1 16,0-4-328,0 0 312,0 0 16,3 0 0,-3 3-16,0-3 0,4 0-32,-4 3 8,0 0-16,0-3-8,3 4-8,-3-4-48,0 0-16,0 0-192,0 0 168,0 0-32,0 0-15,0 0-25,0 0-617,0 0 1130,3 0-545,-3 0 8,0 0-32,0-1-8,0-2 0,0 2-24,0-2 16,0 3-24,0-5 0,0 0 16,3 0-8,-3 0 0,0 5-8,0-5 8,0-1-16,0-1 8,0 3-24,0 4 24,0-7 0,0 2 0,0-2 0,0 1 0,0 6 0,0-5 16,0 0-40,0-1 0,0 1 8,0 5 16,0-5-8,-1 2 0,1-1 16,-2-1-24,1 2 0,-1 0 16,1 1-32,-1 1 48,2 1-16,0 0-8,0 0 48,0 0 8,0 0-128,0 0 208,-2 3-72,2 0 24,0-3-32,0 0-48,0 5 72,0 0 8,0 0-40,0 0 16,0-5-56,0 5 56,0 0-24,0 8 24,0-10 0,0-3-56,0 5 48,0 8 8,0-10 0,0 2-16,0-5-40,0 5 48,4 8 0,-4-10 16,3 0-8,-3 3 0,0-2 16,3 1-8,1 0 16,-4-5-80,0 3 72,3 0-16,-3-3-8,3 0 0,-3 0-48,3 0 72,-3 0-32,4 4 0,-1-4-16,-3 0-24,0 0-8,3 0 16,0 0-16,-3 0-16,0 0 24,0 0-40,4-2-24,-4 0-8,3 1-16,-3 1 88,0-2-120,0 1-24,0-1-80,3 1-104,-3-2-128,0 0-208,3 0-233,-3 0-303,0 3 1200,0-4-1488,0 3-217,0-1 177,0-1 440,0 3 1088,0-1-624,0-1 456,-2 0-560,2 2 728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86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53 89 864,'0'0'0,"0"0"-24,0 0 24,0-2 0,0 1 8,0-2-8,0 2 16,0 1-16,0-2 0,0 1 0,0-1 8,0 1-16,0 1 8,0-2 8,0 0 0,0 0 24,0 1 32,0 1-64,0-2 112,0 1 48,0-1 40,3 1 24,-3 1-224,0-3 248,0 2 8,3-1 8,-3 1 16,0 1-280,0-2 272,0 1 8,4-2 8,-4 0-16,0 3-272,0-3 272,0 2 0,0-1 16,0-1 1,0 3-289,0-2 304,0 0 0,0 1-8,0-1 24,0 2-320,0-1 352,0-2 48,3 0 24,-3 2 0,0 1-424,0-3 408,0 0-32,0 1-48,0 1-16,0 1-312,0-3 297,0 2-25,0-1 16,0 1-8,0 1-280,0-2 280,0 2-8,0-1-8,-2 1-24,2 0-240,-1-2 232,-1 2-8,0-2-24,0 2 0,2 0-200,-1 0 176,-1 0-16,1 0 0,-1 0-8,1 0 8,-3 0 0,1 0-24,1 0 24,2 0-160,-3 0 160,1 4-16,-1-4 48,0 3-39,3-3-153,-2 3 136,1 1 8,-1-1-24,-2 0-24,4-3-96,-3 3 88,2 1-16,-2-1-16,0 0 16,3-3-72,-1 3 72,-1 1 24,1-1-8,-1 1-8,2-4-80,-1 6 48,-1-3-8,2 1-8,0 2 0,0-6-32,-2 3 64,2 2-16,0 0 16,0-1 0,0 2 0,0-6-64,0 4 64,0 9-8,0-13 8,0 6 8,0-6-72,0 4 88,4 2 0,-1-2 8,0 1-8,-3-5-88,4 5 80,-1-2 16,0 0-32,0 1-8,-3-4-56,5 3 56,0 0-16,0-3 0,0 3-8,-5-3-32,4 0 24,2 4-40,-2-4 40,2 0 8,-2 0-16,1 0 24,0 0-24,-2 0-16,-3 0 0,6 0-8,-2 0 32,1 0-24,-5 0 0,5-2 0,0 0 24,0-1-56,0 0 40,-2 0-24,-3 3 16,4-5-40,-1 3 48,0-1-56,-3-2 16,3 2 16,-3-2-32,0 0 24,4-1 0,-4 6 24,0-6-32,3 0 32,-3 1-16,0 0 0,0 5 16,0-4-32,0-2 8,0 2-32,0-2 32,0 0-16,0 1 0,0-1 16,-2 0-8,2 6 32,-1-6 0,-2 1-40,2 0 8,-1 1 0,1-2-24,-4 2 24,1 1-8,1-1 16,3 4 24,-4-2-16,2 1-32,-2-1 16,1 1-16,3 1 48,-3-2-32,-1 2 24,1 0-8,-1 0 32,4 0-16,-3 0 0,-3 0 8,2 0 24,0 5-24,1-2 8,-2 1 0,2-1-16,-2 1 16,5-4-16,-5 6 40,0-2-8,2 1 8,-2 9-8,5-14-32,-4 3 16,1 0 0,-1 1 8,2 2-8,2-6-16,-4 4 32,3 9-16,-2-13-16,1 4-8,2-4 8,-4 3 8,3 0-16,-1 0 24,2-3-24,0 0 8,0 4-8,0-4 48,0 0-24,0 3 0,0-3-56,0 0 8,0 0 24,0 0 8,0-1-48,3-1-40,3 1-96,-2-2-112,-4 3 296,6-1-456,8-1-264,-11 1-425,10-2-631,-13 3 1776,6-2-2433,8 1-431,-9-3 303,12 1 745,-17 3 1816,4-5-976,11 1 736,-10 1 208,0 0-8,-5 3 40,13-5-616,-13 5 616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87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451 15 1024,'0'0'0,"0"0"-16,3 0 24,-3 0-8,3 0 8,-3 0 8,4 3-8,-4-3 0,0 0-8,3 0 24,-3 3 16,3-3 16,-3 0 40,0 0-96,3 0 120,-3 0 8,4 0 16,-1 0 8,-3 0-152,0 0 152,3 0 16,-3 0 0,4 0 0,-4 0-168,0 0 184,3 0 16,-3 0 0,0 0 24,3 0 16,-3-1 24,0-1 0,0 0-8,0 2-256,3 0 256,-3 0-15,4-1 23,-4 1 0,0 0-264,0-2 272,0 2 16,0 0 8,0 0 8,0 0-304,3-2 320,-3 2 8,0 0 8,0 0 24,0 0-360,0 0 336,0-1 16,0 1-40,0-2-32,0 2-280,0 0 273,0 0-41,0 0 0,0 0 16,0 0-1233,0 0 2170,0 0-969,0 0-24,0 0-32,0 0 16,0 0-32,0 0 16,0 0-24,0 0 0,0 0 8,0 0-40,0 0 24,0 0-3009,0 0 5858,0 0-2889,-2 0-24,2 0 16,0 0-24,0 0 0,0 0 16,-1 0-40,1 0-32,0 0 48,-2 0-8,2-1-8,0 1-8,0 0-24,0-2 24,-2 2 0,2 0-16,-1 0 16,1 0-24,0 0 8,0-2 8,-2 2 0,2 0 8,0 0 8,-1 0 0,-1 0 0,0 0-8,2 0-24,-1-1 16,-1 1 24,0-2-32,1 2 32,1 0-40,-2 0 64,1 0-8,-1 0 8,2 0 0,0 0-64,0 0 48,-2 0 8,2 0 16,-2 0-8,2 0-64,0 0 56,-1 0 0,-1 0 0,2 0 8,0 0-64,-1 0 80,1 0 0,0 0 8,-2 0-15,2 0-73,0 0 72,0 0-16,0 0 0,0 0 16,0 0 0,0 0 0,0 0 0,0 0-16,0 0-584,0 0 1104,0 0-536,0 0 8,0 0 8,0 0-776,0 0 1504,0 0-720,0 0 8,0 0-24,0 0-1016,0 0 1984,0 0-968,0 0 24,0 0-8,0 0-1264,0 0 2480,0 0-1216,0 0-16,0 0 16,0 0-1520,0 0 2952,0 0-1456,0 0 8,0 0-8,0 0-1664,0 0 3296,0 0-1632,0 0 16,0 0 0,0 0 0,0 0 16,0 0 0,0 0-32,0 0-2104,0 3 4200,0-3-2056,0 0-8,0 0 24,0 0-96,0 0 104,0 4-16,0-1 0,0-3 8,0 3 8,0-3 0,0 0 8,0 0-24,0 0-88,0 3 64,-1 1 8,1-4-40,-2 3 16,2-3-48,-2 3 48,2-3-8,-2 4 8,1-1-24,-1 0 16,1-3-24,-1 3 0,1 1 8,-1-1-16,-2 0-8,1 0 8,2-3 16,-2 4-24,3-4 0,-4 3-8,-1 0 0,2 0-32,-2 1 48,5-4-8,-5 3 24,0 0-24,0 1 16,1-1 0,-9 0-24,10 0 24,-3 1-24,-7-1-24,13-3 32,-3 3-32,-4-3 8,-6 5 16,8 0 0,-8-1 24,8 10-8,-8-14-8,8 0 8,-10 0-32,11 0 16,-11 0 0,10 0 0,-11 0 0,9 0-8,-7 0 16,7-4-8,7 4 8,-16-4-8,11-3 0,-12 2 0,11 2-8,6 3 16,-14-2 0,7 0 0,-9-1-16,10 2 24,6 1-8,-13-2-16,9 1 24,-3-3-8,-6 1 24,8 0-8,-2 0-48,1 0 16,-1 2-24,1-1-8,-7-1 32,9 2-40,0-3-16,4 4 72,-5-2-112,0 1-16,0-1-24,0 1-56,5 1 208,-5-3-280,0-1-112,0 1-128,2 1-264,3 2 784,-1-1-1209,-1-1-711,0 2-633,2-1-351,0 1 2904,0 0-2545,4 0 825,-1 0 824,0 0 672,-3 0 224,5 0-48,0-2 8,8 2-648,-13 0 688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88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47 80 992,'0'0'0,"-1"0"112,1 0 64,0 0-176,0-1 240,0-3 32,0 2 16,0 1 16,0 1-304,-2-2 320,1 1 8,-1-1 16,2 1-8,0 1-336,0-3 320,-2 0-8,0 0 33,2 2 23,0 1-368,-1-2 368,-1-2 8,2 1-32,-1 0-16,1 3-328,-2-5 352,2 2-8,-2-2 8,2 2 8,-1-1 8,-1 1 32,0 0-8,1 2 25,1-1-17,0 0-24,0 0 32,-2-1-40,2 3-368,0-3 376,-1 1 16,-1 1-8,2-1 40,0 2-424,-2 0 424,1 0 0,1 0-48,-2 0 25,2 0-401,0 0 424,-2 0 80,1 0 80,1 3-16,0-3-568,-2 4 544,1 0-32,-1 11-40,0-11 8,2-4-480,-1 16 481,1-3-25,-2 1-40,2 3-32,0 2-32,0 1-24,0 3-24,0 3-16,3 0-16,-3 4 0,4-3-24,0 4-24,0 0-32,-1 5-24,2 0-16,-2-3-8,-3-33-144,5 36 168,-2-5 0,0 0-15,1 2-41,-4-33-112,3 29 64,0-2-48,-3 2-8,3-5 32,-3-24-40,0 23 24,0-1-16,0-3 8,0-2-48,0-17 32,0 17 24,0-4-8,0 2 0,0-2 0,0-13-16,0 5-24,0 13 32,0-13-16,0-1 0,0-4 8,0 13 0,0-10 0,0 1 8,0-1-8,0-3 0,0 3 0,4 0-8,-4 1-16,0-4 8,0 0 16,3 3-40,-3-3-24,3 0 16,-3 0-40,0 0 88,0 0-129,3-1 9,-3 1-72,4-2-64,-1 0-64,2 0-96,0 1-128,0-2-88,-1-2-168,2 0-192,7 2-225,-10 0-223,10-3-280,-9 2-425,9-9-367,-10 8-289,-3 5 2801,13-15-2705,-10 9 745,10-11 744,-9 11 720,-4 6 496,4-17-40,11 11 0,-11-8-8,10 8 8,-11-8-656,-3 14 696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89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1065 31 928,'0'0'0,"0"-1"48,3-5 72,-3 6-120,0-4 168,0-1 72,0 0 40,0 3 40,0 2-320,0-3 392,0 1 48,0 1 48,0-1 8,0 2-496,0 0 488,0 0 41,0 0 23,0 0 40,0 0 40,0 0 40,0 0 16,0 3 0,0-3-688,0 4 657,0-1-81,0 0-48,0 2-32,0-5-496,0 5 520,0-2 24,0 2 24,3 10-16,-3-15-552,0 4 528,3 16 33,1-5-25,-1 2 16,-3-17-552,3 17 552,1 5-72,-4-1-32,3 4-48,-3-25-400,0 26 344,3 1-24,2 3-8,0 0-8,-5-30-304,5 33 257,0 0-41,-1 5-24,2-1-48,-6-37-144,4 38 112,1-1 8,-1-3-48,0 1 0,-4-35-72,3 32 56,1-2-8,-4-1-16,3-2-32,-3-27 0,0 26 0,0-3 0,0-4 24,0 1 8,0-20-32,0 16 16,0 0-40,0 0 24,-1-1 8,1-15-8,-2 5 16,0 14 24,0-13-48,1 10 0,1-16 8,0 4-16,-2 9 24,2-13-24,-1 4 16,1-4 0,-2 5 0,1-2 0,-1-3 8,2 4-32,0-4 24,0 0 0,0 3-40,0-3 32,0 0-8,0 0 16,0 0-40,0 0 16,0 0-32,0 0 24,0 0 184,0 0-368,0 0 208,0 0-8,0-2-16,0 2 32,0-1 24,0-1-56,0-2 0,0 3 24,0 1 8,0-3-24,0 0 24,0-1-24,0 1 16,0 3 8,0-3 0,0-1-8,0 2 24,0-1-16,0 3 0,0-1 8,0-2-32,0-1 32,0 1 24,-2 1-32,0-1 16,2 3-32,-1-1 0,1 1 16,0-3 16,0 2-8,0-1 0,0 1 8,0 1-16,0-2-16,0 1 40,-2 1-8,1-2-16,1 2 0,-2-1 24,2 1-40,0-3 8,0 2 8,0 1 0,0 0-32,0-2 56,0 1-24,-1 1 8,1 0-8,0-2 8,-2 1-24,0 1 24,2 0-16,0 0 8,0 0 16,-2 0-24,1 0 8,1 0 0,-2 0-24,2 0 32,-1 0-8,1 0 0,-2 0-8,0 0 24,1 0-16,-1 0 16,2 0-16,-2 0 8,1 0-8,-2 0-40,1 0 16,2 0 24,-3 0 8,1 0 24,-1 0-8,0 0-24,3 0 0,-5 0-8,0 0 0,0 0 8,-8 0 0,13 0 0,-3 0 0,-4 0 0,-8 0 16,11 0-8,4 0-8,-15 0-8,8 0 0,-9 0 0,3 0 16,-4 0 8,1 0 8,0-2-8,-2 0-16,-4-1-8,22 3 8,-19-2 8,-2-1-16,-2 2 48,23 1-40,-21-2 32,-5-2-40,0 1 16,1 2-32,-1-2 24,26 3 0,-23-4 8,0 1-8,-1 0 16,-2-1-8,26 4-8,-26-1 16,-1-2-16,1 1-8,0-1 16,26 3-8,-24-4 0,-2 3 0,1-1 16,1 1-24,-1 1 16,2 0-8,0 0-16,2 0 32,0 0-16,1 0-8,1 0 48,-1 0-40,20 0 0,-16 0 8,0 0 24,-1 3-8,2 0 0,15-3-24,-14 0 32,1 3-40,-2-3-16,8 4 32,-9-4-16,9 3 56,-9 0-24,12-3-24,4 0 0,-17 3 24,14 0-48,-2 3 40,-2-3-72,3 0-64,-2 0-72,2-3-184,-2 5-169,6-5 545,-4 3-848,-1 0-384,1 1-376,3-1-585,1-3 2193,-2 3-2712,1-3-257,-1 3 176,1-3 801,1 0 1992,-2 0-1112,0 4 704,2-4 376,0 0 8,0 0 24,0 0-32,0 0 0,0 3-624,0-3 656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90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0 16 856,'0'0'0,"0"0"0,0 0 368,4-2-56,-4 1 96,3-1 24,-3 2-432,3-1 424,-3-1 24,0 0 24,3 0 40,-3 2-512,0-1 625,0-1 63,0 2 72,4 0 72,-4 0-832,0 0 832,0 0-8,0 0 41,0 0-25,0 0-4201,0 3 7530,0 1-3417,4-1-56,-4 2-80,0-5-616,0 6 576,0-2-23,0 13-17,0-13-48,0-4-488,0 18 480,3-4-64,-3-9-96,0 17-64,0-22-256,0 13 176,0 6-48,3 0-32,-3 1-16,0-20-80,0 19 80,0-2-32,0 0-40,0 2 8,0-19-16,0 15-24,4 1 8,-4-10-24,0 12 8,0-18 32,0 6-56,0 11-48,0-13-40,0 12-152,0-16 296,3 3-472,0 2-184,-3 9-296,4-14-497,-4 0 1449,3 0-2048,1 4-609,-1-4-167,2 0 407,-5 0 2417,5 0-1616,1 0 848,-2-2 528,12 0 208,-16 2 32,3-5-776,-3 5 776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91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4 72 944,'0'0'0,"0"-2"-16,0-1 24,0 3-8,0-5 8,0 0 0,0 0 0,0 3 0,0 2-8,0-3 16,0-3 24,0 5 32,3-1 48,-3 1 48,0-1 32,0 0 16,0 0 16,0 1 8,0-1 0,4 0 8,-4 2 48,0 0-296,0-1 336,0 1 32,0 0 0,0 0 0,0 0-23,0-2-17,0 2 8,0 0 0,0 0-8,0-2 0,0 2 0,0-2-24,0 2 0,0 0-304,-1-1 312,-2-1-8,3 2 32,0-2 24,0 2-360,-1-1 368,1 1 25,-2-2-9,2 2-8,0 0-376,0-1 376,0 1-8,0 0-16,0-3 40,0 2-24,0-1-8,0 1 16,0 1-16,0 0-360,0 0 376,0-2 24,0 2-7,0 0 15,0 0-24,0 0-16,0 0-8,0 3-16,0 0-24,0 1 16,0 1 0,0 0-40,0 0 0,3 10-24,-3-9-40,4 9-16,-4-15-216,3 15 177,-3 2-41,4 0-8,-4 3-48,0-20-80,4 19 96,-4 1 0,0-1-32,0 3 24,0-22-88,0 20 56,0 2-24,0 1 0,0-5-24,0-18-8,0 19-8,0-2 8,0-2 8,0 1 8,0-16-16,-3 13 0,2 1 0,-1-10-8,0 12 8,-1-13-8,2 2 0,-3 9 8,2-14-8,2 0 8,-1 3-40,-1 1-32,2-1-96,0-3-136,0 0-81,0 0-143,0 0-88,0 0 616,0 0-696,3 0-128,0 0-104,1-2-193,1-1-271,-5 3 1392,6-5-1728,-2-2-289,1-6-175,1 7 71,-6 6 2121,4-16-1656,2 10 560,8-12 528,-14 11 400,13-12 120,-10 6-128,11-1-504,-14 14 680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92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2 0 920,'0'0'0,"-2"0"16,2 0-16,0 0 48,0 0 48,0 0 48,0 0 64,0 0-704,0 0 1248,0 0-456,0 0 40,0 0 40,0 0-2136,0 0 3968,0 0-1720,0 0 0,0 0 16,0 0-4192,3 4 7865,-3-4-3689,4 0 32,-4 0 24,0 0-544,3 3 520,0-3 32,1 3-40,-4-3-8,0 0-504,3 0 496,0 3 1,0-3-9,1 4 0,-4-4-488,3 0 496,0 3-8,0-3 8,1 3-8,-4-3-488,4 3 448,2-3-16,-2 4-32,1-4-7,-5 0-393,5 3 376,0-3-40,0 0 8,10 3-24,-15-3-320,3 4 312,1-4-8,12 3 0,-13-3 32,-3 0-336,13 3 280,-10 0 0,14 1-48,-13-4-32,-4 0-200,16 0 232,-10 3-56,10 0 0,-11 0-40,-5-3-136,15 4 97,-11-4-9,11 3-24,-12-3 16,-3 0-80,13 3 72,-9-3 0,0 4-8,1-4-32,-5 0-32,13 0 40,-13 3-40,5-3 8,-1 3-16,0-3 8,0 3 0,-1-3 8,0 4-32,0-4 0,-3 0 8,4 0-56,-1 0-8,-3 0 80,0 0-152,0 0-145,3 0-143,-3 3-224,0-3 664,0 0-936,0 0-304,0 0-385,0 0-567,0 0 8185,-1 0-14659,-4 0 5778,-2-2 447,-7-2 801,14 4 1640,-5-4-848,-12-1 632,12 1 136,-11 1-688,16 3 768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93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312 1 1392,'0'0'0,"0"0"504,0 0 144,0 0 40,0 0-688,4 3 688,-4-3 40,0 0 73,0 4 103,0-4-904,0 0 1040,0 0 32,-2 4-39,0-4-105,2 0-928,-1 4 760,-4-1-88,0-3-80,2 4-24,-3 0-24,0 0-39,3-4-17,-5 3-40,-7 1-40,10-4-48,-3 4-32,1-1-40,-8 1-32,15-4-256,-6 4 224,-8 0-24,8-1-32,-11 1-40,17-4-128,-7 4 104,-10-1-48,11 1-16,-12-1-32,18-3-8,-8 0 16,-10 5-8,10-5 16,-8 0 8,16 0-32,-7 3 8,-11-3 8,13 4-32,-3-4-56,1 0-80,-8 0-168,14 0-208,-5 0-272,0 0-360,3 0-529,-2 0-671,4 0-473,-1 0-79,2 0 687,0 0 889,0-2 776,0 0 520,0-3-624,0 5 664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94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279 4 656,'0'0'0,"4"0"56,-1 0 48,0 0 48,-3 0-152,4 0 208,-4 0 40,3 0 40,-3 0 16,0 0-304,0 0 328,0 0 0,0 0 8,0 0 0,0 0-1664,0 0 2976,0 0-1344,0 0-40,0 0 16,0 0-2776,0 0 5313,0 0-2473,-2 0 40,1 0 0,1 0-384,-4 0 368,-1 0 16,2-1 0,-2 1-8,5 0-376,-5-2 336,-1 2-40,-1 0-48,1 0-16,6 0-232,-13 0 232,8 0 24,-8 0-8,6 0 9,-9 0-9,9 3-24,-9 0 0,3 1-16,13-4-208,-7 3 200,-9 0 16,3 0-24,8 2 8,5-5-200,-16 4 216,11 1-16,-10-1-8,10 1 16,-8 8 8,8-9-8,0 0 0,-8 9 0,13-13-208,-4 4 192,-2 1 0,0 8-8,1-10 0,5-3-184,-3 5 200,0 11-23,-1-11 7,1 10-48,0-10-24,3-5-112,-2 14 104,1-8-24,-1 10 16,2-16-96,-2 4 88,2 13-16,0-12 24,0 9-16,0-8-24,0-6-56,0 16 88,0-11-40,4 8 24,0-10 16,-4-3-88,5 5 88,10 10 24,-12-12-16,2 2 16,-5-5-112,14 13 96,-10-10-48,9 0 8,-8 2-32,13-1-16,-13-1 16,15 0-24,-16 0-8,15-3-24,-6 4-24,1-4-24,1 0-72,1 0-48,1 0-104,-1 0-120,0 0-96,0 0-169,1-2-215,-1 0-216,-1 1-312,-1-3-353,1 0-151,-2-1-41,1-2 225,-1 1 576,0-7 504,-9 8 392,12-2 264,-16 7 16,4-14-16,1 8-568,-5 6 584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6T08:15:40.795"/>
    </inkml:context>
    <inkml:brush xml:id="br0">
      <inkml:brushProperty name="width" value="0.06993" units="cm"/>
      <inkml:brushProperty name="height" value="0.06993" units="cm"/>
    </inkml:brush>
  </inkml:definitions>
  <inkml:trace contextRef="#ctx0" brushRef="#br0">10 118 1032,'0'0'0,"-2"0"384,2 0 112,-1 0 8,1 0-504,0 0 472,-2 3 0,2 0 24,-2 1 32,2-4-528,0 3 569,0 0 7,-1 1 8,1 0-24,0-4-560,0 5 552,-2 0-24,2 10-48,0-12-16,0-3-464,0 13 440,0-8-7,0 11 7,0-3-40,0-13-400,0 13 384,0 2-32,0 0-16,0-1-16,0-14-320,0 15 248,0 0 0,0 1-24,3 0-24,-3-16-200,4 16 240,-4 3-48,3-3 24,0 1-8,-3-17-208,3 19 208,-3-1-8,4 1-7,-1 0-9,0-5 16,-3 4 8,3-3-24,1 1 0,-4-16-184,3 17 160,-3-1-8,3 0 16,1 1 0,-4-3-24,3 2-24,0-3 8,-3 2-40,0-15-88,3 5 88,1 13-24,-1-13-32,-3 11 8,0-16-40,3 6 40,-3 8 8,3-11-16,1 10 8,-4-13-40,0 0 24,3 6-16,-3-2 24,3 9-16,-3-13-16,0 0 16,4 3 8,-4 1-32,3-1 16,-3-3-8,0 0-8,3 3-16,-3-3 16,3 0-32,-3 0 40,0 0-40,4 0 8,-4 3-40,3-3-40,-3 0 112,0 0-160,3 0-40,-3 0-72,3 0-48,-3 0 320,4-1-432,-1-1-88,0 1-97,1-2-119,-4 3 736,3-6-848,-3 3-248,3-1-336,0-2-281,1 0-191,-1-1-1,0-6 289,0 9 496,-3 4 1120,0-17-656,4 12 416,-4-12 216,3 13 8,-3 4 16,3-16-600,-3 16 600</inkml:trace>
  <inkml:trace contextRef="#ctx0" brushRef="#br0" timeOffset="1">237 413 1024,'0'0'0,"-2"0"312,2 0 80,0 0-392,0 0 400,-2 4-24,2-4 8,-1 3 0,1-3-384,-2 0 392,2 3 8,0 1-8,0-4 9,0 0-401,0 3 408,-1 0 24,-1 0 64,1-3 16,-1 4 16,0 0 0,0 1-48,1 0 8,1-5-488,0 5 472,-2 0-31,2 0 7,-1 8-64,1-10-32,-2 2-8,2 10-32,0-12-8,0-3-304,0 13 288,0-10-40,0 10-24,0-8-48,0-5-176,0 13 176,0-8-40,0 10 8,0-10 0,0-5-144,0 16 120,3-11-32,0 9 72,1-8-40,-4-6-120,3 14 128,0-11 33,0 12-65,1-11 16,-4-4-112,3 4 112,0 9-16,0-10-24,1 3 0,-4-6-72,5 4 72,0 2 16,-2-3-24,2 0 40,-5-3-104,5 3 56,0 1 8,-1-1 0,1-3 0,-5 0-64,5 3 56,8-3-40,-13 0 8,5 0-16,0 0 8,0 0 8,0 0-56,8-2-24,-13 2 56,3-1-32,2-2 0,0 1 48,0-2 0,-5 4-16,13-1 16,-10-4-24,2 1 0,0 1 16,0-1 32,0 1 0,0-3-8,-1 2-16,-4 4-16,6-7-40,-2 2 0,-1 0 16,1 0-8,-1-8 16,0 10-16,1-4 0,-1-6 8,0 9-24,-3-3 24,3-8-16,-3 10 0,0 5 40,4-14-40,-4 9-8,3-10 16,0 10-8,-3 5 40,0-13-32,0 7 0,3-9-8,-3 10-48,0 5 88,0-14-80,0 8-8,4-10-16,-4 12 40,0-12 0,0 10 8,0-8 8,0 8-16,0 6 64,0-13-97,0 9-55,0-2-40,0 2-56,0 4 248,0-7-296,0 2-80,0 0-112,0 2-104,0 3 592,0-3-768,3 0-240,-3 0-265,0 0-191,0 3 1464,0-1-1584,0-2 47,3 1 177,-3 1 360,0 1 1000,4-3-616,-4 2 328,0 1 240,3 0 32,-3 0 16,0 0-672,0 0 672</inkml:trace>
  <inkml:trace contextRef="#ctx0" brushRef="#br0" timeOffset="2">554 575 1304,'0'0'0,"0"3"408,0 0 112,0 1 8,0-1 0,3-3-8,-3 3-24,3-3-15,-3 0-481,0 3 440,0-3 32,3 0 24,1 4 56,-4-4-552,0 0 536,3 0-24,0 3-40,2-3-88,-5 0-384,3 0 360,2 0-96,0 0-39,-2-2-65,-3 2-160,5-1 120,0-1 0,-2-2-48,2 0-16,-5 4-56,5-5 80,8 0-56,-9-8 24,-1 11-8,-3 2-40,4-4 8,2-10 0,-2 13-16,2-6-8,-6 7 16,4-13-16,1 10 16,-1-10 0,-1 10 0,1-4 0,2-6-8,-2 8-8,1-2 8,-5 7 8,4-13-24,-1 9 16,-3-9-16,3 7 16,-3 6 8,0-6 8,0-7-32,4 8 32,-4 0-48,0 5 40,0-13-48,0 12 8,0-5-32,0 0 8,0 6 64,0-7-56,0 1-16,0-1-8,0 1-8,0 6 88,0-7-96,0 1-25,-3 1 9,2 0 0,1 5 112,-3-5-152,0 0 24,-3 1 16,3 0 0,3 4 112,-4-2-96,-2-1 16,2 2 16,1-1 8,3 2 56,-4-2-32,-1 2 8,2 0-8,-2 0 24,5 0 8,-3 0-8,-2 0 0,0 4-24,2-1 8,3-3 24,-6 5-16,2 0 8,1-1 24,-3 2 0,6-6-16,-3 14 16,0-11-8,0 12 8,-1-11 8,4-4-24,-3 16 40,0-12 8,0 9 0,-1-7-24,4-6-24,-3 16 40,2-3-8,-2-8 24,1 14 24,0-15 0,1 11 16,-1-11-16,2 9 32,0-13-112,0 6 96,0 8 8,0-11 16,0 10 1,0-13-121,0 4 144,0 9 0,0-10 16,0 2 8,0-5-168,3 13 152,1-10 32,-4 0 0,3 2 0,-3-5-184,3 13 232,0-9 8,2-1-16,0 1 0,-5-4-224,5 4 192,8-1 8,-10 0-8,2 1-32,-5-4-160,13 5 144,-9-2-48,9-3-8,-10 3-16,11-3-8,-8 4-32,10-4 0,-12 0-8,-4 0-24,14 0 8,-9 0 8,9 0-8,-8 0-24,8 0-24,-9 0 0,12 0-24,-13 0-40,-4 0 104,15-2-144,-10 0-56,10-1-104,-11-2-120,9 0-120,-8 0-224,8 1-160,-8-2-217,-5 6 1145,13-6-1408,-9-1-128,0 1-25,1-7 249,-5 13 1312,5-5-864,0-1 400,0-8 320,0 10 120,-5 4 24,4-5-24,2 0-848,-6 5 872</inkml:trace>
  <inkml:trace contextRef="#ctx0" brushRef="#br0" timeOffset="3">901 26 1072,'0'0'0,"0"0"40,0 0 48,0 0-88,0 0 152,0 0 72,0 4 56,0-1 32,0-3 8,0 3 8,0 0 0,0 1 0,0-4-328,0 3 344,0 1 24,0 2 40,0-2 25,0-4-433,0 15 416,0-11 8,0 0-24,3 15 0,-3-19-400,0 4 424,3 9 0,-3-8-8,0 13-32,0-18-384,4 13 368,-4 0-40,3 0-8,-3 0 9,0-13-329,3 15 312,-3 0 16,3 0-40,-3-1 24,0-14-312,0 15 272,0 1 0,4 0 24,-4 1-8,3-1 8,-3-1-40,3 1 0,-3-1-40,0-15-216,4 13 224,-4 3-24,3 0-32,-3-3-24,0-13-144,3 16 136,-3-12 9,3 12-9,-3-10-8,0-6-128,4 16 80,-1-11-8,-3 8 0,3-10-8,-3-3-64,3 13 56,1-10-8,-1 2 0,-3 0 40,0-5-88,3 5 96,1 0-16,-1 0 0,0-2-64,0 0 8,-3 1 16,4-1 0,-1 0-8,-3-3-32,3 0 32,0 0-8,1 3-48,-4-3 56,0 0-32,5 0-24,-2 0-8,1 0-8,-4 0-32,0 0 72,3 0-72,-3 0-40,3 0 16,0 0-40,-3 0 136,0-1-200,4-1-64,-1 1-89,-3-1-135,0 2 488,3-3-568,-3 1-120,0-1-144,4-2-128,-4 0-249,0 0-199,3 0-200,-3 0-65,0 5 1673,0-5-1512,0-1 424,0-7 456,0 9 360,0 4 272,0-13-32,0 9-8,0-1-872,0 5 912</inkml:trace>
  <inkml:trace contextRef="#ctx0" brushRef="#br0" timeOffset="4">1035 480 1560,'0'0'0,"0"3"456,3 3 152,0-2 48,3 9 48,-3-13 33,2 3 55,-2 1 48,2 1-24,0-2 0,0 2-80,-1 0-87,-4-5-649,6 3 600,-2 0-88,1-3-48,0 4-48,-5-4-416,5 3 328,0-3-32,8 3-72,-13-3-32,5 0-32,-5 0-160,5 0 136,0 0-16,0 0-32,-5 0-88,4 0 64,1 0 0,0-2-8,8 1 0,-10-2 0,1-1-40,1-1-16,-1 1-24,-4 4 24,6-5-24,7-2-16,-13-6-8,3 8-8,0-1 24,-3 6 32,4-13-24,-1 7 0,1-8 24,2 9-40,-6 5 40,4-14-48,1 7 24,0-9-8,-5 16 32,3-6-24,0-10-48,1 12 24,-1-12-16,-3 3 8,3 9 8,-3-13 32,0 11 0,0-9-8,0 8 0,4-7-56,-4 9 16,0-10-16,0 10 0,0-9-8,0 9 8,0-8-16,0 8 8,0-8 8,0 8-32,0 0 56,-2-2-8,0 3 32,1-1 8,-1 0 8,2 5 16,-1-3 8,-1 1-32,1-2 48,-2 3-24,3 1 0,-1-2-16,-1 1 24,1 1-40,-2 0 40,1 0-8,-2 0-8,3 0 48,-1 3-8,2-3-32,-1 4 40,1-1-16,-2 0-16,-1 2 0,3-5-8,-4 13-32,0-10 40,1 0-16,-1 2-24,1 8 48,0-9-64,0 0 16,-1 9 8,4-13 24,-5 5-16,2 8 32,-2-8-8,2 12 8,0-13-16,-1 9 16,2-7 16,1 8 0,1-14-32,-3 5-8,1 12 8,1-13 0,-1 12 16,2-16-16,-4 4 40,3 12 32,-1-13-16,2 10 0,0-13-56,0 4 96,0 9-24,0-8 16,0 8 16,0-13-104,0 3 96,0 12 8,0-10 0,0-1-8,0-4-96,0 16 104,0-13 48,3 1 8,1 2 16,-1 7 16,0-13-32,0 4 0,1 1 0,-4-5-160,5 5 144,-2 0-8,2 0 1,0 0 7,-5-5-144,4 5 96,2-2-40,-2 0-24,2-3-24,-2 4 24,9-4-8,-10 3 0,3-3 8,-6 0-32,13 0 24,-10 3 24,2-3-8,10 0-32,-15 0-8,3 0-24,10 0-40,-10 0-32,12 0-56,-15 0 152,5-2-248,11-1-57,-12 0-151,10-2-88,-14 5 544,5-3-504,11-2-192,-11 0-416,8 0-465,-13 5 1577,3-5-1992,2 0-72,8 0 367,-13-1 609,5-9 480,0 9 352,0-10 216,10 3 16,-15 13 24,0-14-24,5 1-1080,-5 13 1104</inkml:trace>
  <inkml:trace contextRef="#ctx0" brushRef="#br0" timeOffset="5">1638 69 1680,'0'0'0,"0"0"152,0 0-152,3 0 248,0 0 112,1 0 64,-1 0 48,-3 0 24,3 0-8,-3 0-23,0 0-9,0 0-456,3 0 448,1 3-32,-4-3 16,3 0-40,-3 0-392,0 3 352,0-3-8,0 4-48,0-4-32,0 0-264,0 0 232,0 0-24,0 3-16,0-3-24,0 0-168,0 3 176,0-3-8,-2 3-7,1 1-17,-1-4-8,2 0-136,-2 4 128,-3-1-24,2 1 0,-2-1-24,2 0-16,-2 0 0,0 1 8,5-4-72,-5 5 64,-2 8-16,1-9-40,2 0-8,-3 1-8,7-5 8,-7 13 8,-6-13-8,8 5 16,-2 8-8,7-13-8,-13 3 24,9 3 8,-3-2-16,1 9-8,6-13-8,-13 3-8,9 3 8,-2 7-32,-7-10 8,10 2-8,-3 8-24,-7-13 32,10 13-8,-2-13 8,-1 5 24,1 8 32,0-13 0,0 5-16,0-1-16,0 1-16,0 0 40,2 0 16,0 0 40,1 0 32,1 0-16,-1 0 48,0-1 0,2 2 16,0-3 0,0 0-8,0 2 24,0-2-16,0 0 32,0-3-192,0 6 184,4-3 8,-1 1-24,0-1 0,-3-3-168,5 4 176,0-4 0,0 3-8,-5-3-168,13 3 152,-10 1-8,2-4-32,0 3-16,10-3 0,-15 0-96,3 3 96,1-3-7,13 0-1,-14 0-24,-3 0-64,13 0 48,-10 0-16,11 3 0,-11-3 0,-3 0-32,15 0 32,-11 0-8,9 0 16,-9 0 24,-4 0-64,13 0 48,-10 0 0,13-1-8,-10 1-32,-6 0-8,14-2 40,-9 1-24,12 1-8,-13-2 8,-4 2-16,18 0 56,-13 0-8,10-1 16,-12 1 8,-3 0-72,15 0 8,-12 0-8,2 0 0,0 0 0,-5 0 0,13 3 32,-13 0 48,3-3-56,2 4 8,-5-4-32,3 4 0,0-1-40,1 0 80,-1 3-24,-3-6-16,0 3 48,0 0 16,0 2-40,0 0-16,0-5-8,0 5 0,0 0-24,0 8 0,0-13 40,-1 5-32,-3 0 0,-1-1-8,1 9 0,4-13 24,-6 4-72,2 1 8,-1 0 16,0 8-32,5-13 80,-13 0-24,8 5-16,-2-1-24,-7 0 8,14-4 56,-5 5-56,-2-2 8,-7 0 32,9 1 8,5-4 8,-13 0-16,8 3 8,0 0-24,-1-3 8,6 0 24,-13 3-48,9-3 16,-1 0-24,1 4-56,4-4 112,-6 0-104,2 0-56,-2 0-41,2 0-111,4 0 312,-2 0-480,1 0-216,-2 0-232,0 0-224,3 0 1152,-1-2-1329,-1 0-119,1 1-64,-1-3 39,2 4 1473,-1-4-1376,-2-1 368,3-2 368,0 0 336,0-6 272,0 9 8,0-9-1128,0 13 1152</inkml:trace>
  <inkml:trace contextRef="#ctx0" brushRef="#br0" timeOffset="6">2108 0 1728,'0'0'0,"0"0"16,0 0 80,0 0 80,0 0 104,3 0 96,-3 0 32,0 0 24,0 0-432,0 0 416,0 0 0,0 0-7,0 0-25,0 0-2009,0 0 3626,0 0-1649,0 0-16,0 0-16,0 0-3329,-2 3 6290,1-3-3009,-2 4 0,-1-4-8,4 0-264,-3 3 272,-2 0-8,0 0-8,0 1-40,5-4-216,-4 3 224,-3 0-16,2 1-24,-2-1 25,-6 0-25,10 2-8,-4 0-32,-6-1-8,13-4-136,-3 6 144,-4-2-24,-7 9-16,9-13-48,-1 6-8,-7 7-16,8-13 40,-2 4 40,-6 9-40,8-10 16,-1 3-16,-9-2-16,10 2 24,0 8-24,-2-11-8,1 3 0,2 8-24,4-14-24,-7 3 8,2 2 32,0 0-8,0 0 16,0 0 40,0 0-32,2 8 16,2-13 0,1 0-72,-4 5 80,2 0-24,1-1 48,-2 10 0,1-14-16,0 3 48,0 0-48,2 2 0,0-2 8,0 1 0,0-1 32,0 0 32,0-3-160,0 3 192,0 1 0,0-1 16,0 0-16,0-3-192,4 0 192,-1 3 17,2 1-49,0-4 40,-5 0-200,5 3 160,8-3 40,-10 0 80,2 3-16,-5-3-264,13 3 312,-10-3-64,12 4-48,-10-4-16,-5 0-184,16 0 152,-11 0-8,12 3-8,-13-3 16,-4 0-152,17 0 160,-12 0-8,13 0-24,-5 0-40,-13 0-88,4 0 48,16 0 8,-7 0 16,0 0 0,0 0 16,0 0 0,0 0-48,0 0-8,-13 0-32,6 0 40,11 0-16,-11 3 32,10-3 48,-12 3-8,9 1-8,-9-4 0,1 3-32,-5-3-56,4 3 96,2 0-40,-2 1 25,2-1-25,-6-3-56,3 3 56,0 2 0,0 0-40,-3 0 24,0-5-40,0 5 0,0-2 40,4 2-56,-4 0-40,0-2 16,-2 2-24,0 0 56,-1 0 16,0 0-16,-2 8-8,-9-10-8,10 2 32,4-5-8,-13 15-40,8-12-1,-12 10 1,3-10-16,14-3 56,-13 15-16,-6-10 0,0 11-40,-2-3-56,21-13 112,-23 6-112,-2 13-16,-2-6-120,-3 2-208,30-15 456,-32 13-824,1 0-432,-4 0-489,5 1-575,30-14 2320,-33 13-2713,-2 2-175,3-10 607,-2 13 801,-1-13 720,4 11 624,5-11 24,2 9-824,24-14 936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15.549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988 1944 1392,'0'0'0,"0"-2"0,0 1 0,0 1 0,0-2 0,0 1 0,0-1 0,0 0 0,0 2 0,0-2 0,0-2 0,0 1 0,0-2 0,0 5 0,0-4 0,0-1 0,-2 1 0,1-1 0,1 5 0,-2-4 0,1-1 8,-1 1-8,1-1 0,1 5 0,-2-4 0,1-2 0,-1 2 0,1-1 8,1 5-8,-2-4 8,1 1 0,-1 0 0,2 0 0,0 3-8,-1-2 16,1-1 0,-2 2 8,2-1 0,0 2-24,0 0 24,0 0 0,0 0 0,0 0 8,0 0-136,0 0 240,0 0-104,0 0 0,3 3 8,-3 0-8,3 2 8,0-1 0,2 1-8,-2 7 8,1-10 0,1 3 8,-1 8-8,-4-13-40,12 3 48,-9 11-8,2-10 8,-1 11 0,-4-15-48,12 4 56,-9 14-8,9-13 8,-9 13 0,-3-18-56,4 12 56,10-1 8,-11 3-8,1-2 0,-4-12-56,13 12 64,-10 1 0,2-1-8,7 0 8,-12-12-64,3 12 64,1 0 0,8-1 0,-9 1 0,-3-12-64,5 5 64,-1 11 8,8-11-8,-12 10 0,0-15-64,4 4 64,1 9 0,-1-8 0,1-1 0,-5-4-64,4 14 64,1-11 8,-1 1-8,-1 8 0,-3-12-64,5 3 72,-2 1-8,-1 1 8,1-1 0,-3-4-72,5 5 72,-2-2 0,0 1 8,0-1 0,-3-3-80,4 3 80,-1 0 9,2 0-1,-2 0 0,-3-3-88,4 0 96,1 3 0,-2 0 0,1-3 0,-4 0-96,5 0 104,-1 3 0,0-3 0,1 0 8,-5 0-112,4 0 104,8 0 8,-9 0 0,2 0 8,-5 0-120,4-1 112,10-2 16,-11 0-8,8-2 0,-11 5-120,3-4 128,11-1 0,-10 1 0,11-2 0,-15 6-128,5-12 128,11 8 8,-12-2-8,14-8 0,-18 14-128,12-4 128,0-10 8,1 8-8,-1-9 0,-12 15-128,14-11 128,-2-1 0,1 0 0,0 0 0,1 0 0,-1 0-8,1-1 8,-1 1-8,-13 12-120,13-14 120,-1 3-7,2-3-1,-2 8 0,-1-10 0,-11 16-112,12-12 104,-7 6 8,13-7-16,-18 13-96,4-5 96,11-8 0,-11 8-8,11-7-8,-12 8-16,-3 4-64,14-5 64,-10 0-24,9 0-8,-8 1-24,-5 4-8,13-5-16,-10 1-24,9 1-24,-9 1-24,-3 2 88,5-1-104,7-1-16,-9 1 8,1 1-8,0 0-32,-4 0 152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17.321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2929 11 2432,'0'0'0,"0"0"8,0 0-8,3 0 0,-3 0 8,3 0 0,-3 0 0,0 0-8,3 0 16,0-2 0,-3 2 0,3-1 0,-3 1-16,3 0 24,-3 0-8,3-2 8,-3 2 0,0 0-24,3 0 24,-3-1 8,3 1 0,-3 0 0,0 0-32,0-2 32,3 2 0,-3-1 8,0 1 0,0 0-40,0 0 48,0 0 0,0-2 0,0 2 0,0 0-48,3 0 48,-3 0 0,0 0 8,0 0 0,0 0-56,0 0 56,0 0 0,0 0 0,0 3 8,0 0 0,0 0-8,0 0 8,0 2 0,0-1 0,0 1 0,0-1 0,-2 0 0,2 1 0,-1-1-8,-1 8 8,1-9-8,-1 0 8,1 9-8,-2-12 8,1 3-8,2-3-56,-3 3 56,2 2 0,-2-1 0,0 0 1,3-4-57,-3 5 56,1 7-8,-1-9 8,0 9-8,3-12-48,-3 3 56,0 1-8,2 9 0,-2-10 0,3-3-48,-3 12 40,0-9 8,0 9-8,0-9 8,3-3-48,-1 12 40,-2-9 0,0 2 8,1 8-8,2-13-40,-3 3 40,0 1 0,0 1-8,2-1 8,-2 8 0,0-9 0,0 2-8,0-1 8,3-4-40,-2 12 32,-1-9 8,0 1-8,0 8 0,3-12-32,-3 3 32,0 2 0,1 7-8,-1-9 8,3-3-32,-3 12 32,-2-9-8,2 8 8,0-6-8,3-5-24,-3 12 24,0-9 0,0 10 0,-1-10 0,4-3-24,-3 13 24,0-8 0,0 7-8,-2-8 8,5-4-24,-3 14 16,0-10 0,0 8 8,-1-7-8,4-5-16,-3 13 16,0-9 0,-1 10 0,1-11-8,3-3-8,-5 13 16,1-8 0,1 8-8,-2-9 8,5-4-16,-4 15 16,-1-10-8,1 8 8,-1-8-8,5-5-8,-4 14 8,-1-9 8,1 8-8,0-8 0,4-5-8,-5 15 8,1-11 0,-1 11 0,1-11 0,4-4-8,-5 15 8,-1-10 0,2 8 0,-1-8 0,-1 10-8,0-11 8,2 9-8,-2-8 8,6-5-8,-6 13 0,2-8 8,-2 10-8,0-11 0,6-4 0,-5 13 0,-1-8 0,0 10 8,2-11-8,4-4 0,-6 15 0,0-10 0,2 11 8,-2-12-8,6-4 0,-6 15 0,1-10 0,-1 10 8,0-11-8,6-4 0,-4 16 0,-2-11 0,0 11 8,0-4-8,6-12 0,-6 5 0,0 11 0,0-4 0,0-8 8,-6 13-8,9-5 0,-1-8 0,-2 14 0,6-18 0,-12 4 0,9 13 0,-3-5 0,0-1 0,6-11 0,-12 12 0,9 0 0,-3-7 0,-6 11 8,12-16-8,-3 12 0,-2-8 0,-7 14 8,7-13 0,1 13 0,-8-7-8,7-6 8,-1 13 0,6-18-8,-11 12 8,6-8 0,-1 14 0,-6-14 0,12-4-8,-3 17 8,-3-5 0,-13 9 0,7-4 0,12-17-8,-12 17 8,6-2 0,-7-2 0,8-1 0,5-12-8,-12 4 8,8 11 0,0-10 0,-8 8 0,12-13-8,-3 5 8,-3 6 0,0-6 0,0 7 0,6-12-8,-6 4 8,0 8 0,0-7 0,-6 7 0,12-12-8,-3 2 8,-1 10 0,-8-9 0,9 9 0,3-12-8,-6 5 8,-6 7 0,9-9 0,-3 10 0,6-13-8,-12 3 8,8 10 8,-2-10-8,-6 9 0,12-12-8,-5 3 8,-7 11 8,8-11-8,-8 10 0,12-13-8,-4 4 16,-10 8 0,10-7-8,-10 8 8,14-13-16,-4 5 16,-11 8 0,9-9 0,-7 8 0,13-12-16,-12 3 16,6 9 0,-8-9 0,9 9 0,5-12-16,-15 3 16,10 2 0,-10 8 8,11-10-8,-10 1 0,14-4-16,-4 12 24,-9-9-8,8 2 8,5-5-24,-13 12 16,8-9 8,-7 1-8,8 0 8,-8 8-8,12-12-16,-4 0 24,-8 5-8,7 7 8,-7-12 0,12 0-24,-4 4 24,-8 1-8,8 7 8,-10-12 0,10 4 0,-10 0 0,10 1 0,-11-1 0,11 1 0,-10-1 0,10 1 8,-8-1-8,7 1 0,-8-1 0,8 1 0,-8-2 8,13-3-32,-4 4 24,-11-1 0,9 0 0,-8 1 8,14-4-32,-6 3 24,-8 2 0,8-2 0,-11 0 8,17-3-32,-6 3 24,-9 1 8,4-1-8,5 0 0,6-3-24,-17 3 32,11 0-8,-9 2 0,9-2 0,6-3-24,-13 4 24,7-1 0,-7 2 0,7-1 8,6-4-32,-14 3 24,10 0 0,-11 1 8,11 1 0,4-5-32,-14 4 24,10 1 8,-10 7 0,10-12 0,4 0-32,-13 4 32,8 8 0,-8-12 0,-4 12 0,17-12-32,-13 3 24,8 1 8,0 1 0,-9-1-8,14-4-24,-3 5 32,-3-1-8,-7 1 8,8-1 0,5-4-32,-12 5 32,8-1-8,0 1 8,-8-1 0,7 0 0,-1 1 0,-7-2 0,8 0-7,5-3-25,-11 3 32,6 0 0,-7 0 0,8 1-8,4-4-24,-12 3 32,7 0-8,-8 0 8,8-3 0,5 0-32,-11 3 24,6 0 8,-10 0-8,9-3 8,-9 3 0,9-3 0,-7 0 0,9 3-8,4-3-24,-15 0 32,10 0 0,-8 3 0,7-3 0,6 0-32,-12 3 32,8-3 0,-10 3-8,10-3 8,4 0-32,-12 3 32,7 0 0,-1-3 0,-5 0 0,11 0-32,-5 0 32,-1 3 0,-6-3-8,8 0 8,4 0-32,-6 0 32,-6 3 0,7-3 0,0 3 0,5-3-32,-12 0 32,9 0 0,-3 3 0,-8-3 0,14 0-32,-4 0 32,-8 0-8,8 3 8,-2-3 0,6 0-32,-12 0 32,9 3 0,-9-3 0,7 0-8,5 0-24,-6 3 32,-7-3 0,9 0 0,-8 0 0,12 0-32,-5 3 32,-7-3 0,8 0 0,-8 0-8,12 0-24,-5 0 32,-6 0 0,6 3-8,-7-3 8,12 0-32,-4 0 32,-10 0 0,10 0-8,-9 3 8,13-3-32,-5 0 32,-7 0-8,8 0 8,-10 0 0,14 0-32,-4 3 32,-8-3 0,7 3 0,-6-3 0,11 0-32,-5 0 32,-1 0 0,0 3-8,0-3 8,6 0-32,-12 3 32,8-3 0,-2 0 0,-7 3 0,13-3-32,-5 0 32,-8 3 0,8-3 0,-7 3-8,12-3-24,-4 0 32,-2 2 0,-7-2 0,7 0-8,6 0-24,-15 0 32,9 0 0,0 0 0,-6 0-8,12 0-24,-3 0 32,-1 0 0,-8 0 0,9 0-8,3 0-24,-6 0 32,-6 0 0,7 0-8,-7 0 8,12 0-32,-5 0 24,-7-1 8,7 0-8,-1-1 8,6 2-32,-6-1 24,-6-1 0,9 1 8,-3-1-8,6 2-24,-6-1 24,-5-1 0,8 1 0,-2 1 0,5 0-24,-4 0 32,-1 0-8,1-2 0,-2 2 0,6 0-24,-5 0 24,1 0 0,-1-1 0,1 1 0,0 0 0,-1-2 0,2 2-8,0 0 8,0 0 0,3 0-24,-1-1 24,-2 1 0,0 0-8,1-2 8,2 2-24,-1 0 24,-1 0 0,1 0-8,-1 0 8,2 0-24,-1 0 24,-1 0 0,2 0-8,0 0 8,0 0-24,0-1 24,0 1 0,0 0 0,0 0 0,0 0-24,0 0 24,0 0 8,0 0-8,3 0 0,-3 0-24,3 0 16,2 0 0,-1 0-16,8 0-432,-12 0 432,3 0-976,9 0-160,-8 0-176,11 0-113,-10 0-95,10 0-96,-4 0 39,-6 0 369,-5 0 1208,18 0-808,-6-2 440,0 1 312,2-1 8,-2-2-144,0 2-672,-12 2 864</inkml:trace>
  <inkml:trace contextRef="#ctx0" brushRef="#br0" timeOffset="679">502 1700 2040,'0'0'0,"0"0"424,0 0-424,0 0 296,3 3-48,0-3-120,-3 0-56,0 0-72,0 3 88,0-3 48,0 0 48,0 0 16,0 0-200,0 0 152,0 0-40,0 0-64,0 0-8,0 0-392,0 0 744,0 0-336,0 0 32,-2-1 40,2 1-128,0 0 176,-1-2 17,-1 1 31,1 1 0,1 0-224,-2-2 208,1 2 8,-1 0-32,1 0 0,1 0-184,-3-1 152,0-1 8,1 2 0,-2 0-16,4 0-144,-2 0 160,-1 0-24,-1 0 0,0 0 24,4 0-160,-6 0 152,0 0-16,1 0 0,1 0-32,-1 0 8,1 0-8,-1 3 8,-1-3-24,6 0-88,-6 3 72,-5-3 0,6 3-16,1 0 8,4-3-64,-14 3 64,10 0 8,-8 0-24,7 1 24,-6 1-32,6-1 8,-7 1 8,8-1-16,4-4-40,-6 5 64,-6-1-24,7 1 16,-1-1-32,-5 1 8,11-5-32,-5 4 24,-1 1-8,-7-1 16,8 0 0,5-4-32,-6 5 24,-6-1-8,8 1 8,-8-1-24,8 1 16,-10-1 1,10 1-26,-8-1 1,12-4 8,-5 5 8,-6-1 9,6 1 7,-7-1 16,12-4-40,-4 3 24,-8 1-8,7 1 8,-7-1 0,12-4-24,-4 5 24,-8-1 16,9 1 0,-3 7-24,0-12 0,0 4 24,2 1-24,-1-1 24,1 8 16,-1-12-24,1 4 16,-1 8-16,1-12 0,0 5 0,1-2-8,-2 1 8,2 1-8,-1-1 24,1 1 0,0-1 0,0 8 8,0-9-40,0 9 32,0-12-8,3 0-40,-2 4 32,1 1 40,-1-1-16,-1 1 16,3-5-72,-3 4 56,0 1-16,2 7 0,-1-12 0,2 0-40,-1 4 48,1 0-8,-1 1 8,-1 7-32,2-12-16,-1 3 32,-1 1-16,1 1 16,-1 7 32,2-12-64,0 3 64,-1 0 24,1 1-16,0 0 24,0-4-96,0 5 88,0 7-8,0-9 8,0 1 0,0-4-88,0 14 80,3-11 16,0 1 8,-3 11-24,3-12-8,1 9 0,0-9-8,1 9 0,-5-12-64,4 3 72,1 10-16,-1-10-24,1 10 8,-5-13-40,12 3 56,-9 9 16,1-7 8,1 10-16,-5-15-64,11 4 48,-8 8 8,2-8 8,7 8 24,-9-9 16,9 11 0,-8-11 32,9 10-24,-13-13-112,3 3 104,9 9 0,-9-9-16,11 9 16,-14-12-104,3 3 89,1 1-9,10 10-24,-11-11-16,1 9 24,9-10-16,-10 10-32,2-9 64,-1 9-48,8-9-16,-12 9 16,5-7-32,-5-5 0,12 11 0,-12-6 0,4 7 32,0-9-56,1 9 24,-1-9 0,1 10-24,-2-10 24,1 10-32,1-10 24,-1 12-16,1-10-8,-5-5 32,4 13-24,-1-8-32,2 9 0,-2-9-8,-3-5 64,4 16-136,0-11-73,1 11-95,-1-11-168,-4-5 472,5 13-632,-1-9-224,1 10-216,-1-11-145,-4-3 1217,12 12-1336,-12-9-72,3 0-72,2 0-25,-5-3 1505,4 3-1184,0-3 384,1 0 400,8 0 328,-13 0 72,3-3-56,9-2-992,-12 5 1048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20.435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2275 2355 1456,'0'0'0,"3"2"16,-3-2-8,2 3 16,-2-3-16,0 3 16,0-3 8,0 0-32,3 0 64,-3 0 40,0 3 8,0-3 24,0 0-136,0 0 136,0 3-8,0-3 8,3 0 8,-3 0-144,0 0 136,0 0 0,0 3 0,0-3-24,0 0-112,0 0 104,0 0 0,0 0 0,-1 3 8,1-3-112,-2 0 96,1 3 16,-1-3-40,1 3 0,1-3-72,-1 3 72,-2-3-24,-2 3 32,1 0-16,4-3-64,-5 0 72,1 3-8,-2-3-8,0 0-8,6 0-48,-12 3 48,7-3 0,-6 0 8,6 3 0,5-3-56,-13 0 56,7 0 0,-11 0 9,5 0 15,12 0-80,-11 0 72,-3 0 0,-1 0 8,2 0-24,13 0-56,-13 0 72,-2-1-8,0-1 8,0 1 0,15 1-72,-15-2 48,0 1 24,0-2 16,0 0 0,-2 1 0,0-1-8,2 2-8,2-1 0,1 1 24,0-2-8,0 1 8,-1 1 40,13 1-136,-12-2 128,0 1 24,0-1-16,8 1-24,-10-1 8,14 2-120,-4-1 88,-11-1 24,11 2-8,-8-1-8,12 1-96,-5 0 104,-1 0-8,-7-2-16,8 2-8,-8 0-8,7 0 0,-7-1-8,8 1 0,5 0-56,-12-1 56,8-1-16,-8 2 24,8-1-24,4 1-40,-12 0 40,7 0-8,-8-2-8,8 2 32,5 0-56,-13 0 72,8 0 16,-8 0 0,9-1-8,4 1-80,-14-2 88,10 2-16,-10-1 32,8 1 0,-7-2-8,9 2 0,-10 0-16,8-1 25,6 1-105,-15-2 80,9 1 24,-8-1-16,8 1-16,-9-1 0,9-1 24,-11 2-8,11-1 24,6 2-112,-13-1 112,9-1-24,-11 1 8,10-1-16,-8 1 0,8-1 16,-8 1-16,7-1 0,-7 1 8,8-2-32,-8-2 24,7 1-16,6 4-64,-15-3 56,11 0 0,-10 2-8,10-1 0,4 2-48,-14-1 56,8-1 8,-8-1-24,9 2 0,-8-1-8,8-1-8,-8 0 24,7 2 0,6 1-48,-13-3 56,8 1-8,-8 1 0,8-2 24,-8 0-24,8 0 16,-8 0-8,9 0-24,4 3-32,-12-2 56,7-1-8,-8 0 8,8-1 8,-10 1-16,11 1 8,-9 0 8,8-1 8,-10 0 16,11 1 8,-11-1-8,9 0-24,6 3-64,-15-3 56,3 0-32,6 0 8,-10 0-56,16 3 24,-6-3 0,-9 2 16,9-2-24,-7 0 48,13 3-40,-6-3 8,-9-2-8,9 2 32,-10 2-8,16 1-24,-6-5 24,-11 4-16,5-4 0,1 3-16,-1-1 24,7-2 8,-8 1 0,8-1 0,5 5-24,-13-4-8,8-2 16,-8 1-16,9 1 24,4 4-16,-12-5 16,7-1-16,-1 2 16,-6-2 8,12 6-24,-4-4 64,-2-1-8,0 1 8,0-1-32,0-1-16,0 2 16,0-2-24,2 1 40,4 5-48,-6-4 24,1-1 0,1 1 16,-1-1-24,5 5-16,-4-4 40,0 0 0,-2-1-16,1 1-16,5 4-8,-6-5 8,2 1-32,-1-1 40,-1 1 0,6 4-16,-4-6 0,-1-6 8,-1 10-16,2-2-16,4 4 24,-12-4 16,9-8 0,-3 9 8,0-3 0,6 6-24,-4-6 16,-2 0-16,0-6-8,0 7 16,6 5-8,-6-5 0,0-7 0,-6 9 16,9-3-8,3 6-8,-4-12-8,-2 7 24,0 1 0,0-8 0,6 12-16,-12-4-8,10-1 8,-2-8 16,-2 8-16,6 5 0,-12-6 41,9-6-41,-1 8-25,-2-1 42,6 5-17,-5-11 0,1 8 32,-1-2 64,1 1-96,4 4 0,-3-3 0,0-3-569,-2 0 17,1-9-32,-2 1-56,2 10 632,-1-8-16,2 8 40,-1-8-8,1 7 0,-2-1 8,1-7-56,-1 9 32,1-8 8,-1 7-8,1-7 40,0 8-40,-1-10-8,1 10 0,1-2-8,3 6 24,-5-15 0,1 11 0,-1-10 8,1 8-8,4 6 0,-5-13-8,1 8 8,1-6-16,-2 6 16,5 5 0,-4-6 32,1-6-32,-1 8-8,-1-1 32,5 5-24,-3-12-16,0 9 16,0-1 0,0 0-8,3 4 8,-1-6 8,-2 0-16,0 0 8,1 0 8,2 6-8,-3-5 16,0 1 0,2-1-24,-1 1-16,2 4 24,-3-6-16,2 2 32,-1-1 0,1 1 0,1 4-16,-2-5-8,1 1 0,-1-1 16,1 1 16,1 4-24,0-3-16,-2-2 16,1 2 40,-1-1-16,2 4-24,-1-3 64,-1-2-8,2 2-56,0-1 8,0 4-8,0-4 0,0 1-8,0-2 24,0 1-16,0 4 0,0-5-8,0 1 16,3-1-24,-3 1 16,3-1 16,-3-1-32,3 0 32,-3 0-8,0 6-8,0-11-24,0 6 32,0-1-24,3-6 8,-3 12 8,0-4 0,0-8 0,3 9-24,-3-3-16,0-6 8,0 12 32,0-4-16,0-8 16,0 7 32,0-7-56,0 12 24,0-4-16,0-8 0,0 8-16,0 4 32,0-6 24,0-6-32,0 7 8,0-7-24,0 12 24,0-4-32,-1-8 24,1 8-16,-2-2 24,1-8-32,-1 10 32,1-2-8,-1-6 16,1 7-8,1-1-16,-2-7-8,1 10 8,-1-9 16,2 8-16,-1-2 0,1-8 8,0 10-8,0-8 0,0 8 16,0-8-32,0 6-16,0-8 32,0 10-24,-1-8 8,1 0 0,0 8 0,0-8-72,0 7-384,0 1 488,0 4 0,0-6 776,0-6-48,0 10 72,0-3 377,0 5-1177,0-6-88,0 0 24,0 0 7,0 0 1,0 1 8,0-1 24,0 2-8,0-2-8,0 6 40,0-5-32,0 1 0,0 0 0,0-1 16,0 5 16,0-4-16,0-1 0,0 1 8,2-1-8,-2 5 16,0-4-24,3-1 0,-3 1 16,0-1 0,0 5 8,0-4-8,0-1-8,0 1 8,0-2-8,0 6 16,0-6 8,0 0-16,0 0-8,0 0-24,0 6 40,0-12-32,0 8 8,0-2 8,0 0 16,0 6 0,0-6-24,0-6 0,0 8-8,0-2 40,0 6-8,0-6-8,0 0 8,0 1 0,0-1-56,0 6 56,0-6-32,0-5 0,0 8 8,0-2 24,-1 1-16,1-1 24,0 1-16,0-1 8,0 5 0,0-12 16,0 9-16,0-1 24,0-8-40,0 12 16,0-1-16,0-2-8,0-2 24,0 1-8,0-1 8,0 1 16,0-1-32,0 1 40,0 4-24,0-5 8,-2-1-16,2 2 24,0-1-24,0 5 8,-1-5-8,1-7-16,-1 7 16,-1 1-8,2-8 8,-1 7 8,-1-7 16,1 8 0,-1-9-8,1 8 0,-1-10-8,1 11-8,1 4 8,0-14-16,-2 10-24,1-9-8,-1 1 0,1 7 8,-1-10 24,1 11 24,-1-8-8,2 12 0,-1-4 0,-1-8 16,1 9-16,1-3-8,0 6 8,-2-6 16,1-6-24,1 10 8,0-4 8,0-5-16,-2 6 8,2-7-8,0 8 8,0 4 0,0-5 8,-1-1-16,1 2 16,0-1-16,0 5 8,-2-6-24,2 2 24,-1-1-8,-1 1 0,2 4 8,0-4 24,0-1-32,-1 1 8,-1-1-16,2 5 16,0-4-8,-1-1 16,-1 1-32,2-1 16,0 5 8,-1-3-16,1-1 24,0 1 8,-2-2 8,1 1-32,1 0-8,-2-1 8,1 1-8,1 4 16,0-5-16,-2 1 0,2-2 8,-1 1 8,1 5 0,-2-4 0,1-1 8,0 1-8,-1-2 0,2 6 0,0-6 8,-1 0 0,-1 0-8,1 2 0,1 4 0,-2-6 0,1 0-8,1 0-8,-2 1 16,2 5 0,-1-4-8,-1-1 8,2 1 0,-1-1 0,1 1 0,0 0-16,-2 2 40,1-1-8,1 3-16,0-1 24,-2-1-16,2 1-24,0-2 8,0 3 8,0-2-8,0 1 32,-1-1-8,1 1-8,0 1-8,0-2 8,0 2 8,0 0 16,0-1-16,0 1-16,0 0 16,0-2-16,0 2 16,0 0-16,0 0 8,0 0-8,0 0 8,0 0-24,0-1 48,0-1-40,0 2 16,0 0-16,0-1 8,0 1 0,0 0 24,0-2-24,0 1 8,0-1-8,0 2 0,0 0-16,0-1 16,0 1-24,0 0 24,0-2 8,0 2 0,0-1 0,0 1-8,0 0 8,0-2-24,-2 1 16,2-1 0,0 1-24,0 1 24,0-2 8,-1 1-8,1-1-24,0 1 40,0-1-32,0 1 16,0-1 24,-2 1-32,2 0 8,0-1 0,0 1-8,0-1 24,-1 2-24,1-1 8,-2-1-8,2 1 8,0-1-8,-1 1 8,1-1 8,0 1-24,0 1 16,-2-2 8,2 1-24,0-1 16,-1 1-8,1-1-8,-2-1 32,1 2-16,-1-1-8,2 2 8,-1-3 8,1 2-24,0-2 8,-2 0 16,2 3-8,-1-3-8,1 0 16,-2 0-16,2 0 0,0 3 8,-1-2 8,-1-1-24,1 2 8,1-2 8,0 3 0,-2-1-8,2-1 8,-1 1 0,1-1 16,0 2-16,-2-1 8,2-1-16,0 1 16,-1 1 0,1 0-8,0-2 16,0 1 0,0-1 8,0 2 0,0 0-24,0 0 24,0 0 24,0 0-24,0 0 8,0 0-160,0 0 272,0 0-112,0 0 8,0 0-32,0 0-232,0 0 472,0 0-216,0 0-24,0 0 16,0 0-336,0 0 640,0 0-312,0 0 16,0 0-24,0 0-392,0 0 792,0 0-400,0 0-16,0 3 40,0-3-32,3 0 0,-3 0 16,0 0 0,3 0-32,-3 0 16,0 0-8,3 3 16,-3-3 8,0 0-16,3 0 16,-3 0 8,3 3-16,-3-3-8,0 3 16,3-3 0,0 0 16,-3 3-16,0-3-16,3 0 16,0 3 16,0-3-16,0 4 24,-3-4-40,3 3 40,0 2-16,0-1 0,0-1 0,-3-3-24,4 3 24,1 0-8,-1 0-16,0 2 32,8-1-16,-9 1 8,2-1 0,-1-1-8,-4-3-16,14 5 8,-14-1-8,12 0 8,-10 1 0,-2-5-8,5 4 0,7 8 41,-9-9-1,1 0-32,-4-3-8,14 5 24,-11-1-24,1 1-8,9 7 16,-10-9 8,2 1 8,7 0-8,-9 1-8,-3-5-8,12 4 8,-9 8 8,10-12-8,-10 5 8,-3-5-16,4 12 24,8-12-8,-9 4 16,2 8-8,-5-12-24,4 3 16,8 0-16,-9 1 0,2 1 16,-1-2-16,8 1 16,-12-1 0,4 2-16,-1-2 16,0 0-8,2 0 8,-2 0-32,-3-3 16,3 3-8,0 0 8,0 0-8,0-3 8,-3 3 16,3-1-32,0-2 0,-3 0 8,0 0 8,3 0-8,0 0 0,-3 0 8,0 0-24,0 0 0,0 0-32,0 0 0,0 0 216,0 0-384,0 0 160,0 0 24,0-1-9,0 1 49,-2-1-32,2-2 16,-1-2-8,-1 1 16,2 4 8,-1-5-8,-1 1-16,-1-1 16,2 1 8,1 4 0,-3-6-8,1 0 0,1-6 0,-2 9-16,3 3 24,-2-6 0,-1 0 8,2-7-24,-1 8 24,2 5-8,-3-6-8,0-7 8,2 8 0,-4 0 8,5 5-8,-3-12 0,1 7-8,-3-7 0,2 8 0,-1-2-8,-1 0-8,2-6 24,-1 9-16,4 3 16,-3-6 0,-2 0 8,2 0-24,0 2 32,0-1-16,0 2-16,-1 0 0,1 0 0,3 3 16,-5-1-8,4-4 16,-2 2 8,0-1-16,0 1-8,-1 1 8,-1 1-16,2-1 0,-1 1-8,4 1 24,-3-1-16,-2-1-8,1 2 16,-1-1 16,5 1-8,-4 0 0,-2-2-24,1 2 8,1-1-16,4 1 32,-6 0-8,0 0-8,-6-2-16,8 2 0,4 0 32,-5 0-32,-7 0 16,8 0-16,-8 0 16,12 0 16,-4 0-32,-8 0-8,7 3 8,-7 0 0,8 0 16,-10 1 16,9 1 8,-10 7-16,15-12 8,-5 3 0,-8 1 16,7 10-16,-9-11 8,9 9-16,-10-10-16,10 12 40,-9-10 0,10 11 8,-8-10 0,9 10-24,-8-11 8,7 9-16,-7-8 8,8 10 0,-2-11 16,6-4-16,-12 15 0,9-12 16,-1 9-32,-2-9-16,6-3 32,-5 4-24,1 1 0,-8 7 16,9-9-16,3-3 24,-5 4-8,1 1-24,-1-1 0,2 1 32,3-5 0,-3 3-16,1 0-16,0-1 16,1 1 0,1-3 16,-3 3-40,1-3 16,1 3-48,1-3-24,0 0-48,0 3-120,3 0-280,0-3-368,-3 0 912,3 3-1456,-1 0-361,1-3-151,2 0 47,-5 0 1921,12 0-1408,-9 0 504,9 0 440,-8 0 352,-4 0 112,12 0-24,-7 0-16,6-1 8,-6-1-8,-5 2 40,13-4-40,-10 1-672,-3 3 712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23.457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71 2396 1048,'0'0'0,"0"0"0,-1 0 8,1 0 0,0 0 8,0 0-16,-2-1 24,2-1 16,0 1 24,0-2 16,0 3-80,-1-3 80,1 0-8,-1-2-8,-1 1-16,2 4-48,-1-6 48,-1 0-8,-1-6-8,2 9 0,1 3-32,-3-4 32,1-8-8,1 7 0,-4-1 0,5 6-24,-1-6 40,-2-6 8,0 8 16,0-1 8,3 5-72,-3-11 72,0 6 8,1-1-8,-1 0 16,3 6-88,-1-12 80,-2 8 16,0-1 0,1-7 0,2 12-96,-1-3 104,-1-2-24,1-1-8,-1 0 0,2 6-72,-1-5 48,0-1 0,-1 2-8,1-2-8,-1 0 8,2 1-8,0-1 0,-1 2 0,1 0-8,0-2 8,0 0 8,-2-6-8,2 12-32,0-3 32,0-2 0,0 1 0,0-2 0,0 6-32,0-6 16,0 0 0,0-6 0,0 11 0,0-4-8,0 1 8,0-1-8,0-7 8,0 12-16,0-3 16,0-1-8,0-2-8,0 1 8,0 5-8,0-5 16,0-7 8,0 10 0,0-4 16,0 6-40,0-6 48,0 0 0,0 0 24,0 0 8,0 6-80,3-4 88,0-2 24,-3 0-8,3 2 0,-3 4-104,3-5 104,-3 1-15,3 1 7,-3-2-8,0 5-88,3-4 80,-3-1-8,3 2-8,-3-1-16,0 4-48,3-5 48,-3 2-16,3-1 8,-3 1-8,0 3-32,0-4 40,3-1-8,-3 1-8,3-1 0,0 1 0,-3-1-8,3 1 0,-3-2 8,3 0-16,-3 0 0,3 0-8,0 1 0,-3 1 8,3-2 8,0 2 8,-3-1 0,3-7-16,0 9-8,-3-3 8,3-6-16,-3 12 8,3-1 16,-3-4 0,0 1-8,2 0 0,-2 4-8,0-6 16,0 0 8,3 1 0,-3 1 16,0 4-40,0-6 24,3 0 0,-3 1 16,3-1 0,-3 2 8,0 0 0,3-2-8,-3 1 16,0 5-56,3-6 64,0 2 0,0-1-8,0 1-8,-3 4-48,3-5 48,0 1 0,0-1-16,0 1 0,-3 4-32,0-6 16,3 1-16,0 1 40,0 0-40,-3 4 0,3-5 16,-3 1 8,3-2-24,0 1 8,-3-1-8,3 2 0,0-1 0,-3 1 0,0 4 0,3-5 16,-3 1 8,3 0-16,-3-1 8,3 1-8,-3 1-8,3-2 24,0 1-16,-3-1 8,3 1 8,-3 1-8,3-2 0,0 2 0,-3 0 0,3-1 0,-3 1 8,3-2 16,-3 5-40,0-2 24,0-3 8,3 1-16,0-1 0,-3 2 8,3-1-16,-3 1 8,3 0-8,-3 3-8,0-5 8,3 1 0,-3-1 8,3 1-8,-3 4-8,3-5 0,-3 1 8,3 0-8,-3-1-16,0 5 16,2-12 0,1 9 8,0-1 8,0-2 0,-3 1 8,3-1-8,0 2 0,-3-2 0,3 0 8,-3 2 16,3-2 0,0 1-8,0 1 16,-3-2-24,3 1 8,0 1 8,-3-1-16,3 1 24,0-1 0,-3 1 8,3-1 8,0 1 0,0 1-8,-3 0-8,0 3-48,0-4 40,3 2 0,0-1-8,-3 0 24,3 0-24,0-1 32,0 1-16,0 0-8,-3 3-40,4-2 56,-1-1-16,0 2 8,0-2-8,-3 3-40,0-3 40,3 0-16,0 0 16,0-2 0,-3 5-40,3-2 40,0 0 8,0-1-24,0 0 0,-3 3-24,3-3 16,0-1 0,0-1 8,2 1 16,-5 4-40,2-5 32,1 1 0,0-1 8,0-1-24,2 0-8,-2 0 24,0 1-16,1-1-8,-4 6-8,3-6 16,2 1-8,-2-7-8,0 9 16,0-1-8,0-1 0,0-1 16,-3 0-24,0 6 0,3-5 16,0-1 0,0 0 0,-1 0 24,-2 6-40,3-5 48,0-1 8,0 2 16,0-8-24,-3 12-48,5-3 73,-2-3-1,1-6-8,-1 11 32,-3 1-96,3-5 96,2 1 0,-2 1-8,1-2-8,-4 5-80,5-4 72,-2-1 0,1 1-8,-1 1 8,-3 3-72,4-5 64,1 1-24,-1-1 16,1 1-24,-5 4-32,4-4 8,1-1 0,-1 1 0,1-2 8,-5 6-16,4-6 24,1 0 8,-1 0-24,1-6-8,6 9 8,-11-3-16,3-6 0,2 9 24,-5 3-16,4-4 0,8-2 16,-9 0 16,2-6-8,-5 12-24,4-5 16,10 1 16,-14-8-24,4 8 8,-4 4-16,4-6 32,8 0 24,-9-6-32,9 9 0,-12 3-24,3-5 32,2-7-24,-1 11 64,8-3 8,-12 4-80,3-6 88,1 1 0,10 1-16,-10-1-8,-4 5-64,15-13 56,-10 10 0,8-3 0,-9 0-16,-4 6-40,14-5 40,-10 1-8,10 0-24,-10-1 24,-4 5-32,12-6-8,-9 0 8,9 0 24,-8-6-24,-4 12 0,12-1 16,-7-4 24,7-7-16,-9 10 16,10-4-16,-9-6-8,8 9 16,-7-2-24,-5 5-8,13-6 16,-10-6 8,11 9 0,-11-1-8,-3 4-16,13-12 24,-9 9-8,8-1 8,-7-2 0,-5 6-24,12-12 40,-8 10 8,10-2-16,-10-2 8,-4 6-40,13-5 24,-10-1-8,11 1 24,-11 0-24,10-1 24,-8 2-8,-1-1 0,11 1 8,-15 4-40,4-5 32,8 1 8,-7-1 16,8 1-16,-13 4-40,5-5 56,9 1-8,-9-1-8,11 1-8,-16 4-32,5-3 32,10-1-8,-11-1 8,11 1-8,-15 4-24,4-5 40,13 1 0,-13-1-8,13 1-16,-17 4-16,11-5 32,-6 1-32,11-1 24,-11 1-8,-5 4-16,16-4 24,-11-1 0,11 1-8,-12-1 16,16 1-16,-16 1 8,14-2-8,-14 1 8,-4 4-24,14-5 8,-10 1 32,10-1-8,-10 2-8,-4 3-24,15-4 16,-11-1-8,10 3 0,-10-3 8,-4 5-16,14-3 32,-10 0-16,10 0 8,-10-1-16,-4 4-8,13-5 0,-10 1 24,11-1-16,-11 1 24,-3 4-32,13-3 16,-8-2-8,6 1 0,-6 1 8,8-2 16,-10 1 0,11 0-16,-11-1 0,9 1-16,-12 4 0,4-5 0,9 1 8,-10-1-16,11 1 24,-14 4-16,4-3 8,10-2 0,-11 2-24,-3 3 16,11-4-8,-8 1-32,2-2 24,8 1 16,-8 1-24,-1-1 24,10 1 0,-11 0 32,1-2-16,-4 5-16,13-3 64,-8 0-16,8-1-24,-1 1 24,-9 0-56,9 0 16,-7 0 8,6-2-16,-8 2 32,9-1-40,-7 1 24,-5 3-16,13-3 0,-10 2-24,10-2 40,-10 0-24,11 1 16,-10-1 8,8 2-32,-7-2 40,7 0-24,-12 3 0,3-2 0,8-1 32,-6 2-32,7-1 0,-9-1 0,1 2-16,10-2 24,-14 3-8,3-2 16,8 1 8,-8-2-16,9 1-16,-9 1 8,-3 1 0,5-2 0,8-1 16,-13 2 1,5-2-1,-5 3-16,12-2 8,-9 1-8,1-1 0,0 1 8,-4 1-8,14-1-16,-11-2 8,1 1 8,1 1 8,-5 1-8,4-2 8,8 1 16,-9-2-40,2 0 0,-5 3 16,4-2 16,8-1-40,-12 2 32,4-1 0,-4 2-8,5-1-8,-1-1 16,8 1 8,-9-1-8,-3 2-8,5-1 8,-1-1 16,8 1-32,-12-2 8,0 3 0,4-2-8,1 1-8,-1-1 16,8 1 32,-12 1-32,3-2 32,2 1-8,-1-1-16,1 1-24,-5 1 16,4-2-16,1 1-16,6 1 32,-11-2 0,0 2 0,5 0-8,-1-1 24,1 1-16,-1-2-24,1 2 24,-2 0 8,1 0 0,-1 0 16,-3 0-24,3 0 0,0 0-40,2 0 40,-2 0-16,-3 0 16,4 0 24,-1 0-8,0 0-24,0-1 16,-3 1-8,3 0-24,0 0 16,0 0 8,-3 0-8,0 0 8,0 0 16,3 0-40,0 0 24,-3 0-16,0 0 16,3 0-8,0 0 32,0 0-16,-3 0-8,3 0 0,-3 0-16,3 0 16,-3 0-32,0 0 32,3 0-33,0 3 33,-3-3-8,3 0 16,-3 0-8,0 3 0,0-3-8,3 3-16,-3-3 0,3 3 32,0-3-24,-3 0 8,0 0 16,0 0-8,2 0-8,1 0 8,0 3-8,-3-3 8,3 0-8,-3 3 0,0-3 24,0 0-16,0 0-8,3 0 16,-3 0-16,0 0 8,0 0-16,3 0 0,-3 0 8,0 0 16,0 3 8,0-3-40,0 0 24,0 0 8,0 0-16,0 0-16,0 0 40,0 0-8,0 0-48,0 0 16,0 0 16,0 0-8,0 0 104,0 0-184,0 0 72,0 0 144,0 0-272,0 0 128,0 0 16,0 0 16,0 0 168,0 0-336,0 0 144,0 0 48,0 0-24,0 0 128,0-2-264,0 2 96,0 0-8,0 0 40,0 0-16,0 0 24,0 0 0,0 0-8,0-1-16,0 1 32,0 0-16,0-2 8,0 2 0,0 0-8,0 0-16,0 0 24,0 0-40,0 0 40,0 0 24,0 0-80,0 0 72,0 0 0,0 0-16,0 0-24,0 0 24,0 0 0,0 0-16,0 0 40,0 0-56,0 0 40,0 0-40,0 0 40,0 0 0,0 0-24,0 0-16,0 0 64,0 0-48,0 0 24,0 0-8,0 0-64,0 0 128,3 0-72,-3 0 8,0 0 8,0 0-16,0 0-16,0 0 48,0-1-32,0 1 8,0 0-8,3 0 0,-3 0 16,0 0-24,0 0 40,0 0-32,3 0 16,-3 0 16,3 0-24,-3 0 0,0 0-8,3 0 0,-3 0 16,3 0-8,-3 0 16,3 0 0,0 0-16,0 0 0,-3 0-8,3 3 0,0-3 8,0 3-8,-3-3 0,0 0-16,3 0 24,0 0 8,0 3 17,0-3-1,0 3-24,-3-3-24,3 0 8,0 3 8,0-3 0,-3 3 8,0-3-16,3 0-16,-3 3 32,3 0-41,-3-3 33,0 0-8,3 3-16,0 0 40,-3-3-16,0 0-8,3 3 0,-3-3 24,0 0-16,0 0 16,3 3-24,-3-3 8,3 3 0,-3 0 0,0-3-24,0 2 8,0-2 16,3 0 0,-3 0-16,3 3 32,0-3-24,-3 0 8,0 3 16,0 0 8,0-3-32,3 3 0,-3 0-24,3-3 24,-3 3-8,0-3 16,3 3 0,-3-3-24,0 0 32,0 0-8,0 3 0,0-3-8,0 0 16,0 0-24,0 0 16,0 0-24,0 0 32,0 0-32,0 0 64,0 0-88,0 0 40,0 0 16,2 0-8,-2 0 0,0 0 8,0 0-16,0 0 8,0 0 16,0 0-32,0 0 56,0 0-32,0 0-56,0 0 104,0 0-88,0 0 32,0-1 0,0 1 32,0 0-56,0 0 24,0-2 24,3 2-16,-3 0 8,0 0-16,0 0-8,0-1 0,0 1-8,0 0 8,0 0 8,0 0-16,0-2 24,0 2 0,0 0-8,0 0-8,0-1 8,0 1 16,0-2-24,0 2 8,0 0 16,0-1-16,0-1 8,0 2-8,0 0-8,0-1 0,3 1 0,-3 0 8,0 0 16,0 0-8,0 0 24,0-2-40,0 2 8,0 0 8,3-1-16,-3-1 8,0 2 8,0 0-8,0 0-16,0-1 0,0 1-16,0 0 16,0 0 16,3 0-8,-3 0 24,0 0 8,0-2-24,0 2 16,0 0 0,0 0-16,0 0-8,0 0-16,0 0 16,0 0 48,0 0-72,0 0 24,0 0 16,0 0 8,0 0 0,0 0-48,0 0 16,0 0 32,0 0-8,0 0 16,0 0-40,0 0 40,0 0-48,3 0 32,-3 0-8,0 0-16,0 0 0,0 0 40,0 0-16,0 0-8,0 0 24,3 0-24,-3 0-8,0 0 8,0 0 16,0 0-32,0 0 56,0 0-80,0 0 88,3 0-32,-3 0-8,0 0-16,0 0-8,3 3 0,-3-3 16,0 0-8,0 3 16,3-3-16,-3 3-8,0-3 16,0 0-16,3 3 16,-3-3-8,3 3 40,-3-3-32,0 0 24,3 3-32,-3 0 16,3-3 0,-3 0-8,0 3-8,0 0-8,0 0 16,3-3-24,-3 0 24,0 3-8,0 0 8,3-3 0,-3 3-8,0-3 8,0 3-16,0-3 8,3 3 0,-3-3 8,0 3 0,0-3-8,0 3-8,0-3-8,0 0 24,0 0-40,0 3-8,0 0 24,0-3-40,0 0 64,0 3-24,0 0 0,0 0-32,-1 0 16,-1 0-24,1 0 8,-1 0-8,1 0 16,1-3 48,-5 4-56,1 1-8,-1-1 24,-1 10-8,6-14 48,-6 3-32,0 8 8,-5-8 8,6 9-16,-7-9 0,12-3 32,-4 15-40,-10-10 8,10 8 16,-10-9-8,14-4 24,-5 15 0,-10-10-8,9 8 0,-9-8 8,15-5 0,-6 13 8,-10-9-24,10 8 8,-6-7 8,12-5 0,-5 13-8,-8-10 8,8 11-8,5-14 8,-12 3-8,8 1-8,-8 0-8,8 8 8,-2-12-8,6 0 24,-12 5 8,7-1 8,1 1 8,-1-1-8,1 1-16,-1-2-8,1 0 8,1 0 24,0-3-8,2 3 0,-2-3-8,1 3-8,1-3 16,-1 3 16,1-3-8,-1 0 0,1 0-16,1 0 8,0 0 16,0 0 24,0 0-56,0 0 48,0 0 8,0 0 16,0 0-8,0 0-304,0-2 552,0 1-232,0 1 0,3 0-16,-3 0-64,0-2 80,3 1-56,0-1 16,-3 1-8,0 1-32,4-2 24,1 1 32,-1-2-32,0 0 32,-4 3-56,5-3 24,7 1 8,-9-1 0,1 0-24,-4 3-8,12-4 33,-9-1-17,2 1 16,8-1-8,-13 5-24,4-4 8,10-8 8,-10 9-16,11-9 24,-10 8-16,11-2 0,-12-6-8,14 7-24,-18 5 24,12-11 0,0 5 0,1-8-8,-8 8 8,11-9 0,-11 9 0,10-10 0,-11 12 8,11-11 8,-11 10-8,11-7 8,-10 8 0,8-9-40,-10 8 24,9-8 8,-9 8-32,-3 5 24,4-13 16,8 8-16,-9-7 8,2 8-8,-5 4 0,4-6 0,8 0 8,-9-6-32,0 9 24,2-1-16,-2-1 8,1 1 8,0-2-8,-4 6 8,5-5-8,-2-1 24,0 2-32,1-2 16,-4 6 0,3-4 8,-3-1-48,3 1 48,0-1-24,-3 5 16,0-4-16,3-1 16,-3 2-40,3 0 40,-3 3 0,0-4-33,0 1 1,0-2 8,0 2-24,0 3 48,0-2-48,0-3 8,0 1 16,0 1-8,0 3 32,0-5-24,-1 2-8,-1-1-8,1-2-8,1 6 48,-3-12-40,0 9 8,0 0-24,-2-2 24,5 5 32,-4-4-40,-1 0-16,1-1 48,-1 1-32,5 4 40,-4-5-24,-8 1 0,8-1-32,-8 1 24,12 4 32,-5-5-32,-10 1 24,9 1 8,-8 0-16,14 3 16,-14-3-24,2-2 0,-3 1 8,1 1 32,0 0-24,-2-1 8,1 1 0,0-2-16,15 5 16,-18-4 0,0-2 0,2 0 8,-2 1-8,18 5 0,-16-4 0,-1-2-40,1 0 8,0 0 8,16 6 24,-17-6-48,1 0 48,1 2-32,0-2 24,15 6 8,-15-6 16,1 0-16,-1 1 24,1 1-32,14 4 8,-13-5-16,7 1-32,-7-1-16,8 3-48,-8 0-40,8 1-96,1-1-120,-1 2-152,5 0 520,-4 0-784,1 0-352,1 0-401,1 3-343,1-3 1880,-2 4-1857,2 1 441,0 7 528,0-8 536,0-4 352,3 14-72,2-11 0,8 10-8,-8-10-8,-5-3 88,13 5-88,-8-1-1032,-5-4 1120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29.186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309 300 3088,'0'0'0,"0"0"0,0 0 8,0 0 16,0 0 16,0-2 16,0 2-56,0 0 64,0-1 0,0-1 16,0 1 8,0 1-88,0-2 96,0 1 8,0-1 8,0 1 0,0 1-112,3-2 120,-3 1 0,0-1 8,0 1 8,0 1-136,0-3 136,0 1 1,0 1 7,0-1 0,0 2-144,0-1 144,0-2 8,0 1 0,0 1 0,0 1-152,0-2 160,-1 1 0,-1-1 8,1 1-8,1 1-160,-2-2 168,1 1 0,-2-1 0,0 2 0,3 0-168,-3-1 176,0 1 0,-1 0 0,-1 0 0,5 0-176,-4 0 184,-1 0-8,1 0 8,-1 0-8,5 0-176,-6 0 184,0 0 0,0 3-8,0 0 8,6-3-184,-11 3 184,6 0 1,-1 0-9,-6 1 8,12-4-184,-4 5 176,-10-1 8,10 10-8,-9-11 0,13-3-176,-5 4 168,-8 11 8,7-11-8,-8 10 0,14-14-168,-6 4 168,-7 13 0,9-13-8,-11 14 0,15-18-160,-5 4 160,-8 16 0,8-8-8,-8 1 0,13-13-152,-4 13 152,-2 1-8,-6-1 0,9 1 0,3-14-144,-5 13 144,-1 0-8,2 1 8,-1-1-8,5-13-136,-4 13 144,-1 1-8,3-1 0,0-1 9,2-12-145,-1 14 136,-1-3 0,2-6 0,0 13 0,0-18-136,0 4 136,0 14 8,3-5-8,0-1 8,-3-12-144,4 12 144,1 0 8,7-7-8,-9 12 8,-3-17-152,12 5 152,-9 10 0,12-11-8,-11 8 8,-4-12-152,18 5 144,-14 7 0,16-10 0,-7 10 0,-13-12-144,13 3 136,1 0 0,1 0-8,0 0 0,-15-3-128,16 3 120,0 0 0,1-3-8,0 3-8,1-3 0,-18 0-104,17 0 88,1 0 0,-1 0-16,-17 0-72,20 0 56,-1 0-8,-1-1-8,0-1-16,16-2-16,-34 4-8,33-12-16,-5 9-8,-6-9-32,-1 8-16,-21 4 72,16-6-112,-2 1-40,-10 1-32,-4 4 184,14-5-216,-11 1-24,1-1-8,8 1 0,-12 4 248,3-5-240,0 1-8,1-1 8,-1 1 8,-3 4 232,5-6-248,-5 6 248</inkml:trace>
  <inkml:trace contextRef="#ctx0" brushRef="#br0" timeOffset="875">857 612 1096,'0'0'0,"0"0"16,0 0 0,0 0 8,0 0-24,0 0 32,0 0 8,3 0 8,-3 0 0,0 0-48,3 0 48,-3 0 16,3 0-8,-3 0 16,0 0-72,0 0 72,3 0 0,-3 0 0,0 0 8,0 0-80,0 0 80,0 0 8,0-2-8,0 1 8,0 1-88,0-2 88,0 0 0,0-1 8,0 0-8,0 3-88,0-3 96,0-2 0,0 1 0,0-1 0,0 5-96,-2-4 104,1-2-8,-1-6 8,-1 7-8,3 5-96,-3-11 96,0 6 8,0-8-8,-1 7 0,4 6-96,-3-15 96,0 9 0,-2-9 0,1 3 0,4 12-96,-5-12 96,2 0 0,-1 0-8,0 1 8,4 11-96,-5-14 88,2 1 8,-1-1-7,-1 1-1,5 13-88,-4-15 88,1 2 0,-2-1 0,1 1 0,4 13-88,-3-13 88,-2 1 0,2-2-8,0 2 8,0 6-8,0-8 8,1 2-8,-1 6 0,3 6-80,-2-14 80,-1 8 0,0-5-8,2 6 8,1 5-80,-2-12 80,1 9 0,-1-3-8,1 0 8,1 6-80,-2-4 80,2-1 0,0 1-8,0-1 8,0 5-80,0-4 80,0 0 0,0 2 8,0-1-8,0 3-80,0-3 80,3 2 0,0-1 8,0-1-8,-3 3-80,3-1 88,0-1 0,2-1-8,-1 2 8,-4 1-88,4-3 80,1 0 8,8 0-8,-10 0 8,-3 3-88,5-5 80,10 2 0,-12 0 0,10-1-8,-13 4-72,4-5 80,13 2 0,-13-1 0,13 0-8,-17 4-72,11-5 80,1 2 0,0-1-8,0-1 8,-12 5-80,14-4 72,-3-1 0,3 2 8,-2-1-7,-12 4-73,13-5 72,-1-1-8,1 2 8,-1 0 0,-12 4-72,12-5 72,-7 1-8,11 1 8,-12 1-8,-4 2-64,15-1 64,-10-1 0,8 1 0,-10-1 0,-3 2-64,12-1 56,-9 1 8,2 0-8,6 0 0,-11 0-56,3 0 56,0 0 0,2 0-8,-1 0 8,-4 0-56,3 0 48,0 0 0,2 0-8,-2 0 8,-3 0-48,3 0 40,-3 0-8,3 0 0,-3 3 0,0-3-32,0 0 24,3 3-8,-3-3-8,0 3-16,0-3 8,3 3-16,-3-3-16,0 3-16,0 0-16,0-3 64,0 3-80,0-1-16,0 1-16,0 0-16,0-3 128,0 3-144,-2 0 0,1 2-8,-1-2 8,-1 0 0,0 1 0,0-1 0,3-3 144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30.686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10 89 1184,'0'0'0,"0"0"16,0 0 8,3 3 8,0-3 8,0 3 8,1-3 0,-4 0-48,5 0 64,-1 3 0,1-3 8,-1 0 0,-4 0-72,5 0 80,6 0 0,-8 0 8,2 0 0,-1 0 8,1 0 0,8-2 0,-10 1 0,-3 1-96,5-2 104,6-1-8,-8 0 8,9 0-8,-12 3-96,3-3 104,2 0 0,8 0-8,-10-1 8,9-1-8,-9 2 8,9-1-8,-9 1 0,-3 3-96,4-5 96,8 1-8,-9 1 0,2 0 0,-5 3-88,4-3 88,1-1 0,-1 1-8,1 0 8,-1 0-8,0 0-8,-1 0 8,0 1-8,-3 2-72,3-1 72,0-2-7,0 1-1,-3 1-8,0 1-56,3-2 48,-3 1-8,0-1-8,0 1-16,0 1-16,0-2 16,0 2-24,0 0-8,0-1-8,0 1 24,0 0-32,0 0-16,-1 0 0,-1 0-8,2 0 56,-3 0-64,2 0-1,-4 0 9,1 0-8,4 0 64,-5 3-64,1 0 8,0-3-16,4 0 72</inkml:trace>
  <inkml:trace contextRef="#ctx0" brushRef="#br0" timeOffset="1">1 291 760,'0'0'0,"0"3"0,0-3 16,0 0-16,0 3 8,0 0 16,3 0 0,0 0 8,-3-3-32,3 3 32,0 0 16,0 0 0,1-3 8,-4 0-56,5 3 64,7-3 0,-9 0 8,8 0 8,-11 0-80,5 0 80,8 0 8,-8 0 0,11 0 8,-16 0-96,5 0 104,12 0-8,-5-2 8,0 1 8,-12 1-112,12-3 104,0 0 8,1 1-8,-1-1 8,-12 3-112,12-3 112,2 0-8,-1 0 8,0-1-8,-13 4-104,14-3 104,1-2 0,-1 1-8,1 1 8,-15 3-104,15-4 96,-1 1 0,-1 0 0,2 0-8,-15 3-88,13-5 88,-1 2-8,-7-1-16,12 1-8,-17 3-56,5-5 32,11 1-24,-11 1-24,10-2-24,-15 5 40,4-4-40,9-1-16,-8 0 8,8 0-16,-13 5 64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32.873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53 835 2280,'0'0'0,"0"0"0,0 0 8,0 0 16,0 3 16,0-3 0,0 3 16,0 0 8,0 0 8,0-3 16,0 0-88,0 3 96,0 0 8,0 0 16,0 0 0,0-3-120,0 2 128,-2 1 8,2 0 8,-1 0 0,1-3-144,0 0 152,-2 3 8,2-3 0,-1 0 0,1 0-160,-1 0 168,-1 0 0,2 0 9,-1 0-1,1 0-176,-2 0 176,1 0 8,1-3 0,-2-1 0,2 4-184,-1-6 184,-1-6 8,1 8-8,-1-8 0,2 12-184,-1-6 192,-1-8-8,2 3 0,-1-4 0,1 15-184,-2-15 184,1-2 0,-1 1-8,1-2 0,1 18-176,-2-18 176,1-1 0,-1 1-8,1 0 0,1 18-168,-2-19 168,1 0 0,-1-1 0,1-1-8,1 21-160,-2-20 161,1-1 7,-1-1-16,1 4 8,1 18-160,-2-20 160,2 1-8,-1 0 0,1-1 0,0 20-152,0-20 144,0 0 8,0 2-8,0-1 0,0 19-144,0-18 144,0 0-8,3 2 8,0 0-8,0-1 0,0 1-8,0 1 8,1 0 0,1 0-8,-1 2 0,1 1 0,-1 0 0,8 0 0,-12 12-128,3-6 128,1-9 0,1 11-8,8-9 0,-10 8 0,9-7 0,-9 8-8,9-2 8,-12 6-120,3-6 112,9 1-8,-8 1 9,-4 4-113,12-5 104,-7 1 0,8 1 0,-10 0-8,-3 3-96,13-3 96,-10 2 0,9-1-8,-7 1 0,7-1 0,-9 2 0,1 0-8,9 0 0,-10 0 0,2 0 0,7 3-8,-12-3 0,4 3-8,-1 0 0,2 0 0,-2 1-8,0 1 0,-3-5-56,3 4 56,0 1-8,-3 7 0,0-12-48,3 3 48,-3 1 0,0 8 0,0-9-8,0-3-40,0 13 48,0-10-8,0 11-8,0-10 8,-2 11-8,-1-10 0,0 12 0,-1-12 0,-1 13 0,-1-6 0,0 0 0,-6-1-8,8 1 8,-2 2-8,-6-2 8,8 1-8,-8-1 0,12-12-24,-5 13 24,-7 1 0,8-2-8,-2 1 8,6-13-24,-12 12 16,8 1 8,-2-1-8,0 0 8,6-12-24,-6 12 16,0 0 0,1 0 8,1-8-8,4-4-16,-5 18 16,1-14 8,0 14-8,1-13 8,1 11-8,-1-11 8,2 9 0,-1-9 0,2 10-8,0-11 8,0 11 0,0-10 0,0-5-24,0 13 24,0-9 0,3 10 8,2-11-8,-5-3-24,4 12 24,0-8 8,1 8-8,7-9 8,-12-3-32,3 13 24,1-8 8,11 8 0,-10-8-8,8 7 0,-9-9 8,13 9-8,-13-9 0,-4-3-24,17 4 16,-5 11 8,-1-11-8,1 10 0,-12-14-16,12 3 8,0 9 0,0-9 0,0 8 0,-12-11-8,12 0 0,-8 5 8,13-1-8,3 11 0,-20-15 0,20 0 0,-4 5-8,-1-2 0,-2-3 0,-13 0 8,5 0-16,10 0 0,-12 0-8,1 0-8,-4 0 32,12 0-32,-9 3-16,0 0-24,2-3-16,-5 0 88,4 0-112,0 0-40,1 0-24,-1 0-40,-4 0 216,5-2-224,-2 1-16,1-4 0,-1 1 8,-3 4 232,3-6-232,0 0 8,0-6-8,0 7 0,-3 5 232</inkml:trace>
  <inkml:trace contextRef="#ctx0" brushRef="#br0" timeOffset="694">881 125 1128,'0'0'0,"0"-1"0,0-1 8,0-1 8,0 3-16,3-4 16,0-1 0,0 1 8,-3-1 0,0 5-24,3-4 32,-3-2 0,0 2 0,0-8 8,0 12-40,0-3 40,0-2 0,0-1 0,0 0 8,0 2 0,0-2 0,-1 2 8,-1-1 0,1 1 0,-2-1 0,-2 1 8,1-1 0,4 5-64,-3-3 64,-2 0 8,1 2-8,1-1 16,-1-1-8,-1 2 8,1-1-8,-2 1 8,6 1-80,-5-2 88,-1 2-8,0 0 8,0 0 0,0 0 0,0 0 8,-5 0 0,8 3-8,-2 0 8,-7 0 8,9 2-8,-3 7 8,6-12-104,-12 3 104,8 9 0,-2-8 0,-6 11 0,8-11 0,-2 14 0,-6-6 8,9 3-8,-2-2 8,5-13-112,-6 15 105,2 2 7,-2-1-8,0 2 0,6-18-104,-4 19 112,-1 0-8,1 1 0,-1-1 0,5-19-104,-3 19 96,2 2 8,-1-1 0,1 0-8,1-20-96,0 18 104,0 2-8,0-1 8,0 0-8,0-19-96,3 20 104,1-3-8,1 1 0,7 0 8,-12-18-104,3 18 96,10-2 0,-9 1 0,11-1 0,-15-16-96,5 16 96,13-1 0,-7 0 0,1-1 0,2-1 0,-1 0 0,1 1 0,0-10 0,1 13 0,-1-13-8,1 9 8,-2-10-8,-13-3-88,15 5 88,-3 7 0,1-12 0,-1 3-8,-12-3-80,12 3 88,-8-3-8,14 0 0,-13 0 0,11 0-8,-12 0 8,11 0-8,-10 0 0,-5 0-72,15-2 72,-11-2-8,11-1 9,-11-7-9,-4 12-64,14-4 64,-10-8 0,8 8-8,-9-11 8,-3 15-64,12-12 56,-9 0 8,1 0-8,8 0-8,-12 12-48,3-15 56,0 0 0,0 0-8,2-1 0,-5 16-48,3-16 48,0-2 0,-3 0 0,0-1-8,0 19-40,0-18 48,0-1-8,0-1 0,0 1 0,0 19-40,-2-21 32,1 0 8,-4 0-8,1 1 0,4 20-32,-5-23 32,-1 2-8,-5 2 0,6-2 0,5 21-24,-12-19 24,8 1-8,-11 2-8,3 1 0,12 15-8,-12-14 0,-1 3-8,-2-1-8,0 7-16,15 5 32,-15-12-56,-1 9-16,-2-1-32,0 1-16,18 3 120,-19-2-144,-1 1 0,1-1 0,0 2 0,19 0 144,-20 0-144,2 5-8,18-5 152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35.676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170 1039 344,'0'0'0,"0"0"8,0 3 16,0-3-24,0 3 40,3-3 16,-3 3 0,3-3 16,-3 0-72,0 3 72,0-3 8,0 0 24,0 0 0,0 0-104,0 3 128,3-3 0,-3 0 16,0 0 16,0 0-160,0 0 168,0 0 32,0 0 8,0 0 8,0 0-1008,0 0 1816,-2 0-792,1 0 24,1 0 32,0 0-288,0-2 312,-2 1 32,1-1 40,-1 1 25,2 1-409,0-2 432,-1-1 40,-1 2 40,1-2 0,1 3-512,-2-3 536,1-2 8,-1 1-8,1 1 0,1 3-536,-3-5 513,1 1-9,-1-1-8,2-1-16,1 6-480,-2-11 456,1 8-48,0-9 16,-1 7-24,2 5-400,-3-15 352,2 11 24,-1-11-104,1 11-24,1 4-248,-2-17 232,-2 5-79,1-3-9,1 2-16,2 13-128,-3-15 120,2-1-24,-2-1 8,0-2-24,0 1 8,-2 0 16,1 1-32,1-3-48,3 20-24,-5-19 0,1-2 0,0-1-8,-1 2 8,5 20 0,-4-19-24,1-2 8,-2 0 0,1-1 24,4 22-8,-5-21 0,-1 1-16,0-1 0,2-2 16,4 23 0,-5-22-16,1 0 40,1-1-8,-1 1-16,4 22 0,-5-19 0,2-2-16,-1 2 32,1-2-40,1 2 40,-1-1-16,2 4-24,-1-1 32,2 17-8,-1-14-32,-2-1 24,1 3-8,1 0 0,1 12 16,-2-5 16,2-8-32,0 9 24,0-2-8,0 6 0,0-6-8,0 0 24,0 1-16,0 1 16,0-1 8,0 1-32,0 1 32,3 1-24,-3 2 0,3-1 0,-3-1 16,3 1 16,0-1 8,-3 2-40,3-1 40,0 1 8,0 0 16,0 0-16,-3 0-48,3 0-24,2 3 16,-1 0-24,0 0 16,-4-3 16,5 3 40,8 1-8,-10 1-24,9 8 24,-12-13-32,3 3 48,11 9 8,-10-7-32,8 8-8,-12-13-16,4 4 56,13 13-40,-13-5 64,15 0 8,-19-12-88,14 14 88,1 0 40,0-1 24,1 2-8,-16-15-144,16 16 128,1 2 8,-1 0-8,2 0-32,-18-18-96,18 18 96,1 0-16,-1 0 0,0-1 40,-18-17-120,16 20 88,0-1 16,1 0-8,1 1-24,-2-1 32,0 0-40,1 1-16,-2 1 16,-15-21-64,15 20 16,-1 1 40,1-2-40,2-2 24,-17-17-40,12 19 24,-1 1 40,-6-3 32,13 0-40,-18-17-56,12 16 88,-8-3-64,14 1-24,-14 1 16,-4-15-16,14 13 8,-10 1-8,8-3 0,-9 1 8,-3-12-8,5 5-32,-1 10 32,1-12-8,-1 10-8,-4-13 16,4 3-8,-1 1-24,0 1 32,0-1-24,-3-4 24,0 5 0,0-1-8,0-1-32,0 0 0,0-3 40,0 3-64,0-3 8,0 0-8,0 3-40,0-3 104,0 0-80,0 0-8,0 0 8,0 0 24,0 0 360,0 0-680,0 0 320,-1 0-8,-1 0-8,2 0 72,-3-1-64,0-1-24,-1 1 32,-2-2 8,6 3 48,-6-3-56,0 0 0,-6 0-24,8-2 16,-11 1 0,3-1 8,6-1 24,-10 1-16,4-1 0,12 6 48,-6-12-24,-11 9-40,4-3 24,1-6 16,12 12 24,-13-5-48,-1-8 16,-2 7-8,1-9-24,15 15 64,-15-12-56,0 0-16,1 6 8,-3-10 16,17 16 48,-16-12-40,-2 0-48,2-3-32,-2 4-24,0-3-40,0 2 40,2 0-56,16 12 200,-17-4-224,3-10-80,0 10-129,1 0-87,1-1-200,0 1-192,7-1-224,-8 1-281,9 1-199,-8 1-72,7 1 63,-1-2 177,-6 1 304,11-1 360,-4 2 320,1-2 264,0 1 168,-1 1 24,1-1-8,1 2 8,1 0-8,2 0 16,-1 0-224,1 0 224</inkml:trace>
  <inkml:trace contextRef="#ctx0" brushRef="#br0" timeOffset="1910">824 30 880,'0'0'0,"0"0"136,0 0-136,0-1 192,0-1 48,0-1 16,0 2 16,0 1-272,0-2 264,0-1-8,0 2-16,0-1-24,0 2-216,0-1 192,0-1-24,-1 1-24,-1-2-8,2 3-136,-1-1 120,-1-1 0,1 1-8,-1 1-8,2 0-104,-3-2 120,0 2-8,0-1-8,-1 1 0,4 0-104,-5 0 80,1 0 0,0 0-15,-2 0-9,6 0-56,-6 0 48,0 0-8,-6 0 0,9 0-8,3 0-32,-6 0 16,-6 3 16,7 0-16,-6-1 24,11-2-40,-5 3 32,-7 2 0,8-1 0,-11 1 0,9-1 0,-9 10 8,9-11 0,-9 9 0,9-8 8,-9 9 0,4-8-8,-1 13 8,6-5 0,-9 2 16,10-2 8,-7 1 16,12-14-88,-3 15 112,-2-1-8,-1 1-16,0 2 0,0 1 16,1-2-16,-1 0 16,2 2 24,1 0-40,0 0 24,1 1 0,1-1 0,1-18-112,0 19 128,0-1 0,0 2 64,0-1 56,0-19-248,0 19 320,3 2 48,0-2 80,1 1 0,-4-20-448,5 21 457,7-2 15,-9-1-48,9 0 0,-12-18-424,4 17 400,9 0-8,-10-1 16,14 0-32,-17-16-376,13 14 384,2-1-32,0 1-72,1-2-8,-16-12-272,15 4 297,1 12-33,1-11-16,-1 8-48,-16-13-200,15 3 128,1 0-16,1 2-8,1-1-8,-18-4-96,17 5 56,1-1-8,0 0-40,0 1 0,0-1-8,1-1-8,-1 0 8,1-3-16,-1 0 8,2 0-24,-1 0 0,2 0-64,-21 0 96,20-1-104,1-4-24,0 1-136,-2-1-56,-19 5 320,18-4-473,-1-2-167,-1 0-152,-1-6-264,-15 12 1056,15-4-1328,0-10-593,-3 10-471,-1-2 231,-11 6 2161,5-12-1720,8 8 784,-10-8 728,2 7 152,-5 5 56,12-6-800,-12 6 800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39.187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85 1058 688,'0'0'0,"0"0"128,0 0-128,0-2 192,0 1 56,0-3 48,0-1 8,0 5-304,0-4 312,-1-2 0,1-6-32,0 9 8,0 3-288,0-12 272,0 0 0,-2 0 16,2-3-16,0 15-272,-1-15 280,-1 2 9,1 0-1,-2-2 0,3 15-288,-3-17 304,1 2-8,1-1 8,-2 0 0,3 16-304,-2-17 296,-1 0 16,2-1-32,-2 1 0,3 17-280,-1-18 232,-2-1-32,0-2-32,1 2-48,2 19-120,-1-21 120,-1 2-24,1-1-16,-1 3-8,2 17-72,-1-20 72,-1 2-24,1-1 24,-1-2-8,2 21-64,-1-18 64,1-1 8,-2 0-24,2 1 8,0-1 8,0 2 1,0 1-1,0-2-8,0 18-56,0-16 40,0-2-16,0 0 24,0 0-8,0 18-40,3-16 40,-3-2 0,3 2-24,-3 1 16,0 15-32,3-15 24,-3 0 8,3 2-16,0-1 8,-3 14-24,3-6 32,0-9 16,0 11-24,0-8 8,-3 12-32,3-4 32,1-2 8,-1 0 40,2 1 32,-5 5-112,3-4 152,0 2 40,1 2-24,1 0-16,-1 0 8,1 3-80,8 0 16,-10 2-8,-3-5-88,4 13 64,8-9-8,-9 11-16,2-3 0,-5-12-40,13 14 16,-8-1 16,10 2 32,-11 0-32,-4-15-32,16 18 64,-11-1-24,11 1-8,-11 2-8,-5-20-24,17 22 32,-5-1 8,0 0 32,3-1-16,-1-2 16,0 2-16,0 2 0,-2-1 32,1 1-8,0-1 16,-8-3-8,13 1-16,-18-19-72,4 19 64,13 1-16,-6-1-8,-6-3 0,10 2-8,-3 0 8,-8-2-16,13 2 24,-17-18-48,4 18 40,12-3-8,-11 0-16,8-2 24,-13-13-40,5 14-8,8-1 24,-8-1 0,8-8-32,-13-4 16,3 17 8,1-13 0,8 13-8,-9-13 24,-3-4-24,5 13 0,8-10-32,-13 2 24,5 8-16,-5-13 24,4 0-8,-1 5 16,0-1-16,0-1-8,-3-3 16,3 3-32,-3-3 8,0 0-8,3 3-16,-3-3 48,0 0-64,0 0-24,0 0-8,0 0 24,0 0 392,0 0-712,0-1 352,0-2 8,-2-2 8,2 5 24,-1-4 0,-1-1-16,1-1 24,-2-6-16,3 12 8,-3-4 8,-2-8 0,1 8 16,0-8-16,4 12-8,-6-6 0,-6-9 8,7 9-8,-7-9-8,0 11 16,1-11-8,-3 9-16,1-9 24,13 15-8,-15-6-8,0-10 8,-1 10 8,-1-9-32,-1 10 16,-1-10-8,1 11-24,-1-9 40,19 13 0,-19-5-32,-1-1 16,-2-6 24,1 9-24,21 3 16,-19-4-8,-2-1 0,3 1 0,2 2 16,16 2-8,-17-1 0,3-2 0,0 1 0,-1 1-8,15 1 8,-12-1 8,1 1 32,5 0-32,-8 0 8,8 2-16,6-2 0,-13 0-24,8 3 24,-1 0-16,0 0 16,1-3-32,0 3-16,-1-3-8,0 3-24,6-3 80,-4 3-104,-1 0-96,1 2-120,1-2-128,3-3 448,-5 3-592,2 0-144,0 1-217,0-1-183,2 0-152,-1 0-104,2 0 15,0 2 105,0-3 344,-1 3 344,1-1 320,-2 1 248,2-5 16,0 4-16,0 1-512,0-5 528</inkml:trace>
  <inkml:trace contextRef="#ctx0" brushRef="#br0" timeOffset="678">804 862 1776,'0'0'0,"0"3"496,0 1-8,3 8 0,-3-12-488,3 0 456,-3 4-24,3 1-40,-3-2-79,0 0-65,0 0-64,0-3-48,0 3-32,0-3-104,0 0 80,0 0-16,0 0-8,0 0 0,0 0 0,0 0 16,-2 0 8,-1-2 0,0-1 8,0-1 24,0-1 24,-1-1 40,-1-5 8,1 6-8,-1-7 16,1 8-16,-2-11-8,0 9-16,0-10-24,-6 1-8,9 1-8,3 14-112,-4-15 136,-2 1-8,-6-1 24,7-2 8,5 17-160,-12-18 128,8-1-16,0 0-48,-2 1 8,0-1 0,-8 1 8,10-2-40,-8 1 8,12 19-48,-5-19 32,-6-1 8,8 0 24,-3 0-16,0 1-7,0 0-1,1 2 0,-1-2 0,0 1-32,-6 0 0,9-3 16,-1 4-24,0-1 40,-1 1 16,1 1-56,-1 1 40,1 0-16,-1 3 8,1 0 16,1 6-24,0-8 24,1 9-8,1-8 16,1 10 32,0 3-88,0-6 96,0 0-32,-2 1 16,2-1 16,0 6-96,0-4 96,0 0 40,0-1-24,0 2-8,0 3-104,0-4 96,0 2 8,0-1 40,3 0-24,-3 3-120,0-3 120,0 2-16,3-1 0,-3-1 0,0 3-104,3-1 128,-3-1 16,3 1-8,2-1 24,-5 2-160,3-1 176,1-1-32,1 1 0,-1-1 24,-4 2-168,5-1 152,8 1 40,-10-2-24,10 2-32,-13 0-136,3-1 80,9 1-8,-7-2-16,8 1 0,-13 1-56,12-3 112,0-1-7,0 2 31,-8-1-8,14 0-40,-6 0 16,0-1-32,0-1-8,-12 5-64,13-3 88,-1-1-8,3-1-16,-2 1 0,1-1 8,0 1-40,1-1 16,0-6 32,-15 11-80,15-3 8,-2-3 16,2 1 16,-3 1-40,2-1 40,1 2-8,-11-1 16,14 1-32,-18 3-16,4-3 32,11 0 0,-12 0-8,11 1-8,-14 2-16,2-3 0,3 2 0,7-1-16,-12 1 8,0 1 8,4-2-8,1 2-16,-1 0 8,1 0-16,-2 0 8,0 0-24,0 0-24,0 0 8,0 0-32,0 0-24,-3 0-40,3 0-72,-3 0 232,0 0-280,0 3-105,0-3-151,0 3-168,0-3-208,0 3-192,0 0-176,0-3-81,0 5-47,0-2 0,-2 1 71,-2 1 145,-1-1 336,-1 8 336,2-9 288,-2 9 192,0-9 0,0 1-928,6-4 968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6:40.588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1 188 1280,'0'0'0,"0"0"352,3 0 72,-3 0-424,3-2 416,0 1-72,-3-1-32,3 1-32,0-4-32,0 3-56,-3-1 0,3-2-16,-3 5-176,0-3 168,3 2 40,0-2-7,1 0 39,1 0 48,7-2 24,-10 2 40,3-1-8,11-1-16,-11 2 8,10-1-16,-11-1 16,11 1-16,-3 0-24,-8-1-24,14-1-8,-6 2 8,1-2-24,1 0-15,1-6-41,0 9-24,1-3-32,-1 0-16,0 0-24,0 2-40,1-2 32,-1 0-40,0 0-8,-2 0 16,0 1-40,-1 1-8,-7-1 16,-5 5-24,16-3 16,-13 0-8,11 0-8,-14 2-8,0 1 8,4-2-8,0 1 8,1 0-8,-1 1-24,-4 0 32,3 0-40,0 0-32,-3 0-16,0 0-8,0 0 96,0 0-128,3 0-32,-3 0-16,0 0-32,0 0 208,0 0-273,0 2-55,0 1-56,0 0-96,0-3 480,0 3-576,-3 2-72,-1-1-80,-1 1-16,5-5 744,-6 12-712,-7-9 31,9 1 25,-10 10 40,14-14 616,-6 4-608,-9 9 96,3-8 168,-1 11 128,13-16 216,-13 5-80,-1 10 48,1-11 8,-2 12-928,15-16 952</inkml:trace>
  <inkml:trace contextRef="#ctx0" brushRef="#br0" timeOffset="1">60 460 1472,'0'0'0,"0"0"0,15 3 520,-3-3 120,6 0 0,-3 0-8,-15 0-632,13 0 648,2 0-39,0-1 7,0-1-56,-15 2-560,16-3 520,1 0-32,0 2-56,1-1-64,-18 2-368,18-4 320,0 1-64,1-2-56,2-1-40,-21 6-160,19-4 120,1-1-32,-4-1-15,-1 2-33,-2 0-16,-1-1-8,-7 2-8,10 2-32,-15 1 24,4-3-40,8 1-57,-9-2-87,9 1-136,-12 3 320,3-3-536,1 1-328,1 1-368,-1-2-321,-4 3 1553,5-3-1496,-1-2 368,-1 1 448,-3-2 456,0 0-840,0 6 1064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7:03.722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1 6 1200,'0'0'0,"0"0"72,4-1 16,0-1 48,8 1 16,-9-1 8,2 2 48,-1 0 24,-4 0-232,5 0 280,-1 0 24,8 0 0,-9 0-40,-3 0-264,5 3 232,6 0-56,-8-3-24,2 3-40,-5-3-112,12 0 64,-9 3-8,1 0-24,8-3-16,-12 0-16,0 3 32,5 0-8,-1-3 0,0 3 0,1 0-8,7-3-8,-9 5 0,0-2 8,1-1-16,-1-2 16,2 3-8,-1 0-16,-4-3 8,5 0 8,-1 3 0,1-3 48,-1 3 32,-4-3-88,4 3 113,1 0-1,-1 0-8,1-3-8,-5 0-96,3 0 80,1 3 8,1-3 8,-1 0 8,1 3 8,7 0 8,-12-3 8,4 0 8,-4 0-136,4 0 144,1 0 40,-1 0-8,8 0 8,-12 0-184,3 3 184,2-3-16,-1 0 0,8 3 8,-12-3-176,3 0 168,2 0-8,6 0 0,-8 0-8,-3 0-152,5 0 144,8 0 0,-10 0-24,9 0-8,-12 0-112,3 0 104,2 0-8,-1 0 8,0 0-24,-4 0-80,12 0 96,-12 0-8,5 0-16,-1 0 0,-4 0-72,5 0 40,-1 0-8,1 0 0,-1 0 16,-4 0-48,5 0 32,-1 0-8,1 0 8,-2 0-15,-3 0-17,4 0 24,-1 0 24,1 0-16,1 0-16,-5 0-16,4 0 32,-1 0-16,0-1 0,0 1-24,-3 0 8,3-2 0,2 1-8,-1 1 16,-1-2 32,-3 2-40,5-1 24,-2 1 24,1 0-16,0 0 0,1-2 8,-1 1-8,1-1 8,-1-1 8,-4 3-48,5-1 72,-1-1-24,1 1 16,-1 1-8,-4 0-56,5 0 56,-1-2 0,1 2-8,-1-1 16,-4 1-64,4 0 40,1-2 0,-1 1-8,1-1 8,-1 2-8,1-1-8,-1 1-24,8-2-8,-12 2 8,3-1-8,2 1 24,-1-2 32,8 1-16,-12 1-32,0 0 64,4-2 16,8 2-8,-12-1 32,0 1-104,5-1 88,-1-1 0,8 1-8,-9-1 0,-3 2-80,5 0 80,-1-1-24,0-1 24,8 1-16,-12 1-64,0-2 40,3 1 112,0 1-152,0-2 0,0 2 8,0 0 0,0-1 0,0-1 0,-3 2-8,5-1 8,-1 1 0,1-2 0,6 1 0,-11 1-8,3-2 8,2 2 0,-1-1 0,8 1 0,-12 0-8,3-2 8,2 2 0,-1-1 8,1 1-8,-5 0-8,12 0 8,-12-2 0,4 1 0,0 1 8,-4 0-16,5 0 8,7 0 0,-12 0 0,4 0 0,-4 0-8,12 0 8,-9 0 0,2 0-8,-1 0 8,-4 0-8,12 0 0,-9 0 8,1 0 0,1 0 0,-5 0-8,12 0 8,-9 0 0,1 3 0,1-3 0,-5 0-8,12 3 8,-9-3 0,8 3 0,-8-3 0,2 3-8,7 0 8,-9-3 0,1 3 0,-4-3-8,14 3 0,-11 0 8,1-3 0,8 3-8,-9 0 8,1-1 0,1 1-8,8 0 8,-10 0 0,9 0-8,-9 0 8,2 0-8,6 0 8,-8 0-8,9 0 8,-9 0-8,2-3 8,-5 0-8,12 3 0,-9 0 8,1 0-8,8 0 8,-12-3-8,3 3 0,1 0 8,8 0-8,-9 0 8,-3-3-8,5 3 0,7 0 0,-9 0 8,1 0-8,-4-3 0,12 3 0,-9 0 8,1 0-8,10 0 0,-11-3 8,1 3-8,10 0 0,-11 0 0,-3-3 0,4 3 0,1 0 8,8 0-8,-10 0 0,1 0 0,8 0 8,-9-3-8,2 3 0,7 0 0,-9 0 0,0-1 0,-3-2 0,11 3 0,-8 0 0,0-3 0,2 3 0,-1 0 0,8 0 0,-9 0 0,0 0 8,2 0-8,-1 0 0,1-3 0,6 3 0,-8 0 0,-3-3 0,3 3 0,2 0 0,7 0 0,-9 0 0,-3-3 0,4 3 0,1 0 0,8 0 0,-10 0 0,-3-3 0,4 3 0,1-3 0,7 3 0,-9 0 0,-3-3 0,4 0 0,1 3 0,7 0 0,-9 0-8,-3-3 8,4 0 0,8 3 0,-9 0 0,0 0 0,-3-3 0,4 0 0,8 3 0,-9 0 0,2-3-8,-5 0 8,4 3 0,8 0 0,-9 0 0,1 0-8,-4-3 8,5 0 0,-1 3 0,10 0 0,-11 0-8,0 0 8,1-3 0,8 2-8,-9 1 8,-3-3 0,5 3-8,-1 0 8,0-3 0,8 3-8,-12-3 8,0 3 0,5 0 0,-1 0-8,1-3 8,-5 0 0,4 3-8,1 0 8,7 0-8,-12 0 8,0-3 0,4 0-8,0 3 8,1 2 0,-1-2-8,-4-3 8,5 3 0,-1 0 0,1 0-8,-1 0 8,-4-3 0,5 2-8,-2-2 8,0 3-8,0-3 8,0 3 0,0 0 0,0-3 0,0 3-8,-3-3 8,2 3 0,1 0 0,0 0 0,2-3 0,-5 0 0,4 3-8,1 0 8,-1 0 0,1 0 0,-5-3 0,4 5-8,1-2 8,-1 0 0,8 1 0,-12-4 0,0 3 0,4 2-8,1-3 8,-1 3 0,-4-5 0,12 3 0,-12 1 0,5-1-8,-1 2 8,-4-5 0,5 3-8,-1 1 8,1-1 0,-1 2-8,-4-5 8,5 4 0,-1 1 8,8-1-8,-9 1 0,0-1 0,1 0 0,8 1 0,-9-1 0,2 8 8,-1-12-8,8 5 0,-9 7 8,-3-12-8,4 3 0,10 0 8,-11 9-8,1-10 0,-4-2 0,14 5 0,-11 7 8,1-9-8,9 1 0,-13-4 0,3 12 8,9-9-8,-9 2 8,2 8-8,7-10 8,-9 1-8,9 8 8,-9-9-8,1 2 8,8 8-8,-9-10 8,1 2 0,-4-5-8,14 4 8,-11 8 0,1-9 0,10 1 0,-14-4-8,2 12 8,10-9 8,-9 2-8,2-1 8,-5-4-16,13 14 8,-10-11 8,11 1-8,-11 9 8,-3-13-16,11 3 16,-8 2-8,9 8 8,-9-10 0,-3-3-16,5 5 16,8 8 0,-10-10 0,2 1 0,-5-4-16,13 12 16,-10-9 8,1 2-8,1-1 0,-5-4-16,4 12 24,8-9-8,-12 0 0,5 2 0,-5-5-16,4 4 24,1 0-8,-1 1 0,-1-1 0,-3-4-16,3 5 24,0-1-8,0 1 0,0-1 8,-3-4-24,3 5 16,0-2 0,-3 1 8,3-1-8,0 0 0,-3 0 8,3 0-8,0 0 0,-3-3-16,0 3 16,3 0 0,-3 1 0,0-1 0,0-3-16,3 3 16,-3 0 0,3 0 0,-3 0 0,3 0 0,-3-3-16,0 5 24,3-2-8,-3 1 0,0-4-16,3 3 16,0 2 0,-3-1 0,3 1 0,0-1 8,-3-4-24,0 4 16,3 1 0,-1-1 0,-2 8 0,0-12-16,3 0 16,0 5 0,0-1 0,-3 8 8,0-12-24,3 3 16,0 2 0,-3-1 0,3 0 0,-3-4-16,0 12 16,3-9 8,-3 0-8,3 2 0,0-1 0,-3 8 0,0-12 0,3 5 0,-3-1 0,3 1 0,-3-1 0,0 0 0,0-4-16,3 5 16,-3-1 8,0 1-8,3-1 0,-3 1 0,0-1 0,0 1 8,0-5-24,3 3 16,-3 1 0,0-1 8,0 2-8,3-2 8,-3 0-8,0 1 8,3-1-8,-3 1 0,0-1 8,3 2-8,-3-2 8,0 1-8,3 1 0,-3-2 8,3 1-8,-3-1 8,0-3-24,0 5 16,3-1 9,-3 1-1,3-2 0,-3-3-24,0 4 16,3 0 8,-3-1-8,0 2 8,0-5-24,3 4 24,-3-1-8,0 2 8,3-2-8,-3-3-16,0 4 24,0-1-8,3 2 8,-3-2-8,0 1 8,3-1 0,-3 0-8,0 1 8,0-4-24,3 3 24,-3 0 0,0 2 0,3-2-8,-3 0 8,3 1 0,-3 1 0,0 7-8,0-12-16,3 3 24,-3 1 0,3 1 0,-3-1-8,0-4-16,0 12 24,0-12-8,3 4 8,-3 1-8,0 7 8,3-9-8,-3 0 8,0 1-8,0 8 0,0-12 8,3 3-8,-3 0 0,0-3-16,0 3 24,0 0-8,0 0 0,0 0 0,0-3-16,3 4 24,-3-1-8,0 0 0,0 2 0,0-5-16,0 3 16,0 0 0,3 1 8,-3-1-8,0-3-16,0 5 16,0-2 0,0 0 0,0 1 0,0-1 0,0 0 0,3 1 0,-3-1-8,0-3-8,0 3 16,0 2 0,0-2 0,0 0 0,0-3-16,0 3 16,0 1-8,0-1 8,0 0 0,0-3-16,0 3 16,0 9-8,0-9 8,0 2-8,0-5-8,0 13 16,0-10-8,0 1 8,0 8-8,0-12-8,0 3 16,0 2-8,0-1 0,0 8 8,0-12-16,0 3 8,-2 1 0,1 1 0,1 8 0,0-13-8,-2 3 8,1-3 0,-1 3 0,1 0 0,-1 0-8,1 0 8,-1 0 0,1 0-8,1-3 0,-2 3 0,1 0 8,-1 0-8,1 0 8,-1 0-8,1 0 0,-1 1 8,1-1-8,1-3 0,-2 3 0,1 2 8,-1-2-8,1 1 0,1-4 0,-2 5 0,1-1 8,1 1-8,-2-1 0,2-4 0,0 5 0,-1-1 0,1 1 0,0-1 0,0-4 0,-2 4 0,2 8 0,-1-7 0,1-5 0,0 4 0,0 8 0,-2-12 0,2 5-8,0-5 8,0 12 0,0-8 0,0 8 0,0-12 0,0 3-8,0 0 8,0 1 0,0 8 0,0-12 0,0 3 0,0 2 0,0-1 0,0 8 0,0-12 0,0 3 0,0 1 0,0 1 8,0 8-8,0-13 0,0 3 0,0 2 0,0 8 0,0-10 0,0-3 0,0 12 0,0-9 0,0 9 0,0-8 0,0 8 0,0-9 0,0 9 8,0-7-8,0-5 0,0 11 0,0-6 0,0 7 0,-1-8 0,1 8 0,0-9 0,-2 9 0,2-9 0,0-3 0,0 12 0,-1-9 0,1 1 0,-2 10 0,2-14 0,0 3 0,-1 1 0,1 8 0,-2-9 0,1 1-8,1-4 8,0 5 0,-1 7 0,-1-8 0,2-4 0,0 5 0,-1 7 0,-1-8 0,2-4 0,0 5-8,-1-1 8,1 1 0,-2-1 0,2-4 0,0 4-8,-1 8 8,-1-7-8,2-5 8,0 4 0,0 1-8,-1-1 8,1 1-8,0-5 8,0 4 0,-2 1 0,2-2-8,0 1 8,0-4 0,0 4 0,0 1-8,0-1 8,0-1 0,0 2-8,0-2 8,0 1 0,0-1-8,0-3 8,0 3-8,0 0 0,0 2-8,0-2-16,0 0-16,0 0-24,0 0-24,3 0-32,-3 0-32,3-1-24,-3 1 0,3-3-8,0 3 0,0 0 0,1-3-1,1 0-23,-5 0 216,0 0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7:12.201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1775 3721 1168,'0'0'0,"0"0"8,0-2 8,3 1-8,-3 1-8,3-3 16,-3 0-8,3 1 16,0-1 24,-3 3-48,0-4 56,0-1 48,3-7 0,-3 8 0,0 4-104,0-14 128,0 3-16,3 5 0,-3-11 24,0 17-136,0-13 112,0-2 8,0 0 40,0 0-16,0 15-144,0-15 168,0-2 0,0 0 24,3-1-40,-3 18-152,0-18 184,0-1 8,0 0-16,0-2 0,0-1 8,0-1 16,0 1 9,0-2 39,0 24-248,0-24 232,0 1 0,0-3 0,0 3 16,0 23-248,-2-26 240,2 1-32,0 1-32,0-1-48,0 0-16,0 25-112,0-24 104,-1 3-24,1 0 8,-2 3-24,2 18-64,0-20 72,-1 0 24,1 1-16,0-2-8,0 21-72,-2-19 80,2-2 0,0 0 0,0 21-80,0-21 96,0-1-24,-1 3-24,1-2 8,0-1-16,0 22-40,0-23 56,-1-1 16,1 1-8,0-1 8,0 24-72,-2-21 56,2-1 0,-1-1-8,1 1-24,-2 0 8,1-1-16,-1 1 0,1 1 24,-1-1 24,2 1-8,-1-1 24,-1 1 16,2-1-8,0 1 0,-1-1 24,-1-1-32,1 1 0,-1 3 8,1-2 9,-1 0-1,2 21-96,0-21 96,-1 0-8,-1 1-32,2-3 8,0 23-64,-1-19 64,-1-2 0,2 2 0,-1-1-8,1 20-56,-2-17 48,1-3 0,-1 2 8,1-1 8,1 19-64,-2-19 56,1-1 0,-1 3-8,2-3 16,0 20-64,0-18 88,-1-1-8,-1 0 24,1-2 8,1 21-112,-2-21 104,1 2 0,-1-2-16,1 2-16,1 19-72,-3-21 80,1 0 16,1-1-16,0 1 0,1 21-80,-2-21 72,-1 0-24,0 0 48,0-1-40,2 0 32,-2 1 0,1-1-32,-1 1 32,3 21-88,-3-23 64,0 1 0,0-2 8,0 2-16,3 22-56,-3-24 64,0 0 16,-1 1-8,1 0-8,3 23-64,-3-22 32,-2 0 0,4-1-8,-3 1 8,4 22-32,-3-24 40,1 3 0,-1 1 0,2-1 0,1 21-40,-3-18 72,1 0-40,1 0 8,-1 0 0,1 2-16,-1 0 40,1 1-24,1-2 0,0 17-40,0-16 56,0 1-16,0-1 0,0 1 16,0 15-56,0-13 8,0-1 0,0 1 0,3-4 16,-3 17-24,0-13 80,0-2 40,0 2-8,3-1-24,-3 14-88,0-13 73,0-2-17,3 2-8,-3 1 8,0 12-56,3-13 56,-3 1-24,3-2-24,-3 1 0,0 13-8,0-15 24,3 2-8,0-1 16,-3 2 0,0 12-32,0-15 8,2 2 16,-2-2-8,0 0-8,0 15-8,0-13 16,0-2 24,3 0-40,-3 0 24,0 15-24,0-12 8,0-1-24,0 0 32,0-1 0,0 1 32,0-1-16,0 1 16,0 7-32,0 6-16,0-16 16,0 10 32,0-9-24,3 3 8,-3 12-32,0-6 40,0-9-32,0 9 16,0-7 8,0 13-32,0-5 8,0-6 16,0 6-8,0-1 0,0-7 8,0 8-8,0-1 0,0-6 16,0 12-32,0-4 24,0 0-8,0-2 24,0 0-16,0 0-8,0 0 24,3 0-32,-3 1 16,0 5-24,0-4 32,0 1 0,3 0-8,-3-3 16,0 0-24,0 0 16,0 0 0,3 3-16,-3 3-16,0-1 48,0-2-16,3 1-16,-3-1 24,0 3-40,0-4 16,3 1-8,-3 0 0,0 0 8,0 3-16,3-3 48,-3 0-40,0 0 40,0 0-32,0 3-16,0-3 16,0 0 0,0 0-8,3 0 0,-3 3-8,0-1 0,0-2 8,0 1 8,0 1-16,0-2-16,3 1 16,-3-1-8,0 0 8,0 3 0,0-1 16,0-2-16,0 0 0,0 0 8,0 3-8,0-3-16,0 0 16,0 0 8,0 0-16,0 3 8,0-3-16,0 0 8,0 0 24,0 0-8,0 3-8,0-3 32,0 0-16,0 0-40,0-1 8,0 4 16,0-3 0,0-2-8,0 1 24,-1-1 0,1 5-16,0-4 0,-2-1 8,2 1-32,-1-2 16,1 6 8,0-6 8,0 0 0,-2 0 16,2 0-24,0 6 0,-1-12 0,-1 9 0,2-3 0,-1 0 8,-1 0 8,1 0-8,-1 0 8,2 2-8,0 0-8,0-1 0,0 1 16,0-1 24,0 2-8,0 3-32,0-3 40,0 0-16,0 2 0,0-1 16,0 2-40,0-1 48,0-1 32,0 1-32,0-1 16,0 2-64,0-1 56,0-1-16,0 2 8,0 0 16,3 0-32,-3 0 8,0 0 0,3 0-40,-3 0 0,0 0 16,0 0 0,0 0-8,3-1 16,-3 1-8,0 0 8,0 0 0,0 0-24,3 0-40,-3 0-8,3 0-56,-3 3-48,3-3-80,-3 0-112,0 0 344,3 3-464,0-3-104,0 3-80,0 0-105,0-3-143,-3 0 896,3 3-1064,0-3-264,0 0-297,1 3-351,-4-3 1976,3 0-2001,2 3 393,-2-3 528,0 0 624,0 0 352,1 0 0,10 0-16,-10 0 0,12-2-952,-16 2 1072</inkml:trace>
  <inkml:trace contextRef="#ctx0" brushRef="#br0" timeOffset="930">4113 1689 2168,'0'0'0,"3"0"-8,-3 0 8,0 0 8,3 0-8,-3 3 0,0-3 0,0 0 0,0 3 0,0-3 0,-2 0 8,-1 0-8,-1 0 8,0 0 0,4 0-8,-5-2 8,1 1 8,-1 1 0,1-2 8,-1 1 0,1 1 8,-2-2 8,-6 2 0,12 0-40,-5-1 48,-8 1 8,7 0 8,-9-2 0,15 2-64,-12 0 72,-1 0 0,0-1 8,-2 1 8,15 0-88,-17-2 88,0 2 8,-1-1 0,-3 1 0,0 0 0,0-1 8,-3-1-8,2 1 8,22 1-104,-24 0 96,-2-2-8,0 1 0,-2-1-8,28 2-80,-28-1 72,-2-1-8,2 2 0,-2-1-8,0 1 0,-1-2-8,1 2-8,1-1 8,29 1-48,-32 0 40,1 0 0,0 0-8,0 0 8,-2 0 1,2 0-9,-2 0 0,0 0 8,33 0-40,-34 0 32,-3 3 8,-32 0-8,4-3 8,65 0-40,-64 3 40,2 0-8,4-3 8,3 0 8,55 0-48,-51 0 40,8 0 16,0 0-8,-2 3 0,45-3-48,-43 0 56,-2 0 0,2 2-8,2-2 8,-3 3 0,3 0 0,-1 0 0,-1 2 0,43-5-56,-42 3 56,1 1-8,-1 1 16,0-1-8,42-4-56,-44 5 56,-32 10 8,14-11 0,7 11-8,55-15-56,-39 4 64,0 10 0,2-10 0,-2 10 0,39-14-64,-38 4 72,-1 12-8,3-4 8,2-7-8,34-5-64,-34 18 64,1-6 8,0-8-8,2 14 8,1-14-8,1 13 8,-1-13-8,3 10 8,27-14-72,-27 2 72,2 12 0,1-11 0,1 1 0,23-4-72,-24 5 72,0-1 0,2 8 8,-4-9 0,26-3-80,-25 3 80,1 2 0,1 6 0,2-8 0,21-3-80,-23 5 80,0-1 0,-1 1 8,0-1-8,24-4-80,-22 12 88,-2-12 0,0 5 0,-1-1 0,25-4-88,-25 5 88,-1-1 0,1 0 0,0 1 8,25-5-96,-24 3 88,0 0 1,0 0 7,2 1-8,-2-1 8,2 0 0,1 0 0,0-3 0,21 0-96,-21 0 96,2 0 0,1 0 0,0 0 8,18 0-104,-17 0 96,-1 0 0,0 0 8,0 0-8,18 0-96,-18 0 96,0-1 8,2-2-8,0 1 0,16 2-96,-15-3 104,0 2-8,2-2 0,-2 0 8,15 3-104,-14-3 96,1 0 0,1 0 0,0 1 8,0-1-8,12 3-96,-12-1 96,6 0 0,-9-1 0,11 1 0,-11-1-8,9 1 8,-10-1 0,10 2-8,6 0-88,-12 0 96,8 0-8,-8 0 0,9 0 8,3 0-96,-5 0 88,-1 0 0,0 0 8,0 0-8,6 0-88,-6 0 88,2 0 0,-2 0 0,2 0 0,-1 3 0,-1-3 1,2 3-9,-1-3 8,1 0-8,2 3 8,-1-3-8,3 0-80,-3 3 80,0-3 0,0 3 0,2-3-8,-1 0 8,1 3-8,1-3 8,0 0-16,0 3 8,0-3-8,0 0-8,0 3 0,0-3-16,3 0-8,0 0-8,0 3-16,1-3-832,1 3-753,-1-3-367,1 0-529,-1 0-223,-4 0 2696,5-2-2305,6-1 641,-8-1 864,2-1 624,-5 5 176,15-4-48,-11 0-16,10 1 0,-10 1 0,9-1-656,-13 3 720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7:26.548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488 142 528,'0'0'0,"0"0"0,3-2 0,0 1 8,1-1 0,-4 2-8,3-2 16,2-1 0,-2 0 0,0 0 8,-3 3-24,3-3 24,0 0 8,-3 1 0,3-1 0,-3 3-32,0-3 40,0 0 8,3 2-8,-3-2 16,0 3-56,0-2 48,0-1 0,0 0 8,0 0 0,0 3-56,0-3 56,0-1 0,-2 1 8,1-2 0,1 5-64,-2-3 64,-2-1 0,-1 1 0,1-1 8,4 4-72,-6-5 72,0 1 0,-8 1 8,10-2-8,-8 1 8,8-1 0,-8 2 0,7-1 0,5 4-80,-13-5 88,8 2 0,-8-1-8,7 0 8,6 4-88,-13-3 88,7 0 8,-11 0-8,11 1 8,6 2-96,-14-1 88,8-1 8,-11 1 0,5 1 0,0 0 8,1 0-8,-1 3 8,0 1 0,12-4-104,-14 5 104,1-1 0,1 8 8,-1-9 0,13-3-112,-14 12 104,1-8 8,1 11 0,0-10 8,12-5-120,-13 16 113,1-3 7,0-1-8,0 2 8,12-14-120,-12 14 112,0 1 8,6 0 0,-10 2-8,16-17-112,-4 16 120,-10 2-8,10 0 8,-10-1-8,14-17-112,-4 20 120,-1-1-8,-1 0 0,2 1 8,4-20-120,-4 21 112,-1-1 0,4 1-8,-1 2 8,2-23-112,-1 20 104,-1 1 0,2 2 0,0-1-8,0-22-96,0 21 104,0 1-8,3 0 8,0-1-8,-3-21-96,5 21 96,-1 1-8,9-2 8,-10-1-8,-3-19-88,5 19 96,10-1-8,-11 0 0,12-2 0,-16-16-88,5 18 88,13-3 0,-5 0-8,2 0 8,-15-15-88,15 13 80,0 1 8,1-10-8,1 14 0,-17-18-80,16 4 72,2 10 8,0-11-8,-1 9 1,1-9-1,-18-3-72,20 3 72,-3-1-8,1 1 0,-18-3-64,18 0 64,0 0-8,0 0 0,1-1 0,-19 1-56,21-4 48,0-10 0,1 8 0,0-9 0,2 2-8,3-3 0,0-2-8,0-2 8,-2 0-8,2-3 0,-2-1 0,0-1-8,-3-2 8,-17 14-8,10-3 0,-11 1 8,11-2-8,-10 1 0,6-2 0,-8 0 0,9 1 0,-12 17-24,3-20 24,0 1 0,0 0 0,0-2-8,0 1 8,-3-2-8,0-18 0,0 1 0,-4 5-8,-13 1 0,3 5 0,14 28-8,-15-22 8,-3 1 0,0 5-8,-1 2 0,-4 2 0,0 6-8,-3-7-8,-1 8-16,-4 1-16,1 1-24,-1 2-32,2 1-16,0 0-24,1 0 0,4 4-8,3 9 0,2-8 0,19-5 152</inkml:trace>
  <inkml:trace contextRef="#ctx0" brushRef="#br0" timeOffset="1537">924 654 432,'0'0'0,"0"0"8,0 0 0,0 0 0,0 0 8,0 0-16,0 0 8,0 0 16,0 0-8,0 0 8,0 0-96,0 0 176,0 0-72,0 0 0,3 0 8,0 3 8,0-3 0,0 0 0,-3 0-48,4 0 64,0 0 0,8 0 0,-9 0 16,2 0 8,10 0 0,-11 0 8,11 0 0,-15 0-96,12 0 112,0 0 0,0 0 0,1 0 8,2 0 0,0 0 0,1 3 8,1-3 0,-1 0 8,3 2 0,-1-2 0,1 3 0,1-3 0,1 3 8,-2 0 8,0 0-8,2 0 8,-2 0 8,2 0 0,-1 0 0,-1 0 8,-19-3-168,18 3 168,1 0 9,-1 0-9,0 0 8,-2 0 0,0 0 0,-1 0-8,0 2 8,-15-5-176,14 3 176,-1-1-8,0 1 8,-1 0-8,-12-3-168,12 3 168,-7 0 0,11 0 0,-12 0-8,11 0 0,-10 0 0,8 0 0,-10 0-8,9-3 0,-9 3 0,1 0-8,1 0 0,7 0 0,-9-3 0,0 3-8,1 0 8,1 0-8,-1 0-8,-1-3 8,2 3 1,-2 0-9,0 0 0,0 0 0,0 0-8,-3-3-120,2 3 128,-2 0-8,3 0 0,-3 0-8,0-3-112,3 3 120,-3 0-8,3 0-8,-3 0 8,3 0-8,-3 0 8,0 1-8,0-1-8,0-3-96,3 3 104,-3 2-8,0-1 8,0 0-8,0-4-96,3 5 96,-3-1 0,0 1-8,0 7 0,0-12-88,3 3 96,-3 1-8,0 8 0,0-7 0,0-5-88,0 11 80,0-6 8,3 8-8,-3-8 8,0-5-88,0 16 80,0-11 0,3 12 8,-3-5-8,0-12-80,0 12 80,3 2-8,-3-1 8,0 0 0,0-13-80,3 14 72,-3 1 0,3-2 0,-3 2 0,0-15-72,0 15 72,3 0 0,0-2-8,-3 2 8,0-15-72,3 15 64,-3-2 1,3 1 7,-3-1-8,0-13-64,3 13 64,-3 2-8,3 0 8,0 0 0,-3-15-64,0 15 56,3-2 8,-3-1-8,3 1 0,-3-13-56,0 12 56,3 0 8,-3-7-16,0 11 8,0-16-56,3 5 56,-3 11-8,3-12 0,-3 11 0,0-15-48,0 5 48,3 8-8,-3-10 8,0 0 0,0-3-48,3 4 40,-3 8 8,0-12-8,3 5 0,-3-5-40,0 4 40,0 1 0,3-1 8,-3-1-8,0-3-40,0 5 32,0-2 8,0 0 0,0 0-8,0-3-32,3 3 32,-3-3-8,0 3 8,0-3-8,0 0-24,0 3 16,0-3 0,3 0 0,-3 2-24,0-2 8,0 0-8,0 0-24,0 0-16,0 0-16,0 0 216,0 0-400,0 0 136,0 0-24,0 0-32,0 0-8,0-1-8,0 0-8,-2-1 8,2 2 184,-1-3-192,-1 0-24,2 3 216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7:28.949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741 280 560,'0'0'0,"0"-2"-8,0 1 8,0 1 0,0-3 0,3-2 0,-3 1 0,3-1 0,-3 5 0,0-4 0,0 0 0,3-2 0,-3 0 0,0 1 0,0-1 8,0 2-8,0-2 0,-1 1 0,1 5 0,-2-6 8,-1 0-8,0 1 8,-1-1 0,4 6-8,-3-12 8,-2 9 0,1-3 8,0-6-8,-2 7 8,0-1 0,0-5 8,-6 6 0,12 5-24,-5-12 24,-1 8 0,-7-2 0,9 0 8,-8 0 0,6 0 0,-8 1 8,8 0 0,-9 0 0,4-1 0,5 2 8,-11-1 0,4 1 0,-1-1 8,0 1 0,-1 1 0,15 3-56,-15-3 64,0 1 0,11 2 8,-10 0 0,14 0-72,-4 0 72,-11 0 8,9 0 0,-10 0 8,16 0-88,-12 3 96,-2 0 0,1 0 0,-1 0 8,14-3-104,-13 3 104,-2 2 8,-1-1 8,-1 8-8,17-12-112,-16 3 120,0 2 8,-2 6-8,2-8 8,16-3-128,-17 14 128,1-10 0,-1 10 0,1-10 8,16-4-136,-15 16 136,0-4 0,1 0 0,0 2 8,1-1-8,-1 0 0,2 2 1,1-1-1,11-14-136,-6 15 144,-9 1-8,10 0 0,-7 1 0,12-17-136,-4 16 136,-2 2 0,0 0 0,0 0-8,6-18-128,-4 17 136,-1 3 8,2-2-8,2 1 0,1-19-136,-2 18 144,1 1-8,1-1 8,0 0 0,0-18-144,3 19 152,0-1-8,1 0 8,10 0-8,-14-18-144,2 16 152,12 0-8,-10-1 8,14 0-8,-18-15-144,12 15 144,1-2 0,4 1-8,-1-2 0,-16-12-136,17 12 136,0-8-16,1 11 8,0-11-16,-18-4-112,19 5 113,2 7-17,-1-9 0,0 0 0,21 0-8,-3-3-8,-2 0-8,-3-3 0,-33 3-72,29-12 64,0-2 0,-4 1-16,-3-3 0,-1-1 0,0-2-8,0-2-8,-3-1 8,-18 22-40,17-24 24,0-3 8,-4 0-8,-1-2 0,-8 0 0,8 0-8,-9-1 8,0 2-8,-3 28-16,3-30 16,-3 3 0,0 0 0,0 1 0,0 26-16,0-24 16,-1 0 0,-4 0 0,-1 2 0,6 22-16,-12-21 16,8 0 0,-11 0 0,9 1 0,6 20-16,-18-18 24,5 0-8,-2 2 0,0 1 0,15 15-16,-18-14 16,1 2 0,-1 6-16,-2-7-8,20 13 8,-4-1-32,-12-2-16,10 0-32,-11 1-16,17 2 96,-13-3-120,1 0-16,0 3-8,-1 0 8,13 0 136,-12 0-152,12 0 152</inkml:trace>
  <inkml:trace contextRef="#ctx0" brushRef="#br0" timeOffset="706">670 597 1312,'0'0'0,"4"0"0,-4 0 0,5 0 16,8 0 8,-8 0 8,13 0 8,-18 0-40,13 0 40,3 0 16,1 0 0,1 0 8,-18 0-64,20 0 64,1 0 16,3 0 0,0 0 0,-24 0-80,25 0 80,2 0 0,-2 0 8,2 0 0,-27 0-88,27 0 88,-2 0 0,0 0 0,0 0 8,-25 0-96,26 0 88,-2 0 0,-1 0 8,1 0-8,-24 0-88,22 0 88,17 0 0,-6 0-8,-9 0 0,-24 0-80,19 0 80,-3 0 0,1 0-8,-1 0 8,-16 0-80,12 0 72,0 0-8,-8 0 8,11 0-8,-15 0-64,5 0 64,10 0 0,-13 0 0,10 0 0,-12 0-64,3 0 64,2 0-8,-1 0 8,8 0-8,-12 0-56,0 0 56,5 0-8,-1 0 8,-1 0-8,-3 0-48,3 0 48,0 0 1,0 0-1,0 0-8,-3 0-40,3 0 40,-3 0 0,3 0 0,0 0 0,-3 0-40,0 0 40,3 0-8,-3 0 8,0 0-8,3 0 0,-3 3 0,0-3 0,3 3 0,-3 0 0,0 0 0,3-3 0,-3 2 0,0-2-32,0 5 32,0-1 0,0 8 0,3-9 0,-3-3-32,0 12 32,0-7 0,0 11 0,0-4 0,0-12-32,0 13 40,0 1-8,3-1 0,-3 2 8,0-15-40,0 18 32,0 0 8,3 1 0,-3 0 0,0-19-40,3 20 40,0-1 0,-3 2 8,3 1 0,-3-22-48,0 21 40,0 1 8,3 1 0,-3-1 8,0 0-8,0-22-48,3 21 48,-3 0 0,0 0 0,0-2 0,0 0 8,3-1-8,-3 0 0,0-2 0,0-16-48,0 15 40,0 2 8,0-4 0,0-1 0,0-12-48,0 13 40,0-8 8,0 13-8,0-14 8,0 12-8,0-13 0,0 11 0,0-11 0,0 1 0,0 8 0,3-9 0,-3 0 0,3 1-8,-3 1 8,0-1-8,2 1 0,-2-2 0,0 0 0,3 0 0,0 0-8,-3-3-24,3 3 24,0-3-8,0 3 0,0-3-16,-3 0 0,0 3-448,3-3-512,0 0-184,0 0-105,-3 0 1249,3 0-1216,0 0 248,0-2 312,0-1 328,-3 3 328,3-4-88,2-8-568,-5 12 656</inkml:trace>
  <inkml:trace contextRef="#ctx0" brushRef="#br0" timeOffset="1399">1982 1482 800,'0'0'0,"-2"-15"-8,2 15 8,-3-17 0,0-4 8,-1 5-8,-1 0 0,1-1 0,-2 1 0,1 0 0,-1-2 0,6 18 0,-5-15 0,-7-1-8,7-1 16,-1 2 0,6 15-8,-12-14 8,8 0 16,-8 2 8,8 0 16,4 12-48,-15-6 48,10-7 16,-11 9 24,10-2 24,6 6-112,-15-5 144,3-1 40,0 2 24,0 2 24,12 2-232,-12 0 248,-1 0 0,1 0-8,0 5-8,12-5-232,-12 12 224,-1-9 0,1 1-8,-1 12 16,13-16-232,-14 5 224,1 14 0,0-2 0,-1-1 1,1 2 7,-1 0-8,-1 1 0,2 2 0,13-21-224,-13 22 208,-1 0-8,2 2-24,-1 1-16,13-25-160,-13 24 144,1 3-24,0 0 16,7 0-8,5-27-128,-13 26 120,9 3 0,-2-1-16,1-1 0,5-27-104,-6 29 88,2 1 8,1 0-16,0 0 8,3-30-88,-2 26 96,2 3-16,0 0 8,0 0 8,0-29-96,3 26 136,2 0 8,7-3 40,-9-2 24,-3-21-208,13 20 232,-9-3 48,14-2-15,-6-3-17,-12-12-248,14 12 216,-1-7-48,2-1-40,1 8-64,-16-12-64,17 0 32,2 0-40,2 3 16,-2-3-32,-19 0 24,22 0-8,-1-3-8,0-3 0,1-6 24,1 8-8,2-13 24,-1 4-16,2-2 0,-26 15-8,27-18 24,0-1 0,1-3 16,-1-2 40,-27 24-80,27-26 80,-2 0 8,-3-1-64,-1-3-56,-21 30 32,17-28-40,-3-2-8,0 2 40,-10-2 0,-4 30 8,14-30-8,-14 2 0,3-2 0,0 2 0,-3 0-8,0 1 0,-2-1-16,-1 1 8,3 27 24,-6-25-48,-6 0-8,8-1 8,-11 4-48,15 22 96,-6-22-64,-10 1-32,4 1-96,-3 1-104,15 19 296,-15-19-489,-3 2-199,-1 0-144,1 2-168,18 15 1000,-21-17-1136,0 4-81,-1 1-55,0 0 224,22 12 1048,-23-4-728,1-8 312,1 9 296,2-2-520,19 5 640</inkml:trace>
  <inkml:trace contextRef="#ctx0" brushRef="#br0" timeOffset="2171">2025 1562 1392,'0'0'0,"-2"0"584,2 3 120,0 0 0,0-3-704,0 3 640,0 0 33,0-3 23,3 3 56,-3-3-752,5 3 808,-1 0-8,1 0-56,7 0-64,-12-3-680,3 0 625,8 3-49,-8 0 0,11 0-40,-14-3-536,12 3 576,-8-1-8,15-2-8,-5 3-16,-14-3-544,13 3 473,2-3-57,1 3-96,1 0-40,-17-3-280,18 0 224,1 3 0,3-3-16,2 0-16,-24 0-192,25 0 192,2 0-16,1 0-8,2 0-8,0 0-24,-30 0-136,31 0 120,2-1-8,1-2 24,2-2-24,-36 5-112,37-4 112,2 1-16,2-1-32,1-1-16,-42 5-48,42-4 56,1-1-24,-5 1 0,-38 4-32,38-5 48,-3 2-24,-1 0 16,-5 0-64,-29 3 24,26-1-48,0 1 16,-4 0-8,0 0 88,-22 0-48,23 0 72,-4 0-40,-1 0-56,-2 0-8,-1 3-24,1 0 32,-2-3 56,-1 3-16,-1 0 0,-7-3-16,9 3 8,-11-3-32,9 3 24,-9-3 0,9 0-24,-9 3 32,0-3-16,-3 0 8,5 0-16,-1 0 0,1 0-16,-1 3 0,0-3 8,-1 0-8,0 0-8,0 0 16,-3 0 24,0 0-56,0 0 16,3 0 0,-3 0-8,0 0 48,0 0-40,0 0-8,0 0 24,0 0-24,0 0 208,0 0-376,0 0 184,0 0-40,0 0 48,0 0 368,0 0-728,0 0 320,0 0 8,0 0-8,0 0 632,0 0-1176,0 0 576,0 0 16,0 0-16,0 0 720,0 0-1392,0 3 704,0-3-16,0 0 16,0 3 0,-1-3-8,1 3 0,-2-3 32,2 0-24,0 3-16,0 1 56,0-1-24,-1 0-16,1-3 0,0 3 24,-2 0-40,1 0 32,-1 0-16,-1 0 0,2 0 16,-1 1-32,1 1 24,1-5-8,-2 4 8,2 8-16,0-9 32,0 2-24,0-5 0,-1 4 24,0 9 0,1-8 0,-2 7 0,2-12-24,0 4 48,0 13-32,-1-13 0,1 12 8,0-16-24,0 12 0,0-7 0,0 13 16,0-4-8,0 1 32,0 0-16,0 2 0,0-3 0,0-14-24,0 17 24,0-1 0,0 2-16,0-2-8,0-16 0,3 18 0,-1 0 0,3 1 24,-2-1 8,-3-18-32,3 17 8,0 0 8,0 0 8,0 1-16,0-2 24,1 0-8,-1-1-16,0 0 8,-3-15-16,3 12 0,2 1 0,-2-8 0,0 13-16,-3-18 16,4 4 8,-1 10-24,0-10 40,0 0-32,-3-4 8,0 5-8,3-1 8,0-1-72,0 0 8,-3 0-96,3-3-152,0 0-160,0 0-240,-3 0 712,0 0-944,3-1-289,0-1-343,-3-4-360,0 6 1936,0-12-2225,3 8 1,-3-11 335,0 2 585,0 13 1304,0-12-728,0-2 432,0 1 184,0 0 24,0 13 88,0-14-96,3-1-840,-3 15 936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7:31.994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451 374 1088,'0'0'0,"3"-5"32,1-10 16,-4 15-48,14-11 80,-11 5 32,0-8 32,0 8 40,-3 6-184,2-13 232,1 8 24,-3-8 32,0 7 16,0-7 8,0 13-312,0-6 312,0-8-8,0 8 0,0-10-24,0 16-280,0-6 280,0-10-23,0 4-1,0 6 8,0 6-264,0-16 272,-1 2 16,-3 2-8,4 12-280,-3-13 296,-2 1-24,2-1 0,-1 1-24,-2 0-24,0 0-16,-8 6-16,10-9-8,-9 9-8,8-9-8,-10 11 16,9-2 16,-9 1 24,3 1 24,1 1 9,-1 0 23,0 1-24,-2 2-24,1 0 8,0 5-24,-2 8-32,-2-10 0,1 12-40,-2-10 0,0 14 8,18-19-152,-18 15 128,1 0 16,-1 4-16,0 0-8,18-19-120,-19 21 168,2 1-24,1 4 16,1-1 0,15-25-160,-13 25 112,1 2 32,0 1-32,6 2 8,-7 0 8,10 1-24,-2 0 24,1 1-48,2-1 8,1 0-16,-1-1 8,2 0 16,0-30-96,0 26 113,0 6 7,3-3 8,2 0 8,-5-29-136,11 31 104,-6-3 40,10-1 32,-2 0 8,-13-27-184,14 23 184,0 1-56,1-5-48,2 1-8,-17-20-72,18 16 72,-2-2 16,2-3-24,0-6 8,-18-5-72,17 12 32,3-9-16,-2 0-8,-1 0-16,-17-3 8,18 0-8,-1 0-8,-1 0-8,0-5 8,-16 5 16,18-4-24,-1-10 40,0 3-8,3-3 24,-20 14-32,19-15 48,2-4-32,1 0 32,-1-4-48,-21 23 0,19-24 0,1-2-32,-1-1-16,-4-4 32,-15 31 16,16-32-32,-2 1 32,-10 0-16,10 1 0,-14 30 16,0-29-8,2-1-8,1 0 0,-3-1 16,0 31 0,0-30-16,0-3-8,-4 2 0,-2-2-16,6 33 40,-16-31-40,10 1 0,-11 2-8,11 0-8,6 28 56,-17-25-80,2-1-48,-2 3-48,1 2-136,16 21 312,-19-21-496,-1 0-297,1 3-503,-2 2-424,21 16 1720,-21-14-2137,-1 3-231,1 5 223,0-8 553,21 14 1592,-19-3-960,0-1 560,1-1 336,2 4-744,16 1 808</inkml:trace>
  <inkml:trace contextRef="#ctx0" brushRef="#br0" timeOffset="476">497 418 1160,'0'0'0,"-2"0"328,1 0 120,-4 0 48,1 0 0,4 0-496,-3 0 520,2 0 32,-1 0 64,1 0 33,1 0-33,0 0-8,0 0-48,0 0-8,0 0-552,0 0 576,0 0 24,3 0 9,-1 0-41,1 0-16,0 0-40,2-1-32,7-1-8,-9 1-32,9-1-24,-8 1-8,12-1-32,-4 2 16,5-1 9,-1-1-33,3 1-8,-19 1-360,20-2 304,-2 0-88,2-1 0,3 1-48,-23 2-168,24-1 152,-1-1-16,1 1-8,3-1 0,1-2-56,2 2 16,0-1-32,1 2-48,0-2 24,3 1 0,2-1-40,1 0 40,-37 3-32,37-3 40,-1 0-40,-2 0 24,-2-1-24,-32 4 0,29-3 0,-2 0 0,0-2 0,-3 4 0,-2-3-8,0 1 0,-1 0-8,-2-2 16,-19 5 0,17-3-16,1 0 0,-4 2 8,0-2-24,-14 3 32,13-2-16,-8 1 24,11-1-24,-12 2 0,-4 0 16,14 0-32,-11 0 16,9-1-8,-12-1 8,0 2 16,4 0 0,1 0-32,-1 0 16,1 0-16,-1 0-24,-1 0 32,0 0-8,-3 3 16,0-3 16,3 3-8,-3 0-32,0 0 8,3 0 0,-3-3 32,0 3-48,3 2 32,-3-1-24,0 1 16,0-5 24,0 4-24,0 8-40,0-9 40,0 1-32,0-4 56,0 14 0,0-11 0,0 10-24,0-10 24,0-3 0,0 13-16,0-8-16,0 8 24,0-10 0,0-3 8,0 14-40,-2-10 48,1 11-8,-1-11 8,2-4-8,-1 17 16,1-5 0,0 0-24,-2-1 24,2-11-16,0 12 8,0 2-8,0-1 40,0 4-40,0-17 0,0 14 32,0 3 0,0 1-32,0-2 16,0-16-16,3 21 24,0 0-8,0-1-8,0 3 16,2-2-24,-1-2 16,-1 2 8,2-2-8,-2 0 16,1 1-8,1-4 0,-1 2 8,-4-18-32,5 15 0,6 0 0,-11 0 8,5-4-40,-5-11 32,4 5 24,-1 10-24,0-11 0,0 1 8,-3-5-8,3 12 8,0-9-8,0 0-16,2 1 16,-5-4 0,4 3-64,1 0-32,-1-3-16,-1 3-144,-3-3 256,5 0-440,-3 0-200,3 0-329,-1 0-351,-4 0 1320,5-2-1792,-1-2-553,-1-2-143,0-7 223,-3 13 2265,3-6-1584,0-14 784,0 4 512,0-2 216,-3 18 72,3-18-72,0 0-720,-3 18 792</inkml:trace>
  <inkml:trace contextRef="#ctx0" brushRef="#br0" timeOffset="1259">2188 1065 784,'0'0'0,"3"-3"40,9-1 40,-12 4-80,4-12 120,8 9 40,-12-1 24,3-2 8,0-6 40,-3 12-232,3-5 256,0 1 32,-3-8 32,0 9 8,0 3-328,0-5 328,3-6 16,-3 8-16,0-2-16,0 5-312,0-6 288,-2-6-31,1 9-9,-4-3-24,1 0 16,0 0 8,-8 2-8,7 0 16,-7-1-16,0 1 0,-1-1-8,-2 1-24,15 4-208,-18-3 168,0 0-8,1 1-8,-4 1-24,21 1-128,-21 0 168,-3 0 0,-1 0 8,-2 4 16,27-4-192,-27 5 168,1-1 0,-1 11-16,-1-11 32,1 13 17,-1-4 31,-1 4-24,3-3-8,-4 4 8,3 3-16,-1 1 8,1 2 0,2 0-24,-2-2 8,2 5-8,2-2-24,23-25-152,-20 26 136,0 3-24,2 1 0,3 1 16,15-31-128,-13 32 112,7-1 0,-7-1-8,8-2 8,-1 2 0,2-2 0,-1 2-8,4-1-8,1-29-96,0 32 136,0-1 0,3 2 48,1-4 8,-4-29-192,14 27 256,-10 0 57,13 0-1,-4-2 72,2-3-72,1-1 8,2-3 0,3-3-48,-21-15-272,21 12 280,1-8-72,2 1-48,0 6-32,-24-11-128,25 0 112,-3 0-8,2 0-32,0 0-48,-24 0-24,24-4-8,1-2-32,-1-9-16,-1 2 8,4-2-40,-2-4 32,2-2-16,1-3 8,-28 24 64,30-27-40,1-1-24,2-8-8,-3 1-16,-30 35 88,31-39-112,-1-4 8,-3 3-24,-5-5-8,-22 45 136,18-48-152,-3-1-8,-11-4 24,8 2-16,-12 2 0,3 2-16,-3 3-40,0 1-16,0 43 224,-1-40-240,-5 0-40,-9 3-57,1 0-151,-2 1-344,-2-1-544,-4 2-569,-3 0-527,-4 1-1,-3 2 625,-3-5 680,-2 1 712,1 2 400,-1-3-544,37 37 600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7:34.965"/>
    </inkml:context>
    <inkml:brush xml:id="br0">
      <inkml:brushProperty name="width" value="0.06996" units="cm"/>
      <inkml:brushProperty name="height" value="0.06996" units="cm"/>
    </inkml:brush>
  </inkml:definitions>
  <inkml:trace contextRef="#ctx0" brushRef="#br0">7017 3494 768,'0'0'0,"-2"0"32,2 0-32,0 0 64,0 0 40,0 0 40,0 0 32,0 0-664,0 0 1208,0-1-448,0-1 32,0 1 32,0 1-336,0-2 320,3 1 16,0-1 48,2 1 16,-5 1-400,3-2 448,9 1 33,-9-2 7,1 0 32,11 1 0,-11 1 8,11-1 0,-3 1-16,-12 1-512,13-2 504,2 1-16,0-1-48,3 1 9,-18 1-449,19 0 408,1 0-40,-1 0-8,5 0-40,-24 0-320,24 0 304,1 3-40,3 0-8,0 0-24,2 0 0,1-3-8,2 4-32,0 1-48,0 7-24,1-9-24,-3 8-16,2-8-8,-33-3-72,31 5 16,0-1-16,-1 10-24,-2-11-24,-14 1-8,2 1 0,0-1 8,2 1-16,-18-5 64,19 4-40,2 1-8,-1-1-88,0 0 8,-20-4 128,21 5-104,-1-1 8,-3 1 48,0-1 24,-17-4 24,15 3-40,-2 0 0,-1 0 0,0 0-8,-12-3 48,12 3-56,-8 0 32,11 0-8,-10 0-8,-5-3 40,11 0-24,-8 3-24,2 0 0,-1-3 24,-4 0 24,5 0-40,-1 3-16,1-3 40,-2 0-8,0 0-8,-3 0 8,3 3 0,-3-3-8,0 0 32,0 0-16,0 0 0,3 3-32,-3-3 16,0 0 32,0 0-32,0 3 0,0-3 0,0 3 0,0-3 32,0 0-32,0 3-8,0 0 32,0-3-16,0 0 24,0 3-24,0 0 32,0 0-56,0 0 8,0-3 40,0 3-48,-2 1-8,1-1 48,-1 2 8,2-5 0,-1 12 24,-1-10-24,-1 12 0,2-10 16,1-4-16,-3 14 0,0-10 24,1 14-8,-1-5-16,3-13 0,-1 12 8,-2 2-8,1 2 24,-1 2 0,3-18-24,-1 18 32,-1 3 0,1 1-24,-1 2 16,2-24-24,-1 23 8,1 4 16,0 0 8,0 1-40,0-28 8,0 29 16,0 0-32,0 3 32,0-3 8,0-29-24,0 33 16,3-3 24,0 1-16,0 0 32,0 0 8,0 2-32,1-2 8,1-1 8,-5-30-48,4 31 32,1-2 16,-1-1-24,1-1 8,-5-27-32,4 23 16,-1-2-8,2 0-8,-3-3-8,-2-18 8,5 15 8,-2 0-8,0-2 8,0-1-16,0-8 0,0 14 16,0-13-16,0 10 8,-3-15 0,3 4-16,0 8 8,0-9 0,-3 1-16,3 1 0,0-1-8,-3-1-16,0 0-16,0-3 64,3 0-88,-3 0-40,0 0-48,0 0-40,0 0 216,0 0-272,0 0-32,3 0-80,-3-1-152,0 1 536,0-3-689,0-2-135,0-7-96,0 8-16,0 4 936,0-6-968,0-9-89,0 11-63,0-13 24,0 17 1096,0-12-856,-2 1 296,1-1 304,-2-2 224,3 14 32,-2-12-16,1-1-392,1 13 408</inkml:trace>
  <inkml:trace contextRef="#ctx0" brushRef="#br0" timeOffset="539">8138 4946 672,'0'0'0,"5"-2"152,-5 2-152,13-4 144,-9-1 16,11-7-8,-3 6-8,-12 6-144,15-16 168,-2 1 24,1 0 0,-2 0 0,-12 15-192,13-16 184,-8-2-16,11 0 0,-12 2 0,-4 16-168,14-18 160,-11 2-8,9-2-8,-9 0-8,-3 18-136,3-18 112,1 2-8,-1 1-16,0-1-24,-3 16-64,3-15 64,0 0-16,-3 2-8,0-1-16,0 14-24,0-13 32,0-1-8,0 1-16,0 0 16,0 13-24,-2-14 8,-2 1 8,0-2 0,-1 2 8,5 13-24,-12-15 24,8 0 8,-2 1 0,-8 1 0,14 13-32,-6-13 48,-7-1 0,7 2 24,-9 6 8,15 6-80,-6-13 88,-9 9 17,4-2-1,5 1 16,6 5-120,-17-4 136,11 2 8,-9 2 16,3 0-8,1 3 16,-3 9-8,2-7-8,-1 12-8,13-17-144,-13 14 144,-2 1-8,0 1 40,0 2 8,0 3-16,0 0 24,2 1-40,-2 2 0,2-1 0,-1 4-8,1 1 0,1 2 56,12-30-200,-6 30 200,-7 1 0,8 2 0,-1 0-32,6-33-168,-6 34 200,0 2-24,3-2 25,2 1-17,1-35-184,-2 35 184,1 0 48,1 1-8,0 0-32,3-2-24,1-1-8,8-2 8,-7-1 48,-5-30-216,13 26 200,-9 1-16,14-3-48,-3-3-24,-15-21-112,15 19 72,1-1-24,2-3-32,0-2-48,-18-13 32,18 5-32,1 8 56,1-10-16,0 0 40,-20-3-48,20 3 32,1-3-64,-1 0 56,3 0-24,-23 0 0,22-3-8,0-3-16,4-7-32,0 7 16,-26 6 40,26-18-80,2 5 16,0-4-48,2-1-32,-30 18 144,15-4-56,3-11 48,-1 9 8,3-12 0,-20 18 0,19-13-8,2-2 0,0 0 8,0-1-8,-2-2 0,2-1 0,-2 1-8,0-3 8,-19 21 8,20-21-8,-2-1-8,-2-1 8,0 0-8,-16 23 16,15-24-8,-3 0-8,-7-1 0,6 1 0,-11 24 16,0-24-16,3 0 0,-3 1-8,0-3 8,0 26 16,0-22-24,-4-2-8,-8 2 8,0-2-8,-16-18 0,-5 7 0,-3 1-8,-4 5-8,40 29 48,-43-22-56,0 4-8,0 5-8,0 7-16,1-6 0,42 12 88,-44-3-112,-1-2-8,-1 2-8,-2 2-16,48 1 144,-46 0-144,0 0-8,1 3 8,4 1 0,41-4 144</inkml:trace>
  <inkml:trace contextRef="#ctx0" brushRef="#br0" timeOffset="2182">7420 5062 1152,'0'0'0,"0"3"40,0 0 8,0-3-48,0 4 56,0-1 40,-2 0 0,-2-3 16,4 0-112,-5 3 144,-7-3 16,8 0 0,-8 0 8,12 0-168,-4 0 176,-13 3 0,4-3 8,-2 0 24,15 0-208,-19 0 216,1-1 8,-4-1 8,-1 1 0,23 1-232,-24-3 232,-1 0 0,-2 0 8,-1-2 17,28 5-257,-30-3 256,-2-1-24,-1-1-8,-1 2-24,34 3-200,-37-4 160,1 1 8,-1-2 0,-3 1-16,40 4-152,-41-3 168,1-2 16,2 1-24,0 1 8,38 3-168,-38-3 152,-1 0-16,0 0-16,-2 0-16,-1 2-8,0-1 0,-2 1-8,2-1 8,42 2-96,-38-1 88,-1 1-16,2 0 16,-2 0-24,39 0-64,-37 0 48,-2 0 8,2 0 8,0 0 8,37 0-72,-39 0 104,-1 0 32,-2-2 24,1 1-8,41 1-152,-43-2 176,-1-1 33,0 0-17,1-1 40,43 4-232,-43-3 208,-5 0-48,0-2-24,-2 1-40,50 4-96,-52-4 64,-2-1-24,1 1 16,-1-1-40,54 5-16,-53-4 8,1 1 0,-2-2-32,0 1 8,54 4 16,-55-3 8,0-2 32,0 1-24,2-1 64,53 5-80,-54-4 80,2-1-32,2 3 48,-2-3-72,52 5-24,-52-4 8,0-1 8,-3 1 0,1-1-8,54 5-8,-54-4 16,-1-1-16,3 1-16,-1-2-16,-2 0 16,0 0-24,0 2-40,-2-2-32,1 0 48,1 0-16,-2-6 80,2 7 48,55 5-48,-55-13-16,-1 7 24,-5-12-48,1 6 0,60 12 40,-61-13-24,-1-2 16,2 2 8,-1-2-40,61 15 40,-59-12-64,-1-5 88,29 13 24,-8-9-48,39 13 0,-38-6 0,-10-12 0,2 4 0,-9 0 0,55 14 0,-55-15-8,-7-2 8,1 1-8,0 0 8,61 16 0,-61-17 0,1 1 0,1 0 8,1-1 0,0-1 16,58 18-24,-29-4 24,0-10 16,-3 10 0,1-11 16,31 15-56,-33-4 56,-1-11 16,1 3 0,-2 6 0,35 6-72,-34-15 72,-4 3 8,1 0-8,-1 0 0,-1 0 0,-1-1-8,1 1-8,39 12-56,-42-12 48,2 0-8,2 6 0,2-10-8,-1 10-8,4-7 8,-1 7-16,3-8 8,31 14-24,-30-4 16,0-2 0,2 0 0,3 0-8,25 6-8,-26-4 8,4-1-8,0 1 8,1 1-8,2 1 0,-1 1-8,2-1 8,2 1 0,0 1-8,16 0 8,-17 0 0,2 0-8,1 0 0,0 3 8,1 0-8,-1 0 0,2 0 8,7 1-8,-12-1 0,11 2 8,-7-1-8,8 1 0,5-5 8,-13 4-8,9 0 0,-8 1 0,9-2 8,-3 1-8,0 1 0,0-2 8,0 0-8,6-3 8,-5 3 0,-1 0-8,2 0 0,0 0 0,-1 0 8,2-3-8,-1 3 0,1-3 8,-2 3-8,2-3 0,0 3 8,0-3-8,3 0 8,-3 0 0,0 0-8,0 0 8,0 0-8,3 0 8,-3 0-8,0 0 8,0 0-8,0 0 8,3 0 0,-3 0-8,0 0 0,-1 0 8,1 0-8,3 0 8,-3 0-8,0 0 8,0 0-8,0 0 8,3 0 0,-3 0-8,0 0 8,-1 0-8,1 0 8,3 0 0,-3 0-8,0 0 0,-2 0 8,2 0-8,3 0 8,-3-2 0,0 2-8,0-1 0,0-1 8,3 2 0,-2 0-8,-3-1 8,2 1-8,0 0 8,-1-2-8,1 2 8,0-1 0,-2 1-8,5 0 8,-4-2-8,-2 2 8,1-1-8,-1-1 0,6 2 8,-4-1 0,-1 1-8,3-2 0,-1 2 8,3 0 0,-3 0-8,-2 0 0,1 0 8,-1-1-8,5 1 8,-4 0 0,-1 0-8,1 0 0,-1 0 8,5 0 0,-4 0-8,-1-2 8,1 2-8,-2-1 0,6 1 8,-4-2 0,-1 1-8,1-1 8,-2 2-8,6 0 8,-6-1 0,1-1-8,1 1 8,-1-1 0,5 2 0,-4 0-8,-1-1 8,2-1 0,0 1-8,3 1 8,-3-2 0,2 1 0,0 1 0,-1-2 0,2 2 0,-1-1 0,-1-1 0,2 2 0,0-1 0,0 1 0,0-2 0,0-1 8,0 1-8,0 0 8,0-2-8,0 1 8,0-2 0,0 2-8,3-1 8,0-1 0,-3 1 0,3-1-8,-3 5 0,3-6 8,0 0 0,0-6 0,0 10-8,-3 2 0,3-12 8,1 7 0,-1-7 0,2 8-8,-5 4 0,4-15 8,-1 9 0,2-10-8,-2 2 8,-3 14-8,4-13 0,-1-2 8,0-1-8,0-1 8,-3 17-8,3-19 0,0 0 0,0-4 8,0 1-8,-3 22 0,3-24 0,0-1 8,0-2-8,-3-1 0,0 28 0,0-28 8,3-4-8,-3 1 0,0-2 0,0 33 0,0-34 8,0 1-8,0-2 0,0-2 0,0 37 0,0-38 8,0 0-8,0-4 0,-2-1 0,2 43 0,0-43 0,0-2 0,-1-1 0,-1-1 0,2 47 0,-1-50 0,-1 0 8,1-1-8,-1-1 0,2 52 0,-3-52 8,0-3-8,-1 0 8,1-1 0,-1-2-8,-1 0 8,1-2 0,-1-1 0,1-1 0,4 62-8,-5-64 8,1 0 0,-2-2 0,1 2 0,-7-1 8,9 0-8,-1 2 0,-2-1 0,6 64-8,-6-62 16,-6 1-8,8 1 0,-2 1 8,6 59-16,-6-58 8,-6 1 8,8 1-8,-1 2 8,5 54-16,-12-53 8,8 1 8,-2-1 0,6 53-16,-5-49 8,-7 2 8,8 1-8,-1 0 0,0 2 8,-7 1-8,9 3 8,-2 1-8,-7 1 8,12 38-16,-3-36 8,-1 2 8,-2 1-8,1 2 0,5 31-8,-6-30 16,2 0-8,0 4 0,-1-1 0,2 2 0,2-1 0,-4 3 0,4-1 0,1 24-8,-3-23 8,1 1 0,1 1 0,-1 1 0,1 2-8,-1-2 8,2 5 0,0 1 0,0-1-8,0 3 8,0 0 0,0 0 0,0 8-8,0-10 8,0 10 0,0-2 0,3 0 0,-3 0 0,3 1 0,-3 1 8,3-1-8,-3 2 0,0 1 8,3-1 0,0 1 0,-3-1-8,3 2 8,-3-1 0,0 1 0,3-1 0,0 1-8,-3-2 8,0 1 0,3-1-8,-3 0 8,3 2 0,-3-2-8,0 0 8,3-2-8,-3 2 8,0-1-8,0 1 0,3-2 8,-3 2-8,0-1 0,3 0 8,-3-1-8,0 2 0,0 3-8,0-4 8,3-1 0,-3 1 0,0-1 0,3 1 0,-3-2 0,0 1 0,0-1 0,0 2 0,0 0 0,0-1-8,0-1 8,0 6-8,0-4 8,3-1 0,-3 1-8,0-1 8,0 5-8,0-4 8,3-1 0,-3 1-8,0-1 8,0 1 0,0 0-8,0-1 8,3 2 0,-3 0-8,0-1 8,3-1-8,-3 2 8,0 0 0,0 0-8,3 0 8,-3 0-8,0 0 8,3 2 0,-3-2-8,3 1 8,-3 2-8,3-1 0,-3-1 8,3 1 0,-3 1-8,3 0 8,-3 0 0,3 0 8,0 0-8,-3 0-8,3 0 8,0 0 0,0 3 8,1 0-8,0 1 8,1 1-8,-1 7 0,8-9 8,-9 10-8,9-8 0,-7 11 8,8-3-8,-13-13-8,4 14 8,11-1 0,-3 3 8,0 1-8,-12-17-8,12 18 8,1 1 0,-1-1 8,2 3-8,-14-21-8,12 19 8,1 0 0,-1 2 8,0-2-8,-12-19-8,12 20 8,-12-16 8,4 11-8,8-10 8,-12-5-16,3 14 8,1-9 8,1 10-8,7-11 8,-12-4-16,3 14 8,1-10 0,1 9 8,-1-10-8,-4-3-8,5 5 8,-2 7 0,1-9-8,-1 0 8,-3-3-8,3 4 0,0-1 0,0 0 0,-3-3 8,0 0-8,0-1-8,0-4 8,0 5 0,-2-4 0,-2-14-8,0 0 8,-10 0-8,14 18 8,-4-21-8,-10 1 0,10-3 0,-11 1 0,15 22 8,-4-21-8,-11 0 0,3 0 0,6 1 0,6 20 8,-17-21-8,4-1 0,0 1 0,-1 1-8,14 20 16,-13-20-8,-2 0 0,0 1-8,2 0 8,13 19 8,-15-18-8,2 0 0,-1 0 0,1 2 0,13 16 8,-14-15-16,1 0 8,0 0 0,-1 2 0,14 13 8,-12-12-8,-1 7 8,0-8-8,1 8 0,12 5 8,-12-4-8,-2 0 8,1 2-8,1 1 8,12 1 0,-15 0-8,2 3 0,-2 8 8,-1-6-8,16-5 8,-18 21 0,1-3-8,-2 1 8,0 3 0,19-22 0,-20 25 0,1 5 0,-2 1-8,-1 2 8,22-33 0,-21 34-8,-1 4-8,-1 0-16,0 2-24,23-40 56,-26 42-96,1 1-16,0 0-40,0 0-8,25-43 160,-26 45-176,-2 3 0,-15 29 0,7-12 0,8-13 8,28-52 168,-21 36-176,21-36 176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02.313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1327 189 752,'0'0'0,"0"0"0,0-2 48,3-1 32,-3-1 48,3 0 48,-3 4-176,0-5 216,0-1 72,0 0 88,0 0 64,0 0 48,0 0 8,-1 2 8,-1-2 40,2 6-544,-4-6 569,1-6 15,0 9 8,-1-9-48,4 12-544,-3-3 528,-2-1-24,1-8-32,-2 9 0,6 3-472,-12-6 448,7-6 17,-6 9-25,6-1 0,-8-8-8,7 7-40,-11 1-8,11-1-8,6 5-376,-16-4 352,3 0-16,1-1-8,0 1-24,12 4-304,-13-2 320,-2-1-7,1 2-9,-2-1-40,16 2-264,-16 0 224,1 0-24,-3 0-8,3 0 0,-3 0 8,-1 3-32,1 0-16,-1 2 0,19-5-152,-18 4 112,-1 1 16,-1 6-24,0-8-32,20-3-72,-21 12 48,-1-7-16,1 7 32,0-8 32,21-4-96,-21 15 88,3-11 8,-1 11-40,0-10-8,19-5-48,-20 18 48,1-14-8,1 12-32,-1-4 32,1 0-8,2 0 8,-2 1 0,2-1-16,16-12-24,-18 14 16,1-1 0,0 0 0,0 1 0,17-14-16,-16 13 16,-2-1-32,2 0 32,-1 0-24,17-12 8,-13 12-16,-2 0 8,2 1 8,-2 0-8,0 1 24,0 1-32,0-2 0,1 2-8,14-15 24,-15 16-48,1-1 32,1 1-16,-2 2 8,15-18 24,-13 16-8,-2 2-8,1-1 8,3 0-16,11-17 24,-14 18-16,2 2-8,0-1-16,1 0 24,11-19 16,-6 21 0,-11 0 8,13 0 8,-13 1-16,17-22 0,-5 19-32,-10 2 8,3-2-8,7 2 24,5-21 8,-12 21 8,8-3 8,-2 1-16,-7 0 8,13-19-8,-5 20 24,-1-1-24,0 0 24,2 1-40,4-20 16,-6 19-16,0 0 24,2-1 0,-1 3 8,5-21-16,-4 19 24,1 1-24,-2 2 24,4-1 0,1-21-24,-3 20 16,1 3 40,1-3-24,-1 1 0,2-21-32,-1 23 40,1-4 8,0 2 0,0-1 40,0-20-88,0 20 96,0 1-16,0 1 32,3-1-16,-3-21-96,3 22 112,1-1-8,1 0 0,-1 1 16,-4-22-120,13 21 128,-10 1 8,2 2-7,7-2-1,-12-22-128,4 24 96,10-2-16,-10 2 8,11-2 24,-11 0 40,14 1 8,-4-3 8,-1 3-16,0-1-32,1-1 40,-1 1-40,0-3 8,-13-19-128,15 20 136,0-2-24,0-1 0,1 0 8,-16-17-120,18 18 96,0-2 24,0 2 8,-2-3-32,-16-15-96,19 16 104,1-3 0,-1 2-24,2-1 8,-21-14-88,19 11 64,4-6-8,0 11 0,6-11-16,-29-5-40,26 13 48,2-10-16,2 9-24,-2-9 8,-28-3-16,32 12 32,0-9-16,1 0-24,1 1 16,-34-4-8,34 3-56,0 0 8,4-3 64,-1 0-16,1 3 0,1-3 8,-2 0-48,0 0 0,-37 0 40,37 0 8,-2 0-24,-3 0 8,-2-1 16,-30 1-8,28-5-16,-1 1 16,0-2-16,1 1 0,-1-1 0,-27 6 16,26-4-16,-2-2 8,0-6-24,0 8 8,-24 4 24,23-12-32,3 7 0,-1-8-16,0 7 8,-25 6 40,24-15-40,0 3 0,-3 6 16,1-12 8,-22 18 16,22-14-40,-1-1 8,0-2-16,0 2 16,-21 15 32,20-17-16,1-1-8,-2-1 0,2-1-24,-21 20 48,21-21-24,4-2 40,-1-1 16,1-1-8,-2-2 40,0 0-32,0-1-16,-1 0 0,-22 28-16,24-30-32,-3-3 0,1 1 40,-22 32-8,21-33-8,-2 0 8,2 4-8,0-3-8,-4 1 0,0-3-16,-2 1 0,-1 1-24,0-1 40,-1 0-40,-1 1 40,-8-1-8,13 0-16,-13 2 24,10 0-40,-11-2 0,1 3-16,-4 30 72,12-31-64,-12 1 0,0-1 0,3 2 24,-3 29 40,0-32-56,0 1 0,0 0 24,-2 0-8,-3 1-32,-7 2 8,6-2-24,-11 2 16,17 28 72,-12-30-40,-4 2 8,0 0-16,-2-1 56,18 29-8,-18-26 16,-3-1-8,-1 0 24,-5 1-32,27 26 0,-26-26-40,-4 2-8,-3 1 16,0 0-16,33 23 48,-35-22 16,-2 1-56,-2 1 8,0 2 48,-2 1-16,-1 3 64,1 0 8,-4 8-16,45 6-56,-44-13 40,-4 10 0,0-3-16,-1 1-32,49 5 8,-49-4-8,0 1 0,3 2-48,-1-1-48,47 2 104,-45-1-192,2-1-168,0 2-96,3-1-113,40 1 569,-40 0-680,3 0-96,3 0-256,1 3-328,33-3 1360,-30 3-1833,3 1-399,1 8-465,2-9-143,2 1 639,-2 10 673,3-11 824,-1 10 640,22-13 64,-21 3-16,2 10-8,-2-10 0,1 0 16,20-3 8,-20 5-392,20-5 392</inkml:trace>
  <inkml:trace contextRef="#ctx0" brushRef="#br0" timeOffset="710">1759 1140 4584,'0'0'0,"-2"0"2241,1 0-297,0 0-351,9 0-345,-9 0-200,-1-2-104,1 2-31,1 0-913,-2-1 816,1-2-88,-1 1-104,1-1-152,-1 2-64,1-1-56,-1 1-72,1-1-40,1 2-240,-2-3 200,2 0-31,0 2-65,0-3 0,0 1-40,-1 1-24,1-1 32,0 2-32,0 1-40,0-2 40,0 1-16,0-1-40,0 1-48,0 1 64,0-2-208,0-1-185,0 2-247,-2-1-280,2 2 920,0 0-1240,0-1-320,-1-1-433,-1 1-351,2 1 2344,-3-2-2641,-1 1-40,-2-1 673,-6 1 672,12 1 1336,-6-2-600,-7 1 544,7-1-528,6 2 584</inkml:trace>
  <inkml:trace contextRef="#ctx0" brushRef="#br0" timeOffset="1162">288 941 3640,'0'0'0,"0"0"0,0 0 2025,0 0-57,0 0-288,0-2-175,0 2-1505,0-1 1424,0 1-24,0-2-63,-2 1-193,2 1-1144,-1-2 936,-1 2-160,1-1-88,-2 1-95,3 0-593,-1-2 528,-2 1-48,1-1-80,2 2-400,-3-1 328,2-1-56,-1 1-48,-1-1-96,3 2-128,-1-1 136,1-1-24,-2 1-40,2 1-8,0 0-40,0 0-24,0 0 32,0 0-64,0 0-112,0 0-152,0 0-152,3 3-232,0-3-296,-3 0 976,3 0-1377,0 3-463,0-3-633,0 3-575,-3-3 3048,3 3-3465,-3-3 424,3 0 889,0 3 976,0-3 928,-3 0-264,0 0 512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04.653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99 60 776,'0'0'0,"0"-2"0,0 1 0,0 1 0,0-2 8,0-2 0,0 2 0,0 0 8,0 2-16,0-3 8,-2 1 16,2-2 24,0 1 40,0 3-88,-1-2 136,1-1 40,-2 2 80,2-4 96,0 5-352,0-1 456,0-1 72,0 1 48,0-1 8,0 2-584,-1-1 568,1-1-31,0 1-9,0-1-24,0 2-504,0-1 512,-2-1 80,2 1 40,-1-1 48,1 2-680,0-1 704,-1-1-63,1 2-25,0-1-40,0 1-576,-2 0 544,1 0-8,-1-2-40,1 2-16,1 0-480,-2 0 480,2 0-15,-1 0-9,-1 0 40,2 0-496,-1 0 528,-1 0 40,1 3-8,-1 0-16,2-3-544,-1 5 504,-2 7-24,1-8-39,1 11-25,1-15-416,-2 5 408,1 14-56,-1-4 16,1 1 0,1-16-368,-2 19 344,1 2-24,1 1-8,0 1-40,0-23-272,0 26 232,0 3-8,0-1-24,0 2-40,0-30-160,0 32 160,3 1-24,0 3-8,0-1-16,-3-35-112,0 34 136,3 1-31,0-1-9,0 0-8,-3-34-88,3 33 24,0-1 32,-3 0-24,3-6 0,-3-26-32,0 27 0,0-2 16,3-1-16,-3 0 16,0-24-16,0 19 0,0-1-16,0 0 16,0-2-24,0-16 24,0 16 16,0-1-8,0-1-16,0-2-24,0-12 32,0 4-24,0 9-8,0-10 8,0 9 16,0-12 8,0 3-24,0 2 16,0-1-32,0 1-8,0-5 48,0 4-64,0-1-16,0 0-1,0 0-31,3-3-16,-3 0-24,0 3-48,2-3 0,-2 0 200,0 0-240,3 0-24,-3 0-64,3 0-64,-3 0 392,3-2-496,-3 2-128,3-1-128,0 1-97,0-1-135,0-1-168,0 1-152,-3-4-209,0 5 1513,3-3-1672,2-1-208,-2-1-225,0-1-159,-3 6 2264,3-12-2089,0 8 545,0-2 608,1-9 600,-4 15 336,3-4-48,1-11 16,-1 9 0,2-9 0,-5 15 32,4-12-672,-4 12 672</inkml:trace>
  <inkml:trace contextRef="#ctx0" brushRef="#br0" timeOffset="545">1200 222 824,'0'0'0,"0"0"0,-2-3 0,1-2 16,1 1 0,-2-2 48,1 2 48,-1 1 88,-1-2 120,2 2 112,1 3-432,-3-4 552,1-1 64,1 1 8,-2 1-24,3 3-600,-2-2 561,1-1-41,-2 0 8,2 0-8,1 3-520,-2-1 544,-1-1 16,2 1-16,-2-1 0,3 2-544,-2-1 536,1 1-63,-1 0 23,1 0-32,1 0-464,-2 0 464,1 0 40,1 3-32,-2-3 0,1 3-32,-1 0-48,1 1-8,1 1-23,0-5-361,-2 12 376,2-9 0,0 9-8,-1-8 32,1-4-400,0 12 400,0 0-48,-2-8 0,2 16-16,0-20-336,0 14 320,0 1 48,0 3-48,0 1 0,0-19-320,0 21 305,0 4-49,3 1 8,0 0-40,-3-26-224,3 32 208,0-4-24,0 3-32,0 0-24,-3-31-128,3 31 96,-3 4 16,0-3-8,0 0-8,0-32-96,3 29 112,-3-2-48,0 1 8,0-1-24,0-27-48,0 25 40,0 0-24,0-1 8,0-1-24,0-23 0,0 20-8,0 0 40,0-6-32,0 3 8,0-17-8,0 12 8,0 0-32,3 1 8,-3-9 8,0-4 8,3 18 8,0-13 24,-3-1-24,0 1 0,0-5-8,0 4-32,3 1 8,-3-1-8,3-1 0,-3-3-16,3 0-88,0 0-32,-3 0-104,0 0 272,3 0-360,0 0-88,-3 0-152,3-2-89,-3 2 689,0-1-832,3 1-184,0-1-152,0-1-265,-3-1-311,3-1-280,-3-1-329,0 1-111,0-2 439,0 6 2025,0-12-1432,-2 9 704,-1-2 560,3 5 168,-3-6-40,2 1-8,-2 0 0,1 1-576,2 4 624</inkml:trace>
  <inkml:trace contextRef="#ctx0" brushRef="#br0" timeOffset="1092">1264 1017 816,'0'0'0,"4"-2"0,-4 2 0,12-4 8,-9-8 0,9 9 0,-12-2 8,0 5-16,3-4 48,0-1 56,0 3 72,-3 0 104,0 2-280,0-3 400,3 0 128,-3 0 120,0 2 48,0 1-696,0-2 688,0-1-55,0 2-25,0-1 8,0 2-616,0-1 640,-3-1 8,-2 1 16,1-1-16,4 2-648,-5-3 625,-7 2 7,8-2 8,-9 1-16,13 2-624,-14-1 632,2-2-32,-2 1-16,-3 1 16,-1-2 1,-1 1-1,0 1-32,-4-1-48,-2 1-8,25 1-512,-25-1 456,-2-1 0,0 2 0,1-1-24,-3 1-15,0 0-25,-2 0-48,1 0-16,30 0-328,-30 0 352,-1 0-40,0 0-48,-3 0-16,34 0-248,-33 0 184,-1 0-24,0 0 48,-1 3-16,35-3-192,-34 0 200,2 2 16,-3-2-8,6 0-8,2 0 0,0 0-24,2 3-32,0-3-56,25 0-88,-26 0 64,1 0-16,1-1 1,-1 1 7,3 0 16,0-2-16,1 2-8,0-1-24,2 1-32,2-1 8,0 1-16,0 0 0,1-2 32,1 2-48,0 0-32,9-1-24,-10 1-129,10 0-55,-6 0-104,8 0-176,4 0 552,-6 0-616,1 0-176,-1 0-160,2 0-177,4 0 1129,-5 0-1520,4 0-448,-1 3-465,-1-3-591,3 0 3024,-1 2-3289,1-2 600,0 3 761,0 0 984,0-3 944,0 0-120,0 0 88,0 0 0,3 0 8,-3 0 24,3 0-544,-3 0 544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06.782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908 238 872,'0'0'0,"0"0"40,3 0 48,-3 0 64,0 0-152,0 0 240,3 0 80,-3 0 144,3 0 112,-3 0 112,0 0 64,0-1 9,0-1 7,0 2-768,0-1 768,0 1 24,0-2 16,0 2 72,0 0-880,3 0 969,-3 0 31,0-1-24,0 1-80,0 0-896,0 0 760,0-2-95,0 1-41,0-1-104,0 2-520,0 0 504,0 0-48,-1 0-64,-1 0-8,2 0-384,0 0 336,-1 0-16,-1 0-8,1 0-16,1 0-296,-2 0 304,-1 0-39,0 0-25,-1 0 0,4 0-240,-5 0 208,2 0 8,-1 0 0,-1 0-32,5 0-184,-4 0 200,-8 0-32,8 0-24,-10 0-24,14 0-120,-6 0 112,-8 0-16,8 3-24,-11-3 0,17 0-72,-13 0 56,-1 3 16,0-3 0,-3 0-8,17 0-64,-16 3 40,0 0 0,1-3-8,-2 0-32,17 0 0,-17 3 24,2-3-8,-2 3 64,3-3-16,14 0-64,-15 0 72,1 0-8,2 3-48,-1-3 16,13 0-32,-13 0 8,1 0-8,0 0 8,6 0-16,6 0 8,-13 3-16,8-3 88,-8 0-32,8 0 0,5 0-40,-12 3 16,9-3-128,-1 0-56,0 0-32,-1 0-88,5 0 288,-3 0-328,0 0-88,0 0-136,2 3-120,1-3 672,0 0-889,0 3-287,0-3-280,0 0-304,0 0 1760,0 0-2065,0 0-279,0 3-369,3-3 144,-3 0 2569,3 0-1976,-3 0 696,3 3 848,-3-3 432,0 3-48,3 0 24,0 0 8,-3-3-632,0 0 648</inkml:trace>
  <inkml:trace contextRef="#ctx0" brushRef="#br0" timeOffset="1666">390 49 888,'0'0'0,"0"0"8,0 0-8,0 0 8,0-1-8,0-1 16,0 2-8,0-1 16,0 1 32,0 0 8,0 0-64,0 0 104,0 0 16,3 0 16,-3-2 24,0 2 16,0-1 40,0 1 72,0-2 48,0 2-336,0 0 392,0 0 32,0 0 0,0 0 8,0 0-2104,0 0 3785,0 0-1673,3 0 0,-3 0-24,0 0-416,0 0 408,3 0-8,-3 0-24,0 0 8,0 0 0,0 0 8,0 3 16,0-3-8,0 0-400,0 3 409,3 0-1,-3 0 8,3 0 24,-3-3-440,0 0 464,0 3-40,3 2 16,-3-2-72,0-3-368,0 4 320,3 1 8,-3-1-56,0 8 24,0-12-296,0 3 248,0 1-7,0 8-1,3-9-32,-3-3-208,0 5 208,0 10-40,0-11-8,3 9-24,-3-13-136,0 5 120,0 8 24,2-8-48,-2 8 8,0-9 0,0 13-24,0-13 16,0 13-16,0-17-80,0 4 72,3 11 8,-3-11-32,0 13 0,0-17-48,0 12 56,0-8-16,0 14 40,0-14-16,0-4-64,-1 14 64,-1-11-16,1 1-40,0 8 16,1-12-24,-2 3 24,1 0 8,-1 1 0,1 1-8,-2-1 8,1 1-16,1-1 8,-1 1-8,2-5-16,-4 3 8,1 0-8,-2-3 8,1 3-16,4-3 8,-5 3-24,-1-3 24,-5 0 24,6 0-16,5 0-8,-6 0 24,-6 0-24,8 0-16,-10-2 16,14 2 0,-6-3 0,-7-1 8,9 1 8,-13-2-16,17 5 0,-6-4 24,-8 1 40,8-2-16,-9 1 56,15 4-104,-5-5 96,-10 0-32,9 0 32,-8 1-16,14 4-80,-6-5 104,-8 1-24,8-1 0,-9 2-8,15 3-72,-4-4 48,-9-1 32,8 1-32,-7 1 16,12 3-64,-3-3 64,-1 1-24,-2 1 24,0-2-32,2-1 8,-1-1-16,1 1 16,-2-1-24,1 1 16,1 2-8,1 1-8,0-2 16,3 3-32,-3-2 40,1-1-16,-1 2 1,2-1 7,1 2-32,-3-3 0,1 0 0,1 0 16,-1 0-32,2 3 16,-1-1 8,0-3 0,1-1-16,0 1 8,0 4 0,-2-5-16,2 2 16,0-1-16,-1 1 16,1 3 0,0-5-24,0 1 15,0 1-15,0 0 8,0 3 16,0-5-8,0 4-32,0-2 40,0 0-16,-2 0-8,2 2 8,0-1-40,0 1-16,0 1 72,0 0-104,0 0-64,3 0-72,-3-2-80,0 2 320,3 0-440,0 0-128,-3 0-144,3 0-160,-3 0 872,3 0-1033,0 0-151,0 0-184,0 3-216,-3-3 1584,3 0-1897,0 0-239,1 0 95,-1 3 433,2-3 616,-1 0 608,-1 0 312,0 0 56,-3 0 16,3 0-24,0 0 8,-3-1-632,0 1 648</inkml:trace>
  <inkml:trace contextRef="#ctx0" brushRef="#br0" timeOffset="2141">391 2 880,'0'0'0,"0"0"8,0 0-8,0-2 16,0 2 8,3 0 32,-3 0 40,0 0-96,0 0 144,0 0 32,3 0 40,-3 0 32,0 0-248,0 0 304,0 0 96,0 0 64,3 0 72,-3 0-536,0 0 560,0 0-32,0 3 1,0-3-9,0 0-520,0 0 520,0 0 0,0 0-16,0 0-32,0 0-2488,0 0 4480,0 0-2032,0 0 0,-1 0 49,1 0-481,-2 0 504,1 0 40,-1 0-32,-1 0-48,0 0-32,0 0-24,-1 0-16,-1 0-8,5 0-384,-6 0 360,-5 0 0,6 0 25,-10 0-1,9 0-8,-9 0-24,10 3-16,-10 0-24,15-3-312,-14 3 336,2-3-32,1 0-16,-3 3-24,14-3-264,-12 3 224,-1 0-24,0 2-24,-1-2-32,14-3-144,-13 3 136,1-1-48,0 1 8,0 0-8,12-3-88,-13 0 80,7 3 8,-8 0-8,10 0-40,4-3-40,-6 3 24,-6-3-8,8 3 0,-2-3 9,6 0-25,-12 0 40,9 3 0,-2-3-32,-6 3 8,11-3-16,-3 0 0,-2 3-40,1-3 64,-1 0-56,5 0 32,-4 0-8,-1 3-8,1-3-49,1 0 9,3 0 56,-3 0-104,0 0-80,0 0-88,1 3-128,2-3 400,-2 0-528,0 0-136,1 0-184,1 0-216,0 0 1064,0 0-1313,0 3-151,0-3-200,0 3-209,0-3 1873,0 0-2160,0 0 71,0 3 401,3-3 576,-3 0 1112,2 0-424,3 0 328,-2 0 72,1 0 0,-4 0 24,3 0-640,-3 0 640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10.391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598 314 936,'0'0'0,"0"0"16,0 0-16,3-1 16,0 1 0,0-2 32,-3 1 16,0 1-64,0-2 112,2 1 32,-2-1 32,0 2 56,0 0-232,0-1 312,0-1 112,0 1 80,3 1 56,-3 0-560,0-2 576,0 1-15,0 1 7,0 0-8,0 0-560,0 0 528,0 0 40,0 0-24,0 0-16,0 0-2696,0 0 4872,-1 0-2240,-1 0-47,1 0 47,1 0-464,-1 0 480,-1 0 32,1 0 0,-2 0-80,3 0-432,-3 3 352,0-3-32,0 0-32,-2 0 32,2 3 8,-1-3-32,-1 3 41,-1-3-49,6 0-288,-12 0 248,8 0 0,-2 3-24,-7-3-24,13 0-200,-5 0 208,-8 0 16,8 0-8,-8 0-16,13 0-200,-6 0 216,-9 0-16,9 0-8,-10 0 8,16 0-200,-13 3 144,-1-3 16,1 0-80,1 0 16,12 0-96,-15 0 96,0-2 0,0 1 8,-1-1-24,16 2-80,-15-1 104,-1-1-8,0 1-8,-1-1 0,17 2-88,-16-1 56,-2-2 16,5 1 16,-2 1-24,15 1-64,-14-3 80,1 1-72,0-1 24,-1 0 0,14 3-32,-13-1 8,1-2 24,6 0 0,-10 2-16,10-2 8,6 3-24,-17-2-8,12 1 24,-10-1-8,10 1 1,5 1-9,-13-2 24,8 2-40,-1-1 48,1-1-16,5 2-16,-6 0 0,0 0 32,0-1-40,0 1-8,6 0 16,-5 0 8,2 0-16,2 0 16,-1 0 0,2 0-8,-1 0-56,-1 0-129,2 3-135,0-3-184,0 3-264,0-3-248,3 3-304,0-3-241,0 3-271,2-3-337,-1 3-343,1-3 103,-1 0 553,8 0 704,-12 0 768,4 0 344,8 0 24,-9 0-152,2 0-352,-5 0 520</inkml:trace>
  <inkml:trace contextRef="#ctx0" brushRef="#br0" timeOffset="715">101 32 856,'0'0'0,"0"0"-8,0-2 16,0 1 8,0 1-16,0-2 16,0 1 0,0-1 16,0 1 32,0 1-64,0-1 112,0 1 24,-1 0 56,1-2 32,0 2-224,-2-1 288,2-1 120,0 1 64,-1-1 64,1 2-536,0-1 560,-2-1-48,2 1-39,0 1-9,0 0-464,-1 0 456,1-2-16,-2 1 0,2-1-24,0 2-416,-1-1 400,1 1-24,-1-2 8,-1 2-24,2 0-360,-1 0 352,-1 0-8,1-1-39,-1 1 7,2 0-312,-1 0 320,-1 0 0,1 0-16,-1 0-32,1 0-64,-1 0-24,1 0-16,-1 0-8,2 0-160,-1 3 160,-1 0-24,1 0-40,-1-3 0,2 0-96,-1 3 88,-1 0 0,1 0 0,-1 1-32,2-4-56,-1 3 40,-1 1-16,1 1-16,1-2-8,0-3 0,-2 4 16,1 1-32,1 7 16,0-9-8,0-3 8,0 3-24,0 0 0,0 1-8,0 0-16,0 1-16,0-2-56,0 0-56,0 1-72,0-1-104,3 2-80,0-1-72,-3 1-96,0-5 600,3 4-648,0-1-49,1 0-63,1 0-128,-5-3 888,4 0-1152,8 3-152,-9-3-49,10 0 161,-13 0 1192,5 3-760,10-3 328,-11 0 272,14 0 128,-18 0 32,4 0-760,-4 0 760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12.071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333 213 968,'0'0'0,"0"0"96,0 0 56,0 0-152,0 0 208,-2 0 64,2 3 56,-1-3 80,1 0-408,0 0 448,-2 0 16,1 0-40,1 0-56,-1 0-16,-1 0-7,1 0 7,-1 0 24,2 0-376,-1 0 368,-1 0 8,1 0 0,-1-2-8,1 2-40,-2 0-24,1 0-40,-1-1-32,2 1-24,-1-2-32,1 1 32,-2 1 40,3 0-248,-2-2 264,1 2 9,-1 0-57,-1-1-48,3 1-168,-1-2 144,-2 1 0,0-1-16,1 1-8,2 1-120,-1-2 104,-1 1-16,1-1 8,-1 1-8,2 1-88,-1-2 96,0 1-16,-1-2-8,1 0-16,1 3-56,-2-3 56,1 1 8,-1 1-24,1-2 0,1 3-40,0-2 24,-2-2-16,2 3 24,0-2 0,0 3-32,-1-3 24,1 0 8,0 0-16,0 1-8,0 2-8,0-4 48,0 1-24,0 0 0,0 0 24,0 3-48,0-3 48,0 0 24,0 0 24,3 0 8,-3 1 8,3-1 8,-3 2 24,3-1 0,-3 2-144,3-1 128,1-1 0,-1 2-16,1-1-8,-1 1 16,-3 0-120,5-1 80,-1 1 16,-1 0-24,2-2-16,-5 2-56,3 0 96,1-1-64,-1 1-24,2-2 8,-5 2-16,3-1 8,0 1 0,1-2 32,-1 1-48,-3 1 8,3-2-16,0 1-8,0-1 0,0 1 8,-3 1 16,3-2-40,0-1 8,-3 0-32,3 2 8,-3 1 56,0-2-64,0-1-8,3 0 0,-3 0-16,0 3 88,0-4-96,0 1 0,0-2-16,0 2 8,0 1 8,0-3 0,0 1 0,0 1-8,-2-2-16,1 1-8,-2-1 16,0 1-8,0-1 0,1 1-40,1 1-112,-2-2-136,1 2-112,1 1-168,-1-1-41,1 1-87,-1 1-104,1-1-152,-1 1-296,1-1 15,0 1 145,1 1 368,0-2 464,0 2 232,0 0 144,0 0-32,-2 0-696,2 0 728</inkml:trace>
  <inkml:trace contextRef="#ctx0" brushRef="#br0" timeOffset="569">158 324 880,'0'0'0,"0"0"0,0-1 0,0-1 16,0 1 8,3-2 24,-3 3-48,0-2 88,0-1 48,0 0 32,0 2 56,0-4 80,0 4 80,-2-1 72,1-2 40,1 2 8,0 2-504,-2-3 472,1 0-24,-1 2-39,2-2-49,0 3-360,0-5 344,0 1-16,-1 1-32,1 0-16,0 3-280,-2-3 280,1 0-32,-1-1 8,1 1 8,1 3-264,-2-5 240,1 1 8,-1 1-8,1 0 40,1 3-280,-2-5 312,2 4 0,-1-2 9,-1 0-57,1 1-64,1 1-16,0-1-16,-2 1-8,2-2 0,-1 2-8,-1-2-24,2 1-8,0 1 0,0-1-24,-1 2-8,1 0-16,0-1-8,-2-1-8,2 1-24,0 1-16,0-2-24,0 1 16,0-1 8,0 2-16,0-1 16,0-1-16,0 1-8,0 1 8,0-2-8,0 1-24,0 1 16,0-2 24,0 1-16,0 1 8,0-2 24,0 1-24,0-1 8,0 1 0,0 1-8,0-2 0,0-1 16,0 2-16,0-1-8,3 1 8,-3-1 16,0 2 8,3-1 16,-3 1-40,0-2 32,0 1 16,0 1-16,3-1 8,-3 1-40,0-2 56,0 1-24,0-1-16,0 1 0,0 1-16,0-2 0,0 1 8,3-1 8,-3 1-8,0 1-8,0-2 0,0 1-8,0-1-16,0 1 16,0 1 8,0-3-8,0 1-8,0-2-8,0 2-8,0 2 32,3-3-32,-3-1-16,0 1 0,0 0-16,0 3 64,0-3-112,0 0-40,0 0-88,0 0-288,0 3 528,0-3-728,3-1-225,-3-1-159,0 1-64,0 4 1176,0-12-1432,3 9-41,-3-3 89,3-7 336,-3 13 1048,0-5-536,3-1 320,0 0 184,0-6-672,-3 12 704</inkml:trace>
  <inkml:trace contextRef="#ctx0" brushRef="#br0" timeOffset="1228">79 346 680,'0'0'0,"-2"0"248,2 0-248,-1 0 136,-1 0 88,1 0 136,-1 0 152,2 0-512,-1 0 616,-1 3 72,0-3-8,0 0-47,2 0-633,-3 0 608,2 0-24,-2 0-8,0 0-32,3 0-544,-2 3 536,1-3-32,-2 0-24,0 0 32,3 0-512,-3 0 497,-2 0 23,4 0 56,-2 0-32,3 0-544,-2 0 552,-1 0-40,0 0-72,0-1-16,3 1-424,-1-2 400,-1 1 24,1-2-15,0 1-9,-1-1-8,1 0-40,-1 0-56,1-1 16,1 4-312,-2-5 224,1 1-8,-1 0-24,1-1-72,1 5-120,0-4 112,-2-1-48,2-1-8,0 2 32,0 4-88,0-6 40,0 1 8,0 1-16,-1-2-40,1 6 8,0-4 48,0-2-40,-2 0 16,2 1-8,0 1-24,0-1 0,0 1-16,0-1-32,0 5 56,0-6-80,0 2-80,0 0-176,3-1-184,-3 5 520,3-3-776,-3 2-248,3-2-145,0 0-151,-3 3 1320,3-2-1520,0-1-193,0 2-455,1-1-41,-4 2 2209,5-1-1800,-1-1 528,1 1 776,-1-2 400,-4 3 96,5-3-688,-5 3 688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14.318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271 20 1064,'0'0'0,"0"0"0,0 0 256,0 0 256,0 0 232,3 0 152,-3 0 112,0 0 9,0 0 31,0 0 8,0 0-1056,0 0 1008,0 0-103,0 0-121,0 0-96,-2 0-88,2 0-600,-1 0 552,-1 0-48,1 0-48,-1 0-16,2 0-440,-3 0 416,0 0 1,0 0-41,-1 0-16,4 0-360,-3 0 360,-2 0-40,1 0-16,-1 0-24,5 0-280,-6 0 240,-5 0-40,6 0-16,-8 0-32,13 0-152,-6-1 136,-9-1 8,9 2 0,-9-1-16,9 1-8,-10 0-8,4 0-24,0 0-16,0 0-16,6 0-24,-10-2 16,10 2 16,-7 0 0,8-1 0,-7 1-24,9 0-8,-3 0-24,0 0-24,0 0-24,2 0-120,-2 0-200,2 0-304,2 0-440,-1 0-496,2 0-545,-1 0-559,2 0-433,0-2 448,0 2 2689,0-1-1944,0-1 864,0-1 888,0-1-464,0 4 656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15.547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945 57 880,'0'0'0,"0"0"-8,0 0 8,0-2 16,0-1-8,0 2 0,0-1 0,0 1 0,0-1-8,0-1 8,0 2 0,0-2 0,0 1 32,0 2 24,0-1 48,0 1-112,0-2 168,0 1 64,0-1 104,0 1 120,0 1-456,0-2 536,0 1 96,0 1 40,0 0-7,0 0-665,0 0 648,0 0-40,0 0-64,0 0-32,0 0-32,0 0-40,0 0-16,0-2-24,0 2-24,0-1-23,0 1-1,0 0-24,0-1-40,0 1-32,0 0-56,0 0-32,0 0 8,0 0-40,0 0 8,0 0 0,0 0-144,0 0 112,0 0 0,0 2-32,0 1-16,0-3-64,0 5 56,0-1-32,0 8 0,0-9-24,0-3 0,0 12-24,0-7 0,0 9-32,0-2 0,0-12 56,0 12-88,0 0-24,0 1-16,0 2-48,0-15 176,3 15-216,-3 0-104,0 0-136,0-2-200,0-13 656,0 14-913,0 0-287,0-2-352,0 0-113,0-12 1665,0 5-1544,0 8 344,0-8 520,0-1 368,0-4 312,0 13-104,0-10-712,0-3 816</inkml:trace>
  <inkml:trace contextRef="#ctx0" brushRef="#br0" timeOffset="625">1321 208 728,'0'0'0,"0"0"232,0 0-192,0 0-40,0 0 56,-2 0 40,1 0 104,-1 0 144,2 0-344,-3 0 480,0 3 144,-1-3 64,-1 0-32,5 0-656,-6 0 665,-5 0-49,6 3-24,-10-3 16,15 0-608,-6 3 616,-10-3-24,3 3-8,-4-3 16,17 0-600,-15 3 569,-2-3-9,0 3-40,-1-3-64,18 0-456,-19 3 440,-2 0-40,-1-3-40,-2 0-16,24 0-344,-25 3 320,-2-3 8,2 0-16,-2 3-8,27-3-304,-26 0 273,-1 0-17,-1 0 0,1 0-24,27 0-232,-28 0 200,1 0 16,-1 0-16,-1 0 0,1 0 24,3 0-16,1 0-24,-1-2 0,1 1 16,0-1-32,1 1 16,2 0-16,-2-1-40,1 1-8,1-1 0,2 1-24,19 1-96,-19-2 96,-1 1-8,1-1-16,-2 1-8,1 1 0,-1 0-8,0-2-8,2 2-24,19 0-24,-20 0 48,1 0-24,1 0 40,0 0-32,18 0-32,-14-1 32,-1 1 8,1 0-32,1 0 24,13 0-32,-13 0 8,1 0 16,0 0 0,6 0 0,6 0-24,-15 0 24,11 0-16,-11 0 8,10 0-8,5 0-8,-12 0-8,8 0 8,-8 0 0,8 0 0,4 0 0,-5 0 16,-1 0-16,0-2-8,2 2 16,4 0-8,-5 0 0,1 0 0,-1 0 8,1 0-8,4 0 0,-3 0 0,0 0 8,0 0-8,2 0 8,-1 0 9,2-1-17,0 1-8,0 0-25,0 0-23,0 0-40,0 0-80,0 0-40,0 0 216,3 0-344,0 3-160,0 0-216,1 0-224,1 1-208,-1-1-313,1 0-247,7 0-377,-12-3 2089,3 3-2432,9 0 151,-8 0 401,8-3 640,-12 0 1240,3 3-528,1-3 360,8 3 152,-9 0 0,-3-3 16,5 3-640,-5-3 640</inkml:trace>
  <inkml:trace contextRef="#ctx0" brushRef="#br0" timeOffset="1046">395 12 704,'0'0'0,"0"0"96,0-1-88,0 1-8,0-2 8,0 1 8,0-1 16,0 1 32,0 1-64,0-2 104,0 1 40,0 1 48,0-2 40,0 2 56,0 0 64,0 0 56,0 0 56,0 0-464,0 0 496,0 3 0,0 0-24,0 0 1,0-3-473,0 3 472,3 2-16,-3-1-16,0 0-64,0-4-376,0 12 312,0-9-48,3 2-48,-3 7-64,0-12-152,0 3 136,0 10-56,3-9-32,-3 10-16,0-14-32,0 4-16,3 10 0,-3-11-8,3 9-16,-3-12 40,0 3-64,3 10-72,-3-10-64,3 9-152,-3-12 352,3 3-576,0 1-304,0 1-273,0-1-71,-3-4 1224,3 3-1128,0 0 344,0 0 336,0-3 224,-3 0 224,4 0-760,-4 0 760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17.903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1085 492 880,'0'0'0,"0"0"8,3 0 0,-3 0-8,3 0 8,-3-1-8,0-1 16,0 2-16,0-1 8,0-1 0,3 1 8,-3-1-8,0 2-8,3-1 24,-3-1 8,0 1 16,0-2 8,0 3-56,3-3 64,-3 1 16,0-1 24,0 2 40,0 1-144,0-2 208,0 1 48,0-2 32,0 0 16,0 3-304,0-3 280,-2-1-16,1 2-8,-1-1-24,2 3-232,-1-3 240,0 0-16,-1 0 8,-1 0 8,3 3-240,-3-4 233,0 1-17,0-2 8,-1 1-16,4 4-208,-5-5 232,-1 1 24,0 0 0,2-1 8,4 5-264,-6-4 248,0-1 0,0-1-32,-6-6-16,8 8 0,-2-2-24,-8-6 16,10 8-16,-11-11-24,9 3 0,-9 6-24,3-10-8,12 16-120,-11-12 96,-1 0-16,-2-2-16,2 0 0,12 14-64,-14-15 48,2 0-8,-2-3 8,2 2-16,12 16-32,-11-17 24,5 1-8,-11 4-16,11-1 16,6 13-16,-13-14 0,8 3 16,-6-3-8,6 1-16,5 13 8,-6-6-24,0-11-24,2 13-88,-1-11-184,5 15 320,-1-4-536,-1-1-280,1-1-304,1 2-352,0 4 1472,0-5-1473,0 4 249,3-1 392,0 1 528,-3 1 304,4-2-864,-4 2 864</inkml:trace>
  <inkml:trace contextRef="#ctx0" brushRef="#br0" timeOffset="699">241 96 864,'0'0'0,"0"-2"8,0 2-8,3-1 8,0-1 16,-3 1 16,3 1 40,-3-2 32,0 2-112,3 0 160,-3 0 48,0 0 32,3 0 64,-3 0-304,0 0 376,0-1 80,0 1 64,0 0 32,0 0-552,3 0 560,-3 0-7,0 0-9,0 0 24,0 0-568,0 0 544,0 0 8,0 3-16,0 0-72,0-3-464,0 3 448,0 0-32,-1-3-31,-1 4 15,1-1-32,-1 1-48,1 8 8,1-12-328,-3 0 288,-2 5-8,2 7 0,-1-9-56,-1 1-40,1 1-8,-1 6-32,0-6 0,-1 11 0,-6-4-8,7 0-8,-7-8-16,8 14-8,-9-4-24,8 0 8,-8 0 8,8 2-24,-10-1 16,9 1-64,-8 1 0,9-1-16,-10 0 0,11-1 16,-10 0-32,10 0-16,4-15 24,-12 15-24,8-3-32,-2 0-8,0-8-16,6-4 80,-6 16-136,0-11-32,1 7-56,5-12 224,-6 3-320,2 9-216,0-9-216,2 1-232,1 0-241,1-4 1225,-2 3-1432,1 0-320,1 0-17,0 0 209,0-3 1560,0 0-1112,0 3 600,0-3 304,3 0 168,-3 0 40,3 0-800,-3 0 800</inkml:trace>
  <inkml:trace contextRef="#ctx0" brushRef="#br0" timeOffset="1243">723 320 976,'0'0'0,"-2"3"24,2-3 48,0 0-72,0 0 128,0 0 80,0-2 136,0 1 144,0 1-488,0 0 584,0-2 64,-1 1 40,-1 1-23,2 0-665,-1-2 640,1 2-32,-2-1-72,1 1-64,1 0-472,-2-2 448,1 2-16,-2 0-16,-2 0-16,5 0-400,-4 0 376,-1-1-31,1 1-25,-2-2-32,-6 2-24,8 0 8,-2 0-24,-8 0 8,14 0-256,-4 0 232,-11 0-40,3-1-24,0 1-24,0 0-48,0 0 8,-1 0-16,1 0-32,0 0 16,-1 0-24,1 0 16,0 0-32,12 0-32,-6 0 48,-10 0-8,4 0-16,0 0 16,12 0-40,-12 0 32,8 0-8,-11 0-40,12 0 40,-1 0-24,-2 0-16,1 0 8,1 0-120,-1 0-232,2 0-304,0 0-400,2 0-329,-2 0-335,1 0-312,1 0 175,1 0 433,0 0 1432,0 0-888,0 0 640,0 0-568,0 0 816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20.327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24 1 840,'0'0'0,"0"3"8,0-3-8,0 0 8,0 0 8,0 3-8,0-3 0,0 0-8,0 0 8,0 0 0,0 3 8,0-3-16,0 0 32,0 0 24,0 0 32,-1 0 40,1 0-128,-2 3 160,2-3 64,-1 0 40,1 0 56,0 0-320,0 0 384,-2 0 56,1 0 56,1 0 32,0 0-528,-2 0 568,2 0 17,0 0 63,0 0 16,0 0-664,0 0 696,0 0 8,0 0-24,-1 0 0,1 0-680,0 0 649,-2 0-9,2 0-32,0 0-16,0 0-592,0 0 560,-1 0-40,-1 0-8,2 3-40,0-3-472,-1 0 457,1 0-17,-1 0-32,1 0-24,0 0-384,0 0 328,0 0-56,0 0-16,0 0-56,0 3 0,0-3-8,0 0-8,0 0 0,0 0-184,0 0 160,0 3 8,0 0 8,0 0 0,0-3-176,0 3 200,-2 1 0,1 1-16,-1 8 17,2-13-201,-1 3 168,1 1 0,0 11-24,0-10 8,0 11 0,0-3-24,0 1 8,0 2 8,0 2-24,0-18-120,3 18 128,0 3 8,-3-2-24,2 3-16,-2-22-96,3 24 64,-3-2-8,3 2 8,0-3-16,-3-21-48,3 24 32,0-4-16,-3 0-24,0-20 8,3 18 8,-3-4 16,3 0-8,-3-1-8,3-1-32,-3-12 24,0 4-8,0 10 8,0-11 0,0 1-24,0 1-24,0-1-8,3-1-8,-3-3 40,0 0 24,3 3-80,-3-3-72,3 0-72,-3 0-144,0 0 368,3 0-552,-3-1-113,5-1-151,-2-1-160,1-1-88,8-1-216,-12-7-241,4 8-271,10-8-337,-14 8-407,4-8 159,1 7 561,-1-7 656,1 8 800,6-11 320,-8 11 0,-3 4 40,5-6-192,-1-6-312,-4 12 504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20.915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1 180 856,'0'0'0,"0"-2"8,0 0-8,0 2 0,0-3 8,0 0 8,0 1 0,0-1 8,0 0 8,0 3-32,0-3 48,0 0 24,0 0 24,3-1 72,-3-1 80,0 1 64,0 1 48,0 3-360,0-5 392,0 1-8,0 0 0,0-1-8,0 1-32,0 4-344,0-5 336,0 1-31,0-1-17,0-1-8,0 6-280,0-6 288,0 0 16,0 0 0,0 1 16,0 5-320,0-5 288,0 1-24,0-1-8,0-1-48,0 6-208,0-6 216,0 0 16,0 0 0,0 2 0,0-1 8,0 1 24,0 0 0,0-1 41,0 1 7,0 1 24,0 1 56,0 1 32,0-1 0,0 2 32,0 0 16,0 0 40,0 0 8,0 0 0,0 0-63,0 0-457,0 3 440,0 0-32,0 2-32,0 8 0,0-9-40,0-4-336,0 15 328,0-3-24,0 2 0,0 0-40,0-14-264,0 18 272,0 0-72,0 1-24,0 1-24,3-2-8,0 2 32,0 1-31,0 0 23,0 1-16,-3-1-40,0 0 32,0-2-48,0-19-96,3 19 104,-3 1 0,3-2-40,-1-2 8,-2-16-72,0 15 56,3 1-40,-3 0 16,0-1-8,0-15-24,0 17-16,0-13 24,0 12-16,0-11-8,3 7 24,-3-9 0,0 1 40,3 8 16,-3-12-64,0 0 32,3 5 0,-3-2-48,3-1-72,-3 1 0,3-3-120,0 0-144,0 0-152,-3 0 504,5 0-729,-2 0-175,0 0-152,1-3-128,-1-1-161,2-2-175,-2 0-128,-3-6-129,0 12 1777,2-4-1960,-2-10-80,0 8 295,3-10 473,-3 16 1272,0-12-696,0 0 536,3 6 120,-3-7-8,0 13 48,3-4-48,-3-10-616,0 14 664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8:55.199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775 170 848,'0'0'0,"0"0"0,3 0 8,-3-1 0,0-4 0,3 1 0,-3-1 8,0 2 0,0-1 16,3 1 40,-3-1 40,0 4-112,0-5 168,0 2 56,0-1 72,0 4-296,0-3 376,0 0 72,0-2 56,0 4 48,0-2 24,0 3-576,0-3 585,0 0-1,0 0 0,0 0-24,0 3-560,0-2 536,0-1-8,0 2 64,0 0 48,0 1-640,0-3 625,0 0-1,0 0-104,0 0-72,0 3-448,-2-3 424,1 1-32,-1 1-16,1-1-16,-1 1-16,-1-1-32,0 1-8,0-1-16,3 2-288,-4-1 273,1 1-25,-2-2-24,1 2-16,4 0-208,-5 0 192,-7 0-8,10 0-8,-4 0-24,-6 0 0,7 0 24,-8 0-8,8 0 8,-8 3-8,9 0 0,-11-3-24,3 5 16,12-5-160,-12 4 144,-1 1-24,-1-1 24,1 1-48,13-5-96,-14 4 120,1 9-8,0-8-24,-1 7 24,1-8-32,0 8 32,-1-8 8,-1 13-24,15-17-96,-14 4 112,-1 13-32,1-5 0,-1-8-8,15-4-72,-14 19 64,-1-5 24,0 1-15,0-1-9,15-14-64,-13 17 96,-1-1-8,1-1-16,0 1 48,13-16-120,-14 17 72,1-1-8,-1 3 0,0-1-48,14-18-16,-14 18-8,-1 0-16,3 1 24,1 0 0,11-19 0,-12 21 96,0 1 0,6-2 32,-9 1 48,15-21-176,-4 19 72,-11 0 8,9 3-40,-8 1-72,14-23 32,-6 22-24,-8 2 16,9-2-16,-8 0 40,13-22-16,-5 23 32,-7-1 8,8 0-16,-8 1 8,12-23-32,-3 20 40,-3 4-16,-6-2 32,11 2 0,1-24-56,-5 24 32,1 0 8,-1-1-32,1 3 16,4-26-24,-3 25 48,0 0-32,2 2 40,-1 0 0,2-27-56,-1 26 56,-1 1 32,1-2-32,1 1-8,0-1 0,0 0 32,0-1-24,0 3 0,3-2 24,1-1-32,-1 0 16,1-2 32,-4-22-96,5 22 64,7 2-8,-9-2 24,1 0-32,-4-22-48,12 20 80,-9-2 32,9-1 16,-9 1 16,-3-18-144,13 15 152,-8 0-64,11-2-24,-4-1 16,-12-12-80,4 14 48,13-10-8,-13 12-32,13-11-8,-17-5 0,11 12 8,3-9 48,-1 9 32,2-9-48,-15-3-40,15 4 160,1 9 8,-1-10-16,3 2 17,-18-5-169,16 13 64,1-10 40,-1 2-40,0-1-16,-16-4-48,15 5 48,3-1-48,0 8 48,1-12 48,-19 0-96,19 4 48,1 8 40,-1-12-32,0 5-8,-19-5-48,23 3 56,-3 1-32,1-1 16,0 1 32,-21-4-72,22 3 40,-1 0 16,3 0-16,0-3-48,-24 0 8,23 3 32,1-3 8,1 0-8,1 0 16,-26 0-48,25 0 64,0 0-16,3 0-16,-1 0 0,-2-1-16,1-2-40,-3-2 32,-2 1-32,-21 4 24,21-4 8,0-2 16,0 0 8,-2-6-8,-19 12-24,19-5 8,2-7 48,-3 8-160,0-8 48,-18 12 56,18-4-80,-1-10-32,3 10 96,2-11 24,-22 15-8,22-6-16,-1-10 8,-2 4 24,1-2-112,-20 14 96,19-14-56,2-1 8,1-2 0,-1 1 72,-21 16-24,21-16 24,1-2-16,-1 0 0,0-1 24,-21 19-32,20-20-8,0 1 24,1 0 8,-2-4-16,-19 23-8,19-20 24,0-3-16,-1 1 0,2 1 8,-1 1-8,-3 0 32,2-1-48,-2 2 0,-16 19 8,17-19 0,-1-4-24,-1 3 16,-2-3 16,-13 23-8,14-20 8,-1-1-16,0 0 8,2-1-16,-15 22 16,14-23-8,-1 0-8,-9 0 24,14 1-40,-13 0 16,10 1 0,-12-1-8,8 1-8,-11 21 32,3-22-8,2 1-16,7-3 16,-12 2 8,0 22 0,4-22-24,1 1 24,-2-2-32,-3 3 16,0 20 16,0-23-8,0 1-24,0-2 16,0 2-32,0 0 16,0 22 32,-3-26-24,-2 3 0,-7-1-8,8 0 24,4 24 8,-15-22-32,9-2 16,-12-1 32,3 1-40,15 24 24,-16-24-32,-3 3 0,-1-1-16,0 0 16,-3 0 8,3-1 0,-4 1 16,-1-2-16,-1 2 16,1 1-16,-2 0-8,1 4-8,-3-3 0,0 2 8,-1 1-8,0 0 8,0 1-16,-2 1-65,1 2 121,-2-1-32,33 14 24,-34-12-24,-2 8 88,2-9-120,1 8 40,1 1 96,2-1 1,0 1-17,2-1 0,28 5-64,-28-3 8,-2 0-48,3 2 40,0 1 8,27 0-8,-26 0 0,1 0 8,-2 3 0,2 1-8,25-4 0,-24 3-40,1 0 8,3 2-8,0-1-25,20-4 65,-17 14-96,-1-10-40,3 9-128,0-8-112,15-5 376,-15 13-568,3-8-280,-1 11-352,-2-4-505,15-12 1705,-13 13-2392,-1-1-825,1 0-672,0 1 329,13-13 3560,-14 12-2633,1 0 1153,1 0 1128,0-7 304,8 8 8,-10-9 0,10 8 8,-8-9 8,12-3 24,-5 5-456,5-5 456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9:07.590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1049 5 1064,'0'0'0,"0"0"568,3 0 0,-3 0 64,3 3 0,-3-3-24,0 0-608,0 0 633,0 0 23,0 0 8,0 0 32,0 0-3345,0 0 6066,0 0-2561,0 0 48,0 0 33,0 0-7051,0 0 13108,0 0-6202,0 0-64,0 0-16,0 0-40,0 0-15,0 0-9,0 0-72,0 0-40,0 0-32,0 0-56,-1 0-40,1 0-24,0 0-40,0 0-15,0 0-17,-2 0-32,2 0-8,-1 0-32,1 0-16,0 0-16,-2 0-96,2 0 48,0 0-48,0 0-24,0 0 40,0 0-64,0 0-32,0 0 0,0 0-24,0 0 8,0 0 0,0 0-16,0 0 32,0 0 24,0 0-72,0 0 8,0 0-48,0 0-48,0 0-80,0 0-152,0 0 952,3 0-1792,-3 3 344,3-3-305,-3 0-431,3 0-672,0 0-577,0 0-352,0 0 1,-3 0 3168,3 0-2281,0 0 897,0-1 752,0-4 512,-3 5 120,3-4-576,-3 4 576</inkml:trace>
  <inkml:trace contextRef="#ctx0" brushRef="#br0" timeOffset="1240">9 463 2384,'0'0'0,"0"0"1056,0 0 32,0 3-95,0-3-993,0 0 968,0 3 56,0 0 56,0-3 65,0 0-1145,0 3 1168,0-3 80,0 3-72,0-3-95,0 0-1081,0 2 944,0-2-256,0 0-80,-1 0-72,1 0-536,-1 3 504,-1-3 0,2 0-64,-1 0-55,1 0-385,-2 3 320,2-3-72,0 3-56,0-3-24,0 0-168,0 0 136,0 0-40,0 0 8,0 0-40,0 0-464,0 0 872,0 0-424,0 0-16,-1 0 0,1 0-32,0 0-16,0 0 0,0 0-8,0 0-32,0 0 168,0 0-264,0 0 64,0 0-88,0 0-160,0 0 1088,0 0-2064,3 0 527,0 0-295,-1 0-400,-2 0 1480,3 0-1977,-3 0-455,3 0-281,0 0-103,-3 0 2816,5 0-2361,-1-1 737,1-1 672,7 1 672,-12 1 280,3-3-712,-3 3 712</inkml:trace>
  <inkml:trace contextRef="#ctx0" brushRef="#br0" timeOffset="2768">901 516 936,'0'0'0,"0"0"0,0 3 0,0-3 8,0 3 0,0 0 8,0-3-8,0 0 0,0 3 0,0-3 8,0 0-16,0 3 24,0-3 40,0 3 24,0 0 32,0-3-120,0 0 128,0 3 8,0-3 8,0 0 16,0 0-160,0 0 176,0 3 8,0-3 16,0 0 0,0 0-200,-2 3 192,2-3 0,0 0 0,0 0 0,0 0-192,0 0 192,0 0 8,0 0-8,0 0 24,0 0-1016,0 0 1816,0 0-792,0-2 25,0 2-9,0-1 32,-1 1 24,1-2-16,0 1 24,0 1-48,0-2-16,0 1-8,0-1-24,0 1 16,0-2-24,0 2 16,0-2-32,0 3-184,0-5 176,0 2 0,0 0-16,0-1 0,0-1-24,0 1 8,0-1-32,0 1-8,0 4-104,0-5 112,0 1-23,0-1-33,0 0 24,-2-7-48,2 9 0,-1-3 16,1 0-24,0 6-24,-2-6 24,1 0-16,-1 0-8,1 0-8,1 6 8,-2-6-16,-1 0 0,2 0 8,-2 0 0,3 6 8,-4-6 8,1 0-16,-2-6-16,1 10 16,4 2 8,-5-6-24,1-6 0,-1 9 16,1-3-40,4 6 48,-6-6-32,0-6 8,0 7-24,0 1 16,6 4 32,-12-4-65,8-2 9,-2 0 8,-6 1 8,12 5 40,-5-6-32,0 2 8,-9 2 0,10-1-8,-10 2 0,10-1 0,-9 1 8,8 1 8,5 0 16,-12 0-16,8 0 8,-10 0 8,10 3 0,4-3 0,-13 4 16,8 1-8,-8 7 0,8-9-16,5-3 8,-13 4 0,8 1-8,-1 8 0,1-10 16,5-3-8,-6 12 0,0-9 16,1 1 8,1 11-16,4-15-8,-5 3 16,1 9-8,-1-9 0,1 9 24,4-12-32,-3 3 0,0 1 16,0 10-8,0-11 0,3-3-8,-1 11 16,-1-8 8,1 9-8,-1-9 16,2-3-32,-1 5 48,-1 8-16,1-10 8,-1 2 0,1 6-32,1-8 17,0 2 7,0-1-16,0-4-16,0 12 24,0-12 0,0 5 0,0-1 24,0-4-48,-2 5 32,2-2 0,0 0 8,0-1-32,0-2-8,0 3 24,0 2 24,0-2-16,0 0 16,0-3-48,0 4 40,0-1-32,0 0 16,0 0 0,0-3-24,0 3 24,0 0 8,0 0-16,0 0 0,0-3-16,0 0 8,0 3-8,0 0 24,0-3-16,0 0-8,0 0 16,3 3 16,-3-3 0,0 0-8,0 0-24,0 3 16,0-3-8,3 0 0,-3 3-8,0-3 0,0 0 16,3 0-24,-3 0 16,0 0-16,0 0 8,0 3 0,0-3-16,0 0 24,0 0-8,0 0-8,0 0 24,0 3-8,0-3-8,3 0 8,-3 0 8,0 3-16,0-3 0,0 3-16,0-3 24,0 0-8,0 0 16,0 0 0,0 0-24,0 0-16,0 3 56,3-3-24,-3 0 8,0 0-16,0 0 24,3 3 0,-3-3 0,0 0 0,0 0 0,0 0 0,0 3 0,0-3 8,0 0-32,3 0 32,-3 0 8,0 0 16,3 0 8,-3 0-64,0 0 64,3 0 0,-3 0-8,3 0-8,-3 0-48,0 0 64,3 0 8,-3 0-8,3 0 16,-3 0-80,3 0 72,0 0 8,0 0 0,0 0 8,0 0-16,0-2 16,0 1 24,0-1-8,-3 2-104,4 0 112,0-1 0,1-1 0,7 1-8,-12 1-104,4-2 120,8 1-16,-7-1 8,7 1 40,-12 1-152,4-2 144,9 1 0,-8-2-16,8 0-40,-13 3-88,5-1 80,9-4 24,-9 2-24,11-1 24,-11 1-16,10 0-40,-11 0 0,11 0-32,-12 0 24,-3 3-40,13-3 16,-10 1-16,2-1 8,7 0-16,-12 3 8,3-1-16,-1-1 0,3 1-24,-1-1 8,8 1 0,-9-2-48,0 1-24,2 2-72,-5 0 176,3-1-264,1 0-152,-1-1-248,2 2-296,-2-1-248,-1 1-201,1 0-135,-3 0-96,3 0-49,-3 0 337,3 0 432,0 0 440,-3 0 400,0 0-32,3 0-560,-3 0 672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9:12.567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5 135 832,'0'0'0,"-2"0"8,2-2 0,0 2-8,0-1 24,-1-1 32,1-1 24,-2 0 56,2 3-136,0-3 176,0 0 32,0-1 24,0-1 24,0 5-256,0-3 264,0-1 16,0 0 8,0-1 24,0 5-312,0-4 336,0-1 32,0 1 32,3-1 25,-3 1 23,3-1-8,0 1 0,0-1-8,-3 5-432,3-4 408,0-1-8,0 1-8,0 0-40,2 1 40,-2 0-32,0-2 8,1 2 33,-4 3-401,3-4 360,2 1 24,-1 0-24,0 1-16,-4 2-344,5-1 312,-1-1-32,1 1-56,-1-1 8,1-1-32,-1 2-24,1-1 16,-1 1-80,-4 1-112,5 0 128,-1 0-40,0 0-16,-1 0-16,-3 0-56,5 0 56,-2 0-24,0 0-24,1 0 24,-4 0-32,3 0 24,2 3 0,-2-3 0,0 3-32,-3-3 8,3 3-8,-3-3-16,3 3 24,0 0-8,-3 0-32,3 0 24,-3 0-16,0 0 16,0-3 16,3 4-16,-3-1-8,3 0 8,-3 0 0,0-3 16,0 5-8,0 6 8,2-8-8,-2 2 24,0-5-16,0 12-16,0-9 0,0 9 16,0-9-32,0-3 32,0 4 0,0 9 0,0-10-16,0 11 0,0-14 16,0 3-24,0 9 8,-1-9-8,0 8 8,1-11 16,-2 3-16,-1 9-16,2-7 24,-2 7-16,3-12 24,-2 3-24,-1 8-16,0-8 16,0 9 0,3-12 24,-4 3-24,2 9 16,-1-9-24,0 2 32,3-5 0,-1 11-24,-2-8-16,0 2 0,0 7-24,3-12 64,-2 3-56,-1 1 16,2 1-24,-1 8 8,1-10-8,-2 1-40,2 8-32,-1-9-48,2-3 184,-1 5-248,-1-1-64,1 1-120,1 7-160,0-12 592,0 3-785,0 0-151,0 1-88,0 0-48,0-4 1072,0 12-1080,0-12-17,0 5-15,0-1 144,0-1 256,0 2 288,0-2 264,3 0 136,-3-3-704,0 0 728,0 0 0</inkml:trace>
  <inkml:trace contextRef="#ctx0" brushRef="#br0" timeOffset="392">170 616 2040,'0'0'0,"0"0"776,0 0-776,0 3 776,3 0-56,-3 0-7,3 0 15,-3-3-728,0 3 776,0 0 24,0 0-32,3 0-56,-3-3-712,0 3 593,0 0-113,0 0-128,0 0-96,3 0-96,-3-3-96,0 3-40,3 0-24,-3-3 0,0 0-8,0 3-40,0-3-80,0 0-104,0 0-240,3 0-377,-3 0-407,0 0-384,0 0 1640,0 0-1897,3 0 313,-3 0 456,0-2 488,0-1-208,0 3 848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9:14.020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39 122 752,'0'0'0,"0"0"0,-1 0 0,1 0 8,0-1 0,-2-1 0,2 2-8,0 0 8,-1-1 0,1-1 8,0 1 16,0 1-32,0 0 72,-2-2 32,1 1 32,-1-1 8,2 2-144,-1-3 152,1 2 16,0-1 8,0 1 8,0-1-8,0 1-8,0-1 0,0 1-8,0 1-160,0-3 152,0 0-16,-2 0 0,2 0 16,0 3-152,0-3 168,0 1 8,0 1 32,0-1 24,0 2-232,0-1 248,-1 0 16,1-1 25,-2 1 15,2 1-304,0 0 344,0-2 32,-1 2 32,1 0 64,0 0-472,-2 0 584,1 0 128,-1 0 64,2 0 25,-1 3-57,-1-3-48,1 3-32,-1 1-40,2-4-624,-1 5 608,-1-1-16,1 10-31,-1-11-57,1 9-24,0-8-40,-1 11-24,2-3 16,0-12-432,0 13 376,-1 1-8,1 2-40,0 2-16,0-18-312,0 18 320,0-1-56,0 4-8,0 1-31,0-22-225,0 24 200,3 0-24,-1 0-24,-2 1-24,0-25-128,3 24 104,0 0 8,0 1 0,0-1-24,0-1 16,0 1-16,0-3-32,0 0 24,-3-21-80,3 21 40,0-1 8,-3-2-24,3-1 0,-3-17-24,0 11 16,0 3-8,0-1 16,0 1-32,0-14 8,0 4 32,0 12-8,0-13-32,0 9 32,0-12-24,0 3-24,0 0-16,0 2 16,0-2-56,0-3 80,3 0-48,-3 0-16,3 0-64,-3 0 0,0 0 128,3 0-176,-3 0-48,0 0 8,3 0-40,-3 0 256,3-2-304,0 1-33,0-4-55,0 2-112,0-1-176,1-2-168,-1 1-248,2-7-305,-5 12 1401,4-3-1728,-1-3-192,2 1-81,-1-7 41,-4 12 1960,5-5-1849,-1-7 353,0 8 440,-1-8 464,-3 12 592,5-3-136,-1-3 112,1-6 0,-1 8-656,-4 4 680</inkml:trace>
  <inkml:trace contextRef="#ctx0" brushRef="#br0" timeOffset="645">850 0 944,'0'0'0,"0"0"0,0 0 168,0 0 96,0 0 120,0 0 56,0 0-1696,0 0 2976,0 0-1256,0 0-40,0 0 0,0 0-3456,0 3 6472,0-3-3039,0 3 15,0 0 72,0-3-488,0 3 520,0 2 32,0-2 40,0 1 0,0 9 32,0-10 0,0 9 25,0-7-41,0-5-608,0 15 608,0-4-8,0 3-64,0-1 16,0-13-552,3 15 528,-3 1-16,3 1 25,-3 1-73,0-18-464,3 19 424,-3 2-48,0 1-56,3 2 8,-3-24-328,3 22 304,-3 5-40,3-2-32,-3 2-72,0-27-160,3 26 160,-3 1-56,0-2-40,0 1 16,0-26-80,0 24 48,0-2-24,0 0 16,0-3-32,0-19-8,0 20-8,0-2 16,0 1-24,-1-3 16,1-16 0,-2 17 0,1-1 8,-1-12-16,1 13-16,1-17 24,-2 4-40,1 11-8,-1-11-32,1 1 24,1-5 56,-2 12-56,1-12-8,-1 3-16,1 0-40,1-3 120,-2 3-160,2-3-32,0 0-56,0 0-80,0 0-112,0 0 440,0 0-520,0 0-96,0 0-201,0-2-231,0 2 1048,0-3-1328,0-1-192,0-2-41,0-6 57,0 12 1504,0-4-1424,0-8 15,0 7 105,0-7 320,0 12 984,0-4-624,0-8 344,0 7 248,0-6 0,0 11 32,0-3-760,0 3 760</inkml:trace>
  <inkml:trace contextRef="#ctx0" brushRef="#br0" timeOffset="1113">36 795 912,'0'0'0,"-1"0"64,1 0-64,0 0 112,0 0 56,0 0 64,0 0 56,0 0 40,0 0 24,-2 0 24,1-1 16,-1 1 8,1 0 8,1 0 40,0 0 17,0 0-465,0 0 480,0 0 16,0-2 16,0 2-16,0 0-496,0 0 528,0 0 32,3 0 88,-3 0 57,0 0-705,3 0 720,0 0 40,0 0-88,0 0-40,1 0-40,1 0-48,-1 0-16,9 3-23,-13-3-505,3 3 504,9-3-40,-7 3-16,11 0-40,-16-3-408,13 0 416,2 3-24,2-3-8,0 3-48,-17-3-336,20 4 288,1-1-24,1 0-48,2 0-16,-24-3-200,25 3 177,3 0-25,0-3-32,2 3-24,-30-3-96,30 0 96,2 0-48,3 0-8,-1 0-8,-34 0-32,35 0 8,1-1 8,-5-1 16,0-1-8,-31 3-24,29-3 0,-3 0 16,-2 0-40,-2 2 8,-22 1 16,21-3 8,-1 1-40,-4-1-32,-3 2-8,-13 1 72,14-3-80,0 0 0,0 2 8,-1-1-24,-13 2 96,14-1-120,-3 1-16,-6-2-41,13 1-71,-14 1-120,8 0-160,-7-2-208,-1 2-192,8-1-296,-12-1-385,3 2-303,1 0-185,-1 0-47,0 0 104,0 0 359,0-1 489,-3 1 1192,0-2-712,3-1 472,-3-1 200,0-1-792,0 5 832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9:16.296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67 3 888,'0'0'0,"0"0"0,0 0 8,-1 0 0,1-1 16,0 1-24,0 0 40,-2 0 32,2 0 40,0 0 24,0 0-136,0 0 160,-1 0 16,-1-2 16,2 2 24,0 0-216,0 0 216,0 0 32,0 0 8,0 0 0,0 0-1232,0 0 2232,0 0-976,0 0 24,0 0 8,0 0-2464,0 0 4640,0 0-2151,0 0 31,0 0 32,0 0-3993,0 0 7594,0 0-3585,0 0-16,0 3-24,0-3 16,0 3-16,3-3 24,-3 3 0,0-3 8,3 3 9,0-3 7,0 3-8,-3-3-416,0 0 392,3 3 16,0 0 40,0 0-16,-3-3-432,3 3 472,0 0-16,0 0-72,1 1-16,1 1-31,-5-5-337,4 4 288,1 8 0,8-12-8,-10 5-32,-3-5-248,4 13 248,8-10-32,-9 10 24,11-10-40,-14-3-200,3 15 192,10-10-24,-10 7-48,9-8 16,-12-4-136,4 12 88,8-9 8,-9 10-24,9-10-8,-12-3-64,3 14 80,9-10-8,-9 11-24,-3-15-48,4 3 24,1 9-24,-1-9-16,1 1 8,-5-4 8,4 5 8,1 6-16,-2-11 16,0 5 0,0-2 8,-3-3-16,0 4-8,3-1 8,-3 0-8,3 0-32,-3-3 40,0 3-8,2-3-24,-2 0 32,0 3-24,3-3 8,-3 0-8,0 0 8,0 0 16,0 0-8,0 3 8,0-3 8,0 0-8,0 3-8,0-3-32,0 0 8,0 0 8,0 0 8,0 0 32,0 0-16,0 0-24,0 0 16,0 3 0,0-3 0,0 0-8,0 0 32,0 0-32,0 0 16,0 0-16,0 0 8,0 0 32,0 0-72,0 3 24,0-3 8,0 0 16,-1 0-24,-1 0 40,2 3-16,0-3 0,-1 0 16,0 3-24,-1-3-16,1 3 0,1-3 24,-2 0-16,1 0-8,-2 3-24,1 0 24,2-3 24,-4 0-24,1 3-8,0 0 48,-2 0-48,5-3 32,-4 3-40,-1 0 0,1 1 8,-8-1 56,12-3-24,-3 5 24,-3-1 0,-7 1-24,8 7-8,5-12 8,-6 0-32,0 11 40,-7-11-8,9 5 8,4-5-8,-14 4 0,10 8 0,-8-9 8,7 2-16,5-5 8,-11 4 16,6 9-16,-7-10 0,8 2 8,4-5-8,-6 13 8,-6-10-48,7 0-8,-1 2-32,6-5 80,-11 4-96,8 1 8,-3-2-8,-6 1-24,12-4 120,-5 4-192,1 1-64,-1-1-168,1-1-256,0 0-345,-1 0-495,2-3-336,0 3-201,3-3 2057,-1 0-2152,-1 0 143,-1 3 497,2-3 488,1 0 1024,-2 0-504,1 0 448,1 0 16,-2 0-712,2 0 752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9:18.992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2 62 768,'0'0'0,"-2"-2"200,2 1-200,0 1 0,0-2 16,0 1-8,0-2 16,0 0 8,0 1 32,0-1 40,0-1 8,0 2 16,0-2 16,0 4-144,0-3 144,0 0 32,0 0 24,0 0 8,0 3-208,0-1 224,0-2 8,3 0 24,-3 1 32,0 2-288,0-1 312,0-1 24,0-1 56,0 3-392,3-1 433,-3-1 39,0 1 0,0 1-16,0-2-24,0 2-432,0 0 424,0-1 16,0 1-24,0 0 24,0 0-440,0 0 456,0 0-8,0 0 33,0 0 7,0 0-2361,0 0 4242,3 0-1889,-3 0-16,0 0-24,0 0-440,0 0 440,0 0 16,0 0 8,0 0-1824,0 3 3192,0 0-1367,0 0-1,3 0-16,-3 0-8,0 0-40,0 1-32,0 8-24,0-9 0,0-3-344,3 12 336,-3-9 8,3 12-24,-3-11-32,0 12-15,3-4-89,0 2 8,-3 0-16,0-14-176,0 14 168,3 2 0,-3-1-64,3-2-16,-3-13-88,0 17 56,0-2 0,3-2-24,-3 2 16,0-15-48,0 12 24,0 1-24,0-1 8,3-8-48,-3 13 32,0-13-8,0 10 24,0-11-32,0-3 24,0 11-64,3-8-8,-3 0-56,0-3-56,0 5-88,0-2-168,3 0-241,-3-3-327,3 0-504,0 0-641,0 0-375,0 0-225,-3 0 2753,0-3-2728,3-2 615,0-1 673,0-8 624,-3 14 816,4-6-232,0-11 184,1 11-768,-5 6 816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39:17.284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171 40 824,'0'0'0,"0"-1"0,0 0 16,0 1-16,0-2 24,0 1 32,0 1 56,0-2 56,0 2-168,0-1 232,0-1 40,0 2 32,0-1 24,0 1-328,0-2 344,0 1 24,0 1 16,0-2 24,0 2-408,0 0 416,0-1-8,0-1-7,0 2-1,0-1-16,0 1 16,0 0-8,0-2 8,0 2-400,0-1 400,0 1 16,0-2 24,0 1 48,0 1-488,0 0 488,-1 0 17,1 0-65,0-2-48,0 2-48,0 0-344,0-1 328,0-1-24,0 1-24,-2-1-8,2 2-272,0-1 232,0-1 16,0 1-8,0 1-8,0 0-232,0-2 240,-1 2 0,1 0-16,0 0 0,0 0-224,0 0 233,-2 0-9,2 0-8,-1 0-24,1 0-192,-5 0 176,2 0 8,0 0-8,-1 0 0,2 3 40,1 0-40,-2-3-8,1 5 8,-1-2-56,-1 1-16,1-1 0,-1 2-40,-1-1-16,1 8 8,-1-9-24,1 1-24,-1 1 8,-1 7-16,0-9 8,0 0 24,6-3-32,-4 4 8,-2 8 16,2-12-16,-1 4-16,5-4 8,-6 5-16,2-1 0,-1 1 8,1-1-16,4-4 24,-5 12-8,1-12 0,-1 3-8,1 2 32,4-5-16,-4 3 24,1 1-32,0-1 24,0 0-24,3-3 8,-3 3-16,1 0 8,-1 0-8,2 0 8,-1 0 16,1 0-8,-1 0 8,1-3 0,1 0-8,-2 3 0,2 0 24,0 0-32,0-3 24,0 0-16,0 3-8,0-3 16,0 0-8,0 3 24,0-3-16,0 3 16,0-3-16,0 3-16,0-3 40,0 0-16,0 0 0,0 0-16,0 0 24,0 3 8,3-3-8,-3 0-24,0 3 0,3-3 16,-3 3 0,3-3 16,-3 0-32,0 0 40,3 0-32,-3 2 8,0-2 24,0 0-40,0 3 32,3-3 16,-3 3 0,3 0-32,-3-3-16,0 3 48,3 0-16,0 0 8,-3 0 24,0-3-64,3 3 32,0-3 8,-3 5-8,3-2-8,-3-3-24,3 4 48,0 1-16,-3-1 16,3 1 8,-3-5-56,3 4 72,1 0-24,-1 1-8,2-1-8,-5-4-32,4 5 16,-1-1 16,2 1 32,-2-1-24,-3-4-40,4 5 40,1-1 0,-1 1-16,0-1-16,-4-4-8,5 4 24,-1 1-16,1-2-8,-1 1 40,1-1-8,-1 0-8,1 2-8,-1-2 0,-4-3-16,5 0-8,-1 3-56,0-3-8,-1 3-8,-3-3 80,5 3-64,7 0 48,-9 0-24,1-3-48,-4 0 88,5 3-80,-1 0-16,8-1-48,-12 1 0,0-3 144,4 5-264,1-1-128,-1 1-160,1-2-216,-5-3 768,4 0-976,1 0-217,-1 0-271,-1 3-192,-3-3 1656,3 0-1793,0 0-39,0 0 16,0 0 127,-3 0 1689,3 0-1272,-3 0 440,0 0 456,3-2 344,-3 2 32,0 0-24,3-1 0,-3-2-648,0 3 672</inkml:trace>
  <inkml:trace contextRef="#ctx0" brushRef="#br0" timeOffset="1094">352 596 928,'0'0'0,"0"0"-8,0 0 8,3-1 0,0-1 8,0 1-8,-3 1 0,3-2 0,0 1 8,0-1 0,0 2-8,0-1 0,0 1-8,-3 0 8,3 0 8,0 0-8,-3 0 0,3 0 0,-3 0 8,0 0-8,0 0 0,3 0-8,-3 0 8,3 0 0,-3 0 8,0 0-8,0 3 8,0-3 0,0 0-8,0 3 8,0-3 0,0 3 0,0-3 8,0 3 24,0-3 16,0 3 32,0-3-88,0 0 104,0 0 24,0 0 16,0 0 8,0 0-680,0 3 1224,0-3-496,0 0 16,0 0 16,0 0-232,0 0 256,0 0 0,0 0 0,0 0 8,0 0-1296,0 0 2328,0 0-1000,0 0 16,0 0 1,0 0 15,0 0 0,3 0 0,-3 0 24,0 0 8,0 0 24,0 0 88,0 0 16,0 0-488,0 0 528,0 0 8,0 0-23,0 0 7,0 0-2617,0 0 4714,0 0-2105,0 0 0,0 0-24,0 0-4617,0 0 8746,0 0-4153,0 0-24,0 0 8,0 0-6417,0 0 12347,0 3-5970,0-3-8,0 0-40,0 0-360,0 2 376,0 1-48,0 0 0,0 0 0,0-3-328,0 3 312,0 2 16,0-1-32,0 1 8,0-5-304,0 4 288,0 10-24,0-11-15,0 8-33,0-11-216,0 5 216,0 10-24,-2-11 8,1 14-24,1-18-176,-2 12 144,1 0 8,1 1 0,0-1-32,0-12-120,0 12 96,0 1-24,0 1-16,-1-1 0,1-13-56,0 13 48,-2 1-16,2-10-8,0 14-32,0-18 8,0 5 0,-1 9 8,1-9-32,0 8 40,0-13-16,-2 3 16,2 9-16,-1-9 40,-1 2-32,2-5-8,0 4 0,0 0 8,0 1-32,0-2 0,0 0-8,0-3 32,0 3-56,0-3 8,0 3-24,0-3 72,0 0-104,3 0-56,0 0-72,0 0-88,-3 0-80,0 0 400,3 0-472,-3-2-81,4 1-95,1-1-144,-2-1-208,1-1-200,-1-1-305,0 1-255,-3 4 1760,3-6-1864,0-6-25,0 8 81,2-1 103,-5 5 1705,3-12-1424,0 8 416,0-8 424,0 8 416,-3 4 168,2-12-40,1 7 8,0-7-792,-3 12 824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11.871"/>
    </inkml:context>
    <inkml:brush xml:id="br0">
      <inkml:brushProperty name="width" value="0.06994" units="cm"/>
      <inkml:brushProperty name="height" value="0.06994" units="cm"/>
    </inkml:brush>
  </inkml:definitions>
  <inkml:trace contextRef="#ctx0" brushRef="#br0">2374 811 1144,'0'0'0,"5"4"0,13-1 0,-4 3 8,-14-6-8,6 5 0,-1-2 0,11 1 8,-13-4-8,-3 0 0,6 4 0,-1-4 0,9 0 0,-10 0 0,-4 0 0,5 3 8,0-3-8,9 0 8,-14 0-8,6 0 0,8-2 0,-14-1 8,5-1-16,-5 4 8,14-2 8,-10-1 0,1-2-8,0 1 8,-5 4-8,16-5 8,-12 0 0,12-1 40,-13 1 16,-3 5-64,16-4 104,-11 1 48,13-2 24,-13 1 40,-5 4-216,20-4 232,-6 3 40,2-3 16,-2 1 8,-14 3-296,16-4 280,0 1-24,0 1-24,0 0 0,-11-2-8,14 3 16,-13-3 41,11 2-17,-11 1 40,8-1 24,-11 0 0,3 0 32,-1 2 0,0 0 16,-1 0 24,1 0 24,-1 0 48,-1 0 16,1 0 17,-4 0-1,0 0-504,3 0 456,-3 0-16,0-1-64,0 1-32,0 0-48,0 0-32,0 0 16,-2 0 8,1 0 40,-5 0 48,3 0 0,-2 0 25,5 0-401,-6-2 376,-8 0-16,9 2-8,-13-2-32,18 2-320,-14-1 328,-2-1-8,-2 0 8,1 0-8,17 2-320,-21-2 336,-2 1-16,-2-1 8,0 0 8,25 2-336,-28 0 320,0 0 1,-4-2-9,-2 1-8,34 1-304,-35 0 288,-4 0 0,-2 0-8,-1 0 0,42 0-280,-44 0 256,-6 0-88,-1 0-16,2 0 8,49 0-160,-55 0 160,5 3 56,-5-3-8,-1 0-48,56 0-160,-58 4 160,-2-4-32,-4 3-8,0-3-8,-1 4-8,0-4-24,1 0-8,0 0-24,1 0 8,-4 0-80,3 0-16,0 0 32,64 0 8,-62 0 8,2 0 56,4 0 88,3 0-24,53 0-128,-51-2 128,1 0 9,-1 0-49,3 1-32,48 1-56,-48 0 72,2 0-16,0 0-16,1 0 8,45 0-48,-43 0 24,1 0 8,5 0-8,-1 0 8,38 0-32,-33 0 16,3 0 0,0 0-8,5 0 24,25 0-32,-23-2 0,2 2 8,3-2-24,2 2-8,16 0 24,-16 0-16,2 0 8,0-2 0,0 1-24,14 1 32,-7 0-56,0-2-56,0 0-88,2 0-105,5 2 305,-6 0-400,4 0-104,1 0-160,-1 0-128,2 0 792,0 0-1008,0 0-217,0 0-327,0 0-584,5 0-657,9 0-448,-10 0-79,14 0 767,-4 0 1009,-14 0 1544,14-1-720,3-1 656,-1-2 40,2 1 0,-18 3 24,20-4-672,-20 4 672</inkml:trace>
  <inkml:trace contextRef="#ctx0" brushRef="#br0" timeOffset="773">637 96 1248,'0'0'0,"0"-2"456,0 2-456,4-2 616,1-3 64,0-1 8,-1 1 24,-4 5-712,0-5 769,0 0 55,0 1 120,0 0 40,0 4-984,0-1 1016,0-1 33,-4 2-41,-1 0-16,5 0-992,-7 0 984,-7 0-80,7 3-79,-15 1-33,22-4-792,-15 5 696,-5 9-8,-3-10-64,0 12-32,23-16-592,-23 5 520,2 13-63,0-13-57,-2 20-72,23-25-328,-23 18 280,0-1-32,0 3-48,0-4-40,23-16-160,-23 17 176,0 4-80,0-1 8,4 1-24,19-21-80,-22 23 48,3-2 8,3 2-32,0-2-24,16-21 0,-14 22-48,0-1 0,0-3-96,7 1-88,7-19 232,-18 16-392,13 0-200,-2 0-144,-8-11-249,14 14-311,-5-13-488,1 8-689,2-11-663,3-3 3136,-4 6-3369,0-3 640,1 3 945,1-3 1000,0-3 720,1 0 32,1 0-600,0 0 632</inkml:trace>
  <inkml:trace contextRef="#ctx0" brushRef="#br0" timeOffset="1325">3509 166 992,'0'0'0,"0"0"368,0 0-368,3 0 440,3 0 64,-1 0 8,0 4 24,0-4 40,1 3 24,-3 1 17,1-1 23,-4-3-640,3 4 640,1-1 8,-4 1-48,0 0-72,0-4-528,0 5 448,0 0-80,0 9-32,-2-10-15,2-4-321,-3 5 344,-4 11 40,-8-11-16,10 11 80,-14-10-24,4 15-32,-2-7-24,-1 0-112,18-14-256,-23 16 248,-19 16 8,1-6 16,4-3-24,37-23-248,-32 18 192,2 1-48,-2-1-47,-1 0-33,33-18-64,-32 17 64,-3 3-48,1-3 24,2 1-32,32-18-8,-32 14-56,2-8-161,0 13-271,2-14-360,28-5 848,-26 16-1416,1-11-609,5 10-583,-1-12 63,21-3 2545,-17 14-1928,-1-10 752,2 1 832,2-1-304,14-4 648</inkml:trace>
  <inkml:trace contextRef="#ctx0" brushRef="#br0" timeOffset="2041">3668 0 720,'0'0'0,"0"0"0,3 0 8,3 4 8,-1-4 32,-5 0-48,5 3 104,0 1 40,1-1 48,-1-3 32,0 4 8,1-1 24,-1-3-8,-1 4 8,-4-4-256,3 3 272,1-3-8,-1 4 0,1-1-8,-4 1 0,3 0-16,1-4 8,-4 3-8,0-3-240,3 4 233,-3-1 7,0 1 0,0-1 0,0-3-240,0 0 240,0 4 0,0-1 16,0-3 8,0 4 24,-1-1 0,-1 1 16,0-1 8,-3 1-8,1-1 8,-1 1 32,0 0 0,-10-1 24,10 1 17,-9-1-17,9 1 16,5-4-384,-20 3 376,4 1-16,0-1 8,-1 1-16,-3-1 8,-3 1 48,0-1 24,-1 3 8,-3-1 8,27-5-448,-32 5 409,0 1-73,-5-1 64,-30 11-24,5-16-40,6 3 32,12-3-104,-2 0 0,-2 0 0,0 0-24,-1 4-32,-2-4 0,-1 0-40,1 0 24,0 0-8,1 0 8,1 0-8,-1 0-47,-3 0-1,0 0-32,53 0-104,-54 0 112,-3-2-32,-1 0-16,-1 1-16,59 1-48,-60 0 8,0-2 40,2 0 24,0 0 0,58 2-72,-61-1 120,1 1-40,-5-2 24,-4-4 0,69 6-104,-72-14 72,-3 9 16,3 0-48,-2 1 0,74 4-40,-74-2 48,-2-1 8,-2-1 0,0 1-8,78 3-48,-79-5 96,1 3 0,5-2-24,6 1 16,67 3-88,-62-6 32,6 1-8,1-2 32,0 2-56,55 5 0,-51-7 8,3 0 0,4 1-24,5 1 24,39 5-8,-37-5 16,2-1-8,1 5 24,4-3-32,30 4 0,-30-2 24,4 2-24,-1-1-24,4 1 32,23 0-8,-23 0-8,2 0-8,1 0 16,3 0-24,17 0 24,-16 0-104,2 0-40,0 0-88,7 3-96,7-3 328,-15 5-400,10 1-168,-9-1-201,9 0-215,5-5 984,-6 6-1312,1 11-480,0-11-593,-1 8-568,6-14 2953,-3 5-3136,1 0 575,0 1 897,1-1 896,1-5 768,-4 5-120,2 9 96,1-14 8,-1 4-56,2-4 72,0 3-464,0-3 464</inkml:trace>
  <inkml:trace contextRef="#ctx0" brushRef="#br0" timeOffset="2846">98 521 808,'0'0'0,"0"-1"16,0 1-16,0-4 72,0-1 56,0 0 64,0-1 64,0 6-256,0-5 296,0 0 16,0 1 0,0-1 16,0 5-328,-2-5 304,1-1 0,-1 1 0,0 0 8,2 5-312,-2-4 344,0 1 16,1 1 57,-1-2 55,2 4-472,-4-2 560,3 1 128,-3 1 152,2 0 104,2 0-944,-1 0 993,-1 3 7,0 1-48,-1 1-16,3-5-936,-4 16 904,0-12-55,-1 13-65,2-3-56,3-14-728,-6 16 680,3 2-32,-1 1-48,1 4 8,3-23-608,-4 27 553,1 5-65,1 1 16,-2 3-80,4-36-424,-1 38 368,-1 3 0,2 5-104,-2 4-16,2-1-24,0 4-48,0-2 16,0 1-48,0-52-144,0 51 112,0 2-8,4-4-48,-1-1 24,-3-48-80,0 48 72,4-6-24,-4-1-8,0-4-32,0-37-8,0 32-16,0-2-8,0-2 0,0-5-56,0 0 48,-2-4-24,0-1-40,-1-2 48,3-16 48,-2 14-120,-2 0 16,1-8 24,1 9-40,2-15 120,-4 4-136,3 10-80,-1-10-112,2 1-48,0 0-104,0-1-152,0-1-216,0 1-241,0-4 1089,3 0-1392,1 0-344,0 0-505,-1 0-383,1-2-257,-1-3 184,2-1 817,1-9 752,-6 15 1128,14-7-432,-11-11 400,12 4-8,-10 0-688,-5 14 728</inkml:trace>
  <inkml:trace contextRef="#ctx0" brushRef="#br0" timeOffset="3494">2777 1016 936,'0'0'0,"-2"-1"32,2-5 48,0 6-80,0-5 120,0-2 64,-1 2 40,1-3 48,0 8-272,-2-7 296,0 0 16,2 0 0,-2 0 16,2 7-328,-2-7 328,1 2 16,-1-2 16,0 0 8,2 7-368,-2-7 401,1 0 31,-1 1 24,0-1 24,2 7-480,-2-7 512,2 2 56,-1 0 40,-1-1 64,0 3 24,2-1 17,-2 2 31,1 1-24,1 1-720,0 0 728,0 0-8,0 0-16,0 3-39,0-3-665,0 4 600,0-1-48,0 3-64,0 8-24,0-14-464,0 3 448,0 15-16,0-13-48,3 16-16,1-3-32,-1 0-24,1 1-23,-4 2 15,0-21-304,5 25 272,-2 0-40,1 1 24,0 1-80,-1 3-40,1-2-24,-1 2-56,1 2 8,-4-32-64,3 30 48,-3 0 8,4 0 0,-1-3 0,-3-27-56,4 26 56,-4 1-16,3-4-8,-3 0-8,0-23-24,4 21 8,-4-2 16,3-1-32,-3-2-8,0-16 16,4 5-24,-4 15-32,4-17 0,-4 2-24,0-5 80,3 15-128,-3-15-48,4 5-56,-1-2-104,-3-3 336,0 0-464,4 0-168,-1 0-185,1 0-271,-4 0 1088,0 0-1320,3-1-377,1-5-503,-1-1-201,-3 7 2401,4-16-2632,-1 9 183,1-17 761,-4 4 584,0 20 1104,5-21-480,-1-2 424,1 3 0,0 1-736,-5 19 792</inkml:trace>
  <inkml:trace contextRef="#ctx0" brushRef="#br0" timeOffset="4027">3563 225 488,'0'0'0,"0"0"80,0-2 80,0 0 80,0 2-240,0-2 320,0 0 32,0-1 24,0 1 48,0 2-424,0-2 448,0 1 40,0-1 56,0 2 24,0 0-568,0 0 625,0 0 95,0 3 72,0 3 40,0-6-832,0 5 824,0 9-56,0-10-71,0 12-41,0-16-656,0 5 600,4 18-40,0-7-32,-1 1-48,-3-17-480,4 20 464,-1-1-48,1 4-40,-1 2-79,-3-25-297,6 23 248,-1 4-48,0-1-80,0-1-56,10 1-56,-12-3-32,1 2-8,1-2 32,-5-23 0,5 21-32,9-1-8,-14-1-40,4-1-40,-4-18 120,5 17-232,-1-2-113,1-1-247,-1 0-352,-4-14 944,5 5-1456,-2 15-665,3-15-471,-1 9 87,-1-10 633,-4-4 1872,3 5-1088,1 9 744,1-10 8,-5-4 336</inkml:trace>
  <inkml:trace contextRef="#ctx0" brushRef="#br0" timeOffset="4775">824 861 840,'0'0'0,"0"0"-8,0-2 0,0 0 8,0 2 0,0-2 0,0 1 0,0-1 0,0 0 8,0 2-8,0-2 0,0 1 8,0-1 0,0 2-8,0-2-8,0 0 8,0 1-8,0 1 8,0-2 0,0 0 8,0 2-16,0-2 16,0 2-8,0-2-8,0 1 8,0-1 0,0 0 0,0 2 0,0-2 0,0 1 0,-1-3 0,1 2 0,0 2 0,0-3 8,0 1-8,0 0 8,0-1-8,0 3 0,0-2 24,0 0 32,0-1 40,0 1 40,0 0 32,0-1 0,0 1 24,0 0 16,0 0 0,0 1 8,0-1-16,0 0 32,0 2-232,0-2 256,0 0 24,0 1 16,0-1 24,0 0 16,0 2-336,0-2 376,0 1 41,0-1 47,3 0 56,-3 0 64,0 2 64,0 0 48,0 0-696,0 0 752,0 0 1,0 0-33,0 4-8,0-1-56,0-3-656,0 4 584,0 1-32,0 1-88,0-1-64,0-5-400,0 16 352,0-13-79,0 11-57,0-8-80,0 8-40,0-9-24,0 15-40,0-6-32,0-9-48,0 16-80,0-5-120,4 0-185,-1-2-343,1 0-536,-1-8-824,3 13-593,-6-19 2729,5 5-2665,0 11 617,9-12 936,-14-1 40,0-3 1072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20.173"/>
    </inkml:context>
    <inkml:brush xml:id="br0">
      <inkml:brushProperty name="width" value="0.06994" units="cm"/>
      <inkml:brushProperty name="height" value="0.06994" units="cm"/>
    </inkml:brush>
  </inkml:definitions>
  <inkml:trace contextRef="#ctx0" brushRef="#br0">744 200 712,'0'0'0,"0"-2"0,4 0 0,-4 2 0,0-3 0,3 1 8,-3-1-8,4-1 8,-4 4-8,0-4 8,3 1-8,-3-1 8,4 1 0,-4-1 24,3 1 16,-3-3 24,0 5 24,0 1-96,0-6 112,0 5 16,4-3 8,-4 1 16,0 3-152,0-2 176,0-2 40,0 2 64,0 1 24,0 1-304,0-2 320,0 0 16,3 0-24,-3 1 8,0-3 40,0 2 0,0 1 17,0 1 23,0 0-400,0-2 392,0 0 8,0 0 16,0 1 16,0 1-432,0-2 464,-1 0 8,1 0 32,0 0 0,0 2-504,-2-1 480,2-3 1,-2 1-25,0-1-16,2 4-440,-1-3 416,1-1 0,-2-1-16,0 1 8,2 4-408,-2-5 408,-1 0-24,1-1 0,-2 1-32,4 5-352,-3-5 321,-1-1-9,-1 1-48,0 0-16,5 5-248,-6-6 256,1 1-16,-2 0-8,-7 0 0,14 5-232,-5-2 216,-1-2-8,-10 2-16,13 1 24,3 1-216,-14-2 208,10 0 8,-3 2 8,-9 0-8,11 0-8,-11 0-8,9 0 16,-11 0-56,18 0-160,-7 0 160,-12 0-7,12 4-41,-13-1 16,20-3-128,-7 4 112,-14-1-8,5 1 16,-2-1-16,1 1 8,17-4-112,-16 3 120,2 3-48,0-1 32,-2 9-24,16-14-80,-16 4 88,0 1 8,0 13-32,0-15 0,16-3-64,-16 14 40,0-10 16,0 10-8,2-10-16,14-4-32,-14 17 48,-2-11-40,0 15 48,2-7-8,14-14-48,-7 14 16,-12 0 32,12 2-24,-11 0 8,4 0 32,8 2-32,-9-1 32,9-1-8,-10 2-8,11-1 24,-11 3-24,16-20-48,-5 18 64,-2 3-24,0 0 16,0 0 8,0 0-32,7-21-32,-7 22 72,1-1-32,-1 2 0,2 0 8,5-23-48,-4 23 24,1 0 24,1-2-8,-2 2 0,4-23-40,-1 23 80,-1 0-40,0-2 8,2 0 16,0 0-24,0 2 0,0 0 24,0-3-8,0-1-24,0-1 32,4 1-24,-1 1-16,-3-20-24,6 18 56,-1-1-8,0-1 16,9 0-16,-10-2-16,10 2 8,-9-2-8,13 2 0,-18-16-32,5 14 88,15 0-16,-6 1 0,-9-10 0,-5-5-72,21 21 48,-7-16 16,1 15 16,0-15-32,-15-5-48,16 18 32,2-13-32,-2 9 16,0-10-8,2 1 32,-3 11-8,3-13-48,-2 12 24,-16-15-8,18 3-8,-2 2 0,1 10 32,1-12-16,-18-3-8,18 4 24,1 1 0,0 0-7,3 1 7,-22-6-24,19 3 16,4 2 16,-2-1-32,2-1 24,0-3-56,-2 4 32,1-4 16,-1 4-48,-2-4 56,3 0-48,-1 0 16,-2 3 8,-19-3 0,18 0 16,1 0-8,-1 0 8,1 0-24,-19 0 8,20 0-16,-1 0 16,1 0 0,-1 0-16,1 0 80,-1-2-16,2-1-24,2 1 32,-23 2-56,23-2-32,0-1 0,0-1 24,-2-3 0,-21 7 8,22-5 32,0-2-8,0 0-8,2 0 0,-24 7-16,23-6 0,-1-8-8,1 9-8,0-11 16,-2 11-8,2-13 16,-2 11-24,0-11 8,-21 18 8,20-7-32,-1-11 0,-1 11 8,1-8 0,-19 15 24,18-15-24,-1 8 8,1-10 16,0 2-32,-18 15 32,16-7-25,0-12 9,0 5-16,-2 0 24,-14 14 8,16-16-24,-2 9 8,-9-13 8,14 4-24,-19 16 32,6-14-16,13-3-8,-14-1-16,11 2 32,-16 16 8,6-18-16,11 1 0,-11 1 32,10 0-40,-16 16 24,3-16 0,2 0-8,10 0-16,-12-2 8,-3 18 16,4-15-24,1-3 0,0 2 0,1-3-8,-6 19 32,5-20-24,0 2 0,-1-3 32,-4-2-16,0 23 8,3-19 0,-3-1-24,0 4-16,0 2 24,0-3-32,0 1 32,-2-4 8,-3 1-8,5 19 16,-3-18 24,-3-1-32,-8 1-8,9 0 16,5 18 0,-16-17-8,2-1 16,0-1-8,-4-1 24,18 20-24,-18-17-8,1-1 16,-3 0 0,-3 0-8,2-1 16,-5-2-8,-3 3-8,3 0 16,26 18-16,-30-17-16,0 3 16,-2-2 16,-2 2-40,34 14 24,-35-7-16,0-11 0,-4 13-64,0-11 32,39 16 48,-41-4-32,-3-1 8,2 0 40,-3 1-8,5 0 32,-1 3-64,2-1 24,4 2-8,35 0 8,-37-2-48,5 2 48,0 0-8,2 0 32,30 0-24,-30 5 16,0 1-16,0-1 24,2-1-40,28-4 16,-29 3 0,1 2 0,2 1-40,-3 10-24,29-16 64,-24 3-136,1 3-72,0 8-128,3-11-144,-1 2-232,3 13-360,1-14-433,-1 10-519,0-11-721,18-3 2745,-17 16-3472,3-12-153,-1 10 704,10-9 1009,5-5 1912,-18 14-752,13-10 720,-11-1 8,11 3-8,-11-1 16,9 0 0,-11 1 8,11-3-472,7-3 480,0 0 0</inkml:trace>
  <inkml:trace contextRef="#ctx0" brushRef="#br0" timeOffset="2304">1672 449 856,'0'0'0,"-2"0"0,2 0 8,0 0-8,0 0 8,0 0-16,0 0 24,0 0-32,0 0 40,0 0-32,0 0 16,0 0 0,0 0-40,0 0 72,-2 0-32,2 0 8,0 0-8,-1 0 8,1 0 16,0 0 8,0 0 16,0 0 8,0 0 0,0 0 8,0 0 0,0 0-72,0 0 88,0 0 8,0 0 24,0 0 16,0 0-576,0 0 1040,-2 0-424,2 0 0,0 0 24,0 0-200,0 0 200,-2 0 8,2 0 8,0 0 8,0 0-224,0 0 216,0-2 16,0 2 8,0 0 8,0 0-248,0 0 248,0 0 1,0 0 7,0 0 8,0 0-1281,0 0 2306,-2 0-1025,2 0 0,0 0-24,0 0-40,-1 0 8,1 0-24,-2 0-8,2 0-176,0 0 184,0 0-16,-2 0 0,2 0 8,-2 0 0,0 4 0,2-4 0,-1 0 0,1 0-176,0 3 160,-2-3-8,0 4-16,-1-1-24,1-3 16,2 0-128,-2 0 112,-1 4-7,1-4-17,-2 4-32,4-4-56,-2 0 56,-1 3-8,1 1 24,0-4-48,2 0-24,-3 3 24,-1-3 16,-1 0-56,1 0 48,4 0-32,-3 4 24,-2-4-16,1 3 16,-1-3-24,5 0 0,-5 0 16,-1 0-24,1 4 8,0-4 24,5 0-24,-6 3 16,1-3 0,0 0 0,-1 4-16,6-4 0,-5 0-8,-2 3 16,2-3-8,-9 4 0,14-4 0,-4 3 16,-1 1 0,-9-1 24,8 1 8,-1 0-8,-7-1 8,11 1-8,-4-1 32,7-3-72,-15 4 64,12 1 0,-4 11 24,-7-13-48,10 13 40,-3-16 0,-7 6-32,9-1 24,5-5-72,-6 5 48,-1-1-8,0 1 16,0-1-32,7-4-24,-7 5 32,-7 0 16,10-1-56,-1 1 32,0 0-8,-1-1-8,3-1 40,-2 1-24,5-4-24,-6 5 16,1-1-8,0 1 0,1-1 8,4-4-16,-5 3 16,1 1-16,1-4 8,-1 3-16,4-3 8,-5 4-8,0-1 16,1 1 0,-1-4-8,5 0 0,-4 3 0,1 1 0,-1-4-16,1 3 16,-1-3 16,1 4-16,-1-4-8,1 0-16,3 0 24,-2 3-16,-2-3 0,1 0 16,-1 4 8,1-4-8,1 4 8,0-4-24,0 0 8,1 0 0,-1 0 0,2 0-8,0 3-16,-2-3-8,2 0-16,0 0-8,0 0-8,0 0 72,0 0-128,0 0-56,0 0-64,0 0-128,0 0 1312,0 0-2392,0 0 687,0 0-255,0 0-224,0 0 5745,4 0-10354,-4 0 4488,0 0 137,3 0 352,-3 0 880,4 0-560,-1 0 328,1 0 216,-4-2-8,3 1-696,-3 1 720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23.331"/>
    </inkml:context>
    <inkml:brush xml:id="br0">
      <inkml:brushProperty name="width" value="0.06994" units="cm"/>
      <inkml:brushProperty name="height" value="0.06994" units="cm"/>
    </inkml:brush>
  </inkml:definitions>
  <inkml:trace contextRef="#ctx0" brushRef="#br0">0 53 712,'0'0'0,"0"0"-32,4-2 16,-4 1 16,3-1 8,1 2 0,-4 0 0,0-2 0,3 2 8,-3 0-16,0-2 24,0 2 24,0-2 16,4 2 8,-4 0-72,0 0 72,0 0-8,3-1-32,-3-1 0,0 2-32,0-2 16,4 2-16,-4 0 8,0 0-8,3-2 8,-3 1-8,4 1 0,-4 0 0,4-2-16,-4 2 8,0-2 0,3 0 0,-3 2 8,0-1-8,4-1 8,-4 2 0,3-2-8,-3 0 8,4 1-8,-4-1 0,0 2 8,0-2 0,3 0-8,-3 0 0,0 2 0,0 0 8,0-1-8,4 1-16,-4-2 8,0 2-8,0 0 24,0 0-24,0-2 0,3 2 0,-3-2-8,0 2 32,4 0-40,-4 0 0,0 0-8,0 0 16,0 0 32,3 0-24,-3 0 8,0-1 8,4 1 0,-4 0 8,0-2-8,3 2 8,-3-2-648,0 2 648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25.469"/>
    </inkml:context>
    <inkml:brush xml:id="br0">
      <inkml:brushProperty name="width" value="0.06994" units="cm"/>
      <inkml:brushProperty name="height" value="0.06994" units="cm"/>
    </inkml:brush>
  </inkml:definitions>
  <inkml:trace contextRef="#ctx0" brushRef="#br0">458 0 816,'0'0'0,"0"0"0,0 0 8,0 0-16,0 0 16,0 0-16,0 0 24,0 0-8,0 0 0,0 0 0,0 0 0,4 0 16,-4 0 24,0 0 24,0 0-72,0 0 104,0 4 0,0-4 24,0 0-16,0 0-112,0 0 120,0 0 0,0 0 8,0 0 16,0 0-656,0 0 1168,0 0-496,3 0 8,-3 0 0,0 0-168,0 0 192,0 0-16,0 0 0,0 0 0,0 0-896,0 0 1608,0 0-712,0 0 0,0 0-16,0 0-1560,0 0 2944,0 0-1416,0 0 0,0 0 0,0 0-2056,0 0 4001,0 0-1913,0-2 8,0 2 16,0 0-184,0 0 168,0 0 8,0 0-16,0 0 16,0 0-856,0 0 1544,0 0-696,0 0 0,0 3-16,0-3-152,0 0 128,0 4 16,0 0 0,0-4 8,0 0-152,0 3 168,0 1 0,0 1 8,0 0 8,0-5-184,0 4 208,0 1-8,0 9-8,0-14-24,0 0-168,0 5 144,0 11 8,4-12-16,-4 10 8,0-14-144,0 4 152,0 10-23,0-11-1,0 15-8,0-18-120,0 5 120,0 11 0,0-11-8,0 11-16,0-16-96,0 6 88,0 11-16,0-11 0,-2 13-8,2-19-64,-2 5 40,-1 11 8,-1-10-16,-1 9-8,5-15-24,-4 4 16,-1 10-8,0-10-40,-1 1 0,6-5 32,-7 14-16,0-14 0,0 5-8,0-1-8,7-4 32,-14 3-24,9 1-16,-9 0 24,8-4-8,6 0 24,-16 3-72,11-3 0,-9 0-8,9 0-24,5 0 104,-14 0-40,6-2-16,-7-1 32,9-3 40,6 6-16,-16-5 8,11 0 24,-9-9-8,9 8-8,5 6-16,-15-7 32,10-7 8,-2 9 0,-9-11-8,16 16-32,-5-5 32,-11-11 0,11 9-8,-9-9-16,8 11-8,-8-11-8,9 10 8,-9-10 0,14 16 0,-4-5 32,-1-13-16,0 13-8,-3-11 16,8 16-24,-7-5 0,-7-2 16,11-7 0,-4 10 0,7 4-16,-7-5 32,0 0-24,-1-2 0,3 1 24,5 6-32,-5-5 0,0 0 32,-1 3-16,3 0 8,3 2-24,-4-2 0,2 1 0,1 1 0,-3 0-16,4 0 16,-2 0-16,1 0-16,-1 0-48,0 0-48,2 0 128,-2 3-184,1-3-120,1 4-193,0-1-415,0-3 912,0 4-1408,0-1-376,0 3-89,3-3 449,-3-3 1424,0 5-856,4 1 504,-1-1 120,1-1-160,-4-4 392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26.328"/>
    </inkml:context>
    <inkml:brush xml:id="br0">
      <inkml:brushProperty name="width" value="0.06994" units="cm"/>
      <inkml:brushProperty name="height" value="0.06994" units="cm"/>
    </inkml:brush>
  </inkml:definitions>
  <inkml:trace contextRef="#ctx0" brushRef="#br0">1249 0 856,'0'0'0,"0"4"88,0-4 64,0 0-152,0 3 224,0-3 56,0 0 16,4 0 24,-4 0-320,0 0 344,0 0 16,0 0 0,0 0 0,0 0-1784,0 0 3176,0 0-1440,0 0-24,0 0-7,0 0-2914,0 0 5562,0 0-2617,-2 0 48,0 0 8,2 0-368,-1 0 384,-1 0-8,0 0 0,-1 0 16,-1 0-8,1 4 0,-1-4-32,-1 0 0,-1 3-23,1-3-25,-2 0-8,7 0-296,-7 4 288,-7-4-24,9 4 8,-3-4-24,-7 3-48,15-3-200,-6 0 208,-10 4-48,9-4-40,-10 3 24,17-3-144,-14 0 128,-2 4 8,0-4 0,-4 3-24,3-3 0,-5 0-64,1 0 32,2 0 0,19 0-80,-21 4 56,-1-4 40,1 0 0,-2 0-24,0 0 8,0 0 16,0 0-32,0 0 0,23 0-64,-24 0 64,-1 0 0,2 0 0,-2 0 0,25 0-64,-25 0 56,2 0 8,0 0 16,-1 3-8,24-3-72,-25 0 89,0 4-17,2-4-16,4 0 16,19 0-72,-20 3 48,1 1 0,1-4-8,2 0 8,16 0-48,-16 0 24,0 0 8,1 0 16,0 3-32,15-3-16,-7 0 40,-12 0-16,5 0 0,7 0 32,7 0-56,-20 0 24,15 0 24,-11 0-8,11 0-16,-11 0 16,11 0-24,-11 0 0,10 0 0,6 0-16,-16 0 24,11 0 8,-11 0-16,11 0-8,5 0-8,-7-1 8,-9 1 8,11-2-8,-2 2 8,7 0-16,-16 0 16,10 0-16,-8 0 0,9 0 0,0-2 0,-9 2 0,10 0 16,-3 0-8,7 0-8,-7 0 8,0 0 24,0 0-32,0 0 24,1 0-8,-8 0-8,12 0 16,-1 0-16,3 0-8,-5 0 32,1 0-24,-1 0 16,3 0 32,2 0-56,-4 4 32,3-4 24,-1 3-16,0-3-8,2 0-32,-2 0 16,1 0 0,-1 0 0,0 0-8,2 0-8,0 0 8,0 0 8,0 0-24,0 0-16,0 0 32,0 0-64,0 0 8,0 0-24,0 0-24,0 0 8,0 0-56,0 0-8,0 0-8,0 0 976,0 0-1848,0 0 752,0 0-49,0 0-87,0 0 2473,0 0-4650,4 0 1873,-4 0-184,0 0-264,0 0 1168,3 0-1385,-3 0-95,4 4-72,-4-4 63,0 0 1489,3 0-1360,1 3 280,-1-3 352,-3 4 312,4-4 296,-1 3 112,1-3 0,-1 0-560,-3 0 568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27.007"/>
    </inkml:context>
    <inkml:brush xml:id="br0">
      <inkml:brushProperty name="width" value="0.06994" units="cm"/>
      <inkml:brushProperty name="height" value="0.06994" units="cm"/>
    </inkml:brush>
  </inkml:definitions>
  <inkml:trace contextRef="#ctx0" brushRef="#br0">20 34 680,'0'0'0,"0"0"8,0 0 40,0 0-48,0 0 96,0 0 56,0 0 48,0 0 24,0 0 0,0 0-8,-2 0 8,2 0 32,0 0-256,0 0 264,-2 0 8,2 0 16,-1 0-24,1 0-264,-2 4 256,2-4 0,0 3-8,-2-3-8,2 0-240,0 0 256,-2 0-31,0 4-25,1-1-24,1-3-176,0 0 160,-2 4 8,2-1-8,0-3 8,0 4 8,-2-4-8,2 3 32,0 1 0,0-4-200,-2 3 192,2 1 0,0 0 0,0-1 8,0-3-200,0 4 224,0 1-16,0-2 0,0 3 8,0-6-216,0 5 192,0 0 40,0 1-8,0-1 0,0-5-224,4 14 233,-1-10-9,1 1 16,0 11-16,-4-16-224,3 3 216,1 3-16,-1 10-16,2-13 8,1 13 0,-1-12-24,0 10 32,9-11-40,-14-3-160,4 14 144,1-10 8,11 1-24,-12 11 32,12-12 8,-13-1 16,11 2-8,-10 1-48,10-1 8,-14-5-136,4 5 96,11-1-40,-11 1 0,10-1-16,-14-4-40,5 3 40,1-3 24,10 4-8,-11-4-16,-5 0-40,5 0 32,11 0-56,-16 0 8,5 0-24,-5 0 40,15-2-56,-15-2 16,5 1-16,0-2 8,-5 5 48,4-4-64,1-1-8,-1 0 8,-4 5 64,3-6-80,1-1 0,-4 0 32,3-9 0,-3 11 24,0 5 24,4-14-8,-4 8-16,0-9 0,3 0 8,-3 15 16,0-5-24,0-14 24,0 13 8,0 6-8,0-19 8,0 14-16,0-13 0,0 11 8,0-7-8,0 7 32,0-9-16,0 10-16,-2-8 0,2 14 8,-1-5-24,1-2 0,0-7-8,-2 10-8,2 4 40,0-5-40,0 0 16,-2-1-48,2 5 8,0 1 64,0-2-104,0-2-112,0 3-88,0 1-240,0 0 544,0 0-840,0 0-385,0 0-455,0 3-288,0-3 1968,4 4-1977,-4 1 481,3 0 584,1 9 528,-4-14 384,0 4-24,3 1-592,-3-5 616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37.989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786 49 848,'0'0'0,"0"0"8,0 0 8,0 0 8,0 0 32,0 0-56,0 0 96,0 0 40,0 0 32,0 0 32,0 0-800,0-1 1408,0 1-584,0 0 24,0 0 16,0 0 56,0 0 56,0 0 56,0 0 48,0 0-480,0 0 504,3 0-7,-3 0-17,0 0 0,0 0-480,0 0 488,0 0 8,0 0 8,0 0 8,0 0-2512,0 0 4504,0 0-2008,0 0 9,0 0-1,0 0-4513,0 0 8514,0 0-4025,0 0-8,0 0 0,0 0-6401,0 0 12290,0 0-5953,0 0-40,0 0-40,0 0-7793,3 0 15242,-3 0-7488,0 0-33,0 0-8,0 0-248,0 0 248,0-2-32,0 2 8,0 0-16,0 0-208,0 0 200,0 0-24,0 0-8,0 0 0,0 0-880,0 0 1560,0 0-704,0 0-24,0 0 0,0 0-1352,0 0 2584,0 0-1248,0 0 0,0 0-16,0 0-1736,0 0 3400,0 0-1632,0 3-16,0-3 8,0 0-112,0 0 96,0 0-8,0 0 8,0 0-40,0 0 32,0 0 8,0 3-16,0-3 32,0 0-112,0 0 120,0 0 0,0 0 25,0 3-9,0-3-136,0 0 128,0 3 16,0-3-24,0 0-24,0 0-96,0 0 96,0 0-16,0 0-16,0 3 8,0-3-72,0 0 64,0 0-32,0 3 0,0-3 32,0 0-64,-1 0 8,1 0 0,-2 0 56,2 0-72,0 0 8,0 0-32,0 0 48,0 0 0,0 0-16,0 0 16,0 0 0,0-1-32,0 1 16,0-2-24,0 2-8,0 0-16,0-1-24,0 1 72,0-2-64,3 1-56,-3-1-64,0 2-56,3-1-96,-3 1 336,3-2-433,-3 1-183,3-1-240,-3 2 856,3-1-1104,0-1-336,0 1-449,0-1-383,1 0-353,-4 2 2625,3-5-2704,0 1 655,0-1 713,0-7 688,0 9 568,2-3 40,-2 0-672,-3 6 712</inkml:trace>
  <inkml:trace contextRef="#ctx0" brushRef="#br0" timeOffset="1632">22 63 776,'0'0'0,"0"0"8,0 0 8,0 0-16,0 0 64,0 0 56,0 0 48,0 0 48,0 0-784,0 0 1384,0 0-568,0 3 0,0-3-16,0 0-232,0 0 224,-1 0 8,1 0 8,0 0-8,0 0-232,0 0 240,0 0-8,0 0-24,0 0 8,0 0-1112,0 0 1992,0 0-904,0 0 33,0 0 23,0-2-8,0 2 0,0 0-56,0 0-24,0 0-160,0 0 152,0-1 0,0 1 8,0 0 8,0 0-168,0 0 152,0 0 8,0 0 16,0 0 16,0 0-872,0 0 1560,0 0-648,0 0 16,0 0-8,0 0 0,0 0 8,0 0-32,0 0-16,0 0-2704,0 0 5216,0 0-2535,0 0 23,0 3 8,-1-3-32,1 0 8,0 0-16,0 0-24,0 0-144,-2 3 160,2-3-24,0 0 0,-1 0-16,1 0-120,0 0 128,0 0-16,0 0-8,0 0 8,0 0-568,0 3 1008,-2-3-456,2 0 16,0 0 32,0 0-144,0 0 152,0 3 40,-1-3 8,1 0 8,0 0-208,0 0 240,0 0-16,0 0 0,0 0-8,0 0-1120,0 0 2008,0 0-896,0 0-7,0 3-9,0-3-192,0 0 192,0 0 0,0 0-8,0 0 8,0 0-952,0 0 1688,0 0-720,0 0-32,0 0-8,0 0-1648,0 3 3160,0-3-1552,0 0 32,0 0-16,0 0-144,0 0 120,0 0 0,0 0-16,0 0 0,0 0-552,0 0 1008,0 3-456,0-3-8,0 0-32,0 0-64,0 0 64,0 0 8,-2 0-8,2 3 0,0-3-64,0 0 48,-1 0 24,1 0-8,0 0 8,0 0-72,0 0 120,0 0-8,0 0 0,0 3-24,0-3-88,0 0 128,0 0-24,-2 0 24,2 0 25,0 0-153,0 0 88,0 0 8,0 0 16,0 0-16,0 0-488,0 0 904,0 0-376,0 0-24,0 0 24,0 0-1032,0 0 1888,0 0-888,0 0 16,-1 0-40,1 0-80,0 0 104,0 0-40,0 0 0,0 0 40,0 0-32,0 0 16,-2 0-16,2 0-32,0 0-40,0 3 56,0-3-24,0 0 8,0 0 8,0 0-48,0 0 48,0 0-8,0 0-16,0 0-16,0 0 0,0 0 8,0 0 8,0 2-8,0-2 16,0 0-32,0 0 24,0 0 0,0 0 8,0 0-112,0 3 176,-1-3-96,1 0-8,0 0 32,0 0-24,0 0 8,0 0 8,0 0 8,-2 0-32,2 0 8,0 0 8,0 0-24,0 0 8,0 0 64,0 0-96,0 0 96,0 0-16,0 0 32,0 0-240,0 0 376,0-1-128,0 1-8,0 0 8,0-2 16,0 2-16,0 0 8,0 0-8,0-1 0,0 1 8,0-1 0,0 1 0,0 0-24,0 0-8,0 0 24,0-2 16,0 2-8,0 0-8,0 0-40,0 0-24,0 0 40,0 0-16,0 0 8,0 0-16,0 0-32,0-1 32,0 1-24,0 0 0,0 0-16,0 0 8,0 0-24,0 0 8,0 0 40,0 0-32,0 0 32,0 0-40,0-2 24,0 1 16,0 1-24,0-2 16,0 1 0,0 1-8,-1 0-16,1 0 8,0 0-24,0 0 16,0-2-32,0 1 56,0 1-16,0 0-8,0-2 16,0 2-16,0 0 8,0-1 8,-2-1-8,2 2-24,0 0 24,0-1-24,0 1-16,0 0-16,0 0-40,0 0 96,0 0-80,0 0-64,0 0-24,0 0-80,3 0-104,-3 0-64,3 3-184,0-3-240,-3 0 840,0 3-1144,3 0-409,0-3-527,-3 3-617,0-3 2697,3 3-3329,0 0-95,1-1 743,-1 1 953,-3-3 1728,3 0-672,0 3 640,0-3 8,0 3-8,-3-3 32,3 0-24,0 0 0,-3 0-512,0 0 536</inkml:trace>
  <inkml:trace contextRef="#ctx0" brushRef="#br0" timeOffset="3263">501 289 760,'0'0'0,"0"0"8,0 0 0,0 0-8,0 0 16,0 0 24,0 0 16,3 0 48,-3 0 32,0 0 32,0 0 8,0 0 8,0 0-184,3 0 184,-3 0 0,3-2 8,-3 1 8,0-1 0,0 1 8,0-1 40,0 1 24,0 1-272,3-2 288,-3 1 8,0 1-24,0-2 0,0 2-7,0-1 7,0-1 0,0 2 0,0 0-272,0 0 264,0-1-8,0-1-8,0 1-16,0 1-232,0 0 232,0 0 0,0 0 8,0 0 24,0 0-8,0 0-1480,0-2 2696,-2 2-1240,1 0-24,-1 0-24,2 0-184,-1-1 160,-1 1 8,1 0-56,-1 0-8,2 0-104,-1 0 56,-2 0-48,0-2 24,-2 2 0,5 0-32,-3 0 57,-1-1-9,0 1 0,1-2-24,3 2-24,-5 0 8,1-1 16,-1 1-8,-7 0 8,12 0-24,-4 0 32,-1 0 0,-6 0 16,8 0-24,3 0-24,-5 0 40,-7 0-16,9 0 0,-3 0 16,6 0-40,-6 3 0,0-3 8,0 3 16,1-3-16,5 0-8,-6 0 32,1 3-24,1-3-40,-1 0 24,1 0-40,-1 3-8,2-3-40,0 3-120,3-3 216,-1 3-361,-1 0-287,1-3-400,1 4-432,0-4 1480,0 5-1729,0-1 129,0 8 464,0-12 536,0 0 600,0 4-720,0-4 720</inkml:trace>
  <inkml:trace contextRef="#ctx0" brushRef="#br0" timeOffset="5544">290 501 776,'0'0'0,"0"0"0,0 0 16,0-1 32,0-1 40,0 2 56,0 0-144,0-1 176,0 1 56,0 0 32,0 0 56,0 0-320,0 0 360,-2 0 32,2 0 32,0 0 16,0 0-440,-1 3 496,1-3 65,0 3 31,0 0 40,0-3-632,0 0 600,0 2-8,0 1 0,0 2-8,0-5-584,0 4 600,0 1 1,0-1-33,3 1-16,-3-5-552,3 12 528,-3-9-16,3 1-24,-3 11 16,0-15-504,3 4 488,0 10-48,0-10 17,0 8-65,-3-12-392,3 5 384,0 9-24,0-9-40,0 11-16,-3-16-304,4 5 240,-1 11-16,1-12-48,1 11-32,-5-15-144,4 3 120,-1 11-48,0-11 8,0 10-16,-3-13-64,3 3 64,0 1-24,0 1-8,0-1-8,-3-4-24,3 5 0,-3-1 8,3-1-16,0 0-32,-3-3 40,0 3-24,3 0 0,-3 0-16,3-3-24,-3 0 64,0 5-112,0-2-72,0-3-56,0 0-80,0 0 320,3 3-416,-3-3-104,0 0-96,0 0-153,0 0-175,0 2-328,3-2-464,-3 0-249,0 0 1985,0 0-2088,0 0 167,0 0 489,0 0 496,0 0 7313,0 0-13266,-1-1 6721,-1 0 144,1-2-688,1 3 712</inkml:trace>
  <inkml:trace contextRef="#ctx0" brushRef="#br0" timeOffset="6177">1082 433 616,'0'0'0,"0"0"208,3-2-208,-3 1 8,3-1 0,-3 1 0,0 1-8,0-2 8,0 1 16,0-1 16,0 1 40,0 1-80,0-2 96,0 1 24,0-1 16,0 2 8,0 0-144,0 0 184,0 0 8,0 0 40,0 0 48,0 0-1168,0 0 2072,3 0-872,-3 0 8,0 0-32,0 0-288,0 0 272,0 0-8,3 0 8,-3 3-8,0-3-7,3 3 23,-3-3-8,3 3 40,-3-3-312,0 3 368,3 0 32,-3 0 72,2 0 48,-2-3-520,3 5 536,-3-1-16,3 8-32,0-9-39,-3-3-449,3 12 408,0-8-8,0 8-24,2-7 0,-5-5-376,4 13 352,1-9-24,-1 14 0,1-6-32,-5-12-296,4 12 280,8 1-40,-9-1-48,0 0-32,1 0-48,1 0-8,-1-8-24,8 14-40,-12-18-40,0 5 48,5 8-16,-2-10 0,1 9-32,-4-12 0,4 3 8,-1 1 8,0 10-16,0-11 24,0 1-40,2 8 0,-2-12-32,0 5 8,-3-5 40,0 2-64,3 3-48,0-2-32,-3 1-80,0-4 224,0 3-296,0-3-40,0 3-144,0-3-112,0 0 592,0 0-704,0 3-224,0-3-153,0 0-175,0 0 1256,0 0-1384,-2 0-25,1 0 33,-2-1 256,3 1 1120,-5-2-768,2 1 328,-1-1 304,-1 1 88,5 1 48,-4-2-752,4 2 752</inkml:trace>
  <inkml:trace contextRef="#ctx0" brushRef="#br0" timeOffset="8186">271 722 792,'0'0'0,"0"0"0,0 0 8,0 0 0,0-1 8,0-1 16,0 2-32,0-1 48,0 1 16,0-2 32,3 2 8,-3 0-8,0-1-8,0 1 8,0 0-8,0 0-88,0 0 80,0-1 16,0 1-8,0-2 8,0 2-96,0 0 112,0-1 8,0 1 8,0 0 40,0 0-168,0 0 176,3 0 32,-3 0 32,0 0 56,0 0-296,0 0 312,0 0 72,0 3 32,0-3 17,0 0-433,0 2 480,0 3 40,0-1 16,0-1-40,0-3-496,2 5 488,-2-1-48,0 1-40,3 7 8,-3-12-408,0 3 376,3 1-31,-3 8-33,0-9-32,0-3-280,3 12 240,-3-9-32,3 1-48,-3 8-24,0-12-136,0 3 72,0 2 0,3-1-48,-3 0-16,0-4-8,0 5 24,3-1-8,-3-1-24,0 0 0,0-3 8,0 3-40,0 0-24,3 0-16,-3-3-72,0 0 152,0 0-224,3 3-136,-3-3-104,3 0-153,-3 0-151,3 0-184,-3 0-192,3 0-152,-3 0 1296,0 0-1353,3 0 177,-3 0 344,3 0 360,-3 0 472,3 0-168,-3 0-576,0 0 744</inkml:trace>
  <inkml:trace contextRef="#ctx0" brushRef="#br0" timeOffset="8839">1361 785 656,'0'0'0,"0"0"144,0 0-152,0 0 8,0-2 8,0 1 0,0 1 0,0 0-8,0 0-8,0 0 16,0 0-16,-1 3 8,1-3-8,0 0 8,0 0 8,0 3 0,0 0-16,0-3 8,-2 0 0,2 0 8,0 0 0,0 0-8,0 3 0,0 0 0,0-3 8,-1 0-8,1 0 0,0 3 16,-2 0 0,2-3-16,0 0 32,0 0 24,0 0 32,0 0 24,0 0-400,0 0 720,0 0-264,0 0 32,0 0 56,0 0-1312,0 0 2384,0 0-1032,0 0 24,0 0 0,0 0-2584,0 0 4840,0 0-2256,0 0-16,0 0-16,0 0-3776,0 0 7264,0 0-3479,0 0-1,0 0-32,0 0-24,0 0-32,0 0-32,0-2-16,0 2-160,0-1 152,-1-1 0,-1 1-8,1-1 16,1 2-160,-2-1 144,1-4-16,-4 1-8,2 1-40,3 3-80,-3-5 88,0-1-24,2 1-32,-4-7 0,5 12-32,-3-5 24,-1-7-8,-2 8 16,1-11-8,5 15-24,-5-4 0,-7-11 8,9 10-24,-2-8 32,-1 7-24,0-7 0,-6 8-8,10-10-40,2 15 56,-6-4-48,-6-11-32,9 9-32,-2-9-88,-7 11-160,8-2-208,-2 0-312,0 1-273,6 5 1153,-6-1-1288,2-1 224,-1 1 360,1 1 368,4 0 336,-5 0-792,5 0 792</inkml:trace>
  <inkml:trace contextRef="#ctx0" brushRef="#br0" timeOffset="9568">1233 890 816,'0'0'0,"0"0"8,3 0 8,-3 0-16,3 3 8,-3-3 8,0 3 16,0-3 40,0 0-72,3 0 112,-3 0 40,0 0 64,0 0 16,0 0-232,0 0 264,0 0 24,0 0 40,3 0 40,-3 0-368,0 3 392,0-3 0,3 0-16,-3 0-8,0 0-368,0 0 353,0 3-9,0-3 0,0 0 16,0 0-360,0 0 352,0 0 24,0 0-32,0 0 0,0 0-1760,0 0 3168,3 0-1472,-3 0 0,0 0-32,0 0-248,0 0 192,0-1-8,0-1-16,3 1-24,-3 1-144,0-3 168,0-2-23,3 1-41,-3-1-32,0 5-72,0-4 64,0-1-24,0-8-8,0 9 0,0 4-32,0-14 16,0 8-8,0-10 8,0 10 0,0 6-16,-1-18-24,-1 5 8,-1-1 8,-1 3-8,4 11 16,-5-15 8,1 1-16,-1 0-24,1-1 16,4 15 16,-12-14-24,9-1-16,-3 1-8,-6-1-48,8 0-65,-2 1-39,0 1-136,-6 0-96,12 13 432,-3-14-520,-3 1-144,-6 0-176,9 7-192,3 6 1032,-4-17-1257,-2 13-55,1-2 312,1 0 336,4 6 664,-5-4-296,1 1-480,4 3 776</inkml:trace>
  <inkml:trace contextRef="#ctx0" brushRef="#br0" timeOffset="10378">1016 685 840,'0'0'0,"0"0"8,0 0 24,0 0-32,0-1 56,0 1 48,0 0 48,0 0 32,3 0 8,-3 0 0,0 0 8,3 0 8,-3 0-208,0 0 216,0 0 40,0 0 24,0 0 32,0 0-1376,0 0 2448,0 0-1080,0 0 8,0 0 0,0 0-2624,0 0 4945,0 3-2281,0-3 40,0 3 16,0-3-408,0 3 408,-1 1-16,-1 1-48,1-1-40,1-4-304,-2 5 296,1 6-8,-2-8 8,1 0 0,2-3-296,-3 5 288,0 7 16,-1-9-7,1 9 15,3-12-312,-4 3 280,-1 10 24,1-9-24,-1 11 0,5-15-280,-4 12 272,-1-7-40,1 11 0,-2-12-32,6-4-200,-6 17 208,1-5-24,1-1-8,-2 1-8,0 0 16,0-7-8,0 13-16,2-7 16,4-11-176,-5 5 120,1 10 8,1-11-24,-2 8-32,5-12-72,-2 5 48,-3 9-16,2-9-16,2 7 8,1-12-24,-3 3 48,1 0-32,1 0 16,-1 0-48,2-3 16,-3 3-8,2 0 24,-1-3 0,2 0-16,0 0-32,0 0-40,0 0-48,0 0-24,0 0 512,0 0-936,3-2 320,0 1-80,-3-1-48,0 2 376,3-3-448,2 0-128,-1 0-168,1 0-312,-5 3 1056,2-4-1337,3-1-271,-2-1-200,1-6 127,-4 12 1681,12-2-1264,-12-3 472,5 1 488,-2-1 112,0 1-408,-3 4 600</inkml:trace>
  <inkml:trace contextRef="#ctx0" brushRef="#br0" timeOffset="11942">1068 1049 848,'0'0'0,"0"0"0,0 0-8,0 0 8,0-1 0,0-1 0,0 2 8,0-1 0,0-1 0,0 2-8,0 0-8,0-1 16,0 1-8,0 0 8,0 0 0,0-2 0,0 2-8,0 0 16,0 0-32,0-1 32,-4-1 0,2 2-8,2 0-8,-1 0 16,-1 0 0,2 0-8,0 0 8,0 0-16,-1 0 24,1 0 0,0 0 8,-2-1 0,1-1 0,1 2-32,-2 0 40,1 0 8,0 0 8,1 0-56,0 0 64,-2 0 8,1 0 8,-1 0 16,2 0 8,0 0-104,-1 0 128,-1 0 24,2 0-8,-1 0 8,1 0-152,0 3 160,0-3 16,-2 0 32,2 0-208,-1 3 208,-1-3 8,2 3 8,-1-3-8,-1 3 16,2-3-232,-1 0 248,-1 3 0,1 2 8,1-1-31,-2 1-9,1-1 0,-1-1 16,1 2 40,-1-1 16,-1 8 8,0-9 8,2 1-16,1-4-288,-2 14 272,1-11-32,-2 10-24,0-10-16,3-3-200,-3 13 144,-1-10-16,2 11-40,-1-11-8,2 9-16,-1-9-24,1 8 0,-2-8-16,3-3-24,-3 12 24,0-9-24,1 2-8,1-1 24,1-4-16,-3 5-24,0-1 24,0 1-8,1-1-16,2-4 24,-1 3-24,-1 0-16,1-3-24,-1 3-64,2-3 128,0 0-176,0 0-104,0 0-72,0 0-64,0 0 1640,-1 0-2920,-1 0 1200,2 0-8,-1 0 8,1 0 496,0 0-529,0 0-63,-2 0-72,1 0-80,1 0 744,0-2-704,-2 1 184,2-1 200,-1 1 184,1 1 136,-2-2-16,1 1-808,1 1 824</inkml:trace>
  <inkml:trace contextRef="#ctx0" brushRef="#br0" timeOffset="12418">1071 1039 872,'0'0'0,"0"0"-8,3 0 32,-3 0-24,0 0 16,0 3-8,0-3 16,0 0-24,0 0 64,0 0 16,0 0 32,0 0 16,0 0-512,-1 0 888,-1 0-376,1 0 0,-1 0 0,2 0-128,-1 0 160,-1 0 0,-1 0 24,2 3-16,1-3-168,-3 0 152,1 0-8,-1 0-32,1 0 0,-3 0 0,5 0-112,-4 3 120,-2-3 0,0 0 8,-6 3 16,12-3-144,-3 0 128,-3 0 8,0 3 8,-6-3 8,12 0-152,-4 3 152,-10-3 0,10 0 0,-10 0-7,14 0-145,-4 0 136,-11 0-16,9 0 0,-9 0 0,3 0-24,1 0-8,-3 0-24,1 0-16,13 0-48,-14 0 32,0 0-8,-1 0-8,0 0 8,15 0-24,-16 0 16,1-2 0,-3 2-16,2-1-8,16 1 8,-18-2 16,0-1 0,0 0 0,0 0 0,-1 0 0,1 0 24,0 2 8,2-2 16,0 0 32,1 0 24,0 2 64,1-1 64,14 2-248,-13-1 264,0-1 16,1 1-16,6-1-48,-10 1-24,4 1-32,6 0 0,-9 0 8,15 0-168,-5 0 152,-6 0-8,6 0-32,-1 0-8,-7 0-48,8 0 24,-1 0-48,-7 3 0,13-3-32,-3 0 48,-3 3-32,-7-3 16,10 0-40,3 0 8,-5 3 16,-7-3-24,9 2-24,3-2 32,-4 0-16,-8 0-32,9 0 24,-1 0-32,-1 3-48,5-3 104,-6 0-152,0 0-80,0 3-64,2-3-64,4 0 360,-6 0-432,0 0-72,0 0-32,2 0-72,-1 3-120,-1-3-113,2 0-119,1 0 8,3 0 952,-3 0-728,0 3 256,0-3 248,0 3 192,3-3 32,-2 3-760,2-3 760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51.924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383 0 752,'0'0'0,"0"0"0,0 3 16,0-3-8,0 3 0,0-3-8,3 0 16,-3 0-8,0 0 0,0 0 8,0 0-16,0 0 16,0 0 24,0 0 16,0 0 0,0 0-224,0 0 408,0 0-176,0 0 0,0 0-8,0 0-480,0 0 904,0 0-416,0 0 8,0 0 8,0 0-776,0-1 1472,0 1-680,-1 0 16,-1 0 0,1 0 0,-1 0 8,1 0 16,-1 0 8,2 0-144,-1 0 192,0 3 24,-1-3 16,-1 0 0,3 0-232,-1 0 216,-1 3 0,-1-3-16,0 2 16,3-2-216,-3 3 240,-1-3 32,-1 5 25,2-2 31,3-3-328,-4 4 304,1 1 16,-2-1 16,-1 1 8,1 8 48,-1-10-8,1 9-8,-1-9-16,6-3-360,-4 12 312,-2-9-24,0 10-8,0-10-32,-6 10-63,9-10-25,-1 11-56,-1-11-24,5-3-80,-4 12 96,-1-8-40,-1 8-16,0-9-16,2 1-24,-2 8 8,1-12 0,1 5-16,4-5 8,-4 12-8,-2-12 8,1 4-24,1 1 16,4-5 8,-5 3-24,4 0-8,-2 0 0,1-1-24,2-2 56,-1 3-80,-1 0-48,1-3-112,-1 3-169,2-3 409,-1 3-608,1 0-248,0 0-240,0 0-152,0-3 1248,0 5-1313,0-2 57,0 0 336,0 0 328,0-3 592,0 3-288,3-3 248,-3 3-688,0-3 728</inkml:trace>
  <inkml:trace contextRef="#ctx0" brushRef="#br0" timeOffset="1326">418 364 808,'0'0'0,"0"0"-8,0 0 24,0 0-16,3 0 0,-3 0 8,3 0 0,-1-1 24,-2 1-32,0-2 64,3-1 40,-3 2 32,0-1 32,0 2-168,0 0 176,0-1 8,0-1 16,0 1 8,0 1-208,0-2 208,0 1-16,0-1 0,0 1 0,0 1-192,0-2 184,0 1 24,0-1 8,-1 2 0,1 0-216,-2 0 208,1-1-24,-2-1-24,-1 2-8,4 0-152,-5 0 120,1 0-8,-2 0-23,-6 0-17,12 0-72,-5 0 64,-8 0-8,7 0 0,-9 0 0,15 0-56,-13 0 64,-1 0-32,1 0 16,-2 0 8,15 0-56,-15 0 48,2 0 8,-2 0 16,0 3 8,2-3 0,-3 0-8,-1 0-8,2 3-16,15-3-48,-16 0 64,4 3-8,-1-3-8,7 3 8,6-3-56,-15 0 40,9 0 8,-9 3 0,9-3-24,6 0-24,-12 0 24,8 3-8,-2-3-8,-6 0 0,12 0-8,-3 0 8,-1 0-8,-2 0 8,1 0-8,1 0-8,-1 0-8,1 0 8,1 0-32,3 0 40,-5 0-24,3 0-16,-1 0-16,1 0-16,2 0 72,-1-1-96,-1-1 0,1 2-24,-1-1-8,2 1 128,-1-2-152,-1 1-8,2-1 0,0 1-8,0-1 8,0 2 160,0 0-169,0-1-31,0-1-32,0 2-88,0 0 320,0-1-408,0 1-80,0 0-72,0 0-8,0 0 568,0 0-472,0 0 160,3 0 120,-3 0 144,0 0 48,0 0-16,3 0-704,-3 0 720</inkml:trace>
  <inkml:trace contextRef="#ctx0" brushRef="#br0" timeOffset="2295">71 223 792,'0'0'0,"-1"0"0,1 0 0,0 0 8,-2 0 0,2 0 8,-1 0 40,1 0-56,-1 0 104,1 0 64,-2 0 48,1 0 24,1 0-240,0 0 232,-2 3-16,2 0 24,-1 0 8,1-3-248,-2 3 264,2 1 8,-1-1-16,1 2 8,0-5-264,-2 4 272,1 10 8,-1-10 0,2 11 1,0-15-281,-1 4 248,1 8-24,-2-7-40,1 7-16,1-12-168,-2 4 144,1 14 24,-1-14-8,1 11 24,1-15-184,-2 5 168,1 9-8,-1-9-8,-1 10-32,3-15-120,-3 4 104,2 11-24,-1-10 16,1 11-24,1-16-72,-3 4 48,1 10 16,-1-11-24,2 10-24,1-13-16,-3 3 32,2 9-24,-1-9-16,1 1 24,1-4-16,-2 12 0,1-12 0,-1 3 0,2 0-8,0-3 8,0 3 0,0 0 8,0 2 16,0-2-8,0 0 8,0-3-24,0 2 8,0-2-16,0 3 8,0-3 0,0 0 16,0 3 16,0-3 16,3 0 32,-3 0 32,3 0 32,-3 0-144,0 0 152,3 0 8,0 0 16,0 0-24,-3 0 8,3 0 16,0 0-24,1 0 8,-1 0 40,-3 0-200,5 0 217,-2 3 31,1-3 16,1 3 0,-5-3-264,4 0 272,8 3-16,-9-3 0,1 3-40,8 0-8,-9-3-24,9 3-24,-7-3 16,8 3-16,-10 0 8,12 0-32,-11-3 8,11 3-8,-3 0-16,0-3 16,0 3-32,-12-3-104,16 3 88,2-3-16,0 3-16,1-3-8,-19 0-48,21 3 40,-2-3 0,2 3-8,1-3 0,-22 0-32,23 0 32,2 0-8,0 0 24,0 0-40,-25 0-8,26 0-16,-1 0 16,0 0-48,-1 0 40,-24 0 8,25-2-16,-3 1-8,1 0 16,-1-1 8,-22 2 0,18-1 0,-2-1-16,0 2 16,-2 0 24,-14 0-24,13 0 8,2 0 24,-2 0-24,-8 0 8,-5 0-16,18 0 16,-14 0 24,13 0 0,-13 0-16,8 3 40,-8-3-48,8 3 24,-12-3-40,3 0 48,9 3 0,-9-3 41,9 0-33,-9 0 32,-3 0-88,12 3 48,-9-3-32,1 0 24,1 3-40,-5-3 0,12 0 32,-12 0-8,4 0-8,8 3 0,-9-3 0,0 0-8,1 0-16,-1 0 32,0 0-56,2 0 40,-2 0 0,0 0-32,-3 0 24,3 3 16,0-3-24,0 0 8,-3 0 0,0 0-24,3 0-16,-1 0 16,-2 0 0,0 0 24,0 4 0,3-4 8,-3 5-8,3-2-8,-3-3 8,3 4-8,-3-4 0,0 3 16,0-3-8,0 0-8,0 0 0,3 0 0,-3 0 8,0 0-16,3 3 8,-3-3-8,0 0 16,0 0-16,0 3 8,0-3 0,0 0 16,0 0-8,0 0-8,3 3 0,-3-3-16,0 0 24,0 0 24,0 0-16,0 0 8,0 0-64,3 0 88,-3 3-56,0-3 32,0 0-32,0 0 16,0 0-8,3 0 40,-3 0-48,0 0 16,0 0 8,0 0-16,3 0 8,-3 0-8,0 0-16,3 0 24,-3 0 24,0 0-24,3 0 16,0 0-32,-3 0 8,3 0 0,0 0 0,-3 0 0,3 0-24,0 0 16,-3 0 16,3 0-8,0 0-8,0 0 8,-3 0 8,0 0-32,3 0 23,0-1-7,-3-1-24,0 2 40,3-1-16,0-1-8,0-1 0,0-1 16,-3 4 8,3-5-16,1-1 0,-1 3-8,0 0-16,0 0-8,2 2 8,-2-2 16,1 1 24,-4 2 0,3-3-8,0 0-8,0 1 8,0 0-8,1-1 8,1-1 0,-2 1 24,1 0-16,-4 3 0,5-5-16,-1 1 0,1-1-24,-1 1 32,-4 4 8,3-5 8,1 1 8,-1-1-16,0 1 0,-3 4 0,3-4-16,0-1 0,0 1 16,-3 1 8,0 3-8,3-5-16,0 1 24,-3-1-16,3 2-8,-3 3 16,0-4 24,3-1-8,-3 2 0,0 0-16,0 3 0,3-1-8,-3-2-32,0 0 24,0 0 16,0 3 0,0-3-32,0 0 48,0 0-24,0 0-24,0 3 32,0-3-16,0-1 0,0 1-16,0 1 24,0 2 8,0-3-40,0 0 8,-1-1 0,-1-1 16,2 5 16,-1-3-24,1-1-24,-2 1 24,1 0-24,-2 0 32,3 3 16,-3-3-16,1 0-24,-1 0 16,2 0-8,1 3 32,-3-3-40,0 0 24,1 2-8,-1-2 24,0 1 8,1 1-8,-1-2-8,3 3 8,-5-2-32,2 1 16,0-1-16,-1 1-8,-1 1 0,5 0 40,-4 0-56,-8 0-16,7 0 24,-6 0-16,11 0 64,-5 0-56,-10 3 0,11 0-40,4-3 96,-15 3-168,3 0-120,0 1-192,0 1-232,0 8-456,1-10-425,5 9-295,-11-9-129,5 9 433,-1-9 560,1 1 504,0 10 384,-1-11 96,1 1-656,12-4 696</inkml:trace>
  <inkml:trace contextRef="#ctx0" brushRef="#br0" timeOffset="2849">556 302 776,'0'0'0,"0"0"-24,0-2 24,0 1 8,0 1-8,0-3 8,3 0-8,-3 0 8,3 1 0,-3 2-8,3-3 8,0 2 0,-3-1 0,0 1 16,0 1 8,0-2 24,0 1 32,0-1 16,0 1 16,0 1 16,0-2 16,0 2 32,0 0 40,0 0 24,0 0 32,0 0 0,0 0-280,0 0 320,-3 3 32,1 0 32,1 0 16,1-3-400,-2 3 392,1 0 1,1 2-9,-2 7 8,2-12-392,-1 3 424,-1 9-32,-1-8 0,0 9 8,3-13-400,-4 5 352,-1 11-8,1-4-56,-1-7-48,5-5-240,-4 17 200,0-5-40,-2 0-32,0 1-56,6-13-72,-6 14 32,0-1-8,-6-8-24,7 12 16,5-17-16,-11 12 8,6 0 0,1 2-8,-2-10-8,6-4 8,-6 15-24,1-11-16,-1 8-40,2-9-48,4-3 128,-5 12-224,1-9-120,0 2-192,-1 8-160,5-13 696,-3 3-872,-1 0-200,1 0-113,1 0-39,2-3 1224,-1 0-992,-1 3 344,1-3 328,-1 0 128,2 0 192,0 0-640,0 0 640</inkml:trace>
  <inkml:trace contextRef="#ctx0" brushRef="#br0" timeOffset="3517">869 465 752,'0'0'0,"0"0"88,0 3-72,0-3-16,0 0 16,0 0 16,0 0 24,0 0 8,0 0-232,0 3 408,0-3-176,0 0 0,0 0 0,0 0-8,0 0 8,0 0 8,-1 0 8,1 0-80,-2 0 104,1 0-8,-1 0-16,-1 0 8,3 0-88,-3 0 80,-1 0 0,-1 0 0,1 0-16,-1 0-8,3 0-16,-3 0 8,1 0-24,4 0-24,-3 0 24,-2 0 0,1 3-24,-1-3 16,5 0-16,-6 0 0,2 3 8,-1-3 8,1 0-16,4 0 0,-5 0 0,4 0 8,-2 0-8,0 0 0,3 0 0,-3 0 0,0 0 0,2 0 0,-1 0 8,2 0-8,-1 3 0,-2-3 0,1 0-8,1 0 0,1 0 8,-2 0-16,2 0-8,0 0 0,0 0 0,0 0 0,0 0 16,0 0-16,0-2 8,0 2 16,0-1 0,0 0 0,0-1 8,0 1 0,0 1-8,0-2 16,0 1 0,0-1 8,0 1-8,0 1-16,3-2 16,-3 1 0,3-1 0,-3 1 0,0 1-16,0 0 8,0 0 8,3-2-8,-3 1 0,0 1-8,0 0 8,3-2-8,-3 2 16,0 0-16,0 0 8,0 0 8,0 0-8,0 0 8,0 0-64,0 0 120,0 0-56,0 0 16,0 0-16,0 0-152,0 0 304,0 0-160,0 3 0,0-3-8,0 0-8,0 0 0,0 0-8,-1 3-16,1-3 32,0 0-40,0 3-24,0 0-32,0-3-64,0 0 160,0 3-272,0 0-96,0 0 0,0 0 72,0-3 296,0 3-176,0 0-8,0 1-448,0-4 632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12-05T20:41:56.422"/>
    </inkml:context>
    <inkml:brush xml:id="br0">
      <inkml:brushProperty name="width" value="0.07" units="cm"/>
      <inkml:brushProperty name="height" value="0.07" units="cm"/>
    </inkml:brush>
  </inkml:definitions>
  <inkml:trace contextRef="#ctx0" brushRef="#br0">327 106 912,'0'0'0,"0"0"56,0 0-56,3 0 136,0 0 48,0-1 32,0 1 40,-3 0-256,0 0 248,3 0 0,-3 0 0,3 0-32,-3 0-216,3 0 176,0 0-24,2 0-16,-2 0-8,-3 0-128,3 0 128,1-2-16,0 2-32,-1 0-16,0-1-8,2 1-24,-2 0-8,0-2-16,-3 2-8,3-1 0,1 1 0,8-1 0,-9-1-8,-3 2 8,5-1-8,6-1-16,-11 1 8,3-1-16,-3 2 32,5-3-24,-1 2 16,-1-1 0,0-1 8,-3 3 0,3-3 0,2 0 0,-2 0 0,0 2 0,-3 1 0,3-2 16,0 1-8,0 1 0,0 0 16,-3 0-24,3-2 8,-1 2 24,1 0-8,0 0 8,-3 0-32,3 0 48,0 0-24,-3 0 8,3 3-8,-3-3-24,3 0 8,0 3 16,0-3 0,0 3 8,-3-3-32,3 0 24,0 3-16,0-3 0,0 3-8,-3-3 0,3 0 0,-3 0-8,3 3 8,0-3 0,1 0 0,-1 0 8,0 0-16,0 0 0,0 0-8,0 0-16,0 0 24,0 0-8,-3 0 16,5 0-8,-2 0 16,0 0-8,1 0 0,-4 0 0,5 0-8,-1-1 8,1-1 0,-3 1 0,-2 1 0,5-2 16,-1 2-16,1-1 8,-1-1 8,-4 2-16,3-1 8,2-1 24,-2 2 0,0 0 0,0 0 24,-3 0-16,0 0 8,3 3 32,-3-3-80,0 3 72,0 0 16,0-3-8,0 5-32,0-2-7,3 0-17,-3 0-16,0 0 0,0-3-8,3 4-16,-3-1 0,0 0 0,0 0-17,0-3 33,0 4-32,0 1 0,0-1-40,0-1-32,0-3 104,3 3-128,-3 0-56,0-3-48,0 3-48,0-3 280,0 0-352,2 0-16,-2 0-32,0 0-8,0 0 408,0 0-392,3 0 40,-3 0 104,0 0 96,0 0 152,3 0-80,0-1 56,0-1 16,0-1-8,-3 3 16,3-1-784,-3 1 784</inkml:trace>
  <inkml:trace contextRef="#ctx0" brushRef="#br0" timeOffset="1">602 1 1056,'0'0'0,"0"0"176,0 0-176,0 3 240,0-3 32,0 3 24,0-3 24,0 0-320,0 0 360,0 3 40,0-3-8,0 3-8,0-3-384,0 0 328,0 3-48,0-3-47,3 0-41,-3 0-192,3 0 160,-3 0-32,3 3-16,-3-3 0,0 0-112,3 0 96,-3 0-24,3 0 16,0 0-8,-3 0-80,0 3 80,3-3 0,0 0-24,0 0-8,-3 0-48,4 0 40,-1 0 8,2 0 0,-2 0 8,-3 0-56,3 0 40,0 0-16,1 0 8,-1 0-40,-3 0 8,5 0 16,-2 0 0,1 3-16,-1-3 24,-3 0-24,5 0 0,-1 3-24,0-3 0,1 0-40,-1 3-40,1-3-16,-1 0-56,-1 0 0,-3 0 176,3 3-200,-3-3-16,0 0 0,3 3-16,-3-3-1,3 0-23,-3 0-16,0 0-16,0 0 0,0 0 16,0 0 40,0 0 32,0 0 200,0 0-144,0-2 32,0 1 40,0-1 24,0 2 48,0-1-32,0-1 16,3 2 16,-3-1 0,0 1 0,0-2 0,0 1 8,0-1-8,0 2 0,0-1-16,0 1 8,3 0-24,-3 0 32,0 0-80,0 0-64,0 3-72,3-3-72,-3 0 288,0 3-296,0 0 72,3 0 64,-3 0 104,3 0 40,-3 0 8,3 0-808,-3-3 816</inkml:trace>
  <inkml:trace contextRef="#ctx0" brushRef="#br0" timeOffset="395">2 31 856,'0'0'0,"0"-2"0,0 1 8,0-1 0,-1 1 24,1-1 32,0 1 80,0-1 40,0 2 40,0 0 24,0 0-8,0 0 16,0 0 8,0 0-8,0-1 0,0 1-256,0 0 264,0 0-8,0 0 8,0 0 8,0 0-1328,0 0 2384,0 0-1048,0 0-23,0 3-25,0-3-232,0 0 176,3 3-16,-3-3 0,0 3-32,0-3-128,3 0 152,-3 3-16,2 0-8,-2 0 16,0-3-144,3 0 104,-3 3 8,0 1-8,3-1-8,-3-3-96,3 0 80,-3 3 0,5 0-24,-2 0-8,-3-3-48,3 3 72,0-3 16,0 0 8,0 0 24,-3 0-120,4 3 96,8-3 0,-9 0-8,1 0-32,-4 0-56,5 0 48,-1 0-40,8 0 0,-9 0-24,-3 0 16,3 0-24,2 0 0,-1 0-24,-1 0 0,-3 0 48,3 0-56,-3 0-8,3 0-24,0 0 0,-3 0 88,0 0-120,3 0-32,-3 0-8,3 0-32,-3 0 192,0 0-240,3 0-16,-3 0-56,0 0-24,0 0 336,3 0-328,0 0-24,-3 0-41,3-2-23,-3 2 416,0 0-464,0 0-80,3 0-32,-3 0-32,3 0 104,-3 0 160,0 0 144,3 0 152,-3 0 48,0 0-16,3 3-736,-3-3 752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" y="6334316"/>
            <a:ext cx="12192000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3482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710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842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1845734"/>
            <a:ext cx="4937760" cy="40233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547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5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286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21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842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7485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283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12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8186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750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D112C05-D7F2-474B-AA50-E60932429DE1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EDCF759-D3FE-44CF-8790-8968CB7D91A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01573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.png"/><Relationship Id="rId18" Type="http://schemas.openxmlformats.org/officeDocument/2006/relationships/customXml" Target="../ink/ink9.xml"/><Relationship Id="rId26" Type="http://schemas.openxmlformats.org/officeDocument/2006/relationships/customXml" Target="../ink/ink13.xml"/><Relationship Id="rId39" Type="http://schemas.openxmlformats.org/officeDocument/2006/relationships/image" Target="../media/image19.png"/><Relationship Id="rId21" Type="http://schemas.openxmlformats.org/officeDocument/2006/relationships/image" Target="../media/image10.png"/><Relationship Id="rId34" Type="http://schemas.openxmlformats.org/officeDocument/2006/relationships/customXml" Target="../ink/ink17.xml"/><Relationship Id="rId42" Type="http://schemas.openxmlformats.org/officeDocument/2006/relationships/customXml" Target="../ink/ink21.xml"/><Relationship Id="rId47" Type="http://schemas.openxmlformats.org/officeDocument/2006/relationships/image" Target="../media/image23.png"/><Relationship Id="rId50" Type="http://schemas.openxmlformats.org/officeDocument/2006/relationships/customXml" Target="../ink/ink25.xml"/><Relationship Id="rId55" Type="http://schemas.openxmlformats.org/officeDocument/2006/relationships/image" Target="../media/image27.png"/><Relationship Id="rId63" Type="http://schemas.openxmlformats.org/officeDocument/2006/relationships/image" Target="../media/image31.png"/><Relationship Id="rId7" Type="http://schemas.openxmlformats.org/officeDocument/2006/relationships/image" Target="../media/image3.png"/><Relationship Id="rId2" Type="http://schemas.openxmlformats.org/officeDocument/2006/relationships/customXml" Target="../ink/ink1.xml"/><Relationship Id="rId16" Type="http://schemas.openxmlformats.org/officeDocument/2006/relationships/customXml" Target="../ink/ink8.xml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.xml"/><Relationship Id="rId11" Type="http://schemas.openxmlformats.org/officeDocument/2006/relationships/image" Target="../media/image5.png"/><Relationship Id="rId24" Type="http://schemas.openxmlformats.org/officeDocument/2006/relationships/customXml" Target="../ink/ink12.xml"/><Relationship Id="rId32" Type="http://schemas.openxmlformats.org/officeDocument/2006/relationships/customXml" Target="../ink/ink16.xml"/><Relationship Id="rId37" Type="http://schemas.openxmlformats.org/officeDocument/2006/relationships/image" Target="../media/image18.png"/><Relationship Id="rId40" Type="http://schemas.openxmlformats.org/officeDocument/2006/relationships/customXml" Target="../ink/ink20.xml"/><Relationship Id="rId45" Type="http://schemas.openxmlformats.org/officeDocument/2006/relationships/image" Target="../media/image22.png"/><Relationship Id="rId53" Type="http://schemas.openxmlformats.org/officeDocument/2006/relationships/image" Target="../media/image26.png"/><Relationship Id="rId58" Type="http://schemas.openxmlformats.org/officeDocument/2006/relationships/customXml" Target="../ink/ink29.xml"/><Relationship Id="rId66" Type="http://schemas.openxmlformats.org/officeDocument/2006/relationships/customXml" Target="../ink/ink33.xml"/><Relationship Id="rId5" Type="http://schemas.openxmlformats.org/officeDocument/2006/relationships/image" Target="../media/image2.png"/><Relationship Id="rId15" Type="http://schemas.openxmlformats.org/officeDocument/2006/relationships/image" Target="../media/image7.png"/><Relationship Id="rId23" Type="http://schemas.openxmlformats.org/officeDocument/2006/relationships/image" Target="../media/image11.png"/><Relationship Id="rId28" Type="http://schemas.openxmlformats.org/officeDocument/2006/relationships/customXml" Target="../ink/ink14.xml"/><Relationship Id="rId36" Type="http://schemas.openxmlformats.org/officeDocument/2006/relationships/customXml" Target="../ink/ink18.xml"/><Relationship Id="rId49" Type="http://schemas.openxmlformats.org/officeDocument/2006/relationships/image" Target="../media/image24.png"/><Relationship Id="rId57" Type="http://schemas.openxmlformats.org/officeDocument/2006/relationships/image" Target="../media/image28.png"/><Relationship Id="rId61" Type="http://schemas.openxmlformats.org/officeDocument/2006/relationships/image" Target="../media/image30.png"/><Relationship Id="rId10" Type="http://schemas.openxmlformats.org/officeDocument/2006/relationships/customXml" Target="../ink/ink5.xml"/><Relationship Id="rId19" Type="http://schemas.openxmlformats.org/officeDocument/2006/relationships/image" Target="../media/image9.png"/><Relationship Id="rId31" Type="http://schemas.openxmlformats.org/officeDocument/2006/relationships/image" Target="../media/image15.png"/><Relationship Id="rId44" Type="http://schemas.openxmlformats.org/officeDocument/2006/relationships/customXml" Target="../ink/ink22.xml"/><Relationship Id="rId52" Type="http://schemas.openxmlformats.org/officeDocument/2006/relationships/customXml" Target="../ink/ink26.xml"/><Relationship Id="rId60" Type="http://schemas.openxmlformats.org/officeDocument/2006/relationships/customXml" Target="../ink/ink30.xml"/><Relationship Id="rId65" Type="http://schemas.openxmlformats.org/officeDocument/2006/relationships/image" Target="../media/image32.png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7.xml"/><Relationship Id="rId22" Type="http://schemas.openxmlformats.org/officeDocument/2006/relationships/customXml" Target="../ink/ink11.xml"/><Relationship Id="rId27" Type="http://schemas.openxmlformats.org/officeDocument/2006/relationships/image" Target="../media/image13.png"/><Relationship Id="rId30" Type="http://schemas.openxmlformats.org/officeDocument/2006/relationships/customXml" Target="../ink/ink15.xml"/><Relationship Id="rId35" Type="http://schemas.openxmlformats.org/officeDocument/2006/relationships/image" Target="../media/image17.png"/><Relationship Id="rId43" Type="http://schemas.openxmlformats.org/officeDocument/2006/relationships/image" Target="../media/image21.png"/><Relationship Id="rId48" Type="http://schemas.openxmlformats.org/officeDocument/2006/relationships/customXml" Target="../ink/ink24.xml"/><Relationship Id="rId56" Type="http://schemas.openxmlformats.org/officeDocument/2006/relationships/customXml" Target="../ink/ink28.xml"/><Relationship Id="rId64" Type="http://schemas.openxmlformats.org/officeDocument/2006/relationships/customXml" Target="../ink/ink32.xml"/><Relationship Id="rId8" Type="http://schemas.openxmlformats.org/officeDocument/2006/relationships/customXml" Target="../ink/ink4.xml"/><Relationship Id="rId51" Type="http://schemas.openxmlformats.org/officeDocument/2006/relationships/image" Target="../media/image25.png"/><Relationship Id="rId3" Type="http://schemas.openxmlformats.org/officeDocument/2006/relationships/image" Target="../media/image1.png"/><Relationship Id="rId12" Type="http://schemas.openxmlformats.org/officeDocument/2006/relationships/customXml" Target="../ink/ink6.xml"/><Relationship Id="rId17" Type="http://schemas.openxmlformats.org/officeDocument/2006/relationships/image" Target="../media/image8.png"/><Relationship Id="rId25" Type="http://schemas.openxmlformats.org/officeDocument/2006/relationships/image" Target="../media/image12.png"/><Relationship Id="rId33" Type="http://schemas.openxmlformats.org/officeDocument/2006/relationships/image" Target="../media/image16.png"/><Relationship Id="rId38" Type="http://schemas.openxmlformats.org/officeDocument/2006/relationships/customXml" Target="../ink/ink19.xml"/><Relationship Id="rId46" Type="http://schemas.openxmlformats.org/officeDocument/2006/relationships/customXml" Target="../ink/ink23.xml"/><Relationship Id="rId59" Type="http://schemas.openxmlformats.org/officeDocument/2006/relationships/image" Target="../media/image29.png"/><Relationship Id="rId67" Type="http://schemas.openxmlformats.org/officeDocument/2006/relationships/image" Target="../media/image33.png"/><Relationship Id="rId20" Type="http://schemas.openxmlformats.org/officeDocument/2006/relationships/customXml" Target="../ink/ink10.xml"/><Relationship Id="rId41" Type="http://schemas.openxmlformats.org/officeDocument/2006/relationships/image" Target="../media/image20.png"/><Relationship Id="rId54" Type="http://schemas.openxmlformats.org/officeDocument/2006/relationships/customXml" Target="../ink/ink27.xml"/><Relationship Id="rId62" Type="http://schemas.openxmlformats.org/officeDocument/2006/relationships/customXml" Target="../ink/ink3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37.xml"/><Relationship Id="rId13" Type="http://schemas.openxmlformats.org/officeDocument/2006/relationships/image" Target="../media/image270.png"/><Relationship Id="rId18" Type="http://schemas.openxmlformats.org/officeDocument/2006/relationships/customXml" Target="../ink/ink42.xml"/><Relationship Id="rId26" Type="http://schemas.openxmlformats.org/officeDocument/2006/relationships/customXml" Target="../ink/ink46.xml"/><Relationship Id="rId3" Type="http://schemas.openxmlformats.org/officeDocument/2006/relationships/image" Target="../media/image220.png"/><Relationship Id="rId21" Type="http://schemas.openxmlformats.org/officeDocument/2006/relationships/image" Target="../media/image310.png"/><Relationship Id="rId7" Type="http://schemas.openxmlformats.org/officeDocument/2006/relationships/image" Target="../media/image240.png"/><Relationship Id="rId12" Type="http://schemas.openxmlformats.org/officeDocument/2006/relationships/customXml" Target="../ink/ink39.xml"/><Relationship Id="rId17" Type="http://schemas.openxmlformats.org/officeDocument/2006/relationships/image" Target="../media/image290.png"/><Relationship Id="rId25" Type="http://schemas.openxmlformats.org/officeDocument/2006/relationships/image" Target="../media/image330.png"/><Relationship Id="rId33" Type="http://schemas.openxmlformats.org/officeDocument/2006/relationships/image" Target="../media/image37.png"/><Relationship Id="rId2" Type="http://schemas.openxmlformats.org/officeDocument/2006/relationships/customXml" Target="../ink/ink34.xml"/><Relationship Id="rId16" Type="http://schemas.openxmlformats.org/officeDocument/2006/relationships/customXml" Target="../ink/ink41.xml"/><Relationship Id="rId20" Type="http://schemas.openxmlformats.org/officeDocument/2006/relationships/customXml" Target="../ink/ink43.xml"/><Relationship Id="rId29" Type="http://schemas.openxmlformats.org/officeDocument/2006/relationships/image" Target="../media/image35.png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36.xml"/><Relationship Id="rId11" Type="http://schemas.openxmlformats.org/officeDocument/2006/relationships/image" Target="../media/image260.png"/><Relationship Id="rId24" Type="http://schemas.openxmlformats.org/officeDocument/2006/relationships/customXml" Target="../ink/ink45.xml"/><Relationship Id="rId32" Type="http://schemas.openxmlformats.org/officeDocument/2006/relationships/customXml" Target="../ink/ink49.xml"/><Relationship Id="rId5" Type="http://schemas.openxmlformats.org/officeDocument/2006/relationships/image" Target="../media/image230.png"/><Relationship Id="rId15" Type="http://schemas.openxmlformats.org/officeDocument/2006/relationships/image" Target="../media/image280.png"/><Relationship Id="rId23" Type="http://schemas.openxmlformats.org/officeDocument/2006/relationships/image" Target="../media/image320.png"/><Relationship Id="rId28" Type="http://schemas.openxmlformats.org/officeDocument/2006/relationships/customXml" Target="../ink/ink47.xml"/><Relationship Id="rId10" Type="http://schemas.openxmlformats.org/officeDocument/2006/relationships/customXml" Target="../ink/ink38.xml"/><Relationship Id="rId19" Type="http://schemas.openxmlformats.org/officeDocument/2006/relationships/image" Target="../media/image300.png"/><Relationship Id="rId31" Type="http://schemas.openxmlformats.org/officeDocument/2006/relationships/image" Target="../media/image36.png"/><Relationship Id="rId4" Type="http://schemas.openxmlformats.org/officeDocument/2006/relationships/customXml" Target="../ink/ink35.xml"/><Relationship Id="rId9" Type="http://schemas.openxmlformats.org/officeDocument/2006/relationships/image" Target="../media/image250.png"/><Relationship Id="rId14" Type="http://schemas.openxmlformats.org/officeDocument/2006/relationships/customXml" Target="../ink/ink40.xml"/><Relationship Id="rId22" Type="http://schemas.openxmlformats.org/officeDocument/2006/relationships/customXml" Target="../ink/ink44.xml"/><Relationship Id="rId27" Type="http://schemas.openxmlformats.org/officeDocument/2006/relationships/image" Target="../media/image34.png"/><Relationship Id="rId30" Type="http://schemas.openxmlformats.org/officeDocument/2006/relationships/customXml" Target="../ink/ink4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3.xml"/><Relationship Id="rId13" Type="http://schemas.openxmlformats.org/officeDocument/2006/relationships/image" Target="../media/image43.png"/><Relationship Id="rId18" Type="http://schemas.openxmlformats.org/officeDocument/2006/relationships/customXml" Target="../ink/ink58.xml"/><Relationship Id="rId26" Type="http://schemas.openxmlformats.org/officeDocument/2006/relationships/customXml" Target="../ink/ink62.xml"/><Relationship Id="rId3" Type="http://schemas.openxmlformats.org/officeDocument/2006/relationships/image" Target="../media/image38.png"/><Relationship Id="rId21" Type="http://schemas.openxmlformats.org/officeDocument/2006/relationships/image" Target="../media/image47.png"/><Relationship Id="rId34" Type="http://schemas.openxmlformats.org/officeDocument/2006/relationships/customXml" Target="../ink/ink66.xml"/><Relationship Id="rId7" Type="http://schemas.openxmlformats.org/officeDocument/2006/relationships/image" Target="../media/image40.png"/><Relationship Id="rId12" Type="http://schemas.openxmlformats.org/officeDocument/2006/relationships/customXml" Target="../ink/ink55.xml"/><Relationship Id="rId17" Type="http://schemas.openxmlformats.org/officeDocument/2006/relationships/image" Target="../media/image45.png"/><Relationship Id="rId25" Type="http://schemas.openxmlformats.org/officeDocument/2006/relationships/image" Target="../media/image49.png"/><Relationship Id="rId33" Type="http://schemas.openxmlformats.org/officeDocument/2006/relationships/image" Target="../media/image53.png"/><Relationship Id="rId2" Type="http://schemas.openxmlformats.org/officeDocument/2006/relationships/customXml" Target="../ink/ink50.xml"/><Relationship Id="rId16" Type="http://schemas.openxmlformats.org/officeDocument/2006/relationships/customXml" Target="../ink/ink57.xml"/><Relationship Id="rId20" Type="http://schemas.openxmlformats.org/officeDocument/2006/relationships/customXml" Target="../ink/ink59.xml"/><Relationship Id="rId29" Type="http://schemas.openxmlformats.org/officeDocument/2006/relationships/image" Target="../media/image51.png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52.xml"/><Relationship Id="rId11" Type="http://schemas.openxmlformats.org/officeDocument/2006/relationships/image" Target="../media/image42.png"/><Relationship Id="rId24" Type="http://schemas.openxmlformats.org/officeDocument/2006/relationships/customXml" Target="../ink/ink61.xml"/><Relationship Id="rId32" Type="http://schemas.openxmlformats.org/officeDocument/2006/relationships/customXml" Target="../ink/ink65.xml"/><Relationship Id="rId5" Type="http://schemas.openxmlformats.org/officeDocument/2006/relationships/image" Target="../media/image39.png"/><Relationship Id="rId15" Type="http://schemas.openxmlformats.org/officeDocument/2006/relationships/image" Target="../media/image44.png"/><Relationship Id="rId23" Type="http://schemas.openxmlformats.org/officeDocument/2006/relationships/image" Target="../media/image48.png"/><Relationship Id="rId28" Type="http://schemas.openxmlformats.org/officeDocument/2006/relationships/customXml" Target="../ink/ink63.xml"/><Relationship Id="rId10" Type="http://schemas.openxmlformats.org/officeDocument/2006/relationships/customXml" Target="../ink/ink54.xml"/><Relationship Id="rId19" Type="http://schemas.openxmlformats.org/officeDocument/2006/relationships/image" Target="../media/image46.png"/><Relationship Id="rId31" Type="http://schemas.openxmlformats.org/officeDocument/2006/relationships/image" Target="../media/image52.png"/><Relationship Id="rId4" Type="http://schemas.openxmlformats.org/officeDocument/2006/relationships/customXml" Target="../ink/ink51.xml"/><Relationship Id="rId9" Type="http://schemas.openxmlformats.org/officeDocument/2006/relationships/image" Target="../media/image41.png"/><Relationship Id="rId14" Type="http://schemas.openxmlformats.org/officeDocument/2006/relationships/customXml" Target="../ink/ink56.xml"/><Relationship Id="rId22" Type="http://schemas.openxmlformats.org/officeDocument/2006/relationships/customXml" Target="../ink/ink60.xml"/><Relationship Id="rId27" Type="http://schemas.openxmlformats.org/officeDocument/2006/relationships/image" Target="../media/image50.png"/><Relationship Id="rId30" Type="http://schemas.openxmlformats.org/officeDocument/2006/relationships/customXml" Target="../ink/ink64.xml"/><Relationship Id="rId35" Type="http://schemas.openxmlformats.org/officeDocument/2006/relationships/image" Target="../media/image5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customXml" Target="../ink/ink70.xml"/><Relationship Id="rId13" Type="http://schemas.openxmlformats.org/officeDocument/2006/relationships/image" Target="../media/image72.png"/><Relationship Id="rId18" Type="http://schemas.openxmlformats.org/officeDocument/2006/relationships/customXml" Target="../ink/ink75.xml"/><Relationship Id="rId3" Type="http://schemas.openxmlformats.org/officeDocument/2006/relationships/image" Target="../media/image67.png"/><Relationship Id="rId7" Type="http://schemas.openxmlformats.org/officeDocument/2006/relationships/image" Target="../media/image69.png"/><Relationship Id="rId12" Type="http://schemas.openxmlformats.org/officeDocument/2006/relationships/customXml" Target="../ink/ink72.xml"/><Relationship Id="rId17" Type="http://schemas.openxmlformats.org/officeDocument/2006/relationships/image" Target="../media/image74.png"/><Relationship Id="rId2" Type="http://schemas.openxmlformats.org/officeDocument/2006/relationships/customXml" Target="../ink/ink67.xml"/><Relationship Id="rId16" Type="http://schemas.openxmlformats.org/officeDocument/2006/relationships/customXml" Target="../ink/ink74.xml"/><Relationship Id="rId1" Type="http://schemas.openxmlformats.org/officeDocument/2006/relationships/slideLayout" Target="../slideLayouts/slideLayout4.xml"/><Relationship Id="rId6" Type="http://schemas.openxmlformats.org/officeDocument/2006/relationships/customXml" Target="../ink/ink69.xml"/><Relationship Id="rId11" Type="http://schemas.openxmlformats.org/officeDocument/2006/relationships/image" Target="../media/image71.png"/><Relationship Id="rId5" Type="http://schemas.openxmlformats.org/officeDocument/2006/relationships/image" Target="../media/image68.png"/><Relationship Id="rId15" Type="http://schemas.openxmlformats.org/officeDocument/2006/relationships/image" Target="../media/image73.png"/><Relationship Id="rId10" Type="http://schemas.openxmlformats.org/officeDocument/2006/relationships/customXml" Target="../ink/ink71.xml"/><Relationship Id="rId19" Type="http://schemas.openxmlformats.org/officeDocument/2006/relationships/image" Target="../media/image75.png"/><Relationship Id="rId4" Type="http://schemas.openxmlformats.org/officeDocument/2006/relationships/customXml" Target="../ink/ink68.xml"/><Relationship Id="rId9" Type="http://schemas.openxmlformats.org/officeDocument/2006/relationships/image" Target="../media/image70.png"/><Relationship Id="rId14" Type="http://schemas.openxmlformats.org/officeDocument/2006/relationships/customXml" Target="../ink/ink7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B4D70-0282-51BF-7900-FCC421EF71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Comparing and Contrasting Reflective Practices to Implicit Learning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992A92-7FCB-681D-8106-5246D61F9D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chemeClr val="bg1">
                    <a:lumMod val="50000"/>
                  </a:schemeClr>
                </a:solidFill>
              </a:rPr>
              <a:t>Alex Scott - 2319581</a:t>
            </a:r>
          </a:p>
        </p:txBody>
      </p:sp>
    </p:spTree>
    <p:extLst>
      <p:ext uri="{BB962C8B-B14F-4D97-AF65-F5344CB8AC3E}">
        <p14:creationId xmlns:p14="http://schemas.microsoft.com/office/powerpoint/2010/main" val="2860373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6BE0C-E338-3A3E-9CE8-FD81C141C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BF539-CB5A-4500-872A-1CD42CC26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54878"/>
            <a:ext cx="10058400" cy="4023360"/>
          </a:xfrm>
        </p:spPr>
        <p:txBody>
          <a:bodyPr>
            <a:normAutofit/>
          </a:bodyPr>
          <a:lstStyle/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Presentation Aims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Presentation Outline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Reflective Practice and chosen models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Scenario breakdowns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Comparisons and Critiques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Conclusions</a:t>
            </a:r>
          </a:p>
          <a:p>
            <a:pPr marL="384048" lvl="2" indent="0">
              <a:buNone/>
            </a:pPr>
            <a:endParaRPr lang="en-GB" dirty="0"/>
          </a:p>
          <a:p>
            <a:pPr marL="384048" lvl="2" indent="0">
              <a:buNone/>
            </a:pPr>
            <a:endParaRPr lang="en-GB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Presentation End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dirty="0"/>
              <a:t>Questions!</a:t>
            </a:r>
          </a:p>
          <a:p>
            <a:pPr marL="384048" lvl="2" indent="0">
              <a:buNone/>
            </a:pP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949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C5AB0-2376-4049-34F9-216518B60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Practice and Implicit Learning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71551E-FECD-4B9D-2FAF-6080D1CACE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Reflective Practice: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0546B-A867-0B98-2BE0-3A2D6CEC12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7280" y="2908906"/>
            <a:ext cx="4937760" cy="3286760"/>
          </a:xfrm>
        </p:spPr>
        <p:txBody>
          <a:bodyPr>
            <a:normAutofit/>
          </a:bodyPr>
          <a:lstStyle/>
          <a:p>
            <a:r>
              <a:rPr lang="en-GB" dirty="0"/>
              <a:t>“Reflective practice is the ability to reflect on one's actions so as to engage in a process of continuous learning.” (Schön, 1983)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74EBF-973C-B015-5E91-90A3ED1305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IMPLICIT Learning: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DDCBBC-96D9-49BE-069F-0FD53714A6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7920" y="2691026"/>
            <a:ext cx="4937760" cy="3286760"/>
          </a:xfrm>
        </p:spPr>
        <p:txBody>
          <a:bodyPr>
            <a:normAutofit/>
          </a:bodyPr>
          <a:lstStyle/>
          <a:p>
            <a:r>
              <a:rPr lang="en-GB" dirty="0"/>
              <a:t>“The acquisition of knowledge that takes place independently of the conscious attempts to learn and largely in the absence of explicit knowledge about what was acquired.” (</a:t>
            </a:r>
            <a:r>
              <a:rPr lang="en-GB" dirty="0" err="1"/>
              <a:t>Reber</a:t>
            </a:r>
            <a:r>
              <a:rPr lang="en-GB" dirty="0"/>
              <a:t>, 1996)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AF24367-A966-9FEA-441E-988078B9E453}"/>
                  </a:ext>
                </a:extLst>
              </p14:cNvPr>
              <p14:cNvContentPartPr/>
              <p14:nvPr/>
            </p14:nvContentPartPr>
            <p14:xfrm>
              <a:off x="1291869" y="4391886"/>
              <a:ext cx="705600" cy="10231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AF24367-A966-9FEA-441E-988078B9E45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79623" y="4379646"/>
                <a:ext cx="730453" cy="104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A40DFD8B-CAED-B02F-E581-E3DEF0ED81B7}"/>
                  </a:ext>
                </a:extLst>
              </p14:cNvPr>
              <p14:cNvContentPartPr/>
              <p14:nvPr/>
            </p14:nvContentPartPr>
            <p14:xfrm>
              <a:off x="1237509" y="4478646"/>
              <a:ext cx="799200" cy="11887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A40DFD8B-CAED-B02F-E581-E3DEF0ED81B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24915" y="4466046"/>
                <a:ext cx="824029" cy="121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4B5F6D15-7264-8CFB-6CDE-BAD2DD2C6ABE}"/>
                  </a:ext>
                </a:extLst>
              </p14:cNvPr>
              <p14:cNvContentPartPr/>
              <p14:nvPr/>
            </p14:nvContentPartPr>
            <p14:xfrm>
              <a:off x="2377629" y="4338246"/>
              <a:ext cx="805680" cy="7621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4B5F6D15-7264-8CFB-6CDE-BAD2DD2C6AB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2365035" y="4325646"/>
                <a:ext cx="830509" cy="78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5E9E29F8-25E1-805F-FBEF-1F84C49AC46B}"/>
                  </a:ext>
                </a:extLst>
              </p14:cNvPr>
              <p14:cNvContentPartPr/>
              <p14:nvPr/>
            </p14:nvContentPartPr>
            <p14:xfrm>
              <a:off x="2851900" y="4798035"/>
              <a:ext cx="16920" cy="169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5E9E29F8-25E1-805F-FBEF-1F84C49AC46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839660" y="4785435"/>
                <a:ext cx="41760" cy="4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925913BC-666C-10D7-6EE8-01E16EA5F397}"/>
                  </a:ext>
                </a:extLst>
              </p14:cNvPr>
              <p14:cNvContentPartPr/>
              <p14:nvPr/>
            </p14:nvContentPartPr>
            <p14:xfrm>
              <a:off x="2481460" y="4768155"/>
              <a:ext cx="15120" cy="684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925913BC-666C-10D7-6EE8-01E16EA5F39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469220" y="4755555"/>
                <a:ext cx="39960" cy="3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71458E1-7FB7-9E4A-96FA-99AD8F8BF73E}"/>
                  </a:ext>
                </a:extLst>
              </p14:cNvPr>
              <p14:cNvContentPartPr/>
              <p14:nvPr/>
            </p14:nvContentPartPr>
            <p14:xfrm>
              <a:off x="2596660" y="4900275"/>
              <a:ext cx="84960" cy="1944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71458E1-7FB7-9E4A-96FA-99AD8F8BF73E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584060" y="4888035"/>
                <a:ext cx="10980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2C17900F-374D-0765-7C05-60C7317B7858}"/>
                  </a:ext>
                </a:extLst>
              </p14:cNvPr>
              <p14:cNvContentPartPr/>
              <p14:nvPr/>
            </p14:nvContentPartPr>
            <p14:xfrm>
              <a:off x="2572900" y="5107995"/>
              <a:ext cx="392760" cy="33336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2C17900F-374D-0765-7C05-60C7317B7858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2560649" y="5095755"/>
                <a:ext cx="417623" cy="35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EEA6CC5A-A90A-CE21-9725-DEABB1829D03}"/>
                  </a:ext>
                </a:extLst>
              </p14:cNvPr>
              <p14:cNvContentPartPr/>
              <p14:nvPr/>
            </p14:nvContentPartPr>
            <p14:xfrm>
              <a:off x="2601700" y="5485995"/>
              <a:ext cx="29520" cy="14976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EEA6CC5A-A90A-CE21-9725-DEABB1829D03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2589100" y="5473755"/>
                <a:ext cx="54360" cy="17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D4BD0C06-0CDA-955F-F165-40DDEB783071}"/>
                  </a:ext>
                </a:extLst>
              </p14:cNvPr>
              <p14:cNvContentPartPr/>
              <p14:nvPr/>
            </p14:nvContentPartPr>
            <p14:xfrm>
              <a:off x="2870980" y="5460795"/>
              <a:ext cx="50040" cy="1440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D4BD0C06-0CDA-955F-F165-40DDEB783071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2858740" y="5448195"/>
                <a:ext cx="7488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8DA5E51E-E69F-C989-8843-29804CD0F7EB}"/>
                  </a:ext>
                </a:extLst>
              </p14:cNvPr>
              <p14:cNvContentPartPr/>
              <p14:nvPr/>
            </p14:nvContentPartPr>
            <p14:xfrm>
              <a:off x="2855140" y="5193315"/>
              <a:ext cx="49320" cy="1141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8DA5E51E-E69F-C989-8843-29804CD0F7EB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2842900" y="5180715"/>
                <a:ext cx="74160" cy="13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22DF2799-1B01-276F-D223-5E4C8830FDEE}"/>
                  </a:ext>
                </a:extLst>
              </p14:cNvPr>
              <p14:cNvContentPartPr/>
              <p14:nvPr/>
            </p14:nvContentPartPr>
            <p14:xfrm>
              <a:off x="2514580" y="5207715"/>
              <a:ext cx="44280" cy="10008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2DF2799-1B01-276F-D223-5E4C8830FDEE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502340" y="5195475"/>
                <a:ext cx="6912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66C78BC1-80BC-DE12-6EF1-E4C4B8747FFE}"/>
                  </a:ext>
                </a:extLst>
              </p14:cNvPr>
              <p14:cNvContentPartPr/>
              <p14:nvPr/>
            </p14:nvContentPartPr>
            <p14:xfrm>
              <a:off x="1337020" y="4617675"/>
              <a:ext cx="338400" cy="9432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66C78BC1-80BC-DE12-6EF1-E4C4B8747FFE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1324420" y="4605075"/>
                <a:ext cx="36324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76FBE9E8-4234-7CD2-9052-F39F851A694A}"/>
                  </a:ext>
                </a:extLst>
              </p14:cNvPr>
              <p14:cNvContentPartPr/>
              <p14:nvPr/>
            </p14:nvContentPartPr>
            <p14:xfrm>
              <a:off x="1441420" y="5082075"/>
              <a:ext cx="415440" cy="2127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76FBE9E8-4234-7CD2-9052-F39F851A694A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1428820" y="5069475"/>
                <a:ext cx="440280" cy="23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43F399D8-75A5-EE10-013E-41EE49D19090}"/>
                  </a:ext>
                </a:extLst>
              </p14:cNvPr>
              <p14:cNvContentPartPr/>
              <p14:nvPr/>
            </p14:nvContentPartPr>
            <p14:xfrm>
              <a:off x="1710340" y="4923315"/>
              <a:ext cx="9360" cy="1620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43F399D8-75A5-EE10-013E-41EE49D19090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697740" y="4910715"/>
                <a:ext cx="3420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65F460FE-6F8F-C6AC-4B95-BCF0FECADC82}"/>
                  </a:ext>
                </a:extLst>
              </p14:cNvPr>
              <p14:cNvContentPartPr/>
              <p14:nvPr/>
            </p14:nvContentPartPr>
            <p14:xfrm>
              <a:off x="1439620" y="4945275"/>
              <a:ext cx="21240" cy="2016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65F460FE-6F8F-C6AC-4B95-BCF0FECADC82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427020" y="4932675"/>
                <a:ext cx="46080" cy="4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DE7404E1-DB9A-7849-34D9-A6A106FE677F}"/>
                  </a:ext>
                </a:extLst>
              </p14:cNvPr>
              <p14:cNvContentPartPr/>
              <p14:nvPr/>
            </p14:nvContentPartPr>
            <p14:xfrm>
              <a:off x="1594060" y="5077035"/>
              <a:ext cx="91800" cy="2880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DE7404E1-DB9A-7849-34D9-A6A106FE677F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1581460" y="5064591"/>
                <a:ext cx="116640" cy="5333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3AF139F2-C7FA-9204-53CE-89D31EAE8A7C}"/>
                  </a:ext>
                </a:extLst>
              </p14:cNvPr>
              <p14:cNvContentPartPr/>
              <p14:nvPr/>
            </p14:nvContentPartPr>
            <p14:xfrm>
              <a:off x="1757140" y="5276475"/>
              <a:ext cx="53640" cy="24624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3AF139F2-C7FA-9204-53CE-89D31EAE8A7C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1744540" y="5263893"/>
                <a:ext cx="78480" cy="27104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84BE7D9-9EB6-E89B-4A59-437D9320DAB9}"/>
                  </a:ext>
                </a:extLst>
              </p14:cNvPr>
              <p14:cNvContentPartPr/>
              <p14:nvPr/>
            </p14:nvContentPartPr>
            <p14:xfrm>
              <a:off x="1532860" y="5294115"/>
              <a:ext cx="56880" cy="25452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84BE7D9-9EB6-E89B-4A59-437D9320DAB9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1520260" y="5281515"/>
                <a:ext cx="8172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39CFECDC-8EF5-4AAD-7C9D-40663156BB7B}"/>
                  </a:ext>
                </a:extLst>
              </p14:cNvPr>
              <p14:cNvContentPartPr/>
              <p14:nvPr/>
            </p14:nvContentPartPr>
            <p14:xfrm>
              <a:off x="1174660" y="4306635"/>
              <a:ext cx="903240" cy="15519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39CFECDC-8EF5-4AAD-7C9D-40663156BB7B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1162060" y="4294395"/>
                <a:ext cx="928080" cy="157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845A2D0C-24C8-2336-754D-BEEE60AC32F7}"/>
                  </a:ext>
                </a:extLst>
              </p14:cNvPr>
              <p14:cNvContentPartPr/>
              <p14:nvPr/>
            </p14:nvContentPartPr>
            <p14:xfrm>
              <a:off x="1602189" y="5657286"/>
              <a:ext cx="182160" cy="1440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845A2D0C-24C8-2336-754D-BEEE60AC32F7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1589589" y="5645046"/>
                <a:ext cx="207000" cy="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D51875CD-FB59-25E6-6FAB-6BBB572A13EE}"/>
                  </a:ext>
                </a:extLst>
              </p14:cNvPr>
              <p14:cNvContentPartPr/>
              <p14:nvPr/>
            </p14:nvContentPartPr>
            <p14:xfrm>
              <a:off x="1818189" y="4865646"/>
              <a:ext cx="99720" cy="9432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D51875CD-FB59-25E6-6FAB-6BBB572A13EE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1805589" y="4853406"/>
                <a:ext cx="12456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09D1457-B564-C06D-E011-E734A5FA987C}"/>
                  </a:ext>
                </a:extLst>
              </p14:cNvPr>
              <p14:cNvContentPartPr/>
              <p14:nvPr/>
            </p14:nvContentPartPr>
            <p14:xfrm>
              <a:off x="8829256" y="4422244"/>
              <a:ext cx="934392" cy="994941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09D1457-B564-C06D-E011-E734A5FA987C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8816658" y="4409645"/>
                <a:ext cx="959228" cy="10197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615F24A-5A4C-20D6-FF02-412007888393}"/>
                  </a:ext>
                </a:extLst>
              </p14:cNvPr>
              <p14:cNvContentPartPr/>
              <p14:nvPr/>
            </p14:nvContentPartPr>
            <p14:xfrm>
              <a:off x="9580300" y="4998021"/>
              <a:ext cx="66054" cy="80916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615F24A-5A4C-20D6-FF02-412007888393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9567735" y="4985378"/>
                <a:ext cx="90824" cy="10584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26E66583-4E3C-7702-F883-313B34CEAD33}"/>
                  </a:ext>
                </a:extLst>
              </p14:cNvPr>
              <p14:cNvContentPartPr/>
              <p14:nvPr/>
            </p14:nvContentPartPr>
            <p14:xfrm>
              <a:off x="8946818" y="5015019"/>
              <a:ext cx="50916" cy="57247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26E66583-4E3C-7702-F883-313B34CEAD33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8934268" y="5002496"/>
                <a:ext cx="75657" cy="8193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E9B5A4BA-3383-8F46-BCDF-E284AA558218}"/>
                  </a:ext>
                </a:extLst>
              </p14:cNvPr>
              <p14:cNvContentPartPr/>
              <p14:nvPr/>
            </p14:nvContentPartPr>
            <p14:xfrm>
              <a:off x="9232875" y="5175924"/>
              <a:ext cx="179997" cy="45413"/>
            </p14:xfrm>
          </p:contentPart>
        </mc:Choice>
        <mc:Fallback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E9B5A4BA-3383-8F46-BCDF-E284AA558218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9220300" y="5163409"/>
                <a:ext cx="204787" cy="700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2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59F9B77-0BDA-3482-2388-24D682480B5D}"/>
                  </a:ext>
                </a:extLst>
              </p14:cNvPr>
              <p14:cNvContentPartPr/>
              <p14:nvPr/>
            </p14:nvContentPartPr>
            <p14:xfrm>
              <a:off x="9096844" y="5408558"/>
              <a:ext cx="78439" cy="315409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59F9B77-0BDA-3482-2388-24D682480B5D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9084251" y="5395956"/>
                <a:ext cx="103266" cy="34025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4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26B5AC9-772B-B5A9-9CD2-79BC5F4A9EA1}"/>
                  </a:ext>
                </a:extLst>
              </p14:cNvPr>
              <p14:cNvContentPartPr/>
              <p14:nvPr/>
            </p14:nvContentPartPr>
            <p14:xfrm>
              <a:off x="9139737" y="5395026"/>
              <a:ext cx="414765" cy="337151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26B5AC9-772B-B5A9-9CD2-79BC5F4A9EA1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9127136" y="5382432"/>
                <a:ext cx="439608" cy="36197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868B6A26-7296-BD29-B19C-5ABFC1EFA6EF}"/>
                  </a:ext>
                </a:extLst>
              </p14:cNvPr>
              <p14:cNvContentPartPr/>
              <p14:nvPr/>
            </p14:nvContentPartPr>
            <p14:xfrm>
              <a:off x="9111910" y="5734364"/>
              <a:ext cx="32584" cy="134054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868B6A26-7296-BD29-B19C-5ABFC1EFA6EF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9099378" y="5721785"/>
                <a:ext cx="57291" cy="15885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D17D89F-AD3B-2160-A571-472C3D470844}"/>
                  </a:ext>
                </a:extLst>
              </p14:cNvPr>
              <p14:cNvContentPartPr/>
              <p14:nvPr/>
            </p14:nvContentPartPr>
            <p14:xfrm>
              <a:off x="9538594" y="5699037"/>
              <a:ext cx="32584" cy="158348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D17D89F-AD3B-2160-A571-472C3D470844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9526062" y="5686441"/>
                <a:ext cx="57291" cy="1831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4ACF0F7C-B29F-F6FD-550A-E90195498EF5}"/>
                  </a:ext>
                </a:extLst>
              </p14:cNvPr>
              <p14:cNvContentPartPr/>
              <p14:nvPr/>
            </p14:nvContentPartPr>
            <p14:xfrm>
              <a:off x="9511503" y="5476424"/>
              <a:ext cx="112017" cy="33303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4ACF0F7C-B29F-F6FD-550A-E90195498EF5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9498897" y="5463891"/>
                <a:ext cx="136870" cy="5801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1466F31C-0B57-2601-3BF8-8D8B0946A8A0}"/>
                  </a:ext>
                </a:extLst>
              </p14:cNvPr>
              <p14:cNvContentPartPr/>
              <p14:nvPr/>
            </p14:nvContentPartPr>
            <p14:xfrm>
              <a:off x="8960404" y="5498951"/>
              <a:ext cx="114046" cy="32584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1466F31C-0B57-2601-3BF8-8D8B0946A8A0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8947812" y="5486279"/>
                <a:ext cx="138870" cy="5756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87F40ED-E7E1-47AB-02E3-9722E5A2EF9E}"/>
                  </a:ext>
                </a:extLst>
              </p14:cNvPr>
              <p14:cNvContentPartPr/>
              <p14:nvPr/>
            </p14:nvContentPartPr>
            <p14:xfrm>
              <a:off x="8644179" y="4256638"/>
              <a:ext cx="151374" cy="120824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87F40ED-E7E1-47AB-02E3-9722E5A2EF9E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8631594" y="4244052"/>
                <a:ext cx="176184" cy="1456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6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AFBF4138-9237-BB4A-114D-76B3F6D54828}"/>
                  </a:ext>
                </a:extLst>
              </p14:cNvPr>
              <p14:cNvContentPartPr/>
              <p14:nvPr/>
            </p14:nvContentPartPr>
            <p14:xfrm>
              <a:off x="8728413" y="4093503"/>
              <a:ext cx="801456" cy="282932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AFBF4138-9237-BB4A-114D-76B3F6D54828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8715817" y="4080904"/>
                <a:ext cx="825928" cy="30777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1564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43351-8A82-3F5C-CDEC-978F39FF1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Models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ADDF25-091F-79A4-28DE-99150F46A1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17920" y="1974068"/>
            <a:ext cx="4937760" cy="736282"/>
          </a:xfrm>
        </p:spPr>
        <p:txBody>
          <a:bodyPr/>
          <a:lstStyle/>
          <a:p>
            <a:r>
              <a:rPr lang="en-GB" dirty="0"/>
              <a:t>Gibbs' Reflective Cycle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F56DE4-AE9A-B2B1-E8DD-67083750A5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17920" y="2710351"/>
            <a:ext cx="4937760" cy="3286760"/>
          </a:xfrm>
        </p:spPr>
        <p:txBody>
          <a:bodyPr/>
          <a:lstStyle/>
          <a:p>
            <a:r>
              <a:rPr lang="en-GB" dirty="0"/>
              <a:t>- Developed by Graham Gibbs in 1988</a:t>
            </a:r>
          </a:p>
          <a:p>
            <a:pPr lvl="1"/>
            <a:r>
              <a:rPr lang="en-GB" dirty="0"/>
              <a:t>Description</a:t>
            </a:r>
          </a:p>
          <a:p>
            <a:pPr lvl="1"/>
            <a:r>
              <a:rPr lang="en-GB" dirty="0"/>
              <a:t>Feelings</a:t>
            </a:r>
          </a:p>
          <a:p>
            <a:pPr lvl="1"/>
            <a:r>
              <a:rPr lang="en-GB" dirty="0"/>
              <a:t>Evaluation </a:t>
            </a:r>
          </a:p>
          <a:p>
            <a:pPr lvl="1"/>
            <a:r>
              <a:rPr lang="en-GB" dirty="0"/>
              <a:t>Analysis</a:t>
            </a:r>
          </a:p>
          <a:p>
            <a:pPr lvl="1"/>
            <a:r>
              <a:rPr lang="en-GB" dirty="0"/>
              <a:t>Conclusion</a:t>
            </a:r>
          </a:p>
          <a:p>
            <a:pPr lvl="1"/>
            <a:r>
              <a:rPr lang="en-GB" dirty="0"/>
              <a:t>Action Plan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38190D-733D-79F2-6868-7FF50BB39C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158240" y="1974068"/>
            <a:ext cx="4937760" cy="736282"/>
          </a:xfrm>
        </p:spPr>
        <p:txBody>
          <a:bodyPr/>
          <a:lstStyle/>
          <a:p>
            <a:r>
              <a:rPr lang="en-GB" dirty="0"/>
              <a:t>Kolb’s Experiential Learning Cycle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479C44-1FD0-1AF5-55EC-86C3E0D1D8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158240" y="2710350"/>
            <a:ext cx="4937760" cy="3286760"/>
          </a:xfrm>
        </p:spPr>
        <p:txBody>
          <a:bodyPr/>
          <a:lstStyle/>
          <a:p>
            <a:r>
              <a:rPr lang="en-GB" dirty="0"/>
              <a:t>- Developed by David Kolb in 1984</a:t>
            </a:r>
          </a:p>
          <a:p>
            <a:pPr lvl="1"/>
            <a:r>
              <a:rPr lang="en-GB" dirty="0"/>
              <a:t>Concrete Experience</a:t>
            </a:r>
          </a:p>
          <a:p>
            <a:pPr lvl="1"/>
            <a:r>
              <a:rPr lang="en-GB" dirty="0"/>
              <a:t>Reflective Observation</a:t>
            </a:r>
          </a:p>
          <a:p>
            <a:pPr lvl="1"/>
            <a:r>
              <a:rPr lang="en-GB" dirty="0"/>
              <a:t>Abstract Conceptualization</a:t>
            </a:r>
          </a:p>
          <a:p>
            <a:pPr lvl="1"/>
            <a:r>
              <a:rPr lang="en-GB" dirty="0"/>
              <a:t>Active Experimentation</a:t>
            </a:r>
          </a:p>
          <a:p>
            <a:pPr lvl="1"/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B8F796E-FFF2-C272-33BE-8439A300269D}"/>
                  </a:ext>
                </a:extLst>
              </p14:cNvPr>
              <p14:cNvContentPartPr/>
              <p14:nvPr/>
            </p14:nvContentPartPr>
            <p14:xfrm>
              <a:off x="3554794" y="5173204"/>
              <a:ext cx="294840" cy="1551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B8F796E-FFF2-C272-33BE-8439A300269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542194" y="5160604"/>
                <a:ext cx="319680" cy="1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4130367-4E3E-442F-F89F-BD2118AC814F}"/>
                  </a:ext>
                </a:extLst>
              </p14:cNvPr>
              <p14:cNvContentPartPr/>
              <p14:nvPr/>
            </p14:nvContentPartPr>
            <p14:xfrm>
              <a:off x="2608714" y="5385244"/>
              <a:ext cx="1066320" cy="9532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4130367-4E3E-442F-F89F-BD2118AC814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596474" y="5372644"/>
                <a:ext cx="1091160" cy="97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8F87C678-29D7-0346-E783-51F352C0550D}"/>
                  </a:ext>
                </a:extLst>
              </p14:cNvPr>
              <p14:cNvContentPartPr/>
              <p14:nvPr/>
            </p14:nvContentPartPr>
            <p14:xfrm>
              <a:off x="1771354" y="5262124"/>
              <a:ext cx="823320" cy="8640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8F87C678-29D7-0346-E783-51F352C0550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759114" y="5249524"/>
                <a:ext cx="848160" cy="88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99CD4447-84E8-9248-011B-6B7465DD379C}"/>
                  </a:ext>
                </a:extLst>
              </p14:cNvPr>
              <p14:cNvContentPartPr/>
              <p14:nvPr/>
            </p14:nvContentPartPr>
            <p14:xfrm>
              <a:off x="1876474" y="4383004"/>
              <a:ext cx="875160" cy="86292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99CD4447-84E8-9248-011B-6B7465DD379C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863874" y="4370404"/>
                <a:ext cx="900000" cy="88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055BD00-4DDB-6FF2-A5AC-EE465DC6AFFF}"/>
                  </a:ext>
                </a:extLst>
              </p14:cNvPr>
              <p14:cNvContentPartPr/>
              <p14:nvPr/>
            </p14:nvContentPartPr>
            <p14:xfrm>
              <a:off x="3670437" y="4326919"/>
              <a:ext cx="418320" cy="2944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055BD00-4DDB-6FF2-A5AC-EE465DC6AFFF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3657848" y="4314679"/>
                <a:ext cx="442779" cy="31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06F4C9C-B34C-5E01-8655-5EC8B1118BA6}"/>
                  </a:ext>
                </a:extLst>
              </p14:cNvPr>
              <p14:cNvContentPartPr/>
              <p14:nvPr/>
            </p14:nvContentPartPr>
            <p14:xfrm>
              <a:off x="3990837" y="4423759"/>
              <a:ext cx="171000" cy="1144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06F4C9C-B34C-5E01-8655-5EC8B1118BA6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3978597" y="4411519"/>
                <a:ext cx="195840" cy="13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0FC91F67-DAC5-D2D8-CD85-29C51DEE68F1}"/>
                  </a:ext>
                </a:extLst>
              </p14:cNvPr>
              <p14:cNvContentPartPr/>
              <p14:nvPr/>
            </p14:nvContentPartPr>
            <p14:xfrm>
              <a:off x="3697437" y="5728759"/>
              <a:ext cx="405720" cy="31464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0FC91F67-DAC5-D2D8-CD85-29C51DEE68F1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685197" y="5716159"/>
                <a:ext cx="430560" cy="33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D6AA80B5-C901-DA58-1F58-1F556556679C}"/>
                  </a:ext>
                </a:extLst>
              </p14:cNvPr>
              <p14:cNvContentPartPr/>
              <p14:nvPr/>
            </p14:nvContentPartPr>
            <p14:xfrm>
              <a:off x="1338717" y="5720119"/>
              <a:ext cx="446760" cy="37980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D6AA80B5-C901-DA58-1F58-1F556556679C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326117" y="5707867"/>
                <a:ext cx="471600" cy="40466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A159EABD-650A-21D2-EE67-83A26A513F0A}"/>
                  </a:ext>
                </a:extLst>
              </p14:cNvPr>
              <p14:cNvContentPartPr/>
              <p14:nvPr/>
            </p14:nvContentPartPr>
            <p14:xfrm>
              <a:off x="1476237" y="4545439"/>
              <a:ext cx="376200" cy="38124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A159EABD-650A-21D2-EE67-83A26A513F0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463997" y="4533187"/>
                <a:ext cx="401040" cy="4061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93062295-5319-0A29-4F5C-FE93685F35D4}"/>
                  </a:ext>
                </a:extLst>
              </p14:cNvPr>
              <p14:cNvContentPartPr/>
              <p14:nvPr/>
            </p14:nvContentPartPr>
            <p14:xfrm>
              <a:off x="1688637" y="4691599"/>
              <a:ext cx="178560" cy="16704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93062295-5319-0A29-4F5C-FE93685F35D4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676397" y="4679359"/>
                <a:ext cx="203400" cy="19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9E8F3B00-C064-2A96-3E33-59A11A141679}"/>
                  </a:ext>
                </a:extLst>
              </p14:cNvPr>
              <p14:cNvContentPartPr/>
              <p14:nvPr/>
            </p14:nvContentPartPr>
            <p14:xfrm>
              <a:off x="2812557" y="4448599"/>
              <a:ext cx="837720" cy="77400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9E8F3B00-C064-2A96-3E33-59A11A141679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800317" y="4435999"/>
                <a:ext cx="862560" cy="79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0C043D40-EB23-EFBD-CF8A-85EE5B2ECA3B}"/>
                  </a:ext>
                </a:extLst>
              </p14:cNvPr>
              <p14:cNvContentPartPr/>
              <p14:nvPr/>
            </p14:nvContentPartPr>
            <p14:xfrm>
              <a:off x="2055600" y="4622044"/>
              <a:ext cx="1482840" cy="13395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0C043D40-EB23-EFBD-CF8A-85EE5B2ECA3B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2043360" y="4609804"/>
                <a:ext cx="1507680" cy="136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486EDEB6-AC10-571D-966A-4C073E81E1AD}"/>
                  </a:ext>
                </a:extLst>
              </p14:cNvPr>
              <p14:cNvContentPartPr/>
              <p14:nvPr/>
            </p14:nvContentPartPr>
            <p14:xfrm>
              <a:off x="8385238" y="3335506"/>
              <a:ext cx="643680" cy="5331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486EDEB6-AC10-571D-966A-4C073E81E1AD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8372645" y="3323266"/>
                <a:ext cx="668506" cy="55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26E9A6A7-33A6-0E06-4DFA-69A79F99922D}"/>
                  </a:ext>
                </a:extLst>
              </p14:cNvPr>
              <p14:cNvContentPartPr/>
              <p14:nvPr/>
            </p14:nvContentPartPr>
            <p14:xfrm>
              <a:off x="8986798" y="3858226"/>
              <a:ext cx="1213560" cy="79560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26E9A6A7-33A6-0E06-4DFA-69A79F99922D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974558" y="3845632"/>
                <a:ext cx="1238400" cy="82042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4B605FCB-CD0D-C4AB-8F7F-746A5CB80E90}"/>
                  </a:ext>
                </a:extLst>
              </p14:cNvPr>
              <p14:cNvContentPartPr/>
              <p14:nvPr/>
            </p14:nvContentPartPr>
            <p14:xfrm>
              <a:off x="10077598" y="4605586"/>
              <a:ext cx="804240" cy="67284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4B605FCB-CD0D-C4AB-8F7F-746A5CB80E90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0065004" y="4592986"/>
                <a:ext cx="829069" cy="69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30A99A75-18FF-A834-F02D-E1A90FC10A34}"/>
                  </a:ext>
                </a:extLst>
              </p14:cNvPr>
              <p14:cNvContentPartPr/>
              <p14:nvPr/>
            </p14:nvContentPartPr>
            <p14:xfrm>
              <a:off x="8321518" y="3845266"/>
              <a:ext cx="3146760" cy="193500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30A99A75-18FF-A834-F02D-E1A90FC10A34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308918" y="3833026"/>
                <a:ext cx="3171600" cy="1959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714926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8420E-D5F0-79A2-CA36-CC71E6C48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Reflection: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8554D-D2B7-C309-A5F0-94C4A248048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Through Gibbs:</a:t>
            </a:r>
          </a:p>
          <a:p>
            <a:endParaRPr lang="en-GB" dirty="0"/>
          </a:p>
          <a:p>
            <a:pPr lvl="1"/>
            <a:r>
              <a:rPr lang="en-GB" dirty="0"/>
              <a:t>Description</a:t>
            </a:r>
          </a:p>
          <a:p>
            <a:pPr lvl="1"/>
            <a:r>
              <a:rPr lang="en-GB" dirty="0"/>
              <a:t>Feelings</a:t>
            </a:r>
          </a:p>
          <a:p>
            <a:pPr lvl="1"/>
            <a:r>
              <a:rPr lang="en-GB" dirty="0"/>
              <a:t>Evaluation </a:t>
            </a:r>
          </a:p>
          <a:p>
            <a:pPr lvl="1"/>
            <a:r>
              <a:rPr lang="en-GB" dirty="0"/>
              <a:t>Analysis</a:t>
            </a:r>
          </a:p>
          <a:p>
            <a:pPr lvl="1"/>
            <a:r>
              <a:rPr lang="en-GB" dirty="0"/>
              <a:t>Conclusion</a:t>
            </a:r>
          </a:p>
          <a:p>
            <a:pPr lvl="1"/>
            <a:r>
              <a:rPr lang="en-GB" dirty="0"/>
              <a:t>Action Plan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F49F7C-268A-5C33-AAD8-F7DBB795985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Through Kolb:</a:t>
            </a:r>
          </a:p>
          <a:p>
            <a:endParaRPr lang="en-GB" dirty="0"/>
          </a:p>
          <a:p>
            <a:pPr lvl="1"/>
            <a:r>
              <a:rPr lang="en-GB" dirty="0"/>
              <a:t>Concrete Experience</a:t>
            </a:r>
          </a:p>
          <a:p>
            <a:pPr lvl="1"/>
            <a:r>
              <a:rPr lang="en-GB" dirty="0"/>
              <a:t>Active Experimentation</a:t>
            </a:r>
          </a:p>
          <a:p>
            <a:pPr lvl="1"/>
            <a:r>
              <a:rPr lang="en-GB" dirty="0"/>
              <a:t>Reflective Observation</a:t>
            </a:r>
          </a:p>
          <a:p>
            <a:pPr lvl="1"/>
            <a:r>
              <a:rPr lang="en-GB" dirty="0"/>
              <a:t>Abstract Conceptualization</a:t>
            </a:r>
          </a:p>
          <a:p>
            <a:endParaRPr lang="en-GB" dirty="0"/>
          </a:p>
          <a:p>
            <a:pPr lvl="1"/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4D8210C-3927-987F-0AC8-1C13B38E50B6}"/>
                  </a:ext>
                </a:extLst>
              </p14:cNvPr>
              <p14:cNvContentPartPr/>
              <p14:nvPr/>
            </p14:nvContentPartPr>
            <p14:xfrm>
              <a:off x="8132806" y="4528657"/>
              <a:ext cx="812160" cy="7524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4D8210C-3927-987F-0AC8-1C13B38E50B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120566" y="4516057"/>
                <a:ext cx="837000" cy="77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20B02181-9540-E3C8-2E74-4522FEBAC0DA}"/>
                  </a:ext>
                </a:extLst>
              </p14:cNvPr>
              <p14:cNvContentPartPr/>
              <p14:nvPr/>
            </p14:nvContentPartPr>
            <p14:xfrm>
              <a:off x="8256977" y="5265577"/>
              <a:ext cx="470520" cy="3729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20B02181-9540-E3C8-2E74-4522FEBAC0D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8244737" y="5252989"/>
                <a:ext cx="495360" cy="39777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A55910B0-F6DE-94CC-867E-42F3552DF0A7}"/>
                  </a:ext>
                </a:extLst>
              </p14:cNvPr>
              <p14:cNvContentPartPr/>
              <p14:nvPr/>
            </p14:nvContentPartPr>
            <p14:xfrm>
              <a:off x="7897697" y="5289697"/>
              <a:ext cx="331200" cy="1382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A55910B0-F6DE-94CC-867E-42F3552DF0A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885470" y="5277097"/>
                <a:ext cx="356013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8C0B83C4-61C1-6968-DB8A-6C8690443A80}"/>
                  </a:ext>
                </a:extLst>
              </p14:cNvPr>
              <p14:cNvContentPartPr/>
              <p14:nvPr/>
            </p14:nvContentPartPr>
            <p14:xfrm>
              <a:off x="7866737" y="5312017"/>
              <a:ext cx="220680" cy="11304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8C0B83C4-61C1-6968-DB8A-6C8690443A8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54137" y="5299777"/>
                <a:ext cx="245520" cy="13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462AB421-C25F-E72A-E2D3-17F4BD89DF55}"/>
                  </a:ext>
                </a:extLst>
              </p14:cNvPr>
              <p14:cNvContentPartPr/>
              <p14:nvPr/>
            </p14:nvContentPartPr>
            <p14:xfrm>
              <a:off x="7875377" y="5091337"/>
              <a:ext cx="128520" cy="126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462AB421-C25F-E72A-E2D3-17F4BD89DF5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862812" y="5078773"/>
                <a:ext cx="153291" cy="1514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EFD2B7F-4D3A-F0D8-E120-FCDEC7F121BA}"/>
                  </a:ext>
                </a:extLst>
              </p14:cNvPr>
              <p14:cNvContentPartPr/>
              <p14:nvPr/>
            </p14:nvContentPartPr>
            <p14:xfrm>
              <a:off x="8450297" y="5033377"/>
              <a:ext cx="98640" cy="720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EFD2B7F-4D3A-F0D8-E120-FCDEC7F121B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437697" y="5021137"/>
                <a:ext cx="123480" cy="3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A01BEABF-0686-6D4D-C544-E449294E5E6B}"/>
                  </a:ext>
                </a:extLst>
              </p14:cNvPr>
              <p14:cNvContentPartPr/>
              <p14:nvPr/>
            </p14:nvContentPartPr>
            <p14:xfrm>
              <a:off x="8214497" y="5292937"/>
              <a:ext cx="475920" cy="1083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A01BEABF-0686-6D4D-C544-E449294E5E6B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201897" y="5280337"/>
                <a:ext cx="500760" cy="13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14411850-ED8E-29C9-9012-7ED5300DEFCE}"/>
                  </a:ext>
                </a:extLst>
              </p14:cNvPr>
              <p14:cNvContentPartPr/>
              <p14:nvPr/>
            </p14:nvContentPartPr>
            <p14:xfrm>
              <a:off x="8266697" y="5340457"/>
              <a:ext cx="396000" cy="1908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14411850-ED8E-29C9-9012-7ED5300DEFCE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8254457" y="5327857"/>
                <a:ext cx="420840" cy="21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5A2C84A3-E8C7-D888-EB52-81944C732261}"/>
                  </a:ext>
                </a:extLst>
              </p14:cNvPr>
              <p14:cNvContentPartPr/>
              <p14:nvPr/>
            </p14:nvContentPartPr>
            <p14:xfrm>
              <a:off x="8305217" y="5618377"/>
              <a:ext cx="46440" cy="1810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5A2C84A3-E8C7-D888-EB52-81944C732261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8292977" y="5606137"/>
                <a:ext cx="71280" cy="20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70C7AB34-5389-798A-5E61-542C85AB203E}"/>
                  </a:ext>
                </a:extLst>
              </p14:cNvPr>
              <p14:cNvContentPartPr/>
              <p14:nvPr/>
            </p14:nvContentPartPr>
            <p14:xfrm>
              <a:off x="8669897" y="5592457"/>
              <a:ext cx="32040" cy="19548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70C7AB34-5389-798A-5E61-542C85AB203E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8657657" y="5579857"/>
                <a:ext cx="56880" cy="22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63654E5E-72E6-317E-06F6-68461B45F6A3}"/>
                  </a:ext>
                </a:extLst>
              </p14:cNvPr>
              <p14:cNvContentPartPr/>
              <p14:nvPr/>
            </p14:nvContentPartPr>
            <p14:xfrm>
              <a:off x="6722371" y="4558897"/>
              <a:ext cx="684360" cy="65376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63654E5E-72E6-317E-06F6-68461B45F6A3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6710131" y="4546657"/>
                <a:ext cx="709200" cy="67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5C2A834B-8A4B-2387-30A5-F8D587C16F05}"/>
                  </a:ext>
                </a:extLst>
              </p14:cNvPr>
              <p14:cNvContentPartPr/>
              <p14:nvPr/>
            </p14:nvContentPartPr>
            <p14:xfrm>
              <a:off x="6862960" y="4830697"/>
              <a:ext cx="389880" cy="21852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5C2A834B-8A4B-2387-30A5-F8D587C16F05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850720" y="4818457"/>
                <a:ext cx="414720" cy="24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3E8DD28D-3476-4A64-B025-66F2B44AE76F}"/>
                  </a:ext>
                </a:extLst>
              </p14:cNvPr>
              <p14:cNvContentPartPr/>
              <p14:nvPr/>
            </p14:nvContentPartPr>
            <p14:xfrm>
              <a:off x="7422400" y="4409137"/>
              <a:ext cx="68760" cy="23904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3E8DD28D-3476-4A64-B025-66F2B44AE76F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409800" y="4396897"/>
                <a:ext cx="93600" cy="26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1EFD39B2-6A95-8C8A-C113-459CD3AD1B21}"/>
                  </a:ext>
                </a:extLst>
              </p14:cNvPr>
              <p14:cNvContentPartPr/>
              <p14:nvPr/>
            </p14:nvContentPartPr>
            <p14:xfrm>
              <a:off x="6920200" y="5180617"/>
              <a:ext cx="346680" cy="2998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1EFD39B2-6A95-8C8A-C113-459CD3AD1B21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6907973" y="5168017"/>
                <a:ext cx="371494" cy="32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CA988D29-E73A-F0D0-9A36-DDE5933E269C}"/>
                  </a:ext>
                </a:extLst>
              </p14:cNvPr>
              <p14:cNvContentPartPr/>
              <p14:nvPr/>
            </p14:nvContentPartPr>
            <p14:xfrm>
              <a:off x="7209640" y="5218057"/>
              <a:ext cx="102960" cy="16884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CA988D29-E73A-F0D0-9A36-DDE5933E269C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7197040" y="5205457"/>
                <a:ext cx="127800" cy="19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609E16B6-578C-90E4-4619-48AA682E3FC4}"/>
                  </a:ext>
                </a:extLst>
              </p14:cNvPr>
              <p14:cNvContentPartPr/>
              <p14:nvPr/>
            </p14:nvContentPartPr>
            <p14:xfrm>
              <a:off x="7176520" y="5516857"/>
              <a:ext cx="27720" cy="12708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609E16B6-578C-90E4-4619-48AA682E3FC4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7163920" y="5504617"/>
                <a:ext cx="5256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AFA8FF0E-7C05-66EC-AB0B-76D02219FE1C}"/>
                  </a:ext>
                </a:extLst>
              </p14:cNvPr>
              <p14:cNvContentPartPr/>
              <p14:nvPr/>
            </p14:nvContentPartPr>
            <p14:xfrm>
              <a:off x="6817600" y="5268817"/>
              <a:ext cx="162360" cy="33984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AFA8FF0E-7C05-66EC-AB0B-76D02219FE1C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6805000" y="5256217"/>
                <a:ext cx="187200" cy="364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537912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BCC60-0342-92A7-EF7A-8F62D7839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Reflection on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EDA6D-BFFD-5A89-FB8F-2679DBCCB7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Picked up from others in environment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Trial and Error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/>
              <a:t>No active elements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  <a:p>
            <a:pPr lvl="1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021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879D6-0CBE-BD44-B850-D4C7D96F3C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of Learning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8D90E1-FC9E-FD5E-47AB-769866428E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Similarities and Differences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9DD774-696B-8EBF-234D-1F3D07BFAD7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Cyclical vs Random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Rigidity vs Abstract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Feelings vs Abstract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Analysis vs Instinct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5FCD42-8899-52FA-DC50-9A518A950D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Applicability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7A0034-F7B8-80F7-1B2A-20AE082C6D87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 Models can be effective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Nature of models means there is probably one for everyone 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Implicit learning can be beneficial but needs nurturing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7833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86569-53C6-8216-E111-B16BCBF39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Critiques and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3F3A8-D721-6B42-E907-FF716A906F9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Strengths:</a:t>
            </a:r>
          </a:p>
          <a:p>
            <a:r>
              <a:rPr lang="en-GB" dirty="0"/>
              <a:t>- Offer a structure to an activity that may be difficult for some</a:t>
            </a:r>
          </a:p>
          <a:p>
            <a:endParaRPr lang="en-GB" dirty="0"/>
          </a:p>
          <a:p>
            <a:r>
              <a:rPr lang="en-GB" dirty="0"/>
              <a:t>- Analysis of situations is done at a level you control</a:t>
            </a:r>
          </a:p>
          <a:p>
            <a:endParaRPr lang="en-GB" dirty="0"/>
          </a:p>
          <a:p>
            <a:r>
              <a:rPr lang="en-GB" dirty="0"/>
              <a:t>- Provides a defined end to begin the process again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49556F-D628-897F-C9A3-44CB4463FA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Weaknesses and Limitations:</a:t>
            </a:r>
          </a:p>
          <a:p>
            <a:r>
              <a:rPr lang="en-GB" dirty="0"/>
              <a:t>- Accountability</a:t>
            </a:r>
          </a:p>
          <a:p>
            <a:endParaRPr lang="en-GB" dirty="0"/>
          </a:p>
          <a:p>
            <a:r>
              <a:rPr lang="en-GB" dirty="0"/>
              <a:t>- Perspectives</a:t>
            </a:r>
          </a:p>
          <a:p>
            <a:endParaRPr lang="en-GB" dirty="0"/>
          </a:p>
          <a:p>
            <a:r>
              <a:rPr lang="en-GB" dirty="0"/>
              <a:t>- Superficial Reflection</a:t>
            </a:r>
          </a:p>
          <a:p>
            <a:endParaRPr lang="en-GB" dirty="0"/>
          </a:p>
          <a:p>
            <a:r>
              <a:rPr lang="en-GB" dirty="0"/>
              <a:t>- Lack of Direction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CAF5494-8EDC-C18D-A114-B16A02326ACE}"/>
                  </a:ext>
                </a:extLst>
              </p14:cNvPr>
              <p14:cNvContentPartPr/>
              <p14:nvPr/>
            </p14:nvContentPartPr>
            <p14:xfrm>
              <a:off x="9726925" y="5150041"/>
              <a:ext cx="1348920" cy="6267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CAF5494-8EDC-C18D-A114-B16A02326AC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714685" y="5137448"/>
                <a:ext cx="1373760" cy="6515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17BB7AF-0617-84C1-F180-3DF43B2F9719}"/>
                  </a:ext>
                </a:extLst>
              </p14:cNvPr>
              <p14:cNvContentPartPr/>
              <p14:nvPr/>
            </p14:nvContentPartPr>
            <p14:xfrm>
              <a:off x="10190965" y="4589521"/>
              <a:ext cx="623160" cy="4572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17BB7AF-0617-84C1-F180-3DF43B2F971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178365" y="4576921"/>
                <a:ext cx="648000" cy="48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8C727F6C-E101-F462-5251-C55560DA1CFE}"/>
                  </a:ext>
                </a:extLst>
              </p14:cNvPr>
              <p14:cNvContentPartPr/>
              <p14:nvPr/>
            </p14:nvContentPartPr>
            <p14:xfrm>
              <a:off x="10163605" y="4797601"/>
              <a:ext cx="27000" cy="194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8C727F6C-E101-F462-5251-C55560DA1CF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151005" y="4785001"/>
                <a:ext cx="5184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4D9ED368-1DA8-9BBB-A14D-7F8D36E22ED5}"/>
                  </a:ext>
                </a:extLst>
              </p14:cNvPr>
              <p14:cNvContentPartPr/>
              <p14:nvPr/>
            </p14:nvContentPartPr>
            <p14:xfrm>
              <a:off x="10463125" y="4846561"/>
              <a:ext cx="168840" cy="11808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4D9ED368-1DA8-9BBB-A14D-7F8D36E22ED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450525" y="4833961"/>
                <a:ext cx="193680" cy="14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AAEAA046-1AAA-7506-F07D-AB0B797948A5}"/>
                  </a:ext>
                </a:extLst>
              </p14:cNvPr>
              <p14:cNvContentPartPr/>
              <p14:nvPr/>
            </p14:nvContentPartPr>
            <p14:xfrm>
              <a:off x="10161085" y="4835041"/>
              <a:ext cx="451440" cy="277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AAEAA046-1AAA-7506-F07D-AB0B797948A5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148485" y="4822441"/>
                <a:ext cx="476280" cy="5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ABB7741-0D33-3AE9-609A-7D6026CA437F}"/>
                  </a:ext>
                </a:extLst>
              </p14:cNvPr>
              <p14:cNvContentPartPr/>
              <p14:nvPr/>
            </p14:nvContentPartPr>
            <p14:xfrm>
              <a:off x="10209325" y="4850881"/>
              <a:ext cx="107280" cy="1116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ABB7741-0D33-3AE9-609A-7D6026CA437F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0196725" y="4838281"/>
                <a:ext cx="13212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D381756C-B067-68B2-0825-9F8B70A8D6E1}"/>
                  </a:ext>
                </a:extLst>
              </p14:cNvPr>
              <p14:cNvContentPartPr/>
              <p14:nvPr/>
            </p14:nvContentPartPr>
            <p14:xfrm>
              <a:off x="10262440" y="4886737"/>
              <a:ext cx="490320" cy="44784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D381756C-B067-68B2-0825-9F8B70A8D6E1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249840" y="4874137"/>
                <a:ext cx="515160" cy="47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EF25B5BF-410B-798E-CA1C-9A1D43DAE18E}"/>
                  </a:ext>
                </a:extLst>
              </p14:cNvPr>
              <p14:cNvContentPartPr/>
              <p14:nvPr/>
            </p14:nvContentPartPr>
            <p14:xfrm>
              <a:off x="10209520" y="5158537"/>
              <a:ext cx="406800" cy="2257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EF25B5BF-410B-798E-CA1C-9A1D43DAE18E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196920" y="5145957"/>
                <a:ext cx="431640" cy="25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0A8F12A9-1E80-DBE1-BC00-BEF4C353E5DF}"/>
                  </a:ext>
                </a:extLst>
              </p14:cNvPr>
              <p14:cNvContentPartPr/>
              <p14:nvPr/>
            </p14:nvContentPartPr>
            <p14:xfrm>
              <a:off x="10267120" y="5294617"/>
              <a:ext cx="264240" cy="489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0A8F12A9-1E80-DBE1-BC00-BEF4C353E5DF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0254863" y="5282377"/>
                <a:ext cx="289114" cy="73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8258052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D9662F-E411-56F4-CBF0-2F80477A4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746C4-8178-981F-6EEE-AE9887DF2F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No one method is perfect 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Integrating different methods of reflection and learning is easily the best way to grow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Recognising difficulty with models is reflection in it’s own right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b="0" i="0" dirty="0">
              <a:solidFill>
                <a:srgbClr val="404040"/>
              </a:solidFill>
              <a:effectLst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b="0" i="0" dirty="0">
                <a:solidFill>
                  <a:srgbClr val="404040"/>
                </a:solidFill>
                <a:effectLst/>
              </a:rPr>
              <a:t>“Reflection in and of itself is not enough; it must always be linked to how the World can be changed” (Brookfield, 1995)</a:t>
            </a: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6791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C0D34D-E958-B0E3-4AD0-423901517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2206843"/>
            <a:ext cx="10058400" cy="1450757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153068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53F62-4E5D-44A1-60C2-3DD7CD445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ABDB8-83F2-88A7-9CD6-012EC125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64022"/>
            <a:ext cx="10058400" cy="4023360"/>
          </a:xfrm>
        </p:spPr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(Brookfield, S.D., 1995. Becoming a critically reflective teacher.)</a:t>
            </a:r>
          </a:p>
          <a:p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altLang="en-US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Reber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Arthur S., 1993. Implicit learning and tacit knowledge: An essay on the cognitive unconscious. Oxford University Press</a:t>
            </a:r>
            <a:r>
              <a:rPr lang="en-US" altLang="en-US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(Schön D.A .,1983. The Reflective Practitioner: How Professionals Think in Action. New York: Basic Books)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lvl="1"/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133163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9CC26709-368C-4D72-9060-94E5B3FF3C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777</TotalTime>
  <Words>413</Words>
  <Application>Microsoft Office PowerPoint</Application>
  <PresentationFormat>Widescreen</PresentationFormat>
  <Paragraphs>115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Courier New</vt:lpstr>
      <vt:lpstr>Retrospect</vt:lpstr>
      <vt:lpstr>Comparing and Contrasting Reflective Practices to Implicit Learning</vt:lpstr>
      <vt:lpstr>Introduction</vt:lpstr>
      <vt:lpstr>Reflective Practice and Implicit Learning</vt:lpstr>
      <vt:lpstr>Reflective Models</vt:lpstr>
      <vt:lpstr>Scenario Reflection:</vt:lpstr>
      <vt:lpstr>Personal Reflection on Scenario</vt:lpstr>
      <vt:lpstr>Comparison of Learning</vt:lpstr>
      <vt:lpstr>Critiques and Evaluation</vt:lpstr>
      <vt:lpstr>Conclusions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Comparing and Contrasting Reflective Practices to Implicit Learning</dc:title>
  <dc:creator>Alex J Scott</dc:creator>
  <cp:lastModifiedBy>Alex J Scott</cp:lastModifiedBy>
  <cp:revision>3</cp:revision>
  <dcterms:created xsi:type="dcterms:W3CDTF">2023-12-04T10:57:15Z</dcterms:created>
  <dcterms:modified xsi:type="dcterms:W3CDTF">2023-12-06T08:16:08Z</dcterms:modified>
</cp:coreProperties>
</file>