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sldIdLst>
    <p:sldId id="256" r:id="rId5"/>
    <p:sldId id="320" r:id="rId6"/>
    <p:sldId id="321" r:id="rId7"/>
    <p:sldId id="335" r:id="rId8"/>
    <p:sldId id="318" r:id="rId9"/>
    <p:sldId id="319" r:id="rId10"/>
    <p:sldId id="332" r:id="rId11"/>
    <p:sldId id="338" r:id="rId12"/>
    <p:sldId id="333" r:id="rId13"/>
    <p:sldId id="314" r:id="rId14"/>
    <p:sldId id="328" r:id="rId15"/>
    <p:sldId id="315" r:id="rId16"/>
    <p:sldId id="298" r:id="rId17"/>
    <p:sldId id="313" r:id="rId18"/>
    <p:sldId id="324" r:id="rId19"/>
    <p:sldId id="336" r:id="rId20"/>
    <p:sldId id="331" r:id="rId21"/>
    <p:sldId id="339" r:id="rId22"/>
    <p:sldId id="337" r:id="rId23"/>
    <p:sldId id="325" r:id="rId24"/>
    <p:sldId id="310" r:id="rId25"/>
    <p:sldId id="311" r:id="rId26"/>
    <p:sldId id="312" r:id="rId27"/>
    <p:sldId id="326" r:id="rId28"/>
    <p:sldId id="304" r:id="rId29"/>
    <p:sldId id="295" r:id="rId30"/>
    <p:sldId id="341" r:id="rId31"/>
    <p:sldId id="29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B14E42-1147-4127-9D81-D0E59DA42B96}" v="40" dt="2021-11-19T11:02:04.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6395" autoAdjust="0"/>
  </p:normalViewPr>
  <p:slideViewPr>
    <p:cSldViewPr snapToGrid="0" showGuides="1">
      <p:cViewPr varScale="1">
        <p:scale>
          <a:sx n="86" d="100"/>
          <a:sy n="86" d="100"/>
        </p:scale>
        <p:origin x="48" y="201"/>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De Angeli" userId="S::alice.de.angeli@uwtsd.ac.uk::18af2c47-c64d-479a-81e6-b33e396a0e01" providerId="AD" clId="Web-{3BDB8F6D-E369-7AD4-B990-C4C5615752CA}"/>
    <pc:docChg chg="addSld delSld">
      <pc:chgData name="Alice De Angeli" userId="S::alice.de.angeli@uwtsd.ac.uk::18af2c47-c64d-479a-81e6-b33e396a0e01" providerId="AD" clId="Web-{3BDB8F6D-E369-7AD4-B990-C4C5615752CA}" dt="2019-08-07T14:49:22.594" v="4"/>
      <pc:docMkLst>
        <pc:docMk/>
      </pc:docMkLst>
      <pc:sldChg chg="new del">
        <pc:chgData name="Alice De Angeli" userId="S::alice.de.angeli@uwtsd.ac.uk::18af2c47-c64d-479a-81e6-b33e396a0e01" providerId="AD" clId="Web-{3BDB8F6D-E369-7AD4-B990-C4C5615752CA}" dt="2019-08-07T14:48:42.875" v="1"/>
        <pc:sldMkLst>
          <pc:docMk/>
          <pc:sldMk cId="1144585625" sldId="257"/>
        </pc:sldMkLst>
      </pc:sldChg>
      <pc:sldChg chg="new">
        <pc:chgData name="Alice De Angeli" userId="S::alice.de.angeli@uwtsd.ac.uk::18af2c47-c64d-479a-81e6-b33e396a0e01" providerId="AD" clId="Web-{3BDB8F6D-E369-7AD4-B990-C4C5615752CA}" dt="2019-08-07T14:48:57.157" v="2"/>
        <pc:sldMkLst>
          <pc:docMk/>
          <pc:sldMk cId="3305458328" sldId="257"/>
        </pc:sldMkLst>
      </pc:sldChg>
      <pc:sldChg chg="new">
        <pc:chgData name="Alice De Angeli" userId="S::alice.de.angeli@uwtsd.ac.uk::18af2c47-c64d-479a-81e6-b33e396a0e01" providerId="AD" clId="Web-{3BDB8F6D-E369-7AD4-B990-C4C5615752CA}" dt="2019-08-07T14:49:10.110" v="3"/>
        <pc:sldMkLst>
          <pc:docMk/>
          <pc:sldMk cId="3346930650" sldId="258"/>
        </pc:sldMkLst>
      </pc:sldChg>
      <pc:sldChg chg="new">
        <pc:chgData name="Alice De Angeli" userId="S::alice.de.angeli@uwtsd.ac.uk::18af2c47-c64d-479a-81e6-b33e396a0e01" providerId="AD" clId="Web-{3BDB8F6D-E369-7AD4-B990-C4C5615752CA}" dt="2019-08-07T14:49:22.594" v="4"/>
        <pc:sldMkLst>
          <pc:docMk/>
          <pc:sldMk cId="1200602252" sldId="259"/>
        </pc:sldMkLst>
      </pc:sldChg>
    </pc:docChg>
  </pc:docChgLst>
  <pc:docChgLst>
    <pc:chgData name="Emily Hywel" userId="baf2cde3-8896-481d-9254-c66691563779" providerId="ADAL" clId="{7AD16E46-BF38-45E6-8DDD-F6D50514D970}"/>
    <pc:docChg chg="custSel modSld">
      <pc:chgData name="Emily Hywel" userId="baf2cde3-8896-481d-9254-c66691563779" providerId="ADAL" clId="{7AD16E46-BF38-45E6-8DDD-F6D50514D970}" dt="2021-09-16T08:26:45.518" v="3" actId="27636"/>
      <pc:docMkLst>
        <pc:docMk/>
      </pc:docMkLst>
      <pc:sldChg chg="modSp mod">
        <pc:chgData name="Emily Hywel" userId="baf2cde3-8896-481d-9254-c66691563779" providerId="ADAL" clId="{7AD16E46-BF38-45E6-8DDD-F6D50514D970}" dt="2021-09-16T08:26:45.518" v="3" actId="27636"/>
        <pc:sldMkLst>
          <pc:docMk/>
          <pc:sldMk cId="3799625505" sldId="256"/>
        </pc:sldMkLst>
        <pc:spChg chg="mod">
          <ac:chgData name="Emily Hywel" userId="baf2cde3-8896-481d-9254-c66691563779" providerId="ADAL" clId="{7AD16E46-BF38-45E6-8DDD-F6D50514D970}" dt="2021-09-16T08:26:45.518" v="3" actId="27636"/>
          <ac:spMkLst>
            <pc:docMk/>
            <pc:sldMk cId="3799625505" sldId="256"/>
            <ac:spMk id="4" creationId="{00000000-0000-0000-0000-000000000000}"/>
          </ac:spMkLst>
        </pc:spChg>
      </pc:sldChg>
    </pc:docChg>
  </pc:docChgLst>
  <pc:docChgLst>
    <pc:chgData name="Emily Hywel" userId="baf2cde3-8896-481d-9254-c66691563779" providerId="ADAL" clId="{8DB14E42-1147-4127-9D81-D0E59DA42B96}"/>
    <pc:docChg chg="custSel addSld delSld modSld sldOrd">
      <pc:chgData name="Emily Hywel" userId="baf2cde3-8896-481d-9254-c66691563779" providerId="ADAL" clId="{8DB14E42-1147-4127-9D81-D0E59DA42B96}" dt="2021-11-19T10:48:52.431" v="1185" actId="14100"/>
      <pc:docMkLst>
        <pc:docMk/>
      </pc:docMkLst>
      <pc:sldChg chg="del">
        <pc:chgData name="Emily Hywel" userId="baf2cde3-8896-481d-9254-c66691563779" providerId="ADAL" clId="{8DB14E42-1147-4127-9D81-D0E59DA42B96}" dt="2021-11-17T16:58:34.771" v="1167" actId="47"/>
        <pc:sldMkLst>
          <pc:docMk/>
          <pc:sldMk cId="1492804198" sldId="273"/>
        </pc:sldMkLst>
      </pc:sldChg>
      <pc:sldChg chg="del">
        <pc:chgData name="Emily Hywel" userId="baf2cde3-8896-481d-9254-c66691563779" providerId="ADAL" clId="{8DB14E42-1147-4127-9D81-D0E59DA42B96}" dt="2021-11-17T16:57:49.630" v="1163" actId="47"/>
        <pc:sldMkLst>
          <pc:docMk/>
          <pc:sldMk cId="2568133007" sldId="289"/>
        </pc:sldMkLst>
      </pc:sldChg>
      <pc:sldChg chg="del">
        <pc:chgData name="Emily Hywel" userId="baf2cde3-8896-481d-9254-c66691563779" providerId="ADAL" clId="{8DB14E42-1147-4127-9D81-D0E59DA42B96}" dt="2021-11-17T15:30:15.579" v="281" actId="47"/>
        <pc:sldMkLst>
          <pc:docMk/>
          <pc:sldMk cId="533435535" sldId="292"/>
        </pc:sldMkLst>
      </pc:sldChg>
      <pc:sldChg chg="del">
        <pc:chgData name="Emily Hywel" userId="baf2cde3-8896-481d-9254-c66691563779" providerId="ADAL" clId="{8DB14E42-1147-4127-9D81-D0E59DA42B96}" dt="2021-11-17T16:23:32.774" v="924" actId="47"/>
        <pc:sldMkLst>
          <pc:docMk/>
          <pc:sldMk cId="377682466" sldId="293"/>
        </pc:sldMkLst>
      </pc:sldChg>
      <pc:sldChg chg="add">
        <pc:chgData name="Emily Hywel" userId="baf2cde3-8896-481d-9254-c66691563779" providerId="ADAL" clId="{8DB14E42-1147-4127-9D81-D0E59DA42B96}" dt="2021-11-17T16:58:12.389" v="1165"/>
        <pc:sldMkLst>
          <pc:docMk/>
          <pc:sldMk cId="2461540785" sldId="295"/>
        </pc:sldMkLst>
      </pc:sldChg>
      <pc:sldChg chg="del">
        <pc:chgData name="Emily Hywel" userId="baf2cde3-8896-481d-9254-c66691563779" providerId="ADAL" clId="{8DB14E42-1147-4127-9D81-D0E59DA42B96}" dt="2021-11-17T16:23:58.846" v="926" actId="47"/>
        <pc:sldMkLst>
          <pc:docMk/>
          <pc:sldMk cId="2532884450" sldId="295"/>
        </pc:sldMkLst>
      </pc:sldChg>
      <pc:sldChg chg="del">
        <pc:chgData name="Emily Hywel" userId="baf2cde3-8896-481d-9254-c66691563779" providerId="ADAL" clId="{8DB14E42-1147-4127-9D81-D0E59DA42B96}" dt="2021-11-17T16:57:57.093" v="1164" actId="47"/>
        <pc:sldMkLst>
          <pc:docMk/>
          <pc:sldMk cId="3289458113" sldId="296"/>
        </pc:sldMkLst>
      </pc:sldChg>
      <pc:sldChg chg="del">
        <pc:chgData name="Emily Hywel" userId="baf2cde3-8896-481d-9254-c66691563779" providerId="ADAL" clId="{8DB14E42-1147-4127-9D81-D0E59DA42B96}" dt="2021-11-17T16:23:48.824" v="925" actId="47"/>
        <pc:sldMkLst>
          <pc:docMk/>
          <pc:sldMk cId="3030194449" sldId="297"/>
        </pc:sldMkLst>
      </pc:sldChg>
      <pc:sldChg chg="ord">
        <pc:chgData name="Emily Hywel" userId="baf2cde3-8896-481d-9254-c66691563779" providerId="ADAL" clId="{8DB14E42-1147-4127-9D81-D0E59DA42B96}" dt="2021-11-17T16:33:53.055" v="977"/>
        <pc:sldMkLst>
          <pc:docMk/>
          <pc:sldMk cId="3314842322" sldId="298"/>
        </pc:sldMkLst>
      </pc:sldChg>
      <pc:sldChg chg="del">
        <pc:chgData name="Emily Hywel" userId="baf2cde3-8896-481d-9254-c66691563779" providerId="ADAL" clId="{8DB14E42-1147-4127-9D81-D0E59DA42B96}" dt="2021-11-17T10:59:31.271" v="6" actId="47"/>
        <pc:sldMkLst>
          <pc:docMk/>
          <pc:sldMk cId="1762980098" sldId="299"/>
        </pc:sldMkLst>
      </pc:sldChg>
      <pc:sldChg chg="add del">
        <pc:chgData name="Emily Hywel" userId="baf2cde3-8896-481d-9254-c66691563779" providerId="ADAL" clId="{8DB14E42-1147-4127-9D81-D0E59DA42B96}" dt="2021-11-17T15:42:54.044" v="530" actId="47"/>
        <pc:sldMkLst>
          <pc:docMk/>
          <pc:sldMk cId="2109071096" sldId="300"/>
        </pc:sldMkLst>
      </pc:sldChg>
      <pc:sldChg chg="modSp mod">
        <pc:chgData name="Emily Hywel" userId="baf2cde3-8896-481d-9254-c66691563779" providerId="ADAL" clId="{8DB14E42-1147-4127-9D81-D0E59DA42B96}" dt="2021-11-17T10:58:45.690" v="1" actId="27636"/>
        <pc:sldMkLst>
          <pc:docMk/>
          <pc:sldMk cId="820038571" sldId="304"/>
        </pc:sldMkLst>
        <pc:spChg chg="mod">
          <ac:chgData name="Emily Hywel" userId="baf2cde3-8896-481d-9254-c66691563779" providerId="ADAL" clId="{8DB14E42-1147-4127-9D81-D0E59DA42B96}" dt="2021-11-17T10:58:45.690" v="1" actId="27636"/>
          <ac:spMkLst>
            <pc:docMk/>
            <pc:sldMk cId="820038571" sldId="304"/>
            <ac:spMk id="3" creationId="{00000000-0000-0000-0000-000000000000}"/>
          </ac:spMkLst>
        </pc:spChg>
      </pc:sldChg>
      <pc:sldChg chg="del">
        <pc:chgData name="Emily Hywel" userId="baf2cde3-8896-481d-9254-c66691563779" providerId="ADAL" clId="{8DB14E42-1147-4127-9D81-D0E59DA42B96}" dt="2021-11-17T17:02:58.663" v="1181" actId="47"/>
        <pc:sldMkLst>
          <pc:docMk/>
          <pc:sldMk cId="2127974253" sldId="305"/>
        </pc:sldMkLst>
      </pc:sldChg>
      <pc:sldChg chg="del">
        <pc:chgData name="Emily Hywel" userId="baf2cde3-8896-481d-9254-c66691563779" providerId="ADAL" clId="{8DB14E42-1147-4127-9D81-D0E59DA42B96}" dt="2021-11-17T16:57:05.604" v="1161" actId="47"/>
        <pc:sldMkLst>
          <pc:docMk/>
          <pc:sldMk cId="584509980" sldId="308"/>
        </pc:sldMkLst>
      </pc:sldChg>
      <pc:sldChg chg="del">
        <pc:chgData name="Emily Hywel" userId="baf2cde3-8896-481d-9254-c66691563779" providerId="ADAL" clId="{8DB14E42-1147-4127-9D81-D0E59DA42B96}" dt="2021-11-17T10:59:28" v="5" actId="47"/>
        <pc:sldMkLst>
          <pc:docMk/>
          <pc:sldMk cId="290162817" sldId="309"/>
        </pc:sldMkLst>
      </pc:sldChg>
      <pc:sldChg chg="ord">
        <pc:chgData name="Emily Hywel" userId="baf2cde3-8896-481d-9254-c66691563779" providerId="ADAL" clId="{8DB14E42-1147-4127-9D81-D0E59DA42B96}" dt="2021-11-17T16:34:06.387" v="979"/>
        <pc:sldMkLst>
          <pc:docMk/>
          <pc:sldMk cId="896284950" sldId="313"/>
        </pc:sldMkLst>
      </pc:sldChg>
      <pc:sldChg chg="addSp delSp modSp mod ord modClrScheme chgLayout">
        <pc:chgData name="Emily Hywel" userId="baf2cde3-8896-481d-9254-c66691563779" providerId="ADAL" clId="{8DB14E42-1147-4127-9D81-D0E59DA42B96}" dt="2021-11-17T17:02:08.287" v="1176"/>
        <pc:sldMkLst>
          <pc:docMk/>
          <pc:sldMk cId="524714744" sldId="314"/>
        </pc:sldMkLst>
        <pc:spChg chg="mod ord">
          <ac:chgData name="Emily Hywel" userId="baf2cde3-8896-481d-9254-c66691563779" providerId="ADAL" clId="{8DB14E42-1147-4127-9D81-D0E59DA42B96}" dt="2021-11-17T16:20:23.046" v="888" actId="26606"/>
          <ac:spMkLst>
            <pc:docMk/>
            <pc:sldMk cId="524714744" sldId="314"/>
            <ac:spMk id="2" creationId="{00000000-0000-0000-0000-000000000000}"/>
          </ac:spMkLst>
        </pc:spChg>
        <pc:spChg chg="mod">
          <ac:chgData name="Emily Hywel" userId="baf2cde3-8896-481d-9254-c66691563779" providerId="ADAL" clId="{8DB14E42-1147-4127-9D81-D0E59DA42B96}" dt="2021-11-17T16:21:33.780" v="898" actId="5793"/>
          <ac:spMkLst>
            <pc:docMk/>
            <pc:sldMk cId="524714744" sldId="314"/>
            <ac:spMk id="3" creationId="{00000000-0000-0000-0000-000000000000}"/>
          </ac:spMkLst>
        </pc:spChg>
        <pc:spChg chg="add del mod">
          <ac:chgData name="Emily Hywel" userId="baf2cde3-8896-481d-9254-c66691563779" providerId="ADAL" clId="{8DB14E42-1147-4127-9D81-D0E59DA42B96}" dt="2021-11-17T16:20:18.419" v="887" actId="22"/>
          <ac:spMkLst>
            <pc:docMk/>
            <pc:sldMk cId="524714744" sldId="314"/>
            <ac:spMk id="6" creationId="{E71E7EF8-0A4C-4E4A-A1B7-279709D3F97D}"/>
          </ac:spMkLst>
        </pc:spChg>
        <pc:spChg chg="add mod">
          <ac:chgData name="Emily Hywel" userId="baf2cde3-8896-481d-9254-c66691563779" providerId="ADAL" clId="{8DB14E42-1147-4127-9D81-D0E59DA42B96}" dt="2021-11-17T17:01:28.057" v="1172" actId="1076"/>
          <ac:spMkLst>
            <pc:docMk/>
            <pc:sldMk cId="524714744" sldId="314"/>
            <ac:spMk id="10" creationId="{BDFC8F90-384C-4A9C-8FC5-2905536CA0E5}"/>
          </ac:spMkLst>
        </pc:spChg>
        <pc:picChg chg="del">
          <ac:chgData name="Emily Hywel" userId="baf2cde3-8896-481d-9254-c66691563779" providerId="ADAL" clId="{8DB14E42-1147-4127-9D81-D0E59DA42B96}" dt="2021-11-17T16:20:15.628" v="886" actId="478"/>
          <ac:picMkLst>
            <pc:docMk/>
            <pc:sldMk cId="524714744" sldId="314"/>
            <ac:picMk id="4" creationId="{00000000-0000-0000-0000-000000000000}"/>
          </ac:picMkLst>
        </pc:picChg>
        <pc:picChg chg="add mod ord modCrop">
          <ac:chgData name="Emily Hywel" userId="baf2cde3-8896-481d-9254-c66691563779" providerId="ADAL" clId="{8DB14E42-1147-4127-9D81-D0E59DA42B96}" dt="2021-11-17T17:01:24.491" v="1171" actId="1076"/>
          <ac:picMkLst>
            <pc:docMk/>
            <pc:sldMk cId="524714744" sldId="314"/>
            <ac:picMk id="8" creationId="{BB8598A0-1BED-4B4F-BC80-474C662CD252}"/>
          </ac:picMkLst>
        </pc:picChg>
      </pc:sldChg>
      <pc:sldChg chg="addSp delSp modSp mod modClrScheme chgLayout">
        <pc:chgData name="Emily Hywel" userId="baf2cde3-8896-481d-9254-c66691563779" providerId="ADAL" clId="{8DB14E42-1147-4127-9D81-D0E59DA42B96}" dt="2021-11-17T17:01:40.576" v="1174" actId="1076"/>
        <pc:sldMkLst>
          <pc:docMk/>
          <pc:sldMk cId="3691402345" sldId="315"/>
        </pc:sldMkLst>
        <pc:spChg chg="mod ord">
          <ac:chgData name="Emily Hywel" userId="baf2cde3-8896-481d-9254-c66691563779" providerId="ADAL" clId="{8DB14E42-1147-4127-9D81-D0E59DA42B96}" dt="2021-11-17T15:34:44.389" v="288" actId="26606"/>
          <ac:spMkLst>
            <pc:docMk/>
            <pc:sldMk cId="3691402345" sldId="315"/>
            <ac:spMk id="2" creationId="{00000000-0000-0000-0000-000000000000}"/>
          </ac:spMkLst>
        </pc:spChg>
        <pc:spChg chg="mod">
          <ac:chgData name="Emily Hywel" userId="baf2cde3-8896-481d-9254-c66691563779" providerId="ADAL" clId="{8DB14E42-1147-4127-9D81-D0E59DA42B96}" dt="2021-11-17T15:47:41.896" v="771" actId="21"/>
          <ac:spMkLst>
            <pc:docMk/>
            <pc:sldMk cId="3691402345" sldId="315"/>
            <ac:spMk id="3" creationId="{00000000-0000-0000-0000-000000000000}"/>
          </ac:spMkLst>
        </pc:spChg>
        <pc:spChg chg="add del mod">
          <ac:chgData name="Emily Hywel" userId="baf2cde3-8896-481d-9254-c66691563779" providerId="ADAL" clId="{8DB14E42-1147-4127-9D81-D0E59DA42B96}" dt="2021-11-17T15:34:26.165" v="287" actId="22"/>
          <ac:spMkLst>
            <pc:docMk/>
            <pc:sldMk cId="3691402345" sldId="315"/>
            <ac:spMk id="6" creationId="{7724D8AD-DB9E-403F-B568-289F6DC8B3EE}"/>
          </ac:spMkLst>
        </pc:spChg>
        <pc:spChg chg="add del mod">
          <ac:chgData name="Emily Hywel" userId="baf2cde3-8896-481d-9254-c66691563779" providerId="ADAL" clId="{8DB14E42-1147-4127-9D81-D0E59DA42B96}" dt="2021-11-17T15:46:04.591" v="660"/>
          <ac:spMkLst>
            <pc:docMk/>
            <pc:sldMk cId="3691402345" sldId="315"/>
            <ac:spMk id="9" creationId="{011EE247-4A70-4662-8CDA-1832FB54CA36}"/>
          </ac:spMkLst>
        </pc:spChg>
        <pc:spChg chg="add mod">
          <ac:chgData name="Emily Hywel" userId="baf2cde3-8896-481d-9254-c66691563779" providerId="ADAL" clId="{8DB14E42-1147-4127-9D81-D0E59DA42B96}" dt="2021-11-17T17:01:36.378" v="1173" actId="1076"/>
          <ac:spMkLst>
            <pc:docMk/>
            <pc:sldMk cId="3691402345" sldId="315"/>
            <ac:spMk id="10" creationId="{28AABC3C-9876-4688-BA01-470CA326E5D5}"/>
          </ac:spMkLst>
        </pc:spChg>
        <pc:picChg chg="del">
          <ac:chgData name="Emily Hywel" userId="baf2cde3-8896-481d-9254-c66691563779" providerId="ADAL" clId="{8DB14E42-1147-4127-9D81-D0E59DA42B96}" dt="2021-11-17T15:34:22.835" v="286" actId="478"/>
          <ac:picMkLst>
            <pc:docMk/>
            <pc:sldMk cId="3691402345" sldId="315"/>
            <ac:picMk id="5" creationId="{00000000-0000-0000-0000-000000000000}"/>
          </ac:picMkLst>
        </pc:picChg>
        <pc:picChg chg="add mod ord modCrop">
          <ac:chgData name="Emily Hywel" userId="baf2cde3-8896-481d-9254-c66691563779" providerId="ADAL" clId="{8DB14E42-1147-4127-9D81-D0E59DA42B96}" dt="2021-11-17T17:01:40.576" v="1174" actId="1076"/>
          <ac:picMkLst>
            <pc:docMk/>
            <pc:sldMk cId="3691402345" sldId="315"/>
            <ac:picMk id="8" creationId="{10EF2FF5-94CB-47F0-BBE6-D361E5197E14}"/>
          </ac:picMkLst>
        </pc:picChg>
      </pc:sldChg>
      <pc:sldChg chg="del">
        <pc:chgData name="Emily Hywel" userId="baf2cde3-8896-481d-9254-c66691563779" providerId="ADAL" clId="{8DB14E42-1147-4127-9D81-D0E59DA42B96}" dt="2021-11-17T16:51:24.431" v="1137" actId="47"/>
        <pc:sldMkLst>
          <pc:docMk/>
          <pc:sldMk cId="4287674578" sldId="316"/>
        </pc:sldMkLst>
      </pc:sldChg>
      <pc:sldChg chg="del">
        <pc:chgData name="Emily Hywel" userId="baf2cde3-8896-481d-9254-c66691563779" providerId="ADAL" clId="{8DB14E42-1147-4127-9D81-D0E59DA42B96}" dt="2021-11-17T16:56:54.785" v="1160" actId="47"/>
        <pc:sldMkLst>
          <pc:docMk/>
          <pc:sldMk cId="628847168" sldId="317"/>
        </pc:sldMkLst>
      </pc:sldChg>
      <pc:sldChg chg="add">
        <pc:chgData name="Emily Hywel" userId="baf2cde3-8896-481d-9254-c66691563779" providerId="ADAL" clId="{8DB14E42-1147-4127-9D81-D0E59DA42B96}" dt="2021-11-17T10:59:40.268" v="7"/>
        <pc:sldMkLst>
          <pc:docMk/>
          <pc:sldMk cId="4243773002" sldId="318"/>
        </pc:sldMkLst>
      </pc:sldChg>
      <pc:sldChg chg="del">
        <pc:chgData name="Emily Hywel" userId="baf2cde3-8896-481d-9254-c66691563779" providerId="ADAL" clId="{8DB14E42-1147-4127-9D81-D0E59DA42B96}" dt="2021-11-17T10:58:57.142" v="2" actId="47"/>
        <pc:sldMkLst>
          <pc:docMk/>
          <pc:sldMk cId="1145973448" sldId="319"/>
        </pc:sldMkLst>
      </pc:sldChg>
      <pc:sldChg chg="modSp add mod">
        <pc:chgData name="Emily Hywel" userId="baf2cde3-8896-481d-9254-c66691563779" providerId="ADAL" clId="{8DB14E42-1147-4127-9D81-D0E59DA42B96}" dt="2021-11-17T15:18:45.373" v="9" actId="6549"/>
        <pc:sldMkLst>
          <pc:docMk/>
          <pc:sldMk cId="2238740673" sldId="319"/>
        </pc:sldMkLst>
        <pc:spChg chg="mod">
          <ac:chgData name="Emily Hywel" userId="baf2cde3-8896-481d-9254-c66691563779" providerId="ADAL" clId="{8DB14E42-1147-4127-9D81-D0E59DA42B96}" dt="2021-11-17T15:18:45.373" v="9" actId="6549"/>
          <ac:spMkLst>
            <pc:docMk/>
            <pc:sldMk cId="2238740673" sldId="319"/>
            <ac:spMk id="3" creationId="{3D6CFB63-2026-484D-932B-0A1D35968F8F}"/>
          </ac:spMkLst>
        </pc:spChg>
      </pc:sldChg>
      <pc:sldChg chg="add">
        <pc:chgData name="Emily Hywel" userId="baf2cde3-8896-481d-9254-c66691563779" providerId="ADAL" clId="{8DB14E42-1147-4127-9D81-D0E59DA42B96}" dt="2021-11-17T10:58:45.457" v="0"/>
        <pc:sldMkLst>
          <pc:docMk/>
          <pc:sldMk cId="2677344603" sldId="320"/>
        </pc:sldMkLst>
      </pc:sldChg>
      <pc:sldChg chg="modSp add mod">
        <pc:chgData name="Emily Hywel" userId="baf2cde3-8896-481d-9254-c66691563779" providerId="ADAL" clId="{8DB14E42-1147-4127-9D81-D0E59DA42B96}" dt="2021-11-19T10:48:52.431" v="1185" actId="14100"/>
        <pc:sldMkLst>
          <pc:docMk/>
          <pc:sldMk cId="3994994829" sldId="321"/>
        </pc:sldMkLst>
        <pc:spChg chg="mod">
          <ac:chgData name="Emily Hywel" userId="baf2cde3-8896-481d-9254-c66691563779" providerId="ADAL" clId="{8DB14E42-1147-4127-9D81-D0E59DA42B96}" dt="2021-11-19T10:48:52.431" v="1185" actId="14100"/>
          <ac:spMkLst>
            <pc:docMk/>
            <pc:sldMk cId="3994994829" sldId="321"/>
            <ac:spMk id="2" creationId="{00000000-0000-0000-0000-000000000000}"/>
          </ac:spMkLst>
        </pc:spChg>
      </pc:sldChg>
      <pc:sldChg chg="add">
        <pc:chgData name="Emily Hywel" userId="baf2cde3-8896-481d-9254-c66691563779" providerId="ADAL" clId="{8DB14E42-1147-4127-9D81-D0E59DA42B96}" dt="2021-11-17T16:34:25.486" v="980"/>
        <pc:sldMkLst>
          <pc:docMk/>
          <pc:sldMk cId="2558616302" sldId="324"/>
        </pc:sldMkLst>
      </pc:sldChg>
      <pc:sldChg chg="add">
        <pc:chgData name="Emily Hywel" userId="baf2cde3-8896-481d-9254-c66691563779" providerId="ADAL" clId="{8DB14E42-1147-4127-9D81-D0E59DA42B96}" dt="2021-11-17T16:36:41.637" v="985"/>
        <pc:sldMkLst>
          <pc:docMk/>
          <pc:sldMk cId="1803750502" sldId="325"/>
        </pc:sldMkLst>
      </pc:sldChg>
      <pc:sldChg chg="add">
        <pc:chgData name="Emily Hywel" userId="baf2cde3-8896-481d-9254-c66691563779" providerId="ADAL" clId="{8DB14E42-1147-4127-9D81-D0E59DA42B96}" dt="2021-11-17T16:57:24.484" v="1162"/>
        <pc:sldMkLst>
          <pc:docMk/>
          <pc:sldMk cId="1450180832" sldId="326"/>
        </pc:sldMkLst>
      </pc:sldChg>
      <pc:sldChg chg="addSp delSp modSp add mod ord">
        <pc:chgData name="Emily Hywel" userId="baf2cde3-8896-481d-9254-c66691563779" providerId="ADAL" clId="{8DB14E42-1147-4127-9D81-D0E59DA42B96}" dt="2021-11-17T17:02:10.476" v="1178"/>
        <pc:sldMkLst>
          <pc:docMk/>
          <pc:sldMk cId="3671019451" sldId="328"/>
        </pc:sldMkLst>
        <pc:spChg chg="mod">
          <ac:chgData name="Emily Hywel" userId="baf2cde3-8896-481d-9254-c66691563779" providerId="ADAL" clId="{8DB14E42-1147-4127-9D81-D0E59DA42B96}" dt="2021-11-17T16:31:00.455" v="966" actId="27636"/>
          <ac:spMkLst>
            <pc:docMk/>
            <pc:sldMk cId="3671019451" sldId="328"/>
            <ac:spMk id="3" creationId="{FB06B31B-340F-4273-A225-11BBB7ACBB38}"/>
          </ac:spMkLst>
        </pc:spChg>
        <pc:spChg chg="mod">
          <ac:chgData name="Emily Hywel" userId="baf2cde3-8896-481d-9254-c66691563779" providerId="ADAL" clId="{8DB14E42-1147-4127-9D81-D0E59DA42B96}" dt="2021-11-17T16:33:18.258" v="975" actId="20577"/>
          <ac:spMkLst>
            <pc:docMk/>
            <pc:sldMk cId="3671019451" sldId="328"/>
            <ac:spMk id="4" creationId="{C0FC1650-46AF-4905-840C-49C0D7D0020F}"/>
          </ac:spMkLst>
        </pc:spChg>
        <pc:spChg chg="mod">
          <ac:chgData name="Emily Hywel" userId="baf2cde3-8896-481d-9254-c66691563779" providerId="ADAL" clId="{8DB14E42-1147-4127-9D81-D0E59DA42B96}" dt="2021-11-17T16:33:07.765" v="974" actId="1076"/>
          <ac:spMkLst>
            <pc:docMk/>
            <pc:sldMk cId="3671019451" sldId="328"/>
            <ac:spMk id="5" creationId="{1C8A8002-E42F-442D-B230-EBD1C8D14605}"/>
          </ac:spMkLst>
        </pc:spChg>
        <pc:spChg chg="mod">
          <ac:chgData name="Emily Hywel" userId="baf2cde3-8896-481d-9254-c66691563779" providerId="ADAL" clId="{8DB14E42-1147-4127-9D81-D0E59DA42B96}" dt="2021-11-17T16:30:28.591" v="962" actId="20577"/>
          <ac:spMkLst>
            <pc:docMk/>
            <pc:sldMk cId="3671019451" sldId="328"/>
            <ac:spMk id="6" creationId="{5C7261A7-EF31-415F-A7DA-0208E55B2EE3}"/>
          </ac:spMkLst>
        </pc:spChg>
        <pc:picChg chg="add mod modCrop">
          <ac:chgData name="Emily Hywel" userId="baf2cde3-8896-481d-9254-c66691563779" providerId="ADAL" clId="{8DB14E42-1147-4127-9D81-D0E59DA42B96}" dt="2021-11-17T16:33:01.675" v="973" actId="1076"/>
          <ac:picMkLst>
            <pc:docMk/>
            <pc:sldMk cId="3671019451" sldId="328"/>
            <ac:picMk id="8" creationId="{07C0DC6D-1171-42E7-8939-D49228899C8D}"/>
          </ac:picMkLst>
        </pc:picChg>
        <pc:picChg chg="del">
          <ac:chgData name="Emily Hywel" userId="baf2cde3-8896-481d-9254-c66691563779" providerId="ADAL" clId="{8DB14E42-1147-4127-9D81-D0E59DA42B96}" dt="2021-11-17T16:29:33.702" v="928" actId="478"/>
          <ac:picMkLst>
            <pc:docMk/>
            <pc:sldMk cId="3671019451" sldId="328"/>
            <ac:picMk id="10" creationId="{55543BA4-246F-43FF-8BCD-F86D679EA196}"/>
          </ac:picMkLst>
        </pc:picChg>
        <pc:picChg chg="del">
          <ac:chgData name="Emily Hywel" userId="baf2cde3-8896-481d-9254-c66691563779" providerId="ADAL" clId="{8DB14E42-1147-4127-9D81-D0E59DA42B96}" dt="2021-11-17T16:29:34.657" v="929" actId="478"/>
          <ac:picMkLst>
            <pc:docMk/>
            <pc:sldMk cId="3671019451" sldId="328"/>
            <ac:picMk id="12" creationId="{3862DEDA-DCF2-4380-ABCC-7AEA02EB9D01}"/>
          </ac:picMkLst>
        </pc:picChg>
        <pc:picChg chg="del">
          <ac:chgData name="Emily Hywel" userId="baf2cde3-8896-481d-9254-c66691563779" providerId="ADAL" clId="{8DB14E42-1147-4127-9D81-D0E59DA42B96}" dt="2021-11-17T16:29:35.260" v="930" actId="478"/>
          <ac:picMkLst>
            <pc:docMk/>
            <pc:sldMk cId="3671019451" sldId="328"/>
            <ac:picMk id="14" creationId="{89CDB241-209A-408E-A245-81F46677FBDE}"/>
          </ac:picMkLst>
        </pc:picChg>
      </pc:sldChg>
      <pc:sldChg chg="modSp mod">
        <pc:chgData name="Emily Hywel" userId="baf2cde3-8896-481d-9254-c66691563779" providerId="ADAL" clId="{8DB14E42-1147-4127-9D81-D0E59DA42B96}" dt="2021-11-17T16:56:22.770" v="1154" actId="1076"/>
        <pc:sldMkLst>
          <pc:docMk/>
          <pc:sldMk cId="4083493160" sldId="331"/>
        </pc:sldMkLst>
        <pc:spChg chg="mod">
          <ac:chgData name="Emily Hywel" userId="baf2cde3-8896-481d-9254-c66691563779" providerId="ADAL" clId="{8DB14E42-1147-4127-9D81-D0E59DA42B96}" dt="2021-11-17T16:56:22.770" v="1154" actId="1076"/>
          <ac:spMkLst>
            <pc:docMk/>
            <pc:sldMk cId="4083493160" sldId="331"/>
            <ac:spMk id="3" creationId="{8A145972-057E-46E5-B5FF-E717A1350ED2}"/>
          </ac:spMkLst>
        </pc:spChg>
      </pc:sldChg>
      <pc:sldChg chg="addSp delSp modSp add mod">
        <pc:chgData name="Emily Hywel" userId="baf2cde3-8896-481d-9254-c66691563779" providerId="ADAL" clId="{8DB14E42-1147-4127-9D81-D0E59DA42B96}" dt="2021-11-17T15:42:46.216" v="529" actId="20577"/>
        <pc:sldMkLst>
          <pc:docMk/>
          <pc:sldMk cId="1272375920" sldId="332"/>
        </pc:sldMkLst>
        <pc:spChg chg="mod">
          <ac:chgData name="Emily Hywel" userId="baf2cde3-8896-481d-9254-c66691563779" providerId="ADAL" clId="{8DB14E42-1147-4127-9D81-D0E59DA42B96}" dt="2021-11-17T15:31:54.960" v="284" actId="14100"/>
          <ac:spMkLst>
            <pc:docMk/>
            <pc:sldMk cId="1272375920" sldId="332"/>
            <ac:spMk id="2" creationId="{00000000-0000-0000-0000-000000000000}"/>
          </ac:spMkLst>
        </pc:spChg>
        <pc:spChg chg="mod">
          <ac:chgData name="Emily Hywel" userId="baf2cde3-8896-481d-9254-c66691563779" providerId="ADAL" clId="{8DB14E42-1147-4127-9D81-D0E59DA42B96}" dt="2021-11-17T15:24:53.865" v="19" actId="1076"/>
          <ac:spMkLst>
            <pc:docMk/>
            <pc:sldMk cId="1272375920" sldId="332"/>
            <ac:spMk id="3" creationId="{3C5C0BC4-D81F-44F0-A1BB-47AD2D6CB1D9}"/>
          </ac:spMkLst>
        </pc:spChg>
        <pc:spChg chg="del mod">
          <ac:chgData name="Emily Hywel" userId="baf2cde3-8896-481d-9254-c66691563779" providerId="ADAL" clId="{8DB14E42-1147-4127-9D81-D0E59DA42B96}" dt="2021-11-17T15:39:05.003" v="355" actId="478"/>
          <ac:spMkLst>
            <pc:docMk/>
            <pc:sldMk cId="1272375920" sldId="332"/>
            <ac:spMk id="5" creationId="{00000000-0000-0000-0000-000000000000}"/>
          </ac:spMkLst>
        </pc:spChg>
        <pc:spChg chg="add mod">
          <ac:chgData name="Emily Hywel" userId="baf2cde3-8896-481d-9254-c66691563779" providerId="ADAL" clId="{8DB14E42-1147-4127-9D81-D0E59DA42B96}" dt="2021-11-17T15:42:46.216" v="529" actId="20577"/>
          <ac:spMkLst>
            <pc:docMk/>
            <pc:sldMk cId="1272375920" sldId="332"/>
            <ac:spMk id="8" creationId="{A1F29CAC-F678-4CA4-B25E-7309E59D4D11}"/>
          </ac:spMkLst>
        </pc:spChg>
        <pc:spChg chg="del mod">
          <ac:chgData name="Emily Hywel" userId="baf2cde3-8896-481d-9254-c66691563779" providerId="ADAL" clId="{8DB14E42-1147-4127-9D81-D0E59DA42B96}" dt="2021-11-17T15:27:30.058" v="139" actId="478"/>
          <ac:spMkLst>
            <pc:docMk/>
            <pc:sldMk cId="1272375920" sldId="332"/>
            <ac:spMk id="9" creationId="{1BF24D98-59ED-4C5C-99DA-DB3E5ABECCE2}"/>
          </ac:spMkLst>
        </pc:spChg>
        <pc:spChg chg="add mod">
          <ac:chgData name="Emily Hywel" userId="baf2cde3-8896-481d-9254-c66691563779" providerId="ADAL" clId="{8DB14E42-1147-4127-9D81-D0E59DA42B96}" dt="2021-11-17T15:42:22.541" v="518" actId="14100"/>
          <ac:spMkLst>
            <pc:docMk/>
            <pc:sldMk cId="1272375920" sldId="332"/>
            <ac:spMk id="10" creationId="{332A2B86-DE16-41DB-8DE9-68F70E211EF2}"/>
          </ac:spMkLst>
        </pc:spChg>
        <pc:spChg chg="del mod">
          <ac:chgData name="Emily Hywel" userId="baf2cde3-8896-481d-9254-c66691563779" providerId="ADAL" clId="{8DB14E42-1147-4127-9D81-D0E59DA42B96}" dt="2021-11-17T15:38:31.535" v="350" actId="478"/>
          <ac:spMkLst>
            <pc:docMk/>
            <pc:sldMk cId="1272375920" sldId="332"/>
            <ac:spMk id="11" creationId="{8EEC0BE1-3917-42CC-8A53-7E2B46D34C59}"/>
          </ac:spMkLst>
        </pc:spChg>
        <pc:spChg chg="del mod">
          <ac:chgData name="Emily Hywel" userId="baf2cde3-8896-481d-9254-c66691563779" providerId="ADAL" clId="{8DB14E42-1147-4127-9D81-D0E59DA42B96}" dt="2021-11-17T15:25:35.650" v="22" actId="478"/>
          <ac:spMkLst>
            <pc:docMk/>
            <pc:sldMk cId="1272375920" sldId="332"/>
            <ac:spMk id="12" creationId="{19B0A729-6F8B-4EEF-895F-9E539CE7EB53}"/>
          </ac:spMkLst>
        </pc:spChg>
        <pc:spChg chg="del mod">
          <ac:chgData name="Emily Hywel" userId="baf2cde3-8896-481d-9254-c66691563779" providerId="ADAL" clId="{8DB14E42-1147-4127-9D81-D0E59DA42B96}" dt="2021-11-17T15:26:00.506" v="25" actId="478"/>
          <ac:spMkLst>
            <pc:docMk/>
            <pc:sldMk cId="1272375920" sldId="332"/>
            <ac:spMk id="21" creationId="{00000000-0000-0000-0000-000000000000}"/>
          </ac:spMkLst>
        </pc:spChg>
        <pc:spChg chg="del mod">
          <ac:chgData name="Emily Hywel" userId="baf2cde3-8896-481d-9254-c66691563779" providerId="ADAL" clId="{8DB14E42-1147-4127-9D81-D0E59DA42B96}" dt="2021-11-17T15:40:54.659" v="366" actId="478"/>
          <ac:spMkLst>
            <pc:docMk/>
            <pc:sldMk cId="1272375920" sldId="332"/>
            <ac:spMk id="26" creationId="{00000000-0000-0000-0000-000000000000}"/>
          </ac:spMkLst>
        </pc:spChg>
        <pc:spChg chg="del mod">
          <ac:chgData name="Emily Hywel" userId="baf2cde3-8896-481d-9254-c66691563779" providerId="ADAL" clId="{8DB14E42-1147-4127-9D81-D0E59DA42B96}" dt="2021-11-17T15:40:54.659" v="368"/>
          <ac:spMkLst>
            <pc:docMk/>
            <pc:sldMk cId="1272375920" sldId="332"/>
            <ac:spMk id="29" creationId="{00000000-0000-0000-0000-000000000000}"/>
          </ac:spMkLst>
        </pc:spChg>
        <pc:spChg chg="del mod">
          <ac:chgData name="Emily Hywel" userId="baf2cde3-8896-481d-9254-c66691563779" providerId="ADAL" clId="{8DB14E42-1147-4127-9D81-D0E59DA42B96}" dt="2021-11-17T15:40:54.663" v="370"/>
          <ac:spMkLst>
            <pc:docMk/>
            <pc:sldMk cId="1272375920" sldId="332"/>
            <ac:spMk id="32" creationId="{00000000-0000-0000-0000-000000000000}"/>
          </ac:spMkLst>
        </pc:spChg>
        <pc:spChg chg="del mod">
          <ac:chgData name="Emily Hywel" userId="baf2cde3-8896-481d-9254-c66691563779" providerId="ADAL" clId="{8DB14E42-1147-4127-9D81-D0E59DA42B96}" dt="2021-11-17T15:27:49.051" v="153" actId="478"/>
          <ac:spMkLst>
            <pc:docMk/>
            <pc:sldMk cId="1272375920" sldId="332"/>
            <ac:spMk id="36" creationId="{00000000-0000-0000-0000-000000000000}"/>
          </ac:spMkLst>
        </pc:spChg>
        <pc:spChg chg="mod">
          <ac:chgData name="Emily Hywel" userId="baf2cde3-8896-481d-9254-c66691563779" providerId="ADAL" clId="{8DB14E42-1147-4127-9D81-D0E59DA42B96}" dt="2021-11-17T15:39:43.289" v="360" actId="12"/>
          <ac:spMkLst>
            <pc:docMk/>
            <pc:sldMk cId="1272375920" sldId="332"/>
            <ac:spMk id="40" creationId="{00000000-0000-0000-0000-000000000000}"/>
          </ac:spMkLst>
        </pc:spChg>
        <pc:picChg chg="add mod modCrop">
          <ac:chgData name="Emily Hywel" userId="baf2cde3-8896-481d-9254-c66691563779" providerId="ADAL" clId="{8DB14E42-1147-4127-9D81-D0E59DA42B96}" dt="2021-11-17T15:24:23.907" v="18" actId="1076"/>
          <ac:picMkLst>
            <pc:docMk/>
            <pc:sldMk cId="1272375920" sldId="332"/>
            <ac:picMk id="6" creationId="{A328B0AF-D8EF-457B-ACC9-C1C4895B8A3A}"/>
          </ac:picMkLst>
        </pc:picChg>
        <pc:picChg chg="del">
          <ac:chgData name="Emily Hywel" userId="baf2cde3-8896-481d-9254-c66691563779" providerId="ADAL" clId="{8DB14E42-1147-4127-9D81-D0E59DA42B96}" dt="2021-11-17T15:23:08.513" v="11" actId="478"/>
          <ac:picMkLst>
            <pc:docMk/>
            <pc:sldMk cId="1272375920" sldId="332"/>
            <ac:picMk id="7" creationId="{BBCF9684-D8AC-4EC6-9EE5-5835ED6F2C22}"/>
          </ac:picMkLst>
        </pc:picChg>
      </pc:sldChg>
      <pc:sldChg chg="addSp delSp modSp add mod">
        <pc:chgData name="Emily Hywel" userId="baf2cde3-8896-481d-9254-c66691563779" providerId="ADAL" clId="{8DB14E42-1147-4127-9D81-D0E59DA42B96}" dt="2021-11-17T16:48:02.136" v="1130" actId="1076"/>
        <pc:sldMkLst>
          <pc:docMk/>
          <pc:sldMk cId="1348315397" sldId="333"/>
        </pc:sldMkLst>
        <pc:spChg chg="add del mod">
          <ac:chgData name="Emily Hywel" userId="baf2cde3-8896-481d-9254-c66691563779" providerId="ADAL" clId="{8DB14E42-1147-4127-9D81-D0E59DA42B96}" dt="2021-11-17T16:46:51.335" v="1125" actId="22"/>
          <ac:spMkLst>
            <pc:docMk/>
            <pc:sldMk cId="1348315397" sldId="333"/>
            <ac:spMk id="4" creationId="{C36A7DDA-E7C0-4FBD-99AB-B2CE0598F146}"/>
          </ac:spMkLst>
        </pc:spChg>
        <pc:picChg chg="del">
          <ac:chgData name="Emily Hywel" userId="baf2cde3-8896-481d-9254-c66691563779" providerId="ADAL" clId="{8DB14E42-1147-4127-9D81-D0E59DA42B96}" dt="2021-11-17T16:46:49.059" v="1124" actId="478"/>
          <ac:picMkLst>
            <pc:docMk/>
            <pc:sldMk cId="1348315397" sldId="333"/>
            <ac:picMk id="7" creationId="{5DE460DC-E4A8-42B5-8CA2-ADA44CB5312A}"/>
          </ac:picMkLst>
        </pc:picChg>
        <pc:picChg chg="add mod ord modCrop">
          <ac:chgData name="Emily Hywel" userId="baf2cde3-8896-481d-9254-c66691563779" providerId="ADAL" clId="{8DB14E42-1147-4127-9D81-D0E59DA42B96}" dt="2021-11-17T16:48:02.136" v="1130" actId="1076"/>
          <ac:picMkLst>
            <pc:docMk/>
            <pc:sldMk cId="1348315397" sldId="333"/>
            <ac:picMk id="9" creationId="{1F45DD6A-EF86-4737-8DE3-6BE258FE74AD}"/>
          </ac:picMkLst>
        </pc:picChg>
      </pc:sldChg>
      <pc:sldChg chg="add del">
        <pc:chgData name="Emily Hywel" userId="baf2cde3-8896-481d-9254-c66691563779" providerId="ADAL" clId="{8DB14E42-1147-4127-9D81-D0E59DA42B96}" dt="2021-11-17T16:51:19.783" v="1136" actId="47"/>
        <pc:sldMkLst>
          <pc:docMk/>
          <pc:sldMk cId="3278416932" sldId="334"/>
        </pc:sldMkLst>
      </pc:sldChg>
      <pc:sldChg chg="add">
        <pc:chgData name="Emily Hywel" userId="baf2cde3-8896-481d-9254-c66691563779" providerId="ADAL" clId="{8DB14E42-1147-4127-9D81-D0E59DA42B96}" dt="2021-11-17T10:59:23.988" v="4"/>
        <pc:sldMkLst>
          <pc:docMk/>
          <pc:sldMk cId="4040981750" sldId="335"/>
        </pc:sldMkLst>
      </pc:sldChg>
      <pc:sldChg chg="add">
        <pc:chgData name="Emily Hywel" userId="baf2cde3-8896-481d-9254-c66691563779" providerId="ADAL" clId="{8DB14E42-1147-4127-9D81-D0E59DA42B96}" dt="2021-11-17T16:34:36.338" v="981"/>
        <pc:sldMkLst>
          <pc:docMk/>
          <pc:sldMk cId="3935867652" sldId="336"/>
        </pc:sldMkLst>
      </pc:sldChg>
      <pc:sldChg chg="modSp add mod">
        <pc:chgData name="Emily Hywel" userId="baf2cde3-8896-481d-9254-c66691563779" providerId="ADAL" clId="{8DB14E42-1147-4127-9D81-D0E59DA42B96}" dt="2021-11-17T16:56:45.960" v="1159" actId="20577"/>
        <pc:sldMkLst>
          <pc:docMk/>
          <pc:sldMk cId="1611154360" sldId="337"/>
        </pc:sldMkLst>
        <pc:spChg chg="mod">
          <ac:chgData name="Emily Hywel" userId="baf2cde3-8896-481d-9254-c66691563779" providerId="ADAL" clId="{8DB14E42-1147-4127-9D81-D0E59DA42B96}" dt="2021-11-17T16:56:45.960" v="1159" actId="20577"/>
          <ac:spMkLst>
            <pc:docMk/>
            <pc:sldMk cId="1611154360" sldId="337"/>
            <ac:spMk id="11" creationId="{F615B06C-42C3-4DC0-8667-25F2F56D5CF2}"/>
          </ac:spMkLst>
        </pc:spChg>
      </pc:sldChg>
      <pc:sldChg chg="addSp delSp modSp new mod modClrScheme chgLayout">
        <pc:chgData name="Emily Hywel" userId="baf2cde3-8896-481d-9254-c66691563779" providerId="ADAL" clId="{8DB14E42-1147-4127-9D81-D0E59DA42B96}" dt="2021-11-17T17:00:56.272" v="1169" actId="1076"/>
        <pc:sldMkLst>
          <pc:docMk/>
          <pc:sldMk cId="4286794107" sldId="338"/>
        </pc:sldMkLst>
        <pc:spChg chg="del">
          <ac:chgData name="Emily Hywel" userId="baf2cde3-8896-481d-9254-c66691563779" providerId="ADAL" clId="{8DB14E42-1147-4127-9D81-D0E59DA42B96}" dt="2021-11-17T16:41:03.499" v="990" actId="26606"/>
          <ac:spMkLst>
            <pc:docMk/>
            <pc:sldMk cId="4286794107" sldId="338"/>
            <ac:spMk id="2" creationId="{A369FDEC-9C01-48DB-AA9F-0AB29D76E256}"/>
          </ac:spMkLst>
        </pc:spChg>
        <pc:spChg chg="del">
          <ac:chgData name="Emily Hywel" userId="baf2cde3-8896-481d-9254-c66691563779" providerId="ADAL" clId="{8DB14E42-1147-4127-9D81-D0E59DA42B96}" dt="2021-11-17T16:40:35.154" v="987" actId="22"/>
          <ac:spMkLst>
            <pc:docMk/>
            <pc:sldMk cId="4286794107" sldId="338"/>
            <ac:spMk id="3" creationId="{D8175666-FB8C-4D03-9AF9-58EF7EC9400C}"/>
          </ac:spMkLst>
        </pc:spChg>
        <pc:spChg chg="add mod">
          <ac:chgData name="Emily Hywel" userId="baf2cde3-8896-481d-9254-c66691563779" providerId="ADAL" clId="{8DB14E42-1147-4127-9D81-D0E59DA42B96}" dt="2021-11-17T17:00:51.756" v="1168" actId="1076"/>
          <ac:spMkLst>
            <pc:docMk/>
            <pc:sldMk cId="4286794107" sldId="338"/>
            <ac:spMk id="10" creationId="{979B6949-6660-470A-A35B-0E7CB1A5251D}"/>
          </ac:spMkLst>
        </pc:spChg>
        <pc:spChg chg="add mod">
          <ac:chgData name="Emily Hywel" userId="baf2cde3-8896-481d-9254-c66691563779" providerId="ADAL" clId="{8DB14E42-1147-4127-9D81-D0E59DA42B96}" dt="2021-11-17T16:42:10.397" v="1031" actId="20577"/>
          <ac:spMkLst>
            <pc:docMk/>
            <pc:sldMk cId="4286794107" sldId="338"/>
            <ac:spMk id="12" creationId="{3147FEA7-CB4A-4011-8E49-EE1C2E15C086}"/>
          </ac:spMkLst>
        </pc:spChg>
        <pc:picChg chg="add mod ord modCrop">
          <ac:chgData name="Emily Hywel" userId="baf2cde3-8896-481d-9254-c66691563779" providerId="ADAL" clId="{8DB14E42-1147-4127-9D81-D0E59DA42B96}" dt="2021-11-17T17:00:56.272" v="1169" actId="1076"/>
          <ac:picMkLst>
            <pc:docMk/>
            <pc:sldMk cId="4286794107" sldId="338"/>
            <ac:picMk id="5" creationId="{FEE18485-6580-4A0E-ACA4-D50C741566B2}"/>
          </ac:picMkLst>
        </pc:picChg>
      </pc:sldChg>
      <pc:sldChg chg="modSp mod">
        <pc:chgData name="Emily Hywel" userId="baf2cde3-8896-481d-9254-c66691563779" providerId="ADAL" clId="{8DB14E42-1147-4127-9D81-D0E59DA42B96}" dt="2021-11-17T17:02:29.841" v="1179" actId="1076"/>
        <pc:sldMkLst>
          <pc:docMk/>
          <pc:sldMk cId="304613483" sldId="339"/>
        </pc:sldMkLst>
        <pc:spChg chg="mod">
          <ac:chgData name="Emily Hywel" userId="baf2cde3-8896-481d-9254-c66691563779" providerId="ADAL" clId="{8DB14E42-1147-4127-9D81-D0E59DA42B96}" dt="2021-11-17T17:02:29.841" v="1179" actId="1076"/>
          <ac:spMkLst>
            <pc:docMk/>
            <pc:sldMk cId="304613483" sldId="339"/>
            <ac:spMk id="3" creationId="{8A145972-057E-46E5-B5FF-E717A1350ED2}"/>
          </ac:spMkLst>
        </pc:spChg>
      </pc:sldChg>
      <pc:sldChg chg="add del">
        <pc:chgData name="Emily Hywel" userId="baf2cde3-8896-481d-9254-c66691563779" providerId="ADAL" clId="{8DB14E42-1147-4127-9D81-D0E59DA42B96}" dt="2021-11-17T17:02:35.976" v="1180" actId="47"/>
        <pc:sldMkLst>
          <pc:docMk/>
          <pc:sldMk cId="2467189964" sldId="340"/>
        </pc:sldMkLst>
      </pc:sldChg>
      <pc:sldChg chg="add">
        <pc:chgData name="Emily Hywel" userId="baf2cde3-8896-481d-9254-c66691563779" providerId="ADAL" clId="{8DB14E42-1147-4127-9D81-D0E59DA42B96}" dt="2021-11-17T16:58:30.924" v="1166"/>
        <pc:sldMkLst>
          <pc:docMk/>
          <pc:sldMk cId="3928185373" sldId="341"/>
        </pc:sldMkLst>
      </pc:sldChg>
      <pc:sldChg chg="add del">
        <pc:chgData name="Emily Hywel" userId="baf2cde3-8896-481d-9254-c66691563779" providerId="ADAL" clId="{8DB14E42-1147-4127-9D81-D0E59DA42B96}" dt="2021-11-17T16:55:27.882" v="1150"/>
        <pc:sldMkLst>
          <pc:docMk/>
          <pc:sldMk cId="4170857774" sldId="34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uwtsd.ac.uk/library/"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librarysearch.uwtsd.ac.uk/discovery/search?query=any,contains,%22innovation%20management%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industry%204.0%22&amp;tab=Everything&amp;search_scope=Search_ELEC&amp;vid=44WHELF_UWTSD:44WHELF_UWTSD_VU1&amp;facet=tlevel,include,peer_reviewed&amp;facet=rtype,include,articles&amp;facet=searchcreationdate,include,2016%7C,%7C2022&amp;facet=tlevel,include,online_resources&amp;lang=en&amp;offset=0"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proquest.com/docview/2201818347?accountid=130472&amp;pq-origsite=primo"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earch.uwtsd.ac.uk/discovery/search?query=any,contains,%22industry%204.0%22&amp;tab=Everything&amp;search_scope=Search_ELEC&amp;vid=44WHELF_UWTSD:44WHELF_UWTSD_VU1&amp;mfacet=tlevel,include,online_resources,1&amp;mfacet=rtype,include,books,1&amp;lang=en&amp;offset=0"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librarysearch.uwtsd.ac.uk/discovery/fulldisplay?docid=alma99100283214202421&amp;context=L&amp;vid=44WHELF_UWTSD:44WHELF_UWTSD_VU1&amp;lang=en&amp;search_scope=Search_ELEC&amp;adaptor=Local%20Search%20Engine&amp;tab=Everything&amp;query=any,contains,%22industry%204.0%22&amp;offset=0"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librarysearch.uwtsd.ac.uk/discovery/search?query=any,contains,%22innovation%20management%22&amp;tab=Everything&amp;search_scope=Search_ELEC&amp;vid=44WHELF_UWTSD:44WHELF_UWTSD_VU1&amp;facet=tlevel,include,peer_reviewed&amp;facet=rtype,include,journals&amp;lang=en&amp;offset=0"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 Id="rId4" Type="http://schemas.openxmlformats.org/officeDocument/2006/relationships/hyperlink" Target="https://browzine.com/libraries/1422/subject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26559102421&amp;context=L&amp;vid=44WHELF_UWTSD:44WHELF_UWTSD_VU1&amp;lang=en&amp;adaptor=Local%20Search%20Engine&amp;tab=jsearch_slot&amp;query=contains,dbcategory,&amp;sortby=title&amp;offset=0&amp;databases=category,Institute%20of%20Science%20and%20Art" TargetMode="External"/><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7.xml"/><Relationship Id="rId4"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0&amp;databases=category,Institute%20of%20Science%20and%20Ar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191860102421&amp;context=L&amp;vid=44WHELF_UWTSD:44WHELF_UWTSD_VU1&amp;lang=en&amp;adaptor=Local%20Search%20Engine&amp;tab=jsearch_slot&amp;query=contains,dbcategory,&amp;sortby=title&amp;offset=10&amp;databases=category,Institute%20of%20Science%20and%20Art" TargetMode="External"/><Relationship Id="rId2"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1" Type="http://schemas.openxmlformats.org/officeDocument/2006/relationships/slideLayout" Target="../slideLayouts/slideLayout7.xml"/><Relationship Id="rId4" Type="http://schemas.openxmlformats.org/officeDocument/2006/relationships/hyperlink" Target="https://librarysearch.uwtsd.ac.uk/discovery/dbfulldisplay?docid=alma99100357659502421&amp;context=L&amp;vid=44WHELF_UWTSD:44WHELF_UWTSD_VU1&amp;lang=en&amp;adaptor=Local%20Search%20Engine&amp;tab=jsearch_slot&amp;query=contains,dbcategory,&amp;sortby=title&amp;offset=0&amp;databases=category,Institute%20of%20Management%20and%20Health"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video-alexanderstreet-com.ezproxy.uwtsd.ac.uk/channel/academic-video-online" TargetMode="External"/><Relationship Id="rId2" Type="http://schemas.openxmlformats.org/officeDocument/2006/relationships/hyperlink" Target="https://learningonscreen.ac.uk/ondemand/"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uwtsd.ac.uk/library/student-essentials/referencing-handbooks/" TargetMode="External"/><Relationship Id="rId2" Type="http://schemas.openxmlformats.org/officeDocument/2006/relationships/image" Target="../media/image24.png"/><Relationship Id="rId1" Type="http://schemas.openxmlformats.org/officeDocument/2006/relationships/slideLayout" Target="../slideLayouts/slideLayout6.xml"/><Relationship Id="rId4" Type="http://schemas.openxmlformats.org/officeDocument/2006/relationships/hyperlink" Target="https://uwtsd.ac.uk/library/student-essentials/refwork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hyperlink" Target="mailto:library@uwtsd.ac.uk"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p:txBody>
          <a:bodyPr>
            <a:normAutofit fontScale="90000"/>
          </a:bodyPr>
          <a:lstStyle/>
          <a:p>
            <a:r>
              <a:rPr lang="en-GB" dirty="0"/>
              <a:t>Online Library </a:t>
            </a:r>
            <a:r>
              <a:rPr lang="en-GB"/>
              <a:t>Research Skills</a:t>
            </a:r>
            <a:br>
              <a:rPr lang="en-GB"/>
            </a:br>
            <a:r>
              <a:rPr lang="en-GB"/>
              <a:t> </a:t>
            </a:r>
            <a:br>
              <a:rPr lang="en-GB"/>
            </a:br>
            <a:r>
              <a:rPr lang="en-GB"/>
              <a:t>MADE </a:t>
            </a:r>
            <a:r>
              <a:rPr lang="en-GB" dirty="0"/>
              <a:t>Students</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This session will cover</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05130" y="2086844"/>
            <a:ext cx="10204739" cy="3158016"/>
          </a:xfrm>
        </p:spPr>
        <p:txBody>
          <a:bodyPr>
            <a:normAutofit/>
          </a:bodyPr>
          <a:lstStyle/>
          <a:p>
            <a:r>
              <a:rPr lang="en-GB" dirty="0"/>
              <a:t>What services and support the library provides</a:t>
            </a:r>
          </a:p>
          <a:p>
            <a:r>
              <a:rPr lang="en-GB" dirty="0"/>
              <a:t>What resources we provide access to via the library website</a:t>
            </a:r>
          </a:p>
          <a:p>
            <a:r>
              <a:rPr lang="en-GB" dirty="0"/>
              <a:t>How to effectively use the academic databases</a:t>
            </a:r>
          </a:p>
          <a:p>
            <a:r>
              <a:rPr lang="en-GB" dirty="0"/>
              <a:t>How to access video content in BoB and Academic Video Online</a:t>
            </a:r>
          </a:p>
          <a:p>
            <a:r>
              <a:rPr lang="en-GB" dirty="0"/>
              <a:t>Open Access Resources</a:t>
            </a:r>
          </a:p>
          <a:p>
            <a:r>
              <a:rPr lang="en-GB" dirty="0"/>
              <a:t>How to evaluate resources - RADAR</a:t>
            </a:r>
          </a:p>
          <a:p>
            <a:pPr marL="0" indent="0">
              <a:buNone/>
            </a:pPr>
            <a:endParaRPr lang="en-GB" dirty="0"/>
          </a:p>
          <a:p>
            <a:endParaRPr lang="en-GB" dirty="0"/>
          </a:p>
        </p:txBody>
      </p:sp>
    </p:spTree>
    <p:extLst>
      <p:ext uri="{BB962C8B-B14F-4D97-AF65-F5344CB8AC3E}">
        <p14:creationId xmlns:p14="http://schemas.microsoft.com/office/powerpoint/2010/main" val="2677344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32576" y="1731034"/>
            <a:ext cx="5504676" cy="4739617"/>
          </a:xfrm>
        </p:spPr>
        <p:txBody>
          <a:bodyPr>
            <a:normAutofit/>
          </a:bodyPr>
          <a:lstStyle/>
          <a:p>
            <a:r>
              <a:rPr lang="en-GB" sz="2400" dirty="0"/>
              <a:t>Each Institute has a dedicated librarian who provides library research support for students in classes or one to one</a:t>
            </a:r>
          </a:p>
          <a:p>
            <a:r>
              <a:rPr lang="en-GB" sz="2400" dirty="0"/>
              <a:t>We provide advice in other areas such as copyright, referencing, Open Access resources and accessibility </a:t>
            </a:r>
          </a:p>
          <a:p>
            <a:r>
              <a:rPr lang="en-GB" sz="2400" dirty="0"/>
              <a:t>We work with academic staff to create Online Resource Lists for your modules to enable you to directly access library and other materials recommended by your tutors</a:t>
            </a:r>
            <a:endParaRPr lang="en-GB" sz="2600" dirty="0"/>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Support the library provides</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3994994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AFD743F2-1AA7-47E7-A818-EC14FE0FD992}"/>
              </a:ext>
            </a:extLst>
          </p:cNvPr>
          <p:cNvSpPr>
            <a:spLocks noGrp="1"/>
          </p:cNvSpPr>
          <p:nvPr>
            <p:ph type="body" idx="1"/>
          </p:nvPr>
        </p:nvSpPr>
        <p:spPr>
          <a:xfrm>
            <a:off x="698242" y="1592263"/>
            <a:ext cx="5253297" cy="494722"/>
          </a:xfrm>
        </p:spPr>
        <p:txBody>
          <a:bodyPr/>
          <a:lstStyle/>
          <a:p>
            <a:r>
              <a:rPr lang="en-US" dirty="0"/>
              <a:t>Via the library webpages</a:t>
            </a:r>
          </a:p>
        </p:txBody>
      </p:sp>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61988" y="2274974"/>
            <a:ext cx="5088758" cy="3558014"/>
          </a:xfrm>
        </p:spPr>
        <p:txBody>
          <a:bodyPr>
            <a:normAutofit fontScale="92500"/>
          </a:bodyPr>
          <a:lstStyle/>
          <a:p>
            <a:r>
              <a:rPr lang="en-GB" sz="2400" dirty="0"/>
              <a:t>The library subscribes to and provides access to academic resources that are not freely available on the internet</a:t>
            </a:r>
          </a:p>
          <a:p>
            <a:r>
              <a:rPr lang="en-GB" sz="2400" dirty="0"/>
              <a:t>These resources are curated, so you know </a:t>
            </a:r>
            <a:r>
              <a:rPr lang="en-GB" sz="2200" dirty="0"/>
              <a:t>that</a:t>
            </a:r>
            <a:r>
              <a:rPr lang="en-GB" sz="2400" dirty="0"/>
              <a:t> they are accurate, up to date, and suitable for your studies</a:t>
            </a:r>
          </a:p>
          <a:p>
            <a:r>
              <a:rPr lang="en-GB" sz="2400" dirty="0"/>
              <a:t>We have reciprocal arrangements with other libraries and institutions to provide access to resources for students and staff that we may not subscribe or stock</a:t>
            </a:r>
          </a:p>
          <a:p>
            <a:endParaRPr lang="en-GB" sz="2400" dirty="0"/>
          </a:p>
        </p:txBody>
      </p:sp>
      <p:sp>
        <p:nvSpPr>
          <p:cNvPr id="11" name="Text Placeholder 3">
            <a:extLst>
              <a:ext uri="{FF2B5EF4-FFF2-40B4-BE49-F238E27FC236}">
                <a16:creationId xmlns:a16="http://schemas.microsoft.com/office/drawing/2014/main" id="{0A3A01D2-08EC-44DF-8C15-01118C3D156C}"/>
              </a:ext>
            </a:extLst>
          </p:cNvPr>
          <p:cNvSpPr>
            <a:spLocks noGrp="1"/>
          </p:cNvSpPr>
          <p:nvPr>
            <p:ph type="body" sz="quarter" idx="3"/>
          </p:nvPr>
        </p:nvSpPr>
        <p:spPr>
          <a:xfrm>
            <a:off x="6254750" y="1592262"/>
            <a:ext cx="5275260" cy="513104"/>
          </a:xfrm>
        </p:spPr>
        <p:txBody>
          <a:bodyPr/>
          <a:lstStyle/>
          <a:p>
            <a:r>
              <a:rPr lang="en-US" dirty="0"/>
              <a:t>From your phone/tablet/pc</a:t>
            </a:r>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54750" y="2105366"/>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Resources the library provides</a:t>
            </a:r>
          </a:p>
        </p:txBody>
      </p:sp>
    </p:spTree>
    <p:extLst>
      <p:ext uri="{BB962C8B-B14F-4D97-AF65-F5344CB8AC3E}">
        <p14:creationId xmlns:p14="http://schemas.microsoft.com/office/powerpoint/2010/main" val="4040981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25225E1C-909D-4079-81DB-4E3B2872EAEB}"/>
              </a:ext>
            </a:extLst>
          </p:cNvPr>
          <p:cNvSpPr>
            <a:spLocks noGrp="1"/>
          </p:cNvSpPr>
          <p:nvPr>
            <p:ph type="body" idx="1"/>
          </p:nvPr>
        </p:nvSpPr>
        <p:spPr>
          <a:xfrm>
            <a:off x="698242" y="1592263"/>
            <a:ext cx="5253297" cy="494722"/>
          </a:xfrm>
        </p:spPr>
        <p:txBody>
          <a:bodyPr/>
          <a:lstStyle/>
          <a:p>
            <a:r>
              <a:rPr lang="en-US" dirty="0"/>
              <a:t>From here you can access:</a:t>
            </a:r>
          </a:p>
        </p:txBody>
      </p:sp>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4060483"/>
          </a:xfrm>
        </p:spPr>
        <p:txBody>
          <a:bodyPr>
            <a:normAutofit/>
          </a:bodyPr>
          <a:lstStyle/>
          <a:p>
            <a:r>
              <a:rPr lang="en-US" dirty="0"/>
              <a:t>The Library Search function</a:t>
            </a:r>
          </a:p>
          <a:p>
            <a:r>
              <a:rPr lang="en-US" dirty="0"/>
              <a:t>Your library account</a:t>
            </a:r>
          </a:p>
          <a:p>
            <a:r>
              <a:rPr lang="en-US" dirty="0"/>
              <a:t>The NeedMore? service</a:t>
            </a:r>
          </a:p>
          <a:p>
            <a:r>
              <a:rPr lang="en-US" dirty="0"/>
              <a:t>Student Essentials</a:t>
            </a:r>
          </a:p>
          <a:p>
            <a:r>
              <a:rPr lang="en-US" dirty="0"/>
              <a:t>Referencing guidance</a:t>
            </a:r>
          </a:p>
          <a:p>
            <a:r>
              <a:rPr lang="en-US" dirty="0"/>
              <a:t>Infoskills programme</a:t>
            </a:r>
          </a:p>
          <a:p>
            <a:r>
              <a:rPr lang="en-US" dirty="0"/>
              <a:t>Online Resource lists</a:t>
            </a:r>
          </a:p>
          <a:p>
            <a:r>
              <a:rPr lang="en-US" dirty="0"/>
              <a:t>Contact information</a:t>
            </a:r>
          </a:p>
          <a:p>
            <a:endParaRPr lang="en-US" dirty="0"/>
          </a:p>
          <a:p>
            <a:endParaRPr lang="en-US" dirty="0"/>
          </a:p>
          <a:p>
            <a:endParaRPr lang="en-US" dirty="0"/>
          </a:p>
        </p:txBody>
      </p:sp>
      <p:sp>
        <p:nvSpPr>
          <p:cNvPr id="18" name="Text Placeholder 3">
            <a:extLst>
              <a:ext uri="{FF2B5EF4-FFF2-40B4-BE49-F238E27FC236}">
                <a16:creationId xmlns:a16="http://schemas.microsoft.com/office/drawing/2014/main" id="{191692A7-D4D7-40A5-9F0E-072E62541729}"/>
              </a:ext>
            </a:extLst>
          </p:cNvPr>
          <p:cNvSpPr>
            <a:spLocks noGrp="1"/>
          </p:cNvSpPr>
          <p:nvPr>
            <p:ph type="body" sz="quarter" idx="3"/>
          </p:nvPr>
        </p:nvSpPr>
        <p:spPr>
          <a:xfrm>
            <a:off x="6254750" y="1592262"/>
            <a:ext cx="5569190" cy="513104"/>
          </a:xfrm>
        </p:spPr>
        <p:txBody>
          <a:bodyPr>
            <a:normAutofit/>
          </a:bodyPr>
          <a:lstStyle/>
          <a:p>
            <a:r>
              <a:rPr lang="en-US" dirty="0"/>
              <a:t>The </a:t>
            </a:r>
            <a:r>
              <a:rPr lang="en-US" dirty="0">
                <a:hlinkClick r:id="rId2"/>
              </a:rPr>
              <a:t>library webpage</a:t>
            </a:r>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3"/>
          <a:srcRect l="1511" t="11294" r="2036" b="5356"/>
          <a:stretch/>
        </p:blipFill>
        <p:spPr>
          <a:xfrm>
            <a:off x="6254750" y="2428421"/>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From the library webpage</a:t>
            </a:r>
          </a:p>
        </p:txBody>
      </p:sp>
    </p:spTree>
    <p:extLst>
      <p:ext uri="{BB962C8B-B14F-4D97-AF65-F5344CB8AC3E}">
        <p14:creationId xmlns:p14="http://schemas.microsoft.com/office/powerpoint/2010/main" val="4243773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9DDEC0D-7FCB-4162-A5AE-C43EEAF4C3CA}"/>
              </a:ext>
            </a:extLst>
          </p:cNvPr>
          <p:cNvSpPr>
            <a:spLocks noGrp="1"/>
          </p:cNvSpPr>
          <p:nvPr>
            <p:ph type="body" idx="1"/>
          </p:nvPr>
        </p:nvSpPr>
        <p:spPr>
          <a:xfrm>
            <a:off x="698242" y="1592263"/>
            <a:ext cx="5578474" cy="494722"/>
          </a:xfrm>
        </p:spPr>
        <p:txBody>
          <a:bodyPr>
            <a:normAutofit/>
          </a:bodyPr>
          <a:lstStyle/>
          <a:p>
            <a:r>
              <a:rPr lang="en-GB" dirty="0"/>
              <a:t>What you can access via the Library Search</a:t>
            </a:r>
          </a:p>
        </p:txBody>
      </p:sp>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p:txBody>
          <a:bodyPr/>
          <a:lstStyle/>
          <a:p>
            <a:r>
              <a:rPr lang="en-GB" dirty="0"/>
              <a:t>All four UWTSD libraries</a:t>
            </a:r>
          </a:p>
          <a:p>
            <a:r>
              <a:rPr lang="en-GB" dirty="0"/>
              <a:t>Ebook collections</a:t>
            </a:r>
          </a:p>
          <a:p>
            <a:r>
              <a:rPr lang="en-GB" dirty="0"/>
              <a:t>Academic journal databases</a:t>
            </a:r>
          </a:p>
          <a:p>
            <a:r>
              <a:rPr lang="en-GB" dirty="0"/>
              <a:t>Open Access resources</a:t>
            </a:r>
          </a:p>
          <a:p>
            <a:r>
              <a:rPr lang="en-GB" dirty="0"/>
              <a:t>Images</a:t>
            </a:r>
          </a:p>
          <a:p>
            <a:r>
              <a:rPr lang="en-GB" dirty="0"/>
              <a:t>Dissertations</a:t>
            </a:r>
          </a:p>
          <a:p>
            <a:r>
              <a:rPr lang="en-GB" dirty="0"/>
              <a:t>Video resources</a:t>
            </a:r>
          </a:p>
          <a:p>
            <a:endParaRPr lang="en-GB" dirty="0"/>
          </a:p>
        </p:txBody>
      </p:sp>
      <p:sp>
        <p:nvSpPr>
          <p:cNvPr id="4" name="Text Placeholder 3">
            <a:extLst>
              <a:ext uri="{FF2B5EF4-FFF2-40B4-BE49-F238E27FC236}">
                <a16:creationId xmlns:a16="http://schemas.microsoft.com/office/drawing/2014/main" id="{030A2D75-8F03-4BF7-B44A-4901738B8D2C}"/>
              </a:ext>
            </a:extLst>
          </p:cNvPr>
          <p:cNvSpPr>
            <a:spLocks noGrp="1"/>
          </p:cNvSpPr>
          <p:nvPr>
            <p:ph type="body" sz="quarter" idx="3"/>
          </p:nvPr>
        </p:nvSpPr>
        <p:spPr>
          <a:xfrm>
            <a:off x="6276717" y="1573880"/>
            <a:ext cx="5739678" cy="513105"/>
          </a:xfrm>
        </p:spPr>
        <p:txBody>
          <a:bodyPr>
            <a:normAutofit/>
          </a:bodyPr>
          <a:lstStyle/>
          <a:p>
            <a:r>
              <a:rPr lang="en-GB" dirty="0">
                <a:hlinkClick r:id="rId2"/>
              </a:rPr>
              <a:t>Library Search</a:t>
            </a:r>
            <a:r>
              <a:rPr lang="en-GB" dirty="0"/>
              <a:t> default is to search eResources</a:t>
            </a:r>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3"/>
          <a:srcRect l="416" t="11066" r="1841" b="4064"/>
          <a:stretch/>
        </p:blipFill>
        <p:spPr>
          <a:xfrm>
            <a:off x="6276716" y="2428421"/>
            <a:ext cx="5739679" cy="3322521"/>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2238740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7622" y="252284"/>
            <a:ext cx="9504218" cy="1003916"/>
          </a:xfrm>
        </p:spPr>
        <p:txBody>
          <a:bodyPr/>
          <a:lstStyle/>
          <a:p>
            <a:r>
              <a:rPr lang="en-GB" dirty="0"/>
              <a:t>Navigating the Library Search</a:t>
            </a:r>
          </a:p>
        </p:txBody>
      </p:sp>
      <p:sp>
        <p:nvSpPr>
          <p:cNvPr id="40" name="TextBox 39"/>
          <p:cNvSpPr txBox="1"/>
          <p:nvPr/>
        </p:nvSpPr>
        <p:spPr>
          <a:xfrm>
            <a:off x="8977745" y="1956478"/>
            <a:ext cx="2535435" cy="4247317"/>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 arrows – these will give you other sources citing this article, or sources cited in this article</a:t>
            </a:r>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2347848" y="5840226"/>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6" name="Picture 5">
            <a:extLst>
              <a:ext uri="{FF2B5EF4-FFF2-40B4-BE49-F238E27FC236}">
                <a16:creationId xmlns:a16="http://schemas.microsoft.com/office/drawing/2014/main" id="{A328B0AF-D8EF-457B-ACC9-C1C4895B8A3A}"/>
              </a:ext>
            </a:extLst>
          </p:cNvPr>
          <p:cNvPicPr>
            <a:picLocks noChangeAspect="1"/>
          </p:cNvPicPr>
          <p:nvPr/>
        </p:nvPicPr>
        <p:blipFill rotWithShape="1">
          <a:blip r:embed="rId3"/>
          <a:srcRect t="11070" r="1838" b="4970"/>
          <a:stretch/>
        </p:blipFill>
        <p:spPr>
          <a:xfrm>
            <a:off x="2347848" y="1893212"/>
            <a:ext cx="6452556" cy="3679334"/>
          </a:xfrm>
          <a:prstGeom prst="rect">
            <a:avLst/>
          </a:prstGeom>
        </p:spPr>
      </p:pic>
      <p:sp>
        <p:nvSpPr>
          <p:cNvPr id="8" name="TextBox 7">
            <a:extLst>
              <a:ext uri="{FF2B5EF4-FFF2-40B4-BE49-F238E27FC236}">
                <a16:creationId xmlns:a16="http://schemas.microsoft.com/office/drawing/2014/main" id="{A1F29CAC-F678-4CA4-B25E-7309E59D4D11}"/>
              </a:ext>
            </a:extLst>
          </p:cNvPr>
          <p:cNvSpPr txBox="1"/>
          <p:nvPr/>
        </p:nvSpPr>
        <p:spPr>
          <a:xfrm>
            <a:off x="432261" y="2510476"/>
            <a:ext cx="1834343" cy="2862322"/>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sp>
        <p:nvSpPr>
          <p:cNvPr id="10" name="TextBox 9">
            <a:extLst>
              <a:ext uri="{FF2B5EF4-FFF2-40B4-BE49-F238E27FC236}">
                <a16:creationId xmlns:a16="http://schemas.microsoft.com/office/drawing/2014/main" id="{332A2B86-DE16-41DB-8DE9-68F70E211EF2}"/>
              </a:ext>
            </a:extLst>
          </p:cNvPr>
          <p:cNvSpPr txBox="1"/>
          <p:nvPr/>
        </p:nvSpPr>
        <p:spPr>
          <a:xfrm>
            <a:off x="543098" y="1407622"/>
            <a:ext cx="10856422" cy="369332"/>
          </a:xfrm>
          <a:prstGeom prst="rect">
            <a:avLst/>
          </a:prstGeom>
          <a:noFill/>
        </p:spPr>
        <p:txBody>
          <a:bodyPr wrap="square" rtlCol="0">
            <a:spAutoFit/>
          </a:bodyPr>
          <a:lstStyle/>
          <a:p>
            <a:r>
              <a:rPr lang="en-GB" dirty="0"/>
              <a:t>Tabs across the top allow you to access Browzine – access the Database Collection – access the NeedMore? service</a:t>
            </a:r>
          </a:p>
        </p:txBody>
      </p:sp>
    </p:spTree>
    <p:extLst>
      <p:ext uri="{BB962C8B-B14F-4D97-AF65-F5344CB8AC3E}">
        <p14:creationId xmlns:p14="http://schemas.microsoft.com/office/powerpoint/2010/main" val="1272375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1">
            <a:extLst>
              <a:ext uri="{FF2B5EF4-FFF2-40B4-BE49-F238E27FC236}">
                <a16:creationId xmlns:a16="http://schemas.microsoft.com/office/drawing/2014/main" id="{979B6949-6660-470A-A35B-0E7CB1A5251D}"/>
              </a:ext>
            </a:extLst>
          </p:cNvPr>
          <p:cNvSpPr>
            <a:spLocks noGrp="1"/>
          </p:cNvSpPr>
          <p:nvPr>
            <p:ph sz="half" idx="1"/>
          </p:nvPr>
        </p:nvSpPr>
        <p:spPr>
          <a:xfrm>
            <a:off x="678026" y="2372261"/>
            <a:ext cx="3208712" cy="2761211"/>
          </a:xfrm>
        </p:spPr>
        <p:txBody>
          <a:bodyPr>
            <a:normAutofit fontScale="55000" lnSpcReduction="20000"/>
          </a:bodyPr>
          <a:lstStyle/>
          <a:p>
            <a:pPr marL="0" indent="0">
              <a:buNone/>
            </a:pPr>
            <a:r>
              <a:rPr lang="en-GB" sz="3300" dirty="0"/>
              <a:t>Example of a search limited to:</a:t>
            </a:r>
          </a:p>
          <a:p>
            <a:endParaRPr lang="en-GB" sz="3300" dirty="0"/>
          </a:p>
          <a:p>
            <a:pPr marL="285750" indent="-285750">
              <a:buFont typeface="Arial" panose="020B0604020202020204" pitchFamily="34" charset="0"/>
              <a:buChar char="•"/>
            </a:pPr>
            <a:r>
              <a:rPr lang="en-GB" sz="3300" dirty="0"/>
              <a:t>Peer-reviewed Journals</a:t>
            </a:r>
          </a:p>
          <a:p>
            <a:pPr marL="285750" indent="-285750">
              <a:buFont typeface="Arial" panose="020B0604020202020204" pitchFamily="34" charset="0"/>
              <a:buChar char="•"/>
            </a:pPr>
            <a:r>
              <a:rPr lang="en-GB" sz="3300" dirty="0"/>
              <a:t>Articles</a:t>
            </a:r>
          </a:p>
          <a:p>
            <a:pPr marL="285750" indent="-285750">
              <a:buFont typeface="Arial" panose="020B0604020202020204" pitchFamily="34" charset="0"/>
              <a:buChar char="•"/>
            </a:pPr>
            <a:r>
              <a:rPr lang="en-GB" sz="3300" dirty="0"/>
              <a:t>Years 2016-2022</a:t>
            </a:r>
          </a:p>
          <a:p>
            <a:pPr marL="285750" indent="-285750">
              <a:buFont typeface="Arial" panose="020B0604020202020204" pitchFamily="34" charset="0"/>
              <a:buChar char="•"/>
            </a:pPr>
            <a:r>
              <a:rPr lang="en-GB" sz="3300" dirty="0"/>
              <a:t>Full Text Online</a:t>
            </a:r>
          </a:p>
          <a:p>
            <a:pPr marL="285750" indent="-285750">
              <a:buFont typeface="Arial" panose="020B0604020202020204" pitchFamily="34" charset="0"/>
              <a:buChar char="•"/>
            </a:pPr>
            <a:endParaRPr lang="en-GB" sz="3300" dirty="0"/>
          </a:p>
          <a:p>
            <a:pPr marL="0" indent="0">
              <a:buNone/>
            </a:pPr>
            <a:r>
              <a:rPr lang="en-GB" sz="3300" dirty="0">
                <a:hlinkClick r:id="rId2"/>
              </a:rPr>
              <a:t>Peer-reviewed articles</a:t>
            </a:r>
            <a:endParaRPr lang="en-GB" sz="3300" dirty="0"/>
          </a:p>
          <a:p>
            <a:endParaRPr lang="en-US" dirty="0"/>
          </a:p>
        </p:txBody>
      </p:sp>
      <p:sp>
        <p:nvSpPr>
          <p:cNvPr id="12" name="Title 2">
            <a:extLst>
              <a:ext uri="{FF2B5EF4-FFF2-40B4-BE49-F238E27FC236}">
                <a16:creationId xmlns:a16="http://schemas.microsoft.com/office/drawing/2014/main" id="{3147FEA7-CB4A-4011-8E49-EE1C2E15C086}"/>
              </a:ext>
            </a:extLst>
          </p:cNvPr>
          <p:cNvSpPr>
            <a:spLocks noGrp="1"/>
          </p:cNvSpPr>
          <p:nvPr>
            <p:ph type="title"/>
          </p:nvPr>
        </p:nvSpPr>
        <p:spPr>
          <a:xfrm>
            <a:off x="718456" y="262866"/>
            <a:ext cx="10795518" cy="1003916"/>
          </a:xfrm>
        </p:spPr>
        <p:txBody>
          <a:bodyPr/>
          <a:lstStyle/>
          <a:p>
            <a:r>
              <a:rPr lang="en-US" dirty="0"/>
              <a:t>Accessing peer-reviewed articles</a:t>
            </a:r>
          </a:p>
        </p:txBody>
      </p:sp>
      <p:pic>
        <p:nvPicPr>
          <p:cNvPr id="5" name="Content Placeholder 4">
            <a:extLst>
              <a:ext uri="{FF2B5EF4-FFF2-40B4-BE49-F238E27FC236}">
                <a16:creationId xmlns:a16="http://schemas.microsoft.com/office/drawing/2014/main" id="{FEE18485-6580-4A0E-ACA4-D50C741566B2}"/>
              </a:ext>
            </a:extLst>
          </p:cNvPr>
          <p:cNvPicPr>
            <a:picLocks noGrp="1" noChangeAspect="1"/>
          </p:cNvPicPr>
          <p:nvPr>
            <p:ph type="pic" sz="quarter" idx="13"/>
          </p:nvPr>
        </p:nvPicPr>
        <p:blipFill rotWithShape="1">
          <a:blip r:embed="rId3"/>
          <a:srcRect l="-102" t="11016" r="2290" b="6244"/>
          <a:stretch/>
        </p:blipFill>
        <p:spPr>
          <a:xfrm>
            <a:off x="4145279" y="1358300"/>
            <a:ext cx="7174731" cy="4789132"/>
          </a:xfrm>
          <a:noFill/>
        </p:spPr>
      </p:pic>
    </p:spTree>
    <p:extLst>
      <p:ext uri="{BB962C8B-B14F-4D97-AF65-F5344CB8AC3E}">
        <p14:creationId xmlns:p14="http://schemas.microsoft.com/office/powerpoint/2010/main" val="4286794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 your way around an online article</a:t>
            </a:r>
          </a:p>
        </p:txBody>
      </p:sp>
      <p:sp>
        <p:nvSpPr>
          <p:cNvPr id="5" name="TextBox 4"/>
          <p:cNvSpPr txBox="1"/>
          <p:nvPr/>
        </p:nvSpPr>
        <p:spPr>
          <a:xfrm>
            <a:off x="253040" y="1717865"/>
            <a:ext cx="2334883" cy="923330"/>
          </a:xfrm>
          <a:prstGeom prst="rect">
            <a:avLst/>
          </a:prstGeom>
          <a:noFill/>
        </p:spPr>
        <p:txBody>
          <a:bodyPr wrap="square" rtlCol="0">
            <a:spAutoFit/>
          </a:bodyPr>
          <a:lstStyle/>
          <a:p>
            <a:r>
              <a:rPr lang="en-GB" dirty="0"/>
              <a:t>Create your own account the database and save your research</a:t>
            </a:r>
          </a:p>
        </p:txBody>
      </p:sp>
      <p:sp>
        <p:nvSpPr>
          <p:cNvPr id="8" name="TextBox 7"/>
          <p:cNvSpPr txBox="1"/>
          <p:nvPr/>
        </p:nvSpPr>
        <p:spPr>
          <a:xfrm>
            <a:off x="9512059" y="4863896"/>
            <a:ext cx="2199736" cy="646331"/>
          </a:xfrm>
          <a:prstGeom prst="rect">
            <a:avLst/>
          </a:prstGeom>
          <a:noFill/>
        </p:spPr>
        <p:txBody>
          <a:bodyPr wrap="square" rtlCol="0">
            <a:spAutoFit/>
          </a:bodyPr>
          <a:lstStyle/>
          <a:p>
            <a:r>
              <a:rPr lang="en-GB" dirty="0"/>
              <a:t>Related items will link to similar articles</a:t>
            </a:r>
          </a:p>
        </p:txBody>
      </p:sp>
      <p:sp>
        <p:nvSpPr>
          <p:cNvPr id="11" name="TextBox 10"/>
          <p:cNvSpPr txBox="1"/>
          <p:nvPr/>
        </p:nvSpPr>
        <p:spPr>
          <a:xfrm>
            <a:off x="253039" y="4325525"/>
            <a:ext cx="2334883" cy="1477328"/>
          </a:xfrm>
          <a:prstGeom prst="rect">
            <a:avLst/>
          </a:prstGeom>
          <a:noFill/>
        </p:spPr>
        <p:txBody>
          <a:bodyPr wrap="square" rtlCol="0">
            <a:spAutoFit/>
          </a:bodyPr>
          <a:lstStyle/>
          <a:p>
            <a:r>
              <a:rPr lang="en-GB" dirty="0"/>
              <a:t>Everything in blue is a hyperlink – link to the author, journal, keywords to start a new search </a:t>
            </a:r>
          </a:p>
        </p:txBody>
      </p:sp>
      <p:sp>
        <p:nvSpPr>
          <p:cNvPr id="16" name="TextBox 15"/>
          <p:cNvSpPr txBox="1"/>
          <p:nvPr/>
        </p:nvSpPr>
        <p:spPr>
          <a:xfrm>
            <a:off x="253040" y="2967334"/>
            <a:ext cx="2122098" cy="923330"/>
          </a:xfrm>
          <a:prstGeom prst="rect">
            <a:avLst/>
          </a:prstGeom>
          <a:noFill/>
        </p:spPr>
        <p:txBody>
          <a:bodyPr wrap="square" rtlCol="0">
            <a:spAutoFit/>
          </a:bodyPr>
          <a:lstStyle/>
          <a:p>
            <a:r>
              <a:rPr lang="en-GB" dirty="0"/>
              <a:t>Read the abstract to decide if the article is useful for you</a:t>
            </a:r>
          </a:p>
        </p:txBody>
      </p:sp>
      <p:sp>
        <p:nvSpPr>
          <p:cNvPr id="19" name="TextBox 18"/>
          <p:cNvSpPr txBox="1"/>
          <p:nvPr/>
        </p:nvSpPr>
        <p:spPr>
          <a:xfrm>
            <a:off x="9517810" y="1829912"/>
            <a:ext cx="2564922" cy="1200329"/>
          </a:xfrm>
          <a:prstGeom prst="rect">
            <a:avLst/>
          </a:prstGeom>
          <a:noFill/>
        </p:spPr>
        <p:txBody>
          <a:bodyPr wrap="square" rtlCol="0">
            <a:spAutoFit/>
          </a:bodyPr>
          <a:lstStyle/>
          <a:p>
            <a:r>
              <a:rPr lang="en-GB" dirty="0"/>
              <a:t>Use the tools on the right to download PDF, cite, email the article or print it and other options</a:t>
            </a:r>
          </a:p>
        </p:txBody>
      </p:sp>
      <p:sp>
        <p:nvSpPr>
          <p:cNvPr id="17" name="TextBox 16">
            <a:extLst>
              <a:ext uri="{FF2B5EF4-FFF2-40B4-BE49-F238E27FC236}">
                <a16:creationId xmlns:a16="http://schemas.microsoft.com/office/drawing/2014/main" id="{1C843271-F778-495A-BC4B-FC99F3548AEE}"/>
              </a:ext>
            </a:extLst>
          </p:cNvPr>
          <p:cNvSpPr txBox="1"/>
          <p:nvPr/>
        </p:nvSpPr>
        <p:spPr>
          <a:xfrm>
            <a:off x="2628181" y="5762446"/>
            <a:ext cx="3927894" cy="369332"/>
          </a:xfrm>
          <a:prstGeom prst="rect">
            <a:avLst/>
          </a:prstGeom>
          <a:noFill/>
        </p:spPr>
        <p:txBody>
          <a:bodyPr wrap="square" rtlCol="0">
            <a:spAutoFit/>
          </a:bodyPr>
          <a:lstStyle/>
          <a:p>
            <a:r>
              <a:rPr lang="en-GB" dirty="0">
                <a:hlinkClick r:id="rId2"/>
              </a:rPr>
              <a:t>Proquest article</a:t>
            </a:r>
            <a:endParaRPr lang="en-GB" dirty="0"/>
          </a:p>
        </p:txBody>
      </p:sp>
      <p:sp>
        <p:nvSpPr>
          <p:cNvPr id="20" name="TextBox 19">
            <a:extLst>
              <a:ext uri="{FF2B5EF4-FFF2-40B4-BE49-F238E27FC236}">
                <a16:creationId xmlns:a16="http://schemas.microsoft.com/office/drawing/2014/main" id="{B36AC303-C06B-4BA1-AD12-FCBA9233ED1B}"/>
              </a:ext>
            </a:extLst>
          </p:cNvPr>
          <p:cNvSpPr txBox="1"/>
          <p:nvPr/>
        </p:nvSpPr>
        <p:spPr>
          <a:xfrm>
            <a:off x="9512059" y="3346904"/>
            <a:ext cx="2130722" cy="1200329"/>
          </a:xfrm>
          <a:prstGeom prst="rect">
            <a:avLst/>
          </a:prstGeom>
          <a:noFill/>
        </p:spPr>
        <p:txBody>
          <a:bodyPr wrap="square" rtlCol="0">
            <a:spAutoFit/>
          </a:bodyPr>
          <a:lstStyle/>
          <a:p>
            <a:r>
              <a:rPr lang="en-GB" dirty="0"/>
              <a:t>Links to documents with shared references may also be relevant to you</a:t>
            </a:r>
          </a:p>
        </p:txBody>
      </p:sp>
      <p:pic>
        <p:nvPicPr>
          <p:cNvPr id="9" name="Content Placeholder 8">
            <a:extLst>
              <a:ext uri="{FF2B5EF4-FFF2-40B4-BE49-F238E27FC236}">
                <a16:creationId xmlns:a16="http://schemas.microsoft.com/office/drawing/2014/main" id="{1F45DD6A-EF86-4737-8DE3-6BE258FE74AD}"/>
              </a:ext>
            </a:extLst>
          </p:cNvPr>
          <p:cNvPicPr>
            <a:picLocks noGrp="1" noChangeAspect="1"/>
          </p:cNvPicPr>
          <p:nvPr>
            <p:ph sz="quarter" idx="10"/>
          </p:nvPr>
        </p:nvPicPr>
        <p:blipFill rotWithShape="1">
          <a:blip r:embed="rId3"/>
          <a:srcRect l="1155" t="10988" r="1371" b="5253"/>
          <a:stretch/>
        </p:blipFill>
        <p:spPr>
          <a:xfrm>
            <a:off x="2698866" y="1594626"/>
            <a:ext cx="6687196" cy="3830816"/>
          </a:xfrm>
        </p:spPr>
      </p:pic>
    </p:spTree>
    <p:extLst>
      <p:ext uri="{BB962C8B-B14F-4D97-AF65-F5344CB8AC3E}">
        <p14:creationId xmlns:p14="http://schemas.microsoft.com/office/powerpoint/2010/main" val="1348315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8457" y="1600201"/>
            <a:ext cx="5233081" cy="4565650"/>
          </a:xfrm>
          <a:prstGeom prst="rect">
            <a:avLst/>
          </a:prstGeom>
        </p:spPr>
        <p:txBody>
          <a:bodyPr vert="horz" lIns="91440" tIns="45720" rIns="91440" bIns="45720" rtlCol="0">
            <a:normAutofit/>
          </a:bodyPr>
          <a:lstStyle/>
          <a:p>
            <a:pPr>
              <a:lnSpc>
                <a:spcPct val="90000"/>
              </a:lnSpc>
              <a:spcAft>
                <a:spcPts val="600"/>
              </a:spcAft>
            </a:pPr>
            <a:endParaRPr lang="en-GB" sz="2800" dirty="0"/>
          </a:p>
        </p:txBody>
      </p:sp>
      <p:sp>
        <p:nvSpPr>
          <p:cNvPr id="2" name="Title 1"/>
          <p:cNvSpPr>
            <a:spLocks noGrp="1"/>
          </p:cNvSpPr>
          <p:nvPr>
            <p:ph type="title"/>
          </p:nvPr>
        </p:nvSpPr>
        <p:spPr>
          <a:xfrm>
            <a:off x="718456" y="262866"/>
            <a:ext cx="10795518" cy="1003916"/>
          </a:xfrm>
        </p:spPr>
        <p:txBody>
          <a:bodyPr vert="horz" lIns="91440" tIns="45720" rIns="91440" bIns="45720" rtlCol="0" anchor="b">
            <a:normAutofit/>
          </a:bodyPr>
          <a:lstStyle/>
          <a:p>
            <a:r>
              <a:rPr lang="en-GB" dirty="0"/>
              <a:t>Access ebooks via the catalogue</a:t>
            </a:r>
          </a:p>
        </p:txBody>
      </p:sp>
      <p:pic>
        <p:nvPicPr>
          <p:cNvPr id="8" name="Content Placeholder 7">
            <a:extLst>
              <a:ext uri="{FF2B5EF4-FFF2-40B4-BE49-F238E27FC236}">
                <a16:creationId xmlns:a16="http://schemas.microsoft.com/office/drawing/2014/main" id="{BB8598A0-1BED-4B4F-BC80-474C662CD252}"/>
              </a:ext>
            </a:extLst>
          </p:cNvPr>
          <p:cNvPicPr>
            <a:picLocks noGrp="1" noChangeAspect="1"/>
          </p:cNvPicPr>
          <p:nvPr>
            <p:ph type="pic" sz="quarter" idx="13"/>
          </p:nvPr>
        </p:nvPicPr>
        <p:blipFill rotWithShape="1">
          <a:blip r:embed="rId2"/>
          <a:srcRect t="10567" r="1735" b="6820"/>
          <a:stretch/>
        </p:blipFill>
        <p:spPr>
          <a:xfrm>
            <a:off x="3912523" y="1509667"/>
            <a:ext cx="7996843" cy="4487645"/>
          </a:xfrm>
          <a:noFill/>
        </p:spPr>
      </p:pic>
      <p:sp>
        <p:nvSpPr>
          <p:cNvPr id="10" name="TextBox 9">
            <a:extLst>
              <a:ext uri="{FF2B5EF4-FFF2-40B4-BE49-F238E27FC236}">
                <a16:creationId xmlns:a16="http://schemas.microsoft.com/office/drawing/2014/main" id="{BDFC8F90-384C-4A9C-8FC5-2905536CA0E5}"/>
              </a:ext>
            </a:extLst>
          </p:cNvPr>
          <p:cNvSpPr txBox="1"/>
          <p:nvPr/>
        </p:nvSpPr>
        <p:spPr>
          <a:xfrm>
            <a:off x="647806" y="2557424"/>
            <a:ext cx="3547350" cy="2031325"/>
          </a:xfrm>
          <a:prstGeom prst="rect">
            <a:avLst/>
          </a:prstGeom>
          <a:noFill/>
        </p:spPr>
        <p:txBody>
          <a:bodyPr wrap="square">
            <a:spAutoFit/>
          </a:bodyPr>
          <a:lstStyle/>
          <a:p>
            <a:r>
              <a:rPr lang="en-GB" dirty="0"/>
              <a:t>Example of a search limited to:</a:t>
            </a:r>
          </a:p>
          <a:p>
            <a:endParaRPr lang="en-GB" dirty="0"/>
          </a:p>
          <a:p>
            <a:pPr marL="285750" indent="-285750">
              <a:buFont typeface="Arial" panose="020B0604020202020204" pitchFamily="34" charset="0"/>
              <a:buChar char="•"/>
            </a:pPr>
            <a:r>
              <a:rPr lang="en-GB" dirty="0"/>
              <a:t>Search eResources</a:t>
            </a:r>
          </a:p>
          <a:p>
            <a:pPr marL="285750" indent="-285750">
              <a:buFont typeface="Arial" panose="020B0604020202020204" pitchFamily="34" charset="0"/>
              <a:buChar char="•"/>
            </a:pPr>
            <a:r>
              <a:rPr lang="en-GB" dirty="0"/>
              <a:t>Full Text Online</a:t>
            </a:r>
          </a:p>
          <a:p>
            <a:pPr marL="285750" indent="-285750">
              <a:buFont typeface="Arial" panose="020B0604020202020204" pitchFamily="34" charset="0"/>
              <a:buChar char="•"/>
            </a:pPr>
            <a:r>
              <a:rPr lang="en-GB" dirty="0"/>
              <a:t>Books</a:t>
            </a:r>
          </a:p>
          <a:p>
            <a:pPr marL="285750" indent="-285750">
              <a:buFont typeface="Arial" panose="020B0604020202020204" pitchFamily="34" charset="0"/>
              <a:buChar char="•"/>
            </a:pPr>
            <a:endParaRPr lang="en-GB" dirty="0"/>
          </a:p>
          <a:p>
            <a:r>
              <a:rPr lang="en-GB" dirty="0">
                <a:hlinkClick r:id="rId3"/>
              </a:rPr>
              <a:t>“industry 4.0” books</a:t>
            </a:r>
            <a:endParaRPr lang="en-GB" sz="1800" dirty="0"/>
          </a:p>
        </p:txBody>
      </p:sp>
    </p:spTree>
    <p:extLst>
      <p:ext uri="{BB962C8B-B14F-4D97-AF65-F5344CB8AC3E}">
        <p14:creationId xmlns:p14="http://schemas.microsoft.com/office/powerpoint/2010/main" val="524714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1433A1-8198-4CCB-845F-93F568411CAA}"/>
              </a:ext>
            </a:extLst>
          </p:cNvPr>
          <p:cNvSpPr>
            <a:spLocks noGrp="1"/>
          </p:cNvSpPr>
          <p:nvPr>
            <p:ph type="body" idx="1"/>
          </p:nvPr>
        </p:nvSpPr>
        <p:spPr/>
        <p:txBody>
          <a:bodyPr/>
          <a:lstStyle/>
          <a:p>
            <a:r>
              <a:rPr lang="en-GB" dirty="0"/>
              <a:t>Information in each item record includes</a:t>
            </a:r>
          </a:p>
        </p:txBody>
      </p:sp>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2" y="2105367"/>
            <a:ext cx="4466105" cy="3473048"/>
          </a:xfrm>
        </p:spPr>
        <p:txBody>
          <a:bodyPr>
            <a:normAutofit fontScale="85000" lnSpcReduction="1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p:txBody>
      </p:sp>
      <p:sp>
        <p:nvSpPr>
          <p:cNvPr id="4" name="Text Placeholder 3">
            <a:extLst>
              <a:ext uri="{FF2B5EF4-FFF2-40B4-BE49-F238E27FC236}">
                <a16:creationId xmlns:a16="http://schemas.microsoft.com/office/drawing/2014/main" id="{C0FC1650-46AF-4905-840C-49C0D7D0020F}"/>
              </a:ext>
            </a:extLst>
          </p:cNvPr>
          <p:cNvSpPr>
            <a:spLocks noGrp="1"/>
          </p:cNvSpPr>
          <p:nvPr>
            <p:ph type="body" sz="quarter" idx="3"/>
          </p:nvPr>
        </p:nvSpPr>
        <p:spPr>
          <a:xfrm>
            <a:off x="6334298" y="1561843"/>
            <a:ext cx="5966969" cy="665968"/>
          </a:xfrm>
        </p:spPr>
        <p:txBody>
          <a:bodyPr>
            <a:normAutofit fontScale="92500" lnSpcReduction="10000"/>
          </a:bodyPr>
          <a:lstStyle/>
          <a:p>
            <a:r>
              <a:rPr lang="en-GB" dirty="0"/>
              <a:t>Record of the book: ‘Industry 4.0</a:t>
            </a:r>
            <a:r>
              <a:rPr lang="en-GB" b="0" i="0" dirty="0">
                <a:solidFill>
                  <a:srgbClr val="3A3A3A"/>
                </a:solidFill>
                <a:effectLst/>
                <a:latin typeface="Source Sans Pro" panose="020B0503030403020204" pitchFamily="34" charset="0"/>
              </a:rPr>
              <a:t> for SMEs Challenges, Opportunities and Requirements</a:t>
            </a:r>
            <a:r>
              <a:rPr lang="en-GB" dirty="0"/>
              <a: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Information in a book record</a:t>
            </a:r>
          </a:p>
        </p:txBody>
      </p:sp>
      <p:sp>
        <p:nvSpPr>
          <p:cNvPr id="5" name="TextBox 4">
            <a:extLst>
              <a:ext uri="{FF2B5EF4-FFF2-40B4-BE49-F238E27FC236}">
                <a16:creationId xmlns:a16="http://schemas.microsoft.com/office/drawing/2014/main" id="{1C8A8002-E42F-442D-B230-EBD1C8D14605}"/>
              </a:ext>
            </a:extLst>
          </p:cNvPr>
          <p:cNvSpPr txBox="1"/>
          <p:nvPr/>
        </p:nvSpPr>
        <p:spPr>
          <a:xfrm>
            <a:off x="905513" y="5596797"/>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8" name="Picture 7">
            <a:extLst>
              <a:ext uri="{FF2B5EF4-FFF2-40B4-BE49-F238E27FC236}">
                <a16:creationId xmlns:a16="http://schemas.microsoft.com/office/drawing/2014/main" id="{07C0DC6D-1171-42E7-8939-D49228899C8D}"/>
              </a:ext>
            </a:extLst>
          </p:cNvPr>
          <p:cNvPicPr>
            <a:picLocks noChangeAspect="1"/>
          </p:cNvPicPr>
          <p:nvPr/>
        </p:nvPicPr>
        <p:blipFill rotWithShape="1">
          <a:blip r:embed="rId3"/>
          <a:srcRect l="10080" t="35507" r="25429" b="25738"/>
          <a:stretch/>
        </p:blipFill>
        <p:spPr>
          <a:xfrm>
            <a:off x="5807826" y="2636311"/>
            <a:ext cx="6018414" cy="2411159"/>
          </a:xfrm>
          <a:prstGeom prst="rect">
            <a:avLst/>
          </a:prstGeom>
        </p:spPr>
      </p:pic>
    </p:spTree>
    <p:extLst>
      <p:ext uri="{BB962C8B-B14F-4D97-AF65-F5344CB8AC3E}">
        <p14:creationId xmlns:p14="http://schemas.microsoft.com/office/powerpoint/2010/main" val="3671019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8457" y="3801687"/>
            <a:ext cx="3465616" cy="2364163"/>
          </a:xfrm>
          <a:prstGeom prst="rect">
            <a:avLst/>
          </a:prstGeom>
        </p:spPr>
        <p:txBody>
          <a:bodyPr vert="horz" lIns="91440" tIns="45720" rIns="91440" bIns="45720" rtlCol="0">
            <a:normAutofit/>
          </a:bodyPr>
          <a:lstStyle/>
          <a:p>
            <a:pPr>
              <a:lnSpc>
                <a:spcPct val="90000"/>
              </a:lnSpc>
              <a:spcAft>
                <a:spcPts val="600"/>
              </a:spcAft>
            </a:pPr>
            <a:endParaRPr lang="en-GB" sz="2800" dirty="0">
              <a:hlinkClick r:id="rId2"/>
            </a:endParaRPr>
          </a:p>
        </p:txBody>
      </p:sp>
      <p:sp>
        <p:nvSpPr>
          <p:cNvPr id="2" name="Title 1"/>
          <p:cNvSpPr>
            <a:spLocks noGrp="1"/>
          </p:cNvSpPr>
          <p:nvPr>
            <p:ph type="title"/>
          </p:nvPr>
        </p:nvSpPr>
        <p:spPr>
          <a:xfrm>
            <a:off x="718456" y="262866"/>
            <a:ext cx="10795518" cy="1003916"/>
          </a:xfrm>
        </p:spPr>
        <p:txBody>
          <a:bodyPr vert="horz" lIns="91440" tIns="45720" rIns="91440" bIns="45720" rtlCol="0" anchor="b">
            <a:normAutofit/>
          </a:bodyPr>
          <a:lstStyle/>
          <a:p>
            <a:r>
              <a:rPr lang="en-GB" dirty="0"/>
              <a:t>Access ejournals via the catalogue</a:t>
            </a:r>
          </a:p>
        </p:txBody>
      </p:sp>
      <p:pic>
        <p:nvPicPr>
          <p:cNvPr id="8" name="Content Placeholder 7">
            <a:extLst>
              <a:ext uri="{FF2B5EF4-FFF2-40B4-BE49-F238E27FC236}">
                <a16:creationId xmlns:a16="http://schemas.microsoft.com/office/drawing/2014/main" id="{10EF2FF5-94CB-47F0-BBE6-D361E5197E14}"/>
              </a:ext>
            </a:extLst>
          </p:cNvPr>
          <p:cNvPicPr>
            <a:picLocks noGrp="1" noChangeAspect="1"/>
          </p:cNvPicPr>
          <p:nvPr>
            <p:ph type="pic" sz="quarter" idx="13"/>
          </p:nvPr>
        </p:nvPicPr>
        <p:blipFill rotWithShape="1">
          <a:blip r:embed="rId3"/>
          <a:srcRect l="113" t="11573" r="4304" b="5558"/>
          <a:stretch/>
        </p:blipFill>
        <p:spPr>
          <a:xfrm>
            <a:off x="4337351" y="1594659"/>
            <a:ext cx="7341155" cy="4248443"/>
          </a:xfrm>
          <a:noFill/>
        </p:spPr>
      </p:pic>
      <p:sp>
        <p:nvSpPr>
          <p:cNvPr id="10" name="TextBox 9">
            <a:extLst>
              <a:ext uri="{FF2B5EF4-FFF2-40B4-BE49-F238E27FC236}">
                <a16:creationId xmlns:a16="http://schemas.microsoft.com/office/drawing/2014/main" id="{28AABC3C-9876-4688-BA01-470CA326E5D5}"/>
              </a:ext>
            </a:extLst>
          </p:cNvPr>
          <p:cNvSpPr txBox="1"/>
          <p:nvPr/>
        </p:nvSpPr>
        <p:spPr>
          <a:xfrm>
            <a:off x="621400" y="2600605"/>
            <a:ext cx="3465616" cy="2031325"/>
          </a:xfrm>
          <a:prstGeom prst="rect">
            <a:avLst/>
          </a:prstGeom>
          <a:noFill/>
        </p:spPr>
        <p:txBody>
          <a:bodyPr wrap="square" rtlCol="0">
            <a:spAutoFit/>
          </a:bodyPr>
          <a:lstStyle/>
          <a:p>
            <a:r>
              <a:rPr lang="en-GB" dirty="0"/>
              <a:t>Example of a search limited to:</a:t>
            </a:r>
          </a:p>
          <a:p>
            <a:endParaRPr lang="en-GB" dirty="0"/>
          </a:p>
          <a:p>
            <a:pPr marL="285750" indent="-285750">
              <a:buFont typeface="Arial" panose="020B0604020202020204" pitchFamily="34" charset="0"/>
              <a:buChar char="•"/>
            </a:pPr>
            <a:r>
              <a:rPr lang="en-GB" dirty="0"/>
              <a:t>Search eResources</a:t>
            </a:r>
          </a:p>
          <a:p>
            <a:pPr marL="285750" indent="-285750">
              <a:buFont typeface="Arial" panose="020B0604020202020204" pitchFamily="34" charset="0"/>
              <a:buChar char="•"/>
            </a:pPr>
            <a:r>
              <a:rPr lang="en-GB" dirty="0"/>
              <a:t>Peer-reviewed Journals</a:t>
            </a:r>
          </a:p>
          <a:p>
            <a:pPr marL="285750" indent="-285750">
              <a:buFont typeface="Arial" panose="020B0604020202020204" pitchFamily="34" charset="0"/>
              <a:buChar char="•"/>
            </a:pPr>
            <a:r>
              <a:rPr lang="en-GB" dirty="0"/>
              <a:t>Journals</a:t>
            </a:r>
          </a:p>
          <a:p>
            <a:pPr marL="285750" indent="-285750">
              <a:buFont typeface="Arial" panose="020B0604020202020204" pitchFamily="34" charset="0"/>
              <a:buChar char="•"/>
            </a:pPr>
            <a:endParaRPr lang="en-GB" dirty="0"/>
          </a:p>
          <a:p>
            <a:r>
              <a:rPr lang="en-GB" dirty="0">
                <a:hlinkClick r:id="rId2"/>
              </a:rPr>
              <a:t>“innovation management” journals</a:t>
            </a:r>
            <a:endParaRPr lang="en-GB" sz="1800" dirty="0"/>
          </a:p>
        </p:txBody>
      </p:sp>
    </p:spTree>
    <p:extLst>
      <p:ext uri="{BB962C8B-B14F-4D97-AF65-F5344CB8AC3E}">
        <p14:creationId xmlns:p14="http://schemas.microsoft.com/office/powerpoint/2010/main" val="3691402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Browse ejournals -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0" indent="0">
              <a:buNone/>
            </a:pPr>
            <a:endParaRPr lang="en-GB" dirty="0"/>
          </a:p>
        </p:txBody>
      </p:sp>
      <p:pic>
        <p:nvPicPr>
          <p:cNvPr id="6" name="Picture 5"/>
          <p:cNvPicPr>
            <a:picLocks noChangeAspect="1"/>
          </p:cNvPicPr>
          <p:nvPr/>
        </p:nvPicPr>
        <p:blipFill>
          <a:blip r:embed="rId3"/>
          <a:stretch>
            <a:fillRect/>
          </a:stretch>
        </p:blipFill>
        <p:spPr>
          <a:xfrm>
            <a:off x="4235737" y="1473775"/>
            <a:ext cx="7258023" cy="4057613"/>
          </a:xfrm>
          <a:prstGeom prst="rect">
            <a:avLst/>
          </a:prstGeom>
        </p:spPr>
      </p:pic>
    </p:spTree>
    <p:extLst>
      <p:ext uri="{BB962C8B-B14F-4D97-AF65-F5344CB8AC3E}">
        <p14:creationId xmlns:p14="http://schemas.microsoft.com/office/powerpoint/2010/main" val="3314842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GB" b="0" dirty="0"/>
              <a:t>Put in Technovation</a:t>
            </a:r>
          </a:p>
        </p:txBody>
      </p:sp>
      <p:pic>
        <p:nvPicPr>
          <p:cNvPr id="7" name="Content Placeholder 6"/>
          <p:cNvPicPr>
            <a:picLocks noGrp="1" noChangeAspect="1"/>
          </p:cNvPicPr>
          <p:nvPr>
            <p:ph sz="half" idx="2"/>
          </p:nvPr>
        </p:nvPicPr>
        <p:blipFill>
          <a:blip r:embed="rId2"/>
          <a:stretch>
            <a:fillRect/>
          </a:stretch>
        </p:blipFill>
        <p:spPr>
          <a:xfrm>
            <a:off x="790157" y="2199369"/>
            <a:ext cx="5222783" cy="3239836"/>
          </a:xfrm>
          <a:prstGeom prst="rect">
            <a:avLst/>
          </a:prstGeom>
        </p:spPr>
      </p:pic>
      <p:sp>
        <p:nvSpPr>
          <p:cNvPr id="4" name="Text Placeholder 3"/>
          <p:cNvSpPr>
            <a:spLocks noGrp="1"/>
          </p:cNvSpPr>
          <p:nvPr>
            <p:ph type="body" sz="quarter" idx="3"/>
          </p:nvPr>
        </p:nvSpPr>
        <p:spPr/>
        <p:txBody>
          <a:bodyPr/>
          <a:lstStyle/>
          <a:p>
            <a:r>
              <a:rPr lang="en-GB" b="0" dirty="0"/>
              <a:t>Browse the journal</a:t>
            </a:r>
          </a:p>
        </p:txBody>
      </p:sp>
      <p:pic>
        <p:nvPicPr>
          <p:cNvPr id="8" name="Content Placeholder 7"/>
          <p:cNvPicPr>
            <a:picLocks noGrp="1" noChangeAspect="1"/>
          </p:cNvPicPr>
          <p:nvPr>
            <p:ph sz="quarter" idx="4"/>
          </p:nvPr>
        </p:nvPicPr>
        <p:blipFill>
          <a:blip r:embed="rId3"/>
          <a:stretch>
            <a:fillRect/>
          </a:stretch>
        </p:blipFill>
        <p:spPr>
          <a:xfrm>
            <a:off x="6096001" y="2199369"/>
            <a:ext cx="5662594" cy="3157245"/>
          </a:xfrm>
          <a:prstGeom prst="rect">
            <a:avLst/>
          </a:prstGeom>
        </p:spPr>
      </p:pic>
      <p:sp>
        <p:nvSpPr>
          <p:cNvPr id="6" name="Title 5"/>
          <p:cNvSpPr>
            <a:spLocks noGrp="1"/>
          </p:cNvSpPr>
          <p:nvPr>
            <p:ph type="title"/>
          </p:nvPr>
        </p:nvSpPr>
        <p:spPr/>
        <p:txBody>
          <a:bodyPr/>
          <a:lstStyle/>
          <a:p>
            <a:r>
              <a:rPr lang="en-GB" dirty="0"/>
              <a:t>Also search for individual ejournals</a:t>
            </a:r>
          </a:p>
        </p:txBody>
      </p:sp>
      <p:sp>
        <p:nvSpPr>
          <p:cNvPr id="3" name="Rectangle 2"/>
          <p:cNvSpPr/>
          <p:nvPr/>
        </p:nvSpPr>
        <p:spPr>
          <a:xfrm>
            <a:off x="849232" y="5793570"/>
            <a:ext cx="1422913" cy="369332"/>
          </a:xfrm>
          <a:prstGeom prst="rect">
            <a:avLst/>
          </a:prstGeom>
        </p:spPr>
        <p:txBody>
          <a:bodyPr wrap="square">
            <a:spAutoFit/>
          </a:bodyPr>
          <a:lstStyle/>
          <a:p>
            <a:r>
              <a:rPr lang="en-GB" dirty="0">
                <a:hlinkClick r:id="rId4"/>
              </a:rPr>
              <a:t>Browzine</a:t>
            </a:r>
            <a:endParaRPr lang="en-GB" dirty="0"/>
          </a:p>
        </p:txBody>
      </p:sp>
    </p:spTree>
    <p:extLst>
      <p:ext uri="{BB962C8B-B14F-4D97-AF65-F5344CB8AC3E}">
        <p14:creationId xmlns:p14="http://schemas.microsoft.com/office/powerpoint/2010/main" val="896284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30B8157-AA27-4DB7-9471-E83C3FA7B1C2}"/>
              </a:ext>
            </a:extLst>
          </p:cNvPr>
          <p:cNvSpPr>
            <a:spLocks noGrp="1"/>
          </p:cNvSpPr>
          <p:nvPr>
            <p:ph type="body" idx="1"/>
          </p:nvPr>
        </p:nvSpPr>
        <p:spPr/>
        <p:txBody>
          <a:bodyPr/>
          <a:lstStyle/>
          <a:p>
            <a:r>
              <a:rPr lang="en-GB" dirty="0"/>
              <a:t>Access through a Library Search</a:t>
            </a:r>
          </a:p>
        </p:txBody>
      </p:sp>
      <p:sp>
        <p:nvSpPr>
          <p:cNvPr id="3" name="Content Placeholder 2">
            <a:extLst>
              <a:ext uri="{FF2B5EF4-FFF2-40B4-BE49-F238E27FC236}">
                <a16:creationId xmlns:a16="http://schemas.microsoft.com/office/drawing/2014/main" id="{EED23210-B6FB-4F9F-A5BC-A4660CF0FA76}"/>
              </a:ext>
            </a:extLst>
          </p:cNvPr>
          <p:cNvSpPr>
            <a:spLocks noGrp="1"/>
          </p:cNvSpPr>
          <p:nvPr>
            <p:ph sz="half" idx="2"/>
          </p:nvPr>
        </p:nvSpPr>
        <p:spPr/>
        <p:txBody>
          <a:bodyPr>
            <a:normAutofit fontScale="92500"/>
          </a:bodyPr>
          <a:lstStyle/>
          <a:p>
            <a:r>
              <a:rPr lang="en-GB" dirty="0"/>
              <a:t>When you use the Library search you will automatically pick up articles held in the Academic Databases</a:t>
            </a:r>
          </a:p>
          <a:p>
            <a:r>
              <a:rPr lang="en-GB" dirty="0"/>
              <a:t>These cover ALL subject areas so you may find you have an unmanageable number of results</a:t>
            </a:r>
          </a:p>
          <a:p>
            <a:r>
              <a:rPr lang="en-GB" dirty="0"/>
              <a:t>Some of the more specialist or technical databases are not compatible with the Library Search</a:t>
            </a:r>
          </a:p>
        </p:txBody>
      </p:sp>
      <p:sp>
        <p:nvSpPr>
          <p:cNvPr id="4" name="Text Placeholder 3">
            <a:extLst>
              <a:ext uri="{FF2B5EF4-FFF2-40B4-BE49-F238E27FC236}">
                <a16:creationId xmlns:a16="http://schemas.microsoft.com/office/drawing/2014/main" id="{A317F975-21BA-4B94-9605-C2AF28FF3451}"/>
              </a:ext>
            </a:extLst>
          </p:cNvPr>
          <p:cNvSpPr>
            <a:spLocks noGrp="1"/>
          </p:cNvSpPr>
          <p:nvPr>
            <p:ph type="body" sz="quarter" idx="3"/>
          </p:nvPr>
        </p:nvSpPr>
        <p:spPr/>
        <p:txBody>
          <a:bodyPr/>
          <a:lstStyle/>
          <a:p>
            <a:r>
              <a:rPr lang="en-GB" dirty="0"/>
              <a:t>Or go to the Database Search link</a:t>
            </a:r>
          </a:p>
        </p:txBody>
      </p:sp>
      <p:sp>
        <p:nvSpPr>
          <p:cNvPr id="5" name="Content Placeholder 4">
            <a:extLst>
              <a:ext uri="{FF2B5EF4-FFF2-40B4-BE49-F238E27FC236}">
                <a16:creationId xmlns:a16="http://schemas.microsoft.com/office/drawing/2014/main" id="{94EF9FA2-C282-42C1-9FBF-EC442A07E419}"/>
              </a:ext>
            </a:extLst>
          </p:cNvPr>
          <p:cNvSpPr>
            <a:spLocks noGrp="1"/>
          </p:cNvSpPr>
          <p:nvPr>
            <p:ph sz="quarter" idx="4"/>
          </p:nvPr>
        </p:nvSpPr>
        <p:spPr/>
        <p:txBody>
          <a:bodyPr>
            <a:normAutofit fontScale="92500"/>
          </a:bodyPr>
          <a:lstStyle/>
          <a:p>
            <a:r>
              <a:rPr lang="en-GB" dirty="0"/>
              <a:t>Alternatively you can search directly within a particular database by going to Database Search </a:t>
            </a:r>
          </a:p>
          <a:p>
            <a:r>
              <a:rPr lang="en-GB" dirty="0"/>
              <a:t>This may be a better option if you’re finding many of the articles in your search are not relevant to you</a:t>
            </a:r>
          </a:p>
          <a:p>
            <a:r>
              <a:rPr lang="en-GB" dirty="0"/>
              <a:t>Databases not compatible include BoB, Digital Theatre+, MarketLine, Digimap, Construction Information Service… and more</a:t>
            </a:r>
          </a:p>
        </p:txBody>
      </p:sp>
      <p:sp>
        <p:nvSpPr>
          <p:cNvPr id="6" name="Title 5">
            <a:extLst>
              <a:ext uri="{FF2B5EF4-FFF2-40B4-BE49-F238E27FC236}">
                <a16:creationId xmlns:a16="http://schemas.microsoft.com/office/drawing/2014/main" id="{5F8FE7DC-F638-4338-835E-F269354F001D}"/>
              </a:ext>
            </a:extLst>
          </p:cNvPr>
          <p:cNvSpPr>
            <a:spLocks noGrp="1"/>
          </p:cNvSpPr>
          <p:nvPr>
            <p:ph type="title"/>
          </p:nvPr>
        </p:nvSpPr>
        <p:spPr/>
        <p:txBody>
          <a:bodyPr/>
          <a:lstStyle/>
          <a:p>
            <a:r>
              <a:rPr lang="en-GB" dirty="0"/>
              <a:t>Searching the Academic Databases</a:t>
            </a:r>
          </a:p>
        </p:txBody>
      </p:sp>
    </p:spTree>
    <p:extLst>
      <p:ext uri="{BB962C8B-B14F-4D97-AF65-F5344CB8AC3E}">
        <p14:creationId xmlns:p14="http://schemas.microsoft.com/office/powerpoint/2010/main" val="25586163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696514" y="1592263"/>
            <a:ext cx="5253297" cy="494722"/>
          </a:xfrm>
        </p:spPr>
        <p:txBody>
          <a:bodyPr/>
          <a:lstStyle/>
          <a:p>
            <a:r>
              <a:rPr lang="en-US" dirty="0"/>
              <a:t>From </a:t>
            </a:r>
            <a:r>
              <a:rPr lang="en-US" dirty="0">
                <a:hlinkClick r:id="rId2"/>
              </a:rPr>
              <a:t>Database Search</a:t>
            </a:r>
            <a:endParaRPr lang="en-US" dirty="0"/>
          </a:p>
        </p:txBody>
      </p:sp>
      <p:pic>
        <p:nvPicPr>
          <p:cNvPr id="6" name="Picture Placeholder 5">
            <a:extLst>
              <a:ext uri="{FF2B5EF4-FFF2-40B4-BE49-F238E27FC236}">
                <a16:creationId xmlns:a16="http://schemas.microsoft.com/office/drawing/2014/main" id="{13AAEFD4-E29F-4600-A548-9E5BA8CC00A0}"/>
              </a:ext>
            </a:extLst>
          </p:cNvPr>
          <p:cNvPicPr>
            <a:picLocks noGrp="1" noChangeAspect="1"/>
          </p:cNvPicPr>
          <p:nvPr>
            <p:ph sz="half" idx="2"/>
          </p:nvPr>
        </p:nvPicPr>
        <p:blipFill rotWithShape="1">
          <a:blip r:embed="rId3"/>
          <a:srcRect l="1" t="11343" r="1839" b="7050"/>
          <a:stretch/>
        </p:blipFill>
        <p:spPr>
          <a:xfrm>
            <a:off x="709077" y="2410042"/>
            <a:ext cx="5146034" cy="2855696"/>
          </a:xfrm>
          <a:noFill/>
        </p:spPr>
      </p:pic>
      <p:sp>
        <p:nvSpPr>
          <p:cNvPr id="13" name="Text Placeholder 3">
            <a:extLst>
              <a:ext uri="{FF2B5EF4-FFF2-40B4-BE49-F238E27FC236}">
                <a16:creationId xmlns:a16="http://schemas.microsoft.com/office/drawing/2014/main" id="{E6DBA38F-0090-4BE9-8A9B-DA8852FFFBF7}"/>
              </a:ext>
            </a:extLst>
          </p:cNvPr>
          <p:cNvSpPr>
            <a:spLocks noGrp="1"/>
          </p:cNvSpPr>
          <p:nvPr>
            <p:ph type="body" sz="quarter" idx="3"/>
          </p:nvPr>
        </p:nvSpPr>
        <p:spPr>
          <a:xfrm>
            <a:off x="6916740" y="1573881"/>
            <a:ext cx="5275260" cy="513104"/>
          </a:xfrm>
        </p:spPr>
        <p:txBody>
          <a:bodyPr/>
          <a:lstStyle/>
          <a:p>
            <a:r>
              <a:rPr lang="en-US" dirty="0"/>
              <a:t>Examples of resources</a:t>
            </a:r>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16738" y="2201230"/>
            <a:ext cx="5275262" cy="4060483"/>
          </a:xfrm>
        </p:spPr>
        <p:txBody>
          <a:bodyPr>
            <a:normAutofit/>
          </a:bodyPr>
          <a:lstStyle/>
          <a:p>
            <a:r>
              <a:rPr lang="en-GB" sz="2200" dirty="0"/>
              <a:t>E-book collections</a:t>
            </a:r>
          </a:p>
          <a:p>
            <a:r>
              <a:rPr lang="en-GB" sz="2200" dirty="0"/>
              <a:t>Academic journals</a:t>
            </a:r>
          </a:p>
          <a:p>
            <a:r>
              <a:rPr lang="en-GB" sz="2200" dirty="0"/>
              <a:t>Specialist databases</a:t>
            </a:r>
          </a:p>
          <a:p>
            <a:r>
              <a:rPr lang="en-GB" sz="2200" dirty="0"/>
              <a:t>Newspaper database</a:t>
            </a:r>
          </a:p>
          <a:p>
            <a:r>
              <a:rPr lang="en-GB" sz="2200" dirty="0"/>
              <a:t>Academic video resources</a:t>
            </a:r>
          </a:p>
          <a:p>
            <a:r>
              <a:rPr lang="en-GB" sz="2200" dirty="0"/>
              <a:t>Image database</a:t>
            </a:r>
          </a:p>
          <a:p>
            <a:r>
              <a:rPr lang="en-GB" sz="2200" dirty="0"/>
              <a:t>TV, film, radio resources</a:t>
            </a:r>
          </a:p>
          <a:p>
            <a:r>
              <a:rPr lang="en-GB" sz="2200" dirty="0"/>
              <a:t>Dissertations</a:t>
            </a:r>
          </a:p>
          <a:p>
            <a:r>
              <a:rPr lang="en-GB" sz="2200" dirty="0"/>
              <a:t>Theatre and music databases</a:t>
            </a:r>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Types of database collections</a:t>
            </a:r>
          </a:p>
        </p:txBody>
      </p:sp>
    </p:spTree>
    <p:extLst>
      <p:ext uri="{BB962C8B-B14F-4D97-AF65-F5344CB8AC3E}">
        <p14:creationId xmlns:p14="http://schemas.microsoft.com/office/powerpoint/2010/main" val="3935867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764060"/>
            <a:ext cx="10795518" cy="4038224"/>
          </a:xfrm>
        </p:spPr>
        <p:txBody>
          <a:bodyPr>
            <a:normAutofit/>
          </a:bodyPr>
          <a:lstStyle/>
          <a:p>
            <a:r>
              <a:rPr lang="en-GB" sz="2400" b="1" dirty="0">
                <a:hlinkClick r:id="rId2"/>
              </a:rPr>
              <a:t>IEEE Xplore Digital Library </a:t>
            </a:r>
            <a:endParaRPr lang="en-GB" sz="2400" b="1" dirty="0"/>
          </a:p>
          <a:p>
            <a:pPr marL="0" indent="0">
              <a:buNone/>
            </a:pPr>
            <a:r>
              <a:rPr lang="en-GB" sz="2400" b="0" i="0" dirty="0">
                <a:solidFill>
                  <a:srgbClr val="3A3A3A"/>
                </a:solidFill>
                <a:effectLst/>
              </a:rPr>
              <a:t>Covers literature in electrical engineering, computer science, and electronics. Full text articles from IEEE journals, transactions, and magazines.</a:t>
            </a:r>
          </a:p>
          <a:p>
            <a:r>
              <a:rPr lang="en-GB" sz="2400" b="1" dirty="0">
                <a:solidFill>
                  <a:srgbClr val="3A3A3A"/>
                </a:solidFill>
                <a:hlinkClick r:id="rId3"/>
              </a:rPr>
              <a:t>IHS Markit</a:t>
            </a:r>
            <a:endParaRPr lang="en-GB" sz="2400" b="1" i="0" dirty="0">
              <a:solidFill>
                <a:srgbClr val="3A3A3A"/>
              </a:solidFill>
              <a:effectLst/>
            </a:endParaRPr>
          </a:p>
          <a:p>
            <a:pPr marL="0" indent="0">
              <a:buNone/>
            </a:pPr>
            <a:r>
              <a:rPr lang="en-GB" sz="2400" dirty="0">
                <a:solidFill>
                  <a:srgbClr val="3A3A3A"/>
                </a:solidFill>
              </a:rPr>
              <a:t>This database contains the Construction Information Service (CIS) which contains, news, British Standards, articles, access to the Architects’ Journal, legislation, BIM</a:t>
            </a:r>
          </a:p>
          <a:p>
            <a:r>
              <a:rPr lang="en-GB" sz="2400" b="1" dirty="0">
                <a:solidFill>
                  <a:srgbClr val="3A3A3A"/>
                </a:solidFill>
                <a:hlinkClick r:id="rId4"/>
              </a:rPr>
              <a:t>Proquest Central</a:t>
            </a:r>
            <a:endParaRPr lang="en-GB" sz="2400" b="1" dirty="0">
              <a:solidFill>
                <a:srgbClr val="3A3A3A"/>
              </a:solidFill>
            </a:endParaRPr>
          </a:p>
          <a:p>
            <a:pPr marL="0" indent="0">
              <a:buNone/>
            </a:pPr>
            <a:r>
              <a:rPr lang="en-GB" sz="2400" dirty="0">
                <a:solidFill>
                  <a:srgbClr val="3A3A3A"/>
                </a:solidFill>
              </a:rPr>
              <a:t>This is a multidisciplinary database but you can limit it to search just the Engineering database or Environmental Science database</a:t>
            </a:r>
          </a:p>
          <a:p>
            <a:pPr marL="0" indent="0">
              <a:buNone/>
            </a:pPr>
            <a:endParaRPr lang="en-GB" sz="1800" b="1" dirty="0">
              <a:solidFill>
                <a:srgbClr val="3A3A3A"/>
              </a:solidFill>
            </a:endParaRPr>
          </a:p>
        </p:txBody>
      </p:sp>
    </p:spTree>
    <p:extLst>
      <p:ext uri="{BB962C8B-B14F-4D97-AF65-F5344CB8AC3E}">
        <p14:creationId xmlns:p14="http://schemas.microsoft.com/office/powerpoint/2010/main" val="4083493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26211" y="1808393"/>
            <a:ext cx="10939578" cy="4625657"/>
          </a:xfrm>
        </p:spPr>
        <p:txBody>
          <a:bodyPr>
            <a:normAutofit/>
          </a:bodyPr>
          <a:lstStyle/>
          <a:p>
            <a:r>
              <a:rPr lang="en-GB" sz="2400" b="1" dirty="0">
                <a:solidFill>
                  <a:srgbClr val="3A3A3A"/>
                </a:solidFill>
                <a:hlinkClick r:id="rId2"/>
              </a:rPr>
              <a:t>Science Direct</a:t>
            </a:r>
            <a:endParaRPr lang="en-GB" sz="2400" b="1" dirty="0">
              <a:solidFill>
                <a:srgbClr val="3A3A3A"/>
              </a:solidFill>
            </a:endParaRPr>
          </a:p>
          <a:p>
            <a:pPr marL="0" indent="0">
              <a:buNone/>
            </a:pPr>
            <a:r>
              <a:rPr lang="en-GB" sz="2400" dirty="0">
                <a:solidFill>
                  <a:srgbClr val="2E2E2E"/>
                </a:solidFill>
              </a:rPr>
              <a:t>This database has a l</a:t>
            </a:r>
            <a:r>
              <a:rPr lang="en-GB" sz="2400" b="0" i="0" dirty="0">
                <a:solidFill>
                  <a:srgbClr val="2E2E2E"/>
                </a:solidFill>
                <a:effectLst/>
              </a:rPr>
              <a:t>arge collection of Physical Sciences and Engineering publications</a:t>
            </a:r>
            <a:endParaRPr lang="en-GB" sz="2400" b="1" dirty="0">
              <a:solidFill>
                <a:srgbClr val="3A3A3A"/>
              </a:solidFill>
            </a:endParaRPr>
          </a:p>
          <a:p>
            <a:r>
              <a:rPr lang="en-GB" sz="2400" b="1" dirty="0">
                <a:solidFill>
                  <a:srgbClr val="3A3A3A"/>
                </a:solidFill>
                <a:hlinkClick r:id="rId3"/>
              </a:rPr>
              <a:t>MarketLine Advantage</a:t>
            </a:r>
            <a:endParaRPr lang="en-GB" sz="2400" b="1" dirty="0">
              <a:solidFill>
                <a:srgbClr val="3A3A3A"/>
              </a:solidFill>
            </a:endParaRPr>
          </a:p>
          <a:p>
            <a:pPr marL="0" indent="0">
              <a:buNone/>
            </a:pPr>
            <a:r>
              <a:rPr lang="en-GB" sz="2400" dirty="0">
                <a:solidFill>
                  <a:srgbClr val="3A3A3A"/>
                </a:solidFill>
              </a:rPr>
              <a:t>This database provides c</a:t>
            </a:r>
            <a:r>
              <a:rPr lang="en-GB" sz="2400" b="0" i="0" dirty="0">
                <a:solidFill>
                  <a:srgbClr val="3A3A3A"/>
                </a:solidFill>
                <a:effectLst/>
              </a:rPr>
              <a:t>ompany reports, industry profiles, country and city reports.  </a:t>
            </a:r>
            <a:r>
              <a:rPr lang="en-GB" sz="2400" dirty="0">
                <a:solidFill>
                  <a:srgbClr val="3A3A3A"/>
                </a:solidFill>
              </a:rPr>
              <a:t>It also has extensive</a:t>
            </a:r>
            <a:r>
              <a:rPr lang="en-GB" sz="2400" b="0" i="0" dirty="0">
                <a:solidFill>
                  <a:srgbClr val="3A3A3A"/>
                </a:solidFill>
                <a:effectLst/>
              </a:rPr>
              <a:t> statistical data, analysis, and case studies.</a:t>
            </a:r>
          </a:p>
          <a:p>
            <a:r>
              <a:rPr lang="en-GB" sz="2400" b="1" dirty="0">
                <a:hlinkClick r:id="rId4"/>
              </a:rPr>
              <a:t>Henry Stuart talks</a:t>
            </a:r>
            <a:endParaRPr lang="en-GB" sz="2400" b="1" dirty="0"/>
          </a:p>
          <a:p>
            <a:pPr marL="0" indent="0">
              <a:buNone/>
            </a:pPr>
            <a:r>
              <a:rPr lang="en-GB" sz="2400" dirty="0"/>
              <a:t>This collection of specially-prepared animated audio-visual presentations with synchronized narration is regularly updated and growing, with over 850 talks.  We have full access to the Business and Management Collection search within these collections for presentations.</a:t>
            </a:r>
          </a:p>
          <a:p>
            <a:pPr marL="0" indent="0">
              <a:buNone/>
            </a:pPr>
            <a:endParaRPr lang="en-GB" sz="2400" b="1" dirty="0">
              <a:solidFill>
                <a:srgbClr val="3A3A3A"/>
              </a:solidFill>
            </a:endParaRPr>
          </a:p>
          <a:p>
            <a:pPr marL="0" indent="0">
              <a:buNone/>
            </a:pPr>
            <a:endParaRPr lang="en-GB" sz="1800" b="1" dirty="0">
              <a:solidFill>
                <a:srgbClr val="3A3A3A"/>
              </a:solidFill>
            </a:endParaRPr>
          </a:p>
        </p:txBody>
      </p:sp>
    </p:spTree>
    <p:extLst>
      <p:ext uri="{BB962C8B-B14F-4D97-AF65-F5344CB8AC3E}">
        <p14:creationId xmlns:p14="http://schemas.microsoft.com/office/powerpoint/2010/main" val="3046134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a:bodyPr>
          <a:lstStyle/>
          <a:p>
            <a:pPr marL="0" indent="0">
              <a:buNone/>
            </a:pPr>
            <a:r>
              <a:rPr lang="en-US" dirty="0"/>
              <a:t>Click on the ebooks link in Database Search</a:t>
            </a:r>
          </a:p>
          <a:p>
            <a:pPr marL="0" indent="0">
              <a:buNone/>
            </a:pPr>
            <a:endParaRPr lang="en-US" dirty="0"/>
          </a:p>
          <a:p>
            <a:r>
              <a:rPr lang="en-US" dirty="0"/>
              <a:t>Taylor &amp; Francis </a:t>
            </a:r>
          </a:p>
          <a:p>
            <a:r>
              <a:rPr lang="en-US" dirty="0"/>
              <a:t>Ebook Central</a:t>
            </a:r>
          </a:p>
          <a:p>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E932674-C04C-426D-A369-F027907ECDB7}"/>
              </a:ext>
            </a:extLst>
          </p:cNvPr>
          <p:cNvSpPr>
            <a:spLocks noGrp="1"/>
          </p:cNvSpPr>
          <p:nvPr>
            <p:ph type="body" idx="1"/>
          </p:nvPr>
        </p:nvSpPr>
        <p:spPr/>
        <p:txBody>
          <a:bodyPr/>
          <a:lstStyle/>
          <a:p>
            <a:r>
              <a:rPr lang="en-GB" dirty="0"/>
              <a:t>Box of Broadcasts </a:t>
            </a:r>
            <a:r>
              <a:rPr lang="en-GB" dirty="0">
                <a:hlinkClick r:id="rId2"/>
              </a:rPr>
              <a:t>(BoB)</a:t>
            </a:r>
            <a:endParaRPr lang="en-GB" dirty="0"/>
          </a:p>
        </p:txBody>
      </p:sp>
      <p:sp>
        <p:nvSpPr>
          <p:cNvPr id="3" name="Content Placeholder 2">
            <a:extLst>
              <a:ext uri="{FF2B5EF4-FFF2-40B4-BE49-F238E27FC236}">
                <a16:creationId xmlns:a16="http://schemas.microsoft.com/office/drawing/2014/main" id="{6BCAF727-8A23-474A-AF53-57681AB5722B}"/>
              </a:ext>
            </a:extLst>
          </p:cNvPr>
          <p:cNvSpPr>
            <a:spLocks noGrp="1"/>
          </p:cNvSpPr>
          <p:nvPr>
            <p:ph sz="half" idx="2"/>
          </p:nvPr>
        </p:nvSpPr>
        <p:spPr/>
        <p:txBody>
          <a:bodyPr>
            <a:normAutofit/>
          </a:bodyPr>
          <a:lstStyle/>
          <a:p>
            <a:r>
              <a:rPr lang="en-GB" sz="2400" b="0" i="0" dirty="0">
                <a:solidFill>
                  <a:srgbClr val="3A3A3A"/>
                </a:solidFill>
                <a:effectLst/>
              </a:rPr>
              <a:t>BoB is Learning on Screen’s on demand TV and radio service for education. </a:t>
            </a:r>
          </a:p>
          <a:p>
            <a:r>
              <a:rPr lang="en-GB" sz="2400" dirty="0"/>
              <a:t>Create your own account with your UWTDS details</a:t>
            </a:r>
          </a:p>
          <a:p>
            <a:r>
              <a:rPr lang="en-GB" sz="2400" dirty="0"/>
              <a:t>Request programmes to be recorded either via the guide or search box</a:t>
            </a:r>
          </a:p>
          <a:p>
            <a:r>
              <a:rPr lang="en-GB" sz="2400" dirty="0"/>
              <a:t>Create playlists of your programmes or search for public playlists through the search box</a:t>
            </a:r>
          </a:p>
          <a:p>
            <a:r>
              <a:rPr lang="en-GB" sz="2400" dirty="0"/>
              <a:t>Create clips with your recordings</a:t>
            </a:r>
          </a:p>
        </p:txBody>
      </p:sp>
      <p:sp>
        <p:nvSpPr>
          <p:cNvPr id="4" name="Text Placeholder 3">
            <a:extLst>
              <a:ext uri="{FF2B5EF4-FFF2-40B4-BE49-F238E27FC236}">
                <a16:creationId xmlns:a16="http://schemas.microsoft.com/office/drawing/2014/main" id="{2B32B725-E498-4348-A570-07D94B632121}"/>
              </a:ext>
            </a:extLst>
          </p:cNvPr>
          <p:cNvSpPr>
            <a:spLocks noGrp="1"/>
          </p:cNvSpPr>
          <p:nvPr>
            <p:ph type="body" sz="quarter" idx="3"/>
          </p:nvPr>
        </p:nvSpPr>
        <p:spPr/>
        <p:txBody>
          <a:bodyPr/>
          <a:lstStyle/>
          <a:p>
            <a:r>
              <a:rPr lang="en-GB" dirty="0">
                <a:hlinkClick r:id="rId3"/>
              </a:rPr>
              <a:t>Academic Video Online</a:t>
            </a:r>
            <a:endParaRPr lang="en-GB" dirty="0"/>
          </a:p>
        </p:txBody>
      </p:sp>
      <p:sp>
        <p:nvSpPr>
          <p:cNvPr id="5" name="Content Placeholder 4">
            <a:extLst>
              <a:ext uri="{FF2B5EF4-FFF2-40B4-BE49-F238E27FC236}">
                <a16:creationId xmlns:a16="http://schemas.microsoft.com/office/drawing/2014/main" id="{F412EB65-6B1F-4032-ADCF-CFD5B3CD55E5}"/>
              </a:ext>
            </a:extLst>
          </p:cNvPr>
          <p:cNvSpPr>
            <a:spLocks noGrp="1"/>
          </p:cNvSpPr>
          <p:nvPr>
            <p:ph sz="quarter" idx="4"/>
          </p:nvPr>
        </p:nvSpPr>
        <p:spPr/>
        <p:txBody>
          <a:bodyPr>
            <a:normAutofit lnSpcReduction="10000"/>
          </a:bodyPr>
          <a:lstStyle/>
          <a:p>
            <a:r>
              <a:rPr lang="en-GB" sz="2400" b="0" i="0" dirty="0">
                <a:solidFill>
                  <a:srgbClr val="000000"/>
                </a:solidFill>
                <a:effectLst/>
                <a:latin typeface="Calibri Light" panose="020F0302020204030204" pitchFamily="34" charset="0"/>
                <a:cs typeface="Calibri Light" panose="020F0302020204030204" pitchFamily="34" charset="0"/>
              </a:rPr>
              <a:t>Is a multidisciplinary video subscription that includes documentaries, interviews, feature films, performances, news programs, and demonstrations</a:t>
            </a:r>
          </a:p>
          <a:p>
            <a:r>
              <a:rPr lang="en-GB" sz="2400" dirty="0">
                <a:solidFill>
                  <a:srgbClr val="000000"/>
                </a:solidFill>
                <a:latin typeface="Calibri Light" panose="020F0302020204030204" pitchFamily="34" charset="0"/>
                <a:cs typeface="Calibri Light" panose="020F0302020204030204" pitchFamily="34" charset="0"/>
              </a:rPr>
              <a:t>Search for videos using the search box</a:t>
            </a:r>
          </a:p>
          <a:p>
            <a:r>
              <a:rPr lang="en-GB" sz="2400" dirty="0">
                <a:solidFill>
                  <a:srgbClr val="000000"/>
                </a:solidFill>
                <a:latin typeface="Calibri Light" panose="020F0302020204030204" pitchFamily="34" charset="0"/>
                <a:cs typeface="Calibri Light" panose="020F0302020204030204" pitchFamily="34" charset="0"/>
              </a:rPr>
              <a:t>Filter your results by subject, person, content type, release date</a:t>
            </a:r>
          </a:p>
          <a:p>
            <a:r>
              <a:rPr lang="en-GB" sz="2400" dirty="0">
                <a:solidFill>
                  <a:srgbClr val="000000"/>
                </a:solidFill>
                <a:latin typeface="Calibri Light" panose="020F0302020204030204" pitchFamily="34" charset="0"/>
                <a:cs typeface="Calibri Light" panose="020F0302020204030204" pitchFamily="34" charset="0"/>
              </a:rPr>
              <a:t>View transcripts, details, and export citations to RefWorks</a:t>
            </a:r>
          </a:p>
          <a:p>
            <a:r>
              <a:rPr lang="en-GB" sz="2400" dirty="0">
                <a:solidFill>
                  <a:srgbClr val="000000"/>
                </a:solidFill>
                <a:latin typeface="Calibri Light" panose="020F0302020204030204" pitchFamily="34" charset="0"/>
                <a:cs typeface="Calibri Light" panose="020F0302020204030204" pitchFamily="34" charset="0"/>
              </a:rPr>
              <a:t>Create clips of the videos or view previously created clips</a:t>
            </a:r>
            <a:endParaRPr lang="en-GB" sz="2400" dirty="0">
              <a:latin typeface="Calibri Light" panose="020F0302020204030204" pitchFamily="34" charset="0"/>
              <a:cs typeface="Calibri Light" panose="020F0302020204030204" pitchFamily="34" charset="0"/>
            </a:endParaRPr>
          </a:p>
        </p:txBody>
      </p:sp>
      <p:sp>
        <p:nvSpPr>
          <p:cNvPr id="6" name="Title 5">
            <a:extLst>
              <a:ext uri="{FF2B5EF4-FFF2-40B4-BE49-F238E27FC236}">
                <a16:creationId xmlns:a16="http://schemas.microsoft.com/office/drawing/2014/main" id="{03663403-CA27-4C34-B19E-9BDFCA6767E8}"/>
              </a:ext>
            </a:extLst>
          </p:cNvPr>
          <p:cNvSpPr>
            <a:spLocks noGrp="1"/>
          </p:cNvSpPr>
          <p:nvPr>
            <p:ph type="title"/>
          </p:nvPr>
        </p:nvSpPr>
        <p:spPr/>
        <p:txBody>
          <a:bodyPr/>
          <a:lstStyle/>
          <a:p>
            <a:r>
              <a:rPr lang="en-GB" dirty="0"/>
              <a:t>Using video resources </a:t>
            </a:r>
          </a:p>
        </p:txBody>
      </p:sp>
    </p:spTree>
    <p:extLst>
      <p:ext uri="{BB962C8B-B14F-4D97-AF65-F5344CB8AC3E}">
        <p14:creationId xmlns:p14="http://schemas.microsoft.com/office/powerpoint/2010/main" val="1803750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p:txBody>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spTree>
    <p:extLst>
      <p:ext uri="{BB962C8B-B14F-4D97-AF65-F5344CB8AC3E}">
        <p14:creationId xmlns:p14="http://schemas.microsoft.com/office/powerpoint/2010/main" val="7532904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a:t>
            </a:r>
            <a:r>
              <a:rPr lang="en-GB"/>
              <a:t>online resources </a:t>
            </a:r>
            <a:endParaRPr lang="en-GB" dirty="0"/>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26396021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625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a:t>
            </a:r>
            <a:r>
              <a:rPr lang="en-GB" b="1" dirty="0">
                <a:latin typeface="Calibri"/>
                <a:cs typeface="Calibri"/>
              </a:rPr>
              <a:t>speech marks </a:t>
            </a:r>
            <a:r>
              <a:rPr lang="en-GB" dirty="0">
                <a:latin typeface="Calibri"/>
                <a:cs typeface="Calibri"/>
              </a:rPr>
              <a:t>to search for a phrase</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within a record to search for additional related research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Also limit by </a:t>
            </a:r>
            <a:r>
              <a:rPr lang="en-GB" b="1" dirty="0">
                <a:latin typeface="Calibri"/>
                <a:cs typeface="Calibri"/>
              </a:rPr>
              <a:t>date</a:t>
            </a:r>
            <a:r>
              <a:rPr lang="en-GB" dirty="0">
                <a:latin typeface="Calibri"/>
                <a:cs typeface="Calibri"/>
              </a:rPr>
              <a:t> to get the most up to date research </a:t>
            </a:r>
          </a:p>
          <a:p>
            <a:pPr>
              <a:lnSpc>
                <a:spcPct val="100000"/>
              </a:lnSpc>
              <a:spcBef>
                <a:spcPts val="600"/>
              </a:spcBef>
              <a:buFont typeface="Arial" panose="05000000000000000000" pitchFamily="2" charset="2"/>
              <a:buChar char="•"/>
            </a:pPr>
            <a:endParaRPr lang="en-GB" dirty="0">
              <a:latin typeface="Calibri"/>
              <a:cs typeface="Calibri"/>
            </a:endParaRPr>
          </a:p>
          <a:p>
            <a:pPr marL="0" indent="0">
              <a:lnSpc>
                <a:spcPct val="100000"/>
              </a:lnSpc>
              <a:spcBef>
                <a:spcPts val="600"/>
              </a:spcBef>
              <a:buNone/>
            </a:pPr>
            <a:endParaRPr lang="en-GB" dirty="0">
              <a:latin typeface="Calibri"/>
              <a:cs typeface="Calibri"/>
            </a:endParaRP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6672610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referencing important?</a:t>
            </a:r>
          </a:p>
        </p:txBody>
      </p:sp>
      <p:sp>
        <p:nvSpPr>
          <p:cNvPr id="3" name="Content Placeholder 2"/>
          <p:cNvSpPr>
            <a:spLocks noGrp="1"/>
          </p:cNvSpPr>
          <p:nvPr>
            <p:ph sz="quarter" idx="10"/>
          </p:nvPr>
        </p:nvSpPr>
        <p:spPr/>
        <p:txBody>
          <a:bodyPr>
            <a:normAutofit fontScale="92500"/>
          </a:bodyPr>
          <a:lstStyle/>
          <a:p>
            <a:r>
              <a:rPr lang="en-GB" dirty="0"/>
              <a:t>Your references show you have read around the subject</a:t>
            </a:r>
            <a:br>
              <a:rPr lang="en-GB" dirty="0"/>
            </a:br>
            <a:endParaRPr lang="en-GB" dirty="0"/>
          </a:p>
          <a:p>
            <a:r>
              <a:rPr lang="en-GB" dirty="0"/>
              <a:t>Your academic argument will be stronger if it’s supported by evidence from other people’s research</a:t>
            </a:r>
            <a:br>
              <a:rPr lang="en-GB" dirty="0"/>
            </a:br>
            <a:endParaRPr lang="en-GB" dirty="0"/>
          </a:p>
          <a:p>
            <a:r>
              <a:rPr lang="en-GB" dirty="0"/>
              <a:t>Others will be able to find and use the same sources that informed your work, which in turn allows them to check the validity and authenticity of your work, as well as develop and enhance their own understanding of the subject</a:t>
            </a:r>
            <a:br>
              <a:rPr lang="en-GB" dirty="0"/>
            </a:br>
            <a:endParaRPr lang="en-GB" dirty="0"/>
          </a:p>
          <a:p>
            <a:r>
              <a:rPr lang="en-GB" dirty="0"/>
              <a:t>Identifying your sources helps you avoid plagiarism by attributing the contribution of others to your work</a:t>
            </a:r>
          </a:p>
        </p:txBody>
      </p:sp>
    </p:spTree>
    <p:extLst>
      <p:ext uri="{BB962C8B-B14F-4D97-AF65-F5344CB8AC3E}">
        <p14:creationId xmlns:p14="http://schemas.microsoft.com/office/powerpoint/2010/main" val="820038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
            <a:extLst>
              <a:ext uri="{FF2B5EF4-FFF2-40B4-BE49-F238E27FC236}">
                <a16:creationId xmlns:a16="http://schemas.microsoft.com/office/drawing/2014/main" id="{61DB8181-3224-4906-8A30-78FABF6D1188}"/>
              </a:ext>
            </a:extLst>
          </p:cNvPr>
          <p:cNvSpPr>
            <a:spLocks noGrp="1"/>
          </p:cNvSpPr>
          <p:nvPr>
            <p:ph type="body" idx="1"/>
          </p:nvPr>
        </p:nvSpPr>
        <p:spPr>
          <a:xfrm>
            <a:off x="552720" y="2052338"/>
            <a:ext cx="5253297" cy="494722"/>
          </a:xfrm>
        </p:spPr>
        <p:txBody>
          <a:bodyPr/>
          <a:lstStyle/>
          <a:p>
            <a:r>
              <a:rPr lang="en-US" dirty="0"/>
              <a:t>Go to the Harvard Referencing Handbook</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2"/>
          <a:srcRect l="1869" t="12605" r="2397" b="25779"/>
          <a:stretch/>
        </p:blipFill>
        <p:spPr>
          <a:xfrm>
            <a:off x="224345" y="2867574"/>
            <a:ext cx="6041907" cy="2595717"/>
          </a:xfrm>
          <a:prstGeom prst="rect">
            <a:avLst/>
          </a:prstGeom>
          <a:noFill/>
        </p:spPr>
      </p:pic>
      <p:sp>
        <p:nvSpPr>
          <p:cNvPr id="3" name="Content Placeholder 2"/>
          <p:cNvSpPr>
            <a:spLocks noGrp="1"/>
          </p:cNvSpPr>
          <p:nvPr>
            <p:ph sz="quarter" idx="4"/>
          </p:nvPr>
        </p:nvSpPr>
        <p:spPr>
          <a:xfrm>
            <a:off x="6479037" y="2128265"/>
            <a:ext cx="5275262" cy="3335026"/>
          </a:xfrm>
        </p:spPr>
        <p:txBody>
          <a:bodyPr>
            <a:normAutofit/>
          </a:bodyPr>
          <a:lstStyle/>
          <a:p>
            <a:pPr marL="0" indent="0">
              <a:buNone/>
            </a:pPr>
            <a:r>
              <a:rPr lang="en-GB" sz="2400" dirty="0"/>
              <a:t>Access the handbooks via the library webpages</a:t>
            </a:r>
          </a:p>
          <a:p>
            <a:pPr marL="0" indent="0">
              <a:buNone/>
            </a:pPr>
            <a:r>
              <a:rPr lang="en-GB" sz="2400" dirty="0">
                <a:hlinkClick r:id="rId3"/>
              </a:rPr>
              <a:t>Referencing Handbooks</a:t>
            </a:r>
            <a:endParaRPr lang="en-GB" sz="2400" dirty="0"/>
          </a:p>
          <a:p>
            <a:endParaRPr lang="en-GB" sz="2400" dirty="0"/>
          </a:p>
          <a:p>
            <a:pPr marL="0" indent="0">
              <a:buNone/>
            </a:pPr>
            <a:r>
              <a:rPr lang="en-GB" sz="2400" dirty="0"/>
              <a:t>The University also subscribes to RefWorks - help videos and set up instructions are available online</a:t>
            </a:r>
          </a:p>
          <a:p>
            <a:pPr marL="0" indent="0">
              <a:buNone/>
            </a:pPr>
            <a:r>
              <a:rPr lang="en-GB" sz="2400" dirty="0">
                <a:hlinkClick r:id="rId4"/>
              </a:rPr>
              <a:t>Refworks</a:t>
            </a:r>
            <a:endParaRPr lang="en-GB" sz="2400" dirty="0"/>
          </a:p>
        </p:txBody>
      </p:sp>
      <p:sp>
        <p:nvSpPr>
          <p:cNvPr id="2" name="Title 1"/>
          <p:cNvSpPr>
            <a:spLocks noGrp="1"/>
          </p:cNvSpPr>
          <p:nvPr>
            <p:ph type="title"/>
          </p:nvPr>
        </p:nvSpPr>
        <p:spPr>
          <a:xfrm>
            <a:off x="698242" y="265291"/>
            <a:ext cx="10795518" cy="1003916"/>
          </a:xfrm>
        </p:spPr>
        <p:txBody>
          <a:bodyPr anchor="b">
            <a:normAutofit/>
          </a:bodyPr>
          <a:lstStyle/>
          <a:p>
            <a:r>
              <a:rPr lang="en-GB" dirty="0"/>
              <a:t>Accessing the referencing handbooks</a:t>
            </a:r>
          </a:p>
        </p:txBody>
      </p:sp>
    </p:spTree>
    <p:extLst>
      <p:ext uri="{BB962C8B-B14F-4D97-AF65-F5344CB8AC3E}">
        <p14:creationId xmlns:p14="http://schemas.microsoft.com/office/powerpoint/2010/main" val="24615407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Help is always available</a:t>
            </a:r>
            <a:endParaRPr lang="en-GB" dirty="0"/>
          </a:p>
        </p:txBody>
      </p:sp>
      <p:sp>
        <p:nvSpPr>
          <p:cNvPr id="3" name="Content Placeholder 2"/>
          <p:cNvSpPr>
            <a:spLocks noGrp="1"/>
          </p:cNvSpPr>
          <p:nvPr>
            <p:ph sz="quarter" idx="10"/>
          </p:nvPr>
        </p:nvSpPr>
        <p:spPr>
          <a:xfrm>
            <a:off x="525247" y="1567550"/>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r>
              <a:rPr lang="en-GB" sz="2400" dirty="0">
                <a:latin typeface="Calibri"/>
                <a:cs typeface="Calibri"/>
              </a:rPr>
              <a:t>Telephone:   01792 481000 ex3105</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39281853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http://schemas.microsoft.com/office/2006/documentManagement/types"/>
    <ds:schemaRef ds:uri="http://schemas.microsoft.com/office/2006/metadata/properties"/>
    <ds:schemaRef ds:uri="http://purl.org/dc/elements/1.1/"/>
    <ds:schemaRef ds:uri="d6763200-d287-43bd-9663-450c381dd6d6"/>
    <ds:schemaRef ds:uri="http://schemas.openxmlformats.org/package/2006/metadata/core-properties"/>
    <ds:schemaRef ds:uri="http://purl.org/dc/terms/"/>
    <ds:schemaRef ds:uri="http://schemas.microsoft.com/office/infopath/2007/PartnerControls"/>
    <ds:schemaRef ds:uri="9c361958-d63d-4444-9986-5debd40b8faa"/>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2704</TotalTime>
  <Words>1926</Words>
  <Application>Microsoft Office PowerPoint</Application>
  <PresentationFormat>Widescreen</PresentationFormat>
  <Paragraphs>245</Paragraphs>
  <Slides>28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Calibri Light</vt:lpstr>
      <vt:lpstr>Lucida Sans</vt:lpstr>
      <vt:lpstr>Segoe UI</vt:lpstr>
      <vt:lpstr>Source Sans Pro</vt:lpstr>
      <vt:lpstr>Wingdings</vt:lpstr>
      <vt:lpstr>Office Theme</vt:lpstr>
      <vt:lpstr>Online Library Research Skills   MADE Students</vt:lpstr>
      <vt:lpstr>This session will cover</vt:lpstr>
      <vt:lpstr>Support the library provides</vt:lpstr>
      <vt:lpstr>Resources the library provides</vt:lpstr>
      <vt:lpstr>From the library webpage</vt:lpstr>
      <vt:lpstr>The Library Search</vt:lpstr>
      <vt:lpstr>Navigating the Library Search</vt:lpstr>
      <vt:lpstr>Accessing peer-reviewed articles</vt:lpstr>
      <vt:lpstr>Know your way around an online article</vt:lpstr>
      <vt:lpstr>Access ebooks via the catalogue</vt:lpstr>
      <vt:lpstr>Information in a book record</vt:lpstr>
      <vt:lpstr>Access ejournals via the catalogue</vt:lpstr>
      <vt:lpstr>Browse ejournals - Browzine</vt:lpstr>
      <vt:lpstr>Also search for individual ejournals</vt:lpstr>
      <vt:lpstr>Searching the Academic Databases</vt:lpstr>
      <vt:lpstr>Types of database collections</vt:lpstr>
      <vt:lpstr>Some useful databases</vt:lpstr>
      <vt:lpstr>Some useful databases</vt:lpstr>
      <vt:lpstr>Search for ebooks via Database Search</vt:lpstr>
      <vt:lpstr>Using video resources </vt:lpstr>
      <vt:lpstr>Open Access </vt:lpstr>
      <vt:lpstr>Open Access sources</vt:lpstr>
      <vt:lpstr>Hints and tips for searching.. </vt:lpstr>
      <vt:lpstr>Evaluating internet resources - RADAR</vt:lpstr>
      <vt:lpstr>Why is referencing important?</vt:lpstr>
      <vt:lpstr>Accessing the referencing handbooks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135</cp:revision>
  <dcterms:created xsi:type="dcterms:W3CDTF">2019-09-13T10:04:54Z</dcterms:created>
  <dcterms:modified xsi:type="dcterms:W3CDTF">2021-11-19T11:02:13Z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