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0" r:id="rId1"/>
    <p:sldMasterId id="2147483652" r:id="rId2"/>
    <p:sldMasterId id="2147483684" r:id="rId3"/>
  </p:sldMasterIdLst>
  <p:notesMasterIdLst>
    <p:notesMasterId r:id="rId30"/>
  </p:notesMasterIdLst>
  <p:handoutMasterIdLst>
    <p:handoutMasterId r:id="rId31"/>
  </p:handoutMasterIdLst>
  <p:sldIdLst>
    <p:sldId id="271" r:id="rId4"/>
    <p:sldId id="295" r:id="rId5"/>
    <p:sldId id="350" r:id="rId6"/>
    <p:sldId id="327" r:id="rId7"/>
    <p:sldId id="328" r:id="rId8"/>
    <p:sldId id="273" r:id="rId9"/>
    <p:sldId id="290" r:id="rId10"/>
    <p:sldId id="293" r:id="rId11"/>
    <p:sldId id="356" r:id="rId12"/>
    <p:sldId id="357" r:id="rId13"/>
    <p:sldId id="341" r:id="rId14"/>
    <p:sldId id="342" r:id="rId15"/>
    <p:sldId id="343" r:id="rId16"/>
    <p:sldId id="344" r:id="rId17"/>
    <p:sldId id="345" r:id="rId18"/>
    <p:sldId id="346" r:id="rId19"/>
    <p:sldId id="347" r:id="rId20"/>
    <p:sldId id="348" r:id="rId21"/>
    <p:sldId id="339" r:id="rId22"/>
    <p:sldId id="289" r:id="rId23"/>
    <p:sldId id="359" r:id="rId24"/>
    <p:sldId id="360" r:id="rId25"/>
    <p:sldId id="361" r:id="rId26"/>
    <p:sldId id="358" r:id="rId27"/>
    <p:sldId id="340" r:id="rId28"/>
    <p:sldId id="260" r:id="rId29"/>
  </p:sldIdLst>
  <p:sldSz cx="12192000" cy="6858000"/>
  <p:notesSz cx="6858000" cy="9144000"/>
  <p:defaultTextStyle>
    <a:defPPr>
      <a:defRPr lang="en-US"/>
    </a:defPPr>
    <a:lvl1pPr marL="0" algn="l" defTabSz="914286" rtl="0" eaLnBrk="1" latinLnBrk="0" hangingPunct="1">
      <a:defRPr sz="1800" kern="1200">
        <a:solidFill>
          <a:schemeClr val="tx1"/>
        </a:solidFill>
        <a:latin typeface="+mn-lt"/>
        <a:ea typeface="+mn-ea"/>
        <a:cs typeface="+mn-cs"/>
      </a:defRPr>
    </a:lvl1pPr>
    <a:lvl2pPr marL="457144" algn="l" defTabSz="914286" rtl="0" eaLnBrk="1" latinLnBrk="0" hangingPunct="1">
      <a:defRPr sz="1800" kern="1200">
        <a:solidFill>
          <a:schemeClr val="tx1"/>
        </a:solidFill>
        <a:latin typeface="+mn-lt"/>
        <a:ea typeface="+mn-ea"/>
        <a:cs typeface="+mn-cs"/>
      </a:defRPr>
    </a:lvl2pPr>
    <a:lvl3pPr marL="914286" algn="l" defTabSz="914286" rtl="0" eaLnBrk="1" latinLnBrk="0" hangingPunct="1">
      <a:defRPr sz="1800" kern="1200">
        <a:solidFill>
          <a:schemeClr val="tx1"/>
        </a:solidFill>
        <a:latin typeface="+mn-lt"/>
        <a:ea typeface="+mn-ea"/>
        <a:cs typeface="+mn-cs"/>
      </a:defRPr>
    </a:lvl3pPr>
    <a:lvl4pPr marL="1371429" algn="l" defTabSz="914286" rtl="0" eaLnBrk="1" latinLnBrk="0" hangingPunct="1">
      <a:defRPr sz="1800" kern="1200">
        <a:solidFill>
          <a:schemeClr val="tx1"/>
        </a:solidFill>
        <a:latin typeface="+mn-lt"/>
        <a:ea typeface="+mn-ea"/>
        <a:cs typeface="+mn-cs"/>
      </a:defRPr>
    </a:lvl4pPr>
    <a:lvl5pPr marL="1828571" algn="l" defTabSz="914286" rtl="0" eaLnBrk="1" latinLnBrk="0" hangingPunct="1">
      <a:defRPr sz="1800" kern="1200">
        <a:solidFill>
          <a:schemeClr val="tx1"/>
        </a:solidFill>
        <a:latin typeface="+mn-lt"/>
        <a:ea typeface="+mn-ea"/>
        <a:cs typeface="+mn-cs"/>
      </a:defRPr>
    </a:lvl5pPr>
    <a:lvl6pPr marL="2285715" algn="l" defTabSz="914286" rtl="0" eaLnBrk="1" latinLnBrk="0" hangingPunct="1">
      <a:defRPr sz="1800" kern="1200">
        <a:solidFill>
          <a:schemeClr val="tx1"/>
        </a:solidFill>
        <a:latin typeface="+mn-lt"/>
        <a:ea typeface="+mn-ea"/>
        <a:cs typeface="+mn-cs"/>
      </a:defRPr>
    </a:lvl6pPr>
    <a:lvl7pPr marL="2742857" algn="l" defTabSz="914286" rtl="0" eaLnBrk="1" latinLnBrk="0" hangingPunct="1">
      <a:defRPr sz="1800" kern="1200">
        <a:solidFill>
          <a:schemeClr val="tx1"/>
        </a:solidFill>
        <a:latin typeface="+mn-lt"/>
        <a:ea typeface="+mn-ea"/>
        <a:cs typeface="+mn-cs"/>
      </a:defRPr>
    </a:lvl7pPr>
    <a:lvl8pPr marL="3200000" algn="l" defTabSz="914286" rtl="0" eaLnBrk="1" latinLnBrk="0" hangingPunct="1">
      <a:defRPr sz="1800" kern="1200">
        <a:solidFill>
          <a:schemeClr val="tx1"/>
        </a:solidFill>
        <a:latin typeface="+mn-lt"/>
        <a:ea typeface="+mn-ea"/>
        <a:cs typeface="+mn-cs"/>
      </a:defRPr>
    </a:lvl8pPr>
    <a:lvl9pPr marL="3657144" algn="l" defTabSz="914286"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52"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7900"/>
    <a:srgbClr val="FB8404"/>
    <a:srgbClr val="FBC307"/>
    <a:srgbClr val="FB9B06"/>
    <a:srgbClr val="7D7D7D"/>
    <a:srgbClr val="A5AAAE"/>
    <a:srgbClr val="BABFC2"/>
    <a:srgbClr val="E7E5E6"/>
    <a:srgbClr val="FF7F00"/>
    <a:srgbClr val="6060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549" autoAdjust="0"/>
    <p:restoredTop sz="75179"/>
  </p:normalViewPr>
  <p:slideViewPr>
    <p:cSldViewPr snapToGrid="0">
      <p:cViewPr>
        <p:scale>
          <a:sx n="74" d="100"/>
          <a:sy n="74" d="100"/>
        </p:scale>
        <p:origin x="1840" y="40"/>
      </p:cViewPr>
      <p:guideLst>
        <p:guide orient="horz" pos="2352"/>
        <p:guide pos="3840"/>
      </p:guideLst>
    </p:cSldViewPr>
  </p:slideViewPr>
  <p:outlineViewPr>
    <p:cViewPr>
      <p:scale>
        <a:sx n="33" d="100"/>
        <a:sy n="33" d="100"/>
      </p:scale>
      <p:origin x="0" y="-6120"/>
    </p:cViewPr>
  </p:outlineViewPr>
  <p:notesTextViewPr>
    <p:cViewPr>
      <p:scale>
        <a:sx n="3" d="2"/>
        <a:sy n="3" d="2"/>
      </p:scale>
      <p:origin x="0" y="0"/>
    </p:cViewPr>
  </p:notesTextViewPr>
  <p:notesViewPr>
    <p:cSldViewPr snapToGrid="0">
      <p:cViewPr>
        <p:scale>
          <a:sx n="136" d="100"/>
          <a:sy n="136" d="100"/>
        </p:scale>
        <p:origin x="2208" y="14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handoutMaster" Target="handoutMasters/handout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5.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dPt>
            <c:idx val="0"/>
            <c:bubble3D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extLst>
              <c:ext xmlns:c16="http://schemas.microsoft.com/office/drawing/2014/chart" uri="{C3380CC4-5D6E-409C-BE32-E72D297353CC}">
                <c16:uniqueId val="{00000001-AFD0-F545-8CE8-0817BAF1A7EF}"/>
              </c:ext>
            </c:extLst>
          </c:dPt>
          <c:dPt>
            <c:idx val="1"/>
            <c:bubble3D val="0"/>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c:spPr>
            <c:extLst>
              <c:ext xmlns:c16="http://schemas.microsoft.com/office/drawing/2014/chart" uri="{C3380CC4-5D6E-409C-BE32-E72D297353CC}">
                <c16:uniqueId val="{00000003-AFD0-F545-8CE8-0817BAF1A7EF}"/>
              </c:ext>
            </c:extLst>
          </c:dPt>
          <c:dLbls>
            <c:dLbl>
              <c:idx val="0"/>
              <c:layout>
                <c:manualLayout>
                  <c:x val="-0.18333322397200399"/>
                  <c:y val="0.125"/>
                </c:manualLayout>
              </c:layout>
              <c:tx>
                <c:rich>
                  <a:bodyPr rot="0" spcFirstLastPara="1" vertOverflow="ellipsis" vert="horz" wrap="square" lIns="38100" tIns="19050" rIns="38100" bIns="19050" anchor="ctr" anchorCtr="1">
                    <a:spAutoFit/>
                  </a:bodyPr>
                  <a:lstStyle/>
                  <a:p>
                    <a:pPr>
                      <a:defRPr sz="2800" b="0" i="0" u="none" strike="noStrike" kern="1200" baseline="0">
                        <a:solidFill>
                          <a:srgbClr val="F27900"/>
                        </a:solidFill>
                        <a:latin typeface="+mn-lt"/>
                        <a:ea typeface="+mn-ea"/>
                        <a:cs typeface="+mn-cs"/>
                      </a:defRPr>
                    </a:pPr>
                    <a:r>
                      <a:rPr lang="en-US" sz="2800" dirty="0">
                        <a:solidFill>
                          <a:srgbClr val="F27900"/>
                        </a:solidFill>
                      </a:rPr>
                      <a:t>F=</a:t>
                    </a:r>
                    <a:fld id="{CC41E141-FECF-D74D-8C19-6D3DE81E08F6}" type="PERCENTAGE">
                      <a:rPr lang="en-US" sz="2800" smtClean="0">
                        <a:solidFill>
                          <a:srgbClr val="F27900"/>
                        </a:solidFill>
                      </a:rPr>
                      <a:pPr>
                        <a:defRPr sz="2800">
                          <a:solidFill>
                            <a:srgbClr val="F27900"/>
                          </a:solidFill>
                        </a:defRPr>
                      </a:pPr>
                      <a:t>[PERCENTAGE]</a:t>
                    </a:fld>
                    <a:endParaRPr lang="en-US" sz="2800" dirty="0">
                      <a:solidFill>
                        <a:srgbClr val="F27900"/>
                      </a:solidFill>
                    </a:endParaRPr>
                  </a:p>
                </c:rich>
              </c:tx>
              <c:spPr>
                <a:noFill/>
                <a:ln>
                  <a:noFill/>
                </a:ln>
                <a:effectLst/>
              </c:spPr>
              <c:txPr>
                <a:bodyPr rot="0" spcFirstLastPara="1" vertOverflow="ellipsis" vert="horz" wrap="square" lIns="38100" tIns="19050" rIns="38100" bIns="19050" anchor="ctr" anchorCtr="1">
                  <a:spAutoFit/>
                </a:bodyPr>
                <a:lstStyle/>
                <a:p>
                  <a:pPr>
                    <a:defRPr sz="2800" b="0" i="0" u="none" strike="noStrike" kern="1200" baseline="0">
                      <a:solidFill>
                        <a:srgbClr val="F27900"/>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15:layout>
                    <c:manualLayout>
                      <c:w val="0.39609733158355198"/>
                      <c:h val="0.31194444444444402"/>
                    </c:manualLayout>
                  </c15:layout>
                  <c15:dlblFieldTable/>
                  <c15:showDataLabelsRange val="0"/>
                </c:ext>
                <c:ext xmlns:c16="http://schemas.microsoft.com/office/drawing/2014/chart" uri="{C3380CC4-5D6E-409C-BE32-E72D297353CC}">
                  <c16:uniqueId val="{00000001-AFD0-F545-8CE8-0817BAF1A7EF}"/>
                </c:ext>
              </c:extLst>
            </c:dLbl>
            <c:dLbl>
              <c:idx val="1"/>
              <c:delete val="1"/>
              <c:extLst>
                <c:ext xmlns:c15="http://schemas.microsoft.com/office/drawing/2012/chart" uri="{CE6537A1-D6FC-4f65-9D91-7224C49458BB}"/>
                <c:ext xmlns:c16="http://schemas.microsoft.com/office/drawing/2014/chart" uri="{C3380CC4-5D6E-409C-BE32-E72D297353CC}">
                  <c16:uniqueId val="{00000003-AFD0-F545-8CE8-0817BAF1A7EF}"/>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showLegendKey val="0"/>
            <c:showVal val="0"/>
            <c:showCatName val="0"/>
            <c:showSerName val="0"/>
            <c:showPercent val="1"/>
            <c:showBubbleSize val="0"/>
            <c:showLeaderLines val="0"/>
            <c:extLst>
              <c:ext xmlns:c15="http://schemas.microsoft.com/office/drawing/2012/chart" uri="{CE6537A1-D6FC-4f65-9D91-7224C49458BB}"/>
            </c:extLst>
          </c:dLbls>
          <c:val>
            <c:numRef>
              <c:f>Sheet1!$N$22:$N$23</c:f>
              <c:numCache>
                <c:formatCode>General</c:formatCode>
                <c:ptCount val="2"/>
                <c:pt idx="0">
                  <c:v>38</c:v>
                </c:pt>
                <c:pt idx="1">
                  <c:v>62</c:v>
                </c:pt>
              </c:numCache>
            </c:numRef>
          </c:val>
          <c:extLst>
            <c:ext xmlns:c16="http://schemas.microsoft.com/office/drawing/2014/chart" uri="{C3380CC4-5D6E-409C-BE32-E72D297353CC}">
              <c16:uniqueId val="{00000004-AFD0-F545-8CE8-0817BAF1A7EF}"/>
            </c:ext>
          </c:extLst>
        </c:ser>
        <c:dLbls>
          <c:showLegendKey val="0"/>
          <c:showVal val="0"/>
          <c:showCatName val="0"/>
          <c:showSerName val="0"/>
          <c:showPercent val="1"/>
          <c:showBubbleSize val="0"/>
          <c:showLeaderLines val="0"/>
        </c:dLbls>
        <c:firstSliceAng val="0"/>
        <c:holeSize val="75"/>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5">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C2EE350-9948-D94A-8721-11DB2D5423C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5FDBE6F-5D17-B743-9B8D-1D331FF3D43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BD7C0C6-5FFA-6942-9842-3327B8743D6C}" type="datetimeFigureOut">
              <a:rPr lang="en-US" smtClean="0"/>
              <a:t>5/26/20</a:t>
            </a:fld>
            <a:endParaRPr lang="en-US"/>
          </a:p>
        </p:txBody>
      </p:sp>
      <p:sp>
        <p:nvSpPr>
          <p:cNvPr id="4" name="Footer Placeholder 3">
            <a:extLst>
              <a:ext uri="{FF2B5EF4-FFF2-40B4-BE49-F238E27FC236}">
                <a16:creationId xmlns:a16="http://schemas.microsoft.com/office/drawing/2014/main" id="{9E674542-4CF6-A54B-A8EF-BA36EF5ABE8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18A636B-3683-1E46-A8DC-D20FB6B367A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6E7E1D1-ED01-1F4C-944B-4524D1CA9392}" type="slidenum">
              <a:rPr lang="en-US" smtClean="0"/>
              <a:t>‹#›</a:t>
            </a:fld>
            <a:endParaRPr lang="en-US"/>
          </a:p>
        </p:txBody>
      </p:sp>
    </p:spTree>
    <p:extLst>
      <p:ext uri="{BB962C8B-B14F-4D97-AF65-F5344CB8AC3E}">
        <p14:creationId xmlns:p14="http://schemas.microsoft.com/office/powerpoint/2010/main" val="10682575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3CAE34-CE36-8943-80CF-7FC0DDF6D3E4}" type="datetimeFigureOut">
              <a:rPr lang="en-US" smtClean="0"/>
              <a:t>5/26/20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822572-5453-5C42-8935-73D13D1777C6}" type="slidenum">
              <a:rPr lang="en-US" smtClean="0"/>
              <a:t>‹#›</a:t>
            </a:fld>
            <a:endParaRPr lang="en-US"/>
          </a:p>
        </p:txBody>
      </p:sp>
    </p:spTree>
    <p:extLst>
      <p:ext uri="{BB962C8B-B14F-4D97-AF65-F5344CB8AC3E}">
        <p14:creationId xmlns:p14="http://schemas.microsoft.com/office/powerpoint/2010/main" val="3438823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Good Afternoon, </a:t>
            </a:r>
          </a:p>
          <a:p>
            <a:pPr algn="just"/>
            <a:endParaRPr lang="en-US" dirty="0"/>
          </a:p>
          <a:p>
            <a:pPr algn="just"/>
            <a:r>
              <a:rPr lang="en-US" dirty="0"/>
              <a:t>My name is Simon Williams</a:t>
            </a:r>
          </a:p>
          <a:p>
            <a:pPr algn="just"/>
            <a:endParaRPr lang="en-US"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US" dirty="0"/>
              <a:t>This my Viva, which is</a:t>
            </a:r>
            <a:r>
              <a:rPr lang="is-IS" dirty="0"/>
              <a:t>…</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is-IS" sz="1200" b="1"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1" dirty="0"/>
              <a:t>A Study into Accident Reporting within Small to Medium Enterprises in the Repair and Maintenance Sector in South Wales.</a:t>
            </a:r>
          </a:p>
          <a:p>
            <a:endParaRPr lang="en-US" dirty="0"/>
          </a:p>
        </p:txBody>
      </p:sp>
      <p:sp>
        <p:nvSpPr>
          <p:cNvPr id="4" name="Slide Number Placeholder 3"/>
          <p:cNvSpPr>
            <a:spLocks noGrp="1"/>
          </p:cNvSpPr>
          <p:nvPr>
            <p:ph type="sldNum" sz="quarter" idx="5"/>
          </p:nvPr>
        </p:nvSpPr>
        <p:spPr/>
        <p:txBody>
          <a:bodyPr/>
          <a:lstStyle/>
          <a:p>
            <a:fld id="{10822572-5453-5C42-8935-73D13D1777C6}" type="slidenum">
              <a:rPr lang="en-US" smtClean="0"/>
              <a:t>1</a:t>
            </a:fld>
            <a:endParaRPr lang="en-US"/>
          </a:p>
        </p:txBody>
      </p:sp>
    </p:spTree>
    <p:extLst>
      <p:ext uri="{BB962C8B-B14F-4D97-AF65-F5344CB8AC3E}">
        <p14:creationId xmlns:p14="http://schemas.microsoft.com/office/powerpoint/2010/main" val="21152515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t>The scope of the presentation will begin with a brief overview of the research background.</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t>I will then discuss my aims and objectives for the research.</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t>I will discuss with help from the literature Review, how this research contributed to knowledge and attempted to fill gaps.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t>I will describe my research methodology and give justification for the selection of the methods I used.</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t>I will then go through the results of the research, explain the limitations and finish with a conclusion and recommendations future research.</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1" dirty="0"/>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p>
        </p:txBody>
      </p:sp>
      <p:sp>
        <p:nvSpPr>
          <p:cNvPr id="4" name="Slide Number Placeholder 3"/>
          <p:cNvSpPr>
            <a:spLocks noGrp="1"/>
          </p:cNvSpPr>
          <p:nvPr>
            <p:ph type="sldNum" sz="quarter" idx="5"/>
          </p:nvPr>
        </p:nvSpPr>
        <p:spPr/>
        <p:txBody>
          <a:bodyPr/>
          <a:lstStyle/>
          <a:p>
            <a:fld id="{10822572-5453-5C42-8935-73D13D1777C6}" type="slidenum">
              <a:rPr lang="en-US" smtClean="0"/>
              <a:t>2</a:t>
            </a:fld>
            <a:endParaRPr lang="en-US"/>
          </a:p>
        </p:txBody>
      </p:sp>
    </p:spTree>
    <p:extLst>
      <p:ext uri="{BB962C8B-B14F-4D97-AF65-F5344CB8AC3E}">
        <p14:creationId xmlns:p14="http://schemas.microsoft.com/office/powerpoint/2010/main" val="8567633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61925"/>
            <a:ext cx="5486400" cy="3086100"/>
          </a:xfrm>
        </p:spPr>
      </p:sp>
      <p:sp>
        <p:nvSpPr>
          <p:cNvPr id="3" name="Notes Placeholder 2"/>
          <p:cNvSpPr>
            <a:spLocks noGrp="1"/>
          </p:cNvSpPr>
          <p:nvPr>
            <p:ph type="body" idx="1"/>
          </p:nvPr>
        </p:nvSpPr>
        <p:spPr>
          <a:xfrm>
            <a:off x="685800" y="3448443"/>
            <a:ext cx="5486400" cy="4284663"/>
          </a:xfrm>
        </p:spPr>
        <p:txBody>
          <a:bodyPr/>
          <a:lstStyle/>
          <a:p>
            <a:pPr algn="just"/>
            <a:r>
              <a:rPr lang="en-US" dirty="0"/>
              <a:t>The research background begins with the introduction of The Health and Safety at Work act 1974. This act was brought in, to bring all industries under the umbrella of one piece of primary legislation.</a:t>
            </a:r>
          </a:p>
          <a:p>
            <a:pPr algn="just"/>
            <a:endParaRPr lang="en-US"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US" dirty="0"/>
              <a:t>Following the introduction of the HSWA 1974 a secondary piece of legislation in the form of the </a:t>
            </a:r>
            <a:r>
              <a:rPr lang="en-GB" sz="1200" b="1" dirty="0">
                <a:ea typeface="Times New Roman" panose="02020603050405020304" pitchFamily="18" charset="0"/>
              </a:rPr>
              <a:t>Reporting of Injuries Diseases and Dangerous Occurrences Regulations 1985 (RIDDOR 1985) </a:t>
            </a:r>
            <a:r>
              <a:rPr lang="en-US" sz="1200" b="1" dirty="0">
                <a:ea typeface="Times New Roman" panose="02020603050405020304" pitchFamily="18" charset="0"/>
              </a:rPr>
              <a:t>was introduced.</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1200" b="1" dirty="0">
              <a:ea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b="1" dirty="0">
                <a:ea typeface="Times New Roman" panose="02020603050405020304" pitchFamily="18" charset="0"/>
              </a:rPr>
              <a:t>This very important piece of</a:t>
            </a:r>
            <a:r>
              <a:rPr lang="en-US" sz="1200" b="1" baseline="0" dirty="0">
                <a:ea typeface="Times New Roman" panose="02020603050405020304" pitchFamily="18" charset="0"/>
              </a:rPr>
              <a:t> </a:t>
            </a:r>
            <a:r>
              <a:rPr lang="en-US" sz="1200" b="1" dirty="0">
                <a:ea typeface="Times New Roman" panose="02020603050405020304" pitchFamily="18" charset="0"/>
              </a:rPr>
              <a:t>legislation</a:t>
            </a:r>
            <a:r>
              <a:rPr lang="en-US" sz="1200" b="1" baseline="0" dirty="0">
                <a:ea typeface="Times New Roman" panose="02020603050405020304" pitchFamily="18" charset="0"/>
              </a:rPr>
              <a:t> made it a requirement for companies to appoint a</a:t>
            </a:r>
            <a:r>
              <a:rPr lang="is-IS" sz="1200" b="1" baseline="0" dirty="0">
                <a:ea typeface="Times New Roman" panose="02020603050405020304" pitchFamily="18" charset="0"/>
              </a:rPr>
              <a:t>…</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1200" b="1" baseline="0" dirty="0">
              <a:ea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effectLst/>
                <a:latin typeface="+mn-lt"/>
                <a:ea typeface="+mn-ea"/>
                <a:cs typeface="+mn-cs"/>
              </a:rPr>
              <a:t>'responsible person' to notify the HSE where a person dies or sustains any injuries in connection with a work activity’.</a:t>
            </a:r>
            <a:endParaRPr lang="en-US" sz="1200" b="0" dirty="0">
              <a:ea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1200" b="1"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b="1" dirty="0"/>
              <a:t>Figures released by The Health and Safety Executive 2018 reported that </a:t>
            </a:r>
            <a:r>
              <a:rPr lang="en-GB" sz="1200" dirty="0"/>
              <a:t>the rate of self-reported workplace non-fatal injuries had reduced by an estimated 50% and employer reported non-fatal injuries had also decreased by an estimated 58% since 1986.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t>The report, brought with it the assumption that as a result of the of the introduction of these pieces of legislation fatal and non-fatal accident had reduced significantly.</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1"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b="1" dirty="0"/>
              <a:t>T</a:t>
            </a:r>
            <a:r>
              <a:rPr lang="en-GB" sz="1200" b="1" dirty="0"/>
              <a:t>here is </a:t>
            </a:r>
            <a:r>
              <a:rPr lang="en-GB" b="1" dirty="0"/>
              <a:t>however, </a:t>
            </a:r>
            <a:r>
              <a:rPr lang="en-GB" sz="1200" b="1" dirty="0"/>
              <a:t>a growing body of </a:t>
            </a:r>
            <a:r>
              <a:rPr lang="en-GB" sz="1200" b="0" dirty="0"/>
              <a:t>research</a:t>
            </a:r>
            <a:r>
              <a:rPr lang="en-GB" sz="1200" b="1" dirty="0"/>
              <a:t> </a:t>
            </a:r>
            <a:r>
              <a:rPr lang="en-GB" sz="1200" dirty="0"/>
              <a:t>tells us that the number of reported accidents at work are just a proportion of the actual numbers of workplace accidents.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t>This is an important topic to all industries and to see if the existing body</a:t>
            </a:r>
            <a:r>
              <a:rPr lang="en-GB" sz="1200" baseline="0" dirty="0"/>
              <a:t> of research held weight I decided that I would undertake research into this area.</a:t>
            </a:r>
            <a:endParaRPr lang="en-GB" sz="1200" dirty="0"/>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1"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t>This brings us onto the aims and objectives of this research.</a:t>
            </a:r>
            <a:endParaRPr lang="en-GB" sz="1200" b="1" dirty="0"/>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p>
        </p:txBody>
      </p:sp>
      <p:sp>
        <p:nvSpPr>
          <p:cNvPr id="4" name="Slide Number Placeholder 3"/>
          <p:cNvSpPr>
            <a:spLocks noGrp="1"/>
          </p:cNvSpPr>
          <p:nvPr>
            <p:ph type="sldNum" sz="quarter" idx="5"/>
          </p:nvPr>
        </p:nvSpPr>
        <p:spPr/>
        <p:txBody>
          <a:bodyPr/>
          <a:lstStyle/>
          <a:p>
            <a:fld id="{10822572-5453-5C42-8935-73D13D1777C6}" type="slidenum">
              <a:rPr lang="en-US" smtClean="0"/>
              <a:t>3</a:t>
            </a:fld>
            <a:endParaRPr lang="en-US"/>
          </a:p>
        </p:txBody>
      </p:sp>
    </p:spTree>
    <p:extLst>
      <p:ext uri="{BB962C8B-B14F-4D97-AF65-F5344CB8AC3E}">
        <p14:creationId xmlns:p14="http://schemas.microsoft.com/office/powerpoint/2010/main" val="18102598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The aim of this research was to investigate the under-reporting of accidents within SME's operating in the repair and maintenance sector in South Wales.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The research also sought to test using the ‘Proof of Concept’ whether technology could contribute to the advancement of accident reporting.</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fld id="{10822572-5453-5C42-8935-73D13D1777C6}" type="slidenum">
              <a:rPr lang="en-US" smtClean="0"/>
              <a:t>4</a:t>
            </a:fld>
            <a:endParaRPr lang="en-US"/>
          </a:p>
        </p:txBody>
      </p:sp>
    </p:spTree>
    <p:extLst>
      <p:ext uri="{BB962C8B-B14F-4D97-AF65-F5344CB8AC3E}">
        <p14:creationId xmlns:p14="http://schemas.microsoft.com/office/powerpoint/2010/main" val="29354343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Following some background research I formulated a number of objectives that I felt could contribute to current knowledge in this area. These were to:</a:t>
            </a:r>
          </a:p>
          <a:p>
            <a:pPr algn="just"/>
            <a:endParaRPr lang="en-US" dirty="0"/>
          </a:p>
          <a:p>
            <a:pPr lvl="0" algn="just"/>
            <a:r>
              <a:rPr lang="en-GB" sz="1200" kern="1200" dirty="0">
                <a:solidFill>
                  <a:schemeClr val="tx1"/>
                </a:solidFill>
                <a:effectLst/>
                <a:latin typeface="+mn-lt"/>
                <a:ea typeface="+mn-ea"/>
                <a:cs typeface="+mn-cs"/>
              </a:rPr>
              <a:t>1. Identify the reasons operatives do not report accidents </a:t>
            </a:r>
          </a:p>
          <a:p>
            <a:pPr lvl="0" algn="just"/>
            <a:endParaRPr lang="en-GB" sz="1200" kern="1200" dirty="0">
              <a:solidFill>
                <a:schemeClr val="tx1"/>
              </a:solidFill>
              <a:effectLst/>
              <a:latin typeface="+mn-lt"/>
              <a:ea typeface="+mn-ea"/>
              <a:cs typeface="+mn-cs"/>
            </a:endParaRPr>
          </a:p>
          <a:p>
            <a:pPr lvl="0" algn="just"/>
            <a:r>
              <a:rPr lang="en-GB" sz="1200" kern="1200" dirty="0">
                <a:solidFill>
                  <a:schemeClr val="tx1"/>
                </a:solidFill>
                <a:effectLst/>
                <a:latin typeface="+mn-lt"/>
                <a:ea typeface="+mn-ea"/>
                <a:cs typeface="+mn-cs"/>
              </a:rPr>
              <a:t>2. Identify whether management attitudes influence the reporting of accidents</a:t>
            </a:r>
          </a:p>
          <a:p>
            <a:pPr algn="just"/>
            <a:r>
              <a:rPr lang="en-GB" sz="1200" kern="1200" dirty="0">
                <a:solidFill>
                  <a:schemeClr val="tx1"/>
                </a:solidFill>
                <a:effectLst/>
                <a:latin typeface="+mn-lt"/>
                <a:ea typeface="+mn-ea"/>
                <a:cs typeface="+mn-cs"/>
              </a:rPr>
              <a:t> </a:t>
            </a:r>
          </a:p>
          <a:p>
            <a:pPr lvl="0" algn="just"/>
            <a:r>
              <a:rPr lang="en-GB" sz="1200" kern="1200" dirty="0">
                <a:solidFill>
                  <a:schemeClr val="tx1"/>
                </a:solidFill>
                <a:effectLst/>
                <a:latin typeface="+mn-lt"/>
                <a:ea typeface="+mn-ea"/>
                <a:cs typeface="+mn-cs"/>
              </a:rPr>
              <a:t>3. Identify whether the use of technology could potentially influence employee accident reporting.</a:t>
            </a:r>
          </a:p>
          <a:p>
            <a:pPr lvl="0" algn="just"/>
            <a:endParaRPr lang="en-US" sz="12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I will now show the research</a:t>
            </a:r>
            <a:r>
              <a:rPr lang="en-US" sz="1200" b="1" baseline="0" dirty="0"/>
              <a:t> gap and how I believe this research could contribute to knowledge. </a:t>
            </a:r>
            <a:endParaRPr lang="en-US" sz="1200" b="1" dirty="0"/>
          </a:p>
        </p:txBody>
      </p:sp>
      <p:sp>
        <p:nvSpPr>
          <p:cNvPr id="4" name="Slide Number Placeholder 3"/>
          <p:cNvSpPr>
            <a:spLocks noGrp="1"/>
          </p:cNvSpPr>
          <p:nvPr>
            <p:ph type="sldNum" sz="quarter" idx="5"/>
          </p:nvPr>
        </p:nvSpPr>
        <p:spPr/>
        <p:txBody>
          <a:bodyPr/>
          <a:lstStyle/>
          <a:p>
            <a:fld id="{10822572-5453-5C42-8935-73D13D1777C6}" type="slidenum">
              <a:rPr lang="en-US" smtClean="0"/>
              <a:t>5</a:t>
            </a:fld>
            <a:endParaRPr lang="en-US"/>
          </a:p>
        </p:txBody>
      </p:sp>
    </p:spTree>
    <p:extLst>
      <p:ext uri="{BB962C8B-B14F-4D97-AF65-F5344CB8AC3E}">
        <p14:creationId xmlns:p14="http://schemas.microsoft.com/office/powerpoint/2010/main" val="866169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434840"/>
          </a:xfrm>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dirty="0"/>
              <a:t>The literature review identified that they was a significant gap into research undertaken within the repair and maintenance sector.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dirty="0"/>
          </a:p>
          <a:p>
            <a:pPr lvl="0" algn="just">
              <a:defRPr/>
            </a:pPr>
            <a:r>
              <a:rPr lang="en-GB" dirty="0"/>
              <a:t>Chan &amp; Hon, (2016) stated that Health and safety research within the repair and maintenance sector is an almost unchartered topic. They stated it is an area of rising importance internationally and has long been overlooked. So any research in this area would undoubtedly</a:t>
            </a:r>
            <a:r>
              <a:rPr lang="en-GB" baseline="0" dirty="0"/>
              <a:t> contribute to knowledge in this area.</a:t>
            </a:r>
          </a:p>
          <a:p>
            <a:pPr lvl="0" algn="just">
              <a:defRPr/>
            </a:pPr>
            <a:endParaRPr lang="en-GB" baseline="0" dirty="0"/>
          </a:p>
          <a:p>
            <a:pPr lvl="0" algn="just">
              <a:defRPr/>
            </a:pPr>
            <a:r>
              <a:rPr lang="en-GB" baseline="0" dirty="0"/>
              <a:t>P</a:t>
            </a:r>
            <a:r>
              <a:rPr lang="en-GB" dirty="0"/>
              <a:t>ast research has found that in areas where job insecurity and high unemployment are prevalent, the rate at which accidents are under-reported increases. This research is conducted in South Wales, which holds the lowest GDP per Capita in the UK (Eurostat, 2018). </a:t>
            </a:r>
          </a:p>
          <a:p>
            <a:pPr algn="just">
              <a:defRPr/>
            </a:pPr>
            <a:endParaRPr lang="en-US"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t>Very little research - Management Influence on Accident Reporting</a:t>
            </a:r>
            <a:r>
              <a:rPr lang="en-GB" dirty="0"/>
              <a:t> - Palali and Van Ours (2017)</a:t>
            </a:r>
            <a:r>
              <a:rPr lang="en-GB" sz="1200" dirty="0"/>
              <a:t>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effectLst/>
              </a:rPr>
              <a:t>By focusing the research on under-represented areas. I feel I have been able to show that there is a gap research and this research would contribute to knowledge.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effectLst/>
            </a:endParaRPr>
          </a:p>
        </p:txBody>
      </p:sp>
      <p:sp>
        <p:nvSpPr>
          <p:cNvPr id="4" name="Slide Number Placeholder 3"/>
          <p:cNvSpPr>
            <a:spLocks noGrp="1"/>
          </p:cNvSpPr>
          <p:nvPr>
            <p:ph type="sldNum" sz="quarter" idx="5"/>
          </p:nvPr>
        </p:nvSpPr>
        <p:spPr/>
        <p:txBody>
          <a:bodyPr/>
          <a:lstStyle/>
          <a:p>
            <a:fld id="{10822572-5453-5C42-8935-73D13D1777C6}" type="slidenum">
              <a:rPr lang="en-US" smtClean="0"/>
              <a:t>6</a:t>
            </a:fld>
            <a:endParaRPr lang="en-US"/>
          </a:p>
        </p:txBody>
      </p:sp>
    </p:spTree>
    <p:extLst>
      <p:ext uri="{BB962C8B-B14F-4D97-AF65-F5344CB8AC3E}">
        <p14:creationId xmlns:p14="http://schemas.microsoft.com/office/powerpoint/2010/main" val="15020816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dirty="0"/>
              <a:t>The literature review identified all the major leaders in this area of research such as Pransky, Probst, Taylor-Moore and Tucker.</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US" dirty="0"/>
              <a:t>I began by broadly explaining the origins of Health and safety in the UK and then narrowed my research to the specific which looked at the under-reporting of accidents.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US" dirty="0"/>
              <a:t>I then conducted my research into an unexplored area of Accident reporting within Small to Medium enterprises in the repair and maintenance sector in South Wales.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US" dirty="0"/>
              <a:t>I will</a:t>
            </a:r>
            <a:r>
              <a:rPr lang="en-US" baseline="0" dirty="0"/>
              <a:t> now discuss my Research Methodology and the methods used to complete the research.</a:t>
            </a:r>
            <a:endParaRPr lang="en-US" dirty="0"/>
          </a:p>
          <a:p>
            <a:endParaRPr lang="en-US" dirty="0"/>
          </a:p>
        </p:txBody>
      </p:sp>
      <p:sp>
        <p:nvSpPr>
          <p:cNvPr id="4" name="Slide Number Placeholder 3"/>
          <p:cNvSpPr>
            <a:spLocks noGrp="1"/>
          </p:cNvSpPr>
          <p:nvPr>
            <p:ph type="sldNum" sz="quarter" idx="5"/>
          </p:nvPr>
        </p:nvSpPr>
        <p:spPr/>
        <p:txBody>
          <a:bodyPr/>
          <a:lstStyle/>
          <a:p>
            <a:fld id="{10822572-5453-5C42-8935-73D13D1777C6}" type="slidenum">
              <a:rPr lang="en-US" smtClean="0"/>
              <a:t>7</a:t>
            </a:fld>
            <a:endParaRPr lang="en-US"/>
          </a:p>
        </p:txBody>
      </p:sp>
    </p:spTree>
    <p:extLst>
      <p:ext uri="{BB962C8B-B14F-4D97-AF65-F5344CB8AC3E}">
        <p14:creationId xmlns:p14="http://schemas.microsoft.com/office/powerpoint/2010/main" val="14498056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514850"/>
          </a:xfrm>
        </p:spPr>
        <p:txBody>
          <a:bodyPr/>
          <a:lstStyle/>
          <a:p>
            <a:pPr algn="just"/>
            <a:endParaRPr lang="en-US" dirty="0"/>
          </a:p>
          <a:p>
            <a:pPr algn="just"/>
            <a:r>
              <a:rPr lang="en-GB" sz="1200" kern="1200" dirty="0">
                <a:solidFill>
                  <a:schemeClr val="tx1"/>
                </a:solidFill>
                <a:effectLst/>
                <a:latin typeface="+mn-lt"/>
                <a:ea typeface="+mn-ea"/>
                <a:cs typeface="+mn-cs"/>
              </a:rPr>
              <a:t>The nature of this study was exploratory. </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The research followed the positivist philosophy.  According to </a:t>
            </a:r>
            <a:r>
              <a:rPr lang="en-GB" sz="1200" b="1" kern="1200" dirty="0">
                <a:solidFill>
                  <a:schemeClr val="tx1"/>
                </a:solidFill>
                <a:effectLst/>
                <a:latin typeface="+mn-lt"/>
                <a:ea typeface="+mn-ea"/>
                <a:cs typeface="+mn-cs"/>
              </a:rPr>
              <a:t>Saunders et al. (2012)</a:t>
            </a:r>
            <a:r>
              <a:rPr lang="en-GB" sz="1200" kern="1200" dirty="0">
                <a:solidFill>
                  <a:schemeClr val="tx1"/>
                </a:solidFill>
                <a:effectLst/>
                <a:latin typeface="+mn-lt"/>
                <a:ea typeface="+mn-ea"/>
                <a:cs typeface="+mn-cs"/>
              </a:rPr>
              <a:t>, the positivist  researcher is independent of the data and maintains an objective stance.  This research approach was completely unbiased, and I was able to remain completely independent of the data.</a:t>
            </a:r>
            <a:r>
              <a:rPr lang="en-GB" dirty="0">
                <a:effectLst/>
              </a:rPr>
              <a:t> </a:t>
            </a:r>
          </a:p>
          <a:p>
            <a:pPr algn="just"/>
            <a:endParaRPr lang="en-GB" dirty="0">
              <a:effectLst/>
            </a:endParaRPr>
          </a:p>
          <a:p>
            <a:pPr algn="just"/>
            <a:r>
              <a:rPr lang="en-GB" dirty="0">
                <a:effectLst/>
              </a:rPr>
              <a:t>The research approach for the study was </a:t>
            </a:r>
            <a:r>
              <a:rPr lang="en-GB" b="1" dirty="0">
                <a:effectLst/>
              </a:rPr>
              <a:t>deductive. </a:t>
            </a:r>
            <a:r>
              <a:rPr lang="en-GB" sz="1200" kern="1200" dirty="0">
                <a:solidFill>
                  <a:schemeClr val="tx1"/>
                </a:solidFill>
                <a:effectLst/>
                <a:latin typeface="+mn-lt"/>
                <a:ea typeface="+mn-ea"/>
                <a:cs typeface="+mn-cs"/>
              </a:rPr>
              <a:t>According to </a:t>
            </a:r>
            <a:r>
              <a:rPr lang="en-GB" sz="1200" b="1" kern="1200" dirty="0">
                <a:solidFill>
                  <a:schemeClr val="tx1"/>
                </a:solidFill>
                <a:effectLst/>
                <a:latin typeface="+mn-lt"/>
                <a:ea typeface="+mn-ea"/>
                <a:cs typeface="+mn-cs"/>
              </a:rPr>
              <a:t>Nola and Sankey, (2014), </a:t>
            </a:r>
            <a:r>
              <a:rPr lang="en-GB" sz="1200" kern="1200" dirty="0">
                <a:solidFill>
                  <a:schemeClr val="tx1"/>
                </a:solidFill>
                <a:effectLst/>
                <a:latin typeface="+mn-lt"/>
                <a:ea typeface="+mn-ea"/>
                <a:cs typeface="+mn-cs"/>
              </a:rPr>
              <a:t>The deductive research approach originates with a theory, and from the theory comes a hypothesis. The hypothesis is subsequently tested in an action to </a:t>
            </a:r>
            <a:r>
              <a:rPr lang="en-GB" dirty="0"/>
              <a:t>support</a:t>
            </a:r>
            <a:r>
              <a:rPr lang="en-GB" sz="1200" kern="1200" dirty="0">
                <a:solidFill>
                  <a:schemeClr val="tx1"/>
                </a:solidFill>
                <a:effectLst/>
                <a:latin typeface="+mn-lt"/>
                <a:ea typeface="+mn-ea"/>
                <a:cs typeface="+mn-cs"/>
              </a:rPr>
              <a:t> or </a:t>
            </a:r>
            <a:r>
              <a:rPr lang="en-GB" dirty="0"/>
              <a:t>oppose</a:t>
            </a:r>
            <a:r>
              <a:rPr lang="en-GB" sz="1200" kern="1200" dirty="0">
                <a:solidFill>
                  <a:schemeClr val="tx1"/>
                </a:solidFill>
                <a:effectLst/>
                <a:latin typeface="+mn-lt"/>
                <a:ea typeface="+mn-ea"/>
                <a:cs typeface="+mn-cs"/>
              </a:rPr>
              <a:t> a theory. The deductive </a:t>
            </a:r>
            <a:r>
              <a:rPr lang="en-GB" b="0" dirty="0">
                <a:effectLst/>
              </a:rPr>
              <a:t>approach is also </a:t>
            </a:r>
            <a:r>
              <a:rPr lang="en-GB" sz="1200" kern="1200" dirty="0">
                <a:solidFill>
                  <a:schemeClr val="tx1"/>
                </a:solidFill>
                <a:effectLst/>
                <a:latin typeface="+mn-lt"/>
                <a:ea typeface="+mn-ea"/>
                <a:cs typeface="+mn-cs"/>
              </a:rPr>
              <a:t>requirement for the positivist philosophy.</a:t>
            </a:r>
          </a:p>
          <a:p>
            <a:pPr algn="just"/>
            <a:endParaRPr lang="en-GB" sz="1200" b="1" kern="1200" dirty="0">
              <a:solidFill>
                <a:schemeClr val="tx1"/>
              </a:solidFill>
              <a:effectLst/>
              <a:latin typeface="+mn-lt"/>
              <a:ea typeface="+mn-ea"/>
              <a:cs typeface="+mn-cs"/>
            </a:endParaRPr>
          </a:p>
          <a:p>
            <a:pPr algn="just"/>
            <a:r>
              <a:rPr lang="en-GB" b="1" dirty="0"/>
              <a:t>According to Erikson &amp; </a:t>
            </a:r>
            <a:r>
              <a:rPr lang="en-GB" b="1" dirty="0" err="1"/>
              <a:t>Kovalainen</a:t>
            </a:r>
            <a:r>
              <a:rPr lang="en-GB" b="1" dirty="0"/>
              <a:t>, (2016) </a:t>
            </a:r>
            <a:r>
              <a:rPr lang="en-GB" dirty="0"/>
              <a:t>Deductive research requires quantitative research method</a:t>
            </a:r>
            <a:r>
              <a:rPr lang="en-GB" baseline="0" dirty="0"/>
              <a:t> </a:t>
            </a:r>
            <a:r>
              <a:rPr lang="en-GB" dirty="0"/>
              <a:t> such as experiment and survey research, </a:t>
            </a:r>
            <a:r>
              <a:rPr lang="en-GB" sz="1200" b="0" i="0" kern="1200" dirty="0">
                <a:solidFill>
                  <a:schemeClr val="tx1"/>
                </a:solidFill>
                <a:effectLst/>
                <a:latin typeface="+mn-lt"/>
                <a:ea typeface="+mn-ea"/>
                <a:cs typeface="+mn-cs"/>
              </a:rPr>
              <a:t>and</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method of data collection for this research was </a:t>
            </a:r>
            <a:r>
              <a:rPr lang="en-GB" b="1" dirty="0"/>
              <a:t>survey </a:t>
            </a:r>
            <a:r>
              <a:rPr lang="en-GB" sz="1200" b="1" i="0" kern="1200" dirty="0">
                <a:solidFill>
                  <a:schemeClr val="tx1"/>
                </a:solidFill>
                <a:effectLst/>
                <a:latin typeface="+mn-lt"/>
                <a:ea typeface="+mn-ea"/>
                <a:cs typeface="+mn-cs"/>
              </a:rPr>
              <a:t>questionnaires</a:t>
            </a:r>
            <a:r>
              <a:rPr lang="en-GB" sz="1200" b="0" i="0" kern="1200" dirty="0">
                <a:solidFill>
                  <a:schemeClr val="tx1"/>
                </a:solidFill>
                <a:effectLst/>
                <a:latin typeface="+mn-lt"/>
                <a:ea typeface="+mn-ea"/>
                <a:cs typeface="+mn-cs"/>
              </a:rPr>
              <a:t> and and the data collected was </a:t>
            </a:r>
            <a:r>
              <a:rPr lang="en-GB" sz="1200" b="1" i="0" kern="1200" dirty="0">
                <a:solidFill>
                  <a:schemeClr val="tx1"/>
                </a:solidFill>
                <a:effectLst/>
                <a:latin typeface="+mn-lt"/>
                <a:ea typeface="+mn-ea"/>
                <a:cs typeface="+mn-cs"/>
              </a:rPr>
              <a:t>quantitative</a:t>
            </a:r>
            <a:r>
              <a:rPr lang="en-GB" sz="1200" b="0" i="0"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 time horizon chosen for this research was cross-section. This was due to the data collection coming from one moment in time and not over a period of time.</a:t>
            </a:r>
          </a:p>
          <a:p>
            <a:pPr algn="just"/>
            <a:endParaRPr lang="en-GB" sz="1200" b="0" i="0" kern="1200" dirty="0">
              <a:solidFill>
                <a:schemeClr val="tx1"/>
              </a:solidFill>
              <a:effectLst/>
              <a:latin typeface="+mn-lt"/>
              <a:ea typeface="+mn-ea"/>
              <a:cs typeface="+mn-cs"/>
            </a:endParaRPr>
          </a:p>
          <a:p>
            <a:pPr algn="just"/>
            <a:endParaRPr lang="en-GB" sz="1200" b="0" i="0" kern="1200" dirty="0">
              <a:solidFill>
                <a:schemeClr val="tx1"/>
              </a:solidFill>
              <a:effectLst/>
              <a:latin typeface="+mn-lt"/>
              <a:ea typeface="+mn-ea"/>
              <a:cs typeface="+mn-cs"/>
            </a:endParaRPr>
          </a:p>
          <a:p>
            <a:endParaRPr lang="en-US" b="0" i="0" dirty="0"/>
          </a:p>
        </p:txBody>
      </p:sp>
      <p:sp>
        <p:nvSpPr>
          <p:cNvPr id="4" name="Slide Number Placeholder 3"/>
          <p:cNvSpPr>
            <a:spLocks noGrp="1"/>
          </p:cNvSpPr>
          <p:nvPr>
            <p:ph type="sldNum" sz="quarter" idx="5"/>
          </p:nvPr>
        </p:nvSpPr>
        <p:spPr/>
        <p:txBody>
          <a:bodyPr/>
          <a:lstStyle/>
          <a:p>
            <a:fld id="{10822572-5453-5C42-8935-73D13D1777C6}" type="slidenum">
              <a:rPr lang="en-US" smtClean="0"/>
              <a:t>8</a:t>
            </a:fld>
            <a:endParaRPr lang="en-US" dirty="0"/>
          </a:p>
        </p:txBody>
      </p:sp>
    </p:spTree>
    <p:extLst>
      <p:ext uri="{BB962C8B-B14F-4D97-AF65-F5344CB8AC3E}">
        <p14:creationId xmlns:p14="http://schemas.microsoft.com/office/powerpoint/2010/main" val="9606961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effectLst/>
              </a:rPr>
              <a:t>A pilot</a:t>
            </a:r>
            <a:r>
              <a:rPr lang="en-GB" b="0" i="0" baseline="0" dirty="0">
                <a:effectLst/>
              </a:rPr>
              <a:t> survey was undertaken. This consisted of 31 participants undertaking a survey questionnaire. This was done to identify any issues that could arise with the main survey </a:t>
            </a:r>
            <a:r>
              <a:rPr lang="en-GB" b="0" i="0" baseline="0" dirty="0" err="1">
                <a:effectLst/>
              </a:rPr>
              <a:t>questionnares</a:t>
            </a:r>
            <a:r>
              <a:rPr lang="en-GB" b="0" i="0" baseline="0" dirty="0">
                <a:effectLst/>
              </a:rPr>
              <a:t>. </a:t>
            </a:r>
          </a:p>
          <a:p>
            <a:pPr algn="just"/>
            <a:endParaRPr lang="en-GB" b="0" i="0" baseline="0" dirty="0">
              <a:effectLst/>
            </a:endParaRPr>
          </a:p>
          <a:p>
            <a:pPr algn="just"/>
            <a:r>
              <a:rPr lang="en-GB" b="0" i="0" dirty="0">
                <a:effectLst/>
              </a:rPr>
              <a:t>Once corrections had been made to the main questionnaires, the participants for the main questionnaires were selected. The</a:t>
            </a:r>
            <a:r>
              <a:rPr lang="en-GB" b="0" i="0" baseline="0" dirty="0">
                <a:effectLst/>
              </a:rPr>
              <a:t> p</a:t>
            </a:r>
            <a:r>
              <a:rPr lang="en-GB" b="0" i="0" dirty="0">
                <a:effectLst/>
              </a:rPr>
              <a:t>articipants for the main questionnaire consisted </a:t>
            </a:r>
            <a:r>
              <a:rPr lang="en-GB" dirty="0"/>
              <a:t>of different tradespeople (operatives)</a:t>
            </a:r>
            <a:r>
              <a:rPr lang="en-GB" baseline="0" dirty="0"/>
              <a:t> </a:t>
            </a:r>
            <a:r>
              <a:rPr lang="en-GB" dirty="0"/>
              <a:t>and managers working</a:t>
            </a:r>
            <a:r>
              <a:rPr lang="en-GB" baseline="0" dirty="0"/>
              <a:t> </a:t>
            </a:r>
            <a:r>
              <a:rPr lang="en-GB" dirty="0"/>
              <a:t>in the repair and maintenance sector in South Wales. </a:t>
            </a:r>
          </a:p>
          <a:p>
            <a:pPr algn="just"/>
            <a:endParaRPr lang="en-GB" b="0" i="0" dirty="0">
              <a:effectLst/>
            </a:endParaRPr>
          </a:p>
          <a:p>
            <a:pPr algn="just"/>
            <a:r>
              <a:rPr lang="en-GB" b="0" i="0" dirty="0">
                <a:effectLst/>
              </a:rPr>
              <a:t>The Number of participants in the operative questionnaire was 211.</a:t>
            </a:r>
          </a:p>
          <a:p>
            <a:pPr algn="just"/>
            <a:endParaRPr lang="en-GB" b="0" i="0" dirty="0">
              <a:effectLst/>
            </a:endParaRPr>
          </a:p>
          <a:p>
            <a:pPr algn="just"/>
            <a:r>
              <a:rPr lang="en-GB" b="0" i="0" dirty="0">
                <a:effectLst/>
              </a:rPr>
              <a:t>The number of participants in the management questionnaire was 43</a:t>
            </a:r>
          </a:p>
          <a:p>
            <a:pPr algn="just"/>
            <a:endParaRPr lang="en-GB" b="0" i="0" dirty="0">
              <a:effectLst/>
            </a:endParaRPr>
          </a:p>
          <a:p>
            <a:pPr algn="just"/>
            <a:r>
              <a:rPr lang="en-GB" b="0" i="0" dirty="0">
                <a:effectLst/>
              </a:rPr>
              <a:t>And</a:t>
            </a:r>
            <a:r>
              <a:rPr lang="en-GB" b="0" i="0" baseline="0" dirty="0">
                <a:effectLst/>
              </a:rPr>
              <a:t> the number of participants in the focus group questionnaire was 26 over two groups of 13.</a:t>
            </a:r>
            <a:endParaRPr lang="en-GB" b="0" i="0" dirty="0">
              <a:effectLst/>
            </a:endParaRPr>
          </a:p>
          <a:p>
            <a:endParaRPr lang="en-GB" b="0" i="0" dirty="0">
              <a:effectLst/>
            </a:endParaRPr>
          </a:p>
          <a:p>
            <a:endParaRPr lang="en-GB" b="0" i="0" dirty="0">
              <a:effectLst/>
            </a:endParaRPr>
          </a:p>
          <a:p>
            <a:r>
              <a:rPr lang="en-GB" b="1" i="0" dirty="0">
                <a:solidFill>
                  <a:schemeClr val="tx1"/>
                </a:solidFill>
                <a:effectLst/>
              </a:rPr>
              <a:t>Regarding the data analysis</a:t>
            </a:r>
          </a:p>
          <a:p>
            <a:endParaRPr lang="en-GB" b="0" i="0" dirty="0">
              <a:effectLst/>
            </a:endParaRPr>
          </a:p>
          <a:p>
            <a:r>
              <a:rPr lang="en-GB" b="0" i="0" dirty="0">
                <a:effectLst/>
              </a:rPr>
              <a:t>Some Inferential statistical test such as a Mann Whitney U-test , </a:t>
            </a:r>
            <a:r>
              <a:rPr lang="en-GB" dirty="0"/>
              <a:t>Fisher’s exact test</a:t>
            </a:r>
            <a:r>
              <a:rPr lang="en-GB" baseline="0" dirty="0"/>
              <a:t> and a T- test</a:t>
            </a:r>
            <a:r>
              <a:rPr lang="en-GB" b="0" i="0" dirty="0">
                <a:effectLst/>
              </a:rPr>
              <a:t>.</a:t>
            </a:r>
          </a:p>
          <a:p>
            <a:endParaRPr lang="en-GB" b="0" i="0" dirty="0">
              <a:effectLst/>
            </a:endParaRPr>
          </a:p>
          <a:p>
            <a:r>
              <a:rPr lang="en-GB" b="0" i="0" dirty="0">
                <a:effectLst/>
              </a:rPr>
              <a:t>However,</a:t>
            </a:r>
            <a:r>
              <a:rPr lang="en-GB" b="0" i="0" baseline="0" dirty="0">
                <a:effectLst/>
              </a:rPr>
              <a:t> most of the analysis was through descriptive statistics.</a:t>
            </a:r>
            <a:endParaRPr lang="en-GB" b="0" i="0" dirty="0">
              <a:effectLst/>
            </a:endParaRPr>
          </a:p>
          <a:p>
            <a:endParaRPr lang="en-GB" b="0" i="0" dirty="0">
              <a:effectLst/>
            </a:endParaRPr>
          </a:p>
        </p:txBody>
      </p:sp>
      <p:sp>
        <p:nvSpPr>
          <p:cNvPr id="4" name="Slide Number Placeholder 3"/>
          <p:cNvSpPr>
            <a:spLocks noGrp="1"/>
          </p:cNvSpPr>
          <p:nvPr>
            <p:ph type="sldNum" sz="quarter" idx="5"/>
          </p:nvPr>
        </p:nvSpPr>
        <p:spPr/>
        <p:txBody>
          <a:bodyPr/>
          <a:lstStyle/>
          <a:p>
            <a:fld id="{10822572-5453-5C42-8935-73D13D1777C6}" type="slidenum">
              <a:rPr lang="en-US" smtClean="0"/>
              <a:t>9</a:t>
            </a:fld>
            <a:endParaRPr lang="en-US"/>
          </a:p>
        </p:txBody>
      </p:sp>
    </p:spTree>
    <p:extLst>
      <p:ext uri="{BB962C8B-B14F-4D97-AF65-F5344CB8AC3E}">
        <p14:creationId xmlns:p14="http://schemas.microsoft.com/office/powerpoint/2010/main" val="16841111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139293"/>
          </a:xfrm>
        </p:spPr>
        <p:txBody>
          <a:bodyPr/>
          <a:lstStyle/>
          <a:p>
            <a:pPr algn="just"/>
            <a:r>
              <a:rPr lang="en-GB" sz="1200" b="0" kern="1200" dirty="0">
                <a:effectLst/>
                <a:latin typeface="+mn-lt"/>
                <a:ea typeface="+mn-ea"/>
                <a:cs typeface="+mn-cs"/>
              </a:rPr>
              <a:t>From reviewing the literature I put together a number of hypotheses that I felt would allow me to achieve my aims and objectives of the study. </a:t>
            </a:r>
          </a:p>
          <a:p>
            <a:pPr algn="just"/>
            <a:endParaRPr lang="en-GB" sz="1200" b="0" kern="1200" dirty="0">
              <a:effectLst/>
              <a:latin typeface="+mn-lt"/>
              <a:ea typeface="+mn-ea"/>
              <a:cs typeface="+mn-cs"/>
            </a:endParaRPr>
          </a:p>
          <a:p>
            <a:pPr algn="just"/>
            <a:r>
              <a:rPr lang="en-GB" sz="1200" b="0" kern="1200" dirty="0">
                <a:effectLst/>
                <a:latin typeface="+mn-lt"/>
                <a:ea typeface="+mn-ea"/>
                <a:cs typeface="+mn-cs"/>
              </a:rPr>
              <a:t>This</a:t>
            </a:r>
            <a:r>
              <a:rPr lang="en-GB" sz="1200" b="0" kern="1200" baseline="0" dirty="0">
                <a:effectLst/>
                <a:latin typeface="+mn-lt"/>
                <a:ea typeface="+mn-ea"/>
                <a:cs typeface="+mn-cs"/>
              </a:rPr>
              <a:t> slide shows a simplified descriptions of each hypothesis.</a:t>
            </a:r>
            <a:endParaRPr lang="en-GB" sz="1200" b="0" kern="1200" dirty="0">
              <a:effectLst/>
              <a:latin typeface="+mn-lt"/>
              <a:ea typeface="+mn-ea"/>
              <a:cs typeface="+mn-cs"/>
            </a:endParaRPr>
          </a:p>
          <a:p>
            <a:pPr algn="just"/>
            <a:endParaRPr lang="en-GB" sz="1200" b="1" kern="1200" dirty="0">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b="0" i="0" dirty="0">
                <a:effectLst/>
              </a:rPr>
              <a:t>The next section will show</a:t>
            </a:r>
            <a:r>
              <a:rPr lang="en-GB" b="0" i="0" baseline="0" dirty="0">
                <a:effectLst/>
              </a:rPr>
              <a:t> the results and findings of these hypotheses. </a:t>
            </a:r>
            <a:endParaRPr lang="en-GB" b="0" i="0" dirty="0">
              <a:effectLst/>
            </a:endParaRPr>
          </a:p>
          <a:p>
            <a:pPr algn="just"/>
            <a:endParaRPr lang="en-GB" sz="1200" b="1" kern="1200" dirty="0">
              <a:effectLst/>
              <a:latin typeface="+mn-lt"/>
              <a:ea typeface="+mn-ea"/>
              <a:cs typeface="+mn-cs"/>
            </a:endParaRPr>
          </a:p>
        </p:txBody>
      </p:sp>
      <p:sp>
        <p:nvSpPr>
          <p:cNvPr id="4" name="Slide Number Placeholder 3"/>
          <p:cNvSpPr>
            <a:spLocks noGrp="1"/>
          </p:cNvSpPr>
          <p:nvPr>
            <p:ph type="sldNum" sz="quarter" idx="5"/>
          </p:nvPr>
        </p:nvSpPr>
        <p:spPr/>
        <p:txBody>
          <a:bodyPr/>
          <a:lstStyle/>
          <a:p>
            <a:fld id="{10822572-5453-5C42-8935-73D13D1777C6}" type="slidenum">
              <a:rPr lang="en-US" smtClean="0"/>
              <a:t>10</a:t>
            </a:fld>
            <a:endParaRPr lang="en-US"/>
          </a:p>
        </p:txBody>
      </p:sp>
    </p:spTree>
    <p:extLst>
      <p:ext uri="{BB962C8B-B14F-4D97-AF65-F5344CB8AC3E}">
        <p14:creationId xmlns:p14="http://schemas.microsoft.com/office/powerpoint/2010/main" val="33168742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kern="1200" dirty="0">
                <a:effectLst/>
                <a:latin typeface="+mn-lt"/>
                <a:ea typeface="+mn-ea"/>
                <a:cs typeface="+mn-cs"/>
              </a:rPr>
              <a:t>Hypothesis 1: Identified the rate of under reporting</a:t>
            </a:r>
          </a:p>
          <a:p>
            <a:pPr algn="just"/>
            <a:endParaRPr lang="en-GB" sz="1200" b="0" i="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The results for hypothesis one show that </a:t>
            </a:r>
            <a:r>
              <a:rPr lang="en-GB" sz="1200" b="1" i="1" kern="1200" dirty="0">
                <a:solidFill>
                  <a:schemeClr val="tx1"/>
                </a:solidFill>
                <a:effectLst/>
                <a:latin typeface="+mn-lt"/>
                <a:ea typeface="+mn-ea"/>
                <a:cs typeface="+mn-cs"/>
              </a:rPr>
              <a:t>47%</a:t>
            </a:r>
            <a:r>
              <a:rPr lang="en-GB" sz="1200" b="1" kern="1200" dirty="0">
                <a:solidFill>
                  <a:schemeClr val="tx1"/>
                </a:solidFill>
                <a:effectLst/>
                <a:latin typeface="+mn-lt"/>
                <a:ea typeface="+mn-ea"/>
                <a:cs typeface="+mn-cs"/>
              </a:rPr>
              <a:t> of </a:t>
            </a:r>
            <a:r>
              <a:rPr lang="en-GB" sz="1200" kern="1200" dirty="0">
                <a:solidFill>
                  <a:schemeClr val="tx1"/>
                </a:solidFill>
                <a:effectLst/>
                <a:latin typeface="+mn-lt"/>
                <a:ea typeface="+mn-ea"/>
                <a:cs typeface="+mn-cs"/>
              </a:rPr>
              <a:t>respondents reported that they had failed to notify their employer of a workplace accident or injury. </a:t>
            </a:r>
          </a:p>
          <a:p>
            <a:pPr algn="just"/>
            <a:endParaRPr lang="en-GB" dirty="0"/>
          </a:p>
          <a:p>
            <a:pPr algn="just"/>
            <a:r>
              <a:rPr lang="en-GB" sz="1200" kern="1200" dirty="0">
                <a:solidFill>
                  <a:schemeClr val="tx1"/>
                </a:solidFill>
                <a:effectLst/>
                <a:latin typeface="+mn-lt"/>
                <a:ea typeface="+mn-ea"/>
                <a:cs typeface="+mn-cs"/>
              </a:rPr>
              <a:t>These results considerably exceed the levels from the previous study by Taylor-Moore (2013) which found levels of under-reporting to be </a:t>
            </a:r>
            <a:r>
              <a:rPr lang="en-GB" sz="1200" i="1" kern="1200" dirty="0">
                <a:solidFill>
                  <a:schemeClr val="tx1"/>
                </a:solidFill>
                <a:effectLst/>
                <a:latin typeface="+mn-lt"/>
                <a:ea typeface="+mn-ea"/>
                <a:cs typeface="+mn-cs"/>
              </a:rPr>
              <a:t>27%</a:t>
            </a:r>
            <a:r>
              <a:rPr lang="en-GB" sz="1200" kern="1200" dirty="0">
                <a:solidFill>
                  <a:schemeClr val="tx1"/>
                </a:solidFill>
                <a:effectLst/>
                <a:latin typeface="+mn-lt"/>
                <a:ea typeface="+mn-ea"/>
                <a:cs typeface="+mn-cs"/>
              </a:rPr>
              <a:t>. </a:t>
            </a:r>
            <a:endParaRPr lang="en-GB" sz="1200" b="0" i="0" kern="1200" dirty="0">
              <a:solidFill>
                <a:schemeClr val="tx1"/>
              </a:solidFill>
              <a:effectLst/>
              <a:latin typeface="+mn-lt"/>
              <a:ea typeface="+mn-ea"/>
              <a:cs typeface="+mn-cs"/>
            </a:endParaRPr>
          </a:p>
          <a:p>
            <a:pPr algn="just"/>
            <a:endParaRPr lang="en-US" b="0" i="0" dirty="0"/>
          </a:p>
          <a:p>
            <a:pPr algn="just"/>
            <a:r>
              <a:rPr lang="en-GB" sz="1200" kern="1200" dirty="0">
                <a:solidFill>
                  <a:schemeClr val="tx1"/>
                </a:solidFill>
                <a:effectLst/>
                <a:latin typeface="+mn-lt"/>
                <a:ea typeface="+mn-ea"/>
                <a:cs typeface="+mn-cs"/>
              </a:rPr>
              <a:t>Therefore, the results </a:t>
            </a:r>
            <a:r>
              <a:rPr lang="en-GB" sz="1200" b="1" kern="1200" dirty="0">
                <a:solidFill>
                  <a:schemeClr val="tx1"/>
                </a:solidFill>
                <a:effectLst/>
                <a:latin typeface="+mn-lt"/>
                <a:ea typeface="+mn-ea"/>
                <a:cs typeface="+mn-cs"/>
              </a:rPr>
              <a:t>do not support </a:t>
            </a:r>
            <a:r>
              <a:rPr lang="en-GB" sz="1200" kern="1200" dirty="0">
                <a:solidFill>
                  <a:schemeClr val="tx1"/>
                </a:solidFill>
                <a:effectLst/>
                <a:latin typeface="+mn-lt"/>
                <a:ea typeface="+mn-ea"/>
                <a:cs typeface="+mn-cs"/>
              </a:rPr>
              <a:t>the null hypothesis.</a:t>
            </a:r>
          </a:p>
          <a:p>
            <a:pPr algn="just"/>
            <a:endParaRPr lang="en-GB" b="0" i="0" dirty="0"/>
          </a:p>
          <a:p>
            <a:pPr algn="just"/>
            <a:r>
              <a:rPr lang="en-GB" dirty="0"/>
              <a:t>These results imply that there is a significant level of under-reporting of accidents within this sample.</a:t>
            </a:r>
          </a:p>
          <a:p>
            <a:pPr algn="just"/>
            <a:endParaRPr lang="en-GB" dirty="0"/>
          </a:p>
          <a:p>
            <a:pPr algn="just"/>
            <a:endParaRPr lang="en-GB" sz="1400" b="1" dirty="0"/>
          </a:p>
          <a:p>
            <a:pPr algn="just"/>
            <a:endParaRPr lang="en-GB" sz="1400" b="1" dirty="0"/>
          </a:p>
          <a:p>
            <a:pPr algn="just"/>
            <a:endParaRPr lang="en-US" b="0" i="0" dirty="0"/>
          </a:p>
        </p:txBody>
      </p:sp>
      <p:sp>
        <p:nvSpPr>
          <p:cNvPr id="4" name="Slide Number Placeholder 3"/>
          <p:cNvSpPr>
            <a:spLocks noGrp="1"/>
          </p:cNvSpPr>
          <p:nvPr>
            <p:ph type="sldNum" sz="quarter" idx="5"/>
          </p:nvPr>
        </p:nvSpPr>
        <p:spPr/>
        <p:txBody>
          <a:bodyPr/>
          <a:lstStyle/>
          <a:p>
            <a:fld id="{10822572-5453-5C42-8935-73D13D1777C6}" type="slidenum">
              <a:rPr lang="en-US" smtClean="0"/>
              <a:t>11</a:t>
            </a:fld>
            <a:endParaRPr lang="en-US"/>
          </a:p>
        </p:txBody>
      </p:sp>
    </p:spTree>
    <p:extLst>
      <p:ext uri="{BB962C8B-B14F-4D97-AF65-F5344CB8AC3E}">
        <p14:creationId xmlns:p14="http://schemas.microsoft.com/office/powerpoint/2010/main" val="8736366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b="0" kern="1200" dirty="0">
                <a:effectLst/>
                <a:latin typeface="+mn-lt"/>
                <a:ea typeface="+mn-ea"/>
                <a:cs typeface="+mn-cs"/>
              </a:rPr>
              <a:t>Hypothesis 2: Investigated </a:t>
            </a:r>
            <a:r>
              <a:rPr lang="en-US" sz="1200" b="0" dirty="0">
                <a:cs typeface="Arial" pitchFamily="34" charset="0"/>
              </a:rPr>
              <a:t>the reason operatives do not report accidents. </a:t>
            </a:r>
            <a:r>
              <a:rPr lang="en-GB" sz="1200" b="0" kern="1200" dirty="0">
                <a:effectLst/>
                <a:latin typeface="+mn-lt"/>
                <a:ea typeface="+mn-ea"/>
                <a:cs typeface="+mn-cs"/>
              </a:rPr>
              <a:t> </a:t>
            </a:r>
            <a:endParaRPr lang="en-GB" dirty="0"/>
          </a:p>
          <a:p>
            <a:pPr algn="just"/>
            <a:endParaRPr lang="en-GB" dirty="0"/>
          </a:p>
          <a:p>
            <a:pPr algn="just"/>
            <a:r>
              <a:rPr lang="en-GB" dirty="0"/>
              <a:t>The results of this research showed the main reason given by operatives for not reporting accidents was that</a:t>
            </a:r>
            <a:r>
              <a:rPr lang="en-GB" i="1" dirty="0"/>
              <a:t> </a:t>
            </a:r>
            <a:r>
              <a:rPr lang="en-GB" b="1" i="1" dirty="0"/>
              <a:t>‘operatives believed they were working unsafely and felt that the accident was their fault’</a:t>
            </a:r>
            <a:r>
              <a:rPr lang="en-GB" dirty="0"/>
              <a:t> with 87% of all operatives believing that factor to be a moderate to major influence.</a:t>
            </a:r>
          </a:p>
          <a:p>
            <a:pPr algn="just"/>
            <a:endParaRPr lang="en-GB" dirty="0"/>
          </a:p>
          <a:p>
            <a:pPr algn="just"/>
            <a:r>
              <a:rPr lang="en-GB" dirty="0"/>
              <a:t>This result was unexpected because the operatives were communicating a sense of responsibility for the accident in terms of their practices; despite acknowledging that they did not feel a responsibility to report it. </a:t>
            </a:r>
          </a:p>
          <a:p>
            <a:pPr algn="just"/>
            <a:endParaRPr lang="en-GB" dirty="0"/>
          </a:p>
          <a:p>
            <a:pPr algn="just"/>
            <a:r>
              <a:rPr lang="en-GB" dirty="0"/>
              <a:t>The results </a:t>
            </a:r>
            <a:r>
              <a:rPr lang="en-GB" b="1" dirty="0"/>
              <a:t>do not </a:t>
            </a:r>
            <a:r>
              <a:rPr lang="en-GB" dirty="0"/>
              <a:t>therefore support the null hypothesis. </a:t>
            </a:r>
            <a:endParaRPr lang="en-US" b="0" i="0" dirty="0"/>
          </a:p>
        </p:txBody>
      </p:sp>
      <p:sp>
        <p:nvSpPr>
          <p:cNvPr id="4" name="Slide Number Placeholder 3"/>
          <p:cNvSpPr>
            <a:spLocks noGrp="1"/>
          </p:cNvSpPr>
          <p:nvPr>
            <p:ph type="sldNum" sz="quarter" idx="5"/>
          </p:nvPr>
        </p:nvSpPr>
        <p:spPr/>
        <p:txBody>
          <a:bodyPr/>
          <a:lstStyle/>
          <a:p>
            <a:fld id="{10822572-5453-5C42-8935-73D13D1777C6}" type="slidenum">
              <a:rPr lang="en-US" smtClean="0"/>
              <a:t>12</a:t>
            </a:fld>
            <a:endParaRPr lang="en-US"/>
          </a:p>
        </p:txBody>
      </p:sp>
    </p:spTree>
    <p:extLst>
      <p:ext uri="{BB962C8B-B14F-4D97-AF65-F5344CB8AC3E}">
        <p14:creationId xmlns:p14="http://schemas.microsoft.com/office/powerpoint/2010/main" val="9025174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kern="1200" dirty="0">
                <a:effectLst/>
                <a:latin typeface="+mn-lt"/>
                <a:ea typeface="+mn-ea"/>
                <a:cs typeface="+mn-cs"/>
              </a:rPr>
              <a:t>Hypothesis 3: Identified </a:t>
            </a:r>
            <a:r>
              <a:rPr lang="en-US" sz="1200" b="0" dirty="0">
                <a:cs typeface="Arial" pitchFamily="34" charset="0"/>
              </a:rPr>
              <a:t>the types of reportable injuries operatives do not report.</a:t>
            </a:r>
          </a:p>
          <a:p>
            <a:pPr algn="just"/>
            <a:endParaRPr lang="en-GB" dirty="0"/>
          </a:p>
          <a:p>
            <a:pPr algn="just"/>
            <a:r>
              <a:rPr lang="en-GB" dirty="0"/>
              <a:t>This Hypothesis also aimed to address the limitation identified by Taylor-Moore, (2013) </a:t>
            </a:r>
            <a:r>
              <a:rPr lang="en-GB" i="1" dirty="0"/>
              <a:t>'what workers feel are small injuries that they have not reported'.</a:t>
            </a:r>
            <a:r>
              <a:rPr lang="en-GB" dirty="0"/>
              <a:t> </a:t>
            </a:r>
          </a:p>
          <a:p>
            <a:pPr algn="just"/>
            <a:endParaRPr lang="en-GB" dirty="0"/>
          </a:p>
          <a:p>
            <a:pPr algn="just"/>
            <a:r>
              <a:rPr lang="en-GB" dirty="0"/>
              <a:t>As expected, the results show that the primary reportable injury that is not reported was significant cuts and lacerations. </a:t>
            </a:r>
          </a:p>
          <a:p>
            <a:pPr algn="just"/>
            <a:endParaRPr lang="en-GB" dirty="0"/>
          </a:p>
          <a:p>
            <a:pPr algn="just"/>
            <a:r>
              <a:rPr lang="en-GB" dirty="0"/>
              <a:t>This section was not overly complicated in terms of hypothesis testing; however it does provide more information to support objective one. </a:t>
            </a:r>
          </a:p>
          <a:p>
            <a:pPr algn="just"/>
            <a:endParaRPr lang="en-GB" dirty="0"/>
          </a:p>
          <a:p>
            <a:pPr algn="just"/>
            <a:r>
              <a:rPr lang="en-GB" dirty="0"/>
              <a:t>It is concluded that this test </a:t>
            </a:r>
            <a:r>
              <a:rPr lang="en-GB" b="1" i="1" dirty="0"/>
              <a:t>does</a:t>
            </a:r>
            <a:r>
              <a:rPr lang="en-GB" dirty="0"/>
              <a:t> support the null hypothesis.</a:t>
            </a:r>
          </a:p>
          <a:p>
            <a:endParaRPr lang="en-GB" b="0" i="0" dirty="0"/>
          </a:p>
          <a:p>
            <a:endParaRPr lang="en-US" b="0" i="0" dirty="0"/>
          </a:p>
        </p:txBody>
      </p:sp>
      <p:sp>
        <p:nvSpPr>
          <p:cNvPr id="4" name="Slide Number Placeholder 3"/>
          <p:cNvSpPr>
            <a:spLocks noGrp="1"/>
          </p:cNvSpPr>
          <p:nvPr>
            <p:ph type="sldNum" sz="quarter" idx="5"/>
          </p:nvPr>
        </p:nvSpPr>
        <p:spPr/>
        <p:txBody>
          <a:bodyPr/>
          <a:lstStyle/>
          <a:p>
            <a:fld id="{10822572-5453-5C42-8935-73D13D1777C6}" type="slidenum">
              <a:rPr lang="en-US" smtClean="0"/>
              <a:t>13</a:t>
            </a:fld>
            <a:endParaRPr lang="en-US"/>
          </a:p>
        </p:txBody>
      </p:sp>
    </p:spTree>
    <p:extLst>
      <p:ext uri="{BB962C8B-B14F-4D97-AF65-F5344CB8AC3E}">
        <p14:creationId xmlns:p14="http://schemas.microsoft.com/office/powerpoint/2010/main" val="27312939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526280"/>
            <a:ext cx="5486400" cy="3600450"/>
          </a:xfrm>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b="0" kern="1200" dirty="0">
                <a:effectLst/>
                <a:latin typeface="+mn-lt"/>
                <a:ea typeface="+mn-ea"/>
                <a:cs typeface="+mn-cs"/>
              </a:rPr>
              <a:t>Hypothesis 4: Compared</a:t>
            </a:r>
            <a:r>
              <a:rPr lang="en-GB" sz="1200" b="0" kern="1200" baseline="0" dirty="0">
                <a:effectLst/>
                <a:latin typeface="+mn-lt"/>
                <a:ea typeface="+mn-ea"/>
                <a:cs typeface="+mn-cs"/>
              </a:rPr>
              <a:t> Male and Females to e</a:t>
            </a:r>
            <a:r>
              <a:rPr lang="en-GB" sz="1200" b="0" kern="1200" dirty="0">
                <a:effectLst/>
                <a:latin typeface="+mn-lt"/>
                <a:ea typeface="+mn-ea"/>
                <a:cs typeface="+mn-cs"/>
              </a:rPr>
              <a:t>stablish </a:t>
            </a:r>
            <a:r>
              <a:rPr lang="en-US" sz="1200" b="0" dirty="0">
                <a:cs typeface="Arial" pitchFamily="34" charset="0"/>
              </a:rPr>
              <a:t>who are more likely not to report an accident. </a:t>
            </a:r>
          </a:p>
          <a:p>
            <a:pPr algn="just"/>
            <a:endParaRPr lang="en-GB" b="0" i="0" dirty="0"/>
          </a:p>
          <a:p>
            <a:pPr algn="just"/>
            <a:r>
              <a:rPr lang="en-GB" dirty="0"/>
              <a:t>This study found that </a:t>
            </a:r>
            <a:r>
              <a:rPr lang="en-GB" i="1" dirty="0"/>
              <a:t>48%</a:t>
            </a:r>
            <a:r>
              <a:rPr lang="en-GB" dirty="0"/>
              <a:t> of males and </a:t>
            </a:r>
            <a:r>
              <a:rPr lang="en-GB" i="1" dirty="0"/>
              <a:t>38%</a:t>
            </a:r>
            <a:r>
              <a:rPr lang="en-GB" dirty="0"/>
              <a:t> of females who completed the questionnaire had previously failed to report an accident while working in the repair and maintenance sector. </a:t>
            </a:r>
          </a:p>
          <a:p>
            <a:pPr algn="just"/>
            <a:endParaRPr lang="en-GB" b="0" i="0" dirty="0"/>
          </a:p>
          <a:p>
            <a:pPr algn="just"/>
            <a:r>
              <a:rPr lang="en-GB" dirty="0"/>
              <a:t>The results of the Fisher's exact test supports the null hypothesis that '</a:t>
            </a:r>
            <a:r>
              <a:rPr lang="en-GB" i="1" dirty="0"/>
              <a:t>male operatives are no more likely to under-report accidents than female operatives’.</a:t>
            </a:r>
            <a:r>
              <a:rPr lang="en-GB" dirty="0"/>
              <a:t> </a:t>
            </a:r>
          </a:p>
          <a:p>
            <a:pPr algn="just"/>
            <a:endParaRPr lang="en-GB" dirty="0"/>
          </a:p>
          <a:p>
            <a:pPr algn="just"/>
            <a:r>
              <a:rPr lang="en-GB" dirty="0"/>
              <a:t>However, it is also clear from the findings that the reliability of these results could be considered misleading due to the low sample size and the proportion of males and females in the study. </a:t>
            </a:r>
          </a:p>
          <a:p>
            <a:pPr algn="just"/>
            <a:r>
              <a:rPr lang="en-GB" b="0" i="0" dirty="0"/>
              <a:t> </a:t>
            </a:r>
          </a:p>
          <a:p>
            <a:pPr algn="just"/>
            <a:r>
              <a:rPr lang="en-GB" dirty="0"/>
              <a:t>Therefore, I can not say these results should not be considered reliable.</a:t>
            </a:r>
            <a:endParaRPr lang="en-US" b="0" i="0" dirty="0"/>
          </a:p>
        </p:txBody>
      </p:sp>
      <p:sp>
        <p:nvSpPr>
          <p:cNvPr id="4" name="Slide Number Placeholder 3"/>
          <p:cNvSpPr>
            <a:spLocks noGrp="1"/>
          </p:cNvSpPr>
          <p:nvPr>
            <p:ph type="sldNum" sz="quarter" idx="5"/>
          </p:nvPr>
        </p:nvSpPr>
        <p:spPr/>
        <p:txBody>
          <a:bodyPr/>
          <a:lstStyle/>
          <a:p>
            <a:fld id="{10822572-5453-5C42-8935-73D13D1777C6}" type="slidenum">
              <a:rPr lang="en-US" smtClean="0"/>
              <a:t>14</a:t>
            </a:fld>
            <a:endParaRPr lang="en-US"/>
          </a:p>
        </p:txBody>
      </p:sp>
    </p:spTree>
    <p:extLst>
      <p:ext uri="{BB962C8B-B14F-4D97-AF65-F5344CB8AC3E}">
        <p14:creationId xmlns:p14="http://schemas.microsoft.com/office/powerpoint/2010/main" val="40302323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b="0" dirty="0">
                <a:cs typeface="Arial" pitchFamily="34" charset="0"/>
              </a:rPr>
              <a:t>Hypothesis 5: Investigated management influence and its affect on reporting. </a:t>
            </a:r>
            <a:endParaRPr lang="en-US" b="0" dirty="0"/>
          </a:p>
          <a:p>
            <a:pPr algn="just"/>
            <a:endParaRPr lang="en-GB" b="0" i="0" dirty="0"/>
          </a:p>
          <a:p>
            <a:pPr algn="just"/>
            <a:r>
              <a:rPr lang="en-GB" dirty="0"/>
              <a:t>The results for hypothesis five show that of the </a:t>
            </a:r>
            <a:r>
              <a:rPr lang="en-GB" i="1" dirty="0"/>
              <a:t>211 </a:t>
            </a:r>
            <a:r>
              <a:rPr lang="en-GB" dirty="0"/>
              <a:t>respondents that completed the operative questionnaire</a:t>
            </a:r>
            <a:r>
              <a:rPr lang="en-GB" b="1" dirty="0"/>
              <a:t>, (</a:t>
            </a:r>
            <a:r>
              <a:rPr lang="en-GB" b="1" i="1" dirty="0"/>
              <a:t>71%)</a:t>
            </a:r>
            <a:r>
              <a:rPr lang="en-GB" b="1" dirty="0"/>
              <a:t> </a:t>
            </a:r>
            <a:r>
              <a:rPr lang="en-GB" dirty="0"/>
              <a:t>indicated that they believed that management influence had an effect on the reporting of accidents. </a:t>
            </a:r>
          </a:p>
          <a:p>
            <a:pPr algn="just"/>
            <a:endParaRPr lang="en-GB" dirty="0"/>
          </a:p>
          <a:p>
            <a:pPr algn="just"/>
            <a:r>
              <a:rPr lang="en-GB" dirty="0"/>
              <a:t>It is clear from the results that operatives who have previously </a:t>
            </a:r>
            <a:r>
              <a:rPr lang="en-GB" b="1" i="1" dirty="0"/>
              <a:t>not</a:t>
            </a:r>
            <a:r>
              <a:rPr lang="en-GB" dirty="0"/>
              <a:t> reported accidents were influenced far more than operative who had always reported accidents or had not had an accident </a:t>
            </a:r>
          </a:p>
          <a:p>
            <a:pPr algn="just"/>
            <a:endParaRPr lang="en-GB" b="0" i="0" dirty="0"/>
          </a:p>
          <a:p>
            <a:pPr algn="just"/>
            <a:r>
              <a:rPr lang="en-GB" dirty="0"/>
              <a:t>Based on the data gathered and analysed, it is reasonable to conclude that the data does not support the null hypothesis. th</a:t>
            </a:r>
            <a:r>
              <a:rPr lang="en-GB" baseline="0" dirty="0"/>
              <a:t>at management attitude has no influence on accident reporting.</a:t>
            </a:r>
            <a:endParaRPr lang="en-US" b="0" i="0" dirty="0"/>
          </a:p>
        </p:txBody>
      </p:sp>
      <p:sp>
        <p:nvSpPr>
          <p:cNvPr id="4" name="Slide Number Placeholder 3"/>
          <p:cNvSpPr>
            <a:spLocks noGrp="1"/>
          </p:cNvSpPr>
          <p:nvPr>
            <p:ph type="sldNum" sz="quarter" idx="5"/>
          </p:nvPr>
        </p:nvSpPr>
        <p:spPr/>
        <p:txBody>
          <a:bodyPr/>
          <a:lstStyle/>
          <a:p>
            <a:fld id="{10822572-5453-5C42-8935-73D13D1777C6}" type="slidenum">
              <a:rPr lang="en-US" smtClean="0"/>
              <a:t>15</a:t>
            </a:fld>
            <a:endParaRPr lang="en-US"/>
          </a:p>
        </p:txBody>
      </p:sp>
    </p:spTree>
    <p:extLst>
      <p:ext uri="{BB962C8B-B14F-4D97-AF65-F5344CB8AC3E}">
        <p14:creationId xmlns:p14="http://schemas.microsoft.com/office/powerpoint/2010/main" val="3609609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b="0" dirty="0">
                <a:cs typeface="Arial" pitchFamily="34" charset="0"/>
              </a:rPr>
              <a:t>Hypothesis 6: Identified </a:t>
            </a:r>
            <a:r>
              <a:rPr lang="en-US" dirty="0">
                <a:cs typeface="Arial" pitchFamily="34" charset="0"/>
              </a:rPr>
              <a:t>whether</a:t>
            </a:r>
            <a:r>
              <a:rPr lang="en-US" sz="1200" b="0" dirty="0">
                <a:cs typeface="Arial" pitchFamily="34" charset="0"/>
              </a:rPr>
              <a:t> management influence was positive or negative. </a:t>
            </a:r>
            <a:endParaRPr lang="en-GB" dirty="0"/>
          </a:p>
          <a:p>
            <a:pPr algn="just"/>
            <a:endParaRPr lang="en-GB" sz="1200" b="0" i="0" kern="1200" dirty="0">
              <a:solidFill>
                <a:schemeClr val="tx1"/>
              </a:solidFill>
              <a:effectLst/>
              <a:latin typeface="+mn-lt"/>
              <a:ea typeface="+mn-ea"/>
              <a:cs typeface="+mn-cs"/>
            </a:endParaRPr>
          </a:p>
          <a:p>
            <a:pPr algn="just"/>
            <a:r>
              <a:rPr lang="en-GB" dirty="0"/>
              <a:t>The research shows </a:t>
            </a:r>
            <a:r>
              <a:rPr lang="en-GB" b="1" i="1" dirty="0"/>
              <a:t>29%</a:t>
            </a:r>
            <a:r>
              <a:rPr lang="en-GB" b="1" dirty="0"/>
              <a:t> </a:t>
            </a:r>
            <a:r>
              <a:rPr lang="en-GB" dirty="0"/>
              <a:t>respondents support the null hypothesis that management influence has no overall effect on the reporting of accidents.</a:t>
            </a:r>
          </a:p>
          <a:p>
            <a:pPr algn="just"/>
            <a:endParaRPr lang="en-GB" sz="1200" b="0" i="0" kern="1200" dirty="0">
              <a:solidFill>
                <a:schemeClr val="tx1"/>
              </a:solidFill>
              <a:effectLst/>
              <a:latin typeface="+mn-lt"/>
              <a:ea typeface="+mn-ea"/>
              <a:cs typeface="+mn-cs"/>
            </a:endParaRPr>
          </a:p>
          <a:p>
            <a:pPr algn="just"/>
            <a:r>
              <a:rPr lang="en-GB" b="1" i="1" dirty="0"/>
              <a:t>45%</a:t>
            </a:r>
            <a:r>
              <a:rPr lang="en-GB" b="1" dirty="0"/>
              <a:t> </a:t>
            </a:r>
            <a:r>
              <a:rPr lang="en-GB" dirty="0"/>
              <a:t>respondents, stated that management influence has some level a negative effect on the reporting of accidents. </a:t>
            </a:r>
          </a:p>
          <a:p>
            <a:pPr algn="just"/>
            <a:endParaRPr lang="en-GB" dirty="0"/>
          </a:p>
          <a:p>
            <a:pPr algn="just"/>
            <a:r>
              <a:rPr lang="en-GB" dirty="0"/>
              <a:t>For the remaining </a:t>
            </a:r>
            <a:r>
              <a:rPr lang="en-GB" b="1" dirty="0"/>
              <a:t>(26%) </a:t>
            </a:r>
            <a:r>
              <a:rPr lang="en-GB" dirty="0"/>
              <a:t>respondents, stated that management influence has, to some degree, a positive effect. </a:t>
            </a:r>
          </a:p>
          <a:p>
            <a:pPr algn="just"/>
            <a:endParaRPr lang="en-GB" dirty="0"/>
          </a:p>
          <a:p>
            <a:pPr algn="just"/>
            <a:r>
              <a:rPr lang="en-GB" dirty="0"/>
              <a:t>Therefore, the results taken from the survey </a:t>
            </a:r>
            <a:r>
              <a:rPr lang="en-GB" b="1" dirty="0"/>
              <a:t>do not </a:t>
            </a:r>
            <a:r>
              <a:rPr lang="en-GB" dirty="0"/>
              <a:t>support the null hypothesis.</a:t>
            </a:r>
            <a:endParaRPr lang="en-GB" sz="1200" b="0" i="0" kern="1200" dirty="0">
              <a:solidFill>
                <a:schemeClr val="tx1"/>
              </a:solidFill>
              <a:effectLst/>
              <a:latin typeface="+mn-lt"/>
              <a:ea typeface="+mn-ea"/>
              <a:cs typeface="+mn-cs"/>
            </a:endParaRPr>
          </a:p>
          <a:p>
            <a:pPr algn="just"/>
            <a:endParaRPr lang="en-US" b="0" i="0" dirty="0"/>
          </a:p>
        </p:txBody>
      </p:sp>
      <p:sp>
        <p:nvSpPr>
          <p:cNvPr id="4" name="Slide Number Placeholder 3"/>
          <p:cNvSpPr>
            <a:spLocks noGrp="1"/>
          </p:cNvSpPr>
          <p:nvPr>
            <p:ph type="sldNum" sz="quarter" idx="5"/>
          </p:nvPr>
        </p:nvSpPr>
        <p:spPr/>
        <p:txBody>
          <a:bodyPr/>
          <a:lstStyle/>
          <a:p>
            <a:fld id="{10822572-5453-5C42-8935-73D13D1777C6}" type="slidenum">
              <a:rPr lang="en-US" smtClean="0"/>
              <a:t>16</a:t>
            </a:fld>
            <a:endParaRPr lang="en-US"/>
          </a:p>
        </p:txBody>
      </p:sp>
    </p:spTree>
    <p:extLst>
      <p:ext uri="{BB962C8B-B14F-4D97-AF65-F5344CB8AC3E}">
        <p14:creationId xmlns:p14="http://schemas.microsoft.com/office/powerpoint/2010/main" val="20051382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b="0" dirty="0">
                <a:cs typeface="Arial" pitchFamily="34" charset="0"/>
              </a:rPr>
              <a:t>Hypothesis 7: Looked</a:t>
            </a:r>
            <a:r>
              <a:rPr lang="en-US" sz="1200" b="0" baseline="0" dirty="0">
                <a:cs typeface="Arial" pitchFamily="34" charset="0"/>
              </a:rPr>
              <a:t> e</a:t>
            </a:r>
            <a:r>
              <a:rPr lang="en-US" dirty="0">
                <a:cs typeface="Arial" pitchFamily="34" charset="0"/>
              </a:rPr>
              <a:t>stablish similarities between</a:t>
            </a:r>
            <a:r>
              <a:rPr lang="en-US" sz="1200" b="0" dirty="0">
                <a:cs typeface="Arial" pitchFamily="34" charset="0"/>
              </a:rPr>
              <a:t> operative and management perception. </a:t>
            </a:r>
            <a:endParaRPr lang="en-GB" sz="1200" b="0" kern="1200" dirty="0">
              <a:effectLst/>
            </a:endParaRPr>
          </a:p>
          <a:p>
            <a:pPr algn="just"/>
            <a:endParaRPr lang="en-GB" b="0" i="0" dirty="0"/>
          </a:p>
          <a:p>
            <a:pPr algn="just"/>
            <a:r>
              <a:rPr lang="en-GB" dirty="0"/>
              <a:t>This Hypothesis was tested with </a:t>
            </a:r>
            <a:r>
              <a:rPr lang="en-GB" b="1" dirty="0"/>
              <a:t>two-sample </a:t>
            </a:r>
            <a:r>
              <a:rPr lang="en-GB" b="1" i="1" dirty="0"/>
              <a:t>Mann Whitney U tests</a:t>
            </a:r>
            <a:r>
              <a:rPr lang="en-GB" b="1" dirty="0"/>
              <a:t> </a:t>
            </a:r>
          </a:p>
          <a:p>
            <a:pPr algn="just"/>
            <a:endParaRPr lang="en-GB" b="1" i="0" dirty="0"/>
          </a:p>
          <a:p>
            <a:pPr algn="just"/>
            <a:r>
              <a:rPr lang="en-GB" dirty="0"/>
              <a:t>The results of this hypothesis show that of the </a:t>
            </a:r>
            <a:r>
              <a:rPr lang="en-GB" i="1" dirty="0"/>
              <a:t>17</a:t>
            </a:r>
            <a:r>
              <a:rPr lang="en-GB" dirty="0"/>
              <a:t> reason options given to both the operatives and management, 65%</a:t>
            </a:r>
            <a:r>
              <a:rPr lang="en-GB" baseline="0" dirty="0"/>
              <a:t> </a:t>
            </a:r>
            <a:r>
              <a:rPr lang="en-GB" dirty="0"/>
              <a:t>of the management responses were</a:t>
            </a:r>
            <a:r>
              <a:rPr lang="en-GB" baseline="0" dirty="0"/>
              <a:t> </a:t>
            </a:r>
            <a:r>
              <a:rPr lang="en-GB" dirty="0"/>
              <a:t>statistically different from the answers given by the operatives.</a:t>
            </a:r>
          </a:p>
          <a:p>
            <a:pPr algn="just"/>
            <a:endParaRPr lang="en-GB" dirty="0"/>
          </a:p>
          <a:p>
            <a:pPr algn="just"/>
            <a:r>
              <a:rPr lang="en-GB" dirty="0"/>
              <a:t>What these results reveal is that managers do not appear to have a clear understanding of the subjective reasons why operatives do not report accidents. </a:t>
            </a:r>
            <a:r>
              <a:rPr lang="en-GB" baseline="0" dirty="0"/>
              <a:t> As a result it could be </a:t>
            </a:r>
            <a:r>
              <a:rPr lang="en-GB" baseline="0" dirty="0" err="1"/>
              <a:t>differcult</a:t>
            </a:r>
            <a:r>
              <a:rPr lang="en-GB" baseline="0" dirty="0"/>
              <a:t> for solutions to be found</a:t>
            </a:r>
            <a:endParaRPr lang="en-GB" dirty="0"/>
          </a:p>
          <a:p>
            <a:pPr algn="just"/>
            <a:endParaRPr lang="en-GB" b="1" i="0" dirty="0"/>
          </a:p>
          <a:p>
            <a:pPr algn="just"/>
            <a:r>
              <a:rPr lang="en-GB" dirty="0"/>
              <a:t>The results of the tests </a:t>
            </a:r>
            <a:r>
              <a:rPr lang="en-GB" b="1" dirty="0"/>
              <a:t>do not </a:t>
            </a:r>
            <a:r>
              <a:rPr lang="en-GB" dirty="0"/>
              <a:t>support the null hypothesis.</a:t>
            </a:r>
            <a:endParaRPr lang="en-US" i="0" dirty="0"/>
          </a:p>
        </p:txBody>
      </p:sp>
      <p:sp>
        <p:nvSpPr>
          <p:cNvPr id="4" name="Slide Number Placeholder 3"/>
          <p:cNvSpPr>
            <a:spLocks noGrp="1"/>
          </p:cNvSpPr>
          <p:nvPr>
            <p:ph type="sldNum" sz="quarter" idx="5"/>
          </p:nvPr>
        </p:nvSpPr>
        <p:spPr/>
        <p:txBody>
          <a:bodyPr/>
          <a:lstStyle/>
          <a:p>
            <a:fld id="{10822572-5453-5C42-8935-73D13D1777C6}" type="slidenum">
              <a:rPr lang="en-US" smtClean="0"/>
              <a:t>17</a:t>
            </a:fld>
            <a:endParaRPr lang="en-US"/>
          </a:p>
        </p:txBody>
      </p:sp>
    </p:spTree>
    <p:extLst>
      <p:ext uri="{BB962C8B-B14F-4D97-AF65-F5344CB8AC3E}">
        <p14:creationId xmlns:p14="http://schemas.microsoft.com/office/powerpoint/2010/main" val="19196433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366260"/>
          </a:xfrm>
        </p:spPr>
        <p:txBody>
          <a:bodyPr/>
          <a:lstStyle/>
          <a:p>
            <a:pPr algn="just"/>
            <a:r>
              <a:rPr lang="en-GB" dirty="0"/>
              <a:t>The eighth and final null hypothesis theorised that technology that allowed remote accident reporting would have no influence on accident reporting within the building maintenance sector and…</a:t>
            </a:r>
          </a:p>
          <a:p>
            <a:pPr algn="just"/>
            <a:endParaRPr lang="en-GB" dirty="0"/>
          </a:p>
          <a:p>
            <a:pPr algn="just"/>
            <a:r>
              <a:rPr lang="en-GB" dirty="0"/>
              <a:t>technology would not overcome the time and effort related barriers identified by (</a:t>
            </a:r>
            <a:r>
              <a:rPr lang="en-GB" dirty="0" err="1"/>
              <a:t>Scherzer</a:t>
            </a:r>
            <a:r>
              <a:rPr lang="en-GB" dirty="0"/>
              <a:t>, et al., 2005; Taylor- Moore, et al., 2013; Tucker, et al., 2014). </a:t>
            </a:r>
            <a:endParaRPr lang="en-GB" b="0" i="0" dirty="0"/>
          </a:p>
          <a:p>
            <a:pPr algn="just"/>
            <a:endParaRPr lang="en-US" b="0" i="0" dirty="0"/>
          </a:p>
          <a:p>
            <a:pPr algn="just"/>
            <a:r>
              <a:rPr lang="en-GB" dirty="0"/>
              <a:t>The</a:t>
            </a:r>
            <a:r>
              <a:rPr lang="en-GB" baseline="0" dirty="0"/>
              <a:t> results show that </a:t>
            </a:r>
            <a:r>
              <a:rPr lang="en-GB" dirty="0"/>
              <a:t>96% of both focus groups reacted positively to the software application with only one operative expressing that the software application would have no bearing on their decision to report an accident. </a:t>
            </a:r>
          </a:p>
          <a:p>
            <a:pPr algn="just"/>
            <a:endParaRPr lang="en-GB" b="0" i="0" dirty="0"/>
          </a:p>
          <a:p>
            <a:pPr algn="just"/>
            <a:r>
              <a:rPr lang="en-GB" dirty="0"/>
              <a:t>Therefore, the evidence gathered from the focus group studies does not support the null hypothesis that</a:t>
            </a:r>
            <a:r>
              <a:rPr lang="is-IS" dirty="0"/>
              <a:t>…</a:t>
            </a:r>
            <a:endParaRPr lang="en-GB" dirty="0"/>
          </a:p>
          <a:p>
            <a:pPr algn="just"/>
            <a:endParaRPr lang="en-GB" i="0" dirty="0"/>
          </a:p>
          <a:p>
            <a:pPr algn="just"/>
            <a:r>
              <a:rPr lang="en-GB" i="0" dirty="0"/>
              <a:t>‘technology that allows remote accident reporting will have no influence on accident reporting within the building maintenance sector.</a:t>
            </a:r>
          </a:p>
          <a:p>
            <a:pPr algn="just"/>
            <a:endParaRPr lang="en-GB" dirty="0"/>
          </a:p>
          <a:p>
            <a:pPr marL="0" marR="0" indent="0" algn="just" defTabSz="914400" rtl="0" eaLnBrk="1" fontAlgn="auto" latinLnBrk="0" hangingPunct="1">
              <a:lnSpc>
                <a:spcPct val="100000"/>
              </a:lnSpc>
              <a:spcBef>
                <a:spcPts val="0"/>
              </a:spcBef>
              <a:spcAft>
                <a:spcPts val="0"/>
              </a:spcAft>
              <a:buClrTx/>
              <a:buSzTx/>
              <a:buFontTx/>
              <a:buNone/>
              <a:tabLst/>
              <a:defRPr/>
            </a:pPr>
            <a:r>
              <a:rPr lang="en-GB" dirty="0"/>
              <a:t>Furthermore, that the technology will not overcome the time and effort related barriers</a:t>
            </a:r>
            <a:r>
              <a:rPr lang="en-GB" baseline="0" dirty="0"/>
              <a:t> </a:t>
            </a:r>
            <a:r>
              <a:rPr lang="en-GB" dirty="0"/>
              <a:t>identified by (</a:t>
            </a:r>
            <a:r>
              <a:rPr lang="en-GB" dirty="0" err="1"/>
              <a:t>Scherzer</a:t>
            </a:r>
            <a:r>
              <a:rPr lang="en-GB" dirty="0"/>
              <a:t>, et al., 2005; Taylor- Moore, et al., 2013; Tucker, et al., 2014). </a:t>
            </a:r>
            <a:endParaRPr lang="en-GB" b="0" i="0" dirty="0"/>
          </a:p>
          <a:p>
            <a:pPr algn="just"/>
            <a:endParaRPr lang="en-US" b="0" i="0" dirty="0"/>
          </a:p>
          <a:p>
            <a:pPr algn="just"/>
            <a:r>
              <a:rPr lang="en-US" b="0" i="0" dirty="0"/>
              <a:t>THAT</a:t>
            </a:r>
            <a:r>
              <a:rPr lang="en-US" b="0" i="0" baseline="0" dirty="0"/>
              <a:t> CONCLUDES THE RESULTS SECTION AND...</a:t>
            </a:r>
          </a:p>
          <a:p>
            <a:pPr algn="just"/>
            <a:endParaRPr lang="en-US" b="0" i="0" baseline="0" dirty="0"/>
          </a:p>
          <a:p>
            <a:pPr algn="just"/>
            <a:r>
              <a:rPr lang="en-US" b="0" i="0" dirty="0"/>
              <a:t>THE NEXT SECTION WILL SHOW</a:t>
            </a:r>
            <a:r>
              <a:rPr lang="en-US" b="0" i="0" baseline="0" dirty="0"/>
              <a:t> THE LIMITATIONS OF THE RESEARCH.</a:t>
            </a:r>
            <a:endParaRPr lang="en-US" b="0" i="0" dirty="0"/>
          </a:p>
        </p:txBody>
      </p:sp>
      <p:sp>
        <p:nvSpPr>
          <p:cNvPr id="4" name="Slide Number Placeholder 3"/>
          <p:cNvSpPr>
            <a:spLocks noGrp="1"/>
          </p:cNvSpPr>
          <p:nvPr>
            <p:ph type="sldNum" sz="quarter" idx="5"/>
          </p:nvPr>
        </p:nvSpPr>
        <p:spPr/>
        <p:txBody>
          <a:bodyPr/>
          <a:lstStyle/>
          <a:p>
            <a:fld id="{10822572-5453-5C42-8935-73D13D1777C6}" type="slidenum">
              <a:rPr lang="en-US" smtClean="0"/>
              <a:t>18</a:t>
            </a:fld>
            <a:endParaRPr lang="en-US"/>
          </a:p>
        </p:txBody>
      </p:sp>
    </p:spTree>
    <p:extLst>
      <p:ext uri="{BB962C8B-B14F-4D97-AF65-F5344CB8AC3E}">
        <p14:creationId xmlns:p14="http://schemas.microsoft.com/office/powerpoint/2010/main" val="8227194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This research was based on data obtained from operatives employed within the repair and maintenance sector in South Wales. </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Therefore, this research can only be considered representative of the sample from which it was taken.  </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The sample size of this research was small and not diverse enough.  In my opinion this caused some of result to be somewhat unreliable and would </a:t>
            </a:r>
            <a:r>
              <a:rPr lang="en-GB" dirty="0"/>
              <a:t>struggle to </a:t>
            </a:r>
            <a:r>
              <a:rPr lang="en-GB" sz="1200" kern="1200" dirty="0">
                <a:solidFill>
                  <a:schemeClr val="tx1"/>
                </a:solidFill>
                <a:effectLst/>
                <a:latin typeface="+mn-lt"/>
                <a:ea typeface="+mn-ea"/>
                <a:cs typeface="+mn-cs"/>
              </a:rPr>
              <a:t>stand up to scrutiny.</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The</a:t>
            </a:r>
            <a:r>
              <a:rPr lang="en-GB" sz="1200" kern="1200" baseline="0" dirty="0">
                <a:solidFill>
                  <a:schemeClr val="tx1"/>
                </a:solidFill>
                <a:effectLst/>
                <a:latin typeface="+mn-lt"/>
                <a:ea typeface="+mn-ea"/>
                <a:cs typeface="+mn-cs"/>
              </a:rPr>
              <a:t> demography of participants was not diverse enough to obtain credible test results </a:t>
            </a:r>
            <a:r>
              <a:rPr lang="en-GB" sz="1200" kern="1200" baseline="0" dirty="0" err="1">
                <a:solidFill>
                  <a:schemeClr val="tx1"/>
                </a:solidFill>
                <a:effectLst/>
                <a:latin typeface="+mn-lt"/>
                <a:ea typeface="+mn-ea"/>
                <a:cs typeface="+mn-cs"/>
              </a:rPr>
              <a:t>i.e</a:t>
            </a:r>
            <a:r>
              <a:rPr lang="en-GB" sz="1200" kern="1200" baseline="0" dirty="0">
                <a:solidFill>
                  <a:schemeClr val="tx1"/>
                </a:solidFill>
                <a:effectLst/>
                <a:latin typeface="+mn-lt"/>
                <a:ea typeface="+mn-ea"/>
                <a:cs typeface="+mn-cs"/>
              </a:rPr>
              <a:t> hypothesis four Male/Female comparison.</a:t>
            </a:r>
            <a:endParaRPr lang="en-GB" sz="1200" kern="1200" dirty="0">
              <a:solidFill>
                <a:schemeClr val="tx1"/>
              </a:solidFill>
              <a:effectLst/>
              <a:latin typeface="+mn-lt"/>
              <a:ea typeface="+mn-ea"/>
              <a:cs typeface="+mn-cs"/>
            </a:endParaRP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Due to the limitations and restrictions of time, the development and testing of the proposed software application was not achievable in practice.</a:t>
            </a:r>
          </a:p>
          <a:p>
            <a:pPr algn="just"/>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US" b="0" i="0" dirty="0"/>
              <a:t>THE NEXT SECTION WILL SHOW</a:t>
            </a:r>
            <a:r>
              <a:rPr lang="en-US" b="0" i="0" baseline="0" dirty="0"/>
              <a:t> THE CONCLUSION AND RECOMMENDATIONS OF THE RESEARCH.</a:t>
            </a:r>
            <a:endParaRPr lang="en-US" b="0" i="0" dirty="0"/>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1200" b="1" dirty="0"/>
          </a:p>
        </p:txBody>
      </p:sp>
      <p:sp>
        <p:nvSpPr>
          <p:cNvPr id="4" name="Slide Number Placeholder 3"/>
          <p:cNvSpPr>
            <a:spLocks noGrp="1"/>
          </p:cNvSpPr>
          <p:nvPr>
            <p:ph type="sldNum" sz="quarter" idx="5"/>
          </p:nvPr>
        </p:nvSpPr>
        <p:spPr/>
        <p:txBody>
          <a:bodyPr/>
          <a:lstStyle/>
          <a:p>
            <a:fld id="{10822572-5453-5C42-8935-73D13D1777C6}" type="slidenum">
              <a:rPr lang="en-US" smtClean="0"/>
              <a:t>19</a:t>
            </a:fld>
            <a:endParaRPr lang="en-US"/>
          </a:p>
        </p:txBody>
      </p:sp>
    </p:spTree>
    <p:extLst>
      <p:ext uri="{BB962C8B-B14F-4D97-AF65-F5344CB8AC3E}">
        <p14:creationId xmlns:p14="http://schemas.microsoft.com/office/powerpoint/2010/main" val="15766728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400549"/>
            <a:ext cx="5486400" cy="4284663"/>
          </a:xfrm>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tx1"/>
                </a:solidFill>
                <a:effectLst/>
                <a:latin typeface="+mn-lt"/>
                <a:ea typeface="+mn-ea"/>
                <a:cs typeface="+mn-cs"/>
              </a:rPr>
              <a:t>To conclude. This research aimed to investigate the under-reporting of accidents within SME's operating in the repair and maintenance sector in South Wales.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400" kern="1200" dirty="0">
              <a:solidFill>
                <a:schemeClr val="tx1"/>
              </a:solidFill>
              <a:effectLst/>
              <a:latin typeface="+mn-lt"/>
              <a:ea typeface="+mn-ea"/>
              <a:cs typeface="+mn-cs"/>
            </a:endParaRPr>
          </a:p>
          <a:p>
            <a:pPr lvl="0" algn="just">
              <a:defRPr/>
            </a:pPr>
            <a:r>
              <a:rPr lang="en-GB" sz="1400" kern="1200" dirty="0">
                <a:solidFill>
                  <a:schemeClr val="tx1"/>
                </a:solidFill>
                <a:effectLst/>
                <a:latin typeface="+mn-lt"/>
                <a:ea typeface="+mn-ea"/>
                <a:cs typeface="+mn-cs"/>
              </a:rPr>
              <a:t>The research has found there to be significant levels of under-reporting of accidents through this study with  </a:t>
            </a:r>
            <a:r>
              <a:rPr lang="en-GB" sz="1400" b="1" i="1" dirty="0"/>
              <a:t>(47%)</a:t>
            </a:r>
            <a:r>
              <a:rPr lang="en-GB" sz="1400" b="1" dirty="0"/>
              <a:t> </a:t>
            </a:r>
            <a:r>
              <a:rPr lang="en-GB" sz="1400" dirty="0"/>
              <a:t>respondents reported that they had failed to notify their employer of a workplace accident or injury. </a:t>
            </a:r>
          </a:p>
          <a:p>
            <a:pPr lvl="0" algn="just">
              <a:defRPr/>
            </a:pPr>
            <a:endParaRPr lang="en-GB" sz="14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0822572-5453-5C42-8935-73D13D1777C6}" type="slidenum">
              <a:rPr lang="en-US" smtClean="0"/>
              <a:t>20</a:t>
            </a:fld>
            <a:endParaRPr lang="en-US"/>
          </a:p>
        </p:txBody>
      </p:sp>
    </p:spTree>
    <p:extLst>
      <p:ext uri="{BB962C8B-B14F-4D97-AF65-F5344CB8AC3E}">
        <p14:creationId xmlns:p14="http://schemas.microsoft.com/office/powerpoint/2010/main" val="24970656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410488"/>
            <a:ext cx="5486400" cy="4284663"/>
          </a:xfrm>
        </p:spPr>
        <p:txBody>
          <a:bodyPr/>
          <a:lstStyle/>
          <a:p>
            <a:pPr lvl="0" algn="just">
              <a:defRPr/>
            </a:pPr>
            <a:r>
              <a:rPr lang="en-GB" sz="1400" dirty="0"/>
              <a:t>One of the most significant objectives of this study from my perspective was to identify the reasons why operatives choose not to report accidents.</a:t>
            </a:r>
          </a:p>
          <a:p>
            <a:pPr lvl="0" algn="just">
              <a:defRPr/>
            </a:pPr>
            <a:endParaRPr lang="en-GB" sz="1400" kern="1200" dirty="0">
              <a:solidFill>
                <a:schemeClr val="tx1"/>
              </a:solidFill>
              <a:effectLst/>
              <a:ea typeface="+mn-ea"/>
              <a:cs typeface="+mn-cs"/>
            </a:endParaRPr>
          </a:p>
          <a:p>
            <a:pPr algn="just">
              <a:defRPr/>
            </a:pPr>
            <a:r>
              <a:rPr lang="en-GB" sz="1400" i="1" dirty="0"/>
              <a:t>‘operatives believed they were working unsafely and felt that the accident was their fault’</a:t>
            </a:r>
            <a:r>
              <a:rPr lang="en-GB" sz="1400" dirty="0"/>
              <a:t> with </a:t>
            </a:r>
            <a:r>
              <a:rPr lang="en-GB" sz="1400" b="1" dirty="0"/>
              <a:t>87% </a:t>
            </a:r>
            <a:r>
              <a:rPr lang="en-GB" sz="1400" dirty="0"/>
              <a:t>of all operatives believing that factor to be a moderate to major influence.</a:t>
            </a:r>
          </a:p>
          <a:p>
            <a:pPr lvl="0">
              <a:defRPr/>
            </a:pPr>
            <a:endParaRPr lang="en-GB" sz="14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0822572-5453-5C42-8935-73D13D1777C6}" type="slidenum">
              <a:rPr lang="en-US" smtClean="0"/>
              <a:t>21</a:t>
            </a:fld>
            <a:endParaRPr lang="en-US"/>
          </a:p>
        </p:txBody>
      </p:sp>
    </p:spTree>
    <p:extLst>
      <p:ext uri="{BB962C8B-B14F-4D97-AF65-F5344CB8AC3E}">
        <p14:creationId xmlns:p14="http://schemas.microsoft.com/office/powerpoint/2010/main" val="20304198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400" dirty="0"/>
              <a:t>Management influence for the majority of operative does affect their decision to report accidents. </a:t>
            </a:r>
          </a:p>
          <a:p>
            <a:pPr algn="just"/>
            <a:endParaRPr lang="en-GB" sz="1400" i="1" dirty="0"/>
          </a:p>
          <a:p>
            <a:pPr algn="just"/>
            <a:r>
              <a:rPr lang="en-GB" sz="1400" i="1" dirty="0"/>
              <a:t>71% of respondents </a:t>
            </a:r>
            <a:r>
              <a:rPr lang="en-GB" sz="1400" dirty="0"/>
              <a:t>indicated that they believed that management influence had an effect on the reporting of accidents. </a:t>
            </a:r>
          </a:p>
          <a:p>
            <a:pPr algn="just"/>
            <a:endParaRPr lang="en-GB" sz="1400" dirty="0"/>
          </a:p>
          <a:p>
            <a:pPr algn="just"/>
            <a:endParaRPr lang="en-GB" sz="1400" dirty="0"/>
          </a:p>
          <a:p>
            <a:pPr algn="just"/>
            <a:r>
              <a:rPr lang="en-GB" sz="1400" i="1" dirty="0"/>
              <a:t>45% </a:t>
            </a:r>
            <a:r>
              <a:rPr lang="en-GB" sz="1400" dirty="0"/>
              <a:t>respondents, felt management influence had some level a negative effect on the reporting of accidents. </a:t>
            </a:r>
          </a:p>
          <a:p>
            <a:pPr algn="just"/>
            <a:endParaRPr lang="en-GB" sz="1400" dirty="0"/>
          </a:p>
          <a:p>
            <a:pPr algn="just"/>
            <a:r>
              <a:rPr lang="en-GB" sz="1400" dirty="0"/>
              <a:t>Whereas 26% respondents, management influence has, to some degree, a positive effect. </a:t>
            </a:r>
          </a:p>
          <a:p>
            <a:pPr algn="just"/>
            <a:r>
              <a:rPr lang="en-GB" sz="1400" dirty="0"/>
              <a:t>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0822572-5453-5C42-8935-73D13D1777C6}" type="slidenum">
              <a:rPr lang="en-US" smtClean="0"/>
              <a:t>22</a:t>
            </a:fld>
            <a:endParaRPr lang="en-US"/>
          </a:p>
        </p:txBody>
      </p:sp>
    </p:spTree>
    <p:extLst>
      <p:ext uri="{BB962C8B-B14F-4D97-AF65-F5344CB8AC3E}">
        <p14:creationId xmlns:p14="http://schemas.microsoft.com/office/powerpoint/2010/main" val="32170591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defRPr/>
            </a:pPr>
            <a:r>
              <a:rPr lang="en-GB" sz="1400" dirty="0"/>
              <a:t>The research tested, using the “Proof of Concept”, whether technology can contribute to the advancement of accident reporting within SME’s in the repair and maintenance sector in South Wales.  </a:t>
            </a:r>
          </a:p>
          <a:p>
            <a:pPr lvl="0" algn="just">
              <a:defRPr/>
            </a:pPr>
            <a:endParaRPr lang="en-GB" sz="1400" dirty="0"/>
          </a:p>
          <a:p>
            <a:pPr lvl="0" algn="just">
              <a:defRPr/>
            </a:pPr>
            <a:r>
              <a:rPr lang="en-GB" sz="1400" dirty="0"/>
              <a:t>This research has identified that operative overwhelmingly support the use of the proposed software.</a:t>
            </a:r>
          </a:p>
          <a:p>
            <a:pPr algn="just"/>
            <a:endParaRPr lang="en-US" dirty="0"/>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0822572-5453-5C42-8935-73D13D1777C6}" type="slidenum">
              <a:rPr lang="en-US" smtClean="0"/>
              <a:t>23</a:t>
            </a:fld>
            <a:endParaRPr lang="en-US"/>
          </a:p>
        </p:txBody>
      </p:sp>
    </p:spTree>
    <p:extLst>
      <p:ext uri="{BB962C8B-B14F-4D97-AF65-F5344CB8AC3E}">
        <p14:creationId xmlns:p14="http://schemas.microsoft.com/office/powerpoint/2010/main" val="16022209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3"/>
          </a:xfrm>
        </p:spPr>
        <p:txBody>
          <a:bodyPr/>
          <a:lstStyle/>
          <a:p>
            <a:pPr algn="just"/>
            <a:r>
              <a:rPr lang="en-GB" sz="1400" dirty="0"/>
              <a:t>For future studies,</a:t>
            </a:r>
            <a:r>
              <a:rPr lang="en-GB" sz="1400" baseline="0" dirty="0"/>
              <a:t> </a:t>
            </a:r>
            <a:r>
              <a:rPr lang="en-GB" sz="1400" dirty="0"/>
              <a:t> I recommend that far greater sample sizes are used to increase the reliability and the validity of the research findings. </a:t>
            </a:r>
          </a:p>
          <a:p>
            <a:pPr algn="just"/>
            <a:endParaRPr lang="en-GB" sz="1400" dirty="0"/>
          </a:p>
          <a:p>
            <a:pPr algn="just"/>
            <a:r>
              <a:rPr lang="en-GB" sz="1400" dirty="0"/>
              <a:t>Depending on the sample size and demography of respondents i.e. trades, age, education; comparative testing could be conducted. </a:t>
            </a:r>
          </a:p>
          <a:p>
            <a:pPr algn="just"/>
            <a:endParaRPr lang="en-GB" sz="1400" dirty="0"/>
          </a:p>
          <a:p>
            <a:pPr algn="just"/>
            <a:r>
              <a:rPr lang="en-GB" sz="1400" dirty="0"/>
              <a:t>Individual age could be recorded so that a more accurate age range could be identified as the most likely not to report accidents.</a:t>
            </a:r>
          </a:p>
          <a:p>
            <a:pPr algn="just"/>
            <a:endParaRPr lang="en-GB" sz="1400" dirty="0"/>
          </a:p>
          <a:p>
            <a:pPr algn="just"/>
            <a:r>
              <a:rPr lang="en-GB" sz="1400" dirty="0"/>
              <a:t>Through expanding sample sizes and the demography of respondents more focused measures could be put in place to try and overcome the under-reporting of accidents.</a:t>
            </a:r>
          </a:p>
          <a:p>
            <a:pPr algn="just"/>
            <a:endParaRPr lang="en-GB" sz="1400" dirty="0"/>
          </a:p>
          <a:p>
            <a:r>
              <a:rPr lang="en-US" sz="1400" dirty="0"/>
              <a:t>It is also recommended that study be undertaken and the software application implemented, monitored and reviewed to establish if the ‘proof of concept’ results identified in this study holds weight. </a:t>
            </a:r>
          </a:p>
          <a:p>
            <a:pPr algn="just"/>
            <a:endParaRPr lang="en-US" sz="1400" dirty="0"/>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0822572-5453-5C42-8935-73D13D1777C6}" type="slidenum">
              <a:rPr lang="en-US" smtClean="0"/>
              <a:t>24</a:t>
            </a:fld>
            <a:endParaRPr lang="en-US"/>
          </a:p>
        </p:txBody>
      </p:sp>
    </p:spTree>
    <p:extLst>
      <p:ext uri="{BB962C8B-B14F-4D97-AF65-F5344CB8AC3E}">
        <p14:creationId xmlns:p14="http://schemas.microsoft.com/office/powerpoint/2010/main" val="10654690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22572-5453-5C42-8935-73D13D1777C6}" type="slidenum">
              <a:rPr lang="en-US" smtClean="0"/>
              <a:t>25</a:t>
            </a:fld>
            <a:endParaRPr lang="en-US"/>
          </a:p>
        </p:txBody>
      </p:sp>
    </p:spTree>
    <p:extLst>
      <p:ext uri="{BB962C8B-B14F-4D97-AF65-F5344CB8AC3E}">
        <p14:creationId xmlns:p14="http://schemas.microsoft.com/office/powerpoint/2010/main" val="179720139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a:t>
            </a:r>
            <a:r>
              <a:rPr lang="en-US" baseline="0" dirty="0"/>
              <a:t> You for listening if you have any question I will try my best to answer.</a:t>
            </a:r>
            <a:endParaRPr lang="en-US" dirty="0"/>
          </a:p>
        </p:txBody>
      </p:sp>
      <p:sp>
        <p:nvSpPr>
          <p:cNvPr id="4" name="Slide Number Placeholder 3"/>
          <p:cNvSpPr>
            <a:spLocks noGrp="1"/>
          </p:cNvSpPr>
          <p:nvPr>
            <p:ph type="sldNum" sz="quarter" idx="5"/>
          </p:nvPr>
        </p:nvSpPr>
        <p:spPr/>
        <p:txBody>
          <a:bodyPr/>
          <a:lstStyle/>
          <a:p>
            <a:fld id="{10822572-5453-5C42-8935-73D13D1777C6}" type="slidenum">
              <a:rPr lang="en-US" smtClean="0"/>
              <a:t>26</a:t>
            </a:fld>
            <a:endParaRPr lang="en-US"/>
          </a:p>
        </p:txBody>
      </p:sp>
    </p:spTree>
    <p:extLst>
      <p:ext uri="{BB962C8B-B14F-4D97-AF65-F5344CB8AC3E}">
        <p14:creationId xmlns:p14="http://schemas.microsoft.com/office/powerpoint/2010/main" val="39444220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Cover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36750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565404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958244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3342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7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5188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2899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5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62055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806361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End slide layout">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E1F4041B-47EF-4111-8834-E95C31D4AA28}"/>
              </a:ext>
            </a:extLst>
          </p:cNvPr>
          <p:cNvSpPr/>
          <p:nvPr userDrawn="1"/>
        </p:nvSpPr>
        <p:spPr>
          <a:xfrm>
            <a:off x="0" y="0"/>
            <a:ext cx="12192001" cy="6858000"/>
          </a:xfrm>
          <a:custGeom>
            <a:avLst/>
            <a:gdLst>
              <a:gd name="connsiteX0" fmla="*/ 12240039 w 12240039"/>
              <a:gd name="connsiteY0" fmla="*/ 5335596 h 6858000"/>
              <a:gd name="connsiteX1" fmla="*/ 12240039 w 12240039"/>
              <a:gd name="connsiteY1" fmla="*/ 6858000 h 6858000"/>
              <a:gd name="connsiteX2" fmla="*/ 11571468 w 12240039"/>
              <a:gd name="connsiteY2" fmla="*/ 6858000 h 6858000"/>
              <a:gd name="connsiteX3" fmla="*/ 11571468 w 12240039"/>
              <a:gd name="connsiteY3" fmla="*/ 1 h 6858000"/>
              <a:gd name="connsiteX4" fmla="*/ 12240039 w 12240039"/>
              <a:gd name="connsiteY4" fmla="*/ 1 h 6858000"/>
              <a:gd name="connsiteX5" fmla="*/ 12240039 w 12240039"/>
              <a:gd name="connsiteY5" fmla="*/ 1522405 h 6858000"/>
              <a:gd name="connsiteX6" fmla="*/ 9257174 w 12240039"/>
              <a:gd name="connsiteY6" fmla="*/ 1 h 6858000"/>
              <a:gd name="connsiteX7" fmla="*/ 10763036 w 12240039"/>
              <a:gd name="connsiteY7" fmla="*/ 1 h 6858000"/>
              <a:gd name="connsiteX8" fmla="*/ 12240039 w 12240039"/>
              <a:gd name="connsiteY8" fmla="*/ 3363290 h 6858000"/>
              <a:gd name="connsiteX9" fmla="*/ 12240039 w 12240039"/>
              <a:gd name="connsiteY9" fmla="*/ 3494711 h 6858000"/>
              <a:gd name="connsiteX10" fmla="*/ 10763036 w 12240039"/>
              <a:gd name="connsiteY10" fmla="*/ 6858000 h 6858000"/>
              <a:gd name="connsiteX11" fmla="*/ 9257174 w 12240039"/>
              <a:gd name="connsiteY11" fmla="*/ 6858000 h 6858000"/>
              <a:gd name="connsiteX12" fmla="*/ 10763036 w 12240039"/>
              <a:gd name="connsiteY12" fmla="*/ 3429000 h 6858000"/>
              <a:gd name="connsiteX13" fmla="*/ 6942881 w 12240039"/>
              <a:gd name="connsiteY13" fmla="*/ 0 h 6858000"/>
              <a:gd name="connsiteX14" fmla="*/ 8448742 w 12240039"/>
              <a:gd name="connsiteY14" fmla="*/ 0 h 6858000"/>
              <a:gd name="connsiteX15" fmla="*/ 9954603 w 12240039"/>
              <a:gd name="connsiteY15" fmla="*/ 3429000 h 6858000"/>
              <a:gd name="connsiteX16" fmla="*/ 8448742 w 12240039"/>
              <a:gd name="connsiteY16" fmla="*/ 6858000 h 6858000"/>
              <a:gd name="connsiteX17" fmla="*/ 6942881 w 12240039"/>
              <a:gd name="connsiteY17" fmla="*/ 6858000 h 6858000"/>
              <a:gd name="connsiteX18" fmla="*/ 8448742 w 12240039"/>
              <a:gd name="connsiteY18" fmla="*/ 3429000 h 6858000"/>
              <a:gd name="connsiteX19" fmla="*/ 4628587 w 12240039"/>
              <a:gd name="connsiteY19" fmla="*/ 0 h 6858000"/>
              <a:gd name="connsiteX20" fmla="*/ 6134449 w 12240039"/>
              <a:gd name="connsiteY20" fmla="*/ 0 h 6858000"/>
              <a:gd name="connsiteX21" fmla="*/ 7640310 w 12240039"/>
              <a:gd name="connsiteY21" fmla="*/ 3429000 h 6858000"/>
              <a:gd name="connsiteX22" fmla="*/ 6134449 w 12240039"/>
              <a:gd name="connsiteY22" fmla="*/ 6858000 h 6858000"/>
              <a:gd name="connsiteX23" fmla="*/ 4628587 w 12240039"/>
              <a:gd name="connsiteY23" fmla="*/ 6858000 h 6858000"/>
              <a:gd name="connsiteX24" fmla="*/ 6134449 w 12240039"/>
              <a:gd name="connsiteY24" fmla="*/ 3429000 h 6858000"/>
              <a:gd name="connsiteX25" fmla="*/ 2314294 w 12240039"/>
              <a:gd name="connsiteY25" fmla="*/ 0 h 6858000"/>
              <a:gd name="connsiteX26" fmla="*/ 3820156 w 12240039"/>
              <a:gd name="connsiteY26" fmla="*/ 0 h 6858000"/>
              <a:gd name="connsiteX27" fmla="*/ 5326016 w 12240039"/>
              <a:gd name="connsiteY27" fmla="*/ 3429000 h 6858000"/>
              <a:gd name="connsiteX28" fmla="*/ 3820156 w 12240039"/>
              <a:gd name="connsiteY28" fmla="*/ 6858000 h 6858000"/>
              <a:gd name="connsiteX29" fmla="*/ 2314294 w 12240039"/>
              <a:gd name="connsiteY29" fmla="*/ 6858000 h 6858000"/>
              <a:gd name="connsiteX30" fmla="*/ 3820156 w 12240039"/>
              <a:gd name="connsiteY30" fmla="*/ 3429000 h 6858000"/>
              <a:gd name="connsiteX31" fmla="*/ 0 w 12240039"/>
              <a:gd name="connsiteY31" fmla="*/ 0 h 6858000"/>
              <a:gd name="connsiteX32" fmla="*/ 1505862 w 12240039"/>
              <a:gd name="connsiteY32" fmla="*/ 0 h 6858000"/>
              <a:gd name="connsiteX33" fmla="*/ 3011723 w 12240039"/>
              <a:gd name="connsiteY33" fmla="*/ 3429000 h 6858000"/>
              <a:gd name="connsiteX34" fmla="*/ 1505862 w 12240039"/>
              <a:gd name="connsiteY34" fmla="*/ 6858000 h 6858000"/>
              <a:gd name="connsiteX35" fmla="*/ 0 w 12240039"/>
              <a:gd name="connsiteY35" fmla="*/ 6858000 h 6858000"/>
              <a:gd name="connsiteX36" fmla="*/ 1505862 w 12240039"/>
              <a:gd name="connsiteY36" fmla="*/ 3429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240039" h="6858000">
                <a:moveTo>
                  <a:pt x="12240039" y="5335596"/>
                </a:moveTo>
                <a:lnTo>
                  <a:pt x="12240039" y="6858000"/>
                </a:lnTo>
                <a:lnTo>
                  <a:pt x="11571468" y="6858000"/>
                </a:lnTo>
                <a:close/>
                <a:moveTo>
                  <a:pt x="11571468" y="1"/>
                </a:moveTo>
                <a:lnTo>
                  <a:pt x="12240039" y="1"/>
                </a:lnTo>
                <a:lnTo>
                  <a:pt x="12240039" y="1522405"/>
                </a:lnTo>
                <a:close/>
                <a:moveTo>
                  <a:pt x="9257174" y="1"/>
                </a:moveTo>
                <a:lnTo>
                  <a:pt x="10763036" y="1"/>
                </a:lnTo>
                <a:lnTo>
                  <a:pt x="12240039" y="3363290"/>
                </a:lnTo>
                <a:lnTo>
                  <a:pt x="12240039" y="3494711"/>
                </a:lnTo>
                <a:lnTo>
                  <a:pt x="10763036" y="6858000"/>
                </a:lnTo>
                <a:lnTo>
                  <a:pt x="9257174" y="6858000"/>
                </a:lnTo>
                <a:lnTo>
                  <a:pt x="10763036" y="3429000"/>
                </a:lnTo>
                <a:close/>
                <a:moveTo>
                  <a:pt x="6942881" y="0"/>
                </a:moveTo>
                <a:lnTo>
                  <a:pt x="8448742" y="0"/>
                </a:lnTo>
                <a:lnTo>
                  <a:pt x="9954603" y="3429000"/>
                </a:lnTo>
                <a:lnTo>
                  <a:pt x="8448742" y="6858000"/>
                </a:lnTo>
                <a:lnTo>
                  <a:pt x="6942881" y="6858000"/>
                </a:lnTo>
                <a:lnTo>
                  <a:pt x="8448742" y="3429000"/>
                </a:lnTo>
                <a:close/>
                <a:moveTo>
                  <a:pt x="4628587" y="0"/>
                </a:moveTo>
                <a:lnTo>
                  <a:pt x="6134449" y="0"/>
                </a:lnTo>
                <a:lnTo>
                  <a:pt x="7640310" y="3429000"/>
                </a:lnTo>
                <a:lnTo>
                  <a:pt x="6134449" y="6858000"/>
                </a:lnTo>
                <a:lnTo>
                  <a:pt x="4628587" y="6858000"/>
                </a:lnTo>
                <a:lnTo>
                  <a:pt x="6134449" y="3429000"/>
                </a:lnTo>
                <a:close/>
                <a:moveTo>
                  <a:pt x="2314294" y="0"/>
                </a:moveTo>
                <a:lnTo>
                  <a:pt x="3820156" y="0"/>
                </a:lnTo>
                <a:lnTo>
                  <a:pt x="5326016" y="3429000"/>
                </a:lnTo>
                <a:lnTo>
                  <a:pt x="3820156" y="6858000"/>
                </a:lnTo>
                <a:lnTo>
                  <a:pt x="2314294" y="6858000"/>
                </a:lnTo>
                <a:lnTo>
                  <a:pt x="3820156" y="3429000"/>
                </a:lnTo>
                <a:close/>
                <a:moveTo>
                  <a:pt x="0" y="0"/>
                </a:moveTo>
                <a:lnTo>
                  <a:pt x="1505862" y="0"/>
                </a:lnTo>
                <a:lnTo>
                  <a:pt x="3011723" y="3429000"/>
                </a:lnTo>
                <a:lnTo>
                  <a:pt x="1505862" y="6858000"/>
                </a:lnTo>
                <a:lnTo>
                  <a:pt x="0" y="6858000"/>
                </a:lnTo>
                <a:lnTo>
                  <a:pt x="1505862" y="3429000"/>
                </a:lnTo>
                <a:close/>
              </a:path>
            </a:pathLst>
          </a:custGeom>
          <a:solidFill>
            <a:schemeClr val="accent2">
              <a:alpha val="3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395023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ontents slide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972443" y="287255"/>
            <a:ext cx="11219558" cy="724247"/>
          </a:xfrm>
          <a:prstGeom prst="rect">
            <a:avLst/>
          </a:prstGeom>
        </p:spPr>
        <p:txBody>
          <a:bodyPr anchor="ctr"/>
          <a:lstStyle>
            <a:lvl1pPr marL="0" indent="0" algn="l">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
        <p:nvSpPr>
          <p:cNvPr id="9" name="Freeform: Shape 8">
            <a:extLst>
              <a:ext uri="{FF2B5EF4-FFF2-40B4-BE49-F238E27FC236}">
                <a16:creationId xmlns:a16="http://schemas.microsoft.com/office/drawing/2014/main" id="{FA710374-A0D0-4639-B013-35A506CD37E6}"/>
              </a:ext>
            </a:extLst>
          </p:cNvPr>
          <p:cNvSpPr>
            <a:spLocks/>
          </p:cNvSpPr>
          <p:nvPr userDrawn="1"/>
        </p:nvSpPr>
        <p:spPr bwMode="auto">
          <a:xfrm>
            <a:off x="9125380" y="6274754"/>
            <a:ext cx="3066619" cy="488403"/>
          </a:xfrm>
          <a:custGeom>
            <a:avLst/>
            <a:gdLst>
              <a:gd name="connsiteX0" fmla="*/ 5307865 w 12192148"/>
              <a:gd name="connsiteY0" fmla="*/ 0 h 1941773"/>
              <a:gd name="connsiteX1" fmla="*/ 5817217 w 12192148"/>
              <a:gd name="connsiteY1" fmla="*/ 0 h 1941773"/>
              <a:gd name="connsiteX2" fmla="*/ 5817217 w 12192148"/>
              <a:gd name="connsiteY2" fmla="*/ 697113 h 1941773"/>
              <a:gd name="connsiteX3" fmla="*/ 6190042 w 12192148"/>
              <a:gd name="connsiteY3" fmla="*/ 697113 h 1941773"/>
              <a:gd name="connsiteX4" fmla="*/ 6190042 w 12192148"/>
              <a:gd name="connsiteY4" fmla="*/ 1325570 h 1941773"/>
              <a:gd name="connsiteX5" fmla="*/ 6489353 w 12192148"/>
              <a:gd name="connsiteY5" fmla="*/ 1325570 h 1941773"/>
              <a:gd name="connsiteX6" fmla="*/ 6489353 w 12192148"/>
              <a:gd name="connsiteY6" fmla="*/ 1114324 h 1941773"/>
              <a:gd name="connsiteX7" fmla="*/ 6898935 w 12192148"/>
              <a:gd name="connsiteY7" fmla="*/ 1114324 h 1941773"/>
              <a:gd name="connsiteX8" fmla="*/ 6898935 w 12192148"/>
              <a:gd name="connsiteY8" fmla="*/ 348556 h 1941773"/>
              <a:gd name="connsiteX9" fmla="*/ 7219249 w 12192148"/>
              <a:gd name="connsiteY9" fmla="*/ 348556 h 1941773"/>
              <a:gd name="connsiteX10" fmla="*/ 7219249 w 12192148"/>
              <a:gd name="connsiteY10" fmla="*/ 1093199 h 1941773"/>
              <a:gd name="connsiteX11" fmla="*/ 7413539 w 12192148"/>
              <a:gd name="connsiteY11" fmla="*/ 1093199 h 1941773"/>
              <a:gd name="connsiteX12" fmla="*/ 7413539 w 12192148"/>
              <a:gd name="connsiteY12" fmla="*/ 517553 h 1941773"/>
              <a:gd name="connsiteX13" fmla="*/ 7875631 w 12192148"/>
              <a:gd name="connsiteY13" fmla="*/ 517553 h 1941773"/>
              <a:gd name="connsiteX14" fmla="*/ 7875631 w 12192148"/>
              <a:gd name="connsiteY14" fmla="*/ 1103761 h 1941773"/>
              <a:gd name="connsiteX15" fmla="*/ 8342975 w 12192148"/>
              <a:gd name="connsiteY15" fmla="*/ 1103761 h 1941773"/>
              <a:gd name="connsiteX16" fmla="*/ 8342975 w 12192148"/>
              <a:gd name="connsiteY16" fmla="*/ 739362 h 1941773"/>
              <a:gd name="connsiteX17" fmla="*/ 8852328 w 12192148"/>
              <a:gd name="connsiteY17" fmla="*/ 739362 h 1941773"/>
              <a:gd name="connsiteX18" fmla="*/ 8852328 w 12192148"/>
              <a:gd name="connsiteY18" fmla="*/ 1093199 h 1941773"/>
              <a:gd name="connsiteX19" fmla="*/ 9240906 w 12192148"/>
              <a:gd name="connsiteY19" fmla="*/ 1093199 h 1941773"/>
              <a:gd name="connsiteX20" fmla="*/ 9240906 w 12192148"/>
              <a:gd name="connsiteY20" fmla="*/ 924202 h 1941773"/>
              <a:gd name="connsiteX21" fmla="*/ 9503459 w 12192148"/>
              <a:gd name="connsiteY21" fmla="*/ 929483 h 1941773"/>
              <a:gd name="connsiteX22" fmla="*/ 9503459 w 12192148"/>
              <a:gd name="connsiteY22" fmla="*/ 781611 h 1941773"/>
              <a:gd name="connsiteX23" fmla="*/ 9771263 w 12192148"/>
              <a:gd name="connsiteY23" fmla="*/ 781611 h 1941773"/>
              <a:gd name="connsiteX24" fmla="*/ 9771263 w 12192148"/>
              <a:gd name="connsiteY24" fmla="*/ 918921 h 1941773"/>
              <a:gd name="connsiteX25" fmla="*/ 10028565 w 12192148"/>
              <a:gd name="connsiteY25" fmla="*/ 918921 h 1941773"/>
              <a:gd name="connsiteX26" fmla="*/ 10028565 w 12192148"/>
              <a:gd name="connsiteY26" fmla="*/ 765768 h 1941773"/>
              <a:gd name="connsiteX27" fmla="*/ 10280615 w 12192148"/>
              <a:gd name="connsiteY27" fmla="*/ 771049 h 1941773"/>
              <a:gd name="connsiteX28" fmla="*/ 10280615 w 12192148"/>
              <a:gd name="connsiteY28" fmla="*/ 190122 h 1941773"/>
              <a:gd name="connsiteX29" fmla="*/ 10789968 w 12192148"/>
              <a:gd name="connsiteY29" fmla="*/ 190122 h 1941773"/>
              <a:gd name="connsiteX30" fmla="*/ 10789968 w 12192148"/>
              <a:gd name="connsiteY30" fmla="*/ 697113 h 1941773"/>
              <a:gd name="connsiteX31" fmla="*/ 11168044 w 12192148"/>
              <a:gd name="connsiteY31" fmla="*/ 697113 h 1941773"/>
              <a:gd name="connsiteX32" fmla="*/ 11168044 w 12192148"/>
              <a:gd name="connsiteY32" fmla="*/ 1621315 h 1941773"/>
              <a:gd name="connsiteX33" fmla="*/ 11467354 w 12192148"/>
              <a:gd name="connsiteY33" fmla="*/ 1621315 h 1941773"/>
              <a:gd name="connsiteX34" fmla="*/ 11467354 w 12192148"/>
              <a:gd name="connsiteY34" fmla="*/ 1114324 h 1941773"/>
              <a:gd name="connsiteX35" fmla="*/ 11871686 w 12192148"/>
              <a:gd name="connsiteY35" fmla="*/ 1114324 h 1941773"/>
              <a:gd name="connsiteX36" fmla="*/ 11871686 w 12192148"/>
              <a:gd name="connsiteY36" fmla="*/ 348556 h 1941773"/>
              <a:gd name="connsiteX37" fmla="*/ 12192000 w 12192148"/>
              <a:gd name="connsiteY37" fmla="*/ 348556 h 1941773"/>
              <a:gd name="connsiteX38" fmla="*/ 12192000 w 12192148"/>
              <a:gd name="connsiteY38" fmla="*/ 1754103 h 1941773"/>
              <a:gd name="connsiteX39" fmla="*/ 12192000 w 12192148"/>
              <a:gd name="connsiteY39" fmla="*/ 1896676 h 1941773"/>
              <a:gd name="connsiteX40" fmla="*/ 12192148 w 12192148"/>
              <a:gd name="connsiteY40" fmla="*/ 1896676 h 1941773"/>
              <a:gd name="connsiteX41" fmla="*/ 12192148 w 12192148"/>
              <a:gd name="connsiteY41" fmla="*/ 1941773 h 1941773"/>
              <a:gd name="connsiteX42" fmla="*/ 0 w 12192148"/>
              <a:gd name="connsiteY42" fmla="*/ 1941773 h 1941773"/>
              <a:gd name="connsiteX43" fmla="*/ 0 w 12192148"/>
              <a:gd name="connsiteY43" fmla="*/ 1896676 h 1941773"/>
              <a:gd name="connsiteX44" fmla="*/ 0 w 12192148"/>
              <a:gd name="connsiteY44" fmla="*/ 1573784 h 1941773"/>
              <a:gd name="connsiteX45" fmla="*/ 112847 w 12192148"/>
              <a:gd name="connsiteY45" fmla="*/ 1573784 h 1941773"/>
              <a:gd name="connsiteX46" fmla="*/ 293106 w 12192148"/>
              <a:gd name="connsiteY46" fmla="*/ 1573784 h 1941773"/>
              <a:gd name="connsiteX47" fmla="*/ 293106 w 12192148"/>
              <a:gd name="connsiteY47" fmla="*/ 411930 h 1941773"/>
              <a:gd name="connsiteX48" fmla="*/ 655428 w 12192148"/>
              <a:gd name="connsiteY48" fmla="*/ 411930 h 1941773"/>
              <a:gd name="connsiteX49" fmla="*/ 655428 w 12192148"/>
              <a:gd name="connsiteY49" fmla="*/ 1373100 h 1941773"/>
              <a:gd name="connsiteX50" fmla="*/ 791956 w 12192148"/>
              <a:gd name="connsiteY50" fmla="*/ 1188260 h 1941773"/>
              <a:gd name="connsiteX51" fmla="*/ 954739 w 12192148"/>
              <a:gd name="connsiteY51" fmla="*/ 1399506 h 1941773"/>
              <a:gd name="connsiteX52" fmla="*/ 1101768 w 12192148"/>
              <a:gd name="connsiteY52" fmla="*/ 1188260 h 1941773"/>
              <a:gd name="connsiteX53" fmla="*/ 1264551 w 12192148"/>
              <a:gd name="connsiteY53" fmla="*/ 1399506 h 1941773"/>
              <a:gd name="connsiteX54" fmla="*/ 1411580 w 12192148"/>
              <a:gd name="connsiteY54" fmla="*/ 1188260 h 1941773"/>
              <a:gd name="connsiteX55" fmla="*/ 1574363 w 12192148"/>
              <a:gd name="connsiteY55" fmla="*/ 1399506 h 1941773"/>
              <a:gd name="connsiteX56" fmla="*/ 1574363 w 12192148"/>
              <a:gd name="connsiteY56" fmla="*/ 1447036 h 1941773"/>
              <a:gd name="connsiteX57" fmla="*/ 1721393 w 12192148"/>
              <a:gd name="connsiteY57" fmla="*/ 1447036 h 1941773"/>
              <a:gd name="connsiteX58" fmla="*/ 1721393 w 12192148"/>
              <a:gd name="connsiteY58" fmla="*/ 1299164 h 1941773"/>
              <a:gd name="connsiteX59" fmla="*/ 1537606 w 12192148"/>
              <a:gd name="connsiteY59" fmla="*/ 1072074 h 1941773"/>
              <a:gd name="connsiteX60" fmla="*/ 1721393 w 12192148"/>
              <a:gd name="connsiteY60" fmla="*/ 844985 h 1941773"/>
              <a:gd name="connsiteX61" fmla="*/ 1721393 w 12192148"/>
              <a:gd name="connsiteY61" fmla="*/ 586208 h 1941773"/>
              <a:gd name="connsiteX62" fmla="*/ 1815912 w 12192148"/>
              <a:gd name="connsiteY62" fmla="*/ 586208 h 1941773"/>
              <a:gd name="connsiteX63" fmla="*/ 1815912 w 12192148"/>
              <a:gd name="connsiteY63" fmla="*/ 844985 h 1941773"/>
              <a:gd name="connsiteX64" fmla="*/ 1999699 w 12192148"/>
              <a:gd name="connsiteY64" fmla="*/ 1072074 h 1941773"/>
              <a:gd name="connsiteX65" fmla="*/ 1815912 w 12192148"/>
              <a:gd name="connsiteY65" fmla="*/ 1299164 h 1941773"/>
              <a:gd name="connsiteX66" fmla="*/ 1815912 w 12192148"/>
              <a:gd name="connsiteY66" fmla="*/ 1447036 h 1941773"/>
              <a:gd name="connsiteX67" fmla="*/ 1941937 w 12192148"/>
              <a:gd name="connsiteY67" fmla="*/ 1447036 h 1941773"/>
              <a:gd name="connsiteX68" fmla="*/ 1941937 w 12192148"/>
              <a:gd name="connsiteY68" fmla="*/ 1293883 h 1941773"/>
              <a:gd name="connsiteX69" fmla="*/ 2099469 w 12192148"/>
              <a:gd name="connsiteY69" fmla="*/ 1293883 h 1941773"/>
              <a:gd name="connsiteX70" fmla="*/ 2099469 w 12192148"/>
              <a:gd name="connsiteY70" fmla="*/ 1093199 h 1941773"/>
              <a:gd name="connsiteX71" fmla="*/ 2440788 w 12192148"/>
              <a:gd name="connsiteY71" fmla="*/ 1093199 h 1941773"/>
              <a:gd name="connsiteX72" fmla="*/ 2440788 w 12192148"/>
              <a:gd name="connsiteY72" fmla="*/ 517553 h 1941773"/>
              <a:gd name="connsiteX73" fmla="*/ 2897630 w 12192148"/>
              <a:gd name="connsiteY73" fmla="*/ 517553 h 1941773"/>
              <a:gd name="connsiteX74" fmla="*/ 2897630 w 12192148"/>
              <a:gd name="connsiteY74" fmla="*/ 1103761 h 1941773"/>
              <a:gd name="connsiteX75" fmla="*/ 3364974 w 12192148"/>
              <a:gd name="connsiteY75" fmla="*/ 1103761 h 1941773"/>
              <a:gd name="connsiteX76" fmla="*/ 3364974 w 12192148"/>
              <a:gd name="connsiteY76" fmla="*/ 739362 h 1941773"/>
              <a:gd name="connsiteX77" fmla="*/ 3879577 w 12192148"/>
              <a:gd name="connsiteY77" fmla="*/ 739362 h 1941773"/>
              <a:gd name="connsiteX78" fmla="*/ 3879577 w 12192148"/>
              <a:gd name="connsiteY78" fmla="*/ 1093199 h 1941773"/>
              <a:gd name="connsiteX79" fmla="*/ 4268157 w 12192148"/>
              <a:gd name="connsiteY79" fmla="*/ 1093199 h 1941773"/>
              <a:gd name="connsiteX80" fmla="*/ 4268157 w 12192148"/>
              <a:gd name="connsiteY80" fmla="*/ 924202 h 1941773"/>
              <a:gd name="connsiteX81" fmla="*/ 4530710 w 12192148"/>
              <a:gd name="connsiteY81" fmla="*/ 929483 h 1941773"/>
              <a:gd name="connsiteX82" fmla="*/ 4530710 w 12192148"/>
              <a:gd name="connsiteY82" fmla="*/ 781611 h 1941773"/>
              <a:gd name="connsiteX83" fmla="*/ 4798513 w 12192148"/>
              <a:gd name="connsiteY83" fmla="*/ 781611 h 1941773"/>
              <a:gd name="connsiteX84" fmla="*/ 4798513 w 12192148"/>
              <a:gd name="connsiteY84" fmla="*/ 918921 h 1941773"/>
              <a:gd name="connsiteX85" fmla="*/ 5055815 w 12192148"/>
              <a:gd name="connsiteY85" fmla="*/ 918921 h 1941773"/>
              <a:gd name="connsiteX86" fmla="*/ 5055815 w 12192148"/>
              <a:gd name="connsiteY86" fmla="*/ 765768 h 1941773"/>
              <a:gd name="connsiteX87" fmla="*/ 5307865 w 12192148"/>
              <a:gd name="connsiteY87" fmla="*/ 771049 h 1941773"/>
              <a:gd name="connsiteX88" fmla="*/ 5307865 w 12192148"/>
              <a:gd name="connsiteY88" fmla="*/ 0 h 1941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12192148" h="1941773">
                <a:moveTo>
                  <a:pt x="5307865" y="0"/>
                </a:moveTo>
                <a:cubicBezTo>
                  <a:pt x="5307865" y="0"/>
                  <a:pt x="5307865" y="0"/>
                  <a:pt x="5817217" y="0"/>
                </a:cubicBezTo>
                <a:cubicBezTo>
                  <a:pt x="5817217" y="0"/>
                  <a:pt x="5817217" y="0"/>
                  <a:pt x="5817217" y="697113"/>
                </a:cubicBezTo>
                <a:cubicBezTo>
                  <a:pt x="5817217" y="697113"/>
                  <a:pt x="5817217" y="697113"/>
                  <a:pt x="6190042" y="697113"/>
                </a:cubicBezTo>
                <a:cubicBezTo>
                  <a:pt x="6190042" y="697113"/>
                  <a:pt x="6190042" y="697113"/>
                  <a:pt x="6190042" y="1325570"/>
                </a:cubicBezTo>
                <a:cubicBezTo>
                  <a:pt x="6190042" y="1325570"/>
                  <a:pt x="6190042" y="1325570"/>
                  <a:pt x="6489353" y="1325570"/>
                </a:cubicBezTo>
                <a:cubicBezTo>
                  <a:pt x="6489353" y="1325570"/>
                  <a:pt x="6489353" y="1325570"/>
                  <a:pt x="6489353" y="1114324"/>
                </a:cubicBezTo>
                <a:cubicBezTo>
                  <a:pt x="6489353" y="1114324"/>
                  <a:pt x="6489353" y="1114324"/>
                  <a:pt x="6898935" y="1114324"/>
                </a:cubicBezTo>
                <a:cubicBezTo>
                  <a:pt x="6898935" y="1114324"/>
                  <a:pt x="6898935" y="1114324"/>
                  <a:pt x="6898935" y="348556"/>
                </a:cubicBezTo>
                <a:cubicBezTo>
                  <a:pt x="6898935" y="348556"/>
                  <a:pt x="6898935" y="348556"/>
                  <a:pt x="7219249" y="348556"/>
                </a:cubicBezTo>
                <a:cubicBezTo>
                  <a:pt x="7219249" y="348556"/>
                  <a:pt x="7219249" y="348556"/>
                  <a:pt x="7219249" y="1093199"/>
                </a:cubicBezTo>
                <a:cubicBezTo>
                  <a:pt x="7219249" y="1093199"/>
                  <a:pt x="7219249" y="1093199"/>
                  <a:pt x="7413539" y="1093199"/>
                </a:cubicBezTo>
                <a:cubicBezTo>
                  <a:pt x="7413539" y="1093199"/>
                  <a:pt x="7413539" y="1093199"/>
                  <a:pt x="7413539" y="517553"/>
                </a:cubicBezTo>
                <a:cubicBezTo>
                  <a:pt x="7413539" y="517553"/>
                  <a:pt x="7413539" y="517553"/>
                  <a:pt x="7875631" y="517553"/>
                </a:cubicBezTo>
                <a:cubicBezTo>
                  <a:pt x="7875631" y="517553"/>
                  <a:pt x="7875631" y="517553"/>
                  <a:pt x="7875631" y="1103761"/>
                </a:cubicBezTo>
                <a:cubicBezTo>
                  <a:pt x="7875631" y="1103761"/>
                  <a:pt x="7875631" y="1103761"/>
                  <a:pt x="8342975" y="1103761"/>
                </a:cubicBezTo>
                <a:cubicBezTo>
                  <a:pt x="8342975" y="1103761"/>
                  <a:pt x="8342975" y="1103761"/>
                  <a:pt x="8342975" y="739362"/>
                </a:cubicBezTo>
                <a:cubicBezTo>
                  <a:pt x="8342975" y="739362"/>
                  <a:pt x="8342975" y="739362"/>
                  <a:pt x="8852328" y="739362"/>
                </a:cubicBezTo>
                <a:cubicBezTo>
                  <a:pt x="8852328" y="739362"/>
                  <a:pt x="8852328" y="739362"/>
                  <a:pt x="8852328" y="1093199"/>
                </a:cubicBezTo>
                <a:cubicBezTo>
                  <a:pt x="8852328" y="1093199"/>
                  <a:pt x="8852328" y="1093199"/>
                  <a:pt x="9240906" y="1093199"/>
                </a:cubicBezTo>
                <a:cubicBezTo>
                  <a:pt x="9240906" y="1093199"/>
                  <a:pt x="9240906" y="1093199"/>
                  <a:pt x="9240906" y="924202"/>
                </a:cubicBezTo>
                <a:cubicBezTo>
                  <a:pt x="9240906" y="924202"/>
                  <a:pt x="9240906" y="924202"/>
                  <a:pt x="9503459" y="929483"/>
                </a:cubicBezTo>
                <a:cubicBezTo>
                  <a:pt x="9503459" y="929483"/>
                  <a:pt x="9503459" y="929483"/>
                  <a:pt x="9503459" y="781611"/>
                </a:cubicBezTo>
                <a:cubicBezTo>
                  <a:pt x="9503459" y="781611"/>
                  <a:pt x="9503459" y="781611"/>
                  <a:pt x="9771263" y="781611"/>
                </a:cubicBezTo>
                <a:cubicBezTo>
                  <a:pt x="9771263" y="781611"/>
                  <a:pt x="9771263" y="781611"/>
                  <a:pt x="9771263" y="918921"/>
                </a:cubicBezTo>
                <a:cubicBezTo>
                  <a:pt x="9771263" y="918921"/>
                  <a:pt x="9771263" y="918921"/>
                  <a:pt x="10028565" y="918921"/>
                </a:cubicBezTo>
                <a:cubicBezTo>
                  <a:pt x="10028565" y="918921"/>
                  <a:pt x="10028565" y="918921"/>
                  <a:pt x="10028565" y="765768"/>
                </a:cubicBezTo>
                <a:cubicBezTo>
                  <a:pt x="10028565" y="765768"/>
                  <a:pt x="10028565" y="765768"/>
                  <a:pt x="10280615" y="771049"/>
                </a:cubicBezTo>
                <a:cubicBezTo>
                  <a:pt x="10280615" y="771049"/>
                  <a:pt x="10280615" y="771049"/>
                  <a:pt x="10280615" y="190122"/>
                </a:cubicBezTo>
                <a:cubicBezTo>
                  <a:pt x="10280615" y="190122"/>
                  <a:pt x="10280615" y="190122"/>
                  <a:pt x="10789968" y="190122"/>
                </a:cubicBezTo>
                <a:cubicBezTo>
                  <a:pt x="10789968" y="190122"/>
                  <a:pt x="10789968" y="190122"/>
                  <a:pt x="10789968" y="697113"/>
                </a:cubicBezTo>
                <a:cubicBezTo>
                  <a:pt x="10789968" y="697113"/>
                  <a:pt x="10789968" y="697113"/>
                  <a:pt x="11168044" y="697113"/>
                </a:cubicBezTo>
                <a:cubicBezTo>
                  <a:pt x="11168044" y="697113"/>
                  <a:pt x="11168044" y="697113"/>
                  <a:pt x="11168044" y="1621315"/>
                </a:cubicBezTo>
                <a:cubicBezTo>
                  <a:pt x="11168044" y="1621315"/>
                  <a:pt x="11168044" y="1621315"/>
                  <a:pt x="11467354" y="1621315"/>
                </a:cubicBezTo>
                <a:cubicBezTo>
                  <a:pt x="11467354" y="1621315"/>
                  <a:pt x="11467354" y="1621315"/>
                  <a:pt x="11467354" y="1114324"/>
                </a:cubicBezTo>
                <a:cubicBezTo>
                  <a:pt x="11467354" y="1114324"/>
                  <a:pt x="11467354" y="1114324"/>
                  <a:pt x="11871686" y="1114324"/>
                </a:cubicBezTo>
                <a:cubicBezTo>
                  <a:pt x="11871686" y="1114324"/>
                  <a:pt x="11871686" y="1114324"/>
                  <a:pt x="11871686" y="348556"/>
                </a:cubicBezTo>
                <a:cubicBezTo>
                  <a:pt x="11871686" y="348556"/>
                  <a:pt x="11871686" y="348556"/>
                  <a:pt x="12192000" y="348556"/>
                </a:cubicBezTo>
                <a:cubicBezTo>
                  <a:pt x="12192000" y="348556"/>
                  <a:pt x="12192000" y="348556"/>
                  <a:pt x="12192000" y="1754103"/>
                </a:cubicBezTo>
                <a:lnTo>
                  <a:pt x="12192000" y="1896676"/>
                </a:lnTo>
                <a:lnTo>
                  <a:pt x="12192148" y="1896676"/>
                </a:lnTo>
                <a:lnTo>
                  <a:pt x="12192148" y="1941773"/>
                </a:lnTo>
                <a:lnTo>
                  <a:pt x="0" y="1941773"/>
                </a:lnTo>
                <a:lnTo>
                  <a:pt x="0" y="1896676"/>
                </a:lnTo>
                <a:lnTo>
                  <a:pt x="0" y="1573784"/>
                </a:lnTo>
                <a:lnTo>
                  <a:pt x="112847" y="1573784"/>
                </a:lnTo>
                <a:cubicBezTo>
                  <a:pt x="165111" y="1573784"/>
                  <a:pt x="224842" y="1573784"/>
                  <a:pt x="293106" y="1573784"/>
                </a:cubicBezTo>
                <a:cubicBezTo>
                  <a:pt x="293106" y="1573784"/>
                  <a:pt x="293106" y="1573784"/>
                  <a:pt x="293106" y="411930"/>
                </a:cubicBezTo>
                <a:cubicBezTo>
                  <a:pt x="293106" y="411930"/>
                  <a:pt x="293106" y="411930"/>
                  <a:pt x="655428" y="411930"/>
                </a:cubicBezTo>
                <a:cubicBezTo>
                  <a:pt x="655428" y="411930"/>
                  <a:pt x="655428" y="411930"/>
                  <a:pt x="655428" y="1373100"/>
                </a:cubicBezTo>
                <a:cubicBezTo>
                  <a:pt x="676433" y="1315008"/>
                  <a:pt x="734194" y="1188260"/>
                  <a:pt x="791956" y="1188260"/>
                </a:cubicBezTo>
                <a:cubicBezTo>
                  <a:pt x="875973" y="1188260"/>
                  <a:pt x="954739" y="1399506"/>
                  <a:pt x="954739" y="1399506"/>
                </a:cubicBezTo>
                <a:cubicBezTo>
                  <a:pt x="954739" y="1399506"/>
                  <a:pt x="1023002" y="1188260"/>
                  <a:pt x="1101768" y="1188260"/>
                </a:cubicBezTo>
                <a:cubicBezTo>
                  <a:pt x="1180534" y="1188260"/>
                  <a:pt x="1264551" y="1399506"/>
                  <a:pt x="1264551" y="1399506"/>
                </a:cubicBezTo>
                <a:cubicBezTo>
                  <a:pt x="1264551" y="1399506"/>
                  <a:pt x="1332815" y="1188260"/>
                  <a:pt x="1411580" y="1188260"/>
                </a:cubicBezTo>
                <a:cubicBezTo>
                  <a:pt x="1490347" y="1188260"/>
                  <a:pt x="1574363" y="1399506"/>
                  <a:pt x="1574363" y="1399506"/>
                </a:cubicBezTo>
                <a:cubicBezTo>
                  <a:pt x="1574363" y="1399506"/>
                  <a:pt x="1574363" y="1399506"/>
                  <a:pt x="1574363" y="1447036"/>
                </a:cubicBezTo>
                <a:cubicBezTo>
                  <a:pt x="1574363" y="1447036"/>
                  <a:pt x="1574363" y="1447036"/>
                  <a:pt x="1721393" y="1447036"/>
                </a:cubicBezTo>
                <a:cubicBezTo>
                  <a:pt x="1721393" y="1447036"/>
                  <a:pt x="1721393" y="1447036"/>
                  <a:pt x="1721393" y="1299164"/>
                </a:cubicBezTo>
                <a:cubicBezTo>
                  <a:pt x="1616372" y="1278040"/>
                  <a:pt x="1537606" y="1182979"/>
                  <a:pt x="1537606" y="1072074"/>
                </a:cubicBezTo>
                <a:cubicBezTo>
                  <a:pt x="1537606" y="961170"/>
                  <a:pt x="1616372" y="866110"/>
                  <a:pt x="1721393" y="844985"/>
                </a:cubicBezTo>
                <a:cubicBezTo>
                  <a:pt x="1721393" y="844985"/>
                  <a:pt x="1721393" y="844985"/>
                  <a:pt x="1721393" y="586208"/>
                </a:cubicBezTo>
                <a:cubicBezTo>
                  <a:pt x="1721393" y="586208"/>
                  <a:pt x="1721393" y="586208"/>
                  <a:pt x="1815912" y="586208"/>
                </a:cubicBezTo>
                <a:cubicBezTo>
                  <a:pt x="1815912" y="586208"/>
                  <a:pt x="1815912" y="586208"/>
                  <a:pt x="1815912" y="844985"/>
                </a:cubicBezTo>
                <a:cubicBezTo>
                  <a:pt x="1920933" y="866110"/>
                  <a:pt x="1999699" y="961170"/>
                  <a:pt x="1999699" y="1072074"/>
                </a:cubicBezTo>
                <a:cubicBezTo>
                  <a:pt x="1999699" y="1188260"/>
                  <a:pt x="1920933" y="1278040"/>
                  <a:pt x="1815912" y="1299164"/>
                </a:cubicBezTo>
                <a:cubicBezTo>
                  <a:pt x="1815912" y="1299164"/>
                  <a:pt x="1815912" y="1299164"/>
                  <a:pt x="1815912" y="1447036"/>
                </a:cubicBezTo>
                <a:cubicBezTo>
                  <a:pt x="1815912" y="1447036"/>
                  <a:pt x="1815912" y="1447036"/>
                  <a:pt x="1941937" y="1447036"/>
                </a:cubicBezTo>
                <a:cubicBezTo>
                  <a:pt x="1941937" y="1447036"/>
                  <a:pt x="1941937" y="1447036"/>
                  <a:pt x="1941937" y="1293883"/>
                </a:cubicBezTo>
                <a:cubicBezTo>
                  <a:pt x="1941937" y="1293883"/>
                  <a:pt x="1941937" y="1293883"/>
                  <a:pt x="2099469" y="1293883"/>
                </a:cubicBezTo>
                <a:cubicBezTo>
                  <a:pt x="2099469" y="1293883"/>
                  <a:pt x="2099469" y="1293883"/>
                  <a:pt x="2099469" y="1093199"/>
                </a:cubicBezTo>
                <a:cubicBezTo>
                  <a:pt x="2099469" y="1093199"/>
                  <a:pt x="2099469" y="1093199"/>
                  <a:pt x="2440788" y="1093199"/>
                </a:cubicBezTo>
                <a:cubicBezTo>
                  <a:pt x="2440788" y="1093199"/>
                  <a:pt x="2440788" y="1093199"/>
                  <a:pt x="2440788" y="517553"/>
                </a:cubicBezTo>
                <a:cubicBezTo>
                  <a:pt x="2440788" y="517553"/>
                  <a:pt x="2440788" y="517553"/>
                  <a:pt x="2897630" y="517553"/>
                </a:cubicBezTo>
                <a:cubicBezTo>
                  <a:pt x="2897630" y="517553"/>
                  <a:pt x="2897630" y="517553"/>
                  <a:pt x="2897630" y="1103761"/>
                </a:cubicBezTo>
                <a:cubicBezTo>
                  <a:pt x="2897630" y="1103761"/>
                  <a:pt x="2897630" y="1103761"/>
                  <a:pt x="3364974" y="1103761"/>
                </a:cubicBezTo>
                <a:cubicBezTo>
                  <a:pt x="3364974" y="1103761"/>
                  <a:pt x="3364974" y="1103761"/>
                  <a:pt x="3364974" y="739362"/>
                </a:cubicBezTo>
                <a:cubicBezTo>
                  <a:pt x="3364974" y="739362"/>
                  <a:pt x="3364974" y="739362"/>
                  <a:pt x="3879577" y="739362"/>
                </a:cubicBezTo>
                <a:cubicBezTo>
                  <a:pt x="3879577" y="739362"/>
                  <a:pt x="3879577" y="739362"/>
                  <a:pt x="3879577" y="1093199"/>
                </a:cubicBezTo>
                <a:cubicBezTo>
                  <a:pt x="3879577" y="1093199"/>
                  <a:pt x="3879577" y="1093199"/>
                  <a:pt x="4268157" y="1093199"/>
                </a:cubicBezTo>
                <a:cubicBezTo>
                  <a:pt x="4268157" y="1093199"/>
                  <a:pt x="4268157" y="1093199"/>
                  <a:pt x="4268157" y="924202"/>
                </a:cubicBezTo>
                <a:cubicBezTo>
                  <a:pt x="4268157" y="924202"/>
                  <a:pt x="4268157" y="924202"/>
                  <a:pt x="4530710" y="929483"/>
                </a:cubicBezTo>
                <a:cubicBezTo>
                  <a:pt x="4530710" y="929483"/>
                  <a:pt x="4530710" y="929483"/>
                  <a:pt x="4530710" y="781611"/>
                </a:cubicBezTo>
                <a:cubicBezTo>
                  <a:pt x="4530710" y="781611"/>
                  <a:pt x="4530710" y="781611"/>
                  <a:pt x="4798513" y="781611"/>
                </a:cubicBezTo>
                <a:cubicBezTo>
                  <a:pt x="4798513" y="781611"/>
                  <a:pt x="4798513" y="781611"/>
                  <a:pt x="4798513" y="918921"/>
                </a:cubicBezTo>
                <a:cubicBezTo>
                  <a:pt x="4798513" y="918921"/>
                  <a:pt x="4798513" y="918921"/>
                  <a:pt x="5055815" y="918921"/>
                </a:cubicBezTo>
                <a:cubicBezTo>
                  <a:pt x="5055815" y="918921"/>
                  <a:pt x="5055815" y="918921"/>
                  <a:pt x="5055815" y="765768"/>
                </a:cubicBezTo>
                <a:cubicBezTo>
                  <a:pt x="5055815" y="765768"/>
                  <a:pt x="5055815" y="765768"/>
                  <a:pt x="5307865" y="771049"/>
                </a:cubicBezTo>
                <a:cubicBezTo>
                  <a:pt x="5307865" y="771049"/>
                  <a:pt x="5307865" y="771049"/>
                  <a:pt x="5307865"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0" name="Rectangle 9">
            <a:extLst>
              <a:ext uri="{FF2B5EF4-FFF2-40B4-BE49-F238E27FC236}">
                <a16:creationId xmlns:a16="http://schemas.microsoft.com/office/drawing/2014/main" id="{D7DB0ECD-F65B-48DE-891A-862D5ACE45DD}"/>
              </a:ext>
            </a:extLst>
          </p:cNvPr>
          <p:cNvSpPr/>
          <p:nvPr userDrawn="1"/>
        </p:nvSpPr>
        <p:spPr>
          <a:xfrm>
            <a:off x="0" y="6730111"/>
            <a:ext cx="12192000" cy="1371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4E7187E-67A8-49EF-8933-FEE04FEAF50C}"/>
              </a:ext>
            </a:extLst>
          </p:cNvPr>
          <p:cNvGrpSpPr/>
          <p:nvPr userDrawn="1"/>
        </p:nvGrpSpPr>
        <p:grpSpPr>
          <a:xfrm flipH="1">
            <a:off x="11178612" y="5759424"/>
            <a:ext cx="817770" cy="809183"/>
            <a:chOff x="3175" y="1588"/>
            <a:chExt cx="4686300" cy="4637087"/>
          </a:xfrm>
          <a:solidFill>
            <a:schemeClr val="accent1"/>
          </a:solidFill>
        </p:grpSpPr>
        <p:sp>
          <p:nvSpPr>
            <p:cNvPr id="12" name="Rectangle 5">
              <a:extLst>
                <a:ext uri="{FF2B5EF4-FFF2-40B4-BE49-F238E27FC236}">
                  <a16:creationId xmlns:a16="http://schemas.microsoft.com/office/drawing/2014/main" id="{1E0D8746-24E0-4548-8C4D-DD75A2E89387}"/>
                </a:ext>
              </a:extLst>
            </p:cNvPr>
            <p:cNvSpPr>
              <a:spLocks noChangeArrowheads="1"/>
            </p:cNvSpPr>
            <p:nvPr/>
          </p:nvSpPr>
          <p:spPr bwMode="auto">
            <a:xfrm>
              <a:off x="1106488" y="3094038"/>
              <a:ext cx="98425" cy="13366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 name="Rectangle 6">
              <a:extLst>
                <a:ext uri="{FF2B5EF4-FFF2-40B4-BE49-F238E27FC236}">
                  <a16:creationId xmlns:a16="http://schemas.microsoft.com/office/drawing/2014/main" id="{36672466-A780-459C-AE15-37398D2D6018}"/>
                </a:ext>
              </a:extLst>
            </p:cNvPr>
            <p:cNvSpPr>
              <a:spLocks noChangeArrowheads="1"/>
            </p:cNvSpPr>
            <p:nvPr/>
          </p:nvSpPr>
          <p:spPr bwMode="auto">
            <a:xfrm>
              <a:off x="1450975" y="3094038"/>
              <a:ext cx="85725" cy="13366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Rectangle 7">
              <a:extLst>
                <a:ext uri="{FF2B5EF4-FFF2-40B4-BE49-F238E27FC236}">
                  <a16:creationId xmlns:a16="http://schemas.microsoft.com/office/drawing/2014/main" id="{29B98435-DD78-4523-A912-E2FFE0743C16}"/>
                </a:ext>
              </a:extLst>
            </p:cNvPr>
            <p:cNvSpPr>
              <a:spLocks noChangeArrowheads="1"/>
            </p:cNvSpPr>
            <p:nvPr/>
          </p:nvSpPr>
          <p:spPr bwMode="auto">
            <a:xfrm>
              <a:off x="1147763" y="3148013"/>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FBBADD09-E087-4218-94AA-9A732C065A42}"/>
                </a:ext>
              </a:extLst>
            </p:cNvPr>
            <p:cNvSpPr>
              <a:spLocks/>
            </p:cNvSpPr>
            <p:nvPr/>
          </p:nvSpPr>
          <p:spPr bwMode="auto">
            <a:xfrm>
              <a:off x="1173163" y="3176588"/>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AD29BA87-8A6B-454A-870A-0930CAD32718}"/>
                </a:ext>
              </a:extLst>
            </p:cNvPr>
            <p:cNvSpPr>
              <a:spLocks/>
            </p:cNvSpPr>
            <p:nvPr/>
          </p:nvSpPr>
          <p:spPr bwMode="auto">
            <a:xfrm>
              <a:off x="1173163" y="3176588"/>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 name="Rectangle 10">
              <a:extLst>
                <a:ext uri="{FF2B5EF4-FFF2-40B4-BE49-F238E27FC236}">
                  <a16:creationId xmlns:a16="http://schemas.microsoft.com/office/drawing/2014/main" id="{123A592A-5A52-4664-A9ED-ACB125838036}"/>
                </a:ext>
              </a:extLst>
            </p:cNvPr>
            <p:cNvSpPr>
              <a:spLocks noChangeArrowheads="1"/>
            </p:cNvSpPr>
            <p:nvPr/>
          </p:nvSpPr>
          <p:spPr bwMode="auto">
            <a:xfrm>
              <a:off x="1147763" y="344170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C81F600D-2C20-46EA-8051-63C37B9BEB90}"/>
                </a:ext>
              </a:extLst>
            </p:cNvPr>
            <p:cNvSpPr>
              <a:spLocks/>
            </p:cNvSpPr>
            <p:nvPr/>
          </p:nvSpPr>
          <p:spPr bwMode="auto">
            <a:xfrm>
              <a:off x="1173163" y="3470275"/>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899F243A-F661-4476-B974-A468A2C72C08}"/>
                </a:ext>
              </a:extLst>
            </p:cNvPr>
            <p:cNvSpPr>
              <a:spLocks/>
            </p:cNvSpPr>
            <p:nvPr/>
          </p:nvSpPr>
          <p:spPr bwMode="auto">
            <a:xfrm>
              <a:off x="1173163" y="3470275"/>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 name="Rectangle 13">
              <a:extLst>
                <a:ext uri="{FF2B5EF4-FFF2-40B4-BE49-F238E27FC236}">
                  <a16:creationId xmlns:a16="http://schemas.microsoft.com/office/drawing/2014/main" id="{551C0F5B-D850-4F14-92ED-08B31C994BE4}"/>
                </a:ext>
              </a:extLst>
            </p:cNvPr>
            <p:cNvSpPr>
              <a:spLocks noChangeArrowheads="1"/>
            </p:cNvSpPr>
            <p:nvPr/>
          </p:nvSpPr>
          <p:spPr bwMode="auto">
            <a:xfrm>
              <a:off x="1147763" y="373380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DDB35BF1-FC37-43C1-B5CB-9E8BD46BAA9D}"/>
                </a:ext>
              </a:extLst>
            </p:cNvPr>
            <p:cNvSpPr>
              <a:spLocks/>
            </p:cNvSpPr>
            <p:nvPr/>
          </p:nvSpPr>
          <p:spPr bwMode="auto">
            <a:xfrm>
              <a:off x="1173163" y="3762375"/>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24FA2821-2268-4EEC-BB62-C826BAA13F9E}"/>
                </a:ext>
              </a:extLst>
            </p:cNvPr>
            <p:cNvSpPr>
              <a:spLocks/>
            </p:cNvSpPr>
            <p:nvPr/>
          </p:nvSpPr>
          <p:spPr bwMode="auto">
            <a:xfrm>
              <a:off x="1173163" y="3762375"/>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 name="Rectangle 16">
              <a:extLst>
                <a:ext uri="{FF2B5EF4-FFF2-40B4-BE49-F238E27FC236}">
                  <a16:creationId xmlns:a16="http://schemas.microsoft.com/office/drawing/2014/main" id="{CD9D3E4B-0D89-4DC9-9BF3-1825125DE43D}"/>
                </a:ext>
              </a:extLst>
            </p:cNvPr>
            <p:cNvSpPr>
              <a:spLocks noChangeArrowheads="1"/>
            </p:cNvSpPr>
            <p:nvPr/>
          </p:nvSpPr>
          <p:spPr bwMode="auto">
            <a:xfrm>
              <a:off x="1147763" y="4027488"/>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D396BA03-71DB-4A9E-A491-CC50B3E01583}"/>
                </a:ext>
              </a:extLst>
            </p:cNvPr>
            <p:cNvSpPr>
              <a:spLocks/>
            </p:cNvSpPr>
            <p:nvPr/>
          </p:nvSpPr>
          <p:spPr bwMode="auto">
            <a:xfrm>
              <a:off x="1173163" y="4056063"/>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89B117B3-FDE2-48F4-8E18-99B71391689E}"/>
                </a:ext>
              </a:extLst>
            </p:cNvPr>
            <p:cNvSpPr>
              <a:spLocks/>
            </p:cNvSpPr>
            <p:nvPr/>
          </p:nvSpPr>
          <p:spPr bwMode="auto">
            <a:xfrm>
              <a:off x="1173163" y="4056063"/>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Rectangle 19">
              <a:extLst>
                <a:ext uri="{FF2B5EF4-FFF2-40B4-BE49-F238E27FC236}">
                  <a16:creationId xmlns:a16="http://schemas.microsoft.com/office/drawing/2014/main" id="{4D15AB71-4C87-4F96-A6F1-334D55AADD61}"/>
                </a:ext>
              </a:extLst>
            </p:cNvPr>
            <p:cNvSpPr>
              <a:spLocks noChangeArrowheads="1"/>
            </p:cNvSpPr>
            <p:nvPr/>
          </p:nvSpPr>
          <p:spPr bwMode="auto">
            <a:xfrm>
              <a:off x="1106488" y="1897063"/>
              <a:ext cx="98425" cy="128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 name="Rectangle 20">
              <a:extLst>
                <a:ext uri="{FF2B5EF4-FFF2-40B4-BE49-F238E27FC236}">
                  <a16:creationId xmlns:a16="http://schemas.microsoft.com/office/drawing/2014/main" id="{248F0BE9-E11B-4028-814F-E2A724D173CD}"/>
                </a:ext>
              </a:extLst>
            </p:cNvPr>
            <p:cNvSpPr>
              <a:spLocks noChangeArrowheads="1"/>
            </p:cNvSpPr>
            <p:nvPr/>
          </p:nvSpPr>
          <p:spPr bwMode="auto">
            <a:xfrm>
              <a:off x="1450975" y="1897063"/>
              <a:ext cx="85725" cy="128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 name="Rectangle 21">
              <a:extLst>
                <a:ext uri="{FF2B5EF4-FFF2-40B4-BE49-F238E27FC236}">
                  <a16:creationId xmlns:a16="http://schemas.microsoft.com/office/drawing/2014/main" id="{DEB11266-49E8-4D24-8542-C4A048AF02C9}"/>
                </a:ext>
              </a:extLst>
            </p:cNvPr>
            <p:cNvSpPr>
              <a:spLocks noChangeArrowheads="1"/>
            </p:cNvSpPr>
            <p:nvPr/>
          </p:nvSpPr>
          <p:spPr bwMode="auto">
            <a:xfrm>
              <a:off x="1147763" y="1897063"/>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D411A65D-2AF3-496C-83AD-506A50975E91}"/>
                </a:ext>
              </a:extLst>
            </p:cNvPr>
            <p:cNvSpPr>
              <a:spLocks/>
            </p:cNvSpPr>
            <p:nvPr/>
          </p:nvSpPr>
          <p:spPr bwMode="auto">
            <a:xfrm>
              <a:off x="1173163" y="1925638"/>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340303F8-CA51-4013-9A24-EEBF9EBC0B8E}"/>
                </a:ext>
              </a:extLst>
            </p:cNvPr>
            <p:cNvSpPr>
              <a:spLocks/>
            </p:cNvSpPr>
            <p:nvPr/>
          </p:nvSpPr>
          <p:spPr bwMode="auto">
            <a:xfrm>
              <a:off x="1173163" y="1925638"/>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 name="Rectangle 24">
              <a:extLst>
                <a:ext uri="{FF2B5EF4-FFF2-40B4-BE49-F238E27FC236}">
                  <a16:creationId xmlns:a16="http://schemas.microsoft.com/office/drawing/2014/main" id="{34F8A7A6-DC0C-48BD-AB47-EA5A934ABE50}"/>
                </a:ext>
              </a:extLst>
            </p:cNvPr>
            <p:cNvSpPr>
              <a:spLocks noChangeArrowheads="1"/>
            </p:cNvSpPr>
            <p:nvPr/>
          </p:nvSpPr>
          <p:spPr bwMode="auto">
            <a:xfrm>
              <a:off x="1147763" y="2189163"/>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96DEEB0A-E270-4DD9-9017-7926F8547ACE}"/>
                </a:ext>
              </a:extLst>
            </p:cNvPr>
            <p:cNvSpPr>
              <a:spLocks/>
            </p:cNvSpPr>
            <p:nvPr/>
          </p:nvSpPr>
          <p:spPr bwMode="auto">
            <a:xfrm>
              <a:off x="1173163" y="2217738"/>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 name="Freeform 26">
              <a:extLst>
                <a:ext uri="{FF2B5EF4-FFF2-40B4-BE49-F238E27FC236}">
                  <a16:creationId xmlns:a16="http://schemas.microsoft.com/office/drawing/2014/main" id="{B5AAD273-90EB-45E1-9BBE-8741FDB77206}"/>
                </a:ext>
              </a:extLst>
            </p:cNvPr>
            <p:cNvSpPr>
              <a:spLocks/>
            </p:cNvSpPr>
            <p:nvPr/>
          </p:nvSpPr>
          <p:spPr bwMode="auto">
            <a:xfrm>
              <a:off x="1173163" y="2217738"/>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 name="Rectangle 27">
              <a:extLst>
                <a:ext uri="{FF2B5EF4-FFF2-40B4-BE49-F238E27FC236}">
                  <a16:creationId xmlns:a16="http://schemas.microsoft.com/office/drawing/2014/main" id="{8DF0AAEB-1341-4548-A29D-7A9DC2A17F5A}"/>
                </a:ext>
              </a:extLst>
            </p:cNvPr>
            <p:cNvSpPr>
              <a:spLocks noChangeArrowheads="1"/>
            </p:cNvSpPr>
            <p:nvPr/>
          </p:nvSpPr>
          <p:spPr bwMode="auto">
            <a:xfrm>
              <a:off x="1147763" y="248285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 name="Freeform 28">
              <a:extLst>
                <a:ext uri="{FF2B5EF4-FFF2-40B4-BE49-F238E27FC236}">
                  <a16:creationId xmlns:a16="http://schemas.microsoft.com/office/drawing/2014/main" id="{2CC3CCCD-AA24-440F-A0BE-897C9281D355}"/>
                </a:ext>
              </a:extLst>
            </p:cNvPr>
            <p:cNvSpPr>
              <a:spLocks/>
            </p:cNvSpPr>
            <p:nvPr/>
          </p:nvSpPr>
          <p:spPr bwMode="auto">
            <a:xfrm>
              <a:off x="1173163" y="2511425"/>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 name="Freeform 29">
              <a:extLst>
                <a:ext uri="{FF2B5EF4-FFF2-40B4-BE49-F238E27FC236}">
                  <a16:creationId xmlns:a16="http://schemas.microsoft.com/office/drawing/2014/main" id="{034501E6-BB13-484D-861F-D4CFA91A5D7D}"/>
                </a:ext>
              </a:extLst>
            </p:cNvPr>
            <p:cNvSpPr>
              <a:spLocks/>
            </p:cNvSpPr>
            <p:nvPr/>
          </p:nvSpPr>
          <p:spPr bwMode="auto">
            <a:xfrm>
              <a:off x="1173163" y="2511425"/>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 name="Rectangle 30">
              <a:extLst>
                <a:ext uri="{FF2B5EF4-FFF2-40B4-BE49-F238E27FC236}">
                  <a16:creationId xmlns:a16="http://schemas.microsoft.com/office/drawing/2014/main" id="{0D67A953-9F89-4360-9C0B-AD7C57905AB1}"/>
                </a:ext>
              </a:extLst>
            </p:cNvPr>
            <p:cNvSpPr>
              <a:spLocks noChangeArrowheads="1"/>
            </p:cNvSpPr>
            <p:nvPr/>
          </p:nvSpPr>
          <p:spPr bwMode="auto">
            <a:xfrm>
              <a:off x="1147763" y="277495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 name="Freeform 31">
              <a:extLst>
                <a:ext uri="{FF2B5EF4-FFF2-40B4-BE49-F238E27FC236}">
                  <a16:creationId xmlns:a16="http://schemas.microsoft.com/office/drawing/2014/main" id="{959C6397-6B14-4BF1-939F-1CEBB2C9267F}"/>
                </a:ext>
              </a:extLst>
            </p:cNvPr>
            <p:cNvSpPr>
              <a:spLocks/>
            </p:cNvSpPr>
            <p:nvPr/>
          </p:nvSpPr>
          <p:spPr bwMode="auto">
            <a:xfrm>
              <a:off x="1173163" y="2803525"/>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 name="Freeform 32">
              <a:extLst>
                <a:ext uri="{FF2B5EF4-FFF2-40B4-BE49-F238E27FC236}">
                  <a16:creationId xmlns:a16="http://schemas.microsoft.com/office/drawing/2014/main" id="{086DEA11-5A0F-41A0-9E58-93A548D404C8}"/>
                </a:ext>
              </a:extLst>
            </p:cNvPr>
            <p:cNvSpPr>
              <a:spLocks/>
            </p:cNvSpPr>
            <p:nvPr/>
          </p:nvSpPr>
          <p:spPr bwMode="auto">
            <a:xfrm>
              <a:off x="1173163" y="2803525"/>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 name="Rectangle 33">
              <a:extLst>
                <a:ext uri="{FF2B5EF4-FFF2-40B4-BE49-F238E27FC236}">
                  <a16:creationId xmlns:a16="http://schemas.microsoft.com/office/drawing/2014/main" id="{95EF28D8-427E-4E48-8227-A39E83E63756}"/>
                </a:ext>
              </a:extLst>
            </p:cNvPr>
            <p:cNvSpPr>
              <a:spLocks noChangeArrowheads="1"/>
            </p:cNvSpPr>
            <p:nvPr/>
          </p:nvSpPr>
          <p:spPr bwMode="auto">
            <a:xfrm>
              <a:off x="1179513" y="919163"/>
              <a:ext cx="44450" cy="9810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 name="Rectangle 34">
              <a:extLst>
                <a:ext uri="{FF2B5EF4-FFF2-40B4-BE49-F238E27FC236}">
                  <a16:creationId xmlns:a16="http://schemas.microsoft.com/office/drawing/2014/main" id="{8AB2938F-B634-4E8A-B393-1E4DB0460B8D}"/>
                </a:ext>
              </a:extLst>
            </p:cNvPr>
            <p:cNvSpPr>
              <a:spLocks noChangeArrowheads="1"/>
            </p:cNvSpPr>
            <p:nvPr/>
          </p:nvSpPr>
          <p:spPr bwMode="auto">
            <a:xfrm>
              <a:off x="1412875" y="919163"/>
              <a:ext cx="53975" cy="9810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 name="Rectangle 35">
              <a:extLst>
                <a:ext uri="{FF2B5EF4-FFF2-40B4-BE49-F238E27FC236}">
                  <a16:creationId xmlns:a16="http://schemas.microsoft.com/office/drawing/2014/main" id="{7AC677A7-BB8A-491C-A45F-A59C133CF522}"/>
                </a:ext>
              </a:extLst>
            </p:cNvPr>
            <p:cNvSpPr>
              <a:spLocks noChangeArrowheads="1"/>
            </p:cNvSpPr>
            <p:nvPr/>
          </p:nvSpPr>
          <p:spPr bwMode="auto">
            <a:xfrm>
              <a:off x="1179513" y="915988"/>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 name="Freeform 36">
              <a:extLst>
                <a:ext uri="{FF2B5EF4-FFF2-40B4-BE49-F238E27FC236}">
                  <a16:creationId xmlns:a16="http://schemas.microsoft.com/office/drawing/2014/main" id="{0BF19144-EB5A-46F2-A7B5-9BFF79F927E3}"/>
                </a:ext>
              </a:extLst>
            </p:cNvPr>
            <p:cNvSpPr>
              <a:spLocks/>
            </p:cNvSpPr>
            <p:nvPr/>
          </p:nvSpPr>
          <p:spPr bwMode="auto">
            <a:xfrm>
              <a:off x="1198563" y="938213"/>
              <a:ext cx="236538" cy="234950"/>
            </a:xfrm>
            <a:custGeom>
              <a:avLst/>
              <a:gdLst>
                <a:gd name="T0" fmla="*/ 135 w 149"/>
                <a:gd name="T1" fmla="*/ 148 h 148"/>
                <a:gd name="T2" fmla="*/ 0 w 149"/>
                <a:gd name="T3" fmla="*/ 14 h 148"/>
                <a:gd name="T4" fmla="*/ 14 w 149"/>
                <a:gd name="T5" fmla="*/ 0 h 148"/>
                <a:gd name="T6" fmla="*/ 149 w 149"/>
                <a:gd name="T7" fmla="*/ 134 h 148"/>
                <a:gd name="T8" fmla="*/ 135 w 149"/>
                <a:gd name="T9" fmla="*/ 148 h 148"/>
              </a:gdLst>
              <a:ahLst/>
              <a:cxnLst>
                <a:cxn ang="0">
                  <a:pos x="T0" y="T1"/>
                </a:cxn>
                <a:cxn ang="0">
                  <a:pos x="T2" y="T3"/>
                </a:cxn>
                <a:cxn ang="0">
                  <a:pos x="T4" y="T5"/>
                </a:cxn>
                <a:cxn ang="0">
                  <a:pos x="T6" y="T7"/>
                </a:cxn>
                <a:cxn ang="0">
                  <a:pos x="T8" y="T9"/>
                </a:cxn>
              </a:cxnLst>
              <a:rect l="0" t="0" r="r" b="b"/>
              <a:pathLst>
                <a:path w="149" h="148">
                  <a:moveTo>
                    <a:pt x="135" y="148"/>
                  </a:moveTo>
                  <a:lnTo>
                    <a:pt x="0" y="14"/>
                  </a:lnTo>
                  <a:lnTo>
                    <a:pt x="14" y="0"/>
                  </a:lnTo>
                  <a:lnTo>
                    <a:pt x="149" y="134"/>
                  </a:lnTo>
                  <a:lnTo>
                    <a:pt x="135" y="14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 name="Freeform 37">
              <a:extLst>
                <a:ext uri="{FF2B5EF4-FFF2-40B4-BE49-F238E27FC236}">
                  <a16:creationId xmlns:a16="http://schemas.microsoft.com/office/drawing/2014/main" id="{3DE460ED-F9F1-4390-B1B1-E1F0AAB4F677}"/>
                </a:ext>
              </a:extLst>
            </p:cNvPr>
            <p:cNvSpPr>
              <a:spLocks/>
            </p:cNvSpPr>
            <p:nvPr/>
          </p:nvSpPr>
          <p:spPr bwMode="auto">
            <a:xfrm>
              <a:off x="1198563" y="938213"/>
              <a:ext cx="236538" cy="234950"/>
            </a:xfrm>
            <a:custGeom>
              <a:avLst/>
              <a:gdLst>
                <a:gd name="T0" fmla="*/ 0 w 149"/>
                <a:gd name="T1" fmla="*/ 134 h 148"/>
                <a:gd name="T2" fmla="*/ 135 w 149"/>
                <a:gd name="T3" fmla="*/ 0 h 148"/>
                <a:gd name="T4" fmla="*/ 149 w 149"/>
                <a:gd name="T5" fmla="*/ 14 h 148"/>
                <a:gd name="T6" fmla="*/ 14 w 149"/>
                <a:gd name="T7" fmla="*/ 148 h 148"/>
                <a:gd name="T8" fmla="*/ 0 w 149"/>
                <a:gd name="T9" fmla="*/ 134 h 148"/>
              </a:gdLst>
              <a:ahLst/>
              <a:cxnLst>
                <a:cxn ang="0">
                  <a:pos x="T0" y="T1"/>
                </a:cxn>
                <a:cxn ang="0">
                  <a:pos x="T2" y="T3"/>
                </a:cxn>
                <a:cxn ang="0">
                  <a:pos x="T4" y="T5"/>
                </a:cxn>
                <a:cxn ang="0">
                  <a:pos x="T6" y="T7"/>
                </a:cxn>
                <a:cxn ang="0">
                  <a:pos x="T8" y="T9"/>
                </a:cxn>
              </a:cxnLst>
              <a:rect l="0" t="0" r="r" b="b"/>
              <a:pathLst>
                <a:path w="149" h="148">
                  <a:moveTo>
                    <a:pt x="0" y="134"/>
                  </a:moveTo>
                  <a:lnTo>
                    <a:pt x="135" y="0"/>
                  </a:lnTo>
                  <a:lnTo>
                    <a:pt x="149" y="14"/>
                  </a:lnTo>
                  <a:lnTo>
                    <a:pt x="14" y="148"/>
                  </a:lnTo>
                  <a:lnTo>
                    <a:pt x="0"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 name="Rectangle 38">
              <a:extLst>
                <a:ext uri="{FF2B5EF4-FFF2-40B4-BE49-F238E27FC236}">
                  <a16:creationId xmlns:a16="http://schemas.microsoft.com/office/drawing/2014/main" id="{A0875147-4462-4486-A8D9-B5FBD6147DCE}"/>
                </a:ext>
              </a:extLst>
            </p:cNvPr>
            <p:cNvSpPr>
              <a:spLocks noChangeArrowheads="1"/>
            </p:cNvSpPr>
            <p:nvPr/>
          </p:nvSpPr>
          <p:spPr bwMode="auto">
            <a:xfrm>
              <a:off x="1179513" y="1141413"/>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 name="Freeform 39">
              <a:extLst>
                <a:ext uri="{FF2B5EF4-FFF2-40B4-BE49-F238E27FC236}">
                  <a16:creationId xmlns:a16="http://schemas.microsoft.com/office/drawing/2014/main" id="{F9D2850E-CADF-4A4F-9B9D-93A82DE33BF6}"/>
                </a:ext>
              </a:extLst>
            </p:cNvPr>
            <p:cNvSpPr>
              <a:spLocks/>
            </p:cNvSpPr>
            <p:nvPr/>
          </p:nvSpPr>
          <p:spPr bwMode="auto">
            <a:xfrm>
              <a:off x="1198563" y="1160463"/>
              <a:ext cx="236538" cy="236537"/>
            </a:xfrm>
            <a:custGeom>
              <a:avLst/>
              <a:gdLst>
                <a:gd name="T0" fmla="*/ 135 w 149"/>
                <a:gd name="T1" fmla="*/ 149 h 149"/>
                <a:gd name="T2" fmla="*/ 0 w 149"/>
                <a:gd name="T3" fmla="*/ 14 h 149"/>
                <a:gd name="T4" fmla="*/ 14 w 149"/>
                <a:gd name="T5" fmla="*/ 0 h 149"/>
                <a:gd name="T6" fmla="*/ 149 w 149"/>
                <a:gd name="T7" fmla="*/ 135 h 149"/>
                <a:gd name="T8" fmla="*/ 135 w 149"/>
                <a:gd name="T9" fmla="*/ 149 h 149"/>
              </a:gdLst>
              <a:ahLst/>
              <a:cxnLst>
                <a:cxn ang="0">
                  <a:pos x="T0" y="T1"/>
                </a:cxn>
                <a:cxn ang="0">
                  <a:pos x="T2" y="T3"/>
                </a:cxn>
                <a:cxn ang="0">
                  <a:pos x="T4" y="T5"/>
                </a:cxn>
                <a:cxn ang="0">
                  <a:pos x="T6" y="T7"/>
                </a:cxn>
                <a:cxn ang="0">
                  <a:pos x="T8" y="T9"/>
                </a:cxn>
              </a:cxnLst>
              <a:rect l="0" t="0" r="r" b="b"/>
              <a:pathLst>
                <a:path w="149" h="149">
                  <a:moveTo>
                    <a:pt x="135" y="149"/>
                  </a:moveTo>
                  <a:lnTo>
                    <a:pt x="0" y="14"/>
                  </a:lnTo>
                  <a:lnTo>
                    <a:pt x="14" y="0"/>
                  </a:lnTo>
                  <a:lnTo>
                    <a:pt x="149" y="135"/>
                  </a:lnTo>
                  <a:lnTo>
                    <a:pt x="13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 name="Freeform 40">
              <a:extLst>
                <a:ext uri="{FF2B5EF4-FFF2-40B4-BE49-F238E27FC236}">
                  <a16:creationId xmlns:a16="http://schemas.microsoft.com/office/drawing/2014/main" id="{FEEF3CDA-2F3C-4EF7-A0D3-8A4AA9FD7275}"/>
                </a:ext>
              </a:extLst>
            </p:cNvPr>
            <p:cNvSpPr>
              <a:spLocks/>
            </p:cNvSpPr>
            <p:nvPr/>
          </p:nvSpPr>
          <p:spPr bwMode="auto">
            <a:xfrm>
              <a:off x="1198563" y="1160463"/>
              <a:ext cx="236538" cy="236537"/>
            </a:xfrm>
            <a:custGeom>
              <a:avLst/>
              <a:gdLst>
                <a:gd name="T0" fmla="*/ 0 w 149"/>
                <a:gd name="T1" fmla="*/ 135 h 149"/>
                <a:gd name="T2" fmla="*/ 135 w 149"/>
                <a:gd name="T3" fmla="*/ 0 h 149"/>
                <a:gd name="T4" fmla="*/ 149 w 149"/>
                <a:gd name="T5" fmla="*/ 14 h 149"/>
                <a:gd name="T6" fmla="*/ 14 w 149"/>
                <a:gd name="T7" fmla="*/ 149 h 149"/>
                <a:gd name="T8" fmla="*/ 0 w 149"/>
                <a:gd name="T9" fmla="*/ 135 h 149"/>
              </a:gdLst>
              <a:ahLst/>
              <a:cxnLst>
                <a:cxn ang="0">
                  <a:pos x="T0" y="T1"/>
                </a:cxn>
                <a:cxn ang="0">
                  <a:pos x="T2" y="T3"/>
                </a:cxn>
                <a:cxn ang="0">
                  <a:pos x="T4" y="T5"/>
                </a:cxn>
                <a:cxn ang="0">
                  <a:pos x="T6" y="T7"/>
                </a:cxn>
                <a:cxn ang="0">
                  <a:pos x="T8" y="T9"/>
                </a:cxn>
              </a:cxnLst>
              <a:rect l="0" t="0" r="r" b="b"/>
              <a:pathLst>
                <a:path w="149" h="149">
                  <a:moveTo>
                    <a:pt x="0" y="135"/>
                  </a:moveTo>
                  <a:lnTo>
                    <a:pt x="135" y="0"/>
                  </a:lnTo>
                  <a:lnTo>
                    <a:pt x="149" y="14"/>
                  </a:lnTo>
                  <a:lnTo>
                    <a:pt x="14" y="149"/>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 name="Rectangle 41">
              <a:extLst>
                <a:ext uri="{FF2B5EF4-FFF2-40B4-BE49-F238E27FC236}">
                  <a16:creationId xmlns:a16="http://schemas.microsoft.com/office/drawing/2014/main" id="{3342AED6-93BC-4255-97D4-E231A10A42FC}"/>
                </a:ext>
              </a:extLst>
            </p:cNvPr>
            <p:cNvSpPr>
              <a:spLocks noChangeArrowheads="1"/>
            </p:cNvSpPr>
            <p:nvPr/>
          </p:nvSpPr>
          <p:spPr bwMode="auto">
            <a:xfrm>
              <a:off x="1179513" y="1365250"/>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 name="Freeform 42">
              <a:extLst>
                <a:ext uri="{FF2B5EF4-FFF2-40B4-BE49-F238E27FC236}">
                  <a16:creationId xmlns:a16="http://schemas.microsoft.com/office/drawing/2014/main" id="{5D5E12A5-7039-45EB-8E89-848972235FC5}"/>
                </a:ext>
              </a:extLst>
            </p:cNvPr>
            <p:cNvSpPr>
              <a:spLocks/>
            </p:cNvSpPr>
            <p:nvPr/>
          </p:nvSpPr>
          <p:spPr bwMode="auto">
            <a:xfrm>
              <a:off x="1198563" y="1387475"/>
              <a:ext cx="236538" cy="231775"/>
            </a:xfrm>
            <a:custGeom>
              <a:avLst/>
              <a:gdLst>
                <a:gd name="T0" fmla="*/ 135 w 149"/>
                <a:gd name="T1" fmla="*/ 146 h 146"/>
                <a:gd name="T2" fmla="*/ 0 w 149"/>
                <a:gd name="T3" fmla="*/ 12 h 146"/>
                <a:gd name="T4" fmla="*/ 14 w 149"/>
                <a:gd name="T5" fmla="*/ 0 h 146"/>
                <a:gd name="T6" fmla="*/ 149 w 149"/>
                <a:gd name="T7" fmla="*/ 134 h 146"/>
                <a:gd name="T8" fmla="*/ 135 w 149"/>
                <a:gd name="T9" fmla="*/ 146 h 146"/>
              </a:gdLst>
              <a:ahLst/>
              <a:cxnLst>
                <a:cxn ang="0">
                  <a:pos x="T0" y="T1"/>
                </a:cxn>
                <a:cxn ang="0">
                  <a:pos x="T2" y="T3"/>
                </a:cxn>
                <a:cxn ang="0">
                  <a:pos x="T4" y="T5"/>
                </a:cxn>
                <a:cxn ang="0">
                  <a:pos x="T6" y="T7"/>
                </a:cxn>
                <a:cxn ang="0">
                  <a:pos x="T8" y="T9"/>
                </a:cxn>
              </a:cxnLst>
              <a:rect l="0" t="0" r="r" b="b"/>
              <a:pathLst>
                <a:path w="149" h="146">
                  <a:moveTo>
                    <a:pt x="135" y="146"/>
                  </a:moveTo>
                  <a:lnTo>
                    <a:pt x="0" y="12"/>
                  </a:lnTo>
                  <a:lnTo>
                    <a:pt x="14" y="0"/>
                  </a:lnTo>
                  <a:lnTo>
                    <a:pt x="149" y="134"/>
                  </a:lnTo>
                  <a:lnTo>
                    <a:pt x="135" y="14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 name="Freeform 43">
              <a:extLst>
                <a:ext uri="{FF2B5EF4-FFF2-40B4-BE49-F238E27FC236}">
                  <a16:creationId xmlns:a16="http://schemas.microsoft.com/office/drawing/2014/main" id="{4E825686-FC6B-43A0-9C18-8B370A8DEC37}"/>
                </a:ext>
              </a:extLst>
            </p:cNvPr>
            <p:cNvSpPr>
              <a:spLocks/>
            </p:cNvSpPr>
            <p:nvPr/>
          </p:nvSpPr>
          <p:spPr bwMode="auto">
            <a:xfrm>
              <a:off x="1198563" y="1387475"/>
              <a:ext cx="236538" cy="231775"/>
            </a:xfrm>
            <a:custGeom>
              <a:avLst/>
              <a:gdLst>
                <a:gd name="T0" fmla="*/ 0 w 149"/>
                <a:gd name="T1" fmla="*/ 134 h 146"/>
                <a:gd name="T2" fmla="*/ 135 w 149"/>
                <a:gd name="T3" fmla="*/ 0 h 146"/>
                <a:gd name="T4" fmla="*/ 149 w 149"/>
                <a:gd name="T5" fmla="*/ 12 h 146"/>
                <a:gd name="T6" fmla="*/ 14 w 149"/>
                <a:gd name="T7" fmla="*/ 146 h 146"/>
                <a:gd name="T8" fmla="*/ 0 w 149"/>
                <a:gd name="T9" fmla="*/ 134 h 146"/>
              </a:gdLst>
              <a:ahLst/>
              <a:cxnLst>
                <a:cxn ang="0">
                  <a:pos x="T0" y="T1"/>
                </a:cxn>
                <a:cxn ang="0">
                  <a:pos x="T2" y="T3"/>
                </a:cxn>
                <a:cxn ang="0">
                  <a:pos x="T4" y="T5"/>
                </a:cxn>
                <a:cxn ang="0">
                  <a:pos x="T6" y="T7"/>
                </a:cxn>
                <a:cxn ang="0">
                  <a:pos x="T8" y="T9"/>
                </a:cxn>
              </a:cxnLst>
              <a:rect l="0" t="0" r="r" b="b"/>
              <a:pathLst>
                <a:path w="149" h="146">
                  <a:moveTo>
                    <a:pt x="0" y="134"/>
                  </a:moveTo>
                  <a:lnTo>
                    <a:pt x="135" y="0"/>
                  </a:lnTo>
                  <a:lnTo>
                    <a:pt x="149" y="12"/>
                  </a:lnTo>
                  <a:lnTo>
                    <a:pt x="14" y="146"/>
                  </a:lnTo>
                  <a:lnTo>
                    <a:pt x="0"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 name="Rectangle 44">
              <a:extLst>
                <a:ext uri="{FF2B5EF4-FFF2-40B4-BE49-F238E27FC236}">
                  <a16:creationId xmlns:a16="http://schemas.microsoft.com/office/drawing/2014/main" id="{571F6FA0-0ACD-47F0-A6EA-23366BFFB77F}"/>
                </a:ext>
              </a:extLst>
            </p:cNvPr>
            <p:cNvSpPr>
              <a:spLocks noChangeArrowheads="1"/>
            </p:cNvSpPr>
            <p:nvPr/>
          </p:nvSpPr>
          <p:spPr bwMode="auto">
            <a:xfrm>
              <a:off x="1179513" y="1590675"/>
              <a:ext cx="274638" cy="444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 name="Freeform 45">
              <a:extLst>
                <a:ext uri="{FF2B5EF4-FFF2-40B4-BE49-F238E27FC236}">
                  <a16:creationId xmlns:a16="http://schemas.microsoft.com/office/drawing/2014/main" id="{3782179F-EDD5-45A3-AEBF-F5BC4E4E623A}"/>
                </a:ext>
              </a:extLst>
            </p:cNvPr>
            <p:cNvSpPr>
              <a:spLocks/>
            </p:cNvSpPr>
            <p:nvPr/>
          </p:nvSpPr>
          <p:spPr bwMode="auto">
            <a:xfrm>
              <a:off x="1198563" y="1609725"/>
              <a:ext cx="236538" cy="236537"/>
            </a:xfrm>
            <a:custGeom>
              <a:avLst/>
              <a:gdLst>
                <a:gd name="T0" fmla="*/ 135 w 149"/>
                <a:gd name="T1" fmla="*/ 149 h 149"/>
                <a:gd name="T2" fmla="*/ 0 w 149"/>
                <a:gd name="T3" fmla="*/ 14 h 149"/>
                <a:gd name="T4" fmla="*/ 14 w 149"/>
                <a:gd name="T5" fmla="*/ 0 h 149"/>
                <a:gd name="T6" fmla="*/ 149 w 149"/>
                <a:gd name="T7" fmla="*/ 135 h 149"/>
                <a:gd name="T8" fmla="*/ 135 w 149"/>
                <a:gd name="T9" fmla="*/ 149 h 149"/>
              </a:gdLst>
              <a:ahLst/>
              <a:cxnLst>
                <a:cxn ang="0">
                  <a:pos x="T0" y="T1"/>
                </a:cxn>
                <a:cxn ang="0">
                  <a:pos x="T2" y="T3"/>
                </a:cxn>
                <a:cxn ang="0">
                  <a:pos x="T4" y="T5"/>
                </a:cxn>
                <a:cxn ang="0">
                  <a:pos x="T6" y="T7"/>
                </a:cxn>
                <a:cxn ang="0">
                  <a:pos x="T8" y="T9"/>
                </a:cxn>
              </a:cxnLst>
              <a:rect l="0" t="0" r="r" b="b"/>
              <a:pathLst>
                <a:path w="149" h="149">
                  <a:moveTo>
                    <a:pt x="135" y="149"/>
                  </a:moveTo>
                  <a:lnTo>
                    <a:pt x="0" y="14"/>
                  </a:lnTo>
                  <a:lnTo>
                    <a:pt x="14" y="0"/>
                  </a:lnTo>
                  <a:lnTo>
                    <a:pt x="149" y="135"/>
                  </a:lnTo>
                  <a:lnTo>
                    <a:pt x="13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 name="Freeform 46">
              <a:extLst>
                <a:ext uri="{FF2B5EF4-FFF2-40B4-BE49-F238E27FC236}">
                  <a16:creationId xmlns:a16="http://schemas.microsoft.com/office/drawing/2014/main" id="{36C073D7-7EAF-488F-9E76-4B3037D0B66B}"/>
                </a:ext>
              </a:extLst>
            </p:cNvPr>
            <p:cNvSpPr>
              <a:spLocks/>
            </p:cNvSpPr>
            <p:nvPr/>
          </p:nvSpPr>
          <p:spPr bwMode="auto">
            <a:xfrm>
              <a:off x="1198563" y="1609725"/>
              <a:ext cx="236538" cy="236537"/>
            </a:xfrm>
            <a:custGeom>
              <a:avLst/>
              <a:gdLst>
                <a:gd name="T0" fmla="*/ 0 w 149"/>
                <a:gd name="T1" fmla="*/ 135 h 149"/>
                <a:gd name="T2" fmla="*/ 135 w 149"/>
                <a:gd name="T3" fmla="*/ 0 h 149"/>
                <a:gd name="T4" fmla="*/ 149 w 149"/>
                <a:gd name="T5" fmla="*/ 14 h 149"/>
                <a:gd name="T6" fmla="*/ 14 w 149"/>
                <a:gd name="T7" fmla="*/ 149 h 149"/>
                <a:gd name="T8" fmla="*/ 0 w 149"/>
                <a:gd name="T9" fmla="*/ 135 h 149"/>
              </a:gdLst>
              <a:ahLst/>
              <a:cxnLst>
                <a:cxn ang="0">
                  <a:pos x="T0" y="T1"/>
                </a:cxn>
                <a:cxn ang="0">
                  <a:pos x="T2" y="T3"/>
                </a:cxn>
                <a:cxn ang="0">
                  <a:pos x="T4" y="T5"/>
                </a:cxn>
                <a:cxn ang="0">
                  <a:pos x="T6" y="T7"/>
                </a:cxn>
                <a:cxn ang="0">
                  <a:pos x="T8" y="T9"/>
                </a:cxn>
              </a:cxnLst>
              <a:rect l="0" t="0" r="r" b="b"/>
              <a:pathLst>
                <a:path w="149" h="149">
                  <a:moveTo>
                    <a:pt x="0" y="135"/>
                  </a:moveTo>
                  <a:lnTo>
                    <a:pt x="135" y="0"/>
                  </a:lnTo>
                  <a:lnTo>
                    <a:pt x="149" y="14"/>
                  </a:lnTo>
                  <a:lnTo>
                    <a:pt x="14" y="149"/>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 name="Rectangle 47">
              <a:extLst>
                <a:ext uri="{FF2B5EF4-FFF2-40B4-BE49-F238E27FC236}">
                  <a16:creationId xmlns:a16="http://schemas.microsoft.com/office/drawing/2014/main" id="{CEC5BC9B-46ED-4261-A6E9-E4203D254E07}"/>
                </a:ext>
              </a:extLst>
            </p:cNvPr>
            <p:cNvSpPr>
              <a:spLocks noChangeArrowheads="1"/>
            </p:cNvSpPr>
            <p:nvPr/>
          </p:nvSpPr>
          <p:spPr bwMode="auto">
            <a:xfrm>
              <a:off x="1182688" y="217488"/>
              <a:ext cx="44450" cy="7461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 name="Rectangle 48">
              <a:extLst>
                <a:ext uri="{FF2B5EF4-FFF2-40B4-BE49-F238E27FC236}">
                  <a16:creationId xmlns:a16="http://schemas.microsoft.com/office/drawing/2014/main" id="{3475CBE3-E77C-485B-8A25-FF8E3B7D953A}"/>
                </a:ext>
              </a:extLst>
            </p:cNvPr>
            <p:cNvSpPr>
              <a:spLocks noChangeArrowheads="1"/>
            </p:cNvSpPr>
            <p:nvPr/>
          </p:nvSpPr>
          <p:spPr bwMode="auto">
            <a:xfrm>
              <a:off x="1416050" y="217488"/>
              <a:ext cx="53975" cy="7461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 name="Freeform 49">
              <a:extLst>
                <a:ext uri="{FF2B5EF4-FFF2-40B4-BE49-F238E27FC236}">
                  <a16:creationId xmlns:a16="http://schemas.microsoft.com/office/drawing/2014/main" id="{8C3A17A5-6EF4-473C-863E-6500240DC91E}"/>
                </a:ext>
              </a:extLst>
            </p:cNvPr>
            <p:cNvSpPr>
              <a:spLocks/>
            </p:cNvSpPr>
            <p:nvPr/>
          </p:nvSpPr>
          <p:spPr bwMode="auto">
            <a:xfrm>
              <a:off x="1182688" y="65088"/>
              <a:ext cx="287338" cy="188912"/>
            </a:xfrm>
            <a:custGeom>
              <a:avLst/>
              <a:gdLst>
                <a:gd name="T0" fmla="*/ 181 w 181"/>
                <a:gd name="T1" fmla="*/ 119 h 119"/>
                <a:gd name="T2" fmla="*/ 0 w 181"/>
                <a:gd name="T3" fmla="*/ 119 h 119"/>
                <a:gd name="T4" fmla="*/ 0 w 181"/>
                <a:gd name="T5" fmla="*/ 80 h 119"/>
                <a:gd name="T6" fmla="*/ 86 w 181"/>
                <a:gd name="T7" fmla="*/ 0 h 119"/>
                <a:gd name="T8" fmla="*/ 181 w 181"/>
                <a:gd name="T9" fmla="*/ 26 h 119"/>
                <a:gd name="T10" fmla="*/ 181 w 181"/>
                <a:gd name="T11" fmla="*/ 119 h 119"/>
              </a:gdLst>
              <a:ahLst/>
              <a:cxnLst>
                <a:cxn ang="0">
                  <a:pos x="T0" y="T1"/>
                </a:cxn>
                <a:cxn ang="0">
                  <a:pos x="T2" y="T3"/>
                </a:cxn>
                <a:cxn ang="0">
                  <a:pos x="T4" y="T5"/>
                </a:cxn>
                <a:cxn ang="0">
                  <a:pos x="T6" y="T7"/>
                </a:cxn>
                <a:cxn ang="0">
                  <a:pos x="T8" y="T9"/>
                </a:cxn>
                <a:cxn ang="0">
                  <a:pos x="T10" y="T11"/>
                </a:cxn>
              </a:cxnLst>
              <a:rect l="0" t="0" r="r" b="b"/>
              <a:pathLst>
                <a:path w="181" h="119">
                  <a:moveTo>
                    <a:pt x="181" y="119"/>
                  </a:moveTo>
                  <a:lnTo>
                    <a:pt x="0" y="119"/>
                  </a:lnTo>
                  <a:lnTo>
                    <a:pt x="0" y="80"/>
                  </a:lnTo>
                  <a:lnTo>
                    <a:pt x="86" y="0"/>
                  </a:lnTo>
                  <a:lnTo>
                    <a:pt x="181" y="26"/>
                  </a:lnTo>
                  <a:lnTo>
                    <a:pt x="181" y="11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 name="Freeform 50">
              <a:extLst>
                <a:ext uri="{FF2B5EF4-FFF2-40B4-BE49-F238E27FC236}">
                  <a16:creationId xmlns:a16="http://schemas.microsoft.com/office/drawing/2014/main" id="{0063378E-9B99-4EA3-ACB8-B2242D59D609}"/>
                </a:ext>
              </a:extLst>
            </p:cNvPr>
            <p:cNvSpPr>
              <a:spLocks/>
            </p:cNvSpPr>
            <p:nvPr/>
          </p:nvSpPr>
          <p:spPr bwMode="auto">
            <a:xfrm>
              <a:off x="1201738" y="227013"/>
              <a:ext cx="236538" cy="236537"/>
            </a:xfrm>
            <a:custGeom>
              <a:avLst/>
              <a:gdLst>
                <a:gd name="T0" fmla="*/ 135 w 149"/>
                <a:gd name="T1" fmla="*/ 149 h 149"/>
                <a:gd name="T2" fmla="*/ 0 w 149"/>
                <a:gd name="T3" fmla="*/ 15 h 149"/>
                <a:gd name="T4" fmla="*/ 14 w 149"/>
                <a:gd name="T5" fmla="*/ 0 h 149"/>
                <a:gd name="T6" fmla="*/ 149 w 149"/>
                <a:gd name="T7" fmla="*/ 135 h 149"/>
                <a:gd name="T8" fmla="*/ 135 w 149"/>
                <a:gd name="T9" fmla="*/ 149 h 149"/>
              </a:gdLst>
              <a:ahLst/>
              <a:cxnLst>
                <a:cxn ang="0">
                  <a:pos x="T0" y="T1"/>
                </a:cxn>
                <a:cxn ang="0">
                  <a:pos x="T2" y="T3"/>
                </a:cxn>
                <a:cxn ang="0">
                  <a:pos x="T4" y="T5"/>
                </a:cxn>
                <a:cxn ang="0">
                  <a:pos x="T6" y="T7"/>
                </a:cxn>
                <a:cxn ang="0">
                  <a:pos x="T8" y="T9"/>
                </a:cxn>
              </a:cxnLst>
              <a:rect l="0" t="0" r="r" b="b"/>
              <a:pathLst>
                <a:path w="149" h="149">
                  <a:moveTo>
                    <a:pt x="135" y="149"/>
                  </a:moveTo>
                  <a:lnTo>
                    <a:pt x="0" y="15"/>
                  </a:lnTo>
                  <a:lnTo>
                    <a:pt x="14" y="0"/>
                  </a:lnTo>
                  <a:lnTo>
                    <a:pt x="149" y="135"/>
                  </a:lnTo>
                  <a:lnTo>
                    <a:pt x="13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 name="Freeform 51">
              <a:extLst>
                <a:ext uri="{FF2B5EF4-FFF2-40B4-BE49-F238E27FC236}">
                  <a16:creationId xmlns:a16="http://schemas.microsoft.com/office/drawing/2014/main" id="{264A3ADE-6E13-4D56-BB2D-CA6A43E4E3C6}"/>
                </a:ext>
              </a:extLst>
            </p:cNvPr>
            <p:cNvSpPr>
              <a:spLocks/>
            </p:cNvSpPr>
            <p:nvPr/>
          </p:nvSpPr>
          <p:spPr bwMode="auto">
            <a:xfrm>
              <a:off x="1201738" y="227013"/>
              <a:ext cx="236538" cy="236537"/>
            </a:xfrm>
            <a:custGeom>
              <a:avLst/>
              <a:gdLst>
                <a:gd name="T0" fmla="*/ 0 w 149"/>
                <a:gd name="T1" fmla="*/ 135 h 149"/>
                <a:gd name="T2" fmla="*/ 135 w 149"/>
                <a:gd name="T3" fmla="*/ 0 h 149"/>
                <a:gd name="T4" fmla="*/ 149 w 149"/>
                <a:gd name="T5" fmla="*/ 15 h 149"/>
                <a:gd name="T6" fmla="*/ 14 w 149"/>
                <a:gd name="T7" fmla="*/ 149 h 149"/>
                <a:gd name="T8" fmla="*/ 0 w 149"/>
                <a:gd name="T9" fmla="*/ 135 h 149"/>
              </a:gdLst>
              <a:ahLst/>
              <a:cxnLst>
                <a:cxn ang="0">
                  <a:pos x="T0" y="T1"/>
                </a:cxn>
                <a:cxn ang="0">
                  <a:pos x="T2" y="T3"/>
                </a:cxn>
                <a:cxn ang="0">
                  <a:pos x="T4" y="T5"/>
                </a:cxn>
                <a:cxn ang="0">
                  <a:pos x="T6" y="T7"/>
                </a:cxn>
                <a:cxn ang="0">
                  <a:pos x="T8" y="T9"/>
                </a:cxn>
              </a:cxnLst>
              <a:rect l="0" t="0" r="r" b="b"/>
              <a:pathLst>
                <a:path w="149" h="149">
                  <a:moveTo>
                    <a:pt x="0" y="135"/>
                  </a:moveTo>
                  <a:lnTo>
                    <a:pt x="135" y="0"/>
                  </a:lnTo>
                  <a:lnTo>
                    <a:pt x="149" y="15"/>
                  </a:lnTo>
                  <a:lnTo>
                    <a:pt x="14" y="149"/>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 name="Rectangle 52">
              <a:extLst>
                <a:ext uri="{FF2B5EF4-FFF2-40B4-BE49-F238E27FC236}">
                  <a16:creationId xmlns:a16="http://schemas.microsoft.com/office/drawing/2014/main" id="{DF6F7D2C-77EC-4870-9A63-A758BD09FFA7}"/>
                </a:ext>
              </a:extLst>
            </p:cNvPr>
            <p:cNvSpPr>
              <a:spLocks noChangeArrowheads="1"/>
            </p:cNvSpPr>
            <p:nvPr/>
          </p:nvSpPr>
          <p:spPr bwMode="auto">
            <a:xfrm>
              <a:off x="1182688" y="431800"/>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 name="Freeform 53">
              <a:extLst>
                <a:ext uri="{FF2B5EF4-FFF2-40B4-BE49-F238E27FC236}">
                  <a16:creationId xmlns:a16="http://schemas.microsoft.com/office/drawing/2014/main" id="{20DB3045-3E2E-4C75-ACDE-E0F938FF3CF1}"/>
                </a:ext>
              </a:extLst>
            </p:cNvPr>
            <p:cNvSpPr>
              <a:spLocks/>
            </p:cNvSpPr>
            <p:nvPr/>
          </p:nvSpPr>
          <p:spPr bwMode="auto">
            <a:xfrm>
              <a:off x="1201738" y="450850"/>
              <a:ext cx="236538" cy="234950"/>
            </a:xfrm>
            <a:custGeom>
              <a:avLst/>
              <a:gdLst>
                <a:gd name="T0" fmla="*/ 135 w 149"/>
                <a:gd name="T1" fmla="*/ 148 h 148"/>
                <a:gd name="T2" fmla="*/ 0 w 149"/>
                <a:gd name="T3" fmla="*/ 14 h 148"/>
                <a:gd name="T4" fmla="*/ 14 w 149"/>
                <a:gd name="T5" fmla="*/ 0 h 148"/>
                <a:gd name="T6" fmla="*/ 149 w 149"/>
                <a:gd name="T7" fmla="*/ 134 h 148"/>
                <a:gd name="T8" fmla="*/ 135 w 149"/>
                <a:gd name="T9" fmla="*/ 148 h 148"/>
              </a:gdLst>
              <a:ahLst/>
              <a:cxnLst>
                <a:cxn ang="0">
                  <a:pos x="T0" y="T1"/>
                </a:cxn>
                <a:cxn ang="0">
                  <a:pos x="T2" y="T3"/>
                </a:cxn>
                <a:cxn ang="0">
                  <a:pos x="T4" y="T5"/>
                </a:cxn>
                <a:cxn ang="0">
                  <a:pos x="T6" y="T7"/>
                </a:cxn>
                <a:cxn ang="0">
                  <a:pos x="T8" y="T9"/>
                </a:cxn>
              </a:cxnLst>
              <a:rect l="0" t="0" r="r" b="b"/>
              <a:pathLst>
                <a:path w="149" h="148">
                  <a:moveTo>
                    <a:pt x="135" y="148"/>
                  </a:moveTo>
                  <a:lnTo>
                    <a:pt x="0" y="14"/>
                  </a:lnTo>
                  <a:lnTo>
                    <a:pt x="14" y="0"/>
                  </a:lnTo>
                  <a:lnTo>
                    <a:pt x="149" y="134"/>
                  </a:lnTo>
                  <a:lnTo>
                    <a:pt x="135" y="14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 name="Freeform 54">
              <a:extLst>
                <a:ext uri="{FF2B5EF4-FFF2-40B4-BE49-F238E27FC236}">
                  <a16:creationId xmlns:a16="http://schemas.microsoft.com/office/drawing/2014/main" id="{B9EFB335-10CA-4102-8059-BD9F952E0AA6}"/>
                </a:ext>
              </a:extLst>
            </p:cNvPr>
            <p:cNvSpPr>
              <a:spLocks/>
            </p:cNvSpPr>
            <p:nvPr/>
          </p:nvSpPr>
          <p:spPr bwMode="auto">
            <a:xfrm>
              <a:off x="1201738" y="450850"/>
              <a:ext cx="236538" cy="234950"/>
            </a:xfrm>
            <a:custGeom>
              <a:avLst/>
              <a:gdLst>
                <a:gd name="T0" fmla="*/ 0 w 149"/>
                <a:gd name="T1" fmla="*/ 134 h 148"/>
                <a:gd name="T2" fmla="*/ 135 w 149"/>
                <a:gd name="T3" fmla="*/ 0 h 148"/>
                <a:gd name="T4" fmla="*/ 149 w 149"/>
                <a:gd name="T5" fmla="*/ 14 h 148"/>
                <a:gd name="T6" fmla="*/ 14 w 149"/>
                <a:gd name="T7" fmla="*/ 148 h 148"/>
                <a:gd name="T8" fmla="*/ 0 w 149"/>
                <a:gd name="T9" fmla="*/ 134 h 148"/>
              </a:gdLst>
              <a:ahLst/>
              <a:cxnLst>
                <a:cxn ang="0">
                  <a:pos x="T0" y="T1"/>
                </a:cxn>
                <a:cxn ang="0">
                  <a:pos x="T2" y="T3"/>
                </a:cxn>
                <a:cxn ang="0">
                  <a:pos x="T4" y="T5"/>
                </a:cxn>
                <a:cxn ang="0">
                  <a:pos x="T6" y="T7"/>
                </a:cxn>
                <a:cxn ang="0">
                  <a:pos x="T8" y="T9"/>
                </a:cxn>
              </a:cxnLst>
              <a:rect l="0" t="0" r="r" b="b"/>
              <a:pathLst>
                <a:path w="149" h="148">
                  <a:moveTo>
                    <a:pt x="0" y="134"/>
                  </a:moveTo>
                  <a:lnTo>
                    <a:pt x="135" y="0"/>
                  </a:lnTo>
                  <a:lnTo>
                    <a:pt x="149" y="14"/>
                  </a:lnTo>
                  <a:lnTo>
                    <a:pt x="14" y="148"/>
                  </a:lnTo>
                  <a:lnTo>
                    <a:pt x="0"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 name="Rectangle 55">
              <a:extLst>
                <a:ext uri="{FF2B5EF4-FFF2-40B4-BE49-F238E27FC236}">
                  <a16:creationId xmlns:a16="http://schemas.microsoft.com/office/drawing/2014/main" id="{0F3D9485-861F-4A13-84FC-B39976B478AF}"/>
                </a:ext>
              </a:extLst>
            </p:cNvPr>
            <p:cNvSpPr>
              <a:spLocks noChangeArrowheads="1"/>
            </p:cNvSpPr>
            <p:nvPr/>
          </p:nvSpPr>
          <p:spPr bwMode="auto">
            <a:xfrm>
              <a:off x="1182688" y="654050"/>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 name="Freeform 56">
              <a:extLst>
                <a:ext uri="{FF2B5EF4-FFF2-40B4-BE49-F238E27FC236}">
                  <a16:creationId xmlns:a16="http://schemas.microsoft.com/office/drawing/2014/main" id="{530011E5-173C-43DE-8839-B1A6E99F97CA}"/>
                </a:ext>
              </a:extLst>
            </p:cNvPr>
            <p:cNvSpPr>
              <a:spLocks/>
            </p:cNvSpPr>
            <p:nvPr/>
          </p:nvSpPr>
          <p:spPr bwMode="auto">
            <a:xfrm>
              <a:off x="1201738" y="676275"/>
              <a:ext cx="236538" cy="233362"/>
            </a:xfrm>
            <a:custGeom>
              <a:avLst/>
              <a:gdLst>
                <a:gd name="T0" fmla="*/ 135 w 149"/>
                <a:gd name="T1" fmla="*/ 147 h 147"/>
                <a:gd name="T2" fmla="*/ 0 w 149"/>
                <a:gd name="T3" fmla="*/ 12 h 147"/>
                <a:gd name="T4" fmla="*/ 14 w 149"/>
                <a:gd name="T5" fmla="*/ 0 h 147"/>
                <a:gd name="T6" fmla="*/ 149 w 149"/>
                <a:gd name="T7" fmla="*/ 135 h 147"/>
                <a:gd name="T8" fmla="*/ 135 w 149"/>
                <a:gd name="T9" fmla="*/ 147 h 147"/>
              </a:gdLst>
              <a:ahLst/>
              <a:cxnLst>
                <a:cxn ang="0">
                  <a:pos x="T0" y="T1"/>
                </a:cxn>
                <a:cxn ang="0">
                  <a:pos x="T2" y="T3"/>
                </a:cxn>
                <a:cxn ang="0">
                  <a:pos x="T4" y="T5"/>
                </a:cxn>
                <a:cxn ang="0">
                  <a:pos x="T6" y="T7"/>
                </a:cxn>
                <a:cxn ang="0">
                  <a:pos x="T8" y="T9"/>
                </a:cxn>
              </a:cxnLst>
              <a:rect l="0" t="0" r="r" b="b"/>
              <a:pathLst>
                <a:path w="149" h="147">
                  <a:moveTo>
                    <a:pt x="135" y="147"/>
                  </a:moveTo>
                  <a:lnTo>
                    <a:pt x="0" y="12"/>
                  </a:lnTo>
                  <a:lnTo>
                    <a:pt x="14" y="0"/>
                  </a:lnTo>
                  <a:lnTo>
                    <a:pt x="149" y="135"/>
                  </a:lnTo>
                  <a:lnTo>
                    <a:pt x="135"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 name="Freeform 57">
              <a:extLst>
                <a:ext uri="{FF2B5EF4-FFF2-40B4-BE49-F238E27FC236}">
                  <a16:creationId xmlns:a16="http://schemas.microsoft.com/office/drawing/2014/main" id="{38A46E3E-5647-4CC0-AD60-1BB3273743D9}"/>
                </a:ext>
              </a:extLst>
            </p:cNvPr>
            <p:cNvSpPr>
              <a:spLocks/>
            </p:cNvSpPr>
            <p:nvPr/>
          </p:nvSpPr>
          <p:spPr bwMode="auto">
            <a:xfrm>
              <a:off x="1201738" y="676275"/>
              <a:ext cx="236538" cy="233362"/>
            </a:xfrm>
            <a:custGeom>
              <a:avLst/>
              <a:gdLst>
                <a:gd name="T0" fmla="*/ 0 w 149"/>
                <a:gd name="T1" fmla="*/ 135 h 147"/>
                <a:gd name="T2" fmla="*/ 135 w 149"/>
                <a:gd name="T3" fmla="*/ 0 h 147"/>
                <a:gd name="T4" fmla="*/ 149 w 149"/>
                <a:gd name="T5" fmla="*/ 12 h 147"/>
                <a:gd name="T6" fmla="*/ 14 w 149"/>
                <a:gd name="T7" fmla="*/ 147 h 147"/>
                <a:gd name="T8" fmla="*/ 0 w 149"/>
                <a:gd name="T9" fmla="*/ 135 h 147"/>
              </a:gdLst>
              <a:ahLst/>
              <a:cxnLst>
                <a:cxn ang="0">
                  <a:pos x="T0" y="T1"/>
                </a:cxn>
                <a:cxn ang="0">
                  <a:pos x="T2" y="T3"/>
                </a:cxn>
                <a:cxn ang="0">
                  <a:pos x="T4" y="T5"/>
                </a:cxn>
                <a:cxn ang="0">
                  <a:pos x="T6" y="T7"/>
                </a:cxn>
                <a:cxn ang="0">
                  <a:pos x="T8" y="T9"/>
                </a:cxn>
              </a:cxnLst>
              <a:rect l="0" t="0" r="r" b="b"/>
              <a:pathLst>
                <a:path w="149" h="147">
                  <a:moveTo>
                    <a:pt x="0" y="135"/>
                  </a:moveTo>
                  <a:lnTo>
                    <a:pt x="135" y="0"/>
                  </a:lnTo>
                  <a:lnTo>
                    <a:pt x="149" y="12"/>
                  </a:lnTo>
                  <a:lnTo>
                    <a:pt x="14" y="147"/>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 name="Rectangle 58">
              <a:extLst>
                <a:ext uri="{FF2B5EF4-FFF2-40B4-BE49-F238E27FC236}">
                  <a16:creationId xmlns:a16="http://schemas.microsoft.com/office/drawing/2014/main" id="{9528AC6C-7139-48C1-AB49-EC660854FD3D}"/>
                </a:ext>
              </a:extLst>
            </p:cNvPr>
            <p:cNvSpPr>
              <a:spLocks noChangeArrowheads="1"/>
            </p:cNvSpPr>
            <p:nvPr/>
          </p:nvSpPr>
          <p:spPr bwMode="auto">
            <a:xfrm>
              <a:off x="398463" y="755650"/>
              <a:ext cx="825500" cy="396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 name="Rectangle 59">
              <a:extLst>
                <a:ext uri="{FF2B5EF4-FFF2-40B4-BE49-F238E27FC236}">
                  <a16:creationId xmlns:a16="http://schemas.microsoft.com/office/drawing/2014/main" id="{A94F4C58-E881-472F-830C-BCC5166579CC}"/>
                </a:ext>
              </a:extLst>
            </p:cNvPr>
            <p:cNvSpPr>
              <a:spLocks noChangeArrowheads="1"/>
            </p:cNvSpPr>
            <p:nvPr/>
          </p:nvSpPr>
          <p:spPr bwMode="auto">
            <a:xfrm>
              <a:off x="398463" y="950913"/>
              <a:ext cx="825500" cy="444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 name="Rectangle 60">
              <a:extLst>
                <a:ext uri="{FF2B5EF4-FFF2-40B4-BE49-F238E27FC236}">
                  <a16:creationId xmlns:a16="http://schemas.microsoft.com/office/drawing/2014/main" id="{7DA10DC5-CC43-4070-9024-F49F7E85B6EF}"/>
                </a:ext>
              </a:extLst>
            </p:cNvPr>
            <p:cNvSpPr>
              <a:spLocks noChangeArrowheads="1"/>
            </p:cNvSpPr>
            <p:nvPr/>
          </p:nvSpPr>
          <p:spPr bwMode="auto">
            <a:xfrm>
              <a:off x="1185863"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 name="Freeform 61">
              <a:extLst>
                <a:ext uri="{FF2B5EF4-FFF2-40B4-BE49-F238E27FC236}">
                  <a16:creationId xmlns:a16="http://schemas.microsoft.com/office/drawing/2014/main" id="{D8CD0BFC-6C12-40AE-B5C7-492CB2A52FE2}"/>
                </a:ext>
              </a:extLst>
            </p:cNvPr>
            <p:cNvSpPr>
              <a:spLocks/>
            </p:cNvSpPr>
            <p:nvPr/>
          </p:nvSpPr>
          <p:spPr bwMode="auto">
            <a:xfrm>
              <a:off x="1009650" y="773113"/>
              <a:ext cx="198438" cy="196850"/>
            </a:xfrm>
            <a:custGeom>
              <a:avLst/>
              <a:gdLst>
                <a:gd name="T0" fmla="*/ 0 w 125"/>
                <a:gd name="T1" fmla="*/ 112 h 124"/>
                <a:gd name="T2" fmla="*/ 113 w 125"/>
                <a:gd name="T3" fmla="*/ 0 h 124"/>
                <a:gd name="T4" fmla="*/ 125 w 125"/>
                <a:gd name="T5" fmla="*/ 12 h 124"/>
                <a:gd name="T6" fmla="*/ 11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1"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 name="Freeform 62">
              <a:extLst>
                <a:ext uri="{FF2B5EF4-FFF2-40B4-BE49-F238E27FC236}">
                  <a16:creationId xmlns:a16="http://schemas.microsoft.com/office/drawing/2014/main" id="{2CC1BB5F-BB0B-41AB-BB77-D7ECAD374562}"/>
                </a:ext>
              </a:extLst>
            </p:cNvPr>
            <p:cNvSpPr>
              <a:spLocks/>
            </p:cNvSpPr>
            <p:nvPr/>
          </p:nvSpPr>
          <p:spPr bwMode="auto">
            <a:xfrm>
              <a:off x="1009650" y="773113"/>
              <a:ext cx="198438" cy="196850"/>
            </a:xfrm>
            <a:custGeom>
              <a:avLst/>
              <a:gdLst>
                <a:gd name="T0" fmla="*/ 11 w 125"/>
                <a:gd name="T1" fmla="*/ 0 h 124"/>
                <a:gd name="T2" fmla="*/ 125 w 125"/>
                <a:gd name="T3" fmla="*/ 112 h 124"/>
                <a:gd name="T4" fmla="*/ 113 w 125"/>
                <a:gd name="T5" fmla="*/ 124 h 124"/>
                <a:gd name="T6" fmla="*/ 0 w 125"/>
                <a:gd name="T7" fmla="*/ 12 h 124"/>
                <a:gd name="T8" fmla="*/ 11 w 125"/>
                <a:gd name="T9" fmla="*/ 0 h 124"/>
              </a:gdLst>
              <a:ahLst/>
              <a:cxnLst>
                <a:cxn ang="0">
                  <a:pos x="T0" y="T1"/>
                </a:cxn>
                <a:cxn ang="0">
                  <a:pos x="T2" y="T3"/>
                </a:cxn>
                <a:cxn ang="0">
                  <a:pos x="T4" y="T5"/>
                </a:cxn>
                <a:cxn ang="0">
                  <a:pos x="T6" y="T7"/>
                </a:cxn>
                <a:cxn ang="0">
                  <a:pos x="T8" y="T9"/>
                </a:cxn>
              </a:cxnLst>
              <a:rect l="0" t="0" r="r" b="b"/>
              <a:pathLst>
                <a:path w="125" h="124">
                  <a:moveTo>
                    <a:pt x="11" y="0"/>
                  </a:moveTo>
                  <a:lnTo>
                    <a:pt x="125" y="112"/>
                  </a:lnTo>
                  <a:lnTo>
                    <a:pt x="113" y="124"/>
                  </a:lnTo>
                  <a:lnTo>
                    <a:pt x="0" y="12"/>
                  </a:lnTo>
                  <a:lnTo>
                    <a:pt x="11"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0" name="Rectangle 63">
              <a:extLst>
                <a:ext uri="{FF2B5EF4-FFF2-40B4-BE49-F238E27FC236}">
                  <a16:creationId xmlns:a16="http://schemas.microsoft.com/office/drawing/2014/main" id="{8B044195-3D8A-4717-A65B-411CBC1CC130}"/>
                </a:ext>
              </a:extLst>
            </p:cNvPr>
            <p:cNvSpPr>
              <a:spLocks noChangeArrowheads="1"/>
            </p:cNvSpPr>
            <p:nvPr/>
          </p:nvSpPr>
          <p:spPr bwMode="auto">
            <a:xfrm>
              <a:off x="996950" y="755650"/>
              <a:ext cx="39688"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 name="Freeform 64">
              <a:extLst>
                <a:ext uri="{FF2B5EF4-FFF2-40B4-BE49-F238E27FC236}">
                  <a16:creationId xmlns:a16="http://schemas.microsoft.com/office/drawing/2014/main" id="{99110873-6B02-4A29-B252-A6014B83A5C7}"/>
                </a:ext>
              </a:extLst>
            </p:cNvPr>
            <p:cNvSpPr>
              <a:spLocks/>
            </p:cNvSpPr>
            <p:nvPr/>
          </p:nvSpPr>
          <p:spPr bwMode="auto">
            <a:xfrm>
              <a:off x="819150" y="773113"/>
              <a:ext cx="201613" cy="196850"/>
            </a:xfrm>
            <a:custGeom>
              <a:avLst/>
              <a:gdLst>
                <a:gd name="T0" fmla="*/ 0 w 127"/>
                <a:gd name="T1" fmla="*/ 112 h 124"/>
                <a:gd name="T2" fmla="*/ 114 w 127"/>
                <a:gd name="T3" fmla="*/ 0 h 124"/>
                <a:gd name="T4" fmla="*/ 127 w 127"/>
                <a:gd name="T5" fmla="*/ 12 h 124"/>
                <a:gd name="T6" fmla="*/ 12 w 127"/>
                <a:gd name="T7" fmla="*/ 124 h 124"/>
                <a:gd name="T8" fmla="*/ 0 w 127"/>
                <a:gd name="T9" fmla="*/ 112 h 124"/>
              </a:gdLst>
              <a:ahLst/>
              <a:cxnLst>
                <a:cxn ang="0">
                  <a:pos x="T0" y="T1"/>
                </a:cxn>
                <a:cxn ang="0">
                  <a:pos x="T2" y="T3"/>
                </a:cxn>
                <a:cxn ang="0">
                  <a:pos x="T4" y="T5"/>
                </a:cxn>
                <a:cxn ang="0">
                  <a:pos x="T6" y="T7"/>
                </a:cxn>
                <a:cxn ang="0">
                  <a:pos x="T8" y="T9"/>
                </a:cxn>
              </a:cxnLst>
              <a:rect l="0" t="0" r="r" b="b"/>
              <a:pathLst>
                <a:path w="127" h="124">
                  <a:moveTo>
                    <a:pt x="0" y="112"/>
                  </a:moveTo>
                  <a:lnTo>
                    <a:pt x="114" y="0"/>
                  </a:lnTo>
                  <a:lnTo>
                    <a:pt x="127"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 name="Freeform 65">
              <a:extLst>
                <a:ext uri="{FF2B5EF4-FFF2-40B4-BE49-F238E27FC236}">
                  <a16:creationId xmlns:a16="http://schemas.microsoft.com/office/drawing/2014/main" id="{536F628D-3077-400E-BB6E-77C2B335FCEB}"/>
                </a:ext>
              </a:extLst>
            </p:cNvPr>
            <p:cNvSpPr>
              <a:spLocks/>
            </p:cNvSpPr>
            <p:nvPr/>
          </p:nvSpPr>
          <p:spPr bwMode="auto">
            <a:xfrm>
              <a:off x="819150" y="773113"/>
              <a:ext cx="201613" cy="196850"/>
            </a:xfrm>
            <a:custGeom>
              <a:avLst/>
              <a:gdLst>
                <a:gd name="T0" fmla="*/ 12 w 127"/>
                <a:gd name="T1" fmla="*/ 0 h 124"/>
                <a:gd name="T2" fmla="*/ 127 w 127"/>
                <a:gd name="T3" fmla="*/ 112 h 124"/>
                <a:gd name="T4" fmla="*/ 114 w 127"/>
                <a:gd name="T5" fmla="*/ 124 h 124"/>
                <a:gd name="T6" fmla="*/ 0 w 127"/>
                <a:gd name="T7" fmla="*/ 12 h 124"/>
                <a:gd name="T8" fmla="*/ 12 w 127"/>
                <a:gd name="T9" fmla="*/ 0 h 124"/>
              </a:gdLst>
              <a:ahLst/>
              <a:cxnLst>
                <a:cxn ang="0">
                  <a:pos x="T0" y="T1"/>
                </a:cxn>
                <a:cxn ang="0">
                  <a:pos x="T2" y="T3"/>
                </a:cxn>
                <a:cxn ang="0">
                  <a:pos x="T4" y="T5"/>
                </a:cxn>
                <a:cxn ang="0">
                  <a:pos x="T6" y="T7"/>
                </a:cxn>
                <a:cxn ang="0">
                  <a:pos x="T8" y="T9"/>
                </a:cxn>
              </a:cxnLst>
              <a:rect l="0" t="0" r="r" b="b"/>
              <a:pathLst>
                <a:path w="127" h="124">
                  <a:moveTo>
                    <a:pt x="12" y="0"/>
                  </a:moveTo>
                  <a:lnTo>
                    <a:pt x="127" y="112"/>
                  </a:lnTo>
                  <a:lnTo>
                    <a:pt x="114"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 name="Rectangle 66">
              <a:extLst>
                <a:ext uri="{FF2B5EF4-FFF2-40B4-BE49-F238E27FC236}">
                  <a16:creationId xmlns:a16="http://schemas.microsoft.com/office/drawing/2014/main" id="{19EC0686-2643-4C52-9039-7BEB2A3F0CBB}"/>
                </a:ext>
              </a:extLst>
            </p:cNvPr>
            <p:cNvSpPr>
              <a:spLocks noChangeArrowheads="1"/>
            </p:cNvSpPr>
            <p:nvPr/>
          </p:nvSpPr>
          <p:spPr bwMode="auto">
            <a:xfrm>
              <a:off x="806450"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 name="Freeform 67">
              <a:extLst>
                <a:ext uri="{FF2B5EF4-FFF2-40B4-BE49-F238E27FC236}">
                  <a16:creationId xmlns:a16="http://schemas.microsoft.com/office/drawing/2014/main" id="{AF361B49-917E-40EF-A48C-E8A2C129F0A5}"/>
                </a:ext>
              </a:extLst>
            </p:cNvPr>
            <p:cNvSpPr>
              <a:spLocks/>
            </p:cNvSpPr>
            <p:nvPr/>
          </p:nvSpPr>
          <p:spPr bwMode="auto">
            <a:xfrm>
              <a:off x="631825" y="773113"/>
              <a:ext cx="196850" cy="196850"/>
            </a:xfrm>
            <a:custGeom>
              <a:avLst/>
              <a:gdLst>
                <a:gd name="T0" fmla="*/ 0 w 124"/>
                <a:gd name="T1" fmla="*/ 112 h 124"/>
                <a:gd name="T2" fmla="*/ 114 w 124"/>
                <a:gd name="T3" fmla="*/ 0 h 124"/>
                <a:gd name="T4" fmla="*/ 124 w 124"/>
                <a:gd name="T5" fmla="*/ 12 h 124"/>
                <a:gd name="T6" fmla="*/ 12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4" y="0"/>
                  </a:lnTo>
                  <a:lnTo>
                    <a:pt x="124"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 name="Freeform 68">
              <a:extLst>
                <a:ext uri="{FF2B5EF4-FFF2-40B4-BE49-F238E27FC236}">
                  <a16:creationId xmlns:a16="http://schemas.microsoft.com/office/drawing/2014/main" id="{F2386B9C-2A16-4947-A66F-111CBE3F9413}"/>
                </a:ext>
              </a:extLst>
            </p:cNvPr>
            <p:cNvSpPr>
              <a:spLocks/>
            </p:cNvSpPr>
            <p:nvPr/>
          </p:nvSpPr>
          <p:spPr bwMode="auto">
            <a:xfrm>
              <a:off x="631825" y="773113"/>
              <a:ext cx="196850" cy="196850"/>
            </a:xfrm>
            <a:custGeom>
              <a:avLst/>
              <a:gdLst>
                <a:gd name="T0" fmla="*/ 12 w 124"/>
                <a:gd name="T1" fmla="*/ 0 h 124"/>
                <a:gd name="T2" fmla="*/ 124 w 124"/>
                <a:gd name="T3" fmla="*/ 112 h 124"/>
                <a:gd name="T4" fmla="*/ 114 w 124"/>
                <a:gd name="T5" fmla="*/ 124 h 124"/>
                <a:gd name="T6" fmla="*/ 0 w 124"/>
                <a:gd name="T7" fmla="*/ 12 h 124"/>
                <a:gd name="T8" fmla="*/ 12 w 124"/>
                <a:gd name="T9" fmla="*/ 0 h 124"/>
              </a:gdLst>
              <a:ahLst/>
              <a:cxnLst>
                <a:cxn ang="0">
                  <a:pos x="T0" y="T1"/>
                </a:cxn>
                <a:cxn ang="0">
                  <a:pos x="T2" y="T3"/>
                </a:cxn>
                <a:cxn ang="0">
                  <a:pos x="T4" y="T5"/>
                </a:cxn>
                <a:cxn ang="0">
                  <a:pos x="T6" y="T7"/>
                </a:cxn>
                <a:cxn ang="0">
                  <a:pos x="T8" y="T9"/>
                </a:cxn>
              </a:cxnLst>
              <a:rect l="0" t="0" r="r" b="b"/>
              <a:pathLst>
                <a:path w="124" h="124">
                  <a:moveTo>
                    <a:pt x="12" y="0"/>
                  </a:moveTo>
                  <a:lnTo>
                    <a:pt x="124" y="112"/>
                  </a:lnTo>
                  <a:lnTo>
                    <a:pt x="114"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 name="Rectangle 69">
              <a:extLst>
                <a:ext uri="{FF2B5EF4-FFF2-40B4-BE49-F238E27FC236}">
                  <a16:creationId xmlns:a16="http://schemas.microsoft.com/office/drawing/2014/main" id="{89A66264-8C16-459D-8B6B-2F535825CB43}"/>
                </a:ext>
              </a:extLst>
            </p:cNvPr>
            <p:cNvSpPr>
              <a:spLocks noChangeArrowheads="1"/>
            </p:cNvSpPr>
            <p:nvPr/>
          </p:nvSpPr>
          <p:spPr bwMode="auto">
            <a:xfrm>
              <a:off x="617538" y="755650"/>
              <a:ext cx="42863"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 name="Freeform 70">
              <a:extLst>
                <a:ext uri="{FF2B5EF4-FFF2-40B4-BE49-F238E27FC236}">
                  <a16:creationId xmlns:a16="http://schemas.microsoft.com/office/drawing/2014/main" id="{0F75974E-275A-463A-9F84-A7FE6C3B66C0}"/>
                </a:ext>
              </a:extLst>
            </p:cNvPr>
            <p:cNvSpPr>
              <a:spLocks/>
            </p:cNvSpPr>
            <p:nvPr/>
          </p:nvSpPr>
          <p:spPr bwMode="auto">
            <a:xfrm>
              <a:off x="442913" y="773113"/>
              <a:ext cx="198438" cy="196850"/>
            </a:xfrm>
            <a:custGeom>
              <a:avLst/>
              <a:gdLst>
                <a:gd name="T0" fmla="*/ 0 w 125"/>
                <a:gd name="T1" fmla="*/ 112 h 124"/>
                <a:gd name="T2" fmla="*/ 112 w 125"/>
                <a:gd name="T3" fmla="*/ 0 h 124"/>
                <a:gd name="T4" fmla="*/ 125 w 125"/>
                <a:gd name="T5" fmla="*/ 12 h 124"/>
                <a:gd name="T6" fmla="*/ 12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2" y="0"/>
                  </a:lnTo>
                  <a:lnTo>
                    <a:pt x="125"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8" name="Freeform 71">
              <a:extLst>
                <a:ext uri="{FF2B5EF4-FFF2-40B4-BE49-F238E27FC236}">
                  <a16:creationId xmlns:a16="http://schemas.microsoft.com/office/drawing/2014/main" id="{FB9D0761-B16F-466E-9440-D35C3836B4F7}"/>
                </a:ext>
              </a:extLst>
            </p:cNvPr>
            <p:cNvSpPr>
              <a:spLocks/>
            </p:cNvSpPr>
            <p:nvPr/>
          </p:nvSpPr>
          <p:spPr bwMode="auto">
            <a:xfrm>
              <a:off x="442913" y="773113"/>
              <a:ext cx="198438" cy="196850"/>
            </a:xfrm>
            <a:custGeom>
              <a:avLst/>
              <a:gdLst>
                <a:gd name="T0" fmla="*/ 12 w 125"/>
                <a:gd name="T1" fmla="*/ 0 h 124"/>
                <a:gd name="T2" fmla="*/ 125 w 125"/>
                <a:gd name="T3" fmla="*/ 112 h 124"/>
                <a:gd name="T4" fmla="*/ 112 w 125"/>
                <a:gd name="T5" fmla="*/ 124 h 124"/>
                <a:gd name="T6" fmla="*/ 0 w 125"/>
                <a:gd name="T7" fmla="*/ 12 h 124"/>
                <a:gd name="T8" fmla="*/ 12 w 125"/>
                <a:gd name="T9" fmla="*/ 0 h 124"/>
              </a:gdLst>
              <a:ahLst/>
              <a:cxnLst>
                <a:cxn ang="0">
                  <a:pos x="T0" y="T1"/>
                </a:cxn>
                <a:cxn ang="0">
                  <a:pos x="T2" y="T3"/>
                </a:cxn>
                <a:cxn ang="0">
                  <a:pos x="T4" y="T5"/>
                </a:cxn>
                <a:cxn ang="0">
                  <a:pos x="T6" y="T7"/>
                </a:cxn>
                <a:cxn ang="0">
                  <a:pos x="T8" y="T9"/>
                </a:cxn>
              </a:cxnLst>
              <a:rect l="0" t="0" r="r" b="b"/>
              <a:pathLst>
                <a:path w="125" h="124">
                  <a:moveTo>
                    <a:pt x="12" y="0"/>
                  </a:moveTo>
                  <a:lnTo>
                    <a:pt x="125" y="112"/>
                  </a:lnTo>
                  <a:lnTo>
                    <a:pt x="112"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9" name="Rectangle 72">
              <a:extLst>
                <a:ext uri="{FF2B5EF4-FFF2-40B4-BE49-F238E27FC236}">
                  <a16:creationId xmlns:a16="http://schemas.microsoft.com/office/drawing/2014/main" id="{2F4DDCAA-8B21-40A7-A4F2-818DB7A59C9F}"/>
                </a:ext>
              </a:extLst>
            </p:cNvPr>
            <p:cNvSpPr>
              <a:spLocks noChangeArrowheads="1"/>
            </p:cNvSpPr>
            <p:nvPr/>
          </p:nvSpPr>
          <p:spPr bwMode="auto">
            <a:xfrm>
              <a:off x="1504950" y="755650"/>
              <a:ext cx="822325" cy="396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0" name="Rectangle 73">
              <a:extLst>
                <a:ext uri="{FF2B5EF4-FFF2-40B4-BE49-F238E27FC236}">
                  <a16:creationId xmlns:a16="http://schemas.microsoft.com/office/drawing/2014/main" id="{FAE48D6E-6C59-4853-B04B-3EAC1422FDA7}"/>
                </a:ext>
              </a:extLst>
            </p:cNvPr>
            <p:cNvSpPr>
              <a:spLocks noChangeArrowheads="1"/>
            </p:cNvSpPr>
            <p:nvPr/>
          </p:nvSpPr>
          <p:spPr bwMode="auto">
            <a:xfrm>
              <a:off x="1504950" y="950913"/>
              <a:ext cx="822325" cy="444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1" name="Rectangle 74">
              <a:extLst>
                <a:ext uri="{FF2B5EF4-FFF2-40B4-BE49-F238E27FC236}">
                  <a16:creationId xmlns:a16="http://schemas.microsoft.com/office/drawing/2014/main" id="{575E3495-B0B2-48FA-B96B-D03ECD9890B8}"/>
                </a:ext>
              </a:extLst>
            </p:cNvPr>
            <p:cNvSpPr>
              <a:spLocks noChangeArrowheads="1"/>
            </p:cNvSpPr>
            <p:nvPr/>
          </p:nvSpPr>
          <p:spPr bwMode="auto">
            <a:xfrm>
              <a:off x="2292350"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2" name="Freeform 75">
              <a:extLst>
                <a:ext uri="{FF2B5EF4-FFF2-40B4-BE49-F238E27FC236}">
                  <a16:creationId xmlns:a16="http://schemas.microsoft.com/office/drawing/2014/main" id="{864E45C2-270E-4612-A8F0-CB5A9F98DE8C}"/>
                </a:ext>
              </a:extLst>
            </p:cNvPr>
            <p:cNvSpPr>
              <a:spLocks/>
            </p:cNvSpPr>
            <p:nvPr/>
          </p:nvSpPr>
          <p:spPr bwMode="auto">
            <a:xfrm>
              <a:off x="2116138" y="773113"/>
              <a:ext cx="198438" cy="196850"/>
            </a:xfrm>
            <a:custGeom>
              <a:avLst/>
              <a:gdLst>
                <a:gd name="T0" fmla="*/ 0 w 125"/>
                <a:gd name="T1" fmla="*/ 112 h 124"/>
                <a:gd name="T2" fmla="*/ 113 w 125"/>
                <a:gd name="T3" fmla="*/ 0 h 124"/>
                <a:gd name="T4" fmla="*/ 125 w 125"/>
                <a:gd name="T5" fmla="*/ 12 h 124"/>
                <a:gd name="T6" fmla="*/ 10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0"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3" name="Freeform 76">
              <a:extLst>
                <a:ext uri="{FF2B5EF4-FFF2-40B4-BE49-F238E27FC236}">
                  <a16:creationId xmlns:a16="http://schemas.microsoft.com/office/drawing/2014/main" id="{058042BC-3CD5-4BC7-82F3-1D172ED8B41A}"/>
                </a:ext>
              </a:extLst>
            </p:cNvPr>
            <p:cNvSpPr>
              <a:spLocks/>
            </p:cNvSpPr>
            <p:nvPr/>
          </p:nvSpPr>
          <p:spPr bwMode="auto">
            <a:xfrm>
              <a:off x="2116138" y="773113"/>
              <a:ext cx="198438" cy="196850"/>
            </a:xfrm>
            <a:custGeom>
              <a:avLst/>
              <a:gdLst>
                <a:gd name="T0" fmla="*/ 10 w 125"/>
                <a:gd name="T1" fmla="*/ 0 h 124"/>
                <a:gd name="T2" fmla="*/ 125 w 125"/>
                <a:gd name="T3" fmla="*/ 112 h 124"/>
                <a:gd name="T4" fmla="*/ 113 w 125"/>
                <a:gd name="T5" fmla="*/ 124 h 124"/>
                <a:gd name="T6" fmla="*/ 0 w 125"/>
                <a:gd name="T7" fmla="*/ 12 h 124"/>
                <a:gd name="T8" fmla="*/ 10 w 125"/>
                <a:gd name="T9" fmla="*/ 0 h 124"/>
              </a:gdLst>
              <a:ahLst/>
              <a:cxnLst>
                <a:cxn ang="0">
                  <a:pos x="T0" y="T1"/>
                </a:cxn>
                <a:cxn ang="0">
                  <a:pos x="T2" y="T3"/>
                </a:cxn>
                <a:cxn ang="0">
                  <a:pos x="T4" y="T5"/>
                </a:cxn>
                <a:cxn ang="0">
                  <a:pos x="T6" y="T7"/>
                </a:cxn>
                <a:cxn ang="0">
                  <a:pos x="T8" y="T9"/>
                </a:cxn>
              </a:cxnLst>
              <a:rect l="0" t="0" r="r" b="b"/>
              <a:pathLst>
                <a:path w="125" h="124">
                  <a:moveTo>
                    <a:pt x="10" y="0"/>
                  </a:moveTo>
                  <a:lnTo>
                    <a:pt x="125" y="112"/>
                  </a:lnTo>
                  <a:lnTo>
                    <a:pt x="113" y="124"/>
                  </a:lnTo>
                  <a:lnTo>
                    <a:pt x="0" y="12"/>
                  </a:lnTo>
                  <a:lnTo>
                    <a:pt x="1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4" name="Rectangle 77">
              <a:extLst>
                <a:ext uri="{FF2B5EF4-FFF2-40B4-BE49-F238E27FC236}">
                  <a16:creationId xmlns:a16="http://schemas.microsoft.com/office/drawing/2014/main" id="{FAE0007D-318F-478E-8970-751B2005F7FA}"/>
                </a:ext>
              </a:extLst>
            </p:cNvPr>
            <p:cNvSpPr>
              <a:spLocks noChangeArrowheads="1"/>
            </p:cNvSpPr>
            <p:nvPr/>
          </p:nvSpPr>
          <p:spPr bwMode="auto">
            <a:xfrm>
              <a:off x="2100263"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5" name="Freeform 78">
              <a:extLst>
                <a:ext uri="{FF2B5EF4-FFF2-40B4-BE49-F238E27FC236}">
                  <a16:creationId xmlns:a16="http://schemas.microsoft.com/office/drawing/2014/main" id="{75E03023-2AD3-4C51-94FE-E01ED6BED5B9}"/>
                </a:ext>
              </a:extLst>
            </p:cNvPr>
            <p:cNvSpPr>
              <a:spLocks/>
            </p:cNvSpPr>
            <p:nvPr/>
          </p:nvSpPr>
          <p:spPr bwMode="auto">
            <a:xfrm>
              <a:off x="1925638" y="773113"/>
              <a:ext cx="200025" cy="196850"/>
            </a:xfrm>
            <a:custGeom>
              <a:avLst/>
              <a:gdLst>
                <a:gd name="T0" fmla="*/ 0 w 126"/>
                <a:gd name="T1" fmla="*/ 112 h 124"/>
                <a:gd name="T2" fmla="*/ 114 w 126"/>
                <a:gd name="T3" fmla="*/ 0 h 124"/>
                <a:gd name="T4" fmla="*/ 126 w 126"/>
                <a:gd name="T5" fmla="*/ 12 h 124"/>
                <a:gd name="T6" fmla="*/ 12 w 126"/>
                <a:gd name="T7" fmla="*/ 124 h 124"/>
                <a:gd name="T8" fmla="*/ 0 w 126"/>
                <a:gd name="T9" fmla="*/ 112 h 124"/>
              </a:gdLst>
              <a:ahLst/>
              <a:cxnLst>
                <a:cxn ang="0">
                  <a:pos x="T0" y="T1"/>
                </a:cxn>
                <a:cxn ang="0">
                  <a:pos x="T2" y="T3"/>
                </a:cxn>
                <a:cxn ang="0">
                  <a:pos x="T4" y="T5"/>
                </a:cxn>
                <a:cxn ang="0">
                  <a:pos x="T6" y="T7"/>
                </a:cxn>
                <a:cxn ang="0">
                  <a:pos x="T8" y="T9"/>
                </a:cxn>
              </a:cxnLst>
              <a:rect l="0" t="0" r="r" b="b"/>
              <a:pathLst>
                <a:path w="126" h="124">
                  <a:moveTo>
                    <a:pt x="0" y="112"/>
                  </a:moveTo>
                  <a:lnTo>
                    <a:pt x="114" y="0"/>
                  </a:lnTo>
                  <a:lnTo>
                    <a:pt x="126"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6" name="Freeform 79">
              <a:extLst>
                <a:ext uri="{FF2B5EF4-FFF2-40B4-BE49-F238E27FC236}">
                  <a16:creationId xmlns:a16="http://schemas.microsoft.com/office/drawing/2014/main" id="{301E4BA0-58B5-4D09-B28C-7562EB339241}"/>
                </a:ext>
              </a:extLst>
            </p:cNvPr>
            <p:cNvSpPr>
              <a:spLocks/>
            </p:cNvSpPr>
            <p:nvPr/>
          </p:nvSpPr>
          <p:spPr bwMode="auto">
            <a:xfrm>
              <a:off x="1925638" y="773113"/>
              <a:ext cx="200025" cy="196850"/>
            </a:xfrm>
            <a:custGeom>
              <a:avLst/>
              <a:gdLst>
                <a:gd name="T0" fmla="*/ 12 w 126"/>
                <a:gd name="T1" fmla="*/ 0 h 124"/>
                <a:gd name="T2" fmla="*/ 126 w 126"/>
                <a:gd name="T3" fmla="*/ 112 h 124"/>
                <a:gd name="T4" fmla="*/ 114 w 126"/>
                <a:gd name="T5" fmla="*/ 124 h 124"/>
                <a:gd name="T6" fmla="*/ 0 w 126"/>
                <a:gd name="T7" fmla="*/ 12 h 124"/>
                <a:gd name="T8" fmla="*/ 12 w 126"/>
                <a:gd name="T9" fmla="*/ 0 h 124"/>
              </a:gdLst>
              <a:ahLst/>
              <a:cxnLst>
                <a:cxn ang="0">
                  <a:pos x="T0" y="T1"/>
                </a:cxn>
                <a:cxn ang="0">
                  <a:pos x="T2" y="T3"/>
                </a:cxn>
                <a:cxn ang="0">
                  <a:pos x="T4" y="T5"/>
                </a:cxn>
                <a:cxn ang="0">
                  <a:pos x="T6" y="T7"/>
                </a:cxn>
                <a:cxn ang="0">
                  <a:pos x="T8" y="T9"/>
                </a:cxn>
              </a:cxnLst>
              <a:rect l="0" t="0" r="r" b="b"/>
              <a:pathLst>
                <a:path w="126" h="124">
                  <a:moveTo>
                    <a:pt x="12" y="0"/>
                  </a:moveTo>
                  <a:lnTo>
                    <a:pt x="126" y="112"/>
                  </a:lnTo>
                  <a:lnTo>
                    <a:pt x="114"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7" name="Rectangle 80">
              <a:extLst>
                <a:ext uri="{FF2B5EF4-FFF2-40B4-BE49-F238E27FC236}">
                  <a16:creationId xmlns:a16="http://schemas.microsoft.com/office/drawing/2014/main" id="{407B9C6A-DEF3-4DED-81FF-EEF028FEB1DC}"/>
                </a:ext>
              </a:extLst>
            </p:cNvPr>
            <p:cNvSpPr>
              <a:spLocks noChangeArrowheads="1"/>
            </p:cNvSpPr>
            <p:nvPr/>
          </p:nvSpPr>
          <p:spPr bwMode="auto">
            <a:xfrm>
              <a:off x="1912938"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8" name="Freeform 81">
              <a:extLst>
                <a:ext uri="{FF2B5EF4-FFF2-40B4-BE49-F238E27FC236}">
                  <a16:creationId xmlns:a16="http://schemas.microsoft.com/office/drawing/2014/main" id="{671FA83C-C481-4D7C-A0F1-DDA57AD8CC49}"/>
                </a:ext>
              </a:extLst>
            </p:cNvPr>
            <p:cNvSpPr>
              <a:spLocks/>
            </p:cNvSpPr>
            <p:nvPr/>
          </p:nvSpPr>
          <p:spPr bwMode="auto">
            <a:xfrm>
              <a:off x="1736725" y="773113"/>
              <a:ext cx="198438" cy="196850"/>
            </a:xfrm>
            <a:custGeom>
              <a:avLst/>
              <a:gdLst>
                <a:gd name="T0" fmla="*/ 0 w 125"/>
                <a:gd name="T1" fmla="*/ 112 h 124"/>
                <a:gd name="T2" fmla="*/ 113 w 125"/>
                <a:gd name="T3" fmla="*/ 0 h 124"/>
                <a:gd name="T4" fmla="*/ 125 w 125"/>
                <a:gd name="T5" fmla="*/ 12 h 124"/>
                <a:gd name="T6" fmla="*/ 12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 name="Freeform 82">
              <a:extLst>
                <a:ext uri="{FF2B5EF4-FFF2-40B4-BE49-F238E27FC236}">
                  <a16:creationId xmlns:a16="http://schemas.microsoft.com/office/drawing/2014/main" id="{1BA1340D-632A-4776-B404-ECA74918E385}"/>
                </a:ext>
              </a:extLst>
            </p:cNvPr>
            <p:cNvSpPr>
              <a:spLocks/>
            </p:cNvSpPr>
            <p:nvPr/>
          </p:nvSpPr>
          <p:spPr bwMode="auto">
            <a:xfrm>
              <a:off x="1736725" y="773113"/>
              <a:ext cx="198438" cy="196850"/>
            </a:xfrm>
            <a:custGeom>
              <a:avLst/>
              <a:gdLst>
                <a:gd name="T0" fmla="*/ 12 w 125"/>
                <a:gd name="T1" fmla="*/ 0 h 124"/>
                <a:gd name="T2" fmla="*/ 125 w 125"/>
                <a:gd name="T3" fmla="*/ 112 h 124"/>
                <a:gd name="T4" fmla="*/ 113 w 125"/>
                <a:gd name="T5" fmla="*/ 124 h 124"/>
                <a:gd name="T6" fmla="*/ 0 w 125"/>
                <a:gd name="T7" fmla="*/ 12 h 124"/>
                <a:gd name="T8" fmla="*/ 12 w 125"/>
                <a:gd name="T9" fmla="*/ 0 h 124"/>
              </a:gdLst>
              <a:ahLst/>
              <a:cxnLst>
                <a:cxn ang="0">
                  <a:pos x="T0" y="T1"/>
                </a:cxn>
                <a:cxn ang="0">
                  <a:pos x="T2" y="T3"/>
                </a:cxn>
                <a:cxn ang="0">
                  <a:pos x="T4" y="T5"/>
                </a:cxn>
                <a:cxn ang="0">
                  <a:pos x="T6" y="T7"/>
                </a:cxn>
                <a:cxn ang="0">
                  <a:pos x="T8" y="T9"/>
                </a:cxn>
              </a:cxnLst>
              <a:rect l="0" t="0" r="r" b="b"/>
              <a:pathLst>
                <a:path w="125" h="124">
                  <a:moveTo>
                    <a:pt x="12" y="0"/>
                  </a:moveTo>
                  <a:lnTo>
                    <a:pt x="125" y="112"/>
                  </a:lnTo>
                  <a:lnTo>
                    <a:pt x="113"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 name="Rectangle 83">
              <a:extLst>
                <a:ext uri="{FF2B5EF4-FFF2-40B4-BE49-F238E27FC236}">
                  <a16:creationId xmlns:a16="http://schemas.microsoft.com/office/drawing/2014/main" id="{414E7CCF-AFAE-4905-A104-FFE11AA51EFA}"/>
                </a:ext>
              </a:extLst>
            </p:cNvPr>
            <p:cNvSpPr>
              <a:spLocks noChangeArrowheads="1"/>
            </p:cNvSpPr>
            <p:nvPr/>
          </p:nvSpPr>
          <p:spPr bwMode="auto">
            <a:xfrm>
              <a:off x="1724025"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 name="Freeform 84">
              <a:extLst>
                <a:ext uri="{FF2B5EF4-FFF2-40B4-BE49-F238E27FC236}">
                  <a16:creationId xmlns:a16="http://schemas.microsoft.com/office/drawing/2014/main" id="{5DD1C2FB-B8CA-4518-AE75-01A531FDD990}"/>
                </a:ext>
              </a:extLst>
            </p:cNvPr>
            <p:cNvSpPr>
              <a:spLocks/>
            </p:cNvSpPr>
            <p:nvPr/>
          </p:nvSpPr>
          <p:spPr bwMode="auto">
            <a:xfrm>
              <a:off x="1549400" y="773113"/>
              <a:ext cx="196850" cy="196850"/>
            </a:xfrm>
            <a:custGeom>
              <a:avLst/>
              <a:gdLst>
                <a:gd name="T0" fmla="*/ 0 w 124"/>
                <a:gd name="T1" fmla="*/ 112 h 124"/>
                <a:gd name="T2" fmla="*/ 112 w 124"/>
                <a:gd name="T3" fmla="*/ 0 h 124"/>
                <a:gd name="T4" fmla="*/ 124 w 124"/>
                <a:gd name="T5" fmla="*/ 12 h 124"/>
                <a:gd name="T6" fmla="*/ 12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2" y="0"/>
                  </a:lnTo>
                  <a:lnTo>
                    <a:pt x="124"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2" name="Freeform 85">
              <a:extLst>
                <a:ext uri="{FF2B5EF4-FFF2-40B4-BE49-F238E27FC236}">
                  <a16:creationId xmlns:a16="http://schemas.microsoft.com/office/drawing/2014/main" id="{2399D9C8-657F-4B1E-9CA4-F36CC465D887}"/>
                </a:ext>
              </a:extLst>
            </p:cNvPr>
            <p:cNvSpPr>
              <a:spLocks/>
            </p:cNvSpPr>
            <p:nvPr/>
          </p:nvSpPr>
          <p:spPr bwMode="auto">
            <a:xfrm>
              <a:off x="1549400" y="773113"/>
              <a:ext cx="196850" cy="196850"/>
            </a:xfrm>
            <a:custGeom>
              <a:avLst/>
              <a:gdLst>
                <a:gd name="T0" fmla="*/ 12 w 124"/>
                <a:gd name="T1" fmla="*/ 0 h 124"/>
                <a:gd name="T2" fmla="*/ 124 w 124"/>
                <a:gd name="T3" fmla="*/ 112 h 124"/>
                <a:gd name="T4" fmla="*/ 112 w 124"/>
                <a:gd name="T5" fmla="*/ 124 h 124"/>
                <a:gd name="T6" fmla="*/ 0 w 124"/>
                <a:gd name="T7" fmla="*/ 12 h 124"/>
                <a:gd name="T8" fmla="*/ 12 w 124"/>
                <a:gd name="T9" fmla="*/ 0 h 124"/>
              </a:gdLst>
              <a:ahLst/>
              <a:cxnLst>
                <a:cxn ang="0">
                  <a:pos x="T0" y="T1"/>
                </a:cxn>
                <a:cxn ang="0">
                  <a:pos x="T2" y="T3"/>
                </a:cxn>
                <a:cxn ang="0">
                  <a:pos x="T4" y="T5"/>
                </a:cxn>
                <a:cxn ang="0">
                  <a:pos x="T6" y="T7"/>
                </a:cxn>
                <a:cxn ang="0">
                  <a:pos x="T8" y="T9"/>
                </a:cxn>
              </a:cxnLst>
              <a:rect l="0" t="0" r="r" b="b"/>
              <a:pathLst>
                <a:path w="124" h="124">
                  <a:moveTo>
                    <a:pt x="12" y="0"/>
                  </a:moveTo>
                  <a:lnTo>
                    <a:pt x="124" y="112"/>
                  </a:lnTo>
                  <a:lnTo>
                    <a:pt x="112"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3" name="Rectangle 86">
              <a:extLst>
                <a:ext uri="{FF2B5EF4-FFF2-40B4-BE49-F238E27FC236}">
                  <a16:creationId xmlns:a16="http://schemas.microsoft.com/office/drawing/2014/main" id="{88B31E9C-FA66-48FE-A7E7-3209284026B4}"/>
                </a:ext>
              </a:extLst>
            </p:cNvPr>
            <p:cNvSpPr>
              <a:spLocks noChangeArrowheads="1"/>
            </p:cNvSpPr>
            <p:nvPr/>
          </p:nvSpPr>
          <p:spPr bwMode="auto">
            <a:xfrm>
              <a:off x="2266950" y="755650"/>
              <a:ext cx="825500" cy="396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4" name="Freeform 87">
              <a:extLst>
                <a:ext uri="{FF2B5EF4-FFF2-40B4-BE49-F238E27FC236}">
                  <a16:creationId xmlns:a16="http://schemas.microsoft.com/office/drawing/2014/main" id="{9E3C5DE0-3191-448B-B860-24FF051FB35A}"/>
                </a:ext>
              </a:extLst>
            </p:cNvPr>
            <p:cNvSpPr>
              <a:spLocks/>
            </p:cNvSpPr>
            <p:nvPr/>
          </p:nvSpPr>
          <p:spPr bwMode="auto">
            <a:xfrm>
              <a:off x="2266950" y="950913"/>
              <a:ext cx="1379538" cy="44450"/>
            </a:xfrm>
            <a:custGeom>
              <a:avLst/>
              <a:gdLst>
                <a:gd name="T0" fmla="*/ 869 w 869"/>
                <a:gd name="T1" fmla="*/ 0 h 28"/>
                <a:gd name="T2" fmla="*/ 869 w 869"/>
                <a:gd name="T3" fmla="*/ 28 h 28"/>
                <a:gd name="T4" fmla="*/ 0 w 869"/>
                <a:gd name="T5" fmla="*/ 28 h 28"/>
                <a:gd name="T6" fmla="*/ 0 w 869"/>
                <a:gd name="T7" fmla="*/ 0 h 28"/>
                <a:gd name="T8" fmla="*/ 777 w 869"/>
                <a:gd name="T9" fmla="*/ 0 h 28"/>
                <a:gd name="T10" fmla="*/ 869 w 869"/>
                <a:gd name="T11" fmla="*/ 0 h 28"/>
              </a:gdLst>
              <a:ahLst/>
              <a:cxnLst>
                <a:cxn ang="0">
                  <a:pos x="T0" y="T1"/>
                </a:cxn>
                <a:cxn ang="0">
                  <a:pos x="T2" y="T3"/>
                </a:cxn>
                <a:cxn ang="0">
                  <a:pos x="T4" y="T5"/>
                </a:cxn>
                <a:cxn ang="0">
                  <a:pos x="T6" y="T7"/>
                </a:cxn>
                <a:cxn ang="0">
                  <a:pos x="T8" y="T9"/>
                </a:cxn>
                <a:cxn ang="0">
                  <a:pos x="T10" y="T11"/>
                </a:cxn>
              </a:cxnLst>
              <a:rect l="0" t="0" r="r" b="b"/>
              <a:pathLst>
                <a:path w="869" h="28">
                  <a:moveTo>
                    <a:pt x="869" y="0"/>
                  </a:moveTo>
                  <a:lnTo>
                    <a:pt x="869" y="28"/>
                  </a:lnTo>
                  <a:lnTo>
                    <a:pt x="0" y="28"/>
                  </a:lnTo>
                  <a:lnTo>
                    <a:pt x="0" y="0"/>
                  </a:lnTo>
                  <a:lnTo>
                    <a:pt x="777" y="0"/>
                  </a:lnTo>
                  <a:lnTo>
                    <a:pt x="869"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5" name="Freeform 88">
              <a:extLst>
                <a:ext uri="{FF2B5EF4-FFF2-40B4-BE49-F238E27FC236}">
                  <a16:creationId xmlns:a16="http://schemas.microsoft.com/office/drawing/2014/main" id="{58B0F1BA-54B2-4C66-BC47-5A58A2B26DB0}"/>
                </a:ext>
              </a:extLst>
            </p:cNvPr>
            <p:cNvSpPr>
              <a:spLocks/>
            </p:cNvSpPr>
            <p:nvPr/>
          </p:nvSpPr>
          <p:spPr bwMode="auto">
            <a:xfrm>
              <a:off x="2266950" y="950913"/>
              <a:ext cx="1379538" cy="44450"/>
            </a:xfrm>
            <a:custGeom>
              <a:avLst/>
              <a:gdLst>
                <a:gd name="T0" fmla="*/ 869 w 869"/>
                <a:gd name="T1" fmla="*/ 0 h 28"/>
                <a:gd name="T2" fmla="*/ 869 w 869"/>
                <a:gd name="T3" fmla="*/ 28 h 28"/>
                <a:gd name="T4" fmla="*/ 0 w 869"/>
                <a:gd name="T5" fmla="*/ 28 h 28"/>
                <a:gd name="T6" fmla="*/ 0 w 869"/>
                <a:gd name="T7" fmla="*/ 0 h 28"/>
                <a:gd name="T8" fmla="*/ 777 w 869"/>
                <a:gd name="T9" fmla="*/ 0 h 28"/>
              </a:gdLst>
              <a:ahLst/>
              <a:cxnLst>
                <a:cxn ang="0">
                  <a:pos x="T0" y="T1"/>
                </a:cxn>
                <a:cxn ang="0">
                  <a:pos x="T2" y="T3"/>
                </a:cxn>
                <a:cxn ang="0">
                  <a:pos x="T4" y="T5"/>
                </a:cxn>
                <a:cxn ang="0">
                  <a:pos x="T6" y="T7"/>
                </a:cxn>
                <a:cxn ang="0">
                  <a:pos x="T8" y="T9"/>
                </a:cxn>
              </a:cxnLst>
              <a:rect l="0" t="0" r="r" b="b"/>
              <a:pathLst>
                <a:path w="869" h="28">
                  <a:moveTo>
                    <a:pt x="869" y="0"/>
                  </a:moveTo>
                  <a:lnTo>
                    <a:pt x="869" y="28"/>
                  </a:lnTo>
                  <a:lnTo>
                    <a:pt x="0" y="28"/>
                  </a:lnTo>
                  <a:lnTo>
                    <a:pt x="0" y="0"/>
                  </a:lnTo>
                  <a:lnTo>
                    <a:pt x="777" y="0"/>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6" name="Rectangle 89">
              <a:extLst>
                <a:ext uri="{FF2B5EF4-FFF2-40B4-BE49-F238E27FC236}">
                  <a16:creationId xmlns:a16="http://schemas.microsoft.com/office/drawing/2014/main" id="{0E9F846D-48E5-4C10-9945-09829F82D27D}"/>
                </a:ext>
              </a:extLst>
            </p:cNvPr>
            <p:cNvSpPr>
              <a:spLocks noChangeArrowheads="1"/>
            </p:cNvSpPr>
            <p:nvPr/>
          </p:nvSpPr>
          <p:spPr bwMode="auto">
            <a:xfrm>
              <a:off x="3054350"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7" name="Freeform 90">
              <a:extLst>
                <a:ext uri="{FF2B5EF4-FFF2-40B4-BE49-F238E27FC236}">
                  <a16:creationId xmlns:a16="http://schemas.microsoft.com/office/drawing/2014/main" id="{AEB606BF-7785-4835-951E-2B9A4D376DA2}"/>
                </a:ext>
              </a:extLst>
            </p:cNvPr>
            <p:cNvSpPr>
              <a:spLocks/>
            </p:cNvSpPr>
            <p:nvPr/>
          </p:nvSpPr>
          <p:spPr bwMode="auto">
            <a:xfrm>
              <a:off x="2878138" y="773113"/>
              <a:ext cx="198438" cy="196850"/>
            </a:xfrm>
            <a:custGeom>
              <a:avLst/>
              <a:gdLst>
                <a:gd name="T0" fmla="*/ 0 w 125"/>
                <a:gd name="T1" fmla="*/ 112 h 124"/>
                <a:gd name="T2" fmla="*/ 113 w 125"/>
                <a:gd name="T3" fmla="*/ 0 h 124"/>
                <a:gd name="T4" fmla="*/ 125 w 125"/>
                <a:gd name="T5" fmla="*/ 12 h 124"/>
                <a:gd name="T6" fmla="*/ 12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8" name="Freeform 91">
              <a:extLst>
                <a:ext uri="{FF2B5EF4-FFF2-40B4-BE49-F238E27FC236}">
                  <a16:creationId xmlns:a16="http://schemas.microsoft.com/office/drawing/2014/main" id="{347555F6-1022-4B04-AB6B-C7318068040C}"/>
                </a:ext>
              </a:extLst>
            </p:cNvPr>
            <p:cNvSpPr>
              <a:spLocks/>
            </p:cNvSpPr>
            <p:nvPr/>
          </p:nvSpPr>
          <p:spPr bwMode="auto">
            <a:xfrm>
              <a:off x="2878138" y="773113"/>
              <a:ext cx="198438" cy="196850"/>
            </a:xfrm>
            <a:custGeom>
              <a:avLst/>
              <a:gdLst>
                <a:gd name="T0" fmla="*/ 12 w 125"/>
                <a:gd name="T1" fmla="*/ 0 h 124"/>
                <a:gd name="T2" fmla="*/ 125 w 125"/>
                <a:gd name="T3" fmla="*/ 112 h 124"/>
                <a:gd name="T4" fmla="*/ 113 w 125"/>
                <a:gd name="T5" fmla="*/ 124 h 124"/>
                <a:gd name="T6" fmla="*/ 0 w 125"/>
                <a:gd name="T7" fmla="*/ 12 h 124"/>
                <a:gd name="T8" fmla="*/ 12 w 125"/>
                <a:gd name="T9" fmla="*/ 0 h 124"/>
              </a:gdLst>
              <a:ahLst/>
              <a:cxnLst>
                <a:cxn ang="0">
                  <a:pos x="T0" y="T1"/>
                </a:cxn>
                <a:cxn ang="0">
                  <a:pos x="T2" y="T3"/>
                </a:cxn>
                <a:cxn ang="0">
                  <a:pos x="T4" y="T5"/>
                </a:cxn>
                <a:cxn ang="0">
                  <a:pos x="T6" y="T7"/>
                </a:cxn>
                <a:cxn ang="0">
                  <a:pos x="T8" y="T9"/>
                </a:cxn>
              </a:cxnLst>
              <a:rect l="0" t="0" r="r" b="b"/>
              <a:pathLst>
                <a:path w="125" h="124">
                  <a:moveTo>
                    <a:pt x="12" y="0"/>
                  </a:moveTo>
                  <a:lnTo>
                    <a:pt x="125" y="112"/>
                  </a:lnTo>
                  <a:lnTo>
                    <a:pt x="113"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9" name="Rectangle 92">
              <a:extLst>
                <a:ext uri="{FF2B5EF4-FFF2-40B4-BE49-F238E27FC236}">
                  <a16:creationId xmlns:a16="http://schemas.microsoft.com/office/drawing/2014/main" id="{C17C0340-E51A-4F17-848E-91F461BEA6D9}"/>
                </a:ext>
              </a:extLst>
            </p:cNvPr>
            <p:cNvSpPr>
              <a:spLocks noChangeArrowheads="1"/>
            </p:cNvSpPr>
            <p:nvPr/>
          </p:nvSpPr>
          <p:spPr bwMode="auto">
            <a:xfrm>
              <a:off x="2865438"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0" name="Freeform 93">
              <a:extLst>
                <a:ext uri="{FF2B5EF4-FFF2-40B4-BE49-F238E27FC236}">
                  <a16:creationId xmlns:a16="http://schemas.microsoft.com/office/drawing/2014/main" id="{CB7564AF-0488-42C1-B10C-E3D26A118F32}"/>
                </a:ext>
              </a:extLst>
            </p:cNvPr>
            <p:cNvSpPr>
              <a:spLocks/>
            </p:cNvSpPr>
            <p:nvPr/>
          </p:nvSpPr>
          <p:spPr bwMode="auto">
            <a:xfrm>
              <a:off x="2690813" y="773113"/>
              <a:ext cx="196850" cy="196850"/>
            </a:xfrm>
            <a:custGeom>
              <a:avLst/>
              <a:gdLst>
                <a:gd name="T0" fmla="*/ 0 w 124"/>
                <a:gd name="T1" fmla="*/ 112 h 124"/>
                <a:gd name="T2" fmla="*/ 112 w 124"/>
                <a:gd name="T3" fmla="*/ 0 h 124"/>
                <a:gd name="T4" fmla="*/ 124 w 124"/>
                <a:gd name="T5" fmla="*/ 12 h 124"/>
                <a:gd name="T6" fmla="*/ 10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2" y="0"/>
                  </a:lnTo>
                  <a:lnTo>
                    <a:pt x="124" y="12"/>
                  </a:lnTo>
                  <a:lnTo>
                    <a:pt x="10"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1" name="Freeform 94">
              <a:extLst>
                <a:ext uri="{FF2B5EF4-FFF2-40B4-BE49-F238E27FC236}">
                  <a16:creationId xmlns:a16="http://schemas.microsoft.com/office/drawing/2014/main" id="{EB558EA9-4E02-4D7F-8E10-2B43F8AB1B88}"/>
                </a:ext>
              </a:extLst>
            </p:cNvPr>
            <p:cNvSpPr>
              <a:spLocks/>
            </p:cNvSpPr>
            <p:nvPr/>
          </p:nvSpPr>
          <p:spPr bwMode="auto">
            <a:xfrm>
              <a:off x="2690813" y="773113"/>
              <a:ext cx="196850" cy="196850"/>
            </a:xfrm>
            <a:custGeom>
              <a:avLst/>
              <a:gdLst>
                <a:gd name="T0" fmla="*/ 10 w 124"/>
                <a:gd name="T1" fmla="*/ 0 h 124"/>
                <a:gd name="T2" fmla="*/ 124 w 124"/>
                <a:gd name="T3" fmla="*/ 112 h 124"/>
                <a:gd name="T4" fmla="*/ 112 w 124"/>
                <a:gd name="T5" fmla="*/ 124 h 124"/>
                <a:gd name="T6" fmla="*/ 0 w 124"/>
                <a:gd name="T7" fmla="*/ 12 h 124"/>
                <a:gd name="T8" fmla="*/ 10 w 124"/>
                <a:gd name="T9" fmla="*/ 0 h 124"/>
              </a:gdLst>
              <a:ahLst/>
              <a:cxnLst>
                <a:cxn ang="0">
                  <a:pos x="T0" y="T1"/>
                </a:cxn>
                <a:cxn ang="0">
                  <a:pos x="T2" y="T3"/>
                </a:cxn>
                <a:cxn ang="0">
                  <a:pos x="T4" y="T5"/>
                </a:cxn>
                <a:cxn ang="0">
                  <a:pos x="T6" y="T7"/>
                </a:cxn>
                <a:cxn ang="0">
                  <a:pos x="T8" y="T9"/>
                </a:cxn>
              </a:cxnLst>
              <a:rect l="0" t="0" r="r" b="b"/>
              <a:pathLst>
                <a:path w="124" h="124">
                  <a:moveTo>
                    <a:pt x="10" y="0"/>
                  </a:moveTo>
                  <a:lnTo>
                    <a:pt x="124" y="112"/>
                  </a:lnTo>
                  <a:lnTo>
                    <a:pt x="112" y="124"/>
                  </a:lnTo>
                  <a:lnTo>
                    <a:pt x="0" y="12"/>
                  </a:lnTo>
                  <a:lnTo>
                    <a:pt x="1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2" name="Rectangle 95">
              <a:extLst>
                <a:ext uri="{FF2B5EF4-FFF2-40B4-BE49-F238E27FC236}">
                  <a16:creationId xmlns:a16="http://schemas.microsoft.com/office/drawing/2014/main" id="{BD079FCF-B5FD-4C73-BBCB-3CA2565BD6C0}"/>
                </a:ext>
              </a:extLst>
            </p:cNvPr>
            <p:cNvSpPr>
              <a:spLocks noChangeArrowheads="1"/>
            </p:cNvSpPr>
            <p:nvPr/>
          </p:nvSpPr>
          <p:spPr bwMode="auto">
            <a:xfrm>
              <a:off x="2674938"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3" name="Freeform 96">
              <a:extLst>
                <a:ext uri="{FF2B5EF4-FFF2-40B4-BE49-F238E27FC236}">
                  <a16:creationId xmlns:a16="http://schemas.microsoft.com/office/drawing/2014/main" id="{72531B99-93E9-49EB-8BDB-598751A8A92B}"/>
                </a:ext>
              </a:extLst>
            </p:cNvPr>
            <p:cNvSpPr>
              <a:spLocks/>
            </p:cNvSpPr>
            <p:nvPr/>
          </p:nvSpPr>
          <p:spPr bwMode="auto">
            <a:xfrm>
              <a:off x="2498725" y="773113"/>
              <a:ext cx="201613" cy="196850"/>
            </a:xfrm>
            <a:custGeom>
              <a:avLst/>
              <a:gdLst>
                <a:gd name="T0" fmla="*/ 0 w 127"/>
                <a:gd name="T1" fmla="*/ 112 h 124"/>
                <a:gd name="T2" fmla="*/ 115 w 127"/>
                <a:gd name="T3" fmla="*/ 0 h 124"/>
                <a:gd name="T4" fmla="*/ 127 w 127"/>
                <a:gd name="T5" fmla="*/ 12 h 124"/>
                <a:gd name="T6" fmla="*/ 12 w 127"/>
                <a:gd name="T7" fmla="*/ 124 h 124"/>
                <a:gd name="T8" fmla="*/ 0 w 127"/>
                <a:gd name="T9" fmla="*/ 112 h 124"/>
              </a:gdLst>
              <a:ahLst/>
              <a:cxnLst>
                <a:cxn ang="0">
                  <a:pos x="T0" y="T1"/>
                </a:cxn>
                <a:cxn ang="0">
                  <a:pos x="T2" y="T3"/>
                </a:cxn>
                <a:cxn ang="0">
                  <a:pos x="T4" y="T5"/>
                </a:cxn>
                <a:cxn ang="0">
                  <a:pos x="T6" y="T7"/>
                </a:cxn>
                <a:cxn ang="0">
                  <a:pos x="T8" y="T9"/>
                </a:cxn>
              </a:cxnLst>
              <a:rect l="0" t="0" r="r" b="b"/>
              <a:pathLst>
                <a:path w="127" h="124">
                  <a:moveTo>
                    <a:pt x="0" y="112"/>
                  </a:moveTo>
                  <a:lnTo>
                    <a:pt x="115" y="0"/>
                  </a:lnTo>
                  <a:lnTo>
                    <a:pt x="127"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4" name="Freeform 97">
              <a:extLst>
                <a:ext uri="{FF2B5EF4-FFF2-40B4-BE49-F238E27FC236}">
                  <a16:creationId xmlns:a16="http://schemas.microsoft.com/office/drawing/2014/main" id="{655DD5EF-76F5-439C-A59F-D32BC74587AD}"/>
                </a:ext>
              </a:extLst>
            </p:cNvPr>
            <p:cNvSpPr>
              <a:spLocks/>
            </p:cNvSpPr>
            <p:nvPr/>
          </p:nvSpPr>
          <p:spPr bwMode="auto">
            <a:xfrm>
              <a:off x="2498725" y="773113"/>
              <a:ext cx="201613" cy="196850"/>
            </a:xfrm>
            <a:custGeom>
              <a:avLst/>
              <a:gdLst>
                <a:gd name="T0" fmla="*/ 12 w 127"/>
                <a:gd name="T1" fmla="*/ 0 h 124"/>
                <a:gd name="T2" fmla="*/ 127 w 127"/>
                <a:gd name="T3" fmla="*/ 112 h 124"/>
                <a:gd name="T4" fmla="*/ 115 w 127"/>
                <a:gd name="T5" fmla="*/ 124 h 124"/>
                <a:gd name="T6" fmla="*/ 0 w 127"/>
                <a:gd name="T7" fmla="*/ 12 h 124"/>
                <a:gd name="T8" fmla="*/ 12 w 127"/>
                <a:gd name="T9" fmla="*/ 0 h 124"/>
              </a:gdLst>
              <a:ahLst/>
              <a:cxnLst>
                <a:cxn ang="0">
                  <a:pos x="T0" y="T1"/>
                </a:cxn>
                <a:cxn ang="0">
                  <a:pos x="T2" y="T3"/>
                </a:cxn>
                <a:cxn ang="0">
                  <a:pos x="T4" y="T5"/>
                </a:cxn>
                <a:cxn ang="0">
                  <a:pos x="T6" y="T7"/>
                </a:cxn>
                <a:cxn ang="0">
                  <a:pos x="T8" y="T9"/>
                </a:cxn>
              </a:cxnLst>
              <a:rect l="0" t="0" r="r" b="b"/>
              <a:pathLst>
                <a:path w="127" h="124">
                  <a:moveTo>
                    <a:pt x="12" y="0"/>
                  </a:moveTo>
                  <a:lnTo>
                    <a:pt x="127" y="112"/>
                  </a:lnTo>
                  <a:lnTo>
                    <a:pt x="115"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5" name="Rectangle 98">
              <a:extLst>
                <a:ext uri="{FF2B5EF4-FFF2-40B4-BE49-F238E27FC236}">
                  <a16:creationId xmlns:a16="http://schemas.microsoft.com/office/drawing/2014/main" id="{12614028-6637-4A32-9594-AD4AEBCA49D6}"/>
                </a:ext>
              </a:extLst>
            </p:cNvPr>
            <p:cNvSpPr>
              <a:spLocks noChangeArrowheads="1"/>
            </p:cNvSpPr>
            <p:nvPr/>
          </p:nvSpPr>
          <p:spPr bwMode="auto">
            <a:xfrm>
              <a:off x="2486025"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6" name="Freeform 99">
              <a:extLst>
                <a:ext uri="{FF2B5EF4-FFF2-40B4-BE49-F238E27FC236}">
                  <a16:creationId xmlns:a16="http://schemas.microsoft.com/office/drawing/2014/main" id="{E5117DA5-34A5-4FF1-9582-E771FC0EC618}"/>
                </a:ext>
              </a:extLst>
            </p:cNvPr>
            <p:cNvSpPr>
              <a:spLocks/>
            </p:cNvSpPr>
            <p:nvPr/>
          </p:nvSpPr>
          <p:spPr bwMode="auto">
            <a:xfrm>
              <a:off x="2311400" y="773113"/>
              <a:ext cx="196850" cy="196850"/>
            </a:xfrm>
            <a:custGeom>
              <a:avLst/>
              <a:gdLst>
                <a:gd name="T0" fmla="*/ 0 w 124"/>
                <a:gd name="T1" fmla="*/ 112 h 124"/>
                <a:gd name="T2" fmla="*/ 112 w 124"/>
                <a:gd name="T3" fmla="*/ 0 h 124"/>
                <a:gd name="T4" fmla="*/ 124 w 124"/>
                <a:gd name="T5" fmla="*/ 12 h 124"/>
                <a:gd name="T6" fmla="*/ 12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2" y="0"/>
                  </a:lnTo>
                  <a:lnTo>
                    <a:pt x="124"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7" name="Freeform 100">
              <a:extLst>
                <a:ext uri="{FF2B5EF4-FFF2-40B4-BE49-F238E27FC236}">
                  <a16:creationId xmlns:a16="http://schemas.microsoft.com/office/drawing/2014/main" id="{11CF2F24-E201-437D-8619-2CD4AE17C1DE}"/>
                </a:ext>
              </a:extLst>
            </p:cNvPr>
            <p:cNvSpPr>
              <a:spLocks/>
            </p:cNvSpPr>
            <p:nvPr/>
          </p:nvSpPr>
          <p:spPr bwMode="auto">
            <a:xfrm>
              <a:off x="2311400" y="773113"/>
              <a:ext cx="196850" cy="196850"/>
            </a:xfrm>
            <a:custGeom>
              <a:avLst/>
              <a:gdLst>
                <a:gd name="T0" fmla="*/ 12 w 124"/>
                <a:gd name="T1" fmla="*/ 0 h 124"/>
                <a:gd name="T2" fmla="*/ 124 w 124"/>
                <a:gd name="T3" fmla="*/ 112 h 124"/>
                <a:gd name="T4" fmla="*/ 112 w 124"/>
                <a:gd name="T5" fmla="*/ 124 h 124"/>
                <a:gd name="T6" fmla="*/ 0 w 124"/>
                <a:gd name="T7" fmla="*/ 12 h 124"/>
                <a:gd name="T8" fmla="*/ 12 w 124"/>
                <a:gd name="T9" fmla="*/ 0 h 124"/>
              </a:gdLst>
              <a:ahLst/>
              <a:cxnLst>
                <a:cxn ang="0">
                  <a:pos x="T0" y="T1"/>
                </a:cxn>
                <a:cxn ang="0">
                  <a:pos x="T2" y="T3"/>
                </a:cxn>
                <a:cxn ang="0">
                  <a:pos x="T4" y="T5"/>
                </a:cxn>
                <a:cxn ang="0">
                  <a:pos x="T6" y="T7"/>
                </a:cxn>
                <a:cxn ang="0">
                  <a:pos x="T8" y="T9"/>
                </a:cxn>
              </a:cxnLst>
              <a:rect l="0" t="0" r="r" b="b"/>
              <a:pathLst>
                <a:path w="124" h="124">
                  <a:moveTo>
                    <a:pt x="12" y="0"/>
                  </a:moveTo>
                  <a:lnTo>
                    <a:pt x="124" y="112"/>
                  </a:lnTo>
                  <a:lnTo>
                    <a:pt x="112"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8" name="Freeform 101">
              <a:extLst>
                <a:ext uri="{FF2B5EF4-FFF2-40B4-BE49-F238E27FC236}">
                  <a16:creationId xmlns:a16="http://schemas.microsoft.com/office/drawing/2014/main" id="{F1214A04-D28B-472F-BD56-BD1F9E422025}"/>
                </a:ext>
              </a:extLst>
            </p:cNvPr>
            <p:cNvSpPr>
              <a:spLocks/>
            </p:cNvSpPr>
            <p:nvPr/>
          </p:nvSpPr>
          <p:spPr bwMode="auto">
            <a:xfrm>
              <a:off x="1052513" y="628650"/>
              <a:ext cx="652463" cy="474662"/>
            </a:xfrm>
            <a:custGeom>
              <a:avLst/>
              <a:gdLst>
                <a:gd name="T0" fmla="*/ 205 w 205"/>
                <a:gd name="T1" fmla="*/ 149 h 149"/>
                <a:gd name="T2" fmla="*/ 0 w 205"/>
                <a:gd name="T3" fmla="*/ 149 h 149"/>
                <a:gd name="T4" fmla="*/ 0 w 205"/>
                <a:gd name="T5" fmla="*/ 0 h 149"/>
                <a:gd name="T6" fmla="*/ 125 w 205"/>
                <a:gd name="T7" fmla="*/ 0 h 149"/>
                <a:gd name="T8" fmla="*/ 205 w 205"/>
                <a:gd name="T9" fmla="*/ 67 h 149"/>
                <a:gd name="T10" fmla="*/ 205 w 205"/>
                <a:gd name="T11" fmla="*/ 149 h 149"/>
              </a:gdLst>
              <a:ahLst/>
              <a:cxnLst>
                <a:cxn ang="0">
                  <a:pos x="T0" y="T1"/>
                </a:cxn>
                <a:cxn ang="0">
                  <a:pos x="T2" y="T3"/>
                </a:cxn>
                <a:cxn ang="0">
                  <a:pos x="T4" y="T5"/>
                </a:cxn>
                <a:cxn ang="0">
                  <a:pos x="T6" y="T7"/>
                </a:cxn>
                <a:cxn ang="0">
                  <a:pos x="T8" y="T9"/>
                </a:cxn>
                <a:cxn ang="0">
                  <a:pos x="T10" y="T11"/>
                </a:cxn>
              </a:cxnLst>
              <a:rect l="0" t="0" r="r" b="b"/>
              <a:pathLst>
                <a:path w="205" h="149">
                  <a:moveTo>
                    <a:pt x="205" y="149"/>
                  </a:moveTo>
                  <a:cubicBezTo>
                    <a:pt x="0" y="149"/>
                    <a:pt x="0" y="149"/>
                    <a:pt x="0" y="149"/>
                  </a:cubicBezTo>
                  <a:cubicBezTo>
                    <a:pt x="0" y="0"/>
                    <a:pt x="0" y="0"/>
                    <a:pt x="0" y="0"/>
                  </a:cubicBezTo>
                  <a:cubicBezTo>
                    <a:pt x="125" y="0"/>
                    <a:pt x="125" y="0"/>
                    <a:pt x="125" y="0"/>
                  </a:cubicBezTo>
                  <a:cubicBezTo>
                    <a:pt x="169" y="0"/>
                    <a:pt x="205" y="30"/>
                    <a:pt x="205" y="67"/>
                  </a:cubicBezTo>
                  <a:lnTo>
                    <a:pt x="20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9" name="Rectangle 102">
              <a:extLst>
                <a:ext uri="{FF2B5EF4-FFF2-40B4-BE49-F238E27FC236}">
                  <a16:creationId xmlns:a16="http://schemas.microsoft.com/office/drawing/2014/main" id="{EF1A0428-1375-40F8-949D-73BF9D675116}"/>
                </a:ext>
              </a:extLst>
            </p:cNvPr>
            <p:cNvSpPr>
              <a:spLocks noChangeArrowheads="1"/>
            </p:cNvSpPr>
            <p:nvPr/>
          </p:nvSpPr>
          <p:spPr bwMode="auto">
            <a:xfrm>
              <a:off x="236538" y="698500"/>
              <a:ext cx="219075" cy="49053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0" name="Freeform 103">
              <a:extLst>
                <a:ext uri="{FF2B5EF4-FFF2-40B4-BE49-F238E27FC236}">
                  <a16:creationId xmlns:a16="http://schemas.microsoft.com/office/drawing/2014/main" id="{5D2D8534-2FF4-4623-AEA6-7908FE311242}"/>
                </a:ext>
              </a:extLst>
            </p:cNvPr>
            <p:cNvSpPr>
              <a:spLocks/>
            </p:cNvSpPr>
            <p:nvPr/>
          </p:nvSpPr>
          <p:spPr bwMode="auto">
            <a:xfrm>
              <a:off x="411163" y="1588"/>
              <a:ext cx="3952875" cy="977900"/>
            </a:xfrm>
            <a:custGeom>
              <a:avLst/>
              <a:gdLst>
                <a:gd name="T0" fmla="*/ 2474 w 2490"/>
                <a:gd name="T1" fmla="*/ 616 h 616"/>
                <a:gd name="T2" fmla="*/ 580 w 2490"/>
                <a:gd name="T3" fmla="*/ 48 h 616"/>
                <a:gd name="T4" fmla="*/ 28 w 2490"/>
                <a:gd name="T5" fmla="*/ 469 h 616"/>
                <a:gd name="T6" fmla="*/ 0 w 2490"/>
                <a:gd name="T7" fmla="*/ 437 h 616"/>
                <a:gd name="T8" fmla="*/ 572 w 2490"/>
                <a:gd name="T9" fmla="*/ 0 h 616"/>
                <a:gd name="T10" fmla="*/ 2490 w 2490"/>
                <a:gd name="T11" fmla="*/ 578 h 616"/>
                <a:gd name="T12" fmla="*/ 2474 w 2490"/>
                <a:gd name="T13" fmla="*/ 616 h 616"/>
              </a:gdLst>
              <a:ahLst/>
              <a:cxnLst>
                <a:cxn ang="0">
                  <a:pos x="T0" y="T1"/>
                </a:cxn>
                <a:cxn ang="0">
                  <a:pos x="T2" y="T3"/>
                </a:cxn>
                <a:cxn ang="0">
                  <a:pos x="T4" y="T5"/>
                </a:cxn>
                <a:cxn ang="0">
                  <a:pos x="T6" y="T7"/>
                </a:cxn>
                <a:cxn ang="0">
                  <a:pos x="T8" y="T9"/>
                </a:cxn>
                <a:cxn ang="0">
                  <a:pos x="T10" y="T11"/>
                </a:cxn>
                <a:cxn ang="0">
                  <a:pos x="T12" y="T13"/>
                </a:cxn>
              </a:cxnLst>
              <a:rect l="0" t="0" r="r" b="b"/>
              <a:pathLst>
                <a:path w="2490" h="616">
                  <a:moveTo>
                    <a:pt x="2474" y="616"/>
                  </a:moveTo>
                  <a:lnTo>
                    <a:pt x="580" y="48"/>
                  </a:lnTo>
                  <a:lnTo>
                    <a:pt x="28" y="469"/>
                  </a:lnTo>
                  <a:lnTo>
                    <a:pt x="0" y="437"/>
                  </a:lnTo>
                  <a:lnTo>
                    <a:pt x="572" y="0"/>
                  </a:lnTo>
                  <a:lnTo>
                    <a:pt x="2490" y="578"/>
                  </a:lnTo>
                  <a:lnTo>
                    <a:pt x="2474" y="6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1" name="Rectangle 104">
              <a:extLst>
                <a:ext uri="{FF2B5EF4-FFF2-40B4-BE49-F238E27FC236}">
                  <a16:creationId xmlns:a16="http://schemas.microsoft.com/office/drawing/2014/main" id="{5BB9E17A-220B-48A2-8F0E-FCBDAE589CAE}"/>
                </a:ext>
              </a:extLst>
            </p:cNvPr>
            <p:cNvSpPr>
              <a:spLocks noChangeArrowheads="1"/>
            </p:cNvSpPr>
            <p:nvPr/>
          </p:nvSpPr>
          <p:spPr bwMode="auto">
            <a:xfrm>
              <a:off x="4294188" y="966788"/>
              <a:ext cx="44450" cy="10128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2" name="Rectangle 105">
              <a:extLst>
                <a:ext uri="{FF2B5EF4-FFF2-40B4-BE49-F238E27FC236}">
                  <a16:creationId xmlns:a16="http://schemas.microsoft.com/office/drawing/2014/main" id="{9A0D611E-9F25-4C68-AAFB-2130AD47F698}"/>
                </a:ext>
              </a:extLst>
            </p:cNvPr>
            <p:cNvSpPr>
              <a:spLocks noChangeArrowheads="1"/>
            </p:cNvSpPr>
            <p:nvPr/>
          </p:nvSpPr>
          <p:spPr bwMode="auto">
            <a:xfrm>
              <a:off x="3952875" y="1938338"/>
              <a:ext cx="736600" cy="2413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3" name="Rectangle 106">
              <a:extLst>
                <a:ext uri="{FF2B5EF4-FFF2-40B4-BE49-F238E27FC236}">
                  <a16:creationId xmlns:a16="http://schemas.microsoft.com/office/drawing/2014/main" id="{07EB0736-3617-4F98-AE1E-BC2A49521A88}"/>
                </a:ext>
              </a:extLst>
            </p:cNvPr>
            <p:cNvSpPr>
              <a:spLocks noChangeArrowheads="1"/>
            </p:cNvSpPr>
            <p:nvPr/>
          </p:nvSpPr>
          <p:spPr bwMode="auto">
            <a:xfrm>
              <a:off x="4224338" y="1855788"/>
              <a:ext cx="187325" cy="1238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4" name="Rectangle 107">
              <a:extLst>
                <a:ext uri="{FF2B5EF4-FFF2-40B4-BE49-F238E27FC236}">
                  <a16:creationId xmlns:a16="http://schemas.microsoft.com/office/drawing/2014/main" id="{F4D90D66-0E3B-4BC2-8FA3-D98C67D2C9D0}"/>
                </a:ext>
              </a:extLst>
            </p:cNvPr>
            <p:cNvSpPr>
              <a:spLocks noChangeArrowheads="1"/>
            </p:cNvSpPr>
            <p:nvPr/>
          </p:nvSpPr>
          <p:spPr bwMode="auto">
            <a:xfrm>
              <a:off x="3044825" y="752475"/>
              <a:ext cx="771525" cy="365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5" name="Freeform 108">
              <a:extLst>
                <a:ext uri="{FF2B5EF4-FFF2-40B4-BE49-F238E27FC236}">
                  <a16:creationId xmlns:a16="http://schemas.microsoft.com/office/drawing/2014/main" id="{2AFD7427-6FA0-4B03-8EAE-D3FD2BFF98D1}"/>
                </a:ext>
              </a:extLst>
            </p:cNvPr>
            <p:cNvSpPr>
              <a:spLocks/>
            </p:cNvSpPr>
            <p:nvPr/>
          </p:nvSpPr>
          <p:spPr bwMode="auto">
            <a:xfrm>
              <a:off x="3044825" y="900113"/>
              <a:ext cx="1287463" cy="88900"/>
            </a:xfrm>
            <a:custGeom>
              <a:avLst/>
              <a:gdLst>
                <a:gd name="T0" fmla="*/ 0 w 811"/>
                <a:gd name="T1" fmla="*/ 56 h 56"/>
                <a:gd name="T2" fmla="*/ 0 w 811"/>
                <a:gd name="T3" fmla="*/ 30 h 56"/>
                <a:gd name="T4" fmla="*/ 725 w 811"/>
                <a:gd name="T5" fmla="*/ 30 h 56"/>
                <a:gd name="T6" fmla="*/ 735 w 811"/>
                <a:gd name="T7" fmla="*/ 0 h 56"/>
                <a:gd name="T8" fmla="*/ 811 w 811"/>
                <a:gd name="T9" fmla="*/ 30 h 56"/>
                <a:gd name="T10" fmla="*/ 811 w 811"/>
                <a:gd name="T11" fmla="*/ 56 h 56"/>
                <a:gd name="T12" fmla="*/ 0 w 811"/>
                <a:gd name="T13" fmla="*/ 56 h 56"/>
              </a:gdLst>
              <a:ahLst/>
              <a:cxnLst>
                <a:cxn ang="0">
                  <a:pos x="T0" y="T1"/>
                </a:cxn>
                <a:cxn ang="0">
                  <a:pos x="T2" y="T3"/>
                </a:cxn>
                <a:cxn ang="0">
                  <a:pos x="T4" y="T5"/>
                </a:cxn>
                <a:cxn ang="0">
                  <a:pos x="T6" y="T7"/>
                </a:cxn>
                <a:cxn ang="0">
                  <a:pos x="T8" y="T9"/>
                </a:cxn>
                <a:cxn ang="0">
                  <a:pos x="T10" y="T11"/>
                </a:cxn>
                <a:cxn ang="0">
                  <a:pos x="T12" y="T13"/>
                </a:cxn>
              </a:cxnLst>
              <a:rect l="0" t="0" r="r" b="b"/>
              <a:pathLst>
                <a:path w="811" h="56">
                  <a:moveTo>
                    <a:pt x="0" y="56"/>
                  </a:moveTo>
                  <a:lnTo>
                    <a:pt x="0" y="30"/>
                  </a:lnTo>
                  <a:lnTo>
                    <a:pt x="725" y="30"/>
                  </a:lnTo>
                  <a:lnTo>
                    <a:pt x="735" y="0"/>
                  </a:lnTo>
                  <a:lnTo>
                    <a:pt x="811" y="30"/>
                  </a:lnTo>
                  <a:lnTo>
                    <a:pt x="811" y="56"/>
                  </a:lnTo>
                  <a:lnTo>
                    <a:pt x="0" y="5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6" name="Rectangle 109">
              <a:extLst>
                <a:ext uri="{FF2B5EF4-FFF2-40B4-BE49-F238E27FC236}">
                  <a16:creationId xmlns:a16="http://schemas.microsoft.com/office/drawing/2014/main" id="{95F0ABD9-F98C-47DA-B6CB-750AF10E6581}"/>
                </a:ext>
              </a:extLst>
            </p:cNvPr>
            <p:cNvSpPr>
              <a:spLocks noChangeArrowheads="1"/>
            </p:cNvSpPr>
            <p:nvPr/>
          </p:nvSpPr>
          <p:spPr bwMode="auto">
            <a:xfrm>
              <a:off x="3781425" y="752475"/>
              <a:ext cx="34925"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7" name="Rectangle 110">
              <a:extLst>
                <a:ext uri="{FF2B5EF4-FFF2-40B4-BE49-F238E27FC236}">
                  <a16:creationId xmlns:a16="http://schemas.microsoft.com/office/drawing/2014/main" id="{2B777433-D91C-45E4-8FBB-080911726A23}"/>
                </a:ext>
              </a:extLst>
            </p:cNvPr>
            <p:cNvSpPr>
              <a:spLocks noChangeArrowheads="1"/>
            </p:cNvSpPr>
            <p:nvPr/>
          </p:nvSpPr>
          <p:spPr bwMode="auto">
            <a:xfrm>
              <a:off x="3949700" y="820738"/>
              <a:ext cx="38100" cy="1333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8" name="Freeform 111">
              <a:extLst>
                <a:ext uri="{FF2B5EF4-FFF2-40B4-BE49-F238E27FC236}">
                  <a16:creationId xmlns:a16="http://schemas.microsoft.com/office/drawing/2014/main" id="{0F5EA16B-9564-44E4-A852-2B340A549E57}"/>
                </a:ext>
              </a:extLst>
            </p:cNvPr>
            <p:cNvSpPr>
              <a:spLocks/>
            </p:cNvSpPr>
            <p:nvPr/>
          </p:nvSpPr>
          <p:spPr bwMode="auto">
            <a:xfrm>
              <a:off x="3614738" y="768350"/>
              <a:ext cx="185738" cy="185737"/>
            </a:xfrm>
            <a:custGeom>
              <a:avLst/>
              <a:gdLst>
                <a:gd name="T0" fmla="*/ 0 w 117"/>
                <a:gd name="T1" fmla="*/ 105 h 117"/>
                <a:gd name="T2" fmla="*/ 107 w 117"/>
                <a:gd name="T3" fmla="*/ 0 h 117"/>
                <a:gd name="T4" fmla="*/ 117 w 117"/>
                <a:gd name="T5" fmla="*/ 11 h 117"/>
                <a:gd name="T6" fmla="*/ 12 w 117"/>
                <a:gd name="T7" fmla="*/ 117 h 117"/>
                <a:gd name="T8" fmla="*/ 0 w 117"/>
                <a:gd name="T9" fmla="*/ 105 h 117"/>
              </a:gdLst>
              <a:ahLst/>
              <a:cxnLst>
                <a:cxn ang="0">
                  <a:pos x="T0" y="T1"/>
                </a:cxn>
                <a:cxn ang="0">
                  <a:pos x="T2" y="T3"/>
                </a:cxn>
                <a:cxn ang="0">
                  <a:pos x="T4" y="T5"/>
                </a:cxn>
                <a:cxn ang="0">
                  <a:pos x="T6" y="T7"/>
                </a:cxn>
                <a:cxn ang="0">
                  <a:pos x="T8" y="T9"/>
                </a:cxn>
              </a:cxnLst>
              <a:rect l="0" t="0" r="r" b="b"/>
              <a:pathLst>
                <a:path w="117" h="117">
                  <a:moveTo>
                    <a:pt x="0" y="105"/>
                  </a:moveTo>
                  <a:lnTo>
                    <a:pt x="107" y="0"/>
                  </a:lnTo>
                  <a:lnTo>
                    <a:pt x="117" y="11"/>
                  </a:lnTo>
                  <a:lnTo>
                    <a:pt x="12"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9" name="Freeform 112">
              <a:extLst>
                <a:ext uri="{FF2B5EF4-FFF2-40B4-BE49-F238E27FC236}">
                  <a16:creationId xmlns:a16="http://schemas.microsoft.com/office/drawing/2014/main" id="{0C6CD059-A68A-4255-8A29-C3948126C993}"/>
                </a:ext>
              </a:extLst>
            </p:cNvPr>
            <p:cNvSpPr>
              <a:spLocks/>
            </p:cNvSpPr>
            <p:nvPr/>
          </p:nvSpPr>
          <p:spPr bwMode="auto">
            <a:xfrm>
              <a:off x="3797300" y="814388"/>
              <a:ext cx="142875" cy="139700"/>
            </a:xfrm>
            <a:custGeom>
              <a:avLst/>
              <a:gdLst>
                <a:gd name="T0" fmla="*/ 0 w 90"/>
                <a:gd name="T1" fmla="*/ 78 h 88"/>
                <a:gd name="T2" fmla="*/ 78 w 90"/>
                <a:gd name="T3" fmla="*/ 0 h 88"/>
                <a:gd name="T4" fmla="*/ 90 w 90"/>
                <a:gd name="T5" fmla="*/ 10 h 88"/>
                <a:gd name="T6" fmla="*/ 12 w 90"/>
                <a:gd name="T7" fmla="*/ 88 h 88"/>
                <a:gd name="T8" fmla="*/ 0 w 90"/>
                <a:gd name="T9" fmla="*/ 78 h 88"/>
              </a:gdLst>
              <a:ahLst/>
              <a:cxnLst>
                <a:cxn ang="0">
                  <a:pos x="T0" y="T1"/>
                </a:cxn>
                <a:cxn ang="0">
                  <a:pos x="T2" y="T3"/>
                </a:cxn>
                <a:cxn ang="0">
                  <a:pos x="T4" y="T5"/>
                </a:cxn>
                <a:cxn ang="0">
                  <a:pos x="T6" y="T7"/>
                </a:cxn>
                <a:cxn ang="0">
                  <a:pos x="T8" y="T9"/>
                </a:cxn>
              </a:cxnLst>
              <a:rect l="0" t="0" r="r" b="b"/>
              <a:pathLst>
                <a:path w="90" h="88">
                  <a:moveTo>
                    <a:pt x="0" y="78"/>
                  </a:moveTo>
                  <a:lnTo>
                    <a:pt x="78" y="0"/>
                  </a:lnTo>
                  <a:lnTo>
                    <a:pt x="90" y="10"/>
                  </a:lnTo>
                  <a:lnTo>
                    <a:pt x="12" y="88"/>
                  </a:lnTo>
                  <a:lnTo>
                    <a:pt x="0" y="7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0" name="Freeform 113">
              <a:extLst>
                <a:ext uri="{FF2B5EF4-FFF2-40B4-BE49-F238E27FC236}">
                  <a16:creationId xmlns:a16="http://schemas.microsoft.com/office/drawing/2014/main" id="{0072BB92-886F-463B-A076-69C8D35E23F8}"/>
                </a:ext>
              </a:extLst>
            </p:cNvPr>
            <p:cNvSpPr>
              <a:spLocks/>
            </p:cNvSpPr>
            <p:nvPr/>
          </p:nvSpPr>
          <p:spPr bwMode="auto">
            <a:xfrm>
              <a:off x="3614738" y="768350"/>
              <a:ext cx="185738" cy="185737"/>
            </a:xfrm>
            <a:custGeom>
              <a:avLst/>
              <a:gdLst>
                <a:gd name="T0" fmla="*/ 12 w 117"/>
                <a:gd name="T1" fmla="*/ 0 h 117"/>
                <a:gd name="T2" fmla="*/ 117 w 117"/>
                <a:gd name="T3" fmla="*/ 105 h 117"/>
                <a:gd name="T4" fmla="*/ 107 w 117"/>
                <a:gd name="T5" fmla="*/ 117 h 117"/>
                <a:gd name="T6" fmla="*/ 0 w 117"/>
                <a:gd name="T7" fmla="*/ 11 h 117"/>
                <a:gd name="T8" fmla="*/ 12 w 117"/>
                <a:gd name="T9" fmla="*/ 0 h 117"/>
              </a:gdLst>
              <a:ahLst/>
              <a:cxnLst>
                <a:cxn ang="0">
                  <a:pos x="T0" y="T1"/>
                </a:cxn>
                <a:cxn ang="0">
                  <a:pos x="T2" y="T3"/>
                </a:cxn>
                <a:cxn ang="0">
                  <a:pos x="T4" y="T5"/>
                </a:cxn>
                <a:cxn ang="0">
                  <a:pos x="T6" y="T7"/>
                </a:cxn>
                <a:cxn ang="0">
                  <a:pos x="T8" y="T9"/>
                </a:cxn>
              </a:cxnLst>
              <a:rect l="0" t="0" r="r" b="b"/>
              <a:pathLst>
                <a:path w="117" h="117">
                  <a:moveTo>
                    <a:pt x="12" y="0"/>
                  </a:moveTo>
                  <a:lnTo>
                    <a:pt x="117" y="105"/>
                  </a:lnTo>
                  <a:lnTo>
                    <a:pt x="107" y="117"/>
                  </a:lnTo>
                  <a:lnTo>
                    <a:pt x="0" y="11"/>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1" name="Rectangle 114">
              <a:extLst>
                <a:ext uri="{FF2B5EF4-FFF2-40B4-BE49-F238E27FC236}">
                  <a16:creationId xmlns:a16="http://schemas.microsoft.com/office/drawing/2014/main" id="{6E9DC577-21E3-4D66-9993-7CD62B5B73FB}"/>
                </a:ext>
              </a:extLst>
            </p:cNvPr>
            <p:cNvSpPr>
              <a:spLocks noChangeArrowheads="1"/>
            </p:cNvSpPr>
            <p:nvPr/>
          </p:nvSpPr>
          <p:spPr bwMode="auto">
            <a:xfrm>
              <a:off x="3602038" y="752475"/>
              <a:ext cx="38100"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2" name="Freeform 115">
              <a:extLst>
                <a:ext uri="{FF2B5EF4-FFF2-40B4-BE49-F238E27FC236}">
                  <a16:creationId xmlns:a16="http://schemas.microsoft.com/office/drawing/2014/main" id="{59728FCC-2F04-49FD-807F-0BE902EEFA46}"/>
                </a:ext>
              </a:extLst>
            </p:cNvPr>
            <p:cNvSpPr>
              <a:spLocks/>
            </p:cNvSpPr>
            <p:nvPr/>
          </p:nvSpPr>
          <p:spPr bwMode="auto">
            <a:xfrm>
              <a:off x="3440113" y="768350"/>
              <a:ext cx="184150" cy="185737"/>
            </a:xfrm>
            <a:custGeom>
              <a:avLst/>
              <a:gdLst>
                <a:gd name="T0" fmla="*/ 0 w 116"/>
                <a:gd name="T1" fmla="*/ 105 h 117"/>
                <a:gd name="T2" fmla="*/ 104 w 116"/>
                <a:gd name="T3" fmla="*/ 0 h 117"/>
                <a:gd name="T4" fmla="*/ 116 w 116"/>
                <a:gd name="T5" fmla="*/ 11 h 117"/>
                <a:gd name="T6" fmla="*/ 10 w 116"/>
                <a:gd name="T7" fmla="*/ 117 h 117"/>
                <a:gd name="T8" fmla="*/ 0 w 116"/>
                <a:gd name="T9" fmla="*/ 105 h 117"/>
              </a:gdLst>
              <a:ahLst/>
              <a:cxnLst>
                <a:cxn ang="0">
                  <a:pos x="T0" y="T1"/>
                </a:cxn>
                <a:cxn ang="0">
                  <a:pos x="T2" y="T3"/>
                </a:cxn>
                <a:cxn ang="0">
                  <a:pos x="T4" y="T5"/>
                </a:cxn>
                <a:cxn ang="0">
                  <a:pos x="T6" y="T7"/>
                </a:cxn>
                <a:cxn ang="0">
                  <a:pos x="T8" y="T9"/>
                </a:cxn>
              </a:cxnLst>
              <a:rect l="0" t="0" r="r" b="b"/>
              <a:pathLst>
                <a:path w="116" h="117">
                  <a:moveTo>
                    <a:pt x="0" y="105"/>
                  </a:moveTo>
                  <a:lnTo>
                    <a:pt x="104" y="0"/>
                  </a:lnTo>
                  <a:lnTo>
                    <a:pt x="116" y="11"/>
                  </a:lnTo>
                  <a:lnTo>
                    <a:pt x="10"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3" name="Freeform 116">
              <a:extLst>
                <a:ext uri="{FF2B5EF4-FFF2-40B4-BE49-F238E27FC236}">
                  <a16:creationId xmlns:a16="http://schemas.microsoft.com/office/drawing/2014/main" id="{44A1446D-B918-4420-A459-56138715034C}"/>
                </a:ext>
              </a:extLst>
            </p:cNvPr>
            <p:cNvSpPr>
              <a:spLocks/>
            </p:cNvSpPr>
            <p:nvPr/>
          </p:nvSpPr>
          <p:spPr bwMode="auto">
            <a:xfrm>
              <a:off x="3440113" y="768350"/>
              <a:ext cx="184150" cy="185737"/>
            </a:xfrm>
            <a:custGeom>
              <a:avLst/>
              <a:gdLst>
                <a:gd name="T0" fmla="*/ 10 w 116"/>
                <a:gd name="T1" fmla="*/ 0 h 117"/>
                <a:gd name="T2" fmla="*/ 116 w 116"/>
                <a:gd name="T3" fmla="*/ 105 h 117"/>
                <a:gd name="T4" fmla="*/ 104 w 116"/>
                <a:gd name="T5" fmla="*/ 117 h 117"/>
                <a:gd name="T6" fmla="*/ 0 w 116"/>
                <a:gd name="T7" fmla="*/ 11 h 117"/>
                <a:gd name="T8" fmla="*/ 10 w 116"/>
                <a:gd name="T9" fmla="*/ 0 h 117"/>
              </a:gdLst>
              <a:ahLst/>
              <a:cxnLst>
                <a:cxn ang="0">
                  <a:pos x="T0" y="T1"/>
                </a:cxn>
                <a:cxn ang="0">
                  <a:pos x="T2" y="T3"/>
                </a:cxn>
                <a:cxn ang="0">
                  <a:pos x="T4" y="T5"/>
                </a:cxn>
                <a:cxn ang="0">
                  <a:pos x="T6" y="T7"/>
                </a:cxn>
                <a:cxn ang="0">
                  <a:pos x="T8" y="T9"/>
                </a:cxn>
              </a:cxnLst>
              <a:rect l="0" t="0" r="r" b="b"/>
              <a:pathLst>
                <a:path w="116" h="117">
                  <a:moveTo>
                    <a:pt x="10" y="0"/>
                  </a:moveTo>
                  <a:lnTo>
                    <a:pt x="116" y="105"/>
                  </a:lnTo>
                  <a:lnTo>
                    <a:pt x="104" y="117"/>
                  </a:lnTo>
                  <a:lnTo>
                    <a:pt x="0" y="11"/>
                  </a:lnTo>
                  <a:lnTo>
                    <a:pt x="1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4" name="Rectangle 117">
              <a:extLst>
                <a:ext uri="{FF2B5EF4-FFF2-40B4-BE49-F238E27FC236}">
                  <a16:creationId xmlns:a16="http://schemas.microsoft.com/office/drawing/2014/main" id="{AADC5436-87CD-48D8-ACF7-3E0F37A16231}"/>
                </a:ext>
              </a:extLst>
            </p:cNvPr>
            <p:cNvSpPr>
              <a:spLocks noChangeArrowheads="1"/>
            </p:cNvSpPr>
            <p:nvPr/>
          </p:nvSpPr>
          <p:spPr bwMode="auto">
            <a:xfrm>
              <a:off x="3427413" y="752475"/>
              <a:ext cx="38100"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5" name="Freeform 118">
              <a:extLst>
                <a:ext uri="{FF2B5EF4-FFF2-40B4-BE49-F238E27FC236}">
                  <a16:creationId xmlns:a16="http://schemas.microsoft.com/office/drawing/2014/main" id="{4D0E9D2F-48DC-48D3-8FE4-07713550F733}"/>
                </a:ext>
              </a:extLst>
            </p:cNvPr>
            <p:cNvSpPr>
              <a:spLocks/>
            </p:cNvSpPr>
            <p:nvPr/>
          </p:nvSpPr>
          <p:spPr bwMode="auto">
            <a:xfrm>
              <a:off x="3260725" y="768350"/>
              <a:ext cx="188913" cy="185737"/>
            </a:xfrm>
            <a:custGeom>
              <a:avLst/>
              <a:gdLst>
                <a:gd name="T0" fmla="*/ 0 w 119"/>
                <a:gd name="T1" fmla="*/ 105 h 117"/>
                <a:gd name="T2" fmla="*/ 107 w 119"/>
                <a:gd name="T3" fmla="*/ 0 h 117"/>
                <a:gd name="T4" fmla="*/ 119 w 119"/>
                <a:gd name="T5" fmla="*/ 11 h 117"/>
                <a:gd name="T6" fmla="*/ 12 w 119"/>
                <a:gd name="T7" fmla="*/ 117 h 117"/>
                <a:gd name="T8" fmla="*/ 0 w 119"/>
                <a:gd name="T9" fmla="*/ 105 h 117"/>
              </a:gdLst>
              <a:ahLst/>
              <a:cxnLst>
                <a:cxn ang="0">
                  <a:pos x="T0" y="T1"/>
                </a:cxn>
                <a:cxn ang="0">
                  <a:pos x="T2" y="T3"/>
                </a:cxn>
                <a:cxn ang="0">
                  <a:pos x="T4" y="T5"/>
                </a:cxn>
                <a:cxn ang="0">
                  <a:pos x="T6" y="T7"/>
                </a:cxn>
                <a:cxn ang="0">
                  <a:pos x="T8" y="T9"/>
                </a:cxn>
              </a:cxnLst>
              <a:rect l="0" t="0" r="r" b="b"/>
              <a:pathLst>
                <a:path w="119" h="117">
                  <a:moveTo>
                    <a:pt x="0" y="105"/>
                  </a:moveTo>
                  <a:lnTo>
                    <a:pt x="107" y="0"/>
                  </a:lnTo>
                  <a:lnTo>
                    <a:pt x="119" y="11"/>
                  </a:lnTo>
                  <a:lnTo>
                    <a:pt x="12"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6" name="Freeform 119">
              <a:extLst>
                <a:ext uri="{FF2B5EF4-FFF2-40B4-BE49-F238E27FC236}">
                  <a16:creationId xmlns:a16="http://schemas.microsoft.com/office/drawing/2014/main" id="{A472EDF8-7731-48DE-935E-DE77A1DE8323}"/>
                </a:ext>
              </a:extLst>
            </p:cNvPr>
            <p:cNvSpPr>
              <a:spLocks/>
            </p:cNvSpPr>
            <p:nvPr/>
          </p:nvSpPr>
          <p:spPr bwMode="auto">
            <a:xfrm>
              <a:off x="3260725" y="768350"/>
              <a:ext cx="188913" cy="185737"/>
            </a:xfrm>
            <a:custGeom>
              <a:avLst/>
              <a:gdLst>
                <a:gd name="T0" fmla="*/ 12 w 119"/>
                <a:gd name="T1" fmla="*/ 0 h 117"/>
                <a:gd name="T2" fmla="*/ 119 w 119"/>
                <a:gd name="T3" fmla="*/ 105 h 117"/>
                <a:gd name="T4" fmla="*/ 107 w 119"/>
                <a:gd name="T5" fmla="*/ 117 h 117"/>
                <a:gd name="T6" fmla="*/ 0 w 119"/>
                <a:gd name="T7" fmla="*/ 11 h 117"/>
                <a:gd name="T8" fmla="*/ 12 w 119"/>
                <a:gd name="T9" fmla="*/ 0 h 117"/>
              </a:gdLst>
              <a:ahLst/>
              <a:cxnLst>
                <a:cxn ang="0">
                  <a:pos x="T0" y="T1"/>
                </a:cxn>
                <a:cxn ang="0">
                  <a:pos x="T2" y="T3"/>
                </a:cxn>
                <a:cxn ang="0">
                  <a:pos x="T4" y="T5"/>
                </a:cxn>
                <a:cxn ang="0">
                  <a:pos x="T6" y="T7"/>
                </a:cxn>
                <a:cxn ang="0">
                  <a:pos x="T8" y="T9"/>
                </a:cxn>
              </a:cxnLst>
              <a:rect l="0" t="0" r="r" b="b"/>
              <a:pathLst>
                <a:path w="119" h="117">
                  <a:moveTo>
                    <a:pt x="12" y="0"/>
                  </a:moveTo>
                  <a:lnTo>
                    <a:pt x="119" y="105"/>
                  </a:lnTo>
                  <a:lnTo>
                    <a:pt x="107" y="117"/>
                  </a:lnTo>
                  <a:lnTo>
                    <a:pt x="0" y="11"/>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7" name="Rectangle 120">
              <a:extLst>
                <a:ext uri="{FF2B5EF4-FFF2-40B4-BE49-F238E27FC236}">
                  <a16:creationId xmlns:a16="http://schemas.microsoft.com/office/drawing/2014/main" id="{3A8ADDFA-5CBA-4993-969B-B1CE9ED623B3}"/>
                </a:ext>
              </a:extLst>
            </p:cNvPr>
            <p:cNvSpPr>
              <a:spLocks noChangeArrowheads="1"/>
            </p:cNvSpPr>
            <p:nvPr/>
          </p:nvSpPr>
          <p:spPr bwMode="auto">
            <a:xfrm>
              <a:off x="3251200" y="752475"/>
              <a:ext cx="34925"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8" name="Freeform 121">
              <a:extLst>
                <a:ext uri="{FF2B5EF4-FFF2-40B4-BE49-F238E27FC236}">
                  <a16:creationId xmlns:a16="http://schemas.microsoft.com/office/drawing/2014/main" id="{D1C253EF-87ED-4D24-9DC3-88D4215B9CA1}"/>
                </a:ext>
              </a:extLst>
            </p:cNvPr>
            <p:cNvSpPr>
              <a:spLocks/>
            </p:cNvSpPr>
            <p:nvPr/>
          </p:nvSpPr>
          <p:spPr bwMode="auto">
            <a:xfrm>
              <a:off x="3086100" y="768350"/>
              <a:ext cx="184150" cy="185737"/>
            </a:xfrm>
            <a:custGeom>
              <a:avLst/>
              <a:gdLst>
                <a:gd name="T0" fmla="*/ 0 w 116"/>
                <a:gd name="T1" fmla="*/ 105 h 117"/>
                <a:gd name="T2" fmla="*/ 106 w 116"/>
                <a:gd name="T3" fmla="*/ 0 h 117"/>
                <a:gd name="T4" fmla="*/ 116 w 116"/>
                <a:gd name="T5" fmla="*/ 11 h 117"/>
                <a:gd name="T6" fmla="*/ 12 w 116"/>
                <a:gd name="T7" fmla="*/ 117 h 117"/>
                <a:gd name="T8" fmla="*/ 0 w 116"/>
                <a:gd name="T9" fmla="*/ 105 h 117"/>
              </a:gdLst>
              <a:ahLst/>
              <a:cxnLst>
                <a:cxn ang="0">
                  <a:pos x="T0" y="T1"/>
                </a:cxn>
                <a:cxn ang="0">
                  <a:pos x="T2" y="T3"/>
                </a:cxn>
                <a:cxn ang="0">
                  <a:pos x="T4" y="T5"/>
                </a:cxn>
                <a:cxn ang="0">
                  <a:pos x="T6" y="T7"/>
                </a:cxn>
                <a:cxn ang="0">
                  <a:pos x="T8" y="T9"/>
                </a:cxn>
              </a:cxnLst>
              <a:rect l="0" t="0" r="r" b="b"/>
              <a:pathLst>
                <a:path w="116" h="117">
                  <a:moveTo>
                    <a:pt x="0" y="105"/>
                  </a:moveTo>
                  <a:lnTo>
                    <a:pt x="106" y="0"/>
                  </a:lnTo>
                  <a:lnTo>
                    <a:pt x="116" y="11"/>
                  </a:lnTo>
                  <a:lnTo>
                    <a:pt x="12"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9" name="Freeform 122">
              <a:extLst>
                <a:ext uri="{FF2B5EF4-FFF2-40B4-BE49-F238E27FC236}">
                  <a16:creationId xmlns:a16="http://schemas.microsoft.com/office/drawing/2014/main" id="{062AEF8F-7618-4714-B045-047397A16F54}"/>
                </a:ext>
              </a:extLst>
            </p:cNvPr>
            <p:cNvSpPr>
              <a:spLocks/>
            </p:cNvSpPr>
            <p:nvPr/>
          </p:nvSpPr>
          <p:spPr bwMode="auto">
            <a:xfrm>
              <a:off x="3086100" y="768350"/>
              <a:ext cx="184150" cy="185737"/>
            </a:xfrm>
            <a:custGeom>
              <a:avLst/>
              <a:gdLst>
                <a:gd name="T0" fmla="*/ 12 w 116"/>
                <a:gd name="T1" fmla="*/ 0 h 117"/>
                <a:gd name="T2" fmla="*/ 116 w 116"/>
                <a:gd name="T3" fmla="*/ 105 h 117"/>
                <a:gd name="T4" fmla="*/ 106 w 116"/>
                <a:gd name="T5" fmla="*/ 117 h 117"/>
                <a:gd name="T6" fmla="*/ 0 w 116"/>
                <a:gd name="T7" fmla="*/ 11 h 117"/>
                <a:gd name="T8" fmla="*/ 12 w 116"/>
                <a:gd name="T9" fmla="*/ 0 h 117"/>
              </a:gdLst>
              <a:ahLst/>
              <a:cxnLst>
                <a:cxn ang="0">
                  <a:pos x="T0" y="T1"/>
                </a:cxn>
                <a:cxn ang="0">
                  <a:pos x="T2" y="T3"/>
                </a:cxn>
                <a:cxn ang="0">
                  <a:pos x="T4" y="T5"/>
                </a:cxn>
                <a:cxn ang="0">
                  <a:pos x="T6" y="T7"/>
                </a:cxn>
                <a:cxn ang="0">
                  <a:pos x="T8" y="T9"/>
                </a:cxn>
              </a:cxnLst>
              <a:rect l="0" t="0" r="r" b="b"/>
              <a:pathLst>
                <a:path w="116" h="117">
                  <a:moveTo>
                    <a:pt x="12" y="0"/>
                  </a:moveTo>
                  <a:lnTo>
                    <a:pt x="116" y="105"/>
                  </a:lnTo>
                  <a:lnTo>
                    <a:pt x="106" y="117"/>
                  </a:lnTo>
                  <a:lnTo>
                    <a:pt x="0" y="11"/>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0" name="Rectangle 123">
              <a:extLst>
                <a:ext uri="{FF2B5EF4-FFF2-40B4-BE49-F238E27FC236}">
                  <a16:creationId xmlns:a16="http://schemas.microsoft.com/office/drawing/2014/main" id="{542FD34D-2296-4664-B4FE-5BB07577234A}"/>
                </a:ext>
              </a:extLst>
            </p:cNvPr>
            <p:cNvSpPr>
              <a:spLocks noChangeArrowheads="1"/>
            </p:cNvSpPr>
            <p:nvPr/>
          </p:nvSpPr>
          <p:spPr bwMode="auto">
            <a:xfrm>
              <a:off x="3952875" y="2192338"/>
              <a:ext cx="736600" cy="2428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1" name="Rectangle 124">
              <a:extLst>
                <a:ext uri="{FF2B5EF4-FFF2-40B4-BE49-F238E27FC236}">
                  <a16:creationId xmlns:a16="http://schemas.microsoft.com/office/drawing/2014/main" id="{26A8FEB6-3DAC-421A-BC90-006925DFF2C8}"/>
                </a:ext>
              </a:extLst>
            </p:cNvPr>
            <p:cNvSpPr>
              <a:spLocks noChangeArrowheads="1"/>
            </p:cNvSpPr>
            <p:nvPr/>
          </p:nvSpPr>
          <p:spPr bwMode="auto">
            <a:xfrm>
              <a:off x="3175" y="695325"/>
              <a:ext cx="206375" cy="6762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2" name="Freeform 125">
              <a:extLst>
                <a:ext uri="{FF2B5EF4-FFF2-40B4-BE49-F238E27FC236}">
                  <a16:creationId xmlns:a16="http://schemas.microsoft.com/office/drawing/2014/main" id="{B6774275-A9EC-4A04-AE53-8A95FC5224B9}"/>
                </a:ext>
              </a:extLst>
            </p:cNvPr>
            <p:cNvSpPr>
              <a:spLocks/>
            </p:cNvSpPr>
            <p:nvPr/>
          </p:nvSpPr>
          <p:spPr bwMode="auto">
            <a:xfrm>
              <a:off x="752475" y="4430713"/>
              <a:ext cx="1154113" cy="207962"/>
            </a:xfrm>
            <a:custGeom>
              <a:avLst/>
              <a:gdLst>
                <a:gd name="T0" fmla="*/ 362 w 362"/>
                <a:gd name="T1" fmla="*/ 31 h 65"/>
                <a:gd name="T2" fmla="*/ 362 w 362"/>
                <a:gd name="T3" fmla="*/ 65 h 65"/>
                <a:gd name="T4" fmla="*/ 0 w 362"/>
                <a:gd name="T5" fmla="*/ 65 h 65"/>
                <a:gd name="T6" fmla="*/ 0 w 362"/>
                <a:gd name="T7" fmla="*/ 31 h 65"/>
                <a:gd name="T8" fmla="*/ 30 w 362"/>
                <a:gd name="T9" fmla="*/ 0 h 65"/>
                <a:gd name="T10" fmla="*/ 332 w 362"/>
                <a:gd name="T11" fmla="*/ 0 h 65"/>
                <a:gd name="T12" fmla="*/ 362 w 362"/>
                <a:gd name="T13" fmla="*/ 31 h 65"/>
              </a:gdLst>
              <a:ahLst/>
              <a:cxnLst>
                <a:cxn ang="0">
                  <a:pos x="T0" y="T1"/>
                </a:cxn>
                <a:cxn ang="0">
                  <a:pos x="T2" y="T3"/>
                </a:cxn>
                <a:cxn ang="0">
                  <a:pos x="T4" y="T5"/>
                </a:cxn>
                <a:cxn ang="0">
                  <a:pos x="T6" y="T7"/>
                </a:cxn>
                <a:cxn ang="0">
                  <a:pos x="T8" y="T9"/>
                </a:cxn>
                <a:cxn ang="0">
                  <a:pos x="T10" y="T11"/>
                </a:cxn>
                <a:cxn ang="0">
                  <a:pos x="T12" y="T13"/>
                </a:cxn>
              </a:cxnLst>
              <a:rect l="0" t="0" r="r" b="b"/>
              <a:pathLst>
                <a:path w="362" h="65">
                  <a:moveTo>
                    <a:pt x="362" y="31"/>
                  </a:moveTo>
                  <a:cubicBezTo>
                    <a:pt x="362" y="65"/>
                    <a:pt x="362" y="65"/>
                    <a:pt x="362" y="65"/>
                  </a:cubicBezTo>
                  <a:cubicBezTo>
                    <a:pt x="0" y="65"/>
                    <a:pt x="0" y="65"/>
                    <a:pt x="0" y="65"/>
                  </a:cubicBezTo>
                  <a:cubicBezTo>
                    <a:pt x="0" y="31"/>
                    <a:pt x="0" y="31"/>
                    <a:pt x="0" y="31"/>
                  </a:cubicBezTo>
                  <a:cubicBezTo>
                    <a:pt x="0" y="14"/>
                    <a:pt x="13" y="0"/>
                    <a:pt x="30" y="0"/>
                  </a:cubicBezTo>
                  <a:cubicBezTo>
                    <a:pt x="332" y="0"/>
                    <a:pt x="332" y="0"/>
                    <a:pt x="332" y="0"/>
                  </a:cubicBezTo>
                  <a:cubicBezTo>
                    <a:pt x="349" y="0"/>
                    <a:pt x="362" y="14"/>
                    <a:pt x="362" y="3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133" name="Rectangle 132">
            <a:extLst>
              <a:ext uri="{FF2B5EF4-FFF2-40B4-BE49-F238E27FC236}">
                <a16:creationId xmlns:a16="http://schemas.microsoft.com/office/drawing/2014/main" id="{29B7AB3E-6B5F-42B3-9E57-8633EC06F9E0}"/>
              </a:ext>
            </a:extLst>
          </p:cNvPr>
          <p:cNvSpPr/>
          <p:nvPr userDrawn="1"/>
        </p:nvSpPr>
        <p:spPr>
          <a:xfrm>
            <a:off x="272952" y="287255"/>
            <a:ext cx="368489" cy="7242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Rectangle 133">
            <a:extLst>
              <a:ext uri="{FF2B5EF4-FFF2-40B4-BE49-F238E27FC236}">
                <a16:creationId xmlns:a16="http://schemas.microsoft.com/office/drawing/2014/main" id="{CAF7A862-2343-40B9-BBA2-62AB9F6250A3}"/>
              </a:ext>
            </a:extLst>
          </p:cNvPr>
          <p:cNvSpPr/>
          <p:nvPr userDrawn="1"/>
        </p:nvSpPr>
        <p:spPr>
          <a:xfrm>
            <a:off x="-4" y="287254"/>
            <a:ext cx="191071" cy="7242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098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Style slide layou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5CA8D69A-BFC2-4B10-BE3B-DDECB81DE897}"/>
              </a:ext>
            </a:extLst>
          </p:cNvPr>
          <p:cNvSpPr>
            <a:spLocks noGrp="1"/>
          </p:cNvSpPr>
          <p:nvPr>
            <p:ph type="pic" idx="11" hasCustomPrompt="1"/>
          </p:nvPr>
        </p:nvSpPr>
        <p:spPr>
          <a:xfrm>
            <a:off x="1776545" y="1872070"/>
            <a:ext cx="3326678" cy="3326678"/>
          </a:xfrm>
          <a:prstGeom prst="diamond">
            <a:avLst/>
          </a:prstGeom>
          <a:solidFill>
            <a:schemeClr val="bg1">
              <a:lumMod val="95000"/>
            </a:schemeClr>
          </a:solidFill>
        </p:spPr>
        <p:txBody>
          <a:bodyPr anchor="ctr"/>
          <a:lstStyle>
            <a:lvl1pPr marL="0" indent="0" algn="ctr">
              <a:buNone/>
              <a:defRPr sz="1200" baseline="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852146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0_Style slide lay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4042BDB-2F8A-4632-BB44-DDEED52675C4}"/>
              </a:ext>
            </a:extLst>
          </p:cNvPr>
          <p:cNvSpPr/>
          <p:nvPr userDrawn="1"/>
        </p:nvSpPr>
        <p:spPr>
          <a:xfrm>
            <a:off x="5255664" y="3153398"/>
            <a:ext cx="6355221" cy="324610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a:extLst>
              <a:ext uri="{FF2B5EF4-FFF2-40B4-BE49-F238E27FC236}">
                <a16:creationId xmlns:a16="http://schemas.microsoft.com/office/drawing/2014/main" id="{5CA8D69A-BFC2-4B10-BE3B-DDECB81DE897}"/>
              </a:ext>
            </a:extLst>
          </p:cNvPr>
          <p:cNvSpPr>
            <a:spLocks noGrp="1"/>
          </p:cNvSpPr>
          <p:nvPr>
            <p:ph type="pic" idx="11" hasCustomPrompt="1"/>
          </p:nvPr>
        </p:nvSpPr>
        <p:spPr>
          <a:xfrm>
            <a:off x="588679" y="458495"/>
            <a:ext cx="9358626" cy="5369887"/>
          </a:xfrm>
          <a:prstGeom prst="rect">
            <a:avLst/>
          </a:prstGeom>
          <a:solidFill>
            <a:schemeClr val="bg1">
              <a:lumMod val="95000"/>
            </a:schemeClr>
          </a:solidFill>
        </p:spPr>
        <p:txBody>
          <a:bodyPr anchor="ctr"/>
          <a:lstStyle>
            <a:lvl1pPr marL="0" indent="0" algn="ctr">
              <a:buNone/>
              <a:defRPr sz="1200" baseline="0">
                <a:solidFill>
                  <a:schemeClr val="bg1"/>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18281792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1_Style slide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DBCEFD9-B163-48A4-AE71-5462FF7934D4}"/>
              </a:ext>
            </a:extLst>
          </p:cNvPr>
          <p:cNvSpPr/>
          <p:nvPr userDrawn="1"/>
        </p:nvSpPr>
        <p:spPr>
          <a:xfrm>
            <a:off x="-1" y="828942"/>
            <a:ext cx="4862557" cy="166372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a:extLst>
              <a:ext uri="{FF2B5EF4-FFF2-40B4-BE49-F238E27FC236}">
                <a16:creationId xmlns:a16="http://schemas.microsoft.com/office/drawing/2014/main" id="{5CA8D69A-BFC2-4B10-BE3B-DDECB81DE897}"/>
              </a:ext>
            </a:extLst>
          </p:cNvPr>
          <p:cNvSpPr>
            <a:spLocks noGrp="1"/>
          </p:cNvSpPr>
          <p:nvPr>
            <p:ph type="pic" idx="11" hasCustomPrompt="1"/>
          </p:nvPr>
        </p:nvSpPr>
        <p:spPr>
          <a:xfrm>
            <a:off x="503221" y="-3827"/>
            <a:ext cx="2666667" cy="5369887"/>
          </a:xfrm>
          <a:prstGeom prst="rect">
            <a:avLst/>
          </a:prstGeom>
          <a:solidFill>
            <a:schemeClr val="bg1">
              <a:lumMod val="95000"/>
            </a:schemeClr>
          </a:solidFill>
        </p:spPr>
        <p:txBody>
          <a:bodyPr anchor="ctr"/>
          <a:lstStyle>
            <a:lvl1pPr marL="0" indent="0" algn="ctr">
              <a:buNone/>
              <a:defRPr sz="1200" baseline="0">
                <a:solidFill>
                  <a:schemeClr val="bg1"/>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5" name="Picture Placeholder 2">
            <a:extLst>
              <a:ext uri="{FF2B5EF4-FFF2-40B4-BE49-F238E27FC236}">
                <a16:creationId xmlns:a16="http://schemas.microsoft.com/office/drawing/2014/main" id="{31CC093B-6E45-4870-AFC9-7DA7E6943FEA}"/>
              </a:ext>
            </a:extLst>
          </p:cNvPr>
          <p:cNvSpPr>
            <a:spLocks noGrp="1"/>
          </p:cNvSpPr>
          <p:nvPr>
            <p:ph type="pic" idx="12" hasCustomPrompt="1"/>
          </p:nvPr>
        </p:nvSpPr>
        <p:spPr>
          <a:xfrm>
            <a:off x="3774835" y="1488113"/>
            <a:ext cx="2666667" cy="5369887"/>
          </a:xfrm>
          <a:prstGeom prst="rect">
            <a:avLst/>
          </a:prstGeom>
          <a:solidFill>
            <a:schemeClr val="bg1">
              <a:lumMod val="95000"/>
            </a:schemeClr>
          </a:solidFill>
        </p:spPr>
        <p:txBody>
          <a:bodyPr anchor="ctr"/>
          <a:lstStyle>
            <a:lvl1pPr marL="0" indent="0" algn="ctr">
              <a:buNone/>
              <a:defRPr sz="1200" baseline="0">
                <a:solidFill>
                  <a:schemeClr val="bg1"/>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19958302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9_Style slide layout">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7893592F-B858-4F5A-87CA-4EFF78535447}"/>
              </a:ext>
            </a:extLst>
          </p:cNvPr>
          <p:cNvSpPr>
            <a:spLocks noGrp="1"/>
          </p:cNvSpPr>
          <p:nvPr>
            <p:ph type="pic" idx="14" hasCustomPrompt="1"/>
          </p:nvPr>
        </p:nvSpPr>
        <p:spPr>
          <a:xfrm>
            <a:off x="0" y="1183602"/>
            <a:ext cx="3512321" cy="5470055"/>
          </a:xfrm>
          <a:custGeom>
            <a:avLst/>
            <a:gdLst>
              <a:gd name="connsiteX0" fmla="*/ 0 w 2828662"/>
              <a:gd name="connsiteY0" fmla="*/ 0 h 4405331"/>
              <a:gd name="connsiteX1" fmla="*/ 2828662 w 2828662"/>
              <a:gd name="connsiteY1" fmla="*/ 2202666 h 4405331"/>
              <a:gd name="connsiteX2" fmla="*/ 0 w 2828662"/>
              <a:gd name="connsiteY2" fmla="*/ 4405331 h 4405331"/>
            </a:gdLst>
            <a:ahLst/>
            <a:cxnLst>
              <a:cxn ang="0">
                <a:pos x="connsiteX0" y="connsiteY0"/>
              </a:cxn>
              <a:cxn ang="0">
                <a:pos x="connsiteX1" y="connsiteY1"/>
              </a:cxn>
              <a:cxn ang="0">
                <a:pos x="connsiteX2" y="connsiteY2"/>
              </a:cxn>
            </a:cxnLst>
            <a:rect l="l" t="t" r="r" b="b"/>
            <a:pathLst>
              <a:path w="2828662" h="4405331">
                <a:moveTo>
                  <a:pt x="0" y="0"/>
                </a:moveTo>
                <a:lnTo>
                  <a:pt x="2828662" y="2202666"/>
                </a:lnTo>
                <a:lnTo>
                  <a:pt x="0" y="4405331"/>
                </a:lnTo>
                <a:close/>
              </a:path>
            </a:pathLst>
          </a:custGeom>
          <a:solidFill>
            <a:schemeClr val="bg1">
              <a:lumMod val="95000"/>
            </a:schemeClr>
          </a:solidFill>
          <a:ln w="12700">
            <a:noFill/>
          </a:ln>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endParaRPr lang="ko-KR" altLang="en-US" dirty="0"/>
          </a:p>
        </p:txBody>
      </p:sp>
      <p:sp>
        <p:nvSpPr>
          <p:cNvPr id="18" name="Freeform: Shape 17">
            <a:extLst>
              <a:ext uri="{FF2B5EF4-FFF2-40B4-BE49-F238E27FC236}">
                <a16:creationId xmlns:a16="http://schemas.microsoft.com/office/drawing/2014/main" id="{F2B7F1F1-7576-43C8-8B02-8D9D6595C6B6}"/>
              </a:ext>
            </a:extLst>
          </p:cNvPr>
          <p:cNvSpPr/>
          <p:nvPr userDrawn="1"/>
        </p:nvSpPr>
        <p:spPr>
          <a:xfrm rot="2283856">
            <a:off x="-1145000" y="3273775"/>
            <a:ext cx="9041918" cy="507660"/>
          </a:xfrm>
          <a:custGeom>
            <a:avLst/>
            <a:gdLst>
              <a:gd name="connsiteX0" fmla="*/ 0 w 8508719"/>
              <a:gd name="connsiteY0" fmla="*/ 0 h 507660"/>
              <a:gd name="connsiteX1" fmla="*/ 8508719 w 8508719"/>
              <a:gd name="connsiteY1" fmla="*/ 0 h 507660"/>
              <a:gd name="connsiteX2" fmla="*/ 8382750 w 8508719"/>
              <a:gd name="connsiteY2" fmla="*/ 507660 h 507660"/>
              <a:gd name="connsiteX3" fmla="*/ 397545 w 8508719"/>
              <a:gd name="connsiteY3" fmla="*/ 507660 h 507660"/>
            </a:gdLst>
            <a:ahLst/>
            <a:cxnLst>
              <a:cxn ang="0">
                <a:pos x="connsiteX0" y="connsiteY0"/>
              </a:cxn>
              <a:cxn ang="0">
                <a:pos x="connsiteX1" y="connsiteY1"/>
              </a:cxn>
              <a:cxn ang="0">
                <a:pos x="connsiteX2" y="connsiteY2"/>
              </a:cxn>
              <a:cxn ang="0">
                <a:pos x="connsiteX3" y="connsiteY3"/>
              </a:cxn>
            </a:cxnLst>
            <a:rect l="l" t="t" r="r" b="b"/>
            <a:pathLst>
              <a:path w="8508719" h="507660">
                <a:moveTo>
                  <a:pt x="0" y="0"/>
                </a:moveTo>
                <a:lnTo>
                  <a:pt x="8508719" y="0"/>
                </a:lnTo>
                <a:lnTo>
                  <a:pt x="8382750" y="507660"/>
                </a:lnTo>
                <a:lnTo>
                  <a:pt x="397545" y="50766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D8039C2-E1B0-4E55-85AC-2B71B79D8AE6}"/>
              </a:ext>
            </a:extLst>
          </p:cNvPr>
          <p:cNvSpPr/>
          <p:nvPr userDrawn="1"/>
        </p:nvSpPr>
        <p:spPr>
          <a:xfrm rot="19320000">
            <a:off x="6359981" y="2723208"/>
            <a:ext cx="7218431" cy="2018306"/>
          </a:xfrm>
          <a:custGeom>
            <a:avLst/>
            <a:gdLst>
              <a:gd name="connsiteX0" fmla="*/ 7218431 w 7218431"/>
              <a:gd name="connsiteY0" fmla="*/ 0 h 2018306"/>
              <a:gd name="connsiteX1" fmla="*/ 5641558 w 7218431"/>
              <a:gd name="connsiteY1" fmla="*/ 2018306 h 2018306"/>
              <a:gd name="connsiteX2" fmla="*/ 0 w 7218431"/>
              <a:gd name="connsiteY2" fmla="*/ 2018306 h 2018306"/>
              <a:gd name="connsiteX3" fmla="*/ 0 w 7218431"/>
              <a:gd name="connsiteY3" fmla="*/ 0 h 2018306"/>
              <a:gd name="connsiteX0" fmla="*/ 7218431 w 7218431"/>
              <a:gd name="connsiteY0" fmla="*/ 0 h 2018306"/>
              <a:gd name="connsiteX1" fmla="*/ 5641558 w 7218431"/>
              <a:gd name="connsiteY1" fmla="*/ 2018306 h 2018306"/>
              <a:gd name="connsiteX2" fmla="*/ 133423 w 7218431"/>
              <a:gd name="connsiteY2" fmla="*/ 2014099 h 2018306"/>
              <a:gd name="connsiteX3" fmla="*/ 0 w 7218431"/>
              <a:gd name="connsiteY3" fmla="*/ 0 h 2018306"/>
              <a:gd name="connsiteX4" fmla="*/ 7218431 w 7218431"/>
              <a:gd name="connsiteY4" fmla="*/ 0 h 2018306"/>
              <a:gd name="connsiteX0" fmla="*/ 7218431 w 7218431"/>
              <a:gd name="connsiteY0" fmla="*/ 0 h 2018306"/>
              <a:gd name="connsiteX1" fmla="*/ 5641558 w 7218431"/>
              <a:gd name="connsiteY1" fmla="*/ 2018306 h 2018306"/>
              <a:gd name="connsiteX2" fmla="*/ 131951 w 7218431"/>
              <a:gd name="connsiteY2" fmla="*/ 2002104 h 2018306"/>
              <a:gd name="connsiteX3" fmla="*/ 0 w 7218431"/>
              <a:gd name="connsiteY3" fmla="*/ 0 h 2018306"/>
              <a:gd name="connsiteX4" fmla="*/ 7218431 w 7218431"/>
              <a:gd name="connsiteY4" fmla="*/ 0 h 20183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8431" h="2018306">
                <a:moveTo>
                  <a:pt x="7218431" y="0"/>
                </a:moveTo>
                <a:lnTo>
                  <a:pt x="5641558" y="2018306"/>
                </a:lnTo>
                <a:lnTo>
                  <a:pt x="131951" y="2002104"/>
                </a:lnTo>
                <a:lnTo>
                  <a:pt x="0" y="0"/>
                </a:lnTo>
                <a:lnTo>
                  <a:pt x="7218431"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CC73BDD-47B2-4716-B34E-A2A208CF0460}"/>
              </a:ext>
            </a:extLst>
          </p:cNvPr>
          <p:cNvSpPr/>
          <p:nvPr userDrawn="1"/>
        </p:nvSpPr>
        <p:spPr>
          <a:xfrm rot="2283856">
            <a:off x="-1281243" y="3125602"/>
            <a:ext cx="10430561" cy="457200"/>
          </a:xfrm>
          <a:custGeom>
            <a:avLst/>
            <a:gdLst>
              <a:gd name="connsiteX0" fmla="*/ 0 w 9464629"/>
              <a:gd name="connsiteY0" fmla="*/ 0 h 457200"/>
              <a:gd name="connsiteX1" fmla="*/ 9464629 w 9464629"/>
              <a:gd name="connsiteY1" fmla="*/ 0 h 457200"/>
              <a:gd name="connsiteX2" fmla="*/ 9464629 w 9464629"/>
              <a:gd name="connsiteY2" fmla="*/ 19238 h 457200"/>
              <a:gd name="connsiteX3" fmla="*/ 9355955 w 9464629"/>
              <a:gd name="connsiteY3" fmla="*/ 457200 h 457200"/>
              <a:gd name="connsiteX4" fmla="*/ 358030 w 9464629"/>
              <a:gd name="connsiteY4" fmla="*/ 457200 h 457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64629" h="457200">
                <a:moveTo>
                  <a:pt x="0" y="0"/>
                </a:moveTo>
                <a:lnTo>
                  <a:pt x="9464629" y="0"/>
                </a:lnTo>
                <a:lnTo>
                  <a:pt x="9464629" y="19238"/>
                </a:lnTo>
                <a:lnTo>
                  <a:pt x="9355955" y="457200"/>
                </a:lnTo>
                <a:lnTo>
                  <a:pt x="358030" y="4572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a:extLst>
              <a:ext uri="{FF2B5EF4-FFF2-40B4-BE49-F238E27FC236}">
                <a16:creationId xmlns:a16="http://schemas.microsoft.com/office/drawing/2014/main" id="{5CA8D69A-BFC2-4B10-BE3B-DDECB81DE897}"/>
              </a:ext>
            </a:extLst>
          </p:cNvPr>
          <p:cNvSpPr>
            <a:spLocks noGrp="1"/>
          </p:cNvSpPr>
          <p:nvPr>
            <p:ph type="pic" idx="11" hasCustomPrompt="1"/>
          </p:nvPr>
        </p:nvSpPr>
        <p:spPr>
          <a:xfrm>
            <a:off x="-1" y="0"/>
            <a:ext cx="12209257" cy="5122817"/>
          </a:xfrm>
          <a:custGeom>
            <a:avLst/>
            <a:gdLst>
              <a:gd name="connsiteX0" fmla="*/ 0 w 13115109"/>
              <a:gd name="connsiteY0" fmla="*/ 5122817 h 10245634"/>
              <a:gd name="connsiteX1" fmla="*/ 6557555 w 13115109"/>
              <a:gd name="connsiteY1" fmla="*/ 0 h 10245634"/>
              <a:gd name="connsiteX2" fmla="*/ 13115109 w 13115109"/>
              <a:gd name="connsiteY2" fmla="*/ 5122817 h 10245634"/>
              <a:gd name="connsiteX3" fmla="*/ 6557555 w 13115109"/>
              <a:gd name="connsiteY3" fmla="*/ 10245634 h 10245634"/>
              <a:gd name="connsiteX4" fmla="*/ 0 w 13115109"/>
              <a:gd name="connsiteY4" fmla="*/ 5122817 h 10245634"/>
              <a:gd name="connsiteX0" fmla="*/ 0 w 13115109"/>
              <a:gd name="connsiteY0" fmla="*/ 5122817 h 10245634"/>
              <a:gd name="connsiteX1" fmla="*/ 6557555 w 13115109"/>
              <a:gd name="connsiteY1" fmla="*/ 0 h 10245634"/>
              <a:gd name="connsiteX2" fmla="*/ 13115109 w 13115109"/>
              <a:gd name="connsiteY2" fmla="*/ 5122817 h 10245634"/>
              <a:gd name="connsiteX3" fmla="*/ 12187881 w 13115109"/>
              <a:gd name="connsiteY3" fmla="*/ 5839509 h 10245634"/>
              <a:gd name="connsiteX4" fmla="*/ 6557555 w 13115109"/>
              <a:gd name="connsiteY4" fmla="*/ 10245634 h 10245634"/>
              <a:gd name="connsiteX5" fmla="*/ 0 w 13115109"/>
              <a:gd name="connsiteY5" fmla="*/ 5122817 h 10245634"/>
              <a:gd name="connsiteX0" fmla="*/ 0 w 13115109"/>
              <a:gd name="connsiteY0" fmla="*/ 5196957 h 10319774"/>
              <a:gd name="connsiteX1" fmla="*/ 6483415 w 13115109"/>
              <a:gd name="connsiteY1" fmla="*/ 0 h 10319774"/>
              <a:gd name="connsiteX2" fmla="*/ 13115109 w 13115109"/>
              <a:gd name="connsiteY2" fmla="*/ 5196957 h 10319774"/>
              <a:gd name="connsiteX3" fmla="*/ 12187881 w 13115109"/>
              <a:gd name="connsiteY3" fmla="*/ 5913649 h 10319774"/>
              <a:gd name="connsiteX4" fmla="*/ 6557555 w 13115109"/>
              <a:gd name="connsiteY4" fmla="*/ 10319774 h 10319774"/>
              <a:gd name="connsiteX5" fmla="*/ 0 w 13115109"/>
              <a:gd name="connsiteY5" fmla="*/ 5196957 h 10319774"/>
              <a:gd name="connsiteX0" fmla="*/ 0 w 13115109"/>
              <a:gd name="connsiteY0" fmla="*/ 0 h 5122817"/>
              <a:gd name="connsiteX1" fmla="*/ 13115109 w 13115109"/>
              <a:gd name="connsiteY1" fmla="*/ 0 h 5122817"/>
              <a:gd name="connsiteX2" fmla="*/ 12187881 w 13115109"/>
              <a:gd name="connsiteY2" fmla="*/ 716692 h 5122817"/>
              <a:gd name="connsiteX3" fmla="*/ 6557555 w 13115109"/>
              <a:gd name="connsiteY3" fmla="*/ 5122817 h 5122817"/>
              <a:gd name="connsiteX4" fmla="*/ 0 w 13115109"/>
              <a:gd name="connsiteY4" fmla="*/ 0 h 5122817"/>
              <a:gd name="connsiteX0" fmla="*/ 0 w 12200709"/>
              <a:gd name="connsiteY0" fmla="*/ 0 h 5122817"/>
              <a:gd name="connsiteX1" fmla="*/ 12200709 w 12200709"/>
              <a:gd name="connsiteY1" fmla="*/ 42729 h 5122817"/>
              <a:gd name="connsiteX2" fmla="*/ 12187881 w 12200709"/>
              <a:gd name="connsiteY2" fmla="*/ 716692 h 5122817"/>
              <a:gd name="connsiteX3" fmla="*/ 6557555 w 12200709"/>
              <a:gd name="connsiteY3" fmla="*/ 5122817 h 5122817"/>
              <a:gd name="connsiteX4" fmla="*/ 0 w 12200709"/>
              <a:gd name="connsiteY4" fmla="*/ 0 h 5122817"/>
              <a:gd name="connsiteX0" fmla="*/ 0 w 12192164"/>
              <a:gd name="connsiteY0" fmla="*/ 17092 h 5139909"/>
              <a:gd name="connsiteX1" fmla="*/ 12192164 w 12192164"/>
              <a:gd name="connsiteY1" fmla="*/ 0 h 5139909"/>
              <a:gd name="connsiteX2" fmla="*/ 12187881 w 12192164"/>
              <a:gd name="connsiteY2" fmla="*/ 733784 h 5139909"/>
              <a:gd name="connsiteX3" fmla="*/ 6557555 w 12192164"/>
              <a:gd name="connsiteY3" fmla="*/ 5139909 h 5139909"/>
              <a:gd name="connsiteX4" fmla="*/ 0 w 12192164"/>
              <a:gd name="connsiteY4" fmla="*/ 17092 h 5139909"/>
              <a:gd name="connsiteX0" fmla="*/ 0 w 12188071"/>
              <a:gd name="connsiteY0" fmla="*/ 0 h 5122817"/>
              <a:gd name="connsiteX1" fmla="*/ 12183619 w 12188071"/>
              <a:gd name="connsiteY1" fmla="*/ 0 h 5122817"/>
              <a:gd name="connsiteX2" fmla="*/ 12187881 w 12188071"/>
              <a:gd name="connsiteY2" fmla="*/ 716692 h 5122817"/>
              <a:gd name="connsiteX3" fmla="*/ 6557555 w 12188071"/>
              <a:gd name="connsiteY3" fmla="*/ 5122817 h 5122817"/>
              <a:gd name="connsiteX4" fmla="*/ 0 w 12188071"/>
              <a:gd name="connsiteY4" fmla="*/ 0 h 5122817"/>
              <a:gd name="connsiteX0" fmla="*/ 0 w 12209257"/>
              <a:gd name="connsiteY0" fmla="*/ 0 h 5122817"/>
              <a:gd name="connsiteX1" fmla="*/ 12209257 w 12209257"/>
              <a:gd name="connsiteY1" fmla="*/ 0 h 5122817"/>
              <a:gd name="connsiteX2" fmla="*/ 12187881 w 12209257"/>
              <a:gd name="connsiteY2" fmla="*/ 716692 h 5122817"/>
              <a:gd name="connsiteX3" fmla="*/ 6557555 w 12209257"/>
              <a:gd name="connsiteY3" fmla="*/ 5122817 h 5122817"/>
              <a:gd name="connsiteX4" fmla="*/ 0 w 12209257"/>
              <a:gd name="connsiteY4" fmla="*/ 0 h 5122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09257" h="5122817">
                <a:moveTo>
                  <a:pt x="0" y="0"/>
                </a:moveTo>
                <a:lnTo>
                  <a:pt x="12209257" y="0"/>
                </a:lnTo>
                <a:cubicBezTo>
                  <a:pt x="12207829" y="244595"/>
                  <a:pt x="12189309" y="472097"/>
                  <a:pt x="12187881" y="716692"/>
                </a:cubicBezTo>
                <a:lnTo>
                  <a:pt x="6557555" y="5122817"/>
                </a:lnTo>
                <a:lnTo>
                  <a:pt x="0" y="0"/>
                </a:lnTo>
                <a:close/>
              </a:path>
            </a:pathLst>
          </a:custGeom>
          <a:solidFill>
            <a:schemeClr val="bg1">
              <a:lumMod val="95000"/>
            </a:schemeClr>
          </a:solidFill>
        </p:spPr>
        <p:txBody>
          <a:bodyPr anchor="ctr"/>
          <a:lstStyle>
            <a:lvl1pPr marL="0" indent="0" algn="ctr">
              <a:buNone/>
              <a:defRPr sz="1200" baseline="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33261847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B31F48C-B68C-4AA3-A327-D4E232CCC4D2}"/>
              </a:ext>
            </a:extLst>
          </p:cNvPr>
          <p:cNvSpPr/>
          <p:nvPr userDrawn="1"/>
        </p:nvSpPr>
        <p:spPr>
          <a:xfrm>
            <a:off x="7570177" y="551723"/>
            <a:ext cx="3436232" cy="5152744"/>
          </a:xfrm>
          <a:prstGeom prst="rect">
            <a:avLst/>
          </a:prstGeom>
          <a:noFill/>
          <a:ln w="889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5" name="Picture Placeholder 2">
            <a:extLst>
              <a:ext uri="{FF2B5EF4-FFF2-40B4-BE49-F238E27FC236}">
                <a16:creationId xmlns:a16="http://schemas.microsoft.com/office/drawing/2014/main" id="{B87D57F6-B3F3-4B57-BA8C-5AE6983ACFCC}"/>
              </a:ext>
            </a:extLst>
          </p:cNvPr>
          <p:cNvSpPr>
            <a:spLocks noGrp="1"/>
          </p:cNvSpPr>
          <p:nvPr>
            <p:ph type="pic" idx="14" hasCustomPrompt="1"/>
          </p:nvPr>
        </p:nvSpPr>
        <p:spPr>
          <a:xfrm>
            <a:off x="6972300" y="1144427"/>
            <a:ext cx="3436232" cy="5152743"/>
          </a:xfrm>
          <a:prstGeom prst="rect">
            <a:avLst/>
          </a:prstGeom>
          <a:solidFill>
            <a:schemeClr val="bg1">
              <a:lumMod val="95000"/>
            </a:schemeClr>
          </a:solidFill>
          <a:ln w="12700">
            <a:noFill/>
          </a:ln>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endParaRPr lang="ko-KR" altLang="en-US" dirty="0"/>
          </a:p>
        </p:txBody>
      </p:sp>
    </p:spTree>
    <p:extLst>
      <p:ext uri="{BB962C8B-B14F-4D97-AF65-F5344CB8AC3E}">
        <p14:creationId xmlns:p14="http://schemas.microsoft.com/office/powerpoint/2010/main" val="16697511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8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4" name="Picture Placeholder 2">
            <a:extLst>
              <a:ext uri="{FF2B5EF4-FFF2-40B4-BE49-F238E27FC236}">
                <a16:creationId xmlns:a16="http://schemas.microsoft.com/office/drawing/2014/main" id="{1DBA1EF6-0120-4FD9-94E5-779BB393F898}"/>
              </a:ext>
            </a:extLst>
          </p:cNvPr>
          <p:cNvSpPr>
            <a:spLocks noGrp="1"/>
          </p:cNvSpPr>
          <p:nvPr>
            <p:ph type="pic" idx="10" hasCustomPrompt="1"/>
          </p:nvPr>
        </p:nvSpPr>
        <p:spPr>
          <a:xfrm>
            <a:off x="905691" y="1825115"/>
            <a:ext cx="2269640" cy="2736304"/>
          </a:xfrm>
          <a:prstGeom prst="rect">
            <a:avLst/>
          </a:prstGeom>
          <a:solidFill>
            <a:schemeClr val="bg1">
              <a:lumMod val="95000"/>
            </a:schemeClr>
          </a:solidFill>
        </p:spPr>
        <p:txBody>
          <a:bodyPr anchor="ctr"/>
          <a:lstStyle>
            <a:lvl1pPr marL="0" indent="0" algn="ctr">
              <a:buNone/>
              <a:defRPr sz="1200" baseline="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15" name="Picture Placeholder 2">
            <a:extLst>
              <a:ext uri="{FF2B5EF4-FFF2-40B4-BE49-F238E27FC236}">
                <a16:creationId xmlns:a16="http://schemas.microsoft.com/office/drawing/2014/main" id="{CC104F0A-ED0B-4B03-BB73-35F8EF9C879D}"/>
              </a:ext>
            </a:extLst>
          </p:cNvPr>
          <p:cNvSpPr>
            <a:spLocks noGrp="1"/>
          </p:cNvSpPr>
          <p:nvPr>
            <p:ph type="pic" idx="11" hasCustomPrompt="1"/>
          </p:nvPr>
        </p:nvSpPr>
        <p:spPr>
          <a:xfrm>
            <a:off x="3615156" y="1825115"/>
            <a:ext cx="2269640" cy="2736304"/>
          </a:xfrm>
          <a:prstGeom prst="rect">
            <a:avLst/>
          </a:prstGeom>
          <a:solidFill>
            <a:schemeClr val="bg1">
              <a:lumMod val="95000"/>
            </a:schemeClr>
          </a:solidFill>
        </p:spPr>
        <p:txBody>
          <a:bodyPr anchor="ctr"/>
          <a:lstStyle>
            <a:lvl1pPr marL="0" indent="0" algn="ctr">
              <a:buNone/>
              <a:defRPr sz="1200" baseline="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16" name="Picture Placeholder 2">
            <a:extLst>
              <a:ext uri="{FF2B5EF4-FFF2-40B4-BE49-F238E27FC236}">
                <a16:creationId xmlns:a16="http://schemas.microsoft.com/office/drawing/2014/main" id="{3D72AD60-8A2A-4487-9377-E72F5DAF9591}"/>
              </a:ext>
            </a:extLst>
          </p:cNvPr>
          <p:cNvSpPr>
            <a:spLocks noGrp="1"/>
          </p:cNvSpPr>
          <p:nvPr>
            <p:ph type="pic" idx="12" hasCustomPrompt="1"/>
          </p:nvPr>
        </p:nvSpPr>
        <p:spPr>
          <a:xfrm>
            <a:off x="6324621" y="1825115"/>
            <a:ext cx="2269640" cy="2736304"/>
          </a:xfrm>
          <a:prstGeom prst="rect">
            <a:avLst/>
          </a:prstGeom>
          <a:solidFill>
            <a:schemeClr val="bg1">
              <a:lumMod val="95000"/>
            </a:schemeClr>
          </a:solidFill>
        </p:spPr>
        <p:txBody>
          <a:bodyPr anchor="ctr"/>
          <a:lstStyle>
            <a:lvl1pPr marL="0" indent="0" algn="ctr">
              <a:buNone/>
              <a:defRPr sz="1200" baseline="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17" name="Picture Placeholder 2">
            <a:extLst>
              <a:ext uri="{FF2B5EF4-FFF2-40B4-BE49-F238E27FC236}">
                <a16:creationId xmlns:a16="http://schemas.microsoft.com/office/drawing/2014/main" id="{45BC6D7C-2CF0-49D1-A2B8-C1EFBA0121D3}"/>
              </a:ext>
            </a:extLst>
          </p:cNvPr>
          <p:cNvSpPr>
            <a:spLocks noGrp="1"/>
          </p:cNvSpPr>
          <p:nvPr>
            <p:ph type="pic" idx="13" hasCustomPrompt="1"/>
          </p:nvPr>
        </p:nvSpPr>
        <p:spPr>
          <a:xfrm>
            <a:off x="9034358" y="1825115"/>
            <a:ext cx="2269640" cy="2736304"/>
          </a:xfrm>
          <a:prstGeom prst="rect">
            <a:avLst/>
          </a:prstGeom>
          <a:solidFill>
            <a:schemeClr val="bg1">
              <a:lumMod val="95000"/>
            </a:schemeClr>
          </a:solidFill>
        </p:spPr>
        <p:txBody>
          <a:bodyPr anchor="ctr"/>
          <a:lstStyle>
            <a:lvl1pPr marL="0" indent="0" algn="ctr">
              <a:buNone/>
              <a:defRPr sz="1200" baseline="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18" name="Rectangle 17">
            <a:extLst>
              <a:ext uri="{FF2B5EF4-FFF2-40B4-BE49-F238E27FC236}">
                <a16:creationId xmlns:a16="http://schemas.microsoft.com/office/drawing/2014/main" id="{37E2B474-D042-4F01-B278-52778C725B39}"/>
              </a:ext>
            </a:extLst>
          </p:cNvPr>
          <p:cNvSpPr/>
          <p:nvPr userDrawn="1"/>
        </p:nvSpPr>
        <p:spPr>
          <a:xfrm>
            <a:off x="905691" y="4561418"/>
            <a:ext cx="2269892" cy="16085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latin typeface="+mn-lt"/>
            </a:endParaRPr>
          </a:p>
        </p:txBody>
      </p:sp>
      <p:sp>
        <p:nvSpPr>
          <p:cNvPr id="19" name="Rectangle 18">
            <a:extLst>
              <a:ext uri="{FF2B5EF4-FFF2-40B4-BE49-F238E27FC236}">
                <a16:creationId xmlns:a16="http://schemas.microsoft.com/office/drawing/2014/main" id="{FB75FD73-E0B7-46DB-A8A2-DB3BEABFDC72}"/>
              </a:ext>
            </a:extLst>
          </p:cNvPr>
          <p:cNvSpPr/>
          <p:nvPr userDrawn="1"/>
        </p:nvSpPr>
        <p:spPr>
          <a:xfrm>
            <a:off x="3615176" y="4561418"/>
            <a:ext cx="2269892" cy="16085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latin typeface="+mn-lt"/>
            </a:endParaRPr>
          </a:p>
        </p:txBody>
      </p:sp>
      <p:sp>
        <p:nvSpPr>
          <p:cNvPr id="20" name="Rectangle 19">
            <a:extLst>
              <a:ext uri="{FF2B5EF4-FFF2-40B4-BE49-F238E27FC236}">
                <a16:creationId xmlns:a16="http://schemas.microsoft.com/office/drawing/2014/main" id="{1CD9A03F-A307-424B-822C-11AE6E934AEA}"/>
              </a:ext>
            </a:extLst>
          </p:cNvPr>
          <p:cNvSpPr/>
          <p:nvPr userDrawn="1"/>
        </p:nvSpPr>
        <p:spPr>
          <a:xfrm>
            <a:off x="6324642" y="4561418"/>
            <a:ext cx="2269892" cy="16085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latin typeface="+mn-lt"/>
            </a:endParaRPr>
          </a:p>
        </p:txBody>
      </p:sp>
      <p:sp>
        <p:nvSpPr>
          <p:cNvPr id="21" name="Rectangle 20">
            <a:extLst>
              <a:ext uri="{FF2B5EF4-FFF2-40B4-BE49-F238E27FC236}">
                <a16:creationId xmlns:a16="http://schemas.microsoft.com/office/drawing/2014/main" id="{DFBD4969-EFAC-4D12-9E84-0A6976D2641B}"/>
              </a:ext>
            </a:extLst>
          </p:cNvPr>
          <p:cNvSpPr/>
          <p:nvPr userDrawn="1"/>
        </p:nvSpPr>
        <p:spPr>
          <a:xfrm>
            <a:off x="9034106" y="4561418"/>
            <a:ext cx="2269892" cy="16085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latin typeface="+mn-lt"/>
            </a:endParaRPr>
          </a:p>
        </p:txBody>
      </p:sp>
      <p:sp>
        <p:nvSpPr>
          <p:cNvPr id="22" name="Rectangle 12">
            <a:extLst>
              <a:ext uri="{FF2B5EF4-FFF2-40B4-BE49-F238E27FC236}">
                <a16:creationId xmlns:a16="http://schemas.microsoft.com/office/drawing/2014/main" id="{4ECE345D-A446-47CA-92D2-945255192249}"/>
              </a:ext>
            </a:extLst>
          </p:cNvPr>
          <p:cNvSpPr/>
          <p:nvPr userDrawn="1"/>
        </p:nvSpPr>
        <p:spPr>
          <a:xfrm>
            <a:off x="905691" y="4561418"/>
            <a:ext cx="2269892" cy="10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latin typeface="+mn-lt"/>
            </a:endParaRPr>
          </a:p>
        </p:txBody>
      </p:sp>
      <p:sp>
        <p:nvSpPr>
          <p:cNvPr id="23" name="Rectangle 13">
            <a:extLst>
              <a:ext uri="{FF2B5EF4-FFF2-40B4-BE49-F238E27FC236}">
                <a16:creationId xmlns:a16="http://schemas.microsoft.com/office/drawing/2014/main" id="{1F8A95E2-762C-4F80-A59C-0186AD9AB293}"/>
              </a:ext>
            </a:extLst>
          </p:cNvPr>
          <p:cNvSpPr/>
          <p:nvPr userDrawn="1"/>
        </p:nvSpPr>
        <p:spPr>
          <a:xfrm>
            <a:off x="3615176" y="4561418"/>
            <a:ext cx="2269892" cy="10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latin typeface="+mn-lt"/>
            </a:endParaRPr>
          </a:p>
        </p:txBody>
      </p:sp>
      <p:sp>
        <p:nvSpPr>
          <p:cNvPr id="24" name="Rectangle 14">
            <a:extLst>
              <a:ext uri="{FF2B5EF4-FFF2-40B4-BE49-F238E27FC236}">
                <a16:creationId xmlns:a16="http://schemas.microsoft.com/office/drawing/2014/main" id="{8EC859B7-B374-4919-872B-1599240455F5}"/>
              </a:ext>
            </a:extLst>
          </p:cNvPr>
          <p:cNvSpPr/>
          <p:nvPr userDrawn="1"/>
        </p:nvSpPr>
        <p:spPr>
          <a:xfrm>
            <a:off x="6324642" y="4561418"/>
            <a:ext cx="2269892" cy="10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latin typeface="+mn-lt"/>
            </a:endParaRPr>
          </a:p>
        </p:txBody>
      </p:sp>
      <p:sp>
        <p:nvSpPr>
          <p:cNvPr id="25" name="Rectangle 15">
            <a:extLst>
              <a:ext uri="{FF2B5EF4-FFF2-40B4-BE49-F238E27FC236}">
                <a16:creationId xmlns:a16="http://schemas.microsoft.com/office/drawing/2014/main" id="{6A9C259D-41E4-4701-AC62-7C25AC824137}"/>
              </a:ext>
            </a:extLst>
          </p:cNvPr>
          <p:cNvSpPr/>
          <p:nvPr userDrawn="1"/>
        </p:nvSpPr>
        <p:spPr>
          <a:xfrm>
            <a:off x="9034106" y="4561418"/>
            <a:ext cx="2269892" cy="10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latin typeface="+mn-lt"/>
            </a:endParaRPr>
          </a:p>
        </p:txBody>
      </p:sp>
    </p:spTree>
    <p:extLst>
      <p:ext uri="{BB962C8B-B14F-4D97-AF65-F5344CB8AC3E}">
        <p14:creationId xmlns:p14="http://schemas.microsoft.com/office/powerpoint/2010/main" val="12813111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Section Break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7087758"/>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tyle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6637677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287255"/>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26460069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NG sets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123478"/>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PNG LAYOUT</a:t>
            </a:r>
          </a:p>
        </p:txBody>
      </p:sp>
    </p:spTree>
    <p:extLst>
      <p:ext uri="{BB962C8B-B14F-4D97-AF65-F5344CB8AC3E}">
        <p14:creationId xmlns:p14="http://schemas.microsoft.com/office/powerpoint/2010/main" val="14092188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Icon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123478"/>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
        <p:nvSpPr>
          <p:cNvPr id="3" name="Rounded Rectangle 2"/>
          <p:cNvSpPr/>
          <p:nvPr userDrawn="1"/>
        </p:nvSpPr>
        <p:spPr>
          <a:xfrm>
            <a:off x="354010" y="1131591"/>
            <a:ext cx="3560767" cy="5402561"/>
          </a:xfrm>
          <a:prstGeom prst="roundRect">
            <a:avLst>
              <a:gd name="adj" fmla="val 396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p>
        </p:txBody>
      </p:sp>
      <p:sp>
        <p:nvSpPr>
          <p:cNvPr id="4" name="Rounded Rectangle 3"/>
          <p:cNvSpPr/>
          <p:nvPr userDrawn="1"/>
        </p:nvSpPr>
        <p:spPr>
          <a:xfrm>
            <a:off x="531933" y="1347500"/>
            <a:ext cx="153868" cy="5015200"/>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bg1"/>
              </a:solidFill>
            </a:endParaRPr>
          </a:p>
        </p:txBody>
      </p:sp>
      <p:sp>
        <p:nvSpPr>
          <p:cNvPr id="5" name="Half Frame 4"/>
          <p:cNvSpPr/>
          <p:nvPr userDrawn="1"/>
        </p:nvSpPr>
        <p:spPr>
          <a:xfrm rot="5400000">
            <a:off x="3057177" y="1276653"/>
            <a:ext cx="685849" cy="685148"/>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tx1">
                  <a:lumMod val="85000"/>
                  <a:lumOff val="15000"/>
                </a:schemeClr>
              </a:solidFill>
            </a:endParaRPr>
          </a:p>
        </p:txBody>
      </p:sp>
      <p:sp>
        <p:nvSpPr>
          <p:cNvPr id="58" name="TextBox 57">
            <a:extLst>
              <a:ext uri="{FF2B5EF4-FFF2-40B4-BE49-F238E27FC236}">
                <a16:creationId xmlns:a16="http://schemas.microsoft.com/office/drawing/2014/main" id="{5644E8BB-F13A-4AE0-889E-633DE4143787}"/>
              </a:ext>
            </a:extLst>
          </p:cNvPr>
          <p:cNvSpPr txBox="1"/>
          <p:nvPr userDrawn="1"/>
        </p:nvSpPr>
        <p:spPr>
          <a:xfrm>
            <a:off x="711704" y="1637214"/>
            <a:ext cx="2232248" cy="523220"/>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Resize without losing quality</a:t>
            </a:r>
            <a:endParaRPr lang="ko-KR" altLang="en-US" sz="1400" b="1" dirty="0">
              <a:solidFill>
                <a:schemeClr val="bg1"/>
              </a:solidFill>
              <a:latin typeface="Arial" pitchFamily="34" charset="0"/>
              <a:cs typeface="Arial" pitchFamily="34" charset="0"/>
            </a:endParaRPr>
          </a:p>
        </p:txBody>
      </p:sp>
      <p:sp>
        <p:nvSpPr>
          <p:cNvPr id="59" name="TextBox 58">
            <a:extLst>
              <a:ext uri="{FF2B5EF4-FFF2-40B4-BE49-F238E27FC236}">
                <a16:creationId xmlns:a16="http://schemas.microsoft.com/office/drawing/2014/main" id="{F2CE2B8B-ED32-491A-95B2-D28904BC432C}"/>
              </a:ext>
            </a:extLst>
          </p:cNvPr>
          <p:cNvSpPr txBox="1"/>
          <p:nvPr userDrawn="1"/>
        </p:nvSpPr>
        <p:spPr>
          <a:xfrm>
            <a:off x="711704" y="2127463"/>
            <a:ext cx="2232248" cy="738664"/>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Change Fill Color &amp;</a:t>
            </a:r>
          </a:p>
          <a:p>
            <a:r>
              <a:rPr lang="en-US" altLang="ko-KR" sz="1400" b="1" dirty="0">
                <a:solidFill>
                  <a:schemeClr val="bg1"/>
                </a:solidFill>
                <a:latin typeface="Arial" pitchFamily="34" charset="0"/>
                <a:cs typeface="Arial" pitchFamily="34" charset="0"/>
              </a:rPr>
              <a:t>Line Color</a:t>
            </a:r>
            <a:endParaRPr lang="ko-KR" altLang="en-US" sz="1400" b="1" dirty="0">
              <a:solidFill>
                <a:schemeClr val="bg1"/>
              </a:solidFill>
              <a:latin typeface="Arial" pitchFamily="34" charset="0"/>
              <a:cs typeface="Arial" pitchFamily="34" charset="0"/>
            </a:endParaRPr>
          </a:p>
        </p:txBody>
      </p:sp>
      <p:sp>
        <p:nvSpPr>
          <p:cNvPr id="60" name="TextBox 59">
            <a:extLst>
              <a:ext uri="{FF2B5EF4-FFF2-40B4-BE49-F238E27FC236}">
                <a16:creationId xmlns:a16="http://schemas.microsoft.com/office/drawing/2014/main" id="{962A52DF-2523-4479-BFA3-B5ACE9887E1C}"/>
              </a:ext>
            </a:extLst>
          </p:cNvPr>
          <p:cNvSpPr txBox="1"/>
          <p:nvPr userDrawn="1"/>
        </p:nvSpPr>
        <p:spPr>
          <a:xfrm>
            <a:off x="721229" y="5808438"/>
            <a:ext cx="2232000" cy="307777"/>
          </a:xfrm>
          <a:prstGeom prst="rect">
            <a:avLst/>
          </a:prstGeom>
          <a:noFill/>
        </p:spPr>
        <p:txBody>
          <a:bodyPr wrap="square" rtlCol="0" anchor="ctr">
            <a:spAutoFit/>
          </a:bodyPr>
          <a:lstStyle/>
          <a:p>
            <a:r>
              <a:rPr lang="en-US" altLang="ko-KR" sz="1400" dirty="0">
                <a:solidFill>
                  <a:schemeClr val="bg1"/>
                </a:solidFill>
                <a:latin typeface="Arial" pitchFamily="34" charset="0"/>
                <a:cs typeface="Arial" pitchFamily="34" charset="0"/>
              </a:rPr>
              <a:t>www.allppt.com</a:t>
            </a:r>
            <a:endParaRPr lang="ko-KR" altLang="en-US" sz="1400" dirty="0">
              <a:solidFill>
                <a:schemeClr val="bg1"/>
              </a:solidFill>
              <a:latin typeface="Arial" pitchFamily="34" charset="0"/>
              <a:cs typeface="Arial" pitchFamily="34" charset="0"/>
            </a:endParaRPr>
          </a:p>
        </p:txBody>
      </p:sp>
      <p:sp>
        <p:nvSpPr>
          <p:cNvPr id="61" name="TextBox 60">
            <a:extLst>
              <a:ext uri="{FF2B5EF4-FFF2-40B4-BE49-F238E27FC236}">
                <a16:creationId xmlns:a16="http://schemas.microsoft.com/office/drawing/2014/main" id="{BAAC314F-E96A-4408-95DE-A70E9ED054AF}"/>
              </a:ext>
            </a:extLst>
          </p:cNvPr>
          <p:cNvSpPr txBox="1"/>
          <p:nvPr userDrawn="1"/>
        </p:nvSpPr>
        <p:spPr>
          <a:xfrm>
            <a:off x="721229" y="4450324"/>
            <a:ext cx="2717296" cy="1384995"/>
          </a:xfrm>
          <a:prstGeom prst="rect">
            <a:avLst/>
          </a:prstGeom>
          <a:noFill/>
        </p:spPr>
        <p:txBody>
          <a:bodyPr wrap="square" rtlCol="0" anchor="ctr">
            <a:spAutoFit/>
          </a:bodyPr>
          <a:lstStyle/>
          <a:p>
            <a:r>
              <a:rPr lang="en-US" altLang="ko-KR" sz="2800" b="1" dirty="0">
                <a:solidFill>
                  <a:schemeClr val="bg1"/>
                </a:solidFill>
                <a:latin typeface="+mn-lt"/>
                <a:ea typeface="+mn-ea"/>
                <a:cs typeface="Arial" pitchFamily="34" charset="0"/>
              </a:rPr>
              <a:t>FREE </a:t>
            </a:r>
          </a:p>
          <a:p>
            <a:r>
              <a:rPr lang="en-US" altLang="ko-KR" sz="2800" b="1" dirty="0">
                <a:solidFill>
                  <a:schemeClr val="bg1"/>
                </a:solidFill>
                <a:latin typeface="+mn-lt"/>
                <a:ea typeface="+mn-ea"/>
                <a:cs typeface="Arial" pitchFamily="34" charset="0"/>
              </a:rPr>
              <a:t>PPT TEMPLATES</a:t>
            </a:r>
          </a:p>
        </p:txBody>
      </p:sp>
    </p:spTree>
    <p:extLst>
      <p:ext uri="{BB962C8B-B14F-4D97-AF65-F5344CB8AC3E}">
        <p14:creationId xmlns:p14="http://schemas.microsoft.com/office/powerpoint/2010/main" val="8986015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ection Break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26015566"/>
      </p:ext>
    </p:extLst>
  </p:cSld>
  <p:clrMapOvr>
    <a:masterClrMapping/>
  </p:clrMapOvr>
  <p:extLst mod="1">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theme" Target="../theme/theme2.xml"/><Relationship Id="rId4"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31046580"/>
      </p:ext>
    </p:extLst>
  </p:cSld>
  <p:clrMap bg1="lt1" tx1="dk1" bg2="lt2" tx2="dk2" accent1="accent1" accent2="accent2" accent3="accent3" accent4="accent4" accent5="accent5" accent6="accent6" hlink="hlink" folHlink="folHlink"/>
  <p:sldLayoutIdLst>
    <p:sldLayoutId id="2147483683" r:id="rId1"/>
    <p:sldLayoutId id="2147483737" r:id="rId2"/>
    <p:sldLayoutId id="2147483738" r:id="rId3"/>
    <p:sldLayoutId id="2147483740" r:id="rId4"/>
    <p:sldLayoutId id="2147483743" r:id="rId5"/>
    <p:sldLayoutId id="2147483739" r:id="rId6"/>
    <p:sldLayoutId id="2147483741" r:id="rId7"/>
    <p:sldLayoutId id="2147483742" r:id="rId8"/>
    <p:sldLayoutId id="2147483655" r:id="rId9"/>
    <p:sldLayoutId id="2147483736" r:id="rId10"/>
    <p:sldLayoutId id="2147483731" r:id="rId11"/>
    <p:sldLayoutId id="2147483747" r:id="rId12"/>
    <p:sldLayoutId id="2147483750" r:id="rId13"/>
    <p:sldLayoutId id="2147483746" r:id="rId14"/>
    <p:sldLayoutId id="2147483745" r:id="rId15"/>
    <p:sldLayoutId id="2147483744" r:id="rId16"/>
    <p:sldLayoutId id="2147483735" r:id="rId17"/>
  </p:sldLayoutIdLst>
  <p:hf hdr="0" ftr="0" dt="0"/>
  <p:txStyles>
    <p:titleStyle>
      <a:lvl1pPr algn="l" defTabSz="914423"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23"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23" rtl="0" eaLnBrk="1" latinLnBrk="0" hangingPunct="1">
        <a:defRPr sz="1800" kern="1200">
          <a:solidFill>
            <a:schemeClr val="tx1"/>
          </a:solidFill>
          <a:latin typeface="+mn-lt"/>
          <a:ea typeface="+mn-ea"/>
          <a:cs typeface="+mn-cs"/>
        </a:defRPr>
      </a:lvl1pPr>
      <a:lvl2pPr marL="457212" algn="l" defTabSz="914423" rtl="0" eaLnBrk="1" latinLnBrk="0" hangingPunct="1">
        <a:defRPr sz="1800" kern="1200">
          <a:solidFill>
            <a:schemeClr val="tx1"/>
          </a:solidFill>
          <a:latin typeface="+mn-lt"/>
          <a:ea typeface="+mn-ea"/>
          <a:cs typeface="+mn-cs"/>
        </a:defRPr>
      </a:lvl2pPr>
      <a:lvl3pPr marL="914423" algn="l" defTabSz="914423" rtl="0" eaLnBrk="1" latinLnBrk="0" hangingPunct="1">
        <a:defRPr sz="1800" kern="1200">
          <a:solidFill>
            <a:schemeClr val="tx1"/>
          </a:solidFill>
          <a:latin typeface="+mn-lt"/>
          <a:ea typeface="+mn-ea"/>
          <a:cs typeface="+mn-cs"/>
        </a:defRPr>
      </a:lvl3pPr>
      <a:lvl4pPr marL="1371635" algn="l" defTabSz="914423" rtl="0" eaLnBrk="1" latinLnBrk="0" hangingPunct="1">
        <a:defRPr sz="1800" kern="1200">
          <a:solidFill>
            <a:schemeClr val="tx1"/>
          </a:solidFill>
          <a:latin typeface="+mn-lt"/>
          <a:ea typeface="+mn-ea"/>
          <a:cs typeface="+mn-cs"/>
        </a:defRPr>
      </a:lvl4pPr>
      <a:lvl5pPr marL="1828845" algn="l" defTabSz="914423" rtl="0" eaLnBrk="1" latinLnBrk="0" hangingPunct="1">
        <a:defRPr sz="1800" kern="1200">
          <a:solidFill>
            <a:schemeClr val="tx1"/>
          </a:solidFill>
          <a:latin typeface="+mn-lt"/>
          <a:ea typeface="+mn-ea"/>
          <a:cs typeface="+mn-cs"/>
        </a:defRPr>
      </a:lvl5pPr>
      <a:lvl6pPr marL="2286058" algn="l" defTabSz="914423" rtl="0" eaLnBrk="1" latinLnBrk="0" hangingPunct="1">
        <a:defRPr sz="1800" kern="1200">
          <a:solidFill>
            <a:schemeClr val="tx1"/>
          </a:solidFill>
          <a:latin typeface="+mn-lt"/>
          <a:ea typeface="+mn-ea"/>
          <a:cs typeface="+mn-cs"/>
        </a:defRPr>
      </a:lvl6pPr>
      <a:lvl7pPr marL="2743268" algn="l" defTabSz="914423" rtl="0" eaLnBrk="1" latinLnBrk="0" hangingPunct="1">
        <a:defRPr sz="1800" kern="1200">
          <a:solidFill>
            <a:schemeClr val="tx1"/>
          </a:solidFill>
          <a:latin typeface="+mn-lt"/>
          <a:ea typeface="+mn-ea"/>
          <a:cs typeface="+mn-cs"/>
        </a:defRPr>
      </a:lvl7pPr>
      <a:lvl8pPr marL="3200480" algn="l" defTabSz="914423" rtl="0" eaLnBrk="1" latinLnBrk="0" hangingPunct="1">
        <a:defRPr sz="1800" kern="1200">
          <a:solidFill>
            <a:schemeClr val="tx1"/>
          </a:solidFill>
          <a:latin typeface="+mn-lt"/>
          <a:ea typeface="+mn-ea"/>
          <a:cs typeface="+mn-cs"/>
        </a:defRPr>
      </a:lvl8pPr>
      <a:lvl9pPr marL="3657692" algn="l" defTabSz="914423"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70174220"/>
      </p:ext>
    </p:extLst>
  </p:cSld>
  <p:clrMap bg1="lt1" tx1="dk1" bg2="lt2" tx2="dk2" accent1="accent1" accent2="accent2" accent3="accent3" accent4="accent4" accent5="accent5" accent6="accent6" hlink="hlink" folHlink="folHlink"/>
  <p:sldLayoutIdLst>
    <p:sldLayoutId id="2147483686" r:id="rId1"/>
    <p:sldLayoutId id="2147483654" r:id="rId2"/>
    <p:sldLayoutId id="2147483656" r:id="rId3"/>
    <p:sldLayoutId id="2147483687" r:id="rId4"/>
  </p:sldLayoutIdLst>
  <p:hf hdr="0" ftr="0" dt="0"/>
  <p:txStyles>
    <p:titleStyle>
      <a:lvl1pPr algn="l" defTabSz="914423"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23"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23" rtl="0" eaLnBrk="1" latinLnBrk="0" hangingPunct="1">
        <a:defRPr sz="1800" kern="1200">
          <a:solidFill>
            <a:schemeClr val="tx1"/>
          </a:solidFill>
          <a:latin typeface="+mn-lt"/>
          <a:ea typeface="+mn-ea"/>
          <a:cs typeface="+mn-cs"/>
        </a:defRPr>
      </a:lvl1pPr>
      <a:lvl2pPr marL="457212" algn="l" defTabSz="914423" rtl="0" eaLnBrk="1" latinLnBrk="0" hangingPunct="1">
        <a:defRPr sz="1800" kern="1200">
          <a:solidFill>
            <a:schemeClr val="tx1"/>
          </a:solidFill>
          <a:latin typeface="+mn-lt"/>
          <a:ea typeface="+mn-ea"/>
          <a:cs typeface="+mn-cs"/>
        </a:defRPr>
      </a:lvl2pPr>
      <a:lvl3pPr marL="914423" algn="l" defTabSz="914423" rtl="0" eaLnBrk="1" latinLnBrk="0" hangingPunct="1">
        <a:defRPr sz="1800" kern="1200">
          <a:solidFill>
            <a:schemeClr val="tx1"/>
          </a:solidFill>
          <a:latin typeface="+mn-lt"/>
          <a:ea typeface="+mn-ea"/>
          <a:cs typeface="+mn-cs"/>
        </a:defRPr>
      </a:lvl3pPr>
      <a:lvl4pPr marL="1371635" algn="l" defTabSz="914423" rtl="0" eaLnBrk="1" latinLnBrk="0" hangingPunct="1">
        <a:defRPr sz="1800" kern="1200">
          <a:solidFill>
            <a:schemeClr val="tx1"/>
          </a:solidFill>
          <a:latin typeface="+mn-lt"/>
          <a:ea typeface="+mn-ea"/>
          <a:cs typeface="+mn-cs"/>
        </a:defRPr>
      </a:lvl4pPr>
      <a:lvl5pPr marL="1828845" algn="l" defTabSz="914423" rtl="0" eaLnBrk="1" latinLnBrk="0" hangingPunct="1">
        <a:defRPr sz="1800" kern="1200">
          <a:solidFill>
            <a:schemeClr val="tx1"/>
          </a:solidFill>
          <a:latin typeface="+mn-lt"/>
          <a:ea typeface="+mn-ea"/>
          <a:cs typeface="+mn-cs"/>
        </a:defRPr>
      </a:lvl5pPr>
      <a:lvl6pPr marL="2286058" algn="l" defTabSz="914423" rtl="0" eaLnBrk="1" latinLnBrk="0" hangingPunct="1">
        <a:defRPr sz="1800" kern="1200">
          <a:solidFill>
            <a:schemeClr val="tx1"/>
          </a:solidFill>
          <a:latin typeface="+mn-lt"/>
          <a:ea typeface="+mn-ea"/>
          <a:cs typeface="+mn-cs"/>
        </a:defRPr>
      </a:lvl6pPr>
      <a:lvl7pPr marL="2743268" algn="l" defTabSz="914423" rtl="0" eaLnBrk="1" latinLnBrk="0" hangingPunct="1">
        <a:defRPr sz="1800" kern="1200">
          <a:solidFill>
            <a:schemeClr val="tx1"/>
          </a:solidFill>
          <a:latin typeface="+mn-lt"/>
          <a:ea typeface="+mn-ea"/>
          <a:cs typeface="+mn-cs"/>
        </a:defRPr>
      </a:lvl7pPr>
      <a:lvl8pPr marL="3200480" algn="l" defTabSz="914423" rtl="0" eaLnBrk="1" latinLnBrk="0" hangingPunct="1">
        <a:defRPr sz="1800" kern="1200">
          <a:solidFill>
            <a:schemeClr val="tx1"/>
          </a:solidFill>
          <a:latin typeface="+mn-lt"/>
          <a:ea typeface="+mn-ea"/>
          <a:cs typeface="+mn-cs"/>
        </a:defRPr>
      </a:lvl8pPr>
      <a:lvl9pPr marL="3657692" algn="l" defTabSz="914423"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5178107"/>
      </p:ext>
    </p:extLst>
  </p:cSld>
  <p:clrMap bg1="lt1" tx1="dk1" bg2="lt2" tx2="dk2" accent1="accent1" accent2="accent2" accent3="accent3" accent4="accent4" accent5="accent5" accent6="accent6" hlink="hlink" folHlink="folHlink"/>
  <p:sldLayoutIdLst>
    <p:sldLayoutId id="2147483685" r:id="rId1"/>
  </p:sldLayoutIdLst>
  <p:hf hdr="0" ftr="0" dt="0"/>
  <p:txStyles>
    <p:titleStyle>
      <a:lvl1pPr algn="l" defTabSz="914423"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23"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23" rtl="0" eaLnBrk="1" latinLnBrk="0" hangingPunct="1">
        <a:defRPr sz="1800" kern="1200">
          <a:solidFill>
            <a:schemeClr val="tx1"/>
          </a:solidFill>
          <a:latin typeface="+mn-lt"/>
          <a:ea typeface="+mn-ea"/>
          <a:cs typeface="+mn-cs"/>
        </a:defRPr>
      </a:lvl1pPr>
      <a:lvl2pPr marL="457212" algn="l" defTabSz="914423" rtl="0" eaLnBrk="1" latinLnBrk="0" hangingPunct="1">
        <a:defRPr sz="1800" kern="1200">
          <a:solidFill>
            <a:schemeClr val="tx1"/>
          </a:solidFill>
          <a:latin typeface="+mn-lt"/>
          <a:ea typeface="+mn-ea"/>
          <a:cs typeface="+mn-cs"/>
        </a:defRPr>
      </a:lvl2pPr>
      <a:lvl3pPr marL="914423" algn="l" defTabSz="914423" rtl="0" eaLnBrk="1" latinLnBrk="0" hangingPunct="1">
        <a:defRPr sz="1800" kern="1200">
          <a:solidFill>
            <a:schemeClr val="tx1"/>
          </a:solidFill>
          <a:latin typeface="+mn-lt"/>
          <a:ea typeface="+mn-ea"/>
          <a:cs typeface="+mn-cs"/>
        </a:defRPr>
      </a:lvl3pPr>
      <a:lvl4pPr marL="1371635" algn="l" defTabSz="914423" rtl="0" eaLnBrk="1" latinLnBrk="0" hangingPunct="1">
        <a:defRPr sz="1800" kern="1200">
          <a:solidFill>
            <a:schemeClr val="tx1"/>
          </a:solidFill>
          <a:latin typeface="+mn-lt"/>
          <a:ea typeface="+mn-ea"/>
          <a:cs typeface="+mn-cs"/>
        </a:defRPr>
      </a:lvl4pPr>
      <a:lvl5pPr marL="1828845" algn="l" defTabSz="914423" rtl="0" eaLnBrk="1" latinLnBrk="0" hangingPunct="1">
        <a:defRPr sz="1800" kern="1200">
          <a:solidFill>
            <a:schemeClr val="tx1"/>
          </a:solidFill>
          <a:latin typeface="+mn-lt"/>
          <a:ea typeface="+mn-ea"/>
          <a:cs typeface="+mn-cs"/>
        </a:defRPr>
      </a:lvl5pPr>
      <a:lvl6pPr marL="2286058" algn="l" defTabSz="914423" rtl="0" eaLnBrk="1" latinLnBrk="0" hangingPunct="1">
        <a:defRPr sz="1800" kern="1200">
          <a:solidFill>
            <a:schemeClr val="tx1"/>
          </a:solidFill>
          <a:latin typeface="+mn-lt"/>
          <a:ea typeface="+mn-ea"/>
          <a:cs typeface="+mn-cs"/>
        </a:defRPr>
      </a:lvl6pPr>
      <a:lvl7pPr marL="2743268" algn="l" defTabSz="914423" rtl="0" eaLnBrk="1" latinLnBrk="0" hangingPunct="1">
        <a:defRPr sz="1800" kern="1200">
          <a:solidFill>
            <a:schemeClr val="tx1"/>
          </a:solidFill>
          <a:latin typeface="+mn-lt"/>
          <a:ea typeface="+mn-ea"/>
          <a:cs typeface="+mn-cs"/>
        </a:defRPr>
      </a:lvl7pPr>
      <a:lvl8pPr marL="3200480" algn="l" defTabSz="914423" rtl="0" eaLnBrk="1" latinLnBrk="0" hangingPunct="1">
        <a:defRPr sz="1800" kern="1200">
          <a:solidFill>
            <a:schemeClr val="tx1"/>
          </a:solidFill>
          <a:latin typeface="+mn-lt"/>
          <a:ea typeface="+mn-ea"/>
          <a:cs typeface="+mn-cs"/>
        </a:defRPr>
      </a:lvl8pPr>
      <a:lvl9pPr marL="3657692" algn="l" defTabSz="914423"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11.xml"/><Relationship Id="rId1" Type="http://schemas.openxmlformats.org/officeDocument/2006/relationships/slideLayout" Target="../slideLayouts/slideLayout10.xml"/><Relationship Id="rId4" Type="http://schemas.openxmlformats.org/officeDocument/2006/relationships/image" Target="../media/image13.emf"/></Relationships>
</file>

<file path=ppt/slides/_rels/slide12.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12.xml"/><Relationship Id="rId1" Type="http://schemas.openxmlformats.org/officeDocument/2006/relationships/slideLayout" Target="../slideLayouts/slideLayout10.xml"/><Relationship Id="rId4" Type="http://schemas.openxmlformats.org/officeDocument/2006/relationships/image" Target="../media/image15.emf"/></Relationships>
</file>

<file path=ppt/slides/_rels/slide13.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13.xml"/><Relationship Id="rId1" Type="http://schemas.openxmlformats.org/officeDocument/2006/relationships/slideLayout" Target="../slideLayouts/slideLayout10.xml"/><Relationship Id="rId4" Type="http://schemas.openxmlformats.org/officeDocument/2006/relationships/image" Target="../media/image17.emf"/></Relationships>
</file>

<file path=ppt/slides/_rels/slide14.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14.xml"/><Relationship Id="rId1" Type="http://schemas.openxmlformats.org/officeDocument/2006/relationships/slideLayout" Target="../slideLayouts/slideLayout10.xml"/><Relationship Id="rId5" Type="http://schemas.openxmlformats.org/officeDocument/2006/relationships/image" Target="../media/image19.emf"/><Relationship Id="rId4" Type="http://schemas.openxmlformats.org/officeDocument/2006/relationships/chart" Target="../charts/chart1.xml"/></Relationships>
</file>

<file path=ppt/slides/_rels/slide15.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15.xml"/><Relationship Id="rId1" Type="http://schemas.openxmlformats.org/officeDocument/2006/relationships/slideLayout" Target="../slideLayouts/slideLayout10.xml"/><Relationship Id="rId4" Type="http://schemas.openxmlformats.org/officeDocument/2006/relationships/image" Target="../media/image21.emf"/></Relationships>
</file>

<file path=ppt/slides/_rels/slide16.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16.xml"/><Relationship Id="rId1" Type="http://schemas.openxmlformats.org/officeDocument/2006/relationships/slideLayout" Target="../slideLayouts/slideLayout10.xml"/><Relationship Id="rId5" Type="http://schemas.openxmlformats.org/officeDocument/2006/relationships/image" Target="../media/image24.emf"/><Relationship Id="rId4" Type="http://schemas.openxmlformats.org/officeDocument/2006/relationships/image" Target="../media/image23.emf"/></Relationships>
</file>

<file path=ppt/slides/_rels/slide17.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17.xml"/><Relationship Id="rId1" Type="http://schemas.openxmlformats.org/officeDocument/2006/relationships/slideLayout" Target="../slideLayouts/slideLayout10.xml"/><Relationship Id="rId4" Type="http://schemas.openxmlformats.org/officeDocument/2006/relationships/image" Target="../media/image26.emf"/></Relationships>
</file>

<file path=ppt/slides/_rels/slide18.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18.xml"/><Relationship Id="rId1" Type="http://schemas.openxmlformats.org/officeDocument/2006/relationships/slideLayout" Target="../slideLayouts/slideLayout10.xml"/><Relationship Id="rId4" Type="http://schemas.openxmlformats.org/officeDocument/2006/relationships/image" Target="../media/image28.emf"/></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D26F5B22-F290-42E8-A061-2532E3CA4EC3}"/>
              </a:ext>
            </a:extLst>
          </p:cNvPr>
          <p:cNvSpPr>
            <a:spLocks/>
          </p:cNvSpPr>
          <p:nvPr/>
        </p:nvSpPr>
        <p:spPr bwMode="auto">
          <a:xfrm>
            <a:off x="-148" y="3617019"/>
            <a:ext cx="12192148" cy="3240980"/>
          </a:xfrm>
          <a:custGeom>
            <a:avLst/>
            <a:gdLst>
              <a:gd name="connsiteX0" fmla="*/ 5307865 w 12192148"/>
              <a:gd name="connsiteY0" fmla="*/ 0 h 3240980"/>
              <a:gd name="connsiteX1" fmla="*/ 5817217 w 12192148"/>
              <a:gd name="connsiteY1" fmla="*/ 0 h 3240980"/>
              <a:gd name="connsiteX2" fmla="*/ 5817217 w 12192148"/>
              <a:gd name="connsiteY2" fmla="*/ 697113 h 3240980"/>
              <a:gd name="connsiteX3" fmla="*/ 6190042 w 12192148"/>
              <a:gd name="connsiteY3" fmla="*/ 697113 h 3240980"/>
              <a:gd name="connsiteX4" fmla="*/ 6190042 w 12192148"/>
              <a:gd name="connsiteY4" fmla="*/ 1325570 h 3240980"/>
              <a:gd name="connsiteX5" fmla="*/ 6489353 w 12192148"/>
              <a:gd name="connsiteY5" fmla="*/ 1325570 h 3240980"/>
              <a:gd name="connsiteX6" fmla="*/ 6489353 w 12192148"/>
              <a:gd name="connsiteY6" fmla="*/ 1114324 h 3240980"/>
              <a:gd name="connsiteX7" fmla="*/ 6898935 w 12192148"/>
              <a:gd name="connsiteY7" fmla="*/ 1114324 h 3240980"/>
              <a:gd name="connsiteX8" fmla="*/ 6898935 w 12192148"/>
              <a:gd name="connsiteY8" fmla="*/ 348556 h 3240980"/>
              <a:gd name="connsiteX9" fmla="*/ 7219249 w 12192148"/>
              <a:gd name="connsiteY9" fmla="*/ 348556 h 3240980"/>
              <a:gd name="connsiteX10" fmla="*/ 7219249 w 12192148"/>
              <a:gd name="connsiteY10" fmla="*/ 1093199 h 3240980"/>
              <a:gd name="connsiteX11" fmla="*/ 7413539 w 12192148"/>
              <a:gd name="connsiteY11" fmla="*/ 1093199 h 3240980"/>
              <a:gd name="connsiteX12" fmla="*/ 7413539 w 12192148"/>
              <a:gd name="connsiteY12" fmla="*/ 517553 h 3240980"/>
              <a:gd name="connsiteX13" fmla="*/ 7875631 w 12192148"/>
              <a:gd name="connsiteY13" fmla="*/ 517553 h 3240980"/>
              <a:gd name="connsiteX14" fmla="*/ 7875631 w 12192148"/>
              <a:gd name="connsiteY14" fmla="*/ 1103761 h 3240980"/>
              <a:gd name="connsiteX15" fmla="*/ 8342975 w 12192148"/>
              <a:gd name="connsiteY15" fmla="*/ 1103761 h 3240980"/>
              <a:gd name="connsiteX16" fmla="*/ 8342975 w 12192148"/>
              <a:gd name="connsiteY16" fmla="*/ 739362 h 3240980"/>
              <a:gd name="connsiteX17" fmla="*/ 8852328 w 12192148"/>
              <a:gd name="connsiteY17" fmla="*/ 739362 h 3240980"/>
              <a:gd name="connsiteX18" fmla="*/ 8852328 w 12192148"/>
              <a:gd name="connsiteY18" fmla="*/ 1093199 h 3240980"/>
              <a:gd name="connsiteX19" fmla="*/ 9240906 w 12192148"/>
              <a:gd name="connsiteY19" fmla="*/ 1093199 h 3240980"/>
              <a:gd name="connsiteX20" fmla="*/ 9240906 w 12192148"/>
              <a:gd name="connsiteY20" fmla="*/ 924202 h 3240980"/>
              <a:gd name="connsiteX21" fmla="*/ 9503459 w 12192148"/>
              <a:gd name="connsiteY21" fmla="*/ 929483 h 3240980"/>
              <a:gd name="connsiteX22" fmla="*/ 9503459 w 12192148"/>
              <a:gd name="connsiteY22" fmla="*/ 781611 h 3240980"/>
              <a:gd name="connsiteX23" fmla="*/ 9771263 w 12192148"/>
              <a:gd name="connsiteY23" fmla="*/ 781611 h 3240980"/>
              <a:gd name="connsiteX24" fmla="*/ 9771263 w 12192148"/>
              <a:gd name="connsiteY24" fmla="*/ 918921 h 3240980"/>
              <a:gd name="connsiteX25" fmla="*/ 10028565 w 12192148"/>
              <a:gd name="connsiteY25" fmla="*/ 918921 h 3240980"/>
              <a:gd name="connsiteX26" fmla="*/ 10028565 w 12192148"/>
              <a:gd name="connsiteY26" fmla="*/ 765768 h 3240980"/>
              <a:gd name="connsiteX27" fmla="*/ 10280615 w 12192148"/>
              <a:gd name="connsiteY27" fmla="*/ 771049 h 3240980"/>
              <a:gd name="connsiteX28" fmla="*/ 10280615 w 12192148"/>
              <a:gd name="connsiteY28" fmla="*/ 190122 h 3240980"/>
              <a:gd name="connsiteX29" fmla="*/ 10789968 w 12192148"/>
              <a:gd name="connsiteY29" fmla="*/ 190122 h 3240980"/>
              <a:gd name="connsiteX30" fmla="*/ 10789968 w 12192148"/>
              <a:gd name="connsiteY30" fmla="*/ 697113 h 3240980"/>
              <a:gd name="connsiteX31" fmla="*/ 11168044 w 12192148"/>
              <a:gd name="connsiteY31" fmla="*/ 697113 h 3240980"/>
              <a:gd name="connsiteX32" fmla="*/ 11168044 w 12192148"/>
              <a:gd name="connsiteY32" fmla="*/ 1621315 h 3240980"/>
              <a:gd name="connsiteX33" fmla="*/ 11467354 w 12192148"/>
              <a:gd name="connsiteY33" fmla="*/ 1621315 h 3240980"/>
              <a:gd name="connsiteX34" fmla="*/ 11467354 w 12192148"/>
              <a:gd name="connsiteY34" fmla="*/ 1114324 h 3240980"/>
              <a:gd name="connsiteX35" fmla="*/ 11871686 w 12192148"/>
              <a:gd name="connsiteY35" fmla="*/ 1114324 h 3240980"/>
              <a:gd name="connsiteX36" fmla="*/ 11871686 w 12192148"/>
              <a:gd name="connsiteY36" fmla="*/ 348556 h 3240980"/>
              <a:gd name="connsiteX37" fmla="*/ 12192000 w 12192148"/>
              <a:gd name="connsiteY37" fmla="*/ 348556 h 3240980"/>
              <a:gd name="connsiteX38" fmla="*/ 12192000 w 12192148"/>
              <a:gd name="connsiteY38" fmla="*/ 1754103 h 3240980"/>
              <a:gd name="connsiteX39" fmla="*/ 12192000 w 12192148"/>
              <a:gd name="connsiteY39" fmla="*/ 1896676 h 3240980"/>
              <a:gd name="connsiteX40" fmla="*/ 12192148 w 12192148"/>
              <a:gd name="connsiteY40" fmla="*/ 1896676 h 3240980"/>
              <a:gd name="connsiteX41" fmla="*/ 12192148 w 12192148"/>
              <a:gd name="connsiteY41" fmla="*/ 3240980 h 3240980"/>
              <a:gd name="connsiteX42" fmla="*/ 0 w 12192148"/>
              <a:gd name="connsiteY42" fmla="*/ 3240980 h 3240980"/>
              <a:gd name="connsiteX43" fmla="*/ 0 w 12192148"/>
              <a:gd name="connsiteY43" fmla="*/ 2054369 h 3240980"/>
              <a:gd name="connsiteX44" fmla="*/ 0 w 12192148"/>
              <a:gd name="connsiteY44" fmla="*/ 1896676 h 3240980"/>
              <a:gd name="connsiteX45" fmla="*/ 0 w 12192148"/>
              <a:gd name="connsiteY45" fmla="*/ 1573784 h 3240980"/>
              <a:gd name="connsiteX46" fmla="*/ 112847 w 12192148"/>
              <a:gd name="connsiteY46" fmla="*/ 1573784 h 3240980"/>
              <a:gd name="connsiteX47" fmla="*/ 293106 w 12192148"/>
              <a:gd name="connsiteY47" fmla="*/ 1573784 h 3240980"/>
              <a:gd name="connsiteX48" fmla="*/ 293106 w 12192148"/>
              <a:gd name="connsiteY48" fmla="*/ 411930 h 3240980"/>
              <a:gd name="connsiteX49" fmla="*/ 655428 w 12192148"/>
              <a:gd name="connsiteY49" fmla="*/ 411930 h 3240980"/>
              <a:gd name="connsiteX50" fmla="*/ 655428 w 12192148"/>
              <a:gd name="connsiteY50" fmla="*/ 1373100 h 3240980"/>
              <a:gd name="connsiteX51" fmla="*/ 791956 w 12192148"/>
              <a:gd name="connsiteY51" fmla="*/ 1188260 h 3240980"/>
              <a:gd name="connsiteX52" fmla="*/ 954739 w 12192148"/>
              <a:gd name="connsiteY52" fmla="*/ 1399506 h 3240980"/>
              <a:gd name="connsiteX53" fmla="*/ 1101768 w 12192148"/>
              <a:gd name="connsiteY53" fmla="*/ 1188260 h 3240980"/>
              <a:gd name="connsiteX54" fmla="*/ 1264551 w 12192148"/>
              <a:gd name="connsiteY54" fmla="*/ 1399506 h 3240980"/>
              <a:gd name="connsiteX55" fmla="*/ 1411580 w 12192148"/>
              <a:gd name="connsiteY55" fmla="*/ 1188260 h 3240980"/>
              <a:gd name="connsiteX56" fmla="*/ 1574363 w 12192148"/>
              <a:gd name="connsiteY56" fmla="*/ 1399506 h 3240980"/>
              <a:gd name="connsiteX57" fmla="*/ 1574363 w 12192148"/>
              <a:gd name="connsiteY57" fmla="*/ 1447036 h 3240980"/>
              <a:gd name="connsiteX58" fmla="*/ 1721393 w 12192148"/>
              <a:gd name="connsiteY58" fmla="*/ 1447036 h 3240980"/>
              <a:gd name="connsiteX59" fmla="*/ 1721393 w 12192148"/>
              <a:gd name="connsiteY59" fmla="*/ 1299164 h 3240980"/>
              <a:gd name="connsiteX60" fmla="*/ 1537606 w 12192148"/>
              <a:gd name="connsiteY60" fmla="*/ 1072074 h 3240980"/>
              <a:gd name="connsiteX61" fmla="*/ 1721393 w 12192148"/>
              <a:gd name="connsiteY61" fmla="*/ 844985 h 3240980"/>
              <a:gd name="connsiteX62" fmla="*/ 1721393 w 12192148"/>
              <a:gd name="connsiteY62" fmla="*/ 586208 h 3240980"/>
              <a:gd name="connsiteX63" fmla="*/ 1815912 w 12192148"/>
              <a:gd name="connsiteY63" fmla="*/ 586208 h 3240980"/>
              <a:gd name="connsiteX64" fmla="*/ 1815912 w 12192148"/>
              <a:gd name="connsiteY64" fmla="*/ 844985 h 3240980"/>
              <a:gd name="connsiteX65" fmla="*/ 1999699 w 12192148"/>
              <a:gd name="connsiteY65" fmla="*/ 1072074 h 3240980"/>
              <a:gd name="connsiteX66" fmla="*/ 1815912 w 12192148"/>
              <a:gd name="connsiteY66" fmla="*/ 1299164 h 3240980"/>
              <a:gd name="connsiteX67" fmla="*/ 1815912 w 12192148"/>
              <a:gd name="connsiteY67" fmla="*/ 1447036 h 3240980"/>
              <a:gd name="connsiteX68" fmla="*/ 1941937 w 12192148"/>
              <a:gd name="connsiteY68" fmla="*/ 1447036 h 3240980"/>
              <a:gd name="connsiteX69" fmla="*/ 1941937 w 12192148"/>
              <a:gd name="connsiteY69" fmla="*/ 1293883 h 3240980"/>
              <a:gd name="connsiteX70" fmla="*/ 2099469 w 12192148"/>
              <a:gd name="connsiteY70" fmla="*/ 1293883 h 3240980"/>
              <a:gd name="connsiteX71" fmla="*/ 2099469 w 12192148"/>
              <a:gd name="connsiteY71" fmla="*/ 1093199 h 3240980"/>
              <a:gd name="connsiteX72" fmla="*/ 2440788 w 12192148"/>
              <a:gd name="connsiteY72" fmla="*/ 1093199 h 3240980"/>
              <a:gd name="connsiteX73" fmla="*/ 2440788 w 12192148"/>
              <a:gd name="connsiteY73" fmla="*/ 517553 h 3240980"/>
              <a:gd name="connsiteX74" fmla="*/ 2897630 w 12192148"/>
              <a:gd name="connsiteY74" fmla="*/ 517553 h 3240980"/>
              <a:gd name="connsiteX75" fmla="*/ 2897630 w 12192148"/>
              <a:gd name="connsiteY75" fmla="*/ 1103761 h 3240980"/>
              <a:gd name="connsiteX76" fmla="*/ 3364974 w 12192148"/>
              <a:gd name="connsiteY76" fmla="*/ 1103761 h 3240980"/>
              <a:gd name="connsiteX77" fmla="*/ 3364974 w 12192148"/>
              <a:gd name="connsiteY77" fmla="*/ 739362 h 3240980"/>
              <a:gd name="connsiteX78" fmla="*/ 3879577 w 12192148"/>
              <a:gd name="connsiteY78" fmla="*/ 739362 h 3240980"/>
              <a:gd name="connsiteX79" fmla="*/ 3879577 w 12192148"/>
              <a:gd name="connsiteY79" fmla="*/ 1093199 h 3240980"/>
              <a:gd name="connsiteX80" fmla="*/ 4268156 w 12192148"/>
              <a:gd name="connsiteY80" fmla="*/ 1093199 h 3240980"/>
              <a:gd name="connsiteX81" fmla="*/ 4268156 w 12192148"/>
              <a:gd name="connsiteY81" fmla="*/ 924202 h 3240980"/>
              <a:gd name="connsiteX82" fmla="*/ 4530709 w 12192148"/>
              <a:gd name="connsiteY82" fmla="*/ 929483 h 3240980"/>
              <a:gd name="connsiteX83" fmla="*/ 4530709 w 12192148"/>
              <a:gd name="connsiteY83" fmla="*/ 781611 h 3240980"/>
              <a:gd name="connsiteX84" fmla="*/ 4798512 w 12192148"/>
              <a:gd name="connsiteY84" fmla="*/ 781611 h 3240980"/>
              <a:gd name="connsiteX85" fmla="*/ 4798512 w 12192148"/>
              <a:gd name="connsiteY85" fmla="*/ 918921 h 3240980"/>
              <a:gd name="connsiteX86" fmla="*/ 5055814 w 12192148"/>
              <a:gd name="connsiteY86" fmla="*/ 918921 h 3240980"/>
              <a:gd name="connsiteX87" fmla="*/ 5055814 w 12192148"/>
              <a:gd name="connsiteY87" fmla="*/ 765768 h 3240980"/>
              <a:gd name="connsiteX88" fmla="*/ 5307865 w 12192148"/>
              <a:gd name="connsiteY88" fmla="*/ 771049 h 3240980"/>
              <a:gd name="connsiteX89" fmla="*/ 5307865 w 12192148"/>
              <a:gd name="connsiteY89" fmla="*/ 0 h 32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2192148" h="3240980">
                <a:moveTo>
                  <a:pt x="5307865" y="0"/>
                </a:moveTo>
                <a:cubicBezTo>
                  <a:pt x="5307865" y="0"/>
                  <a:pt x="5307865" y="0"/>
                  <a:pt x="5817217" y="0"/>
                </a:cubicBezTo>
                <a:cubicBezTo>
                  <a:pt x="5817217" y="0"/>
                  <a:pt x="5817217" y="0"/>
                  <a:pt x="5817217" y="697113"/>
                </a:cubicBezTo>
                <a:cubicBezTo>
                  <a:pt x="5817217" y="697113"/>
                  <a:pt x="5817217" y="697113"/>
                  <a:pt x="6190042" y="697113"/>
                </a:cubicBezTo>
                <a:cubicBezTo>
                  <a:pt x="6190042" y="697113"/>
                  <a:pt x="6190042" y="697113"/>
                  <a:pt x="6190042" y="1325570"/>
                </a:cubicBezTo>
                <a:cubicBezTo>
                  <a:pt x="6190042" y="1325570"/>
                  <a:pt x="6190042" y="1325570"/>
                  <a:pt x="6489353" y="1325570"/>
                </a:cubicBezTo>
                <a:cubicBezTo>
                  <a:pt x="6489353" y="1325570"/>
                  <a:pt x="6489353" y="1325570"/>
                  <a:pt x="6489353" y="1114324"/>
                </a:cubicBezTo>
                <a:cubicBezTo>
                  <a:pt x="6489353" y="1114324"/>
                  <a:pt x="6489353" y="1114324"/>
                  <a:pt x="6898935" y="1114324"/>
                </a:cubicBezTo>
                <a:cubicBezTo>
                  <a:pt x="6898935" y="1114324"/>
                  <a:pt x="6898935" y="1114324"/>
                  <a:pt x="6898935" y="348556"/>
                </a:cubicBezTo>
                <a:cubicBezTo>
                  <a:pt x="6898935" y="348556"/>
                  <a:pt x="6898935" y="348556"/>
                  <a:pt x="7219249" y="348556"/>
                </a:cubicBezTo>
                <a:cubicBezTo>
                  <a:pt x="7219249" y="348556"/>
                  <a:pt x="7219249" y="348556"/>
                  <a:pt x="7219249" y="1093199"/>
                </a:cubicBezTo>
                <a:cubicBezTo>
                  <a:pt x="7219249" y="1093199"/>
                  <a:pt x="7219249" y="1093199"/>
                  <a:pt x="7413539" y="1093199"/>
                </a:cubicBezTo>
                <a:cubicBezTo>
                  <a:pt x="7413539" y="1093199"/>
                  <a:pt x="7413539" y="1093199"/>
                  <a:pt x="7413539" y="517553"/>
                </a:cubicBezTo>
                <a:cubicBezTo>
                  <a:pt x="7413539" y="517553"/>
                  <a:pt x="7413539" y="517553"/>
                  <a:pt x="7875631" y="517553"/>
                </a:cubicBezTo>
                <a:cubicBezTo>
                  <a:pt x="7875631" y="517553"/>
                  <a:pt x="7875631" y="517553"/>
                  <a:pt x="7875631" y="1103761"/>
                </a:cubicBezTo>
                <a:cubicBezTo>
                  <a:pt x="7875631" y="1103761"/>
                  <a:pt x="7875631" y="1103761"/>
                  <a:pt x="8342975" y="1103761"/>
                </a:cubicBezTo>
                <a:cubicBezTo>
                  <a:pt x="8342975" y="1103761"/>
                  <a:pt x="8342975" y="1103761"/>
                  <a:pt x="8342975" y="739362"/>
                </a:cubicBezTo>
                <a:cubicBezTo>
                  <a:pt x="8342975" y="739362"/>
                  <a:pt x="8342975" y="739362"/>
                  <a:pt x="8852328" y="739362"/>
                </a:cubicBezTo>
                <a:cubicBezTo>
                  <a:pt x="8852328" y="739362"/>
                  <a:pt x="8852328" y="739362"/>
                  <a:pt x="8852328" y="1093199"/>
                </a:cubicBezTo>
                <a:cubicBezTo>
                  <a:pt x="8852328" y="1093199"/>
                  <a:pt x="8852328" y="1093199"/>
                  <a:pt x="9240906" y="1093199"/>
                </a:cubicBezTo>
                <a:cubicBezTo>
                  <a:pt x="9240906" y="1093199"/>
                  <a:pt x="9240906" y="1093199"/>
                  <a:pt x="9240906" y="924202"/>
                </a:cubicBezTo>
                <a:cubicBezTo>
                  <a:pt x="9240906" y="924202"/>
                  <a:pt x="9240906" y="924202"/>
                  <a:pt x="9503459" y="929483"/>
                </a:cubicBezTo>
                <a:cubicBezTo>
                  <a:pt x="9503459" y="929483"/>
                  <a:pt x="9503459" y="929483"/>
                  <a:pt x="9503459" y="781611"/>
                </a:cubicBezTo>
                <a:cubicBezTo>
                  <a:pt x="9503459" y="781611"/>
                  <a:pt x="9503459" y="781611"/>
                  <a:pt x="9771263" y="781611"/>
                </a:cubicBezTo>
                <a:cubicBezTo>
                  <a:pt x="9771263" y="781611"/>
                  <a:pt x="9771263" y="781611"/>
                  <a:pt x="9771263" y="918921"/>
                </a:cubicBezTo>
                <a:cubicBezTo>
                  <a:pt x="9771263" y="918921"/>
                  <a:pt x="9771263" y="918921"/>
                  <a:pt x="10028565" y="918921"/>
                </a:cubicBezTo>
                <a:cubicBezTo>
                  <a:pt x="10028565" y="918921"/>
                  <a:pt x="10028565" y="918921"/>
                  <a:pt x="10028565" y="765768"/>
                </a:cubicBezTo>
                <a:cubicBezTo>
                  <a:pt x="10028565" y="765768"/>
                  <a:pt x="10028565" y="765768"/>
                  <a:pt x="10280615" y="771049"/>
                </a:cubicBezTo>
                <a:cubicBezTo>
                  <a:pt x="10280615" y="771049"/>
                  <a:pt x="10280615" y="771049"/>
                  <a:pt x="10280615" y="190122"/>
                </a:cubicBezTo>
                <a:cubicBezTo>
                  <a:pt x="10280615" y="190122"/>
                  <a:pt x="10280615" y="190122"/>
                  <a:pt x="10789968" y="190122"/>
                </a:cubicBezTo>
                <a:cubicBezTo>
                  <a:pt x="10789968" y="190122"/>
                  <a:pt x="10789968" y="190122"/>
                  <a:pt x="10789968" y="697113"/>
                </a:cubicBezTo>
                <a:cubicBezTo>
                  <a:pt x="10789968" y="697113"/>
                  <a:pt x="10789968" y="697113"/>
                  <a:pt x="11168044" y="697113"/>
                </a:cubicBezTo>
                <a:cubicBezTo>
                  <a:pt x="11168044" y="697113"/>
                  <a:pt x="11168044" y="697113"/>
                  <a:pt x="11168044" y="1621315"/>
                </a:cubicBezTo>
                <a:cubicBezTo>
                  <a:pt x="11168044" y="1621315"/>
                  <a:pt x="11168044" y="1621315"/>
                  <a:pt x="11467354" y="1621315"/>
                </a:cubicBezTo>
                <a:cubicBezTo>
                  <a:pt x="11467354" y="1621315"/>
                  <a:pt x="11467354" y="1621315"/>
                  <a:pt x="11467354" y="1114324"/>
                </a:cubicBezTo>
                <a:cubicBezTo>
                  <a:pt x="11467354" y="1114324"/>
                  <a:pt x="11467354" y="1114324"/>
                  <a:pt x="11871686" y="1114324"/>
                </a:cubicBezTo>
                <a:cubicBezTo>
                  <a:pt x="11871686" y="1114324"/>
                  <a:pt x="11871686" y="1114324"/>
                  <a:pt x="11871686" y="348556"/>
                </a:cubicBezTo>
                <a:cubicBezTo>
                  <a:pt x="11871686" y="348556"/>
                  <a:pt x="11871686" y="348556"/>
                  <a:pt x="12192000" y="348556"/>
                </a:cubicBezTo>
                <a:cubicBezTo>
                  <a:pt x="12192000" y="348556"/>
                  <a:pt x="12192000" y="348556"/>
                  <a:pt x="12192000" y="1754103"/>
                </a:cubicBezTo>
                <a:lnTo>
                  <a:pt x="12192000" y="1896676"/>
                </a:lnTo>
                <a:lnTo>
                  <a:pt x="12192148" y="1896676"/>
                </a:lnTo>
                <a:lnTo>
                  <a:pt x="12192148" y="3240980"/>
                </a:lnTo>
                <a:lnTo>
                  <a:pt x="0" y="3240980"/>
                </a:lnTo>
                <a:lnTo>
                  <a:pt x="0" y="2054369"/>
                </a:lnTo>
                <a:lnTo>
                  <a:pt x="0" y="1896676"/>
                </a:lnTo>
                <a:lnTo>
                  <a:pt x="0" y="1573784"/>
                </a:lnTo>
                <a:lnTo>
                  <a:pt x="112847" y="1573784"/>
                </a:lnTo>
                <a:cubicBezTo>
                  <a:pt x="165111" y="1573784"/>
                  <a:pt x="224842" y="1573784"/>
                  <a:pt x="293106" y="1573784"/>
                </a:cubicBezTo>
                <a:cubicBezTo>
                  <a:pt x="293106" y="1573784"/>
                  <a:pt x="293106" y="1573784"/>
                  <a:pt x="293106" y="411930"/>
                </a:cubicBezTo>
                <a:cubicBezTo>
                  <a:pt x="293106" y="411930"/>
                  <a:pt x="293106" y="411930"/>
                  <a:pt x="655428" y="411930"/>
                </a:cubicBezTo>
                <a:cubicBezTo>
                  <a:pt x="655428" y="411930"/>
                  <a:pt x="655428" y="411930"/>
                  <a:pt x="655428" y="1373100"/>
                </a:cubicBezTo>
                <a:cubicBezTo>
                  <a:pt x="676433" y="1315008"/>
                  <a:pt x="734194" y="1188260"/>
                  <a:pt x="791956" y="1188260"/>
                </a:cubicBezTo>
                <a:cubicBezTo>
                  <a:pt x="875973" y="1188260"/>
                  <a:pt x="954739" y="1399506"/>
                  <a:pt x="954739" y="1399506"/>
                </a:cubicBezTo>
                <a:cubicBezTo>
                  <a:pt x="954739" y="1399506"/>
                  <a:pt x="1023002" y="1188260"/>
                  <a:pt x="1101768" y="1188260"/>
                </a:cubicBezTo>
                <a:cubicBezTo>
                  <a:pt x="1180534" y="1188260"/>
                  <a:pt x="1264551" y="1399506"/>
                  <a:pt x="1264551" y="1399506"/>
                </a:cubicBezTo>
                <a:cubicBezTo>
                  <a:pt x="1264551" y="1399506"/>
                  <a:pt x="1332815" y="1188260"/>
                  <a:pt x="1411580" y="1188260"/>
                </a:cubicBezTo>
                <a:cubicBezTo>
                  <a:pt x="1490347" y="1188260"/>
                  <a:pt x="1574363" y="1399506"/>
                  <a:pt x="1574363" y="1399506"/>
                </a:cubicBezTo>
                <a:cubicBezTo>
                  <a:pt x="1574363" y="1399506"/>
                  <a:pt x="1574363" y="1399506"/>
                  <a:pt x="1574363" y="1447036"/>
                </a:cubicBezTo>
                <a:cubicBezTo>
                  <a:pt x="1574363" y="1447036"/>
                  <a:pt x="1574363" y="1447036"/>
                  <a:pt x="1721393" y="1447036"/>
                </a:cubicBezTo>
                <a:cubicBezTo>
                  <a:pt x="1721393" y="1447036"/>
                  <a:pt x="1721393" y="1447036"/>
                  <a:pt x="1721393" y="1299164"/>
                </a:cubicBezTo>
                <a:cubicBezTo>
                  <a:pt x="1616372" y="1278040"/>
                  <a:pt x="1537606" y="1182979"/>
                  <a:pt x="1537606" y="1072074"/>
                </a:cubicBezTo>
                <a:cubicBezTo>
                  <a:pt x="1537606" y="961170"/>
                  <a:pt x="1616372" y="866110"/>
                  <a:pt x="1721393" y="844985"/>
                </a:cubicBezTo>
                <a:cubicBezTo>
                  <a:pt x="1721393" y="844985"/>
                  <a:pt x="1721393" y="844985"/>
                  <a:pt x="1721393" y="586208"/>
                </a:cubicBezTo>
                <a:cubicBezTo>
                  <a:pt x="1721393" y="586208"/>
                  <a:pt x="1721393" y="586208"/>
                  <a:pt x="1815912" y="586208"/>
                </a:cubicBezTo>
                <a:cubicBezTo>
                  <a:pt x="1815912" y="586208"/>
                  <a:pt x="1815912" y="586208"/>
                  <a:pt x="1815912" y="844985"/>
                </a:cubicBezTo>
                <a:cubicBezTo>
                  <a:pt x="1920933" y="866110"/>
                  <a:pt x="1999699" y="961170"/>
                  <a:pt x="1999699" y="1072074"/>
                </a:cubicBezTo>
                <a:cubicBezTo>
                  <a:pt x="1999699" y="1188260"/>
                  <a:pt x="1920933" y="1278040"/>
                  <a:pt x="1815912" y="1299164"/>
                </a:cubicBezTo>
                <a:cubicBezTo>
                  <a:pt x="1815912" y="1299164"/>
                  <a:pt x="1815912" y="1299164"/>
                  <a:pt x="1815912" y="1447036"/>
                </a:cubicBezTo>
                <a:cubicBezTo>
                  <a:pt x="1815912" y="1447036"/>
                  <a:pt x="1815912" y="1447036"/>
                  <a:pt x="1941937" y="1447036"/>
                </a:cubicBezTo>
                <a:cubicBezTo>
                  <a:pt x="1941937" y="1447036"/>
                  <a:pt x="1941937" y="1447036"/>
                  <a:pt x="1941937" y="1293883"/>
                </a:cubicBezTo>
                <a:cubicBezTo>
                  <a:pt x="1941937" y="1293883"/>
                  <a:pt x="1941937" y="1293883"/>
                  <a:pt x="2099469" y="1293883"/>
                </a:cubicBezTo>
                <a:cubicBezTo>
                  <a:pt x="2099469" y="1293883"/>
                  <a:pt x="2099469" y="1293883"/>
                  <a:pt x="2099469" y="1093199"/>
                </a:cubicBezTo>
                <a:cubicBezTo>
                  <a:pt x="2099469" y="1093199"/>
                  <a:pt x="2099469" y="1093199"/>
                  <a:pt x="2440788" y="1093199"/>
                </a:cubicBezTo>
                <a:cubicBezTo>
                  <a:pt x="2440788" y="1093199"/>
                  <a:pt x="2440788" y="1093199"/>
                  <a:pt x="2440788" y="517553"/>
                </a:cubicBezTo>
                <a:cubicBezTo>
                  <a:pt x="2440788" y="517553"/>
                  <a:pt x="2440788" y="517553"/>
                  <a:pt x="2897630" y="517553"/>
                </a:cubicBezTo>
                <a:cubicBezTo>
                  <a:pt x="2897630" y="517553"/>
                  <a:pt x="2897630" y="517553"/>
                  <a:pt x="2897630" y="1103761"/>
                </a:cubicBezTo>
                <a:cubicBezTo>
                  <a:pt x="2897630" y="1103761"/>
                  <a:pt x="2897630" y="1103761"/>
                  <a:pt x="3364974" y="1103761"/>
                </a:cubicBezTo>
                <a:cubicBezTo>
                  <a:pt x="3364974" y="1103761"/>
                  <a:pt x="3364974" y="1103761"/>
                  <a:pt x="3364974" y="739362"/>
                </a:cubicBezTo>
                <a:cubicBezTo>
                  <a:pt x="3364974" y="739362"/>
                  <a:pt x="3364974" y="739362"/>
                  <a:pt x="3879577" y="739362"/>
                </a:cubicBezTo>
                <a:cubicBezTo>
                  <a:pt x="3879577" y="739362"/>
                  <a:pt x="3879577" y="739362"/>
                  <a:pt x="3879577" y="1093199"/>
                </a:cubicBezTo>
                <a:cubicBezTo>
                  <a:pt x="3879577" y="1093199"/>
                  <a:pt x="3879577" y="1093199"/>
                  <a:pt x="4268156" y="1093199"/>
                </a:cubicBezTo>
                <a:cubicBezTo>
                  <a:pt x="4268156" y="1093199"/>
                  <a:pt x="4268156" y="1093199"/>
                  <a:pt x="4268156" y="924202"/>
                </a:cubicBezTo>
                <a:cubicBezTo>
                  <a:pt x="4268156" y="924202"/>
                  <a:pt x="4268156" y="924202"/>
                  <a:pt x="4530709" y="929483"/>
                </a:cubicBezTo>
                <a:cubicBezTo>
                  <a:pt x="4530709" y="929483"/>
                  <a:pt x="4530709" y="929483"/>
                  <a:pt x="4530709" y="781611"/>
                </a:cubicBezTo>
                <a:cubicBezTo>
                  <a:pt x="4530709" y="781611"/>
                  <a:pt x="4530709" y="781611"/>
                  <a:pt x="4798512" y="781611"/>
                </a:cubicBezTo>
                <a:cubicBezTo>
                  <a:pt x="4798512" y="781611"/>
                  <a:pt x="4798512" y="781611"/>
                  <a:pt x="4798512" y="918921"/>
                </a:cubicBezTo>
                <a:cubicBezTo>
                  <a:pt x="4798512" y="918921"/>
                  <a:pt x="4798512" y="918921"/>
                  <a:pt x="5055814" y="918921"/>
                </a:cubicBezTo>
                <a:cubicBezTo>
                  <a:pt x="5055814" y="918921"/>
                  <a:pt x="5055814" y="918921"/>
                  <a:pt x="5055814" y="765768"/>
                </a:cubicBezTo>
                <a:cubicBezTo>
                  <a:pt x="5055814" y="765768"/>
                  <a:pt x="5055814" y="765768"/>
                  <a:pt x="5307865" y="771049"/>
                </a:cubicBezTo>
                <a:cubicBezTo>
                  <a:pt x="5307865" y="771049"/>
                  <a:pt x="5307865" y="771049"/>
                  <a:pt x="5307865" y="0"/>
                </a:cubicBezTo>
                <a:close/>
              </a:path>
            </a:pathLst>
          </a:custGeom>
          <a:solidFill>
            <a:schemeClr val="bg1">
              <a:alpha val="10000"/>
            </a:schemeClr>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 name="Freeform 5">
            <a:extLst>
              <a:ext uri="{FF2B5EF4-FFF2-40B4-BE49-F238E27FC236}">
                <a16:creationId xmlns:a16="http://schemas.microsoft.com/office/drawing/2014/main" id="{2C9B8777-7972-4AE1-9CFB-841542611E67}"/>
              </a:ext>
            </a:extLst>
          </p:cNvPr>
          <p:cNvSpPr>
            <a:spLocks noEditPoints="1"/>
          </p:cNvSpPr>
          <p:nvPr/>
        </p:nvSpPr>
        <p:spPr bwMode="auto">
          <a:xfrm>
            <a:off x="-148" y="2425585"/>
            <a:ext cx="12192000" cy="4446062"/>
          </a:xfrm>
          <a:custGeom>
            <a:avLst/>
            <a:gdLst>
              <a:gd name="T0" fmla="*/ 692 w 2980"/>
              <a:gd name="T1" fmla="*/ 625 h 1086"/>
              <a:gd name="T2" fmla="*/ 1350 w 2980"/>
              <a:gd name="T3" fmla="*/ 765 h 1086"/>
              <a:gd name="T4" fmla="*/ 1662 w 2980"/>
              <a:gd name="T5" fmla="*/ 831 h 1086"/>
              <a:gd name="T6" fmla="*/ 1686 w 2980"/>
              <a:gd name="T7" fmla="*/ 716 h 1086"/>
              <a:gd name="T8" fmla="*/ 1668 w 2980"/>
              <a:gd name="T9" fmla="*/ 547 h 1086"/>
              <a:gd name="T10" fmla="*/ 1693 w 2980"/>
              <a:gd name="T11" fmla="*/ 451 h 1086"/>
              <a:gd name="T12" fmla="*/ 1732 w 2980"/>
              <a:gd name="T13" fmla="*/ 173 h 1086"/>
              <a:gd name="T14" fmla="*/ 1836 w 2980"/>
              <a:gd name="T15" fmla="*/ 22 h 1086"/>
              <a:gd name="T16" fmla="*/ 1949 w 2980"/>
              <a:gd name="T17" fmla="*/ 123 h 1086"/>
              <a:gd name="T18" fmla="*/ 1876 w 2980"/>
              <a:gd name="T19" fmla="*/ 190 h 1086"/>
              <a:gd name="T20" fmla="*/ 1876 w 2980"/>
              <a:gd name="T21" fmla="*/ 315 h 1086"/>
              <a:gd name="T22" fmla="*/ 1959 w 2980"/>
              <a:gd name="T23" fmla="*/ 445 h 1086"/>
              <a:gd name="T24" fmla="*/ 1963 w 2980"/>
              <a:gd name="T25" fmla="*/ 549 h 1086"/>
              <a:gd name="T26" fmla="*/ 1947 w 2980"/>
              <a:gd name="T27" fmla="*/ 572 h 1086"/>
              <a:gd name="T28" fmla="*/ 1921 w 2980"/>
              <a:gd name="T29" fmla="*/ 587 h 1086"/>
              <a:gd name="T30" fmla="*/ 1880 w 2980"/>
              <a:gd name="T31" fmla="*/ 612 h 1086"/>
              <a:gd name="T32" fmla="*/ 2031 w 2980"/>
              <a:gd name="T33" fmla="*/ 662 h 1086"/>
              <a:gd name="T34" fmla="*/ 2195 w 2980"/>
              <a:gd name="T35" fmla="*/ 411 h 1086"/>
              <a:gd name="T36" fmla="*/ 2174 w 2980"/>
              <a:gd name="T37" fmla="*/ 364 h 1086"/>
              <a:gd name="T38" fmla="*/ 2163 w 2980"/>
              <a:gd name="T39" fmla="*/ 250 h 1086"/>
              <a:gd name="T40" fmla="*/ 2289 w 2980"/>
              <a:gd name="T41" fmla="*/ 309 h 1086"/>
              <a:gd name="T42" fmla="*/ 2341 w 2980"/>
              <a:gd name="T43" fmla="*/ 468 h 1086"/>
              <a:gd name="T44" fmla="*/ 2382 w 2980"/>
              <a:gd name="T45" fmla="*/ 504 h 1086"/>
              <a:gd name="T46" fmla="*/ 2451 w 2980"/>
              <a:gd name="T47" fmla="*/ 331 h 1086"/>
              <a:gd name="T48" fmla="*/ 2514 w 2980"/>
              <a:gd name="T49" fmla="*/ 246 h 1086"/>
              <a:gd name="T50" fmla="*/ 2622 w 2980"/>
              <a:gd name="T51" fmla="*/ 226 h 1086"/>
              <a:gd name="T52" fmla="*/ 2684 w 2980"/>
              <a:gd name="T53" fmla="*/ 335 h 1086"/>
              <a:gd name="T54" fmla="*/ 2710 w 2980"/>
              <a:gd name="T55" fmla="*/ 558 h 1086"/>
              <a:gd name="T56" fmla="*/ 2757 w 2980"/>
              <a:gd name="T57" fmla="*/ 626 h 1086"/>
              <a:gd name="T58" fmla="*/ 2773 w 2980"/>
              <a:gd name="T59" fmla="*/ 697 h 1086"/>
              <a:gd name="T60" fmla="*/ 2727 w 2980"/>
              <a:gd name="T61" fmla="*/ 770 h 1086"/>
              <a:gd name="T62" fmla="*/ 2664 w 2980"/>
              <a:gd name="T63" fmla="*/ 906 h 1086"/>
              <a:gd name="T64" fmla="*/ 2980 w 2980"/>
              <a:gd name="T65" fmla="*/ 998 h 1086"/>
              <a:gd name="T66" fmla="*/ 2343 w 2980"/>
              <a:gd name="T67" fmla="*/ 754 h 1086"/>
              <a:gd name="T68" fmla="*/ 2434 w 2980"/>
              <a:gd name="T69" fmla="*/ 842 h 1086"/>
              <a:gd name="T70" fmla="*/ 2466 w 2980"/>
              <a:gd name="T71" fmla="*/ 584 h 1086"/>
              <a:gd name="T72" fmla="*/ 2476 w 2980"/>
              <a:gd name="T73" fmla="*/ 480 h 1086"/>
              <a:gd name="T74" fmla="*/ 2385 w 2980"/>
              <a:gd name="T75" fmla="*/ 557 h 1086"/>
              <a:gd name="T76" fmla="*/ 2337 w 2980"/>
              <a:gd name="T77" fmla="*/ 621 h 1086"/>
              <a:gd name="T78" fmla="*/ 2338 w 2980"/>
              <a:gd name="T79" fmla="*/ 706 h 1086"/>
              <a:gd name="T80" fmla="*/ 2101 w 2980"/>
              <a:gd name="T81" fmla="*/ 618 h 1086"/>
              <a:gd name="T82" fmla="*/ 2156 w 2980"/>
              <a:gd name="T83" fmla="*/ 738 h 1086"/>
              <a:gd name="T84" fmla="*/ 2186 w 2980"/>
              <a:gd name="T85" fmla="*/ 671 h 1086"/>
              <a:gd name="T86" fmla="*/ 2185 w 2980"/>
              <a:gd name="T87" fmla="*/ 524 h 1086"/>
              <a:gd name="T88" fmla="*/ 1875 w 2980"/>
              <a:gd name="T89" fmla="*/ 494 h 1086"/>
              <a:gd name="T90" fmla="*/ 1898 w 2980"/>
              <a:gd name="T91" fmla="*/ 550 h 1086"/>
              <a:gd name="T92" fmla="*/ 1900 w 2980"/>
              <a:gd name="T93" fmla="*/ 515 h 1086"/>
              <a:gd name="T94" fmla="*/ 2712 w 2980"/>
              <a:gd name="T95" fmla="*/ 705 h 1086"/>
              <a:gd name="T96" fmla="*/ 2681 w 2980"/>
              <a:gd name="T97" fmla="*/ 766 h 1086"/>
              <a:gd name="T98" fmla="*/ 2717 w 2980"/>
              <a:gd name="T99" fmla="*/ 679 h 1086"/>
              <a:gd name="T100" fmla="*/ 1878 w 2980"/>
              <a:gd name="T101" fmla="*/ 592 h 1086"/>
              <a:gd name="T102" fmla="*/ 2768 w 2980"/>
              <a:gd name="T103" fmla="*/ 671 h 1086"/>
              <a:gd name="T104" fmla="*/ 2724 w 2980"/>
              <a:gd name="T105" fmla="*/ 758 h 1086"/>
              <a:gd name="T106" fmla="*/ 2714 w 2980"/>
              <a:gd name="T107" fmla="*/ 764 h 1086"/>
              <a:gd name="T108" fmla="*/ 2697 w 2980"/>
              <a:gd name="T109" fmla="*/ 805 h 1086"/>
              <a:gd name="T110" fmla="*/ 2360 w 2980"/>
              <a:gd name="T111" fmla="*/ 608 h 10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980" h="1086">
                <a:moveTo>
                  <a:pt x="0" y="806"/>
                </a:moveTo>
                <a:cubicBezTo>
                  <a:pt x="23" y="800"/>
                  <a:pt x="45" y="795"/>
                  <a:pt x="68" y="789"/>
                </a:cubicBezTo>
                <a:cubicBezTo>
                  <a:pt x="216" y="750"/>
                  <a:pt x="364" y="710"/>
                  <a:pt x="513" y="671"/>
                </a:cubicBezTo>
                <a:cubicBezTo>
                  <a:pt x="568" y="656"/>
                  <a:pt x="624" y="641"/>
                  <a:pt x="680" y="626"/>
                </a:cubicBezTo>
                <a:cubicBezTo>
                  <a:pt x="684" y="625"/>
                  <a:pt x="688" y="624"/>
                  <a:pt x="692" y="625"/>
                </a:cubicBezTo>
                <a:cubicBezTo>
                  <a:pt x="739" y="636"/>
                  <a:pt x="785" y="647"/>
                  <a:pt x="832" y="657"/>
                </a:cubicBezTo>
                <a:cubicBezTo>
                  <a:pt x="902" y="673"/>
                  <a:pt x="972" y="689"/>
                  <a:pt x="1041" y="705"/>
                </a:cubicBezTo>
                <a:cubicBezTo>
                  <a:pt x="1096" y="717"/>
                  <a:pt x="1151" y="729"/>
                  <a:pt x="1205" y="742"/>
                </a:cubicBezTo>
                <a:cubicBezTo>
                  <a:pt x="1243" y="750"/>
                  <a:pt x="1280" y="760"/>
                  <a:pt x="1318" y="767"/>
                </a:cubicBezTo>
                <a:cubicBezTo>
                  <a:pt x="1328" y="769"/>
                  <a:pt x="1340" y="766"/>
                  <a:pt x="1350" y="765"/>
                </a:cubicBezTo>
                <a:cubicBezTo>
                  <a:pt x="1396" y="759"/>
                  <a:pt x="1441" y="755"/>
                  <a:pt x="1486" y="770"/>
                </a:cubicBezTo>
                <a:cubicBezTo>
                  <a:pt x="1508" y="778"/>
                  <a:pt x="1528" y="788"/>
                  <a:pt x="1541" y="808"/>
                </a:cubicBezTo>
                <a:cubicBezTo>
                  <a:pt x="1549" y="821"/>
                  <a:pt x="1562" y="822"/>
                  <a:pt x="1574" y="825"/>
                </a:cubicBezTo>
                <a:cubicBezTo>
                  <a:pt x="1599" y="830"/>
                  <a:pt x="1623" y="835"/>
                  <a:pt x="1647" y="840"/>
                </a:cubicBezTo>
                <a:cubicBezTo>
                  <a:pt x="1655" y="842"/>
                  <a:pt x="1661" y="839"/>
                  <a:pt x="1662" y="831"/>
                </a:cubicBezTo>
                <a:cubicBezTo>
                  <a:pt x="1663" y="826"/>
                  <a:pt x="1662" y="821"/>
                  <a:pt x="1663" y="816"/>
                </a:cubicBezTo>
                <a:cubicBezTo>
                  <a:pt x="1665" y="808"/>
                  <a:pt x="1667" y="799"/>
                  <a:pt x="1672" y="792"/>
                </a:cubicBezTo>
                <a:cubicBezTo>
                  <a:pt x="1678" y="781"/>
                  <a:pt x="1686" y="770"/>
                  <a:pt x="1692" y="760"/>
                </a:cubicBezTo>
                <a:cubicBezTo>
                  <a:pt x="1694" y="757"/>
                  <a:pt x="1694" y="753"/>
                  <a:pt x="1694" y="750"/>
                </a:cubicBezTo>
                <a:cubicBezTo>
                  <a:pt x="1691" y="739"/>
                  <a:pt x="1687" y="727"/>
                  <a:pt x="1686" y="716"/>
                </a:cubicBezTo>
                <a:cubicBezTo>
                  <a:pt x="1685" y="707"/>
                  <a:pt x="1689" y="698"/>
                  <a:pt x="1690" y="690"/>
                </a:cubicBezTo>
                <a:cubicBezTo>
                  <a:pt x="1690" y="685"/>
                  <a:pt x="1691" y="679"/>
                  <a:pt x="1690" y="675"/>
                </a:cubicBezTo>
                <a:cubicBezTo>
                  <a:pt x="1683" y="649"/>
                  <a:pt x="1674" y="624"/>
                  <a:pt x="1675" y="597"/>
                </a:cubicBezTo>
                <a:cubicBezTo>
                  <a:pt x="1676" y="585"/>
                  <a:pt x="1675" y="572"/>
                  <a:pt x="1674" y="559"/>
                </a:cubicBezTo>
                <a:cubicBezTo>
                  <a:pt x="1674" y="555"/>
                  <a:pt x="1671" y="551"/>
                  <a:pt x="1668" y="547"/>
                </a:cubicBezTo>
                <a:cubicBezTo>
                  <a:pt x="1665" y="542"/>
                  <a:pt x="1658" y="536"/>
                  <a:pt x="1659" y="532"/>
                </a:cubicBezTo>
                <a:cubicBezTo>
                  <a:pt x="1661" y="523"/>
                  <a:pt x="1667" y="515"/>
                  <a:pt x="1671" y="506"/>
                </a:cubicBezTo>
                <a:cubicBezTo>
                  <a:pt x="1674" y="501"/>
                  <a:pt x="1679" y="496"/>
                  <a:pt x="1681" y="491"/>
                </a:cubicBezTo>
                <a:cubicBezTo>
                  <a:pt x="1687" y="480"/>
                  <a:pt x="1692" y="468"/>
                  <a:pt x="1698" y="454"/>
                </a:cubicBezTo>
                <a:cubicBezTo>
                  <a:pt x="1697" y="454"/>
                  <a:pt x="1695" y="452"/>
                  <a:pt x="1693" y="451"/>
                </a:cubicBezTo>
                <a:cubicBezTo>
                  <a:pt x="1689" y="447"/>
                  <a:pt x="1687" y="443"/>
                  <a:pt x="1692" y="438"/>
                </a:cubicBezTo>
                <a:cubicBezTo>
                  <a:pt x="1706" y="422"/>
                  <a:pt x="1708" y="404"/>
                  <a:pt x="1704" y="384"/>
                </a:cubicBezTo>
                <a:cubicBezTo>
                  <a:pt x="1699" y="365"/>
                  <a:pt x="1694" y="346"/>
                  <a:pt x="1692" y="327"/>
                </a:cubicBezTo>
                <a:cubicBezTo>
                  <a:pt x="1690" y="298"/>
                  <a:pt x="1695" y="269"/>
                  <a:pt x="1701" y="241"/>
                </a:cubicBezTo>
                <a:cubicBezTo>
                  <a:pt x="1707" y="216"/>
                  <a:pt x="1715" y="192"/>
                  <a:pt x="1732" y="173"/>
                </a:cubicBezTo>
                <a:cubicBezTo>
                  <a:pt x="1738" y="167"/>
                  <a:pt x="1744" y="161"/>
                  <a:pt x="1752" y="156"/>
                </a:cubicBezTo>
                <a:cubicBezTo>
                  <a:pt x="1761" y="149"/>
                  <a:pt x="1772" y="146"/>
                  <a:pt x="1780" y="138"/>
                </a:cubicBezTo>
                <a:cubicBezTo>
                  <a:pt x="1794" y="126"/>
                  <a:pt x="1803" y="111"/>
                  <a:pt x="1806" y="92"/>
                </a:cubicBezTo>
                <a:cubicBezTo>
                  <a:pt x="1808" y="76"/>
                  <a:pt x="1811" y="60"/>
                  <a:pt x="1822" y="47"/>
                </a:cubicBezTo>
                <a:cubicBezTo>
                  <a:pt x="1828" y="40"/>
                  <a:pt x="1832" y="31"/>
                  <a:pt x="1836" y="22"/>
                </a:cubicBezTo>
                <a:cubicBezTo>
                  <a:pt x="1845" y="5"/>
                  <a:pt x="1860" y="0"/>
                  <a:pt x="1876" y="10"/>
                </a:cubicBezTo>
                <a:cubicBezTo>
                  <a:pt x="1898" y="23"/>
                  <a:pt x="1919" y="38"/>
                  <a:pt x="1939" y="53"/>
                </a:cubicBezTo>
                <a:cubicBezTo>
                  <a:pt x="1950" y="61"/>
                  <a:pt x="1949" y="72"/>
                  <a:pt x="1942" y="84"/>
                </a:cubicBezTo>
                <a:cubicBezTo>
                  <a:pt x="1933" y="97"/>
                  <a:pt x="1933" y="101"/>
                  <a:pt x="1940" y="111"/>
                </a:cubicBezTo>
                <a:cubicBezTo>
                  <a:pt x="1943" y="115"/>
                  <a:pt x="1946" y="119"/>
                  <a:pt x="1949" y="123"/>
                </a:cubicBezTo>
                <a:cubicBezTo>
                  <a:pt x="1955" y="132"/>
                  <a:pt x="1952" y="138"/>
                  <a:pt x="1940" y="138"/>
                </a:cubicBezTo>
                <a:cubicBezTo>
                  <a:pt x="1935" y="138"/>
                  <a:pt x="1930" y="136"/>
                  <a:pt x="1924" y="135"/>
                </a:cubicBezTo>
                <a:cubicBezTo>
                  <a:pt x="1919" y="142"/>
                  <a:pt x="1908" y="145"/>
                  <a:pt x="1907" y="157"/>
                </a:cubicBezTo>
                <a:cubicBezTo>
                  <a:pt x="1907" y="161"/>
                  <a:pt x="1899" y="163"/>
                  <a:pt x="1895" y="167"/>
                </a:cubicBezTo>
                <a:cubicBezTo>
                  <a:pt x="1889" y="175"/>
                  <a:pt x="1883" y="183"/>
                  <a:pt x="1876" y="190"/>
                </a:cubicBezTo>
                <a:cubicBezTo>
                  <a:pt x="1869" y="198"/>
                  <a:pt x="1860" y="195"/>
                  <a:pt x="1851" y="194"/>
                </a:cubicBezTo>
                <a:cubicBezTo>
                  <a:pt x="1849" y="193"/>
                  <a:pt x="1847" y="194"/>
                  <a:pt x="1844" y="194"/>
                </a:cubicBezTo>
                <a:cubicBezTo>
                  <a:pt x="1844" y="196"/>
                  <a:pt x="1844" y="199"/>
                  <a:pt x="1845" y="201"/>
                </a:cubicBezTo>
                <a:cubicBezTo>
                  <a:pt x="1845" y="204"/>
                  <a:pt x="1847" y="206"/>
                  <a:pt x="1849" y="209"/>
                </a:cubicBezTo>
                <a:cubicBezTo>
                  <a:pt x="1873" y="240"/>
                  <a:pt x="1878" y="277"/>
                  <a:pt x="1876" y="315"/>
                </a:cubicBezTo>
                <a:cubicBezTo>
                  <a:pt x="1875" y="331"/>
                  <a:pt x="1878" y="347"/>
                  <a:pt x="1879" y="362"/>
                </a:cubicBezTo>
                <a:cubicBezTo>
                  <a:pt x="1879" y="384"/>
                  <a:pt x="1894" y="395"/>
                  <a:pt x="1909" y="407"/>
                </a:cubicBezTo>
                <a:cubicBezTo>
                  <a:pt x="1916" y="413"/>
                  <a:pt x="1925" y="418"/>
                  <a:pt x="1933" y="423"/>
                </a:cubicBezTo>
                <a:cubicBezTo>
                  <a:pt x="1935" y="425"/>
                  <a:pt x="1938" y="427"/>
                  <a:pt x="1938" y="429"/>
                </a:cubicBezTo>
                <a:cubicBezTo>
                  <a:pt x="1941" y="439"/>
                  <a:pt x="1950" y="442"/>
                  <a:pt x="1959" y="445"/>
                </a:cubicBezTo>
                <a:cubicBezTo>
                  <a:pt x="1962" y="447"/>
                  <a:pt x="1965" y="449"/>
                  <a:pt x="1969" y="449"/>
                </a:cubicBezTo>
                <a:cubicBezTo>
                  <a:pt x="1986" y="453"/>
                  <a:pt x="1992" y="465"/>
                  <a:pt x="1995" y="480"/>
                </a:cubicBezTo>
                <a:cubicBezTo>
                  <a:pt x="1998" y="493"/>
                  <a:pt x="1989" y="511"/>
                  <a:pt x="1977" y="517"/>
                </a:cubicBezTo>
                <a:cubicBezTo>
                  <a:pt x="1971" y="520"/>
                  <a:pt x="1967" y="521"/>
                  <a:pt x="1970" y="530"/>
                </a:cubicBezTo>
                <a:cubicBezTo>
                  <a:pt x="1971" y="535"/>
                  <a:pt x="1965" y="542"/>
                  <a:pt x="1963" y="549"/>
                </a:cubicBezTo>
                <a:cubicBezTo>
                  <a:pt x="1962" y="549"/>
                  <a:pt x="1961" y="549"/>
                  <a:pt x="1959" y="548"/>
                </a:cubicBezTo>
                <a:cubicBezTo>
                  <a:pt x="1961" y="551"/>
                  <a:pt x="1963" y="553"/>
                  <a:pt x="1965" y="555"/>
                </a:cubicBezTo>
                <a:cubicBezTo>
                  <a:pt x="1966" y="557"/>
                  <a:pt x="1967" y="560"/>
                  <a:pt x="1968" y="563"/>
                </a:cubicBezTo>
                <a:cubicBezTo>
                  <a:pt x="1965" y="564"/>
                  <a:pt x="1962" y="566"/>
                  <a:pt x="1959" y="565"/>
                </a:cubicBezTo>
                <a:cubicBezTo>
                  <a:pt x="1953" y="564"/>
                  <a:pt x="1949" y="566"/>
                  <a:pt x="1947" y="572"/>
                </a:cubicBezTo>
                <a:cubicBezTo>
                  <a:pt x="1942" y="586"/>
                  <a:pt x="1935" y="599"/>
                  <a:pt x="1928" y="612"/>
                </a:cubicBezTo>
                <a:cubicBezTo>
                  <a:pt x="1927" y="614"/>
                  <a:pt x="1927" y="617"/>
                  <a:pt x="1925" y="619"/>
                </a:cubicBezTo>
                <a:cubicBezTo>
                  <a:pt x="1922" y="621"/>
                  <a:pt x="1918" y="621"/>
                  <a:pt x="1914" y="622"/>
                </a:cubicBezTo>
                <a:cubicBezTo>
                  <a:pt x="1913" y="619"/>
                  <a:pt x="1911" y="616"/>
                  <a:pt x="1912" y="613"/>
                </a:cubicBezTo>
                <a:cubicBezTo>
                  <a:pt x="1914" y="604"/>
                  <a:pt x="1918" y="596"/>
                  <a:pt x="1921" y="587"/>
                </a:cubicBezTo>
                <a:cubicBezTo>
                  <a:pt x="1922" y="585"/>
                  <a:pt x="1922" y="583"/>
                  <a:pt x="1923" y="582"/>
                </a:cubicBezTo>
                <a:cubicBezTo>
                  <a:pt x="1922" y="581"/>
                  <a:pt x="1922" y="581"/>
                  <a:pt x="1921" y="580"/>
                </a:cubicBezTo>
                <a:cubicBezTo>
                  <a:pt x="1918" y="582"/>
                  <a:pt x="1915" y="585"/>
                  <a:pt x="1912" y="587"/>
                </a:cubicBezTo>
                <a:cubicBezTo>
                  <a:pt x="1903" y="593"/>
                  <a:pt x="1894" y="600"/>
                  <a:pt x="1885" y="606"/>
                </a:cubicBezTo>
                <a:cubicBezTo>
                  <a:pt x="1883" y="608"/>
                  <a:pt x="1880" y="611"/>
                  <a:pt x="1880" y="612"/>
                </a:cubicBezTo>
                <a:cubicBezTo>
                  <a:pt x="1881" y="617"/>
                  <a:pt x="1883" y="623"/>
                  <a:pt x="1887" y="624"/>
                </a:cubicBezTo>
                <a:cubicBezTo>
                  <a:pt x="1899" y="631"/>
                  <a:pt x="1913" y="636"/>
                  <a:pt x="1926" y="642"/>
                </a:cubicBezTo>
                <a:cubicBezTo>
                  <a:pt x="1957" y="654"/>
                  <a:pt x="1987" y="666"/>
                  <a:pt x="2017" y="679"/>
                </a:cubicBezTo>
                <a:cubicBezTo>
                  <a:pt x="2024" y="682"/>
                  <a:pt x="2027" y="681"/>
                  <a:pt x="2027" y="673"/>
                </a:cubicBezTo>
                <a:cubicBezTo>
                  <a:pt x="2027" y="669"/>
                  <a:pt x="2030" y="666"/>
                  <a:pt x="2031" y="662"/>
                </a:cubicBezTo>
                <a:cubicBezTo>
                  <a:pt x="2045" y="633"/>
                  <a:pt x="2059" y="604"/>
                  <a:pt x="2075" y="575"/>
                </a:cubicBezTo>
                <a:cubicBezTo>
                  <a:pt x="2085" y="557"/>
                  <a:pt x="2098" y="540"/>
                  <a:pt x="2112" y="523"/>
                </a:cubicBezTo>
                <a:cubicBezTo>
                  <a:pt x="2128" y="503"/>
                  <a:pt x="2146" y="485"/>
                  <a:pt x="2162" y="465"/>
                </a:cubicBezTo>
                <a:cubicBezTo>
                  <a:pt x="2167" y="459"/>
                  <a:pt x="2170" y="452"/>
                  <a:pt x="2174" y="446"/>
                </a:cubicBezTo>
                <a:cubicBezTo>
                  <a:pt x="2181" y="434"/>
                  <a:pt x="2187" y="422"/>
                  <a:pt x="2195" y="411"/>
                </a:cubicBezTo>
                <a:cubicBezTo>
                  <a:pt x="2200" y="406"/>
                  <a:pt x="2207" y="402"/>
                  <a:pt x="2212" y="397"/>
                </a:cubicBezTo>
                <a:cubicBezTo>
                  <a:pt x="2215" y="395"/>
                  <a:pt x="2216" y="391"/>
                  <a:pt x="2218" y="388"/>
                </a:cubicBezTo>
                <a:cubicBezTo>
                  <a:pt x="2214" y="386"/>
                  <a:pt x="2209" y="383"/>
                  <a:pt x="2205" y="381"/>
                </a:cubicBezTo>
                <a:cubicBezTo>
                  <a:pt x="2204" y="381"/>
                  <a:pt x="2203" y="382"/>
                  <a:pt x="2202" y="382"/>
                </a:cubicBezTo>
                <a:cubicBezTo>
                  <a:pt x="2188" y="385"/>
                  <a:pt x="2183" y="382"/>
                  <a:pt x="2174" y="364"/>
                </a:cubicBezTo>
                <a:cubicBezTo>
                  <a:pt x="2170" y="357"/>
                  <a:pt x="2167" y="348"/>
                  <a:pt x="2156" y="348"/>
                </a:cubicBezTo>
                <a:cubicBezTo>
                  <a:pt x="2159" y="339"/>
                  <a:pt x="2154" y="337"/>
                  <a:pt x="2147" y="335"/>
                </a:cubicBezTo>
                <a:cubicBezTo>
                  <a:pt x="2128" y="330"/>
                  <a:pt x="2126" y="327"/>
                  <a:pt x="2139" y="312"/>
                </a:cubicBezTo>
                <a:cubicBezTo>
                  <a:pt x="2151" y="298"/>
                  <a:pt x="2151" y="282"/>
                  <a:pt x="2154" y="266"/>
                </a:cubicBezTo>
                <a:cubicBezTo>
                  <a:pt x="2155" y="260"/>
                  <a:pt x="2159" y="253"/>
                  <a:pt x="2163" y="250"/>
                </a:cubicBezTo>
                <a:cubicBezTo>
                  <a:pt x="2182" y="239"/>
                  <a:pt x="2204" y="234"/>
                  <a:pt x="2225" y="233"/>
                </a:cubicBezTo>
                <a:cubicBezTo>
                  <a:pt x="2237" y="233"/>
                  <a:pt x="2249" y="238"/>
                  <a:pt x="2255" y="249"/>
                </a:cubicBezTo>
                <a:cubicBezTo>
                  <a:pt x="2259" y="256"/>
                  <a:pt x="2261" y="265"/>
                  <a:pt x="2261" y="273"/>
                </a:cubicBezTo>
                <a:cubicBezTo>
                  <a:pt x="2261" y="282"/>
                  <a:pt x="2265" y="285"/>
                  <a:pt x="2271" y="290"/>
                </a:cubicBezTo>
                <a:cubicBezTo>
                  <a:pt x="2277" y="294"/>
                  <a:pt x="2282" y="301"/>
                  <a:pt x="2289" y="309"/>
                </a:cubicBezTo>
                <a:cubicBezTo>
                  <a:pt x="2280" y="313"/>
                  <a:pt x="2274" y="316"/>
                  <a:pt x="2267" y="319"/>
                </a:cubicBezTo>
                <a:cubicBezTo>
                  <a:pt x="2261" y="322"/>
                  <a:pt x="2260" y="327"/>
                  <a:pt x="2262" y="333"/>
                </a:cubicBezTo>
                <a:cubicBezTo>
                  <a:pt x="2266" y="348"/>
                  <a:pt x="2271" y="362"/>
                  <a:pt x="2284" y="372"/>
                </a:cubicBezTo>
                <a:cubicBezTo>
                  <a:pt x="2292" y="379"/>
                  <a:pt x="2299" y="388"/>
                  <a:pt x="2306" y="395"/>
                </a:cubicBezTo>
                <a:cubicBezTo>
                  <a:pt x="2329" y="414"/>
                  <a:pt x="2337" y="441"/>
                  <a:pt x="2341" y="468"/>
                </a:cubicBezTo>
                <a:cubicBezTo>
                  <a:pt x="2343" y="487"/>
                  <a:pt x="2341" y="506"/>
                  <a:pt x="2340" y="525"/>
                </a:cubicBezTo>
                <a:cubicBezTo>
                  <a:pt x="2340" y="539"/>
                  <a:pt x="2338" y="553"/>
                  <a:pt x="2338" y="566"/>
                </a:cubicBezTo>
                <a:cubicBezTo>
                  <a:pt x="2338" y="567"/>
                  <a:pt x="2339" y="568"/>
                  <a:pt x="2341" y="571"/>
                </a:cubicBezTo>
                <a:cubicBezTo>
                  <a:pt x="2348" y="562"/>
                  <a:pt x="2355" y="553"/>
                  <a:pt x="2360" y="544"/>
                </a:cubicBezTo>
                <a:cubicBezTo>
                  <a:pt x="2368" y="531"/>
                  <a:pt x="2375" y="518"/>
                  <a:pt x="2382" y="504"/>
                </a:cubicBezTo>
                <a:cubicBezTo>
                  <a:pt x="2389" y="491"/>
                  <a:pt x="2396" y="478"/>
                  <a:pt x="2403" y="465"/>
                </a:cubicBezTo>
                <a:cubicBezTo>
                  <a:pt x="2416" y="441"/>
                  <a:pt x="2430" y="418"/>
                  <a:pt x="2443" y="395"/>
                </a:cubicBezTo>
                <a:cubicBezTo>
                  <a:pt x="2448" y="387"/>
                  <a:pt x="2451" y="378"/>
                  <a:pt x="2455" y="370"/>
                </a:cubicBezTo>
                <a:cubicBezTo>
                  <a:pt x="2456" y="368"/>
                  <a:pt x="2456" y="366"/>
                  <a:pt x="2456" y="363"/>
                </a:cubicBezTo>
                <a:cubicBezTo>
                  <a:pt x="2454" y="352"/>
                  <a:pt x="2452" y="342"/>
                  <a:pt x="2451" y="331"/>
                </a:cubicBezTo>
                <a:cubicBezTo>
                  <a:pt x="2450" y="328"/>
                  <a:pt x="2452" y="326"/>
                  <a:pt x="2453" y="323"/>
                </a:cubicBezTo>
                <a:cubicBezTo>
                  <a:pt x="2457" y="315"/>
                  <a:pt x="2462" y="307"/>
                  <a:pt x="2466" y="298"/>
                </a:cubicBezTo>
                <a:cubicBezTo>
                  <a:pt x="2474" y="280"/>
                  <a:pt x="2486" y="268"/>
                  <a:pt x="2508" y="271"/>
                </a:cubicBezTo>
                <a:cubicBezTo>
                  <a:pt x="2513" y="271"/>
                  <a:pt x="2518" y="271"/>
                  <a:pt x="2524" y="271"/>
                </a:cubicBezTo>
                <a:cubicBezTo>
                  <a:pt x="2520" y="261"/>
                  <a:pt x="2517" y="253"/>
                  <a:pt x="2514" y="246"/>
                </a:cubicBezTo>
                <a:cubicBezTo>
                  <a:pt x="2521" y="240"/>
                  <a:pt x="2523" y="224"/>
                  <a:pt x="2518" y="213"/>
                </a:cubicBezTo>
                <a:cubicBezTo>
                  <a:pt x="2513" y="200"/>
                  <a:pt x="2514" y="196"/>
                  <a:pt x="2524" y="187"/>
                </a:cubicBezTo>
                <a:cubicBezTo>
                  <a:pt x="2546" y="166"/>
                  <a:pt x="2571" y="161"/>
                  <a:pt x="2600" y="170"/>
                </a:cubicBezTo>
                <a:cubicBezTo>
                  <a:pt x="2612" y="173"/>
                  <a:pt x="2617" y="183"/>
                  <a:pt x="2619" y="193"/>
                </a:cubicBezTo>
                <a:cubicBezTo>
                  <a:pt x="2621" y="204"/>
                  <a:pt x="2620" y="215"/>
                  <a:pt x="2622" y="226"/>
                </a:cubicBezTo>
                <a:cubicBezTo>
                  <a:pt x="2623" y="233"/>
                  <a:pt x="2628" y="240"/>
                  <a:pt x="2631" y="247"/>
                </a:cubicBezTo>
                <a:cubicBezTo>
                  <a:pt x="2625" y="246"/>
                  <a:pt x="2621" y="245"/>
                  <a:pt x="2621" y="254"/>
                </a:cubicBezTo>
                <a:cubicBezTo>
                  <a:pt x="2621" y="261"/>
                  <a:pt x="2619" y="268"/>
                  <a:pt x="2617" y="274"/>
                </a:cubicBezTo>
                <a:cubicBezTo>
                  <a:pt x="2615" y="285"/>
                  <a:pt x="2623" y="291"/>
                  <a:pt x="2630" y="296"/>
                </a:cubicBezTo>
                <a:cubicBezTo>
                  <a:pt x="2648" y="309"/>
                  <a:pt x="2667" y="321"/>
                  <a:pt x="2684" y="335"/>
                </a:cubicBezTo>
                <a:cubicBezTo>
                  <a:pt x="2698" y="346"/>
                  <a:pt x="2710" y="359"/>
                  <a:pt x="2710" y="379"/>
                </a:cubicBezTo>
                <a:cubicBezTo>
                  <a:pt x="2710" y="382"/>
                  <a:pt x="2711" y="385"/>
                  <a:pt x="2712" y="388"/>
                </a:cubicBezTo>
                <a:cubicBezTo>
                  <a:pt x="2721" y="410"/>
                  <a:pt x="2717" y="431"/>
                  <a:pt x="2715" y="453"/>
                </a:cubicBezTo>
                <a:cubicBezTo>
                  <a:pt x="2712" y="481"/>
                  <a:pt x="2705" y="508"/>
                  <a:pt x="2708" y="537"/>
                </a:cubicBezTo>
                <a:cubicBezTo>
                  <a:pt x="2709" y="544"/>
                  <a:pt x="2710" y="551"/>
                  <a:pt x="2710" y="558"/>
                </a:cubicBezTo>
                <a:cubicBezTo>
                  <a:pt x="2709" y="592"/>
                  <a:pt x="2707" y="626"/>
                  <a:pt x="2706" y="660"/>
                </a:cubicBezTo>
                <a:cubicBezTo>
                  <a:pt x="2706" y="664"/>
                  <a:pt x="2705" y="668"/>
                  <a:pt x="2704" y="673"/>
                </a:cubicBezTo>
                <a:cubicBezTo>
                  <a:pt x="2706" y="673"/>
                  <a:pt x="2707" y="674"/>
                  <a:pt x="2708" y="674"/>
                </a:cubicBezTo>
                <a:cubicBezTo>
                  <a:pt x="2712" y="669"/>
                  <a:pt x="2716" y="664"/>
                  <a:pt x="2720" y="660"/>
                </a:cubicBezTo>
                <a:cubicBezTo>
                  <a:pt x="2732" y="648"/>
                  <a:pt x="2743" y="635"/>
                  <a:pt x="2757" y="626"/>
                </a:cubicBezTo>
                <a:cubicBezTo>
                  <a:pt x="2770" y="618"/>
                  <a:pt x="2777" y="607"/>
                  <a:pt x="2788" y="598"/>
                </a:cubicBezTo>
                <a:cubicBezTo>
                  <a:pt x="2797" y="590"/>
                  <a:pt x="2804" y="592"/>
                  <a:pt x="2811" y="602"/>
                </a:cubicBezTo>
                <a:cubicBezTo>
                  <a:pt x="2812" y="605"/>
                  <a:pt x="2814" y="609"/>
                  <a:pt x="2816" y="612"/>
                </a:cubicBezTo>
                <a:cubicBezTo>
                  <a:pt x="2821" y="619"/>
                  <a:pt x="2818" y="625"/>
                  <a:pt x="2814" y="631"/>
                </a:cubicBezTo>
                <a:cubicBezTo>
                  <a:pt x="2800" y="653"/>
                  <a:pt x="2787" y="675"/>
                  <a:pt x="2773" y="697"/>
                </a:cubicBezTo>
                <a:cubicBezTo>
                  <a:pt x="2771" y="702"/>
                  <a:pt x="2770" y="708"/>
                  <a:pt x="2770" y="711"/>
                </a:cubicBezTo>
                <a:cubicBezTo>
                  <a:pt x="2766" y="713"/>
                  <a:pt x="2761" y="715"/>
                  <a:pt x="2760" y="718"/>
                </a:cubicBezTo>
                <a:cubicBezTo>
                  <a:pt x="2757" y="722"/>
                  <a:pt x="2751" y="726"/>
                  <a:pt x="2759" y="734"/>
                </a:cubicBezTo>
                <a:cubicBezTo>
                  <a:pt x="2754" y="739"/>
                  <a:pt x="2747" y="743"/>
                  <a:pt x="2742" y="749"/>
                </a:cubicBezTo>
                <a:cubicBezTo>
                  <a:pt x="2736" y="755"/>
                  <a:pt x="2732" y="763"/>
                  <a:pt x="2727" y="770"/>
                </a:cubicBezTo>
                <a:cubicBezTo>
                  <a:pt x="2713" y="792"/>
                  <a:pt x="2700" y="814"/>
                  <a:pt x="2686" y="836"/>
                </a:cubicBezTo>
                <a:cubicBezTo>
                  <a:pt x="2681" y="844"/>
                  <a:pt x="2672" y="850"/>
                  <a:pt x="2664" y="857"/>
                </a:cubicBezTo>
                <a:cubicBezTo>
                  <a:pt x="2660" y="861"/>
                  <a:pt x="2659" y="864"/>
                  <a:pt x="2661" y="870"/>
                </a:cubicBezTo>
                <a:cubicBezTo>
                  <a:pt x="2665" y="878"/>
                  <a:pt x="2666" y="887"/>
                  <a:pt x="2663" y="896"/>
                </a:cubicBezTo>
                <a:cubicBezTo>
                  <a:pt x="2662" y="899"/>
                  <a:pt x="2663" y="903"/>
                  <a:pt x="2664" y="906"/>
                </a:cubicBezTo>
                <a:cubicBezTo>
                  <a:pt x="2668" y="918"/>
                  <a:pt x="2672" y="931"/>
                  <a:pt x="2677" y="943"/>
                </a:cubicBezTo>
                <a:cubicBezTo>
                  <a:pt x="2679" y="949"/>
                  <a:pt x="2683" y="955"/>
                  <a:pt x="2688" y="957"/>
                </a:cubicBezTo>
                <a:cubicBezTo>
                  <a:pt x="2720" y="971"/>
                  <a:pt x="2752" y="984"/>
                  <a:pt x="2784" y="997"/>
                </a:cubicBezTo>
                <a:cubicBezTo>
                  <a:pt x="2788" y="999"/>
                  <a:pt x="2793" y="998"/>
                  <a:pt x="2797" y="998"/>
                </a:cubicBezTo>
                <a:cubicBezTo>
                  <a:pt x="2858" y="998"/>
                  <a:pt x="2918" y="998"/>
                  <a:pt x="2980" y="998"/>
                </a:cubicBezTo>
                <a:cubicBezTo>
                  <a:pt x="2980" y="1027"/>
                  <a:pt x="2980" y="1056"/>
                  <a:pt x="2980" y="1086"/>
                </a:cubicBezTo>
                <a:cubicBezTo>
                  <a:pt x="1987" y="1086"/>
                  <a:pt x="994" y="1086"/>
                  <a:pt x="0" y="1086"/>
                </a:cubicBezTo>
                <a:cubicBezTo>
                  <a:pt x="0" y="992"/>
                  <a:pt x="0" y="899"/>
                  <a:pt x="0" y="806"/>
                </a:cubicBezTo>
                <a:close/>
                <a:moveTo>
                  <a:pt x="2347" y="754"/>
                </a:moveTo>
                <a:cubicBezTo>
                  <a:pt x="2345" y="754"/>
                  <a:pt x="2344" y="754"/>
                  <a:pt x="2343" y="754"/>
                </a:cubicBezTo>
                <a:cubicBezTo>
                  <a:pt x="2339" y="757"/>
                  <a:pt x="2333" y="761"/>
                  <a:pt x="2331" y="765"/>
                </a:cubicBezTo>
                <a:cubicBezTo>
                  <a:pt x="2326" y="774"/>
                  <a:pt x="2323" y="784"/>
                  <a:pt x="2318" y="793"/>
                </a:cubicBezTo>
                <a:cubicBezTo>
                  <a:pt x="2314" y="801"/>
                  <a:pt x="2317" y="804"/>
                  <a:pt x="2324" y="807"/>
                </a:cubicBezTo>
                <a:cubicBezTo>
                  <a:pt x="2357" y="821"/>
                  <a:pt x="2390" y="835"/>
                  <a:pt x="2423" y="848"/>
                </a:cubicBezTo>
                <a:cubicBezTo>
                  <a:pt x="2430" y="852"/>
                  <a:pt x="2433" y="850"/>
                  <a:pt x="2434" y="842"/>
                </a:cubicBezTo>
                <a:cubicBezTo>
                  <a:pt x="2435" y="825"/>
                  <a:pt x="2436" y="808"/>
                  <a:pt x="2438" y="791"/>
                </a:cubicBezTo>
                <a:cubicBezTo>
                  <a:pt x="2438" y="789"/>
                  <a:pt x="2437" y="786"/>
                  <a:pt x="2436" y="784"/>
                </a:cubicBezTo>
                <a:cubicBezTo>
                  <a:pt x="2429" y="769"/>
                  <a:pt x="2430" y="753"/>
                  <a:pt x="2433" y="737"/>
                </a:cubicBezTo>
                <a:cubicBezTo>
                  <a:pt x="2439" y="704"/>
                  <a:pt x="2445" y="671"/>
                  <a:pt x="2451" y="638"/>
                </a:cubicBezTo>
                <a:cubicBezTo>
                  <a:pt x="2455" y="620"/>
                  <a:pt x="2462" y="602"/>
                  <a:pt x="2466" y="584"/>
                </a:cubicBezTo>
                <a:cubicBezTo>
                  <a:pt x="2468" y="579"/>
                  <a:pt x="2469" y="572"/>
                  <a:pt x="2467" y="569"/>
                </a:cubicBezTo>
                <a:cubicBezTo>
                  <a:pt x="2460" y="560"/>
                  <a:pt x="2462" y="552"/>
                  <a:pt x="2468" y="544"/>
                </a:cubicBezTo>
                <a:cubicBezTo>
                  <a:pt x="2470" y="541"/>
                  <a:pt x="2472" y="538"/>
                  <a:pt x="2472" y="534"/>
                </a:cubicBezTo>
                <a:cubicBezTo>
                  <a:pt x="2473" y="526"/>
                  <a:pt x="2473" y="518"/>
                  <a:pt x="2473" y="510"/>
                </a:cubicBezTo>
                <a:cubicBezTo>
                  <a:pt x="2474" y="500"/>
                  <a:pt x="2476" y="490"/>
                  <a:pt x="2476" y="480"/>
                </a:cubicBezTo>
                <a:cubicBezTo>
                  <a:pt x="2477" y="478"/>
                  <a:pt x="2474" y="475"/>
                  <a:pt x="2473" y="472"/>
                </a:cubicBezTo>
                <a:cubicBezTo>
                  <a:pt x="2471" y="474"/>
                  <a:pt x="2469" y="475"/>
                  <a:pt x="2467" y="477"/>
                </a:cubicBezTo>
                <a:cubicBezTo>
                  <a:pt x="2456" y="487"/>
                  <a:pt x="2447" y="497"/>
                  <a:pt x="2436" y="506"/>
                </a:cubicBezTo>
                <a:cubicBezTo>
                  <a:pt x="2423" y="518"/>
                  <a:pt x="2408" y="528"/>
                  <a:pt x="2395" y="540"/>
                </a:cubicBezTo>
                <a:cubicBezTo>
                  <a:pt x="2390" y="544"/>
                  <a:pt x="2384" y="552"/>
                  <a:pt x="2385" y="557"/>
                </a:cubicBezTo>
                <a:cubicBezTo>
                  <a:pt x="2388" y="569"/>
                  <a:pt x="2383" y="578"/>
                  <a:pt x="2376" y="588"/>
                </a:cubicBezTo>
                <a:cubicBezTo>
                  <a:pt x="2374" y="590"/>
                  <a:pt x="2374" y="593"/>
                  <a:pt x="2373" y="596"/>
                </a:cubicBezTo>
                <a:cubicBezTo>
                  <a:pt x="2370" y="606"/>
                  <a:pt x="2367" y="616"/>
                  <a:pt x="2364" y="626"/>
                </a:cubicBezTo>
                <a:cubicBezTo>
                  <a:pt x="2363" y="628"/>
                  <a:pt x="2360" y="629"/>
                  <a:pt x="2357" y="630"/>
                </a:cubicBezTo>
                <a:cubicBezTo>
                  <a:pt x="2349" y="633"/>
                  <a:pt x="2345" y="627"/>
                  <a:pt x="2337" y="621"/>
                </a:cubicBezTo>
                <a:cubicBezTo>
                  <a:pt x="2338" y="630"/>
                  <a:pt x="2338" y="637"/>
                  <a:pt x="2339" y="643"/>
                </a:cubicBezTo>
                <a:cubicBezTo>
                  <a:pt x="2340" y="647"/>
                  <a:pt x="2340" y="652"/>
                  <a:pt x="2342" y="654"/>
                </a:cubicBezTo>
                <a:cubicBezTo>
                  <a:pt x="2351" y="664"/>
                  <a:pt x="2350" y="667"/>
                  <a:pt x="2338" y="671"/>
                </a:cubicBezTo>
                <a:cubicBezTo>
                  <a:pt x="2336" y="672"/>
                  <a:pt x="2333" y="676"/>
                  <a:pt x="2333" y="678"/>
                </a:cubicBezTo>
                <a:cubicBezTo>
                  <a:pt x="2334" y="687"/>
                  <a:pt x="2337" y="696"/>
                  <a:pt x="2338" y="706"/>
                </a:cubicBezTo>
                <a:cubicBezTo>
                  <a:pt x="2341" y="722"/>
                  <a:pt x="2344" y="738"/>
                  <a:pt x="2347" y="754"/>
                </a:cubicBezTo>
                <a:close/>
                <a:moveTo>
                  <a:pt x="2185" y="524"/>
                </a:moveTo>
                <a:cubicBezTo>
                  <a:pt x="2174" y="534"/>
                  <a:pt x="2160" y="543"/>
                  <a:pt x="2151" y="556"/>
                </a:cubicBezTo>
                <a:cubicBezTo>
                  <a:pt x="2137" y="576"/>
                  <a:pt x="2125" y="599"/>
                  <a:pt x="2104" y="614"/>
                </a:cubicBezTo>
                <a:cubicBezTo>
                  <a:pt x="2103" y="615"/>
                  <a:pt x="2102" y="616"/>
                  <a:pt x="2101" y="618"/>
                </a:cubicBezTo>
                <a:cubicBezTo>
                  <a:pt x="2094" y="628"/>
                  <a:pt x="2086" y="638"/>
                  <a:pt x="2079" y="649"/>
                </a:cubicBezTo>
                <a:cubicBezTo>
                  <a:pt x="2076" y="653"/>
                  <a:pt x="2075" y="659"/>
                  <a:pt x="2075" y="664"/>
                </a:cubicBezTo>
                <a:cubicBezTo>
                  <a:pt x="2073" y="673"/>
                  <a:pt x="2073" y="683"/>
                  <a:pt x="2071" y="692"/>
                </a:cubicBezTo>
                <a:cubicBezTo>
                  <a:pt x="2069" y="699"/>
                  <a:pt x="2070" y="702"/>
                  <a:pt x="2077" y="704"/>
                </a:cubicBezTo>
                <a:cubicBezTo>
                  <a:pt x="2103" y="715"/>
                  <a:pt x="2130" y="726"/>
                  <a:pt x="2156" y="738"/>
                </a:cubicBezTo>
                <a:cubicBezTo>
                  <a:pt x="2162" y="740"/>
                  <a:pt x="2165" y="739"/>
                  <a:pt x="2167" y="733"/>
                </a:cubicBezTo>
                <a:cubicBezTo>
                  <a:pt x="2169" y="729"/>
                  <a:pt x="2172" y="724"/>
                  <a:pt x="2174" y="719"/>
                </a:cubicBezTo>
                <a:cubicBezTo>
                  <a:pt x="2179" y="711"/>
                  <a:pt x="2189" y="705"/>
                  <a:pt x="2183" y="693"/>
                </a:cubicBezTo>
                <a:cubicBezTo>
                  <a:pt x="2182" y="692"/>
                  <a:pt x="2183" y="689"/>
                  <a:pt x="2184" y="688"/>
                </a:cubicBezTo>
                <a:cubicBezTo>
                  <a:pt x="2190" y="683"/>
                  <a:pt x="2201" y="679"/>
                  <a:pt x="2186" y="671"/>
                </a:cubicBezTo>
                <a:cubicBezTo>
                  <a:pt x="2186" y="671"/>
                  <a:pt x="2187" y="671"/>
                  <a:pt x="2186" y="670"/>
                </a:cubicBezTo>
                <a:cubicBezTo>
                  <a:pt x="2182" y="652"/>
                  <a:pt x="2178" y="635"/>
                  <a:pt x="2185" y="616"/>
                </a:cubicBezTo>
                <a:cubicBezTo>
                  <a:pt x="2186" y="613"/>
                  <a:pt x="2186" y="609"/>
                  <a:pt x="2186" y="605"/>
                </a:cubicBezTo>
                <a:cubicBezTo>
                  <a:pt x="2186" y="589"/>
                  <a:pt x="2186" y="573"/>
                  <a:pt x="2192" y="558"/>
                </a:cubicBezTo>
                <a:cubicBezTo>
                  <a:pt x="2197" y="547"/>
                  <a:pt x="2199" y="534"/>
                  <a:pt x="2185" y="524"/>
                </a:cubicBezTo>
                <a:close/>
                <a:moveTo>
                  <a:pt x="1366" y="777"/>
                </a:moveTo>
                <a:cubicBezTo>
                  <a:pt x="1379" y="785"/>
                  <a:pt x="1522" y="814"/>
                  <a:pt x="1529" y="811"/>
                </a:cubicBezTo>
                <a:cubicBezTo>
                  <a:pt x="1499" y="768"/>
                  <a:pt x="1404" y="762"/>
                  <a:pt x="1366" y="777"/>
                </a:cubicBezTo>
                <a:close/>
                <a:moveTo>
                  <a:pt x="1885" y="487"/>
                </a:moveTo>
                <a:cubicBezTo>
                  <a:pt x="1880" y="491"/>
                  <a:pt x="1878" y="493"/>
                  <a:pt x="1875" y="494"/>
                </a:cubicBezTo>
                <a:cubicBezTo>
                  <a:pt x="1867" y="498"/>
                  <a:pt x="1866" y="504"/>
                  <a:pt x="1870" y="512"/>
                </a:cubicBezTo>
                <a:cubicBezTo>
                  <a:pt x="1872" y="518"/>
                  <a:pt x="1872" y="524"/>
                  <a:pt x="1873" y="530"/>
                </a:cubicBezTo>
                <a:cubicBezTo>
                  <a:pt x="1874" y="536"/>
                  <a:pt x="1874" y="542"/>
                  <a:pt x="1875" y="548"/>
                </a:cubicBezTo>
                <a:cubicBezTo>
                  <a:pt x="1876" y="551"/>
                  <a:pt x="1879" y="555"/>
                  <a:pt x="1881" y="555"/>
                </a:cubicBezTo>
                <a:cubicBezTo>
                  <a:pt x="1887" y="554"/>
                  <a:pt x="1896" y="554"/>
                  <a:pt x="1898" y="550"/>
                </a:cubicBezTo>
                <a:cubicBezTo>
                  <a:pt x="1906" y="538"/>
                  <a:pt x="1910" y="523"/>
                  <a:pt x="1918" y="511"/>
                </a:cubicBezTo>
                <a:cubicBezTo>
                  <a:pt x="1923" y="501"/>
                  <a:pt x="1919" y="494"/>
                  <a:pt x="1913" y="487"/>
                </a:cubicBezTo>
                <a:cubicBezTo>
                  <a:pt x="1912" y="485"/>
                  <a:pt x="1908" y="484"/>
                  <a:pt x="1906" y="484"/>
                </a:cubicBezTo>
                <a:cubicBezTo>
                  <a:pt x="1905" y="485"/>
                  <a:pt x="1903" y="488"/>
                  <a:pt x="1903" y="491"/>
                </a:cubicBezTo>
                <a:cubicBezTo>
                  <a:pt x="1902" y="499"/>
                  <a:pt x="1902" y="507"/>
                  <a:pt x="1900" y="515"/>
                </a:cubicBezTo>
                <a:cubicBezTo>
                  <a:pt x="1900" y="518"/>
                  <a:pt x="1896" y="521"/>
                  <a:pt x="1894" y="523"/>
                </a:cubicBezTo>
                <a:cubicBezTo>
                  <a:pt x="1891" y="521"/>
                  <a:pt x="1887" y="518"/>
                  <a:pt x="1887" y="515"/>
                </a:cubicBezTo>
                <a:cubicBezTo>
                  <a:pt x="1886" y="510"/>
                  <a:pt x="1887" y="505"/>
                  <a:pt x="1887" y="499"/>
                </a:cubicBezTo>
                <a:cubicBezTo>
                  <a:pt x="1887" y="496"/>
                  <a:pt x="1886" y="492"/>
                  <a:pt x="1885" y="487"/>
                </a:cubicBezTo>
                <a:close/>
                <a:moveTo>
                  <a:pt x="2712" y="705"/>
                </a:moveTo>
                <a:cubicBezTo>
                  <a:pt x="2710" y="705"/>
                  <a:pt x="2709" y="704"/>
                  <a:pt x="2707" y="704"/>
                </a:cubicBezTo>
                <a:cubicBezTo>
                  <a:pt x="2705" y="708"/>
                  <a:pt x="2703" y="713"/>
                  <a:pt x="2700" y="717"/>
                </a:cubicBezTo>
                <a:cubicBezTo>
                  <a:pt x="2695" y="725"/>
                  <a:pt x="2690" y="735"/>
                  <a:pt x="2683" y="741"/>
                </a:cubicBezTo>
                <a:cubicBezTo>
                  <a:pt x="2675" y="749"/>
                  <a:pt x="2672" y="761"/>
                  <a:pt x="2679" y="767"/>
                </a:cubicBezTo>
                <a:cubicBezTo>
                  <a:pt x="2680" y="766"/>
                  <a:pt x="2681" y="766"/>
                  <a:pt x="2681" y="766"/>
                </a:cubicBezTo>
                <a:cubicBezTo>
                  <a:pt x="2691" y="749"/>
                  <a:pt x="2702" y="733"/>
                  <a:pt x="2711" y="716"/>
                </a:cubicBezTo>
                <a:cubicBezTo>
                  <a:pt x="2713" y="713"/>
                  <a:pt x="2712" y="709"/>
                  <a:pt x="2712" y="705"/>
                </a:cubicBezTo>
                <a:close/>
                <a:moveTo>
                  <a:pt x="2759" y="641"/>
                </a:moveTo>
                <a:cubicBezTo>
                  <a:pt x="2758" y="640"/>
                  <a:pt x="2756" y="639"/>
                  <a:pt x="2755" y="638"/>
                </a:cubicBezTo>
                <a:cubicBezTo>
                  <a:pt x="2743" y="652"/>
                  <a:pt x="2730" y="665"/>
                  <a:pt x="2717" y="679"/>
                </a:cubicBezTo>
                <a:cubicBezTo>
                  <a:pt x="2721" y="683"/>
                  <a:pt x="2724" y="687"/>
                  <a:pt x="2728" y="692"/>
                </a:cubicBezTo>
                <a:cubicBezTo>
                  <a:pt x="2739" y="674"/>
                  <a:pt x="2749" y="657"/>
                  <a:pt x="2759" y="641"/>
                </a:cubicBezTo>
                <a:close/>
                <a:moveTo>
                  <a:pt x="1911" y="568"/>
                </a:moveTo>
                <a:cubicBezTo>
                  <a:pt x="1902" y="564"/>
                  <a:pt x="1879" y="565"/>
                  <a:pt x="1879" y="570"/>
                </a:cubicBezTo>
                <a:cubicBezTo>
                  <a:pt x="1877" y="577"/>
                  <a:pt x="1878" y="585"/>
                  <a:pt x="1878" y="592"/>
                </a:cubicBezTo>
                <a:cubicBezTo>
                  <a:pt x="1879" y="593"/>
                  <a:pt x="1880" y="593"/>
                  <a:pt x="1881" y="593"/>
                </a:cubicBezTo>
                <a:cubicBezTo>
                  <a:pt x="1891" y="585"/>
                  <a:pt x="1900" y="577"/>
                  <a:pt x="1911" y="568"/>
                </a:cubicBezTo>
                <a:close/>
                <a:moveTo>
                  <a:pt x="2789" y="650"/>
                </a:moveTo>
                <a:cubicBezTo>
                  <a:pt x="2787" y="649"/>
                  <a:pt x="2785" y="649"/>
                  <a:pt x="2784" y="648"/>
                </a:cubicBezTo>
                <a:cubicBezTo>
                  <a:pt x="2778" y="656"/>
                  <a:pt x="2772" y="663"/>
                  <a:pt x="2768" y="671"/>
                </a:cubicBezTo>
                <a:cubicBezTo>
                  <a:pt x="2766" y="674"/>
                  <a:pt x="2769" y="680"/>
                  <a:pt x="2770" y="684"/>
                </a:cubicBezTo>
                <a:cubicBezTo>
                  <a:pt x="2773" y="682"/>
                  <a:pt x="2776" y="680"/>
                  <a:pt x="2779" y="678"/>
                </a:cubicBezTo>
                <a:cubicBezTo>
                  <a:pt x="2781" y="674"/>
                  <a:pt x="2784" y="670"/>
                  <a:pt x="2785" y="666"/>
                </a:cubicBezTo>
                <a:cubicBezTo>
                  <a:pt x="2787" y="661"/>
                  <a:pt x="2788" y="655"/>
                  <a:pt x="2789" y="650"/>
                </a:cubicBezTo>
                <a:close/>
                <a:moveTo>
                  <a:pt x="2724" y="758"/>
                </a:moveTo>
                <a:cubicBezTo>
                  <a:pt x="2738" y="748"/>
                  <a:pt x="2743" y="734"/>
                  <a:pt x="2736" y="726"/>
                </a:cubicBezTo>
                <a:cubicBezTo>
                  <a:pt x="2721" y="740"/>
                  <a:pt x="2718" y="749"/>
                  <a:pt x="2724" y="758"/>
                </a:cubicBezTo>
                <a:close/>
                <a:moveTo>
                  <a:pt x="2714" y="764"/>
                </a:moveTo>
                <a:cubicBezTo>
                  <a:pt x="2699" y="777"/>
                  <a:pt x="2696" y="788"/>
                  <a:pt x="2704" y="793"/>
                </a:cubicBezTo>
                <a:cubicBezTo>
                  <a:pt x="2718" y="778"/>
                  <a:pt x="2720" y="773"/>
                  <a:pt x="2714" y="764"/>
                </a:cubicBezTo>
                <a:close/>
                <a:moveTo>
                  <a:pt x="2747" y="723"/>
                </a:moveTo>
                <a:cubicBezTo>
                  <a:pt x="2761" y="711"/>
                  <a:pt x="2763" y="703"/>
                  <a:pt x="2756" y="696"/>
                </a:cubicBezTo>
                <a:cubicBezTo>
                  <a:pt x="2742" y="708"/>
                  <a:pt x="2740" y="712"/>
                  <a:pt x="2747" y="723"/>
                </a:cubicBezTo>
                <a:close/>
                <a:moveTo>
                  <a:pt x="2687" y="826"/>
                </a:moveTo>
                <a:cubicBezTo>
                  <a:pt x="2690" y="818"/>
                  <a:pt x="2694" y="811"/>
                  <a:pt x="2697" y="805"/>
                </a:cubicBezTo>
                <a:cubicBezTo>
                  <a:pt x="2683" y="811"/>
                  <a:pt x="2680" y="819"/>
                  <a:pt x="2687" y="826"/>
                </a:cubicBezTo>
                <a:close/>
                <a:moveTo>
                  <a:pt x="2360" y="608"/>
                </a:moveTo>
                <a:cubicBezTo>
                  <a:pt x="2361" y="600"/>
                  <a:pt x="2361" y="595"/>
                  <a:pt x="2362" y="590"/>
                </a:cubicBezTo>
                <a:cubicBezTo>
                  <a:pt x="2360" y="590"/>
                  <a:pt x="2356" y="590"/>
                  <a:pt x="2355" y="591"/>
                </a:cubicBezTo>
                <a:cubicBezTo>
                  <a:pt x="2351" y="596"/>
                  <a:pt x="2352" y="601"/>
                  <a:pt x="2360" y="608"/>
                </a:cubicBezTo>
                <a:close/>
              </a:path>
            </a:pathLst>
          </a:custGeom>
          <a:solidFill>
            <a:schemeClr val="tx1">
              <a:lumMod val="85000"/>
              <a:lumOff val="1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Freeform: Shape 3">
            <a:extLst>
              <a:ext uri="{FF2B5EF4-FFF2-40B4-BE49-F238E27FC236}">
                <a16:creationId xmlns:a16="http://schemas.microsoft.com/office/drawing/2014/main" id="{7A7196E6-5CCE-4093-B4F0-F4442DE9AA87}"/>
              </a:ext>
            </a:extLst>
          </p:cNvPr>
          <p:cNvSpPr>
            <a:spLocks/>
          </p:cNvSpPr>
          <p:nvPr/>
        </p:nvSpPr>
        <p:spPr bwMode="auto">
          <a:xfrm>
            <a:off x="9229235" y="0"/>
            <a:ext cx="588534" cy="2537290"/>
          </a:xfrm>
          <a:custGeom>
            <a:avLst/>
            <a:gdLst>
              <a:gd name="connsiteX0" fmla="*/ 70050 w 588534"/>
              <a:gd name="connsiteY0" fmla="*/ 0 h 2537290"/>
              <a:gd name="connsiteX1" fmla="*/ 147182 w 588534"/>
              <a:gd name="connsiteY1" fmla="*/ 0 h 2537290"/>
              <a:gd name="connsiteX2" fmla="*/ 151432 w 588534"/>
              <a:gd name="connsiteY2" fmla="*/ 138082 h 2537290"/>
              <a:gd name="connsiteX3" fmla="*/ 194669 w 588534"/>
              <a:gd name="connsiteY3" fmla="*/ 1542709 h 2537290"/>
              <a:gd name="connsiteX4" fmla="*/ 294266 w 588534"/>
              <a:gd name="connsiteY4" fmla="*/ 1542709 h 2537290"/>
              <a:gd name="connsiteX5" fmla="*/ 380284 w 588534"/>
              <a:gd name="connsiteY5" fmla="*/ 1542709 h 2537290"/>
              <a:gd name="connsiteX6" fmla="*/ 386386 w 588534"/>
              <a:gd name="connsiteY6" fmla="*/ 134471 h 2537290"/>
              <a:gd name="connsiteX7" fmla="*/ 386968 w 588534"/>
              <a:gd name="connsiteY7" fmla="*/ 0 h 2537290"/>
              <a:gd name="connsiteX8" fmla="*/ 463958 w 588534"/>
              <a:gd name="connsiteY8" fmla="*/ 0 h 2537290"/>
              <a:gd name="connsiteX9" fmla="*/ 463251 w 588534"/>
              <a:gd name="connsiteY9" fmla="*/ 163399 h 2537290"/>
              <a:gd name="connsiteX10" fmla="*/ 457246 w 588534"/>
              <a:gd name="connsiteY10" fmla="*/ 1551570 h 2537290"/>
              <a:gd name="connsiteX11" fmla="*/ 516099 w 588534"/>
              <a:gd name="connsiteY11" fmla="*/ 1591446 h 2537290"/>
              <a:gd name="connsiteX12" fmla="*/ 552317 w 588534"/>
              <a:gd name="connsiteY12" fmla="*/ 1631322 h 2537290"/>
              <a:gd name="connsiteX13" fmla="*/ 588534 w 588534"/>
              <a:gd name="connsiteY13" fmla="*/ 1719936 h 2537290"/>
              <a:gd name="connsiteX14" fmla="*/ 588534 w 588534"/>
              <a:gd name="connsiteY14" fmla="*/ 1892734 h 2537290"/>
              <a:gd name="connsiteX15" fmla="*/ 561371 w 588534"/>
              <a:gd name="connsiteY15" fmla="*/ 1972487 h 2537290"/>
              <a:gd name="connsiteX16" fmla="*/ 421028 w 588534"/>
              <a:gd name="connsiteY16" fmla="*/ 2167438 h 2537290"/>
              <a:gd name="connsiteX17" fmla="*/ 384811 w 588534"/>
              <a:gd name="connsiteY17" fmla="*/ 2198453 h 2537290"/>
              <a:gd name="connsiteX18" fmla="*/ 384811 w 588534"/>
              <a:gd name="connsiteY18" fmla="*/ 2202884 h 2537290"/>
              <a:gd name="connsiteX19" fmla="*/ 344067 w 588534"/>
              <a:gd name="connsiteY19" fmla="*/ 2362388 h 2537290"/>
              <a:gd name="connsiteX20" fmla="*/ 484408 w 588534"/>
              <a:gd name="connsiteY20" fmla="*/ 2371249 h 2537290"/>
              <a:gd name="connsiteX21" fmla="*/ 511572 w 588534"/>
              <a:gd name="connsiteY21" fmla="*/ 2269344 h 2537290"/>
              <a:gd name="connsiteX22" fmla="*/ 511572 w 588534"/>
              <a:gd name="connsiteY22" fmla="*/ 2256052 h 2537290"/>
              <a:gd name="connsiteX23" fmla="*/ 511572 w 588534"/>
              <a:gd name="connsiteY23" fmla="*/ 2225037 h 2537290"/>
              <a:gd name="connsiteX24" fmla="*/ 543262 w 588534"/>
              <a:gd name="connsiteY24" fmla="*/ 2220606 h 2537290"/>
              <a:gd name="connsiteX25" fmla="*/ 552317 w 588534"/>
              <a:gd name="connsiteY25" fmla="*/ 2260482 h 2537290"/>
              <a:gd name="connsiteX26" fmla="*/ 552317 w 588534"/>
              <a:gd name="connsiteY26" fmla="*/ 2273774 h 2537290"/>
              <a:gd name="connsiteX27" fmla="*/ 552317 w 588534"/>
              <a:gd name="connsiteY27" fmla="*/ 2287066 h 2537290"/>
              <a:gd name="connsiteX28" fmla="*/ 543262 w 588534"/>
              <a:gd name="connsiteY28" fmla="*/ 2464295 h 2537290"/>
              <a:gd name="connsiteX29" fmla="*/ 307849 w 588534"/>
              <a:gd name="connsiteY29" fmla="*/ 2526324 h 2537290"/>
              <a:gd name="connsiteX30" fmla="*/ 172033 w 588534"/>
              <a:gd name="connsiteY30" fmla="*/ 2309220 h 2537290"/>
              <a:gd name="connsiteX31" fmla="*/ 203723 w 588534"/>
              <a:gd name="connsiteY31" fmla="*/ 2202884 h 2537290"/>
              <a:gd name="connsiteX32" fmla="*/ 167506 w 588534"/>
              <a:gd name="connsiteY32" fmla="*/ 2167438 h 2537290"/>
              <a:gd name="connsiteX33" fmla="*/ 27163 w 588534"/>
              <a:gd name="connsiteY33" fmla="*/ 1972487 h 2537290"/>
              <a:gd name="connsiteX34" fmla="*/ 0 w 588534"/>
              <a:gd name="connsiteY34" fmla="*/ 1892734 h 2537290"/>
              <a:gd name="connsiteX35" fmla="*/ 0 w 588534"/>
              <a:gd name="connsiteY35" fmla="*/ 1719936 h 2537290"/>
              <a:gd name="connsiteX36" fmla="*/ 36217 w 588534"/>
              <a:gd name="connsiteY36" fmla="*/ 1631322 h 2537290"/>
              <a:gd name="connsiteX37" fmla="*/ 72435 w 588534"/>
              <a:gd name="connsiteY37" fmla="*/ 1591446 h 2537290"/>
              <a:gd name="connsiteX38" fmla="*/ 117707 w 588534"/>
              <a:gd name="connsiteY38" fmla="*/ 1556001 h 2537290"/>
              <a:gd name="connsiteX39" fmla="*/ 73771 w 588534"/>
              <a:gd name="connsiteY39" fmla="*/ 121486 h 2537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588534" h="2537290">
                <a:moveTo>
                  <a:pt x="70050" y="0"/>
                </a:moveTo>
                <a:lnTo>
                  <a:pt x="147182" y="0"/>
                </a:lnTo>
                <a:lnTo>
                  <a:pt x="151432" y="138082"/>
                </a:lnTo>
                <a:cubicBezTo>
                  <a:pt x="164391" y="559084"/>
                  <a:pt x="178753" y="1025650"/>
                  <a:pt x="194669" y="1542709"/>
                </a:cubicBezTo>
                <a:cubicBezTo>
                  <a:pt x="194669" y="1542709"/>
                  <a:pt x="194669" y="1542709"/>
                  <a:pt x="294266" y="1542709"/>
                </a:cubicBezTo>
                <a:cubicBezTo>
                  <a:pt x="294266" y="1542709"/>
                  <a:pt x="294266" y="1542709"/>
                  <a:pt x="380284" y="1542709"/>
                </a:cubicBezTo>
                <a:cubicBezTo>
                  <a:pt x="380284" y="1542709"/>
                  <a:pt x="380284" y="1542709"/>
                  <a:pt x="386386" y="134471"/>
                </a:cubicBezTo>
                <a:lnTo>
                  <a:pt x="386968" y="0"/>
                </a:lnTo>
                <a:lnTo>
                  <a:pt x="463958" y="0"/>
                </a:lnTo>
                <a:lnTo>
                  <a:pt x="463251" y="163399"/>
                </a:lnTo>
                <a:cubicBezTo>
                  <a:pt x="461451" y="579469"/>
                  <a:pt x="459456" y="1040568"/>
                  <a:pt x="457246" y="1551570"/>
                </a:cubicBezTo>
                <a:cubicBezTo>
                  <a:pt x="479882" y="1560432"/>
                  <a:pt x="497990" y="1573724"/>
                  <a:pt x="516099" y="1591446"/>
                </a:cubicBezTo>
                <a:cubicBezTo>
                  <a:pt x="516099" y="1591446"/>
                  <a:pt x="516099" y="1591446"/>
                  <a:pt x="552317" y="1631322"/>
                </a:cubicBezTo>
                <a:cubicBezTo>
                  <a:pt x="574953" y="1653476"/>
                  <a:pt x="588534" y="1688921"/>
                  <a:pt x="588534" y="1719936"/>
                </a:cubicBezTo>
                <a:cubicBezTo>
                  <a:pt x="588534" y="1719936"/>
                  <a:pt x="588534" y="1719936"/>
                  <a:pt x="588534" y="1892734"/>
                </a:cubicBezTo>
                <a:cubicBezTo>
                  <a:pt x="588534" y="1919318"/>
                  <a:pt x="579479" y="1945902"/>
                  <a:pt x="561371" y="1972487"/>
                </a:cubicBezTo>
                <a:cubicBezTo>
                  <a:pt x="561371" y="1972487"/>
                  <a:pt x="561371" y="1972487"/>
                  <a:pt x="421028" y="2167438"/>
                </a:cubicBezTo>
                <a:cubicBezTo>
                  <a:pt x="411973" y="2180730"/>
                  <a:pt x="398392" y="2189591"/>
                  <a:pt x="384811" y="2198453"/>
                </a:cubicBezTo>
                <a:cubicBezTo>
                  <a:pt x="384811" y="2202884"/>
                  <a:pt x="384811" y="2202884"/>
                  <a:pt x="384811" y="2202884"/>
                </a:cubicBezTo>
                <a:cubicBezTo>
                  <a:pt x="366701" y="2233898"/>
                  <a:pt x="325957" y="2313650"/>
                  <a:pt x="344067" y="2362388"/>
                </a:cubicBezTo>
                <a:cubicBezTo>
                  <a:pt x="362175" y="2411127"/>
                  <a:pt x="457246" y="2415557"/>
                  <a:pt x="484408" y="2371249"/>
                </a:cubicBezTo>
                <a:cubicBezTo>
                  <a:pt x="497990" y="2349096"/>
                  <a:pt x="507044" y="2304789"/>
                  <a:pt x="511572" y="2269344"/>
                </a:cubicBezTo>
                <a:cubicBezTo>
                  <a:pt x="511572" y="2264913"/>
                  <a:pt x="511572" y="2260482"/>
                  <a:pt x="511572" y="2256052"/>
                </a:cubicBezTo>
                <a:cubicBezTo>
                  <a:pt x="511572" y="2251621"/>
                  <a:pt x="511572" y="2238329"/>
                  <a:pt x="511572" y="2225037"/>
                </a:cubicBezTo>
                <a:cubicBezTo>
                  <a:pt x="511572" y="2207314"/>
                  <a:pt x="538735" y="2202884"/>
                  <a:pt x="543262" y="2220606"/>
                </a:cubicBezTo>
                <a:cubicBezTo>
                  <a:pt x="547790" y="2233898"/>
                  <a:pt x="547790" y="2251621"/>
                  <a:pt x="552317" y="2260482"/>
                </a:cubicBezTo>
                <a:cubicBezTo>
                  <a:pt x="552317" y="2264913"/>
                  <a:pt x="552317" y="2269344"/>
                  <a:pt x="552317" y="2273774"/>
                </a:cubicBezTo>
                <a:cubicBezTo>
                  <a:pt x="552317" y="2278205"/>
                  <a:pt x="552317" y="2282636"/>
                  <a:pt x="552317" y="2287066"/>
                </a:cubicBezTo>
                <a:cubicBezTo>
                  <a:pt x="556843" y="2313650"/>
                  <a:pt x="584007" y="2388973"/>
                  <a:pt x="543262" y="2464295"/>
                </a:cubicBezTo>
                <a:cubicBezTo>
                  <a:pt x="507044" y="2530755"/>
                  <a:pt x="393865" y="2552908"/>
                  <a:pt x="307849" y="2526324"/>
                </a:cubicBezTo>
                <a:cubicBezTo>
                  <a:pt x="208250" y="2495309"/>
                  <a:pt x="162978" y="2397835"/>
                  <a:pt x="172033" y="2309220"/>
                </a:cubicBezTo>
                <a:cubicBezTo>
                  <a:pt x="176561" y="2273774"/>
                  <a:pt x="190142" y="2233898"/>
                  <a:pt x="203723" y="2202884"/>
                </a:cubicBezTo>
                <a:cubicBezTo>
                  <a:pt x="190142" y="2194022"/>
                  <a:pt x="176561" y="2180730"/>
                  <a:pt x="167506" y="2167438"/>
                </a:cubicBezTo>
                <a:cubicBezTo>
                  <a:pt x="167506" y="2167438"/>
                  <a:pt x="167506" y="2167438"/>
                  <a:pt x="27163" y="1972487"/>
                </a:cubicBezTo>
                <a:cubicBezTo>
                  <a:pt x="9055" y="1945902"/>
                  <a:pt x="0" y="1919318"/>
                  <a:pt x="0" y="1892734"/>
                </a:cubicBezTo>
                <a:cubicBezTo>
                  <a:pt x="0" y="1892734"/>
                  <a:pt x="0" y="1892734"/>
                  <a:pt x="0" y="1719936"/>
                </a:cubicBezTo>
                <a:cubicBezTo>
                  <a:pt x="0" y="1688921"/>
                  <a:pt x="13581" y="1653476"/>
                  <a:pt x="36217" y="1631322"/>
                </a:cubicBezTo>
                <a:cubicBezTo>
                  <a:pt x="36217" y="1631322"/>
                  <a:pt x="36217" y="1631322"/>
                  <a:pt x="72435" y="1591446"/>
                </a:cubicBezTo>
                <a:cubicBezTo>
                  <a:pt x="86016" y="1578154"/>
                  <a:pt x="99598" y="1564862"/>
                  <a:pt x="117707" y="1556001"/>
                </a:cubicBezTo>
                <a:cubicBezTo>
                  <a:pt x="117707" y="1556001"/>
                  <a:pt x="117707" y="1556001"/>
                  <a:pt x="73771" y="121486"/>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9" name="TextBox 8">
            <a:extLst>
              <a:ext uri="{FF2B5EF4-FFF2-40B4-BE49-F238E27FC236}">
                <a16:creationId xmlns:a16="http://schemas.microsoft.com/office/drawing/2014/main" id="{249B80F9-37DC-415C-BB58-D60CCA13D8E1}"/>
              </a:ext>
            </a:extLst>
          </p:cNvPr>
          <p:cNvSpPr txBox="1"/>
          <p:nvPr/>
        </p:nvSpPr>
        <p:spPr>
          <a:xfrm>
            <a:off x="627800" y="689174"/>
            <a:ext cx="6359855" cy="2554545"/>
          </a:xfrm>
          <a:prstGeom prst="rect">
            <a:avLst/>
          </a:prstGeom>
          <a:noFill/>
        </p:spPr>
        <p:txBody>
          <a:bodyPr wrap="square" rtlCol="0" anchor="ctr">
            <a:spAutoFit/>
          </a:bodyPr>
          <a:lstStyle/>
          <a:p>
            <a:r>
              <a:rPr lang="en-GB" sz="3200" b="1" dirty="0">
                <a:solidFill>
                  <a:schemeClr val="bg1"/>
                </a:solidFill>
              </a:rPr>
              <a:t>A Study into Accident Reporting within Small to Medium Enterprises in the Repair and Maintenance Sector in South Wales</a:t>
            </a:r>
          </a:p>
        </p:txBody>
      </p:sp>
      <p:sp>
        <p:nvSpPr>
          <p:cNvPr id="10" name="TextBox 9">
            <a:extLst>
              <a:ext uri="{FF2B5EF4-FFF2-40B4-BE49-F238E27FC236}">
                <a16:creationId xmlns:a16="http://schemas.microsoft.com/office/drawing/2014/main" id="{3CDC38B4-5D5A-4CFF-8275-75F6BEE39CD4}"/>
              </a:ext>
            </a:extLst>
          </p:cNvPr>
          <p:cNvSpPr txBox="1"/>
          <p:nvPr/>
        </p:nvSpPr>
        <p:spPr>
          <a:xfrm>
            <a:off x="559560" y="3449483"/>
            <a:ext cx="6359778" cy="1323439"/>
          </a:xfrm>
          <a:prstGeom prst="rect">
            <a:avLst/>
          </a:prstGeom>
          <a:noFill/>
        </p:spPr>
        <p:txBody>
          <a:bodyPr wrap="square" rtlCol="0" anchor="ctr">
            <a:spAutoFit/>
          </a:bodyPr>
          <a:lstStyle/>
          <a:p>
            <a:r>
              <a:rPr lang="en-US" altLang="ko-KR" sz="2000" dirty="0">
                <a:cs typeface="Arial" pitchFamily="34" charset="0"/>
              </a:rPr>
              <a:t>Simon Williams – 1502958</a:t>
            </a:r>
          </a:p>
          <a:p>
            <a:endParaRPr lang="en-US" altLang="ko-KR" sz="2000" dirty="0">
              <a:cs typeface="Arial" pitchFamily="34" charset="0"/>
            </a:endParaRPr>
          </a:p>
          <a:p>
            <a:r>
              <a:rPr lang="en-US" altLang="ko-KR" sz="2000" dirty="0">
                <a:cs typeface="Arial" pitchFamily="34" charset="0"/>
              </a:rPr>
              <a:t>Viva Voce – May 2020</a:t>
            </a:r>
          </a:p>
          <a:p>
            <a:r>
              <a:rPr lang="en-GB" altLang="ko-KR" sz="2000" dirty="0">
                <a:cs typeface="Arial" pitchFamily="34" charset="0"/>
              </a:rPr>
              <a:t>M.Sc. Property and Facilities Management </a:t>
            </a:r>
            <a:endParaRPr lang="ko-KR" altLang="en-US" sz="2000" dirty="0">
              <a:cs typeface="Arial" pitchFamily="34" charset="0"/>
            </a:endParaRPr>
          </a:p>
        </p:txBody>
      </p:sp>
    </p:spTree>
    <p:extLst>
      <p:ext uri="{BB962C8B-B14F-4D97-AF65-F5344CB8AC3E}">
        <p14:creationId xmlns:p14="http://schemas.microsoft.com/office/powerpoint/2010/main" val="2187113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TextBox 42">
            <a:extLst>
              <a:ext uri="{FF2B5EF4-FFF2-40B4-BE49-F238E27FC236}">
                <a16:creationId xmlns:a16="http://schemas.microsoft.com/office/drawing/2014/main" id="{A4827988-0E87-3046-B665-A2FE488B2301}"/>
              </a:ext>
            </a:extLst>
          </p:cNvPr>
          <p:cNvSpPr txBox="1"/>
          <p:nvPr/>
        </p:nvSpPr>
        <p:spPr>
          <a:xfrm>
            <a:off x="958065" y="188262"/>
            <a:ext cx="7487265" cy="923330"/>
          </a:xfrm>
          <a:prstGeom prst="rect">
            <a:avLst/>
          </a:prstGeom>
          <a:noFill/>
        </p:spPr>
        <p:txBody>
          <a:bodyPr wrap="square" rtlCol="0" anchor="ctr">
            <a:spAutoFit/>
          </a:bodyPr>
          <a:lstStyle/>
          <a:p>
            <a:r>
              <a:rPr lang="en-US" altLang="ko-KR" sz="5400" dirty="0">
                <a:solidFill>
                  <a:schemeClr val="accent1"/>
                </a:solidFill>
                <a:cs typeface="Arial" pitchFamily="34" charset="0"/>
              </a:rPr>
              <a:t>Scope of</a:t>
            </a:r>
            <a:r>
              <a:rPr lang="en-US" altLang="ko-KR" sz="5400" dirty="0">
                <a:solidFill>
                  <a:schemeClr val="tx1">
                    <a:lumMod val="85000"/>
                    <a:lumOff val="15000"/>
                  </a:schemeClr>
                </a:solidFill>
                <a:cs typeface="Arial" pitchFamily="34" charset="0"/>
              </a:rPr>
              <a:t> Presentation</a:t>
            </a:r>
            <a:endParaRPr lang="ko-KR" altLang="en-US" sz="5400" dirty="0">
              <a:solidFill>
                <a:schemeClr val="tx1">
                  <a:lumMod val="85000"/>
                  <a:lumOff val="15000"/>
                </a:schemeClr>
              </a:solidFill>
              <a:cs typeface="Arial" pitchFamily="34" charset="0"/>
            </a:endParaRPr>
          </a:p>
        </p:txBody>
      </p:sp>
      <p:grpSp>
        <p:nvGrpSpPr>
          <p:cNvPr id="47" name="Group 46">
            <a:extLst>
              <a:ext uri="{FF2B5EF4-FFF2-40B4-BE49-F238E27FC236}">
                <a16:creationId xmlns:a16="http://schemas.microsoft.com/office/drawing/2014/main" id="{D92A31A5-25F0-DE4B-883C-5ADBC91A24AC}"/>
              </a:ext>
            </a:extLst>
          </p:cNvPr>
          <p:cNvGrpSpPr/>
          <p:nvPr/>
        </p:nvGrpSpPr>
        <p:grpSpPr>
          <a:xfrm>
            <a:off x="601579" y="3788134"/>
            <a:ext cx="3224893" cy="3069866"/>
            <a:chOff x="-100011" y="1588"/>
            <a:chExt cx="4789486" cy="4637087"/>
          </a:xfrm>
          <a:solidFill>
            <a:srgbClr val="F27900"/>
          </a:solidFill>
        </p:grpSpPr>
        <p:sp>
          <p:nvSpPr>
            <p:cNvPr id="48" name="Rectangle 5">
              <a:extLst>
                <a:ext uri="{FF2B5EF4-FFF2-40B4-BE49-F238E27FC236}">
                  <a16:creationId xmlns:a16="http://schemas.microsoft.com/office/drawing/2014/main" id="{3CDB837D-30DB-BE45-AF3D-2C6BA67E5866}"/>
                </a:ext>
              </a:extLst>
            </p:cNvPr>
            <p:cNvSpPr>
              <a:spLocks noChangeArrowheads="1"/>
            </p:cNvSpPr>
            <p:nvPr/>
          </p:nvSpPr>
          <p:spPr bwMode="auto">
            <a:xfrm>
              <a:off x="1106488" y="3094038"/>
              <a:ext cx="98425" cy="13366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 name="Rectangle 6">
              <a:extLst>
                <a:ext uri="{FF2B5EF4-FFF2-40B4-BE49-F238E27FC236}">
                  <a16:creationId xmlns:a16="http://schemas.microsoft.com/office/drawing/2014/main" id="{0D41B634-23F3-214B-8528-8363876B402A}"/>
                </a:ext>
              </a:extLst>
            </p:cNvPr>
            <p:cNvSpPr>
              <a:spLocks noChangeArrowheads="1"/>
            </p:cNvSpPr>
            <p:nvPr/>
          </p:nvSpPr>
          <p:spPr bwMode="auto">
            <a:xfrm>
              <a:off x="1450975" y="3094038"/>
              <a:ext cx="85725" cy="13366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 name="Rectangle 7">
              <a:extLst>
                <a:ext uri="{FF2B5EF4-FFF2-40B4-BE49-F238E27FC236}">
                  <a16:creationId xmlns:a16="http://schemas.microsoft.com/office/drawing/2014/main" id="{E1208C3A-3C3D-FC45-B54E-96146FC0A66F}"/>
                </a:ext>
              </a:extLst>
            </p:cNvPr>
            <p:cNvSpPr>
              <a:spLocks noChangeArrowheads="1"/>
            </p:cNvSpPr>
            <p:nvPr/>
          </p:nvSpPr>
          <p:spPr bwMode="auto">
            <a:xfrm>
              <a:off x="1147763" y="3148013"/>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 name="Freeform 8">
              <a:extLst>
                <a:ext uri="{FF2B5EF4-FFF2-40B4-BE49-F238E27FC236}">
                  <a16:creationId xmlns:a16="http://schemas.microsoft.com/office/drawing/2014/main" id="{680B0825-FAB9-3443-A287-0E9375F4A460}"/>
                </a:ext>
              </a:extLst>
            </p:cNvPr>
            <p:cNvSpPr>
              <a:spLocks/>
            </p:cNvSpPr>
            <p:nvPr/>
          </p:nvSpPr>
          <p:spPr bwMode="auto">
            <a:xfrm>
              <a:off x="1173163" y="3176588"/>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 name="Freeform 9">
              <a:extLst>
                <a:ext uri="{FF2B5EF4-FFF2-40B4-BE49-F238E27FC236}">
                  <a16:creationId xmlns:a16="http://schemas.microsoft.com/office/drawing/2014/main" id="{E4FDFA32-1AB6-CB43-92AA-2ADBC4780804}"/>
                </a:ext>
              </a:extLst>
            </p:cNvPr>
            <p:cNvSpPr>
              <a:spLocks/>
            </p:cNvSpPr>
            <p:nvPr/>
          </p:nvSpPr>
          <p:spPr bwMode="auto">
            <a:xfrm>
              <a:off x="1173163" y="3176588"/>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 name="Rectangle 10">
              <a:extLst>
                <a:ext uri="{FF2B5EF4-FFF2-40B4-BE49-F238E27FC236}">
                  <a16:creationId xmlns:a16="http://schemas.microsoft.com/office/drawing/2014/main" id="{45175B61-637A-3343-845A-44FCAA6133A4}"/>
                </a:ext>
              </a:extLst>
            </p:cNvPr>
            <p:cNvSpPr>
              <a:spLocks noChangeArrowheads="1"/>
            </p:cNvSpPr>
            <p:nvPr/>
          </p:nvSpPr>
          <p:spPr bwMode="auto">
            <a:xfrm>
              <a:off x="1147763" y="344170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 name="Freeform 11">
              <a:extLst>
                <a:ext uri="{FF2B5EF4-FFF2-40B4-BE49-F238E27FC236}">
                  <a16:creationId xmlns:a16="http://schemas.microsoft.com/office/drawing/2014/main" id="{CD41A52A-E6A7-344E-B458-1133677D0209}"/>
                </a:ext>
              </a:extLst>
            </p:cNvPr>
            <p:cNvSpPr>
              <a:spLocks/>
            </p:cNvSpPr>
            <p:nvPr/>
          </p:nvSpPr>
          <p:spPr bwMode="auto">
            <a:xfrm>
              <a:off x="1173163" y="3470275"/>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 name="Freeform 12">
              <a:extLst>
                <a:ext uri="{FF2B5EF4-FFF2-40B4-BE49-F238E27FC236}">
                  <a16:creationId xmlns:a16="http://schemas.microsoft.com/office/drawing/2014/main" id="{93109E84-470F-1541-8228-CAF5EC13BEFF}"/>
                </a:ext>
              </a:extLst>
            </p:cNvPr>
            <p:cNvSpPr>
              <a:spLocks/>
            </p:cNvSpPr>
            <p:nvPr/>
          </p:nvSpPr>
          <p:spPr bwMode="auto">
            <a:xfrm>
              <a:off x="1173163" y="3470275"/>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 name="Rectangle 13">
              <a:extLst>
                <a:ext uri="{FF2B5EF4-FFF2-40B4-BE49-F238E27FC236}">
                  <a16:creationId xmlns:a16="http://schemas.microsoft.com/office/drawing/2014/main" id="{E04CDE55-8207-8941-90BE-940F28C2F67E}"/>
                </a:ext>
              </a:extLst>
            </p:cNvPr>
            <p:cNvSpPr>
              <a:spLocks noChangeArrowheads="1"/>
            </p:cNvSpPr>
            <p:nvPr/>
          </p:nvSpPr>
          <p:spPr bwMode="auto">
            <a:xfrm>
              <a:off x="1147763" y="373380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 name="Freeform 14">
              <a:extLst>
                <a:ext uri="{FF2B5EF4-FFF2-40B4-BE49-F238E27FC236}">
                  <a16:creationId xmlns:a16="http://schemas.microsoft.com/office/drawing/2014/main" id="{F31F5B94-D3BC-6046-B044-614EDB5386E2}"/>
                </a:ext>
              </a:extLst>
            </p:cNvPr>
            <p:cNvSpPr>
              <a:spLocks/>
            </p:cNvSpPr>
            <p:nvPr/>
          </p:nvSpPr>
          <p:spPr bwMode="auto">
            <a:xfrm>
              <a:off x="1173163" y="3762375"/>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 name="Freeform 15">
              <a:extLst>
                <a:ext uri="{FF2B5EF4-FFF2-40B4-BE49-F238E27FC236}">
                  <a16:creationId xmlns:a16="http://schemas.microsoft.com/office/drawing/2014/main" id="{F7D884DB-848B-954C-B4E9-71377BDA8FF9}"/>
                </a:ext>
              </a:extLst>
            </p:cNvPr>
            <p:cNvSpPr>
              <a:spLocks/>
            </p:cNvSpPr>
            <p:nvPr/>
          </p:nvSpPr>
          <p:spPr bwMode="auto">
            <a:xfrm>
              <a:off x="1173163" y="3762375"/>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 name="Rectangle 16">
              <a:extLst>
                <a:ext uri="{FF2B5EF4-FFF2-40B4-BE49-F238E27FC236}">
                  <a16:creationId xmlns:a16="http://schemas.microsoft.com/office/drawing/2014/main" id="{081A27FA-A00D-2243-B63D-AACA36C088C2}"/>
                </a:ext>
              </a:extLst>
            </p:cNvPr>
            <p:cNvSpPr>
              <a:spLocks noChangeArrowheads="1"/>
            </p:cNvSpPr>
            <p:nvPr/>
          </p:nvSpPr>
          <p:spPr bwMode="auto">
            <a:xfrm>
              <a:off x="1147763" y="4027488"/>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 name="Freeform 17">
              <a:extLst>
                <a:ext uri="{FF2B5EF4-FFF2-40B4-BE49-F238E27FC236}">
                  <a16:creationId xmlns:a16="http://schemas.microsoft.com/office/drawing/2014/main" id="{1D9ABFDC-4AA5-D24A-B516-E7DA0F953760}"/>
                </a:ext>
              </a:extLst>
            </p:cNvPr>
            <p:cNvSpPr>
              <a:spLocks/>
            </p:cNvSpPr>
            <p:nvPr/>
          </p:nvSpPr>
          <p:spPr bwMode="auto">
            <a:xfrm>
              <a:off x="1173163" y="4056063"/>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 name="Freeform 18">
              <a:extLst>
                <a:ext uri="{FF2B5EF4-FFF2-40B4-BE49-F238E27FC236}">
                  <a16:creationId xmlns:a16="http://schemas.microsoft.com/office/drawing/2014/main" id="{CF83FD63-7BC1-8C45-8D20-8CBA48CF1C63}"/>
                </a:ext>
              </a:extLst>
            </p:cNvPr>
            <p:cNvSpPr>
              <a:spLocks/>
            </p:cNvSpPr>
            <p:nvPr/>
          </p:nvSpPr>
          <p:spPr bwMode="auto">
            <a:xfrm>
              <a:off x="1173163" y="4056063"/>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 name="Rectangle 19">
              <a:extLst>
                <a:ext uri="{FF2B5EF4-FFF2-40B4-BE49-F238E27FC236}">
                  <a16:creationId xmlns:a16="http://schemas.microsoft.com/office/drawing/2014/main" id="{33887B33-2D18-3543-8591-9248B82ABDD8}"/>
                </a:ext>
              </a:extLst>
            </p:cNvPr>
            <p:cNvSpPr>
              <a:spLocks noChangeArrowheads="1"/>
            </p:cNvSpPr>
            <p:nvPr/>
          </p:nvSpPr>
          <p:spPr bwMode="auto">
            <a:xfrm>
              <a:off x="1106488" y="1897063"/>
              <a:ext cx="98425" cy="128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 name="Rectangle 20">
              <a:extLst>
                <a:ext uri="{FF2B5EF4-FFF2-40B4-BE49-F238E27FC236}">
                  <a16:creationId xmlns:a16="http://schemas.microsoft.com/office/drawing/2014/main" id="{CD2ED6B9-7624-FC46-9AE2-7EEACE484846}"/>
                </a:ext>
              </a:extLst>
            </p:cNvPr>
            <p:cNvSpPr>
              <a:spLocks noChangeArrowheads="1"/>
            </p:cNvSpPr>
            <p:nvPr/>
          </p:nvSpPr>
          <p:spPr bwMode="auto">
            <a:xfrm>
              <a:off x="1450975" y="1897063"/>
              <a:ext cx="85725" cy="128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 name="Rectangle 21">
              <a:extLst>
                <a:ext uri="{FF2B5EF4-FFF2-40B4-BE49-F238E27FC236}">
                  <a16:creationId xmlns:a16="http://schemas.microsoft.com/office/drawing/2014/main" id="{5728DE93-A694-D141-89A8-77A299CD9858}"/>
                </a:ext>
              </a:extLst>
            </p:cNvPr>
            <p:cNvSpPr>
              <a:spLocks noChangeArrowheads="1"/>
            </p:cNvSpPr>
            <p:nvPr/>
          </p:nvSpPr>
          <p:spPr bwMode="auto">
            <a:xfrm>
              <a:off x="1147763" y="1897063"/>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 name="Freeform 22">
              <a:extLst>
                <a:ext uri="{FF2B5EF4-FFF2-40B4-BE49-F238E27FC236}">
                  <a16:creationId xmlns:a16="http://schemas.microsoft.com/office/drawing/2014/main" id="{0B75F29E-B416-8E4A-8B15-BD71CE933303}"/>
                </a:ext>
              </a:extLst>
            </p:cNvPr>
            <p:cNvSpPr>
              <a:spLocks/>
            </p:cNvSpPr>
            <p:nvPr/>
          </p:nvSpPr>
          <p:spPr bwMode="auto">
            <a:xfrm>
              <a:off x="1173163" y="1925638"/>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 name="Freeform 23">
              <a:extLst>
                <a:ext uri="{FF2B5EF4-FFF2-40B4-BE49-F238E27FC236}">
                  <a16:creationId xmlns:a16="http://schemas.microsoft.com/office/drawing/2014/main" id="{2EB9DCD6-FF08-534B-B00D-499ADB14C5D0}"/>
                </a:ext>
              </a:extLst>
            </p:cNvPr>
            <p:cNvSpPr>
              <a:spLocks/>
            </p:cNvSpPr>
            <p:nvPr/>
          </p:nvSpPr>
          <p:spPr bwMode="auto">
            <a:xfrm>
              <a:off x="1173163" y="1925638"/>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 name="Rectangle 24">
              <a:extLst>
                <a:ext uri="{FF2B5EF4-FFF2-40B4-BE49-F238E27FC236}">
                  <a16:creationId xmlns:a16="http://schemas.microsoft.com/office/drawing/2014/main" id="{4E84194B-40B5-7B43-915B-8AA7FCECA279}"/>
                </a:ext>
              </a:extLst>
            </p:cNvPr>
            <p:cNvSpPr>
              <a:spLocks noChangeArrowheads="1"/>
            </p:cNvSpPr>
            <p:nvPr/>
          </p:nvSpPr>
          <p:spPr bwMode="auto">
            <a:xfrm>
              <a:off x="1147763" y="2189163"/>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 name="Freeform 25">
              <a:extLst>
                <a:ext uri="{FF2B5EF4-FFF2-40B4-BE49-F238E27FC236}">
                  <a16:creationId xmlns:a16="http://schemas.microsoft.com/office/drawing/2014/main" id="{349ADB50-E191-BE45-8915-7B575013FE30}"/>
                </a:ext>
              </a:extLst>
            </p:cNvPr>
            <p:cNvSpPr>
              <a:spLocks/>
            </p:cNvSpPr>
            <p:nvPr/>
          </p:nvSpPr>
          <p:spPr bwMode="auto">
            <a:xfrm>
              <a:off x="1173163" y="2217738"/>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 name="Freeform 26">
              <a:extLst>
                <a:ext uri="{FF2B5EF4-FFF2-40B4-BE49-F238E27FC236}">
                  <a16:creationId xmlns:a16="http://schemas.microsoft.com/office/drawing/2014/main" id="{85E64808-6346-284F-8DFA-45B422A1657C}"/>
                </a:ext>
              </a:extLst>
            </p:cNvPr>
            <p:cNvSpPr>
              <a:spLocks/>
            </p:cNvSpPr>
            <p:nvPr/>
          </p:nvSpPr>
          <p:spPr bwMode="auto">
            <a:xfrm>
              <a:off x="1173163" y="2217738"/>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0" name="Rectangle 27">
              <a:extLst>
                <a:ext uri="{FF2B5EF4-FFF2-40B4-BE49-F238E27FC236}">
                  <a16:creationId xmlns:a16="http://schemas.microsoft.com/office/drawing/2014/main" id="{4655837F-5CFB-0A40-A17A-78FC92AAB57D}"/>
                </a:ext>
              </a:extLst>
            </p:cNvPr>
            <p:cNvSpPr>
              <a:spLocks noChangeArrowheads="1"/>
            </p:cNvSpPr>
            <p:nvPr/>
          </p:nvSpPr>
          <p:spPr bwMode="auto">
            <a:xfrm>
              <a:off x="1147763" y="248285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 name="Freeform 28">
              <a:extLst>
                <a:ext uri="{FF2B5EF4-FFF2-40B4-BE49-F238E27FC236}">
                  <a16:creationId xmlns:a16="http://schemas.microsoft.com/office/drawing/2014/main" id="{DCCBF49A-5CE9-8D4F-9838-E342A285EF73}"/>
                </a:ext>
              </a:extLst>
            </p:cNvPr>
            <p:cNvSpPr>
              <a:spLocks/>
            </p:cNvSpPr>
            <p:nvPr/>
          </p:nvSpPr>
          <p:spPr bwMode="auto">
            <a:xfrm>
              <a:off x="1173163" y="2511425"/>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 name="Freeform 29">
              <a:extLst>
                <a:ext uri="{FF2B5EF4-FFF2-40B4-BE49-F238E27FC236}">
                  <a16:creationId xmlns:a16="http://schemas.microsoft.com/office/drawing/2014/main" id="{6A7A67A0-08C0-9442-98C8-608461ED7F6F}"/>
                </a:ext>
              </a:extLst>
            </p:cNvPr>
            <p:cNvSpPr>
              <a:spLocks/>
            </p:cNvSpPr>
            <p:nvPr/>
          </p:nvSpPr>
          <p:spPr bwMode="auto">
            <a:xfrm>
              <a:off x="1173163" y="2511425"/>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 name="Rectangle 30">
              <a:extLst>
                <a:ext uri="{FF2B5EF4-FFF2-40B4-BE49-F238E27FC236}">
                  <a16:creationId xmlns:a16="http://schemas.microsoft.com/office/drawing/2014/main" id="{2FE1F1B8-ED6D-A74A-84AC-96C1981DE101}"/>
                </a:ext>
              </a:extLst>
            </p:cNvPr>
            <p:cNvSpPr>
              <a:spLocks noChangeArrowheads="1"/>
            </p:cNvSpPr>
            <p:nvPr/>
          </p:nvSpPr>
          <p:spPr bwMode="auto">
            <a:xfrm>
              <a:off x="1147763" y="277495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 name="Freeform 31">
              <a:extLst>
                <a:ext uri="{FF2B5EF4-FFF2-40B4-BE49-F238E27FC236}">
                  <a16:creationId xmlns:a16="http://schemas.microsoft.com/office/drawing/2014/main" id="{67F33629-7953-4744-9521-A0FE0D8872FD}"/>
                </a:ext>
              </a:extLst>
            </p:cNvPr>
            <p:cNvSpPr>
              <a:spLocks/>
            </p:cNvSpPr>
            <p:nvPr/>
          </p:nvSpPr>
          <p:spPr bwMode="auto">
            <a:xfrm>
              <a:off x="1173163" y="2803525"/>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 name="Freeform 32">
              <a:extLst>
                <a:ext uri="{FF2B5EF4-FFF2-40B4-BE49-F238E27FC236}">
                  <a16:creationId xmlns:a16="http://schemas.microsoft.com/office/drawing/2014/main" id="{A827B78F-C6D9-4344-9376-BC10BC274A39}"/>
                </a:ext>
              </a:extLst>
            </p:cNvPr>
            <p:cNvSpPr>
              <a:spLocks/>
            </p:cNvSpPr>
            <p:nvPr/>
          </p:nvSpPr>
          <p:spPr bwMode="auto">
            <a:xfrm>
              <a:off x="1173163" y="2803525"/>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 name="Rectangle 33">
              <a:extLst>
                <a:ext uri="{FF2B5EF4-FFF2-40B4-BE49-F238E27FC236}">
                  <a16:creationId xmlns:a16="http://schemas.microsoft.com/office/drawing/2014/main" id="{059C5F94-9B25-284C-AB66-F93DD83E98F9}"/>
                </a:ext>
              </a:extLst>
            </p:cNvPr>
            <p:cNvSpPr>
              <a:spLocks noChangeArrowheads="1"/>
            </p:cNvSpPr>
            <p:nvPr/>
          </p:nvSpPr>
          <p:spPr bwMode="auto">
            <a:xfrm>
              <a:off x="1179513" y="919163"/>
              <a:ext cx="44450" cy="9810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 name="Rectangle 34">
              <a:extLst>
                <a:ext uri="{FF2B5EF4-FFF2-40B4-BE49-F238E27FC236}">
                  <a16:creationId xmlns:a16="http://schemas.microsoft.com/office/drawing/2014/main" id="{6329FDAE-3904-714E-96B8-B0BC910DB203}"/>
                </a:ext>
              </a:extLst>
            </p:cNvPr>
            <p:cNvSpPr>
              <a:spLocks noChangeArrowheads="1"/>
            </p:cNvSpPr>
            <p:nvPr/>
          </p:nvSpPr>
          <p:spPr bwMode="auto">
            <a:xfrm>
              <a:off x="1412875" y="919163"/>
              <a:ext cx="53975" cy="9810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8" name="Rectangle 35">
              <a:extLst>
                <a:ext uri="{FF2B5EF4-FFF2-40B4-BE49-F238E27FC236}">
                  <a16:creationId xmlns:a16="http://schemas.microsoft.com/office/drawing/2014/main" id="{C9B2CC4D-6549-3943-BC84-C028629906B1}"/>
                </a:ext>
              </a:extLst>
            </p:cNvPr>
            <p:cNvSpPr>
              <a:spLocks noChangeArrowheads="1"/>
            </p:cNvSpPr>
            <p:nvPr/>
          </p:nvSpPr>
          <p:spPr bwMode="auto">
            <a:xfrm>
              <a:off x="1179513" y="915988"/>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9" name="Freeform 36">
              <a:extLst>
                <a:ext uri="{FF2B5EF4-FFF2-40B4-BE49-F238E27FC236}">
                  <a16:creationId xmlns:a16="http://schemas.microsoft.com/office/drawing/2014/main" id="{2CCD2929-8CC6-8647-8CB0-F4AAF6560CF1}"/>
                </a:ext>
              </a:extLst>
            </p:cNvPr>
            <p:cNvSpPr>
              <a:spLocks/>
            </p:cNvSpPr>
            <p:nvPr/>
          </p:nvSpPr>
          <p:spPr bwMode="auto">
            <a:xfrm>
              <a:off x="1198563" y="938213"/>
              <a:ext cx="236538" cy="234950"/>
            </a:xfrm>
            <a:custGeom>
              <a:avLst/>
              <a:gdLst>
                <a:gd name="T0" fmla="*/ 135 w 149"/>
                <a:gd name="T1" fmla="*/ 148 h 148"/>
                <a:gd name="T2" fmla="*/ 0 w 149"/>
                <a:gd name="T3" fmla="*/ 14 h 148"/>
                <a:gd name="T4" fmla="*/ 14 w 149"/>
                <a:gd name="T5" fmla="*/ 0 h 148"/>
                <a:gd name="T6" fmla="*/ 149 w 149"/>
                <a:gd name="T7" fmla="*/ 134 h 148"/>
                <a:gd name="T8" fmla="*/ 135 w 149"/>
                <a:gd name="T9" fmla="*/ 148 h 148"/>
              </a:gdLst>
              <a:ahLst/>
              <a:cxnLst>
                <a:cxn ang="0">
                  <a:pos x="T0" y="T1"/>
                </a:cxn>
                <a:cxn ang="0">
                  <a:pos x="T2" y="T3"/>
                </a:cxn>
                <a:cxn ang="0">
                  <a:pos x="T4" y="T5"/>
                </a:cxn>
                <a:cxn ang="0">
                  <a:pos x="T6" y="T7"/>
                </a:cxn>
                <a:cxn ang="0">
                  <a:pos x="T8" y="T9"/>
                </a:cxn>
              </a:cxnLst>
              <a:rect l="0" t="0" r="r" b="b"/>
              <a:pathLst>
                <a:path w="149" h="148">
                  <a:moveTo>
                    <a:pt x="135" y="148"/>
                  </a:moveTo>
                  <a:lnTo>
                    <a:pt x="0" y="14"/>
                  </a:lnTo>
                  <a:lnTo>
                    <a:pt x="14" y="0"/>
                  </a:lnTo>
                  <a:lnTo>
                    <a:pt x="149" y="134"/>
                  </a:lnTo>
                  <a:lnTo>
                    <a:pt x="135" y="14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0" name="Freeform 37">
              <a:extLst>
                <a:ext uri="{FF2B5EF4-FFF2-40B4-BE49-F238E27FC236}">
                  <a16:creationId xmlns:a16="http://schemas.microsoft.com/office/drawing/2014/main" id="{98F0414C-D0D9-2641-844A-20B4C316DE96}"/>
                </a:ext>
              </a:extLst>
            </p:cNvPr>
            <p:cNvSpPr>
              <a:spLocks/>
            </p:cNvSpPr>
            <p:nvPr/>
          </p:nvSpPr>
          <p:spPr bwMode="auto">
            <a:xfrm>
              <a:off x="1198563" y="938213"/>
              <a:ext cx="236538" cy="234950"/>
            </a:xfrm>
            <a:custGeom>
              <a:avLst/>
              <a:gdLst>
                <a:gd name="T0" fmla="*/ 0 w 149"/>
                <a:gd name="T1" fmla="*/ 134 h 148"/>
                <a:gd name="T2" fmla="*/ 135 w 149"/>
                <a:gd name="T3" fmla="*/ 0 h 148"/>
                <a:gd name="T4" fmla="*/ 149 w 149"/>
                <a:gd name="T5" fmla="*/ 14 h 148"/>
                <a:gd name="T6" fmla="*/ 14 w 149"/>
                <a:gd name="T7" fmla="*/ 148 h 148"/>
                <a:gd name="T8" fmla="*/ 0 w 149"/>
                <a:gd name="T9" fmla="*/ 134 h 148"/>
              </a:gdLst>
              <a:ahLst/>
              <a:cxnLst>
                <a:cxn ang="0">
                  <a:pos x="T0" y="T1"/>
                </a:cxn>
                <a:cxn ang="0">
                  <a:pos x="T2" y="T3"/>
                </a:cxn>
                <a:cxn ang="0">
                  <a:pos x="T4" y="T5"/>
                </a:cxn>
                <a:cxn ang="0">
                  <a:pos x="T6" y="T7"/>
                </a:cxn>
                <a:cxn ang="0">
                  <a:pos x="T8" y="T9"/>
                </a:cxn>
              </a:cxnLst>
              <a:rect l="0" t="0" r="r" b="b"/>
              <a:pathLst>
                <a:path w="149" h="148">
                  <a:moveTo>
                    <a:pt x="0" y="134"/>
                  </a:moveTo>
                  <a:lnTo>
                    <a:pt x="135" y="0"/>
                  </a:lnTo>
                  <a:lnTo>
                    <a:pt x="149" y="14"/>
                  </a:lnTo>
                  <a:lnTo>
                    <a:pt x="14" y="148"/>
                  </a:lnTo>
                  <a:lnTo>
                    <a:pt x="0"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1" name="Rectangle 38">
              <a:extLst>
                <a:ext uri="{FF2B5EF4-FFF2-40B4-BE49-F238E27FC236}">
                  <a16:creationId xmlns:a16="http://schemas.microsoft.com/office/drawing/2014/main" id="{399F73D7-E7E6-4949-ABFE-A12651C62164}"/>
                </a:ext>
              </a:extLst>
            </p:cNvPr>
            <p:cNvSpPr>
              <a:spLocks noChangeArrowheads="1"/>
            </p:cNvSpPr>
            <p:nvPr/>
          </p:nvSpPr>
          <p:spPr bwMode="auto">
            <a:xfrm>
              <a:off x="1179513" y="1141413"/>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2" name="Freeform 39">
              <a:extLst>
                <a:ext uri="{FF2B5EF4-FFF2-40B4-BE49-F238E27FC236}">
                  <a16:creationId xmlns:a16="http://schemas.microsoft.com/office/drawing/2014/main" id="{8722CF15-8481-7D4A-B9D4-EB9011D1C47E}"/>
                </a:ext>
              </a:extLst>
            </p:cNvPr>
            <p:cNvSpPr>
              <a:spLocks/>
            </p:cNvSpPr>
            <p:nvPr/>
          </p:nvSpPr>
          <p:spPr bwMode="auto">
            <a:xfrm>
              <a:off x="1198563" y="1160463"/>
              <a:ext cx="236538" cy="236537"/>
            </a:xfrm>
            <a:custGeom>
              <a:avLst/>
              <a:gdLst>
                <a:gd name="T0" fmla="*/ 135 w 149"/>
                <a:gd name="T1" fmla="*/ 149 h 149"/>
                <a:gd name="T2" fmla="*/ 0 w 149"/>
                <a:gd name="T3" fmla="*/ 14 h 149"/>
                <a:gd name="T4" fmla="*/ 14 w 149"/>
                <a:gd name="T5" fmla="*/ 0 h 149"/>
                <a:gd name="T6" fmla="*/ 149 w 149"/>
                <a:gd name="T7" fmla="*/ 135 h 149"/>
                <a:gd name="T8" fmla="*/ 135 w 149"/>
                <a:gd name="T9" fmla="*/ 149 h 149"/>
              </a:gdLst>
              <a:ahLst/>
              <a:cxnLst>
                <a:cxn ang="0">
                  <a:pos x="T0" y="T1"/>
                </a:cxn>
                <a:cxn ang="0">
                  <a:pos x="T2" y="T3"/>
                </a:cxn>
                <a:cxn ang="0">
                  <a:pos x="T4" y="T5"/>
                </a:cxn>
                <a:cxn ang="0">
                  <a:pos x="T6" y="T7"/>
                </a:cxn>
                <a:cxn ang="0">
                  <a:pos x="T8" y="T9"/>
                </a:cxn>
              </a:cxnLst>
              <a:rect l="0" t="0" r="r" b="b"/>
              <a:pathLst>
                <a:path w="149" h="149">
                  <a:moveTo>
                    <a:pt x="135" y="149"/>
                  </a:moveTo>
                  <a:lnTo>
                    <a:pt x="0" y="14"/>
                  </a:lnTo>
                  <a:lnTo>
                    <a:pt x="14" y="0"/>
                  </a:lnTo>
                  <a:lnTo>
                    <a:pt x="149" y="135"/>
                  </a:lnTo>
                  <a:lnTo>
                    <a:pt x="13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3" name="Freeform 40">
              <a:extLst>
                <a:ext uri="{FF2B5EF4-FFF2-40B4-BE49-F238E27FC236}">
                  <a16:creationId xmlns:a16="http://schemas.microsoft.com/office/drawing/2014/main" id="{5A931132-88CE-304E-A983-1BA4CB3366F6}"/>
                </a:ext>
              </a:extLst>
            </p:cNvPr>
            <p:cNvSpPr>
              <a:spLocks/>
            </p:cNvSpPr>
            <p:nvPr/>
          </p:nvSpPr>
          <p:spPr bwMode="auto">
            <a:xfrm>
              <a:off x="1198563" y="1160463"/>
              <a:ext cx="236538" cy="236537"/>
            </a:xfrm>
            <a:custGeom>
              <a:avLst/>
              <a:gdLst>
                <a:gd name="T0" fmla="*/ 0 w 149"/>
                <a:gd name="T1" fmla="*/ 135 h 149"/>
                <a:gd name="T2" fmla="*/ 135 w 149"/>
                <a:gd name="T3" fmla="*/ 0 h 149"/>
                <a:gd name="T4" fmla="*/ 149 w 149"/>
                <a:gd name="T5" fmla="*/ 14 h 149"/>
                <a:gd name="T6" fmla="*/ 14 w 149"/>
                <a:gd name="T7" fmla="*/ 149 h 149"/>
                <a:gd name="T8" fmla="*/ 0 w 149"/>
                <a:gd name="T9" fmla="*/ 135 h 149"/>
              </a:gdLst>
              <a:ahLst/>
              <a:cxnLst>
                <a:cxn ang="0">
                  <a:pos x="T0" y="T1"/>
                </a:cxn>
                <a:cxn ang="0">
                  <a:pos x="T2" y="T3"/>
                </a:cxn>
                <a:cxn ang="0">
                  <a:pos x="T4" y="T5"/>
                </a:cxn>
                <a:cxn ang="0">
                  <a:pos x="T6" y="T7"/>
                </a:cxn>
                <a:cxn ang="0">
                  <a:pos x="T8" y="T9"/>
                </a:cxn>
              </a:cxnLst>
              <a:rect l="0" t="0" r="r" b="b"/>
              <a:pathLst>
                <a:path w="149" h="149">
                  <a:moveTo>
                    <a:pt x="0" y="135"/>
                  </a:moveTo>
                  <a:lnTo>
                    <a:pt x="135" y="0"/>
                  </a:lnTo>
                  <a:lnTo>
                    <a:pt x="149" y="14"/>
                  </a:lnTo>
                  <a:lnTo>
                    <a:pt x="14" y="149"/>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4" name="Rectangle 41">
              <a:extLst>
                <a:ext uri="{FF2B5EF4-FFF2-40B4-BE49-F238E27FC236}">
                  <a16:creationId xmlns:a16="http://schemas.microsoft.com/office/drawing/2014/main" id="{71482F5F-A24F-E847-A7C7-D98411EDE07E}"/>
                </a:ext>
              </a:extLst>
            </p:cNvPr>
            <p:cNvSpPr>
              <a:spLocks noChangeArrowheads="1"/>
            </p:cNvSpPr>
            <p:nvPr/>
          </p:nvSpPr>
          <p:spPr bwMode="auto">
            <a:xfrm>
              <a:off x="1179513" y="1365250"/>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5" name="Freeform 42">
              <a:extLst>
                <a:ext uri="{FF2B5EF4-FFF2-40B4-BE49-F238E27FC236}">
                  <a16:creationId xmlns:a16="http://schemas.microsoft.com/office/drawing/2014/main" id="{0BAF4D84-9E28-4C48-9C70-ED17A73C4354}"/>
                </a:ext>
              </a:extLst>
            </p:cNvPr>
            <p:cNvSpPr>
              <a:spLocks/>
            </p:cNvSpPr>
            <p:nvPr/>
          </p:nvSpPr>
          <p:spPr bwMode="auto">
            <a:xfrm>
              <a:off x="1198563" y="1387475"/>
              <a:ext cx="236538" cy="231775"/>
            </a:xfrm>
            <a:custGeom>
              <a:avLst/>
              <a:gdLst>
                <a:gd name="T0" fmla="*/ 135 w 149"/>
                <a:gd name="T1" fmla="*/ 146 h 146"/>
                <a:gd name="T2" fmla="*/ 0 w 149"/>
                <a:gd name="T3" fmla="*/ 12 h 146"/>
                <a:gd name="T4" fmla="*/ 14 w 149"/>
                <a:gd name="T5" fmla="*/ 0 h 146"/>
                <a:gd name="T6" fmla="*/ 149 w 149"/>
                <a:gd name="T7" fmla="*/ 134 h 146"/>
                <a:gd name="T8" fmla="*/ 135 w 149"/>
                <a:gd name="T9" fmla="*/ 146 h 146"/>
              </a:gdLst>
              <a:ahLst/>
              <a:cxnLst>
                <a:cxn ang="0">
                  <a:pos x="T0" y="T1"/>
                </a:cxn>
                <a:cxn ang="0">
                  <a:pos x="T2" y="T3"/>
                </a:cxn>
                <a:cxn ang="0">
                  <a:pos x="T4" y="T5"/>
                </a:cxn>
                <a:cxn ang="0">
                  <a:pos x="T6" y="T7"/>
                </a:cxn>
                <a:cxn ang="0">
                  <a:pos x="T8" y="T9"/>
                </a:cxn>
              </a:cxnLst>
              <a:rect l="0" t="0" r="r" b="b"/>
              <a:pathLst>
                <a:path w="149" h="146">
                  <a:moveTo>
                    <a:pt x="135" y="146"/>
                  </a:moveTo>
                  <a:lnTo>
                    <a:pt x="0" y="12"/>
                  </a:lnTo>
                  <a:lnTo>
                    <a:pt x="14" y="0"/>
                  </a:lnTo>
                  <a:lnTo>
                    <a:pt x="149" y="134"/>
                  </a:lnTo>
                  <a:lnTo>
                    <a:pt x="135" y="14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6" name="Freeform 43">
              <a:extLst>
                <a:ext uri="{FF2B5EF4-FFF2-40B4-BE49-F238E27FC236}">
                  <a16:creationId xmlns:a16="http://schemas.microsoft.com/office/drawing/2014/main" id="{AEA0A18B-F4E5-7941-B927-3064F8D87F73}"/>
                </a:ext>
              </a:extLst>
            </p:cNvPr>
            <p:cNvSpPr>
              <a:spLocks/>
            </p:cNvSpPr>
            <p:nvPr/>
          </p:nvSpPr>
          <p:spPr bwMode="auto">
            <a:xfrm>
              <a:off x="1198563" y="1387475"/>
              <a:ext cx="236538" cy="231775"/>
            </a:xfrm>
            <a:custGeom>
              <a:avLst/>
              <a:gdLst>
                <a:gd name="T0" fmla="*/ 0 w 149"/>
                <a:gd name="T1" fmla="*/ 134 h 146"/>
                <a:gd name="T2" fmla="*/ 135 w 149"/>
                <a:gd name="T3" fmla="*/ 0 h 146"/>
                <a:gd name="T4" fmla="*/ 149 w 149"/>
                <a:gd name="T5" fmla="*/ 12 h 146"/>
                <a:gd name="T6" fmla="*/ 14 w 149"/>
                <a:gd name="T7" fmla="*/ 146 h 146"/>
                <a:gd name="T8" fmla="*/ 0 w 149"/>
                <a:gd name="T9" fmla="*/ 134 h 146"/>
              </a:gdLst>
              <a:ahLst/>
              <a:cxnLst>
                <a:cxn ang="0">
                  <a:pos x="T0" y="T1"/>
                </a:cxn>
                <a:cxn ang="0">
                  <a:pos x="T2" y="T3"/>
                </a:cxn>
                <a:cxn ang="0">
                  <a:pos x="T4" y="T5"/>
                </a:cxn>
                <a:cxn ang="0">
                  <a:pos x="T6" y="T7"/>
                </a:cxn>
                <a:cxn ang="0">
                  <a:pos x="T8" y="T9"/>
                </a:cxn>
              </a:cxnLst>
              <a:rect l="0" t="0" r="r" b="b"/>
              <a:pathLst>
                <a:path w="149" h="146">
                  <a:moveTo>
                    <a:pt x="0" y="134"/>
                  </a:moveTo>
                  <a:lnTo>
                    <a:pt x="135" y="0"/>
                  </a:lnTo>
                  <a:lnTo>
                    <a:pt x="149" y="12"/>
                  </a:lnTo>
                  <a:lnTo>
                    <a:pt x="14" y="146"/>
                  </a:lnTo>
                  <a:lnTo>
                    <a:pt x="0"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7" name="Rectangle 44">
              <a:extLst>
                <a:ext uri="{FF2B5EF4-FFF2-40B4-BE49-F238E27FC236}">
                  <a16:creationId xmlns:a16="http://schemas.microsoft.com/office/drawing/2014/main" id="{A3236594-D03E-2548-9BAD-2D785BC63ECA}"/>
                </a:ext>
              </a:extLst>
            </p:cNvPr>
            <p:cNvSpPr>
              <a:spLocks noChangeArrowheads="1"/>
            </p:cNvSpPr>
            <p:nvPr/>
          </p:nvSpPr>
          <p:spPr bwMode="auto">
            <a:xfrm>
              <a:off x="1179513" y="1590675"/>
              <a:ext cx="274638" cy="444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8" name="Freeform 45">
              <a:extLst>
                <a:ext uri="{FF2B5EF4-FFF2-40B4-BE49-F238E27FC236}">
                  <a16:creationId xmlns:a16="http://schemas.microsoft.com/office/drawing/2014/main" id="{E347A278-30F8-7541-BEBE-438511F8013E}"/>
                </a:ext>
              </a:extLst>
            </p:cNvPr>
            <p:cNvSpPr>
              <a:spLocks/>
            </p:cNvSpPr>
            <p:nvPr/>
          </p:nvSpPr>
          <p:spPr bwMode="auto">
            <a:xfrm>
              <a:off x="1198563" y="1609725"/>
              <a:ext cx="236538" cy="236537"/>
            </a:xfrm>
            <a:custGeom>
              <a:avLst/>
              <a:gdLst>
                <a:gd name="T0" fmla="*/ 135 w 149"/>
                <a:gd name="T1" fmla="*/ 149 h 149"/>
                <a:gd name="T2" fmla="*/ 0 w 149"/>
                <a:gd name="T3" fmla="*/ 14 h 149"/>
                <a:gd name="T4" fmla="*/ 14 w 149"/>
                <a:gd name="T5" fmla="*/ 0 h 149"/>
                <a:gd name="T6" fmla="*/ 149 w 149"/>
                <a:gd name="T7" fmla="*/ 135 h 149"/>
                <a:gd name="T8" fmla="*/ 135 w 149"/>
                <a:gd name="T9" fmla="*/ 149 h 149"/>
              </a:gdLst>
              <a:ahLst/>
              <a:cxnLst>
                <a:cxn ang="0">
                  <a:pos x="T0" y="T1"/>
                </a:cxn>
                <a:cxn ang="0">
                  <a:pos x="T2" y="T3"/>
                </a:cxn>
                <a:cxn ang="0">
                  <a:pos x="T4" y="T5"/>
                </a:cxn>
                <a:cxn ang="0">
                  <a:pos x="T6" y="T7"/>
                </a:cxn>
                <a:cxn ang="0">
                  <a:pos x="T8" y="T9"/>
                </a:cxn>
              </a:cxnLst>
              <a:rect l="0" t="0" r="r" b="b"/>
              <a:pathLst>
                <a:path w="149" h="149">
                  <a:moveTo>
                    <a:pt x="135" y="149"/>
                  </a:moveTo>
                  <a:lnTo>
                    <a:pt x="0" y="14"/>
                  </a:lnTo>
                  <a:lnTo>
                    <a:pt x="14" y="0"/>
                  </a:lnTo>
                  <a:lnTo>
                    <a:pt x="149" y="135"/>
                  </a:lnTo>
                  <a:lnTo>
                    <a:pt x="13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 name="Freeform 46">
              <a:extLst>
                <a:ext uri="{FF2B5EF4-FFF2-40B4-BE49-F238E27FC236}">
                  <a16:creationId xmlns:a16="http://schemas.microsoft.com/office/drawing/2014/main" id="{854F4D2F-CDC9-2D4A-B8B0-232604A81F62}"/>
                </a:ext>
              </a:extLst>
            </p:cNvPr>
            <p:cNvSpPr>
              <a:spLocks/>
            </p:cNvSpPr>
            <p:nvPr/>
          </p:nvSpPr>
          <p:spPr bwMode="auto">
            <a:xfrm>
              <a:off x="1198563" y="1609725"/>
              <a:ext cx="236538" cy="236537"/>
            </a:xfrm>
            <a:custGeom>
              <a:avLst/>
              <a:gdLst>
                <a:gd name="T0" fmla="*/ 0 w 149"/>
                <a:gd name="T1" fmla="*/ 135 h 149"/>
                <a:gd name="T2" fmla="*/ 135 w 149"/>
                <a:gd name="T3" fmla="*/ 0 h 149"/>
                <a:gd name="T4" fmla="*/ 149 w 149"/>
                <a:gd name="T5" fmla="*/ 14 h 149"/>
                <a:gd name="T6" fmla="*/ 14 w 149"/>
                <a:gd name="T7" fmla="*/ 149 h 149"/>
                <a:gd name="T8" fmla="*/ 0 w 149"/>
                <a:gd name="T9" fmla="*/ 135 h 149"/>
              </a:gdLst>
              <a:ahLst/>
              <a:cxnLst>
                <a:cxn ang="0">
                  <a:pos x="T0" y="T1"/>
                </a:cxn>
                <a:cxn ang="0">
                  <a:pos x="T2" y="T3"/>
                </a:cxn>
                <a:cxn ang="0">
                  <a:pos x="T4" y="T5"/>
                </a:cxn>
                <a:cxn ang="0">
                  <a:pos x="T6" y="T7"/>
                </a:cxn>
                <a:cxn ang="0">
                  <a:pos x="T8" y="T9"/>
                </a:cxn>
              </a:cxnLst>
              <a:rect l="0" t="0" r="r" b="b"/>
              <a:pathLst>
                <a:path w="149" h="149">
                  <a:moveTo>
                    <a:pt x="0" y="135"/>
                  </a:moveTo>
                  <a:lnTo>
                    <a:pt x="135" y="0"/>
                  </a:lnTo>
                  <a:lnTo>
                    <a:pt x="149" y="14"/>
                  </a:lnTo>
                  <a:lnTo>
                    <a:pt x="14" y="149"/>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 name="Rectangle 47">
              <a:extLst>
                <a:ext uri="{FF2B5EF4-FFF2-40B4-BE49-F238E27FC236}">
                  <a16:creationId xmlns:a16="http://schemas.microsoft.com/office/drawing/2014/main" id="{7A7FBE48-8298-FF4C-B0D1-571ECA102B40}"/>
                </a:ext>
              </a:extLst>
            </p:cNvPr>
            <p:cNvSpPr>
              <a:spLocks noChangeArrowheads="1"/>
            </p:cNvSpPr>
            <p:nvPr/>
          </p:nvSpPr>
          <p:spPr bwMode="auto">
            <a:xfrm>
              <a:off x="1182688" y="217488"/>
              <a:ext cx="44450" cy="7461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 name="Rectangle 48">
              <a:extLst>
                <a:ext uri="{FF2B5EF4-FFF2-40B4-BE49-F238E27FC236}">
                  <a16:creationId xmlns:a16="http://schemas.microsoft.com/office/drawing/2014/main" id="{8E6B2D17-F98F-8348-8345-C3C91BC325C9}"/>
                </a:ext>
              </a:extLst>
            </p:cNvPr>
            <p:cNvSpPr>
              <a:spLocks noChangeArrowheads="1"/>
            </p:cNvSpPr>
            <p:nvPr/>
          </p:nvSpPr>
          <p:spPr bwMode="auto">
            <a:xfrm>
              <a:off x="1416050" y="217488"/>
              <a:ext cx="53975" cy="7461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2" name="Freeform 49">
              <a:extLst>
                <a:ext uri="{FF2B5EF4-FFF2-40B4-BE49-F238E27FC236}">
                  <a16:creationId xmlns:a16="http://schemas.microsoft.com/office/drawing/2014/main" id="{8C9A8ECA-F5AC-5B4A-96C8-9B0CC0A1A2B5}"/>
                </a:ext>
              </a:extLst>
            </p:cNvPr>
            <p:cNvSpPr>
              <a:spLocks/>
            </p:cNvSpPr>
            <p:nvPr/>
          </p:nvSpPr>
          <p:spPr bwMode="auto">
            <a:xfrm>
              <a:off x="1182688" y="65088"/>
              <a:ext cx="287338" cy="188912"/>
            </a:xfrm>
            <a:custGeom>
              <a:avLst/>
              <a:gdLst>
                <a:gd name="T0" fmla="*/ 181 w 181"/>
                <a:gd name="T1" fmla="*/ 119 h 119"/>
                <a:gd name="T2" fmla="*/ 0 w 181"/>
                <a:gd name="T3" fmla="*/ 119 h 119"/>
                <a:gd name="T4" fmla="*/ 0 w 181"/>
                <a:gd name="T5" fmla="*/ 80 h 119"/>
                <a:gd name="T6" fmla="*/ 86 w 181"/>
                <a:gd name="T7" fmla="*/ 0 h 119"/>
                <a:gd name="T8" fmla="*/ 181 w 181"/>
                <a:gd name="T9" fmla="*/ 26 h 119"/>
                <a:gd name="T10" fmla="*/ 181 w 181"/>
                <a:gd name="T11" fmla="*/ 119 h 119"/>
              </a:gdLst>
              <a:ahLst/>
              <a:cxnLst>
                <a:cxn ang="0">
                  <a:pos x="T0" y="T1"/>
                </a:cxn>
                <a:cxn ang="0">
                  <a:pos x="T2" y="T3"/>
                </a:cxn>
                <a:cxn ang="0">
                  <a:pos x="T4" y="T5"/>
                </a:cxn>
                <a:cxn ang="0">
                  <a:pos x="T6" y="T7"/>
                </a:cxn>
                <a:cxn ang="0">
                  <a:pos x="T8" y="T9"/>
                </a:cxn>
                <a:cxn ang="0">
                  <a:pos x="T10" y="T11"/>
                </a:cxn>
              </a:cxnLst>
              <a:rect l="0" t="0" r="r" b="b"/>
              <a:pathLst>
                <a:path w="181" h="119">
                  <a:moveTo>
                    <a:pt x="181" y="119"/>
                  </a:moveTo>
                  <a:lnTo>
                    <a:pt x="0" y="119"/>
                  </a:lnTo>
                  <a:lnTo>
                    <a:pt x="0" y="80"/>
                  </a:lnTo>
                  <a:lnTo>
                    <a:pt x="86" y="0"/>
                  </a:lnTo>
                  <a:lnTo>
                    <a:pt x="181" y="26"/>
                  </a:lnTo>
                  <a:lnTo>
                    <a:pt x="181" y="11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3" name="Freeform 50">
              <a:extLst>
                <a:ext uri="{FF2B5EF4-FFF2-40B4-BE49-F238E27FC236}">
                  <a16:creationId xmlns:a16="http://schemas.microsoft.com/office/drawing/2014/main" id="{189FFA67-9568-B14D-B8FB-1826E1F870EA}"/>
                </a:ext>
              </a:extLst>
            </p:cNvPr>
            <p:cNvSpPr>
              <a:spLocks/>
            </p:cNvSpPr>
            <p:nvPr/>
          </p:nvSpPr>
          <p:spPr bwMode="auto">
            <a:xfrm>
              <a:off x="1201738" y="227013"/>
              <a:ext cx="236538" cy="236537"/>
            </a:xfrm>
            <a:custGeom>
              <a:avLst/>
              <a:gdLst>
                <a:gd name="T0" fmla="*/ 135 w 149"/>
                <a:gd name="T1" fmla="*/ 149 h 149"/>
                <a:gd name="T2" fmla="*/ 0 w 149"/>
                <a:gd name="T3" fmla="*/ 15 h 149"/>
                <a:gd name="T4" fmla="*/ 14 w 149"/>
                <a:gd name="T5" fmla="*/ 0 h 149"/>
                <a:gd name="T6" fmla="*/ 149 w 149"/>
                <a:gd name="T7" fmla="*/ 135 h 149"/>
                <a:gd name="T8" fmla="*/ 135 w 149"/>
                <a:gd name="T9" fmla="*/ 149 h 149"/>
              </a:gdLst>
              <a:ahLst/>
              <a:cxnLst>
                <a:cxn ang="0">
                  <a:pos x="T0" y="T1"/>
                </a:cxn>
                <a:cxn ang="0">
                  <a:pos x="T2" y="T3"/>
                </a:cxn>
                <a:cxn ang="0">
                  <a:pos x="T4" y="T5"/>
                </a:cxn>
                <a:cxn ang="0">
                  <a:pos x="T6" y="T7"/>
                </a:cxn>
                <a:cxn ang="0">
                  <a:pos x="T8" y="T9"/>
                </a:cxn>
              </a:cxnLst>
              <a:rect l="0" t="0" r="r" b="b"/>
              <a:pathLst>
                <a:path w="149" h="149">
                  <a:moveTo>
                    <a:pt x="135" y="149"/>
                  </a:moveTo>
                  <a:lnTo>
                    <a:pt x="0" y="15"/>
                  </a:lnTo>
                  <a:lnTo>
                    <a:pt x="14" y="0"/>
                  </a:lnTo>
                  <a:lnTo>
                    <a:pt x="149" y="135"/>
                  </a:lnTo>
                  <a:lnTo>
                    <a:pt x="13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4" name="Freeform 51">
              <a:extLst>
                <a:ext uri="{FF2B5EF4-FFF2-40B4-BE49-F238E27FC236}">
                  <a16:creationId xmlns:a16="http://schemas.microsoft.com/office/drawing/2014/main" id="{1E72558F-5A1F-9C4F-A075-1F8ECAC577A2}"/>
                </a:ext>
              </a:extLst>
            </p:cNvPr>
            <p:cNvSpPr>
              <a:spLocks/>
            </p:cNvSpPr>
            <p:nvPr/>
          </p:nvSpPr>
          <p:spPr bwMode="auto">
            <a:xfrm>
              <a:off x="1201738" y="227013"/>
              <a:ext cx="236538" cy="236537"/>
            </a:xfrm>
            <a:custGeom>
              <a:avLst/>
              <a:gdLst>
                <a:gd name="T0" fmla="*/ 0 w 149"/>
                <a:gd name="T1" fmla="*/ 135 h 149"/>
                <a:gd name="T2" fmla="*/ 135 w 149"/>
                <a:gd name="T3" fmla="*/ 0 h 149"/>
                <a:gd name="T4" fmla="*/ 149 w 149"/>
                <a:gd name="T5" fmla="*/ 15 h 149"/>
                <a:gd name="T6" fmla="*/ 14 w 149"/>
                <a:gd name="T7" fmla="*/ 149 h 149"/>
                <a:gd name="T8" fmla="*/ 0 w 149"/>
                <a:gd name="T9" fmla="*/ 135 h 149"/>
              </a:gdLst>
              <a:ahLst/>
              <a:cxnLst>
                <a:cxn ang="0">
                  <a:pos x="T0" y="T1"/>
                </a:cxn>
                <a:cxn ang="0">
                  <a:pos x="T2" y="T3"/>
                </a:cxn>
                <a:cxn ang="0">
                  <a:pos x="T4" y="T5"/>
                </a:cxn>
                <a:cxn ang="0">
                  <a:pos x="T6" y="T7"/>
                </a:cxn>
                <a:cxn ang="0">
                  <a:pos x="T8" y="T9"/>
                </a:cxn>
              </a:cxnLst>
              <a:rect l="0" t="0" r="r" b="b"/>
              <a:pathLst>
                <a:path w="149" h="149">
                  <a:moveTo>
                    <a:pt x="0" y="135"/>
                  </a:moveTo>
                  <a:lnTo>
                    <a:pt x="135" y="0"/>
                  </a:lnTo>
                  <a:lnTo>
                    <a:pt x="149" y="15"/>
                  </a:lnTo>
                  <a:lnTo>
                    <a:pt x="14" y="149"/>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5" name="Rectangle 52">
              <a:extLst>
                <a:ext uri="{FF2B5EF4-FFF2-40B4-BE49-F238E27FC236}">
                  <a16:creationId xmlns:a16="http://schemas.microsoft.com/office/drawing/2014/main" id="{657FD26D-C843-3D4B-90D2-3B99B41F8F77}"/>
                </a:ext>
              </a:extLst>
            </p:cNvPr>
            <p:cNvSpPr>
              <a:spLocks noChangeArrowheads="1"/>
            </p:cNvSpPr>
            <p:nvPr/>
          </p:nvSpPr>
          <p:spPr bwMode="auto">
            <a:xfrm>
              <a:off x="1182688" y="431800"/>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6" name="Freeform 53">
              <a:extLst>
                <a:ext uri="{FF2B5EF4-FFF2-40B4-BE49-F238E27FC236}">
                  <a16:creationId xmlns:a16="http://schemas.microsoft.com/office/drawing/2014/main" id="{2C9AAE38-0D7B-0F48-A0A9-B4F1DB4191F1}"/>
                </a:ext>
              </a:extLst>
            </p:cNvPr>
            <p:cNvSpPr>
              <a:spLocks/>
            </p:cNvSpPr>
            <p:nvPr/>
          </p:nvSpPr>
          <p:spPr bwMode="auto">
            <a:xfrm>
              <a:off x="1201738" y="450850"/>
              <a:ext cx="236538" cy="234950"/>
            </a:xfrm>
            <a:custGeom>
              <a:avLst/>
              <a:gdLst>
                <a:gd name="T0" fmla="*/ 135 w 149"/>
                <a:gd name="T1" fmla="*/ 148 h 148"/>
                <a:gd name="T2" fmla="*/ 0 w 149"/>
                <a:gd name="T3" fmla="*/ 14 h 148"/>
                <a:gd name="T4" fmla="*/ 14 w 149"/>
                <a:gd name="T5" fmla="*/ 0 h 148"/>
                <a:gd name="T6" fmla="*/ 149 w 149"/>
                <a:gd name="T7" fmla="*/ 134 h 148"/>
                <a:gd name="T8" fmla="*/ 135 w 149"/>
                <a:gd name="T9" fmla="*/ 148 h 148"/>
              </a:gdLst>
              <a:ahLst/>
              <a:cxnLst>
                <a:cxn ang="0">
                  <a:pos x="T0" y="T1"/>
                </a:cxn>
                <a:cxn ang="0">
                  <a:pos x="T2" y="T3"/>
                </a:cxn>
                <a:cxn ang="0">
                  <a:pos x="T4" y="T5"/>
                </a:cxn>
                <a:cxn ang="0">
                  <a:pos x="T6" y="T7"/>
                </a:cxn>
                <a:cxn ang="0">
                  <a:pos x="T8" y="T9"/>
                </a:cxn>
              </a:cxnLst>
              <a:rect l="0" t="0" r="r" b="b"/>
              <a:pathLst>
                <a:path w="149" h="148">
                  <a:moveTo>
                    <a:pt x="135" y="148"/>
                  </a:moveTo>
                  <a:lnTo>
                    <a:pt x="0" y="14"/>
                  </a:lnTo>
                  <a:lnTo>
                    <a:pt x="14" y="0"/>
                  </a:lnTo>
                  <a:lnTo>
                    <a:pt x="149" y="134"/>
                  </a:lnTo>
                  <a:lnTo>
                    <a:pt x="135" y="14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7" name="Freeform 54">
              <a:extLst>
                <a:ext uri="{FF2B5EF4-FFF2-40B4-BE49-F238E27FC236}">
                  <a16:creationId xmlns:a16="http://schemas.microsoft.com/office/drawing/2014/main" id="{7A883E5A-5889-BA49-AA9C-4E8721436080}"/>
                </a:ext>
              </a:extLst>
            </p:cNvPr>
            <p:cNvSpPr>
              <a:spLocks/>
            </p:cNvSpPr>
            <p:nvPr/>
          </p:nvSpPr>
          <p:spPr bwMode="auto">
            <a:xfrm>
              <a:off x="1201738" y="450850"/>
              <a:ext cx="236538" cy="234950"/>
            </a:xfrm>
            <a:custGeom>
              <a:avLst/>
              <a:gdLst>
                <a:gd name="T0" fmla="*/ 0 w 149"/>
                <a:gd name="T1" fmla="*/ 134 h 148"/>
                <a:gd name="T2" fmla="*/ 135 w 149"/>
                <a:gd name="T3" fmla="*/ 0 h 148"/>
                <a:gd name="T4" fmla="*/ 149 w 149"/>
                <a:gd name="T5" fmla="*/ 14 h 148"/>
                <a:gd name="T6" fmla="*/ 14 w 149"/>
                <a:gd name="T7" fmla="*/ 148 h 148"/>
                <a:gd name="T8" fmla="*/ 0 w 149"/>
                <a:gd name="T9" fmla="*/ 134 h 148"/>
              </a:gdLst>
              <a:ahLst/>
              <a:cxnLst>
                <a:cxn ang="0">
                  <a:pos x="T0" y="T1"/>
                </a:cxn>
                <a:cxn ang="0">
                  <a:pos x="T2" y="T3"/>
                </a:cxn>
                <a:cxn ang="0">
                  <a:pos x="T4" y="T5"/>
                </a:cxn>
                <a:cxn ang="0">
                  <a:pos x="T6" y="T7"/>
                </a:cxn>
                <a:cxn ang="0">
                  <a:pos x="T8" y="T9"/>
                </a:cxn>
              </a:cxnLst>
              <a:rect l="0" t="0" r="r" b="b"/>
              <a:pathLst>
                <a:path w="149" h="148">
                  <a:moveTo>
                    <a:pt x="0" y="134"/>
                  </a:moveTo>
                  <a:lnTo>
                    <a:pt x="135" y="0"/>
                  </a:lnTo>
                  <a:lnTo>
                    <a:pt x="149" y="14"/>
                  </a:lnTo>
                  <a:lnTo>
                    <a:pt x="14" y="148"/>
                  </a:lnTo>
                  <a:lnTo>
                    <a:pt x="0"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8" name="Rectangle 55">
              <a:extLst>
                <a:ext uri="{FF2B5EF4-FFF2-40B4-BE49-F238E27FC236}">
                  <a16:creationId xmlns:a16="http://schemas.microsoft.com/office/drawing/2014/main" id="{E2717740-21B2-D140-9D2A-EB24AFBE0F2F}"/>
                </a:ext>
              </a:extLst>
            </p:cNvPr>
            <p:cNvSpPr>
              <a:spLocks noChangeArrowheads="1"/>
            </p:cNvSpPr>
            <p:nvPr/>
          </p:nvSpPr>
          <p:spPr bwMode="auto">
            <a:xfrm>
              <a:off x="1182688" y="654050"/>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9" name="Freeform 56">
              <a:extLst>
                <a:ext uri="{FF2B5EF4-FFF2-40B4-BE49-F238E27FC236}">
                  <a16:creationId xmlns:a16="http://schemas.microsoft.com/office/drawing/2014/main" id="{81489D2D-C7A8-F345-8473-A44655F70FFC}"/>
                </a:ext>
              </a:extLst>
            </p:cNvPr>
            <p:cNvSpPr>
              <a:spLocks/>
            </p:cNvSpPr>
            <p:nvPr/>
          </p:nvSpPr>
          <p:spPr bwMode="auto">
            <a:xfrm>
              <a:off x="1201738" y="676275"/>
              <a:ext cx="236538" cy="233362"/>
            </a:xfrm>
            <a:custGeom>
              <a:avLst/>
              <a:gdLst>
                <a:gd name="T0" fmla="*/ 135 w 149"/>
                <a:gd name="T1" fmla="*/ 147 h 147"/>
                <a:gd name="T2" fmla="*/ 0 w 149"/>
                <a:gd name="T3" fmla="*/ 12 h 147"/>
                <a:gd name="T4" fmla="*/ 14 w 149"/>
                <a:gd name="T5" fmla="*/ 0 h 147"/>
                <a:gd name="T6" fmla="*/ 149 w 149"/>
                <a:gd name="T7" fmla="*/ 135 h 147"/>
                <a:gd name="T8" fmla="*/ 135 w 149"/>
                <a:gd name="T9" fmla="*/ 147 h 147"/>
              </a:gdLst>
              <a:ahLst/>
              <a:cxnLst>
                <a:cxn ang="0">
                  <a:pos x="T0" y="T1"/>
                </a:cxn>
                <a:cxn ang="0">
                  <a:pos x="T2" y="T3"/>
                </a:cxn>
                <a:cxn ang="0">
                  <a:pos x="T4" y="T5"/>
                </a:cxn>
                <a:cxn ang="0">
                  <a:pos x="T6" y="T7"/>
                </a:cxn>
                <a:cxn ang="0">
                  <a:pos x="T8" y="T9"/>
                </a:cxn>
              </a:cxnLst>
              <a:rect l="0" t="0" r="r" b="b"/>
              <a:pathLst>
                <a:path w="149" h="147">
                  <a:moveTo>
                    <a:pt x="135" y="147"/>
                  </a:moveTo>
                  <a:lnTo>
                    <a:pt x="0" y="12"/>
                  </a:lnTo>
                  <a:lnTo>
                    <a:pt x="14" y="0"/>
                  </a:lnTo>
                  <a:lnTo>
                    <a:pt x="149" y="135"/>
                  </a:lnTo>
                  <a:lnTo>
                    <a:pt x="135"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0" name="Freeform 57">
              <a:extLst>
                <a:ext uri="{FF2B5EF4-FFF2-40B4-BE49-F238E27FC236}">
                  <a16:creationId xmlns:a16="http://schemas.microsoft.com/office/drawing/2014/main" id="{ECA90014-AB68-1D47-90EF-7A0D7B3A4FE7}"/>
                </a:ext>
              </a:extLst>
            </p:cNvPr>
            <p:cNvSpPr>
              <a:spLocks/>
            </p:cNvSpPr>
            <p:nvPr/>
          </p:nvSpPr>
          <p:spPr bwMode="auto">
            <a:xfrm>
              <a:off x="1201738" y="676275"/>
              <a:ext cx="236538" cy="233362"/>
            </a:xfrm>
            <a:custGeom>
              <a:avLst/>
              <a:gdLst>
                <a:gd name="T0" fmla="*/ 0 w 149"/>
                <a:gd name="T1" fmla="*/ 135 h 147"/>
                <a:gd name="T2" fmla="*/ 135 w 149"/>
                <a:gd name="T3" fmla="*/ 0 h 147"/>
                <a:gd name="T4" fmla="*/ 149 w 149"/>
                <a:gd name="T5" fmla="*/ 12 h 147"/>
                <a:gd name="T6" fmla="*/ 14 w 149"/>
                <a:gd name="T7" fmla="*/ 147 h 147"/>
                <a:gd name="T8" fmla="*/ 0 w 149"/>
                <a:gd name="T9" fmla="*/ 135 h 147"/>
              </a:gdLst>
              <a:ahLst/>
              <a:cxnLst>
                <a:cxn ang="0">
                  <a:pos x="T0" y="T1"/>
                </a:cxn>
                <a:cxn ang="0">
                  <a:pos x="T2" y="T3"/>
                </a:cxn>
                <a:cxn ang="0">
                  <a:pos x="T4" y="T5"/>
                </a:cxn>
                <a:cxn ang="0">
                  <a:pos x="T6" y="T7"/>
                </a:cxn>
                <a:cxn ang="0">
                  <a:pos x="T8" y="T9"/>
                </a:cxn>
              </a:cxnLst>
              <a:rect l="0" t="0" r="r" b="b"/>
              <a:pathLst>
                <a:path w="149" h="147">
                  <a:moveTo>
                    <a:pt x="0" y="135"/>
                  </a:moveTo>
                  <a:lnTo>
                    <a:pt x="135" y="0"/>
                  </a:lnTo>
                  <a:lnTo>
                    <a:pt x="149" y="12"/>
                  </a:lnTo>
                  <a:lnTo>
                    <a:pt x="14" y="147"/>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1" name="Rectangle 58">
              <a:extLst>
                <a:ext uri="{FF2B5EF4-FFF2-40B4-BE49-F238E27FC236}">
                  <a16:creationId xmlns:a16="http://schemas.microsoft.com/office/drawing/2014/main" id="{E77EFDE6-5E38-B146-9FCA-B9813F162FD4}"/>
                </a:ext>
              </a:extLst>
            </p:cNvPr>
            <p:cNvSpPr>
              <a:spLocks noChangeArrowheads="1"/>
            </p:cNvSpPr>
            <p:nvPr/>
          </p:nvSpPr>
          <p:spPr bwMode="auto">
            <a:xfrm>
              <a:off x="398463" y="755650"/>
              <a:ext cx="825500" cy="396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2" name="Rectangle 59">
              <a:extLst>
                <a:ext uri="{FF2B5EF4-FFF2-40B4-BE49-F238E27FC236}">
                  <a16:creationId xmlns:a16="http://schemas.microsoft.com/office/drawing/2014/main" id="{55FE7511-606E-3745-9275-AF2026517C87}"/>
                </a:ext>
              </a:extLst>
            </p:cNvPr>
            <p:cNvSpPr>
              <a:spLocks noChangeArrowheads="1"/>
            </p:cNvSpPr>
            <p:nvPr/>
          </p:nvSpPr>
          <p:spPr bwMode="auto">
            <a:xfrm>
              <a:off x="398463" y="950913"/>
              <a:ext cx="825500" cy="444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3" name="Rectangle 60">
              <a:extLst>
                <a:ext uri="{FF2B5EF4-FFF2-40B4-BE49-F238E27FC236}">
                  <a16:creationId xmlns:a16="http://schemas.microsoft.com/office/drawing/2014/main" id="{3BE1A986-8421-6E42-9383-6B7DA7970F2F}"/>
                </a:ext>
              </a:extLst>
            </p:cNvPr>
            <p:cNvSpPr>
              <a:spLocks noChangeArrowheads="1"/>
            </p:cNvSpPr>
            <p:nvPr/>
          </p:nvSpPr>
          <p:spPr bwMode="auto">
            <a:xfrm>
              <a:off x="1185863"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4" name="Freeform 61">
              <a:extLst>
                <a:ext uri="{FF2B5EF4-FFF2-40B4-BE49-F238E27FC236}">
                  <a16:creationId xmlns:a16="http://schemas.microsoft.com/office/drawing/2014/main" id="{EC6E0891-6A18-B94E-A6C5-BBAE0286C850}"/>
                </a:ext>
              </a:extLst>
            </p:cNvPr>
            <p:cNvSpPr>
              <a:spLocks/>
            </p:cNvSpPr>
            <p:nvPr/>
          </p:nvSpPr>
          <p:spPr bwMode="auto">
            <a:xfrm>
              <a:off x="1009650" y="773113"/>
              <a:ext cx="198438" cy="196850"/>
            </a:xfrm>
            <a:custGeom>
              <a:avLst/>
              <a:gdLst>
                <a:gd name="T0" fmla="*/ 0 w 125"/>
                <a:gd name="T1" fmla="*/ 112 h 124"/>
                <a:gd name="T2" fmla="*/ 113 w 125"/>
                <a:gd name="T3" fmla="*/ 0 h 124"/>
                <a:gd name="T4" fmla="*/ 125 w 125"/>
                <a:gd name="T5" fmla="*/ 12 h 124"/>
                <a:gd name="T6" fmla="*/ 11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1"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5" name="Freeform 62">
              <a:extLst>
                <a:ext uri="{FF2B5EF4-FFF2-40B4-BE49-F238E27FC236}">
                  <a16:creationId xmlns:a16="http://schemas.microsoft.com/office/drawing/2014/main" id="{07350017-2F7C-E546-BF50-5D84E7ADF908}"/>
                </a:ext>
              </a:extLst>
            </p:cNvPr>
            <p:cNvSpPr>
              <a:spLocks/>
            </p:cNvSpPr>
            <p:nvPr/>
          </p:nvSpPr>
          <p:spPr bwMode="auto">
            <a:xfrm>
              <a:off x="1009650" y="773113"/>
              <a:ext cx="198438" cy="196850"/>
            </a:xfrm>
            <a:custGeom>
              <a:avLst/>
              <a:gdLst>
                <a:gd name="T0" fmla="*/ 11 w 125"/>
                <a:gd name="T1" fmla="*/ 0 h 124"/>
                <a:gd name="T2" fmla="*/ 125 w 125"/>
                <a:gd name="T3" fmla="*/ 112 h 124"/>
                <a:gd name="T4" fmla="*/ 113 w 125"/>
                <a:gd name="T5" fmla="*/ 124 h 124"/>
                <a:gd name="T6" fmla="*/ 0 w 125"/>
                <a:gd name="T7" fmla="*/ 12 h 124"/>
                <a:gd name="T8" fmla="*/ 11 w 125"/>
                <a:gd name="T9" fmla="*/ 0 h 124"/>
              </a:gdLst>
              <a:ahLst/>
              <a:cxnLst>
                <a:cxn ang="0">
                  <a:pos x="T0" y="T1"/>
                </a:cxn>
                <a:cxn ang="0">
                  <a:pos x="T2" y="T3"/>
                </a:cxn>
                <a:cxn ang="0">
                  <a:pos x="T4" y="T5"/>
                </a:cxn>
                <a:cxn ang="0">
                  <a:pos x="T6" y="T7"/>
                </a:cxn>
                <a:cxn ang="0">
                  <a:pos x="T8" y="T9"/>
                </a:cxn>
              </a:cxnLst>
              <a:rect l="0" t="0" r="r" b="b"/>
              <a:pathLst>
                <a:path w="125" h="124">
                  <a:moveTo>
                    <a:pt x="11" y="0"/>
                  </a:moveTo>
                  <a:lnTo>
                    <a:pt x="125" y="112"/>
                  </a:lnTo>
                  <a:lnTo>
                    <a:pt x="113" y="124"/>
                  </a:lnTo>
                  <a:lnTo>
                    <a:pt x="0" y="12"/>
                  </a:lnTo>
                  <a:lnTo>
                    <a:pt x="11"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6" name="Rectangle 63">
              <a:extLst>
                <a:ext uri="{FF2B5EF4-FFF2-40B4-BE49-F238E27FC236}">
                  <a16:creationId xmlns:a16="http://schemas.microsoft.com/office/drawing/2014/main" id="{BB971C86-4879-5F47-8F65-69207F0E0B47}"/>
                </a:ext>
              </a:extLst>
            </p:cNvPr>
            <p:cNvSpPr>
              <a:spLocks noChangeArrowheads="1"/>
            </p:cNvSpPr>
            <p:nvPr/>
          </p:nvSpPr>
          <p:spPr bwMode="auto">
            <a:xfrm>
              <a:off x="996950" y="755650"/>
              <a:ext cx="39688"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7" name="Freeform 64">
              <a:extLst>
                <a:ext uri="{FF2B5EF4-FFF2-40B4-BE49-F238E27FC236}">
                  <a16:creationId xmlns:a16="http://schemas.microsoft.com/office/drawing/2014/main" id="{592077C9-02AB-0A44-BDA0-11609EE7C49F}"/>
                </a:ext>
              </a:extLst>
            </p:cNvPr>
            <p:cNvSpPr>
              <a:spLocks/>
            </p:cNvSpPr>
            <p:nvPr/>
          </p:nvSpPr>
          <p:spPr bwMode="auto">
            <a:xfrm>
              <a:off x="819150" y="773113"/>
              <a:ext cx="201613" cy="196850"/>
            </a:xfrm>
            <a:custGeom>
              <a:avLst/>
              <a:gdLst>
                <a:gd name="T0" fmla="*/ 0 w 127"/>
                <a:gd name="T1" fmla="*/ 112 h 124"/>
                <a:gd name="T2" fmla="*/ 114 w 127"/>
                <a:gd name="T3" fmla="*/ 0 h 124"/>
                <a:gd name="T4" fmla="*/ 127 w 127"/>
                <a:gd name="T5" fmla="*/ 12 h 124"/>
                <a:gd name="T6" fmla="*/ 12 w 127"/>
                <a:gd name="T7" fmla="*/ 124 h 124"/>
                <a:gd name="T8" fmla="*/ 0 w 127"/>
                <a:gd name="T9" fmla="*/ 112 h 124"/>
              </a:gdLst>
              <a:ahLst/>
              <a:cxnLst>
                <a:cxn ang="0">
                  <a:pos x="T0" y="T1"/>
                </a:cxn>
                <a:cxn ang="0">
                  <a:pos x="T2" y="T3"/>
                </a:cxn>
                <a:cxn ang="0">
                  <a:pos x="T4" y="T5"/>
                </a:cxn>
                <a:cxn ang="0">
                  <a:pos x="T6" y="T7"/>
                </a:cxn>
                <a:cxn ang="0">
                  <a:pos x="T8" y="T9"/>
                </a:cxn>
              </a:cxnLst>
              <a:rect l="0" t="0" r="r" b="b"/>
              <a:pathLst>
                <a:path w="127" h="124">
                  <a:moveTo>
                    <a:pt x="0" y="112"/>
                  </a:moveTo>
                  <a:lnTo>
                    <a:pt x="114" y="0"/>
                  </a:lnTo>
                  <a:lnTo>
                    <a:pt x="127"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8" name="Freeform 65">
              <a:extLst>
                <a:ext uri="{FF2B5EF4-FFF2-40B4-BE49-F238E27FC236}">
                  <a16:creationId xmlns:a16="http://schemas.microsoft.com/office/drawing/2014/main" id="{2515AD23-6FD2-F540-8FDB-323F9D5F4832}"/>
                </a:ext>
              </a:extLst>
            </p:cNvPr>
            <p:cNvSpPr>
              <a:spLocks/>
            </p:cNvSpPr>
            <p:nvPr/>
          </p:nvSpPr>
          <p:spPr bwMode="auto">
            <a:xfrm>
              <a:off x="819150" y="773113"/>
              <a:ext cx="201613" cy="196850"/>
            </a:xfrm>
            <a:custGeom>
              <a:avLst/>
              <a:gdLst>
                <a:gd name="T0" fmla="*/ 12 w 127"/>
                <a:gd name="T1" fmla="*/ 0 h 124"/>
                <a:gd name="T2" fmla="*/ 127 w 127"/>
                <a:gd name="T3" fmla="*/ 112 h 124"/>
                <a:gd name="T4" fmla="*/ 114 w 127"/>
                <a:gd name="T5" fmla="*/ 124 h 124"/>
                <a:gd name="T6" fmla="*/ 0 w 127"/>
                <a:gd name="T7" fmla="*/ 12 h 124"/>
                <a:gd name="T8" fmla="*/ 12 w 127"/>
                <a:gd name="T9" fmla="*/ 0 h 124"/>
              </a:gdLst>
              <a:ahLst/>
              <a:cxnLst>
                <a:cxn ang="0">
                  <a:pos x="T0" y="T1"/>
                </a:cxn>
                <a:cxn ang="0">
                  <a:pos x="T2" y="T3"/>
                </a:cxn>
                <a:cxn ang="0">
                  <a:pos x="T4" y="T5"/>
                </a:cxn>
                <a:cxn ang="0">
                  <a:pos x="T6" y="T7"/>
                </a:cxn>
                <a:cxn ang="0">
                  <a:pos x="T8" y="T9"/>
                </a:cxn>
              </a:cxnLst>
              <a:rect l="0" t="0" r="r" b="b"/>
              <a:pathLst>
                <a:path w="127" h="124">
                  <a:moveTo>
                    <a:pt x="12" y="0"/>
                  </a:moveTo>
                  <a:lnTo>
                    <a:pt x="127" y="112"/>
                  </a:lnTo>
                  <a:lnTo>
                    <a:pt x="114"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9" name="Rectangle 66">
              <a:extLst>
                <a:ext uri="{FF2B5EF4-FFF2-40B4-BE49-F238E27FC236}">
                  <a16:creationId xmlns:a16="http://schemas.microsoft.com/office/drawing/2014/main" id="{84366103-5318-2E44-A966-C1866F507A92}"/>
                </a:ext>
              </a:extLst>
            </p:cNvPr>
            <p:cNvSpPr>
              <a:spLocks noChangeArrowheads="1"/>
            </p:cNvSpPr>
            <p:nvPr/>
          </p:nvSpPr>
          <p:spPr bwMode="auto">
            <a:xfrm>
              <a:off x="806450"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0" name="Freeform 67">
              <a:extLst>
                <a:ext uri="{FF2B5EF4-FFF2-40B4-BE49-F238E27FC236}">
                  <a16:creationId xmlns:a16="http://schemas.microsoft.com/office/drawing/2014/main" id="{28A23AB2-0135-CB47-8438-E457CACFA58F}"/>
                </a:ext>
              </a:extLst>
            </p:cNvPr>
            <p:cNvSpPr>
              <a:spLocks/>
            </p:cNvSpPr>
            <p:nvPr/>
          </p:nvSpPr>
          <p:spPr bwMode="auto">
            <a:xfrm>
              <a:off x="631825" y="773113"/>
              <a:ext cx="196850" cy="196850"/>
            </a:xfrm>
            <a:custGeom>
              <a:avLst/>
              <a:gdLst>
                <a:gd name="T0" fmla="*/ 0 w 124"/>
                <a:gd name="T1" fmla="*/ 112 h 124"/>
                <a:gd name="T2" fmla="*/ 114 w 124"/>
                <a:gd name="T3" fmla="*/ 0 h 124"/>
                <a:gd name="T4" fmla="*/ 124 w 124"/>
                <a:gd name="T5" fmla="*/ 12 h 124"/>
                <a:gd name="T6" fmla="*/ 12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4" y="0"/>
                  </a:lnTo>
                  <a:lnTo>
                    <a:pt x="124"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1" name="Freeform 68">
              <a:extLst>
                <a:ext uri="{FF2B5EF4-FFF2-40B4-BE49-F238E27FC236}">
                  <a16:creationId xmlns:a16="http://schemas.microsoft.com/office/drawing/2014/main" id="{A8E68459-6322-8145-B142-6599D7C615F1}"/>
                </a:ext>
              </a:extLst>
            </p:cNvPr>
            <p:cNvSpPr>
              <a:spLocks/>
            </p:cNvSpPr>
            <p:nvPr/>
          </p:nvSpPr>
          <p:spPr bwMode="auto">
            <a:xfrm>
              <a:off x="631825" y="773113"/>
              <a:ext cx="196850" cy="196850"/>
            </a:xfrm>
            <a:custGeom>
              <a:avLst/>
              <a:gdLst>
                <a:gd name="T0" fmla="*/ 12 w 124"/>
                <a:gd name="T1" fmla="*/ 0 h 124"/>
                <a:gd name="T2" fmla="*/ 124 w 124"/>
                <a:gd name="T3" fmla="*/ 112 h 124"/>
                <a:gd name="T4" fmla="*/ 114 w 124"/>
                <a:gd name="T5" fmla="*/ 124 h 124"/>
                <a:gd name="T6" fmla="*/ 0 w 124"/>
                <a:gd name="T7" fmla="*/ 12 h 124"/>
                <a:gd name="T8" fmla="*/ 12 w 124"/>
                <a:gd name="T9" fmla="*/ 0 h 124"/>
              </a:gdLst>
              <a:ahLst/>
              <a:cxnLst>
                <a:cxn ang="0">
                  <a:pos x="T0" y="T1"/>
                </a:cxn>
                <a:cxn ang="0">
                  <a:pos x="T2" y="T3"/>
                </a:cxn>
                <a:cxn ang="0">
                  <a:pos x="T4" y="T5"/>
                </a:cxn>
                <a:cxn ang="0">
                  <a:pos x="T6" y="T7"/>
                </a:cxn>
                <a:cxn ang="0">
                  <a:pos x="T8" y="T9"/>
                </a:cxn>
              </a:cxnLst>
              <a:rect l="0" t="0" r="r" b="b"/>
              <a:pathLst>
                <a:path w="124" h="124">
                  <a:moveTo>
                    <a:pt x="12" y="0"/>
                  </a:moveTo>
                  <a:lnTo>
                    <a:pt x="124" y="112"/>
                  </a:lnTo>
                  <a:lnTo>
                    <a:pt x="114"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2" name="Rectangle 69">
              <a:extLst>
                <a:ext uri="{FF2B5EF4-FFF2-40B4-BE49-F238E27FC236}">
                  <a16:creationId xmlns:a16="http://schemas.microsoft.com/office/drawing/2014/main" id="{68023695-4BB1-CE46-A84B-CB8122303ACE}"/>
                </a:ext>
              </a:extLst>
            </p:cNvPr>
            <p:cNvSpPr>
              <a:spLocks noChangeArrowheads="1"/>
            </p:cNvSpPr>
            <p:nvPr/>
          </p:nvSpPr>
          <p:spPr bwMode="auto">
            <a:xfrm>
              <a:off x="617538" y="755650"/>
              <a:ext cx="42863"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3" name="Freeform 70">
              <a:extLst>
                <a:ext uri="{FF2B5EF4-FFF2-40B4-BE49-F238E27FC236}">
                  <a16:creationId xmlns:a16="http://schemas.microsoft.com/office/drawing/2014/main" id="{61D12060-29E0-C340-A93D-2CE263D88798}"/>
                </a:ext>
              </a:extLst>
            </p:cNvPr>
            <p:cNvSpPr>
              <a:spLocks/>
            </p:cNvSpPr>
            <p:nvPr/>
          </p:nvSpPr>
          <p:spPr bwMode="auto">
            <a:xfrm>
              <a:off x="442913" y="773113"/>
              <a:ext cx="198438" cy="196850"/>
            </a:xfrm>
            <a:custGeom>
              <a:avLst/>
              <a:gdLst>
                <a:gd name="T0" fmla="*/ 0 w 125"/>
                <a:gd name="T1" fmla="*/ 112 h 124"/>
                <a:gd name="T2" fmla="*/ 112 w 125"/>
                <a:gd name="T3" fmla="*/ 0 h 124"/>
                <a:gd name="T4" fmla="*/ 125 w 125"/>
                <a:gd name="T5" fmla="*/ 12 h 124"/>
                <a:gd name="T6" fmla="*/ 12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2" y="0"/>
                  </a:lnTo>
                  <a:lnTo>
                    <a:pt x="125"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4" name="Freeform 71">
              <a:extLst>
                <a:ext uri="{FF2B5EF4-FFF2-40B4-BE49-F238E27FC236}">
                  <a16:creationId xmlns:a16="http://schemas.microsoft.com/office/drawing/2014/main" id="{90CCADF4-F118-0D46-8C58-8C2BDBC866F3}"/>
                </a:ext>
              </a:extLst>
            </p:cNvPr>
            <p:cNvSpPr>
              <a:spLocks/>
            </p:cNvSpPr>
            <p:nvPr/>
          </p:nvSpPr>
          <p:spPr bwMode="auto">
            <a:xfrm>
              <a:off x="442913" y="773113"/>
              <a:ext cx="198438" cy="196850"/>
            </a:xfrm>
            <a:custGeom>
              <a:avLst/>
              <a:gdLst>
                <a:gd name="T0" fmla="*/ 12 w 125"/>
                <a:gd name="T1" fmla="*/ 0 h 124"/>
                <a:gd name="T2" fmla="*/ 125 w 125"/>
                <a:gd name="T3" fmla="*/ 112 h 124"/>
                <a:gd name="T4" fmla="*/ 112 w 125"/>
                <a:gd name="T5" fmla="*/ 124 h 124"/>
                <a:gd name="T6" fmla="*/ 0 w 125"/>
                <a:gd name="T7" fmla="*/ 12 h 124"/>
                <a:gd name="T8" fmla="*/ 12 w 125"/>
                <a:gd name="T9" fmla="*/ 0 h 124"/>
              </a:gdLst>
              <a:ahLst/>
              <a:cxnLst>
                <a:cxn ang="0">
                  <a:pos x="T0" y="T1"/>
                </a:cxn>
                <a:cxn ang="0">
                  <a:pos x="T2" y="T3"/>
                </a:cxn>
                <a:cxn ang="0">
                  <a:pos x="T4" y="T5"/>
                </a:cxn>
                <a:cxn ang="0">
                  <a:pos x="T6" y="T7"/>
                </a:cxn>
                <a:cxn ang="0">
                  <a:pos x="T8" y="T9"/>
                </a:cxn>
              </a:cxnLst>
              <a:rect l="0" t="0" r="r" b="b"/>
              <a:pathLst>
                <a:path w="125" h="124">
                  <a:moveTo>
                    <a:pt x="12" y="0"/>
                  </a:moveTo>
                  <a:lnTo>
                    <a:pt x="125" y="112"/>
                  </a:lnTo>
                  <a:lnTo>
                    <a:pt x="112"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5" name="Rectangle 72">
              <a:extLst>
                <a:ext uri="{FF2B5EF4-FFF2-40B4-BE49-F238E27FC236}">
                  <a16:creationId xmlns:a16="http://schemas.microsoft.com/office/drawing/2014/main" id="{E77373EF-EC7B-274B-88CB-D320D336F99F}"/>
                </a:ext>
              </a:extLst>
            </p:cNvPr>
            <p:cNvSpPr>
              <a:spLocks noChangeArrowheads="1"/>
            </p:cNvSpPr>
            <p:nvPr/>
          </p:nvSpPr>
          <p:spPr bwMode="auto">
            <a:xfrm>
              <a:off x="1504950" y="755650"/>
              <a:ext cx="822325" cy="396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6" name="Rectangle 73">
              <a:extLst>
                <a:ext uri="{FF2B5EF4-FFF2-40B4-BE49-F238E27FC236}">
                  <a16:creationId xmlns:a16="http://schemas.microsoft.com/office/drawing/2014/main" id="{CCD2B6A0-F49F-ED44-A473-3FDFEC90B5EE}"/>
                </a:ext>
              </a:extLst>
            </p:cNvPr>
            <p:cNvSpPr>
              <a:spLocks noChangeArrowheads="1"/>
            </p:cNvSpPr>
            <p:nvPr/>
          </p:nvSpPr>
          <p:spPr bwMode="auto">
            <a:xfrm>
              <a:off x="1504950" y="950913"/>
              <a:ext cx="822325" cy="444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7" name="Rectangle 74">
              <a:extLst>
                <a:ext uri="{FF2B5EF4-FFF2-40B4-BE49-F238E27FC236}">
                  <a16:creationId xmlns:a16="http://schemas.microsoft.com/office/drawing/2014/main" id="{3AC01992-C40E-CF4B-B516-48CA372884C3}"/>
                </a:ext>
              </a:extLst>
            </p:cNvPr>
            <p:cNvSpPr>
              <a:spLocks noChangeArrowheads="1"/>
            </p:cNvSpPr>
            <p:nvPr/>
          </p:nvSpPr>
          <p:spPr bwMode="auto">
            <a:xfrm>
              <a:off x="2292350"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8" name="Freeform 75">
              <a:extLst>
                <a:ext uri="{FF2B5EF4-FFF2-40B4-BE49-F238E27FC236}">
                  <a16:creationId xmlns:a16="http://schemas.microsoft.com/office/drawing/2014/main" id="{FA92457C-1146-834E-B1F8-47F565E33B8C}"/>
                </a:ext>
              </a:extLst>
            </p:cNvPr>
            <p:cNvSpPr>
              <a:spLocks/>
            </p:cNvSpPr>
            <p:nvPr/>
          </p:nvSpPr>
          <p:spPr bwMode="auto">
            <a:xfrm>
              <a:off x="2116138" y="773113"/>
              <a:ext cx="198438" cy="196850"/>
            </a:xfrm>
            <a:custGeom>
              <a:avLst/>
              <a:gdLst>
                <a:gd name="T0" fmla="*/ 0 w 125"/>
                <a:gd name="T1" fmla="*/ 112 h 124"/>
                <a:gd name="T2" fmla="*/ 113 w 125"/>
                <a:gd name="T3" fmla="*/ 0 h 124"/>
                <a:gd name="T4" fmla="*/ 125 w 125"/>
                <a:gd name="T5" fmla="*/ 12 h 124"/>
                <a:gd name="T6" fmla="*/ 10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0"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9" name="Freeform 76">
              <a:extLst>
                <a:ext uri="{FF2B5EF4-FFF2-40B4-BE49-F238E27FC236}">
                  <a16:creationId xmlns:a16="http://schemas.microsoft.com/office/drawing/2014/main" id="{77EE6DE6-4FF7-4B4E-BD19-93DBA9B7E885}"/>
                </a:ext>
              </a:extLst>
            </p:cNvPr>
            <p:cNvSpPr>
              <a:spLocks/>
            </p:cNvSpPr>
            <p:nvPr/>
          </p:nvSpPr>
          <p:spPr bwMode="auto">
            <a:xfrm>
              <a:off x="2116138" y="773113"/>
              <a:ext cx="198438" cy="196850"/>
            </a:xfrm>
            <a:custGeom>
              <a:avLst/>
              <a:gdLst>
                <a:gd name="T0" fmla="*/ 10 w 125"/>
                <a:gd name="T1" fmla="*/ 0 h 124"/>
                <a:gd name="T2" fmla="*/ 125 w 125"/>
                <a:gd name="T3" fmla="*/ 112 h 124"/>
                <a:gd name="T4" fmla="*/ 113 w 125"/>
                <a:gd name="T5" fmla="*/ 124 h 124"/>
                <a:gd name="T6" fmla="*/ 0 w 125"/>
                <a:gd name="T7" fmla="*/ 12 h 124"/>
                <a:gd name="T8" fmla="*/ 10 w 125"/>
                <a:gd name="T9" fmla="*/ 0 h 124"/>
              </a:gdLst>
              <a:ahLst/>
              <a:cxnLst>
                <a:cxn ang="0">
                  <a:pos x="T0" y="T1"/>
                </a:cxn>
                <a:cxn ang="0">
                  <a:pos x="T2" y="T3"/>
                </a:cxn>
                <a:cxn ang="0">
                  <a:pos x="T4" y="T5"/>
                </a:cxn>
                <a:cxn ang="0">
                  <a:pos x="T6" y="T7"/>
                </a:cxn>
                <a:cxn ang="0">
                  <a:pos x="T8" y="T9"/>
                </a:cxn>
              </a:cxnLst>
              <a:rect l="0" t="0" r="r" b="b"/>
              <a:pathLst>
                <a:path w="125" h="124">
                  <a:moveTo>
                    <a:pt x="10" y="0"/>
                  </a:moveTo>
                  <a:lnTo>
                    <a:pt x="125" y="112"/>
                  </a:lnTo>
                  <a:lnTo>
                    <a:pt x="113" y="124"/>
                  </a:lnTo>
                  <a:lnTo>
                    <a:pt x="0" y="12"/>
                  </a:lnTo>
                  <a:lnTo>
                    <a:pt x="1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0" name="Rectangle 77">
              <a:extLst>
                <a:ext uri="{FF2B5EF4-FFF2-40B4-BE49-F238E27FC236}">
                  <a16:creationId xmlns:a16="http://schemas.microsoft.com/office/drawing/2014/main" id="{BCE230A3-D0B7-AB45-83F0-E2C84E170BE5}"/>
                </a:ext>
              </a:extLst>
            </p:cNvPr>
            <p:cNvSpPr>
              <a:spLocks noChangeArrowheads="1"/>
            </p:cNvSpPr>
            <p:nvPr/>
          </p:nvSpPr>
          <p:spPr bwMode="auto">
            <a:xfrm>
              <a:off x="2100263"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1" name="Freeform 78">
              <a:extLst>
                <a:ext uri="{FF2B5EF4-FFF2-40B4-BE49-F238E27FC236}">
                  <a16:creationId xmlns:a16="http://schemas.microsoft.com/office/drawing/2014/main" id="{8B9BD980-CEBD-4143-AF2E-20F5FBEE8AEC}"/>
                </a:ext>
              </a:extLst>
            </p:cNvPr>
            <p:cNvSpPr>
              <a:spLocks/>
            </p:cNvSpPr>
            <p:nvPr/>
          </p:nvSpPr>
          <p:spPr bwMode="auto">
            <a:xfrm>
              <a:off x="1925638" y="773113"/>
              <a:ext cx="200025" cy="196850"/>
            </a:xfrm>
            <a:custGeom>
              <a:avLst/>
              <a:gdLst>
                <a:gd name="T0" fmla="*/ 0 w 126"/>
                <a:gd name="T1" fmla="*/ 112 h 124"/>
                <a:gd name="T2" fmla="*/ 114 w 126"/>
                <a:gd name="T3" fmla="*/ 0 h 124"/>
                <a:gd name="T4" fmla="*/ 126 w 126"/>
                <a:gd name="T5" fmla="*/ 12 h 124"/>
                <a:gd name="T6" fmla="*/ 12 w 126"/>
                <a:gd name="T7" fmla="*/ 124 h 124"/>
                <a:gd name="T8" fmla="*/ 0 w 126"/>
                <a:gd name="T9" fmla="*/ 112 h 124"/>
              </a:gdLst>
              <a:ahLst/>
              <a:cxnLst>
                <a:cxn ang="0">
                  <a:pos x="T0" y="T1"/>
                </a:cxn>
                <a:cxn ang="0">
                  <a:pos x="T2" y="T3"/>
                </a:cxn>
                <a:cxn ang="0">
                  <a:pos x="T4" y="T5"/>
                </a:cxn>
                <a:cxn ang="0">
                  <a:pos x="T6" y="T7"/>
                </a:cxn>
                <a:cxn ang="0">
                  <a:pos x="T8" y="T9"/>
                </a:cxn>
              </a:cxnLst>
              <a:rect l="0" t="0" r="r" b="b"/>
              <a:pathLst>
                <a:path w="126" h="124">
                  <a:moveTo>
                    <a:pt x="0" y="112"/>
                  </a:moveTo>
                  <a:lnTo>
                    <a:pt x="114" y="0"/>
                  </a:lnTo>
                  <a:lnTo>
                    <a:pt x="126"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2" name="Freeform 79">
              <a:extLst>
                <a:ext uri="{FF2B5EF4-FFF2-40B4-BE49-F238E27FC236}">
                  <a16:creationId xmlns:a16="http://schemas.microsoft.com/office/drawing/2014/main" id="{C2D69779-E4A5-D647-95B3-A8CE26AC641B}"/>
                </a:ext>
              </a:extLst>
            </p:cNvPr>
            <p:cNvSpPr>
              <a:spLocks/>
            </p:cNvSpPr>
            <p:nvPr/>
          </p:nvSpPr>
          <p:spPr bwMode="auto">
            <a:xfrm>
              <a:off x="1925638" y="773113"/>
              <a:ext cx="200025" cy="196850"/>
            </a:xfrm>
            <a:custGeom>
              <a:avLst/>
              <a:gdLst>
                <a:gd name="T0" fmla="*/ 12 w 126"/>
                <a:gd name="T1" fmla="*/ 0 h 124"/>
                <a:gd name="T2" fmla="*/ 126 w 126"/>
                <a:gd name="T3" fmla="*/ 112 h 124"/>
                <a:gd name="T4" fmla="*/ 114 w 126"/>
                <a:gd name="T5" fmla="*/ 124 h 124"/>
                <a:gd name="T6" fmla="*/ 0 w 126"/>
                <a:gd name="T7" fmla="*/ 12 h 124"/>
                <a:gd name="T8" fmla="*/ 12 w 126"/>
                <a:gd name="T9" fmla="*/ 0 h 124"/>
              </a:gdLst>
              <a:ahLst/>
              <a:cxnLst>
                <a:cxn ang="0">
                  <a:pos x="T0" y="T1"/>
                </a:cxn>
                <a:cxn ang="0">
                  <a:pos x="T2" y="T3"/>
                </a:cxn>
                <a:cxn ang="0">
                  <a:pos x="T4" y="T5"/>
                </a:cxn>
                <a:cxn ang="0">
                  <a:pos x="T6" y="T7"/>
                </a:cxn>
                <a:cxn ang="0">
                  <a:pos x="T8" y="T9"/>
                </a:cxn>
              </a:cxnLst>
              <a:rect l="0" t="0" r="r" b="b"/>
              <a:pathLst>
                <a:path w="126" h="124">
                  <a:moveTo>
                    <a:pt x="12" y="0"/>
                  </a:moveTo>
                  <a:lnTo>
                    <a:pt x="126" y="112"/>
                  </a:lnTo>
                  <a:lnTo>
                    <a:pt x="114"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3" name="Rectangle 80">
              <a:extLst>
                <a:ext uri="{FF2B5EF4-FFF2-40B4-BE49-F238E27FC236}">
                  <a16:creationId xmlns:a16="http://schemas.microsoft.com/office/drawing/2014/main" id="{AF59ECED-A95B-D547-B666-B883573568D5}"/>
                </a:ext>
              </a:extLst>
            </p:cNvPr>
            <p:cNvSpPr>
              <a:spLocks noChangeArrowheads="1"/>
            </p:cNvSpPr>
            <p:nvPr/>
          </p:nvSpPr>
          <p:spPr bwMode="auto">
            <a:xfrm>
              <a:off x="1912938"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4" name="Freeform 81">
              <a:extLst>
                <a:ext uri="{FF2B5EF4-FFF2-40B4-BE49-F238E27FC236}">
                  <a16:creationId xmlns:a16="http://schemas.microsoft.com/office/drawing/2014/main" id="{02293603-B1DF-874E-A413-EB78EA3E42AF}"/>
                </a:ext>
              </a:extLst>
            </p:cNvPr>
            <p:cNvSpPr>
              <a:spLocks/>
            </p:cNvSpPr>
            <p:nvPr/>
          </p:nvSpPr>
          <p:spPr bwMode="auto">
            <a:xfrm>
              <a:off x="1736725" y="773113"/>
              <a:ext cx="198438" cy="196850"/>
            </a:xfrm>
            <a:custGeom>
              <a:avLst/>
              <a:gdLst>
                <a:gd name="T0" fmla="*/ 0 w 125"/>
                <a:gd name="T1" fmla="*/ 112 h 124"/>
                <a:gd name="T2" fmla="*/ 113 w 125"/>
                <a:gd name="T3" fmla="*/ 0 h 124"/>
                <a:gd name="T4" fmla="*/ 125 w 125"/>
                <a:gd name="T5" fmla="*/ 12 h 124"/>
                <a:gd name="T6" fmla="*/ 12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5" name="Freeform 82">
              <a:extLst>
                <a:ext uri="{FF2B5EF4-FFF2-40B4-BE49-F238E27FC236}">
                  <a16:creationId xmlns:a16="http://schemas.microsoft.com/office/drawing/2014/main" id="{2DAEA871-13E3-E147-83B7-7BF9A95E041F}"/>
                </a:ext>
              </a:extLst>
            </p:cNvPr>
            <p:cNvSpPr>
              <a:spLocks/>
            </p:cNvSpPr>
            <p:nvPr/>
          </p:nvSpPr>
          <p:spPr bwMode="auto">
            <a:xfrm>
              <a:off x="1736725" y="773113"/>
              <a:ext cx="198438" cy="196850"/>
            </a:xfrm>
            <a:custGeom>
              <a:avLst/>
              <a:gdLst>
                <a:gd name="T0" fmla="*/ 12 w 125"/>
                <a:gd name="T1" fmla="*/ 0 h 124"/>
                <a:gd name="T2" fmla="*/ 125 w 125"/>
                <a:gd name="T3" fmla="*/ 112 h 124"/>
                <a:gd name="T4" fmla="*/ 113 w 125"/>
                <a:gd name="T5" fmla="*/ 124 h 124"/>
                <a:gd name="T6" fmla="*/ 0 w 125"/>
                <a:gd name="T7" fmla="*/ 12 h 124"/>
                <a:gd name="T8" fmla="*/ 12 w 125"/>
                <a:gd name="T9" fmla="*/ 0 h 124"/>
              </a:gdLst>
              <a:ahLst/>
              <a:cxnLst>
                <a:cxn ang="0">
                  <a:pos x="T0" y="T1"/>
                </a:cxn>
                <a:cxn ang="0">
                  <a:pos x="T2" y="T3"/>
                </a:cxn>
                <a:cxn ang="0">
                  <a:pos x="T4" y="T5"/>
                </a:cxn>
                <a:cxn ang="0">
                  <a:pos x="T6" y="T7"/>
                </a:cxn>
                <a:cxn ang="0">
                  <a:pos x="T8" y="T9"/>
                </a:cxn>
              </a:cxnLst>
              <a:rect l="0" t="0" r="r" b="b"/>
              <a:pathLst>
                <a:path w="125" h="124">
                  <a:moveTo>
                    <a:pt x="12" y="0"/>
                  </a:moveTo>
                  <a:lnTo>
                    <a:pt x="125" y="112"/>
                  </a:lnTo>
                  <a:lnTo>
                    <a:pt x="113"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6" name="Rectangle 83">
              <a:extLst>
                <a:ext uri="{FF2B5EF4-FFF2-40B4-BE49-F238E27FC236}">
                  <a16:creationId xmlns:a16="http://schemas.microsoft.com/office/drawing/2014/main" id="{7CAD0FFF-58FB-B947-9FD6-A3AA2210869E}"/>
                </a:ext>
              </a:extLst>
            </p:cNvPr>
            <p:cNvSpPr>
              <a:spLocks noChangeArrowheads="1"/>
            </p:cNvSpPr>
            <p:nvPr/>
          </p:nvSpPr>
          <p:spPr bwMode="auto">
            <a:xfrm>
              <a:off x="1724025"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7" name="Freeform 84">
              <a:extLst>
                <a:ext uri="{FF2B5EF4-FFF2-40B4-BE49-F238E27FC236}">
                  <a16:creationId xmlns:a16="http://schemas.microsoft.com/office/drawing/2014/main" id="{1BBC6610-507F-384C-A337-B7F50B26C95B}"/>
                </a:ext>
              </a:extLst>
            </p:cNvPr>
            <p:cNvSpPr>
              <a:spLocks/>
            </p:cNvSpPr>
            <p:nvPr/>
          </p:nvSpPr>
          <p:spPr bwMode="auto">
            <a:xfrm>
              <a:off x="1549400" y="773113"/>
              <a:ext cx="196850" cy="196850"/>
            </a:xfrm>
            <a:custGeom>
              <a:avLst/>
              <a:gdLst>
                <a:gd name="T0" fmla="*/ 0 w 124"/>
                <a:gd name="T1" fmla="*/ 112 h 124"/>
                <a:gd name="T2" fmla="*/ 112 w 124"/>
                <a:gd name="T3" fmla="*/ 0 h 124"/>
                <a:gd name="T4" fmla="*/ 124 w 124"/>
                <a:gd name="T5" fmla="*/ 12 h 124"/>
                <a:gd name="T6" fmla="*/ 12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2" y="0"/>
                  </a:lnTo>
                  <a:lnTo>
                    <a:pt x="124"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8" name="Freeform 85">
              <a:extLst>
                <a:ext uri="{FF2B5EF4-FFF2-40B4-BE49-F238E27FC236}">
                  <a16:creationId xmlns:a16="http://schemas.microsoft.com/office/drawing/2014/main" id="{C44946B8-E21B-4046-8CCF-EFA96F0A131F}"/>
                </a:ext>
              </a:extLst>
            </p:cNvPr>
            <p:cNvSpPr>
              <a:spLocks/>
            </p:cNvSpPr>
            <p:nvPr/>
          </p:nvSpPr>
          <p:spPr bwMode="auto">
            <a:xfrm>
              <a:off x="1549400" y="773113"/>
              <a:ext cx="196850" cy="196850"/>
            </a:xfrm>
            <a:custGeom>
              <a:avLst/>
              <a:gdLst>
                <a:gd name="T0" fmla="*/ 12 w 124"/>
                <a:gd name="T1" fmla="*/ 0 h 124"/>
                <a:gd name="T2" fmla="*/ 124 w 124"/>
                <a:gd name="T3" fmla="*/ 112 h 124"/>
                <a:gd name="T4" fmla="*/ 112 w 124"/>
                <a:gd name="T5" fmla="*/ 124 h 124"/>
                <a:gd name="T6" fmla="*/ 0 w 124"/>
                <a:gd name="T7" fmla="*/ 12 h 124"/>
                <a:gd name="T8" fmla="*/ 12 w 124"/>
                <a:gd name="T9" fmla="*/ 0 h 124"/>
              </a:gdLst>
              <a:ahLst/>
              <a:cxnLst>
                <a:cxn ang="0">
                  <a:pos x="T0" y="T1"/>
                </a:cxn>
                <a:cxn ang="0">
                  <a:pos x="T2" y="T3"/>
                </a:cxn>
                <a:cxn ang="0">
                  <a:pos x="T4" y="T5"/>
                </a:cxn>
                <a:cxn ang="0">
                  <a:pos x="T6" y="T7"/>
                </a:cxn>
                <a:cxn ang="0">
                  <a:pos x="T8" y="T9"/>
                </a:cxn>
              </a:cxnLst>
              <a:rect l="0" t="0" r="r" b="b"/>
              <a:pathLst>
                <a:path w="124" h="124">
                  <a:moveTo>
                    <a:pt x="12" y="0"/>
                  </a:moveTo>
                  <a:lnTo>
                    <a:pt x="124" y="112"/>
                  </a:lnTo>
                  <a:lnTo>
                    <a:pt x="112"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9" name="Rectangle 86">
              <a:extLst>
                <a:ext uri="{FF2B5EF4-FFF2-40B4-BE49-F238E27FC236}">
                  <a16:creationId xmlns:a16="http://schemas.microsoft.com/office/drawing/2014/main" id="{32531AE6-3A03-CB44-9CE0-E30502231B69}"/>
                </a:ext>
              </a:extLst>
            </p:cNvPr>
            <p:cNvSpPr>
              <a:spLocks noChangeArrowheads="1"/>
            </p:cNvSpPr>
            <p:nvPr/>
          </p:nvSpPr>
          <p:spPr bwMode="auto">
            <a:xfrm>
              <a:off x="2266950" y="755650"/>
              <a:ext cx="825500" cy="396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0" name="Freeform 87">
              <a:extLst>
                <a:ext uri="{FF2B5EF4-FFF2-40B4-BE49-F238E27FC236}">
                  <a16:creationId xmlns:a16="http://schemas.microsoft.com/office/drawing/2014/main" id="{7D33C93E-5AB2-D544-889F-C7C861C869CD}"/>
                </a:ext>
              </a:extLst>
            </p:cNvPr>
            <p:cNvSpPr>
              <a:spLocks/>
            </p:cNvSpPr>
            <p:nvPr/>
          </p:nvSpPr>
          <p:spPr bwMode="auto">
            <a:xfrm>
              <a:off x="2266950" y="950913"/>
              <a:ext cx="1379538" cy="44450"/>
            </a:xfrm>
            <a:custGeom>
              <a:avLst/>
              <a:gdLst>
                <a:gd name="T0" fmla="*/ 869 w 869"/>
                <a:gd name="T1" fmla="*/ 0 h 28"/>
                <a:gd name="T2" fmla="*/ 869 w 869"/>
                <a:gd name="T3" fmla="*/ 28 h 28"/>
                <a:gd name="T4" fmla="*/ 0 w 869"/>
                <a:gd name="T5" fmla="*/ 28 h 28"/>
                <a:gd name="T6" fmla="*/ 0 w 869"/>
                <a:gd name="T7" fmla="*/ 0 h 28"/>
                <a:gd name="T8" fmla="*/ 777 w 869"/>
                <a:gd name="T9" fmla="*/ 0 h 28"/>
                <a:gd name="T10" fmla="*/ 869 w 869"/>
                <a:gd name="T11" fmla="*/ 0 h 28"/>
              </a:gdLst>
              <a:ahLst/>
              <a:cxnLst>
                <a:cxn ang="0">
                  <a:pos x="T0" y="T1"/>
                </a:cxn>
                <a:cxn ang="0">
                  <a:pos x="T2" y="T3"/>
                </a:cxn>
                <a:cxn ang="0">
                  <a:pos x="T4" y="T5"/>
                </a:cxn>
                <a:cxn ang="0">
                  <a:pos x="T6" y="T7"/>
                </a:cxn>
                <a:cxn ang="0">
                  <a:pos x="T8" y="T9"/>
                </a:cxn>
                <a:cxn ang="0">
                  <a:pos x="T10" y="T11"/>
                </a:cxn>
              </a:cxnLst>
              <a:rect l="0" t="0" r="r" b="b"/>
              <a:pathLst>
                <a:path w="869" h="28">
                  <a:moveTo>
                    <a:pt x="869" y="0"/>
                  </a:moveTo>
                  <a:lnTo>
                    <a:pt x="869" y="28"/>
                  </a:lnTo>
                  <a:lnTo>
                    <a:pt x="0" y="28"/>
                  </a:lnTo>
                  <a:lnTo>
                    <a:pt x="0" y="0"/>
                  </a:lnTo>
                  <a:lnTo>
                    <a:pt x="777" y="0"/>
                  </a:lnTo>
                  <a:lnTo>
                    <a:pt x="869"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1" name="Freeform 88">
              <a:extLst>
                <a:ext uri="{FF2B5EF4-FFF2-40B4-BE49-F238E27FC236}">
                  <a16:creationId xmlns:a16="http://schemas.microsoft.com/office/drawing/2014/main" id="{29D0CDE3-B0CB-0040-BA97-77351CBECA28}"/>
                </a:ext>
              </a:extLst>
            </p:cNvPr>
            <p:cNvSpPr>
              <a:spLocks/>
            </p:cNvSpPr>
            <p:nvPr/>
          </p:nvSpPr>
          <p:spPr bwMode="auto">
            <a:xfrm>
              <a:off x="2266950" y="950913"/>
              <a:ext cx="1379538" cy="44450"/>
            </a:xfrm>
            <a:custGeom>
              <a:avLst/>
              <a:gdLst>
                <a:gd name="T0" fmla="*/ 869 w 869"/>
                <a:gd name="T1" fmla="*/ 0 h 28"/>
                <a:gd name="T2" fmla="*/ 869 w 869"/>
                <a:gd name="T3" fmla="*/ 28 h 28"/>
                <a:gd name="T4" fmla="*/ 0 w 869"/>
                <a:gd name="T5" fmla="*/ 28 h 28"/>
                <a:gd name="T6" fmla="*/ 0 w 869"/>
                <a:gd name="T7" fmla="*/ 0 h 28"/>
                <a:gd name="T8" fmla="*/ 777 w 869"/>
                <a:gd name="T9" fmla="*/ 0 h 28"/>
              </a:gdLst>
              <a:ahLst/>
              <a:cxnLst>
                <a:cxn ang="0">
                  <a:pos x="T0" y="T1"/>
                </a:cxn>
                <a:cxn ang="0">
                  <a:pos x="T2" y="T3"/>
                </a:cxn>
                <a:cxn ang="0">
                  <a:pos x="T4" y="T5"/>
                </a:cxn>
                <a:cxn ang="0">
                  <a:pos x="T6" y="T7"/>
                </a:cxn>
                <a:cxn ang="0">
                  <a:pos x="T8" y="T9"/>
                </a:cxn>
              </a:cxnLst>
              <a:rect l="0" t="0" r="r" b="b"/>
              <a:pathLst>
                <a:path w="869" h="28">
                  <a:moveTo>
                    <a:pt x="869" y="0"/>
                  </a:moveTo>
                  <a:lnTo>
                    <a:pt x="869" y="28"/>
                  </a:lnTo>
                  <a:lnTo>
                    <a:pt x="0" y="28"/>
                  </a:lnTo>
                  <a:lnTo>
                    <a:pt x="0" y="0"/>
                  </a:lnTo>
                  <a:lnTo>
                    <a:pt x="777" y="0"/>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2" name="Rectangle 89">
              <a:extLst>
                <a:ext uri="{FF2B5EF4-FFF2-40B4-BE49-F238E27FC236}">
                  <a16:creationId xmlns:a16="http://schemas.microsoft.com/office/drawing/2014/main" id="{AA9E57C1-05D0-F742-A453-EEA0506E4EEE}"/>
                </a:ext>
              </a:extLst>
            </p:cNvPr>
            <p:cNvSpPr>
              <a:spLocks noChangeArrowheads="1"/>
            </p:cNvSpPr>
            <p:nvPr/>
          </p:nvSpPr>
          <p:spPr bwMode="auto">
            <a:xfrm>
              <a:off x="3054350"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3" name="Freeform 90">
              <a:extLst>
                <a:ext uri="{FF2B5EF4-FFF2-40B4-BE49-F238E27FC236}">
                  <a16:creationId xmlns:a16="http://schemas.microsoft.com/office/drawing/2014/main" id="{AF007B30-D0DB-A142-B038-D42503009220}"/>
                </a:ext>
              </a:extLst>
            </p:cNvPr>
            <p:cNvSpPr>
              <a:spLocks/>
            </p:cNvSpPr>
            <p:nvPr/>
          </p:nvSpPr>
          <p:spPr bwMode="auto">
            <a:xfrm>
              <a:off x="2878138" y="773113"/>
              <a:ext cx="198438" cy="196850"/>
            </a:xfrm>
            <a:custGeom>
              <a:avLst/>
              <a:gdLst>
                <a:gd name="T0" fmla="*/ 0 w 125"/>
                <a:gd name="T1" fmla="*/ 112 h 124"/>
                <a:gd name="T2" fmla="*/ 113 w 125"/>
                <a:gd name="T3" fmla="*/ 0 h 124"/>
                <a:gd name="T4" fmla="*/ 125 w 125"/>
                <a:gd name="T5" fmla="*/ 12 h 124"/>
                <a:gd name="T6" fmla="*/ 12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4" name="Freeform 91">
              <a:extLst>
                <a:ext uri="{FF2B5EF4-FFF2-40B4-BE49-F238E27FC236}">
                  <a16:creationId xmlns:a16="http://schemas.microsoft.com/office/drawing/2014/main" id="{CFE12141-1ADA-B045-9EC3-6C246611B58C}"/>
                </a:ext>
              </a:extLst>
            </p:cNvPr>
            <p:cNvSpPr>
              <a:spLocks/>
            </p:cNvSpPr>
            <p:nvPr/>
          </p:nvSpPr>
          <p:spPr bwMode="auto">
            <a:xfrm>
              <a:off x="2878138" y="773113"/>
              <a:ext cx="198438" cy="196850"/>
            </a:xfrm>
            <a:custGeom>
              <a:avLst/>
              <a:gdLst>
                <a:gd name="T0" fmla="*/ 12 w 125"/>
                <a:gd name="T1" fmla="*/ 0 h 124"/>
                <a:gd name="T2" fmla="*/ 125 w 125"/>
                <a:gd name="T3" fmla="*/ 112 h 124"/>
                <a:gd name="T4" fmla="*/ 113 w 125"/>
                <a:gd name="T5" fmla="*/ 124 h 124"/>
                <a:gd name="T6" fmla="*/ 0 w 125"/>
                <a:gd name="T7" fmla="*/ 12 h 124"/>
                <a:gd name="T8" fmla="*/ 12 w 125"/>
                <a:gd name="T9" fmla="*/ 0 h 124"/>
              </a:gdLst>
              <a:ahLst/>
              <a:cxnLst>
                <a:cxn ang="0">
                  <a:pos x="T0" y="T1"/>
                </a:cxn>
                <a:cxn ang="0">
                  <a:pos x="T2" y="T3"/>
                </a:cxn>
                <a:cxn ang="0">
                  <a:pos x="T4" y="T5"/>
                </a:cxn>
                <a:cxn ang="0">
                  <a:pos x="T6" y="T7"/>
                </a:cxn>
                <a:cxn ang="0">
                  <a:pos x="T8" y="T9"/>
                </a:cxn>
              </a:cxnLst>
              <a:rect l="0" t="0" r="r" b="b"/>
              <a:pathLst>
                <a:path w="125" h="124">
                  <a:moveTo>
                    <a:pt x="12" y="0"/>
                  </a:moveTo>
                  <a:lnTo>
                    <a:pt x="125" y="112"/>
                  </a:lnTo>
                  <a:lnTo>
                    <a:pt x="113"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5" name="Rectangle 92">
              <a:extLst>
                <a:ext uri="{FF2B5EF4-FFF2-40B4-BE49-F238E27FC236}">
                  <a16:creationId xmlns:a16="http://schemas.microsoft.com/office/drawing/2014/main" id="{40AD2716-9763-204E-A2A5-98FF6B510AA7}"/>
                </a:ext>
              </a:extLst>
            </p:cNvPr>
            <p:cNvSpPr>
              <a:spLocks noChangeArrowheads="1"/>
            </p:cNvSpPr>
            <p:nvPr/>
          </p:nvSpPr>
          <p:spPr bwMode="auto">
            <a:xfrm>
              <a:off x="2865438"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6" name="Freeform 93">
              <a:extLst>
                <a:ext uri="{FF2B5EF4-FFF2-40B4-BE49-F238E27FC236}">
                  <a16:creationId xmlns:a16="http://schemas.microsoft.com/office/drawing/2014/main" id="{17075A92-4A6D-2044-ABEB-6A1290741F19}"/>
                </a:ext>
              </a:extLst>
            </p:cNvPr>
            <p:cNvSpPr>
              <a:spLocks/>
            </p:cNvSpPr>
            <p:nvPr/>
          </p:nvSpPr>
          <p:spPr bwMode="auto">
            <a:xfrm>
              <a:off x="2690813" y="773113"/>
              <a:ext cx="196850" cy="196850"/>
            </a:xfrm>
            <a:custGeom>
              <a:avLst/>
              <a:gdLst>
                <a:gd name="T0" fmla="*/ 0 w 124"/>
                <a:gd name="T1" fmla="*/ 112 h 124"/>
                <a:gd name="T2" fmla="*/ 112 w 124"/>
                <a:gd name="T3" fmla="*/ 0 h 124"/>
                <a:gd name="T4" fmla="*/ 124 w 124"/>
                <a:gd name="T5" fmla="*/ 12 h 124"/>
                <a:gd name="T6" fmla="*/ 10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2" y="0"/>
                  </a:lnTo>
                  <a:lnTo>
                    <a:pt x="124" y="12"/>
                  </a:lnTo>
                  <a:lnTo>
                    <a:pt x="10"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7" name="Freeform 94">
              <a:extLst>
                <a:ext uri="{FF2B5EF4-FFF2-40B4-BE49-F238E27FC236}">
                  <a16:creationId xmlns:a16="http://schemas.microsoft.com/office/drawing/2014/main" id="{A6646B33-716F-F444-B962-E6AF7364733A}"/>
                </a:ext>
              </a:extLst>
            </p:cNvPr>
            <p:cNvSpPr>
              <a:spLocks/>
            </p:cNvSpPr>
            <p:nvPr/>
          </p:nvSpPr>
          <p:spPr bwMode="auto">
            <a:xfrm>
              <a:off x="2690813" y="773113"/>
              <a:ext cx="196850" cy="196850"/>
            </a:xfrm>
            <a:custGeom>
              <a:avLst/>
              <a:gdLst>
                <a:gd name="T0" fmla="*/ 10 w 124"/>
                <a:gd name="T1" fmla="*/ 0 h 124"/>
                <a:gd name="T2" fmla="*/ 124 w 124"/>
                <a:gd name="T3" fmla="*/ 112 h 124"/>
                <a:gd name="T4" fmla="*/ 112 w 124"/>
                <a:gd name="T5" fmla="*/ 124 h 124"/>
                <a:gd name="T6" fmla="*/ 0 w 124"/>
                <a:gd name="T7" fmla="*/ 12 h 124"/>
                <a:gd name="T8" fmla="*/ 10 w 124"/>
                <a:gd name="T9" fmla="*/ 0 h 124"/>
              </a:gdLst>
              <a:ahLst/>
              <a:cxnLst>
                <a:cxn ang="0">
                  <a:pos x="T0" y="T1"/>
                </a:cxn>
                <a:cxn ang="0">
                  <a:pos x="T2" y="T3"/>
                </a:cxn>
                <a:cxn ang="0">
                  <a:pos x="T4" y="T5"/>
                </a:cxn>
                <a:cxn ang="0">
                  <a:pos x="T6" y="T7"/>
                </a:cxn>
                <a:cxn ang="0">
                  <a:pos x="T8" y="T9"/>
                </a:cxn>
              </a:cxnLst>
              <a:rect l="0" t="0" r="r" b="b"/>
              <a:pathLst>
                <a:path w="124" h="124">
                  <a:moveTo>
                    <a:pt x="10" y="0"/>
                  </a:moveTo>
                  <a:lnTo>
                    <a:pt x="124" y="112"/>
                  </a:lnTo>
                  <a:lnTo>
                    <a:pt x="112" y="124"/>
                  </a:lnTo>
                  <a:lnTo>
                    <a:pt x="0" y="12"/>
                  </a:lnTo>
                  <a:lnTo>
                    <a:pt x="1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8" name="Rectangle 95">
              <a:extLst>
                <a:ext uri="{FF2B5EF4-FFF2-40B4-BE49-F238E27FC236}">
                  <a16:creationId xmlns:a16="http://schemas.microsoft.com/office/drawing/2014/main" id="{B3C0AA59-AC2D-394E-842E-94DA5B5440CF}"/>
                </a:ext>
              </a:extLst>
            </p:cNvPr>
            <p:cNvSpPr>
              <a:spLocks noChangeArrowheads="1"/>
            </p:cNvSpPr>
            <p:nvPr/>
          </p:nvSpPr>
          <p:spPr bwMode="auto">
            <a:xfrm>
              <a:off x="2674938"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9" name="Freeform 96">
              <a:extLst>
                <a:ext uri="{FF2B5EF4-FFF2-40B4-BE49-F238E27FC236}">
                  <a16:creationId xmlns:a16="http://schemas.microsoft.com/office/drawing/2014/main" id="{6419D956-7CE5-D14A-A126-D1A7469BAE33}"/>
                </a:ext>
              </a:extLst>
            </p:cNvPr>
            <p:cNvSpPr>
              <a:spLocks/>
            </p:cNvSpPr>
            <p:nvPr/>
          </p:nvSpPr>
          <p:spPr bwMode="auto">
            <a:xfrm>
              <a:off x="2498725" y="773113"/>
              <a:ext cx="201613" cy="196850"/>
            </a:xfrm>
            <a:custGeom>
              <a:avLst/>
              <a:gdLst>
                <a:gd name="T0" fmla="*/ 0 w 127"/>
                <a:gd name="T1" fmla="*/ 112 h 124"/>
                <a:gd name="T2" fmla="*/ 115 w 127"/>
                <a:gd name="T3" fmla="*/ 0 h 124"/>
                <a:gd name="T4" fmla="*/ 127 w 127"/>
                <a:gd name="T5" fmla="*/ 12 h 124"/>
                <a:gd name="T6" fmla="*/ 12 w 127"/>
                <a:gd name="T7" fmla="*/ 124 h 124"/>
                <a:gd name="T8" fmla="*/ 0 w 127"/>
                <a:gd name="T9" fmla="*/ 112 h 124"/>
              </a:gdLst>
              <a:ahLst/>
              <a:cxnLst>
                <a:cxn ang="0">
                  <a:pos x="T0" y="T1"/>
                </a:cxn>
                <a:cxn ang="0">
                  <a:pos x="T2" y="T3"/>
                </a:cxn>
                <a:cxn ang="0">
                  <a:pos x="T4" y="T5"/>
                </a:cxn>
                <a:cxn ang="0">
                  <a:pos x="T6" y="T7"/>
                </a:cxn>
                <a:cxn ang="0">
                  <a:pos x="T8" y="T9"/>
                </a:cxn>
              </a:cxnLst>
              <a:rect l="0" t="0" r="r" b="b"/>
              <a:pathLst>
                <a:path w="127" h="124">
                  <a:moveTo>
                    <a:pt x="0" y="112"/>
                  </a:moveTo>
                  <a:lnTo>
                    <a:pt x="115" y="0"/>
                  </a:lnTo>
                  <a:lnTo>
                    <a:pt x="127"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0" name="Freeform 97">
              <a:extLst>
                <a:ext uri="{FF2B5EF4-FFF2-40B4-BE49-F238E27FC236}">
                  <a16:creationId xmlns:a16="http://schemas.microsoft.com/office/drawing/2014/main" id="{FDB10301-80CF-EF4B-9EDC-ABC0363DD757}"/>
                </a:ext>
              </a:extLst>
            </p:cNvPr>
            <p:cNvSpPr>
              <a:spLocks/>
            </p:cNvSpPr>
            <p:nvPr/>
          </p:nvSpPr>
          <p:spPr bwMode="auto">
            <a:xfrm>
              <a:off x="2498725" y="773113"/>
              <a:ext cx="201613" cy="196850"/>
            </a:xfrm>
            <a:custGeom>
              <a:avLst/>
              <a:gdLst>
                <a:gd name="T0" fmla="*/ 12 w 127"/>
                <a:gd name="T1" fmla="*/ 0 h 124"/>
                <a:gd name="T2" fmla="*/ 127 w 127"/>
                <a:gd name="T3" fmla="*/ 112 h 124"/>
                <a:gd name="T4" fmla="*/ 115 w 127"/>
                <a:gd name="T5" fmla="*/ 124 h 124"/>
                <a:gd name="T6" fmla="*/ 0 w 127"/>
                <a:gd name="T7" fmla="*/ 12 h 124"/>
                <a:gd name="T8" fmla="*/ 12 w 127"/>
                <a:gd name="T9" fmla="*/ 0 h 124"/>
              </a:gdLst>
              <a:ahLst/>
              <a:cxnLst>
                <a:cxn ang="0">
                  <a:pos x="T0" y="T1"/>
                </a:cxn>
                <a:cxn ang="0">
                  <a:pos x="T2" y="T3"/>
                </a:cxn>
                <a:cxn ang="0">
                  <a:pos x="T4" y="T5"/>
                </a:cxn>
                <a:cxn ang="0">
                  <a:pos x="T6" y="T7"/>
                </a:cxn>
                <a:cxn ang="0">
                  <a:pos x="T8" y="T9"/>
                </a:cxn>
              </a:cxnLst>
              <a:rect l="0" t="0" r="r" b="b"/>
              <a:pathLst>
                <a:path w="127" h="124">
                  <a:moveTo>
                    <a:pt x="12" y="0"/>
                  </a:moveTo>
                  <a:lnTo>
                    <a:pt x="127" y="112"/>
                  </a:lnTo>
                  <a:lnTo>
                    <a:pt x="115"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1" name="Rectangle 98">
              <a:extLst>
                <a:ext uri="{FF2B5EF4-FFF2-40B4-BE49-F238E27FC236}">
                  <a16:creationId xmlns:a16="http://schemas.microsoft.com/office/drawing/2014/main" id="{A4B22A4B-C80B-4B4E-807F-26BD9301E13E}"/>
                </a:ext>
              </a:extLst>
            </p:cNvPr>
            <p:cNvSpPr>
              <a:spLocks noChangeArrowheads="1"/>
            </p:cNvSpPr>
            <p:nvPr/>
          </p:nvSpPr>
          <p:spPr bwMode="auto">
            <a:xfrm>
              <a:off x="2486025"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2" name="Freeform 99">
              <a:extLst>
                <a:ext uri="{FF2B5EF4-FFF2-40B4-BE49-F238E27FC236}">
                  <a16:creationId xmlns:a16="http://schemas.microsoft.com/office/drawing/2014/main" id="{0F9143E0-C9A6-5F4F-AFEE-ACD4E64BA536}"/>
                </a:ext>
              </a:extLst>
            </p:cNvPr>
            <p:cNvSpPr>
              <a:spLocks/>
            </p:cNvSpPr>
            <p:nvPr/>
          </p:nvSpPr>
          <p:spPr bwMode="auto">
            <a:xfrm>
              <a:off x="2311400" y="773113"/>
              <a:ext cx="196850" cy="196850"/>
            </a:xfrm>
            <a:custGeom>
              <a:avLst/>
              <a:gdLst>
                <a:gd name="T0" fmla="*/ 0 w 124"/>
                <a:gd name="T1" fmla="*/ 112 h 124"/>
                <a:gd name="T2" fmla="*/ 112 w 124"/>
                <a:gd name="T3" fmla="*/ 0 h 124"/>
                <a:gd name="T4" fmla="*/ 124 w 124"/>
                <a:gd name="T5" fmla="*/ 12 h 124"/>
                <a:gd name="T6" fmla="*/ 12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2" y="0"/>
                  </a:lnTo>
                  <a:lnTo>
                    <a:pt x="124"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3" name="Freeform 100">
              <a:extLst>
                <a:ext uri="{FF2B5EF4-FFF2-40B4-BE49-F238E27FC236}">
                  <a16:creationId xmlns:a16="http://schemas.microsoft.com/office/drawing/2014/main" id="{B966FE78-E1F1-B94B-86BD-E5C0CD76259D}"/>
                </a:ext>
              </a:extLst>
            </p:cNvPr>
            <p:cNvSpPr>
              <a:spLocks/>
            </p:cNvSpPr>
            <p:nvPr/>
          </p:nvSpPr>
          <p:spPr bwMode="auto">
            <a:xfrm>
              <a:off x="2311400" y="773113"/>
              <a:ext cx="196850" cy="196850"/>
            </a:xfrm>
            <a:custGeom>
              <a:avLst/>
              <a:gdLst>
                <a:gd name="T0" fmla="*/ 12 w 124"/>
                <a:gd name="T1" fmla="*/ 0 h 124"/>
                <a:gd name="T2" fmla="*/ 124 w 124"/>
                <a:gd name="T3" fmla="*/ 112 h 124"/>
                <a:gd name="T4" fmla="*/ 112 w 124"/>
                <a:gd name="T5" fmla="*/ 124 h 124"/>
                <a:gd name="T6" fmla="*/ 0 w 124"/>
                <a:gd name="T7" fmla="*/ 12 h 124"/>
                <a:gd name="T8" fmla="*/ 12 w 124"/>
                <a:gd name="T9" fmla="*/ 0 h 124"/>
              </a:gdLst>
              <a:ahLst/>
              <a:cxnLst>
                <a:cxn ang="0">
                  <a:pos x="T0" y="T1"/>
                </a:cxn>
                <a:cxn ang="0">
                  <a:pos x="T2" y="T3"/>
                </a:cxn>
                <a:cxn ang="0">
                  <a:pos x="T4" y="T5"/>
                </a:cxn>
                <a:cxn ang="0">
                  <a:pos x="T6" y="T7"/>
                </a:cxn>
                <a:cxn ang="0">
                  <a:pos x="T8" y="T9"/>
                </a:cxn>
              </a:cxnLst>
              <a:rect l="0" t="0" r="r" b="b"/>
              <a:pathLst>
                <a:path w="124" h="124">
                  <a:moveTo>
                    <a:pt x="12" y="0"/>
                  </a:moveTo>
                  <a:lnTo>
                    <a:pt x="124" y="112"/>
                  </a:lnTo>
                  <a:lnTo>
                    <a:pt x="112"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4" name="Freeform 101">
              <a:extLst>
                <a:ext uri="{FF2B5EF4-FFF2-40B4-BE49-F238E27FC236}">
                  <a16:creationId xmlns:a16="http://schemas.microsoft.com/office/drawing/2014/main" id="{76317558-62E2-9C45-BB76-925D7642550E}"/>
                </a:ext>
              </a:extLst>
            </p:cNvPr>
            <p:cNvSpPr>
              <a:spLocks/>
            </p:cNvSpPr>
            <p:nvPr/>
          </p:nvSpPr>
          <p:spPr bwMode="auto">
            <a:xfrm>
              <a:off x="1052513" y="628650"/>
              <a:ext cx="652463" cy="474662"/>
            </a:xfrm>
            <a:custGeom>
              <a:avLst/>
              <a:gdLst>
                <a:gd name="T0" fmla="*/ 205 w 205"/>
                <a:gd name="T1" fmla="*/ 149 h 149"/>
                <a:gd name="T2" fmla="*/ 0 w 205"/>
                <a:gd name="T3" fmla="*/ 149 h 149"/>
                <a:gd name="T4" fmla="*/ 0 w 205"/>
                <a:gd name="T5" fmla="*/ 0 h 149"/>
                <a:gd name="T6" fmla="*/ 125 w 205"/>
                <a:gd name="T7" fmla="*/ 0 h 149"/>
                <a:gd name="T8" fmla="*/ 205 w 205"/>
                <a:gd name="T9" fmla="*/ 67 h 149"/>
                <a:gd name="T10" fmla="*/ 205 w 205"/>
                <a:gd name="T11" fmla="*/ 149 h 149"/>
              </a:gdLst>
              <a:ahLst/>
              <a:cxnLst>
                <a:cxn ang="0">
                  <a:pos x="T0" y="T1"/>
                </a:cxn>
                <a:cxn ang="0">
                  <a:pos x="T2" y="T3"/>
                </a:cxn>
                <a:cxn ang="0">
                  <a:pos x="T4" y="T5"/>
                </a:cxn>
                <a:cxn ang="0">
                  <a:pos x="T6" y="T7"/>
                </a:cxn>
                <a:cxn ang="0">
                  <a:pos x="T8" y="T9"/>
                </a:cxn>
                <a:cxn ang="0">
                  <a:pos x="T10" y="T11"/>
                </a:cxn>
              </a:cxnLst>
              <a:rect l="0" t="0" r="r" b="b"/>
              <a:pathLst>
                <a:path w="205" h="149">
                  <a:moveTo>
                    <a:pt x="205" y="149"/>
                  </a:moveTo>
                  <a:cubicBezTo>
                    <a:pt x="0" y="149"/>
                    <a:pt x="0" y="149"/>
                    <a:pt x="0" y="149"/>
                  </a:cubicBezTo>
                  <a:cubicBezTo>
                    <a:pt x="0" y="0"/>
                    <a:pt x="0" y="0"/>
                    <a:pt x="0" y="0"/>
                  </a:cubicBezTo>
                  <a:cubicBezTo>
                    <a:pt x="125" y="0"/>
                    <a:pt x="125" y="0"/>
                    <a:pt x="125" y="0"/>
                  </a:cubicBezTo>
                  <a:cubicBezTo>
                    <a:pt x="169" y="0"/>
                    <a:pt x="205" y="30"/>
                    <a:pt x="205" y="67"/>
                  </a:cubicBezTo>
                  <a:lnTo>
                    <a:pt x="20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5" name="Rectangle 102">
              <a:extLst>
                <a:ext uri="{FF2B5EF4-FFF2-40B4-BE49-F238E27FC236}">
                  <a16:creationId xmlns:a16="http://schemas.microsoft.com/office/drawing/2014/main" id="{80D4AD9A-C35E-8340-ACA5-18DFFC7FBC1E}"/>
                </a:ext>
              </a:extLst>
            </p:cNvPr>
            <p:cNvSpPr>
              <a:spLocks noChangeArrowheads="1"/>
            </p:cNvSpPr>
            <p:nvPr/>
          </p:nvSpPr>
          <p:spPr bwMode="auto">
            <a:xfrm>
              <a:off x="236538" y="698500"/>
              <a:ext cx="219075" cy="49053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6" name="Freeform 103">
              <a:extLst>
                <a:ext uri="{FF2B5EF4-FFF2-40B4-BE49-F238E27FC236}">
                  <a16:creationId xmlns:a16="http://schemas.microsoft.com/office/drawing/2014/main" id="{50C1EB6E-3249-3445-B0F2-9E1779CA36FC}"/>
                </a:ext>
              </a:extLst>
            </p:cNvPr>
            <p:cNvSpPr>
              <a:spLocks/>
            </p:cNvSpPr>
            <p:nvPr/>
          </p:nvSpPr>
          <p:spPr bwMode="auto">
            <a:xfrm>
              <a:off x="411163" y="1588"/>
              <a:ext cx="3952875" cy="977900"/>
            </a:xfrm>
            <a:custGeom>
              <a:avLst/>
              <a:gdLst>
                <a:gd name="T0" fmla="*/ 2474 w 2490"/>
                <a:gd name="T1" fmla="*/ 616 h 616"/>
                <a:gd name="T2" fmla="*/ 580 w 2490"/>
                <a:gd name="T3" fmla="*/ 48 h 616"/>
                <a:gd name="T4" fmla="*/ 28 w 2490"/>
                <a:gd name="T5" fmla="*/ 469 h 616"/>
                <a:gd name="T6" fmla="*/ 0 w 2490"/>
                <a:gd name="T7" fmla="*/ 437 h 616"/>
                <a:gd name="T8" fmla="*/ 572 w 2490"/>
                <a:gd name="T9" fmla="*/ 0 h 616"/>
                <a:gd name="T10" fmla="*/ 2490 w 2490"/>
                <a:gd name="T11" fmla="*/ 578 h 616"/>
                <a:gd name="T12" fmla="*/ 2474 w 2490"/>
                <a:gd name="T13" fmla="*/ 616 h 616"/>
              </a:gdLst>
              <a:ahLst/>
              <a:cxnLst>
                <a:cxn ang="0">
                  <a:pos x="T0" y="T1"/>
                </a:cxn>
                <a:cxn ang="0">
                  <a:pos x="T2" y="T3"/>
                </a:cxn>
                <a:cxn ang="0">
                  <a:pos x="T4" y="T5"/>
                </a:cxn>
                <a:cxn ang="0">
                  <a:pos x="T6" y="T7"/>
                </a:cxn>
                <a:cxn ang="0">
                  <a:pos x="T8" y="T9"/>
                </a:cxn>
                <a:cxn ang="0">
                  <a:pos x="T10" y="T11"/>
                </a:cxn>
                <a:cxn ang="0">
                  <a:pos x="T12" y="T13"/>
                </a:cxn>
              </a:cxnLst>
              <a:rect l="0" t="0" r="r" b="b"/>
              <a:pathLst>
                <a:path w="2490" h="616">
                  <a:moveTo>
                    <a:pt x="2474" y="616"/>
                  </a:moveTo>
                  <a:lnTo>
                    <a:pt x="580" y="48"/>
                  </a:lnTo>
                  <a:lnTo>
                    <a:pt x="28" y="469"/>
                  </a:lnTo>
                  <a:lnTo>
                    <a:pt x="0" y="437"/>
                  </a:lnTo>
                  <a:lnTo>
                    <a:pt x="572" y="0"/>
                  </a:lnTo>
                  <a:lnTo>
                    <a:pt x="2490" y="578"/>
                  </a:lnTo>
                  <a:lnTo>
                    <a:pt x="2474" y="6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7" name="Rectangle 104">
              <a:extLst>
                <a:ext uri="{FF2B5EF4-FFF2-40B4-BE49-F238E27FC236}">
                  <a16:creationId xmlns:a16="http://schemas.microsoft.com/office/drawing/2014/main" id="{18E6BE02-642A-1D4A-9A20-AFEA54F4D867}"/>
                </a:ext>
              </a:extLst>
            </p:cNvPr>
            <p:cNvSpPr>
              <a:spLocks noChangeArrowheads="1"/>
            </p:cNvSpPr>
            <p:nvPr/>
          </p:nvSpPr>
          <p:spPr bwMode="auto">
            <a:xfrm>
              <a:off x="4294188" y="966788"/>
              <a:ext cx="44450" cy="10128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8" name="Rectangle 105">
              <a:extLst>
                <a:ext uri="{FF2B5EF4-FFF2-40B4-BE49-F238E27FC236}">
                  <a16:creationId xmlns:a16="http://schemas.microsoft.com/office/drawing/2014/main" id="{159F4BFB-F6E0-4040-862D-2DEDC0003ACD}"/>
                </a:ext>
              </a:extLst>
            </p:cNvPr>
            <p:cNvSpPr>
              <a:spLocks noChangeArrowheads="1"/>
            </p:cNvSpPr>
            <p:nvPr/>
          </p:nvSpPr>
          <p:spPr bwMode="auto">
            <a:xfrm>
              <a:off x="3952875" y="1938338"/>
              <a:ext cx="736600" cy="2413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9" name="Rectangle 106">
              <a:extLst>
                <a:ext uri="{FF2B5EF4-FFF2-40B4-BE49-F238E27FC236}">
                  <a16:creationId xmlns:a16="http://schemas.microsoft.com/office/drawing/2014/main" id="{A4DEF470-4D14-7D45-8085-A49680821D73}"/>
                </a:ext>
              </a:extLst>
            </p:cNvPr>
            <p:cNvSpPr>
              <a:spLocks noChangeArrowheads="1"/>
            </p:cNvSpPr>
            <p:nvPr/>
          </p:nvSpPr>
          <p:spPr bwMode="auto">
            <a:xfrm>
              <a:off x="4224338" y="1855788"/>
              <a:ext cx="187325" cy="1238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0" name="Rectangle 107">
              <a:extLst>
                <a:ext uri="{FF2B5EF4-FFF2-40B4-BE49-F238E27FC236}">
                  <a16:creationId xmlns:a16="http://schemas.microsoft.com/office/drawing/2014/main" id="{9A9E3F07-0DF4-0045-85DD-CCFB120DFACF}"/>
                </a:ext>
              </a:extLst>
            </p:cNvPr>
            <p:cNvSpPr>
              <a:spLocks noChangeArrowheads="1"/>
            </p:cNvSpPr>
            <p:nvPr/>
          </p:nvSpPr>
          <p:spPr bwMode="auto">
            <a:xfrm>
              <a:off x="3044825" y="752475"/>
              <a:ext cx="771525" cy="365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1" name="Freeform 108">
              <a:extLst>
                <a:ext uri="{FF2B5EF4-FFF2-40B4-BE49-F238E27FC236}">
                  <a16:creationId xmlns:a16="http://schemas.microsoft.com/office/drawing/2014/main" id="{58FCDB7C-F5B1-2E49-A6D2-7A031C5E38CB}"/>
                </a:ext>
              </a:extLst>
            </p:cNvPr>
            <p:cNvSpPr>
              <a:spLocks/>
            </p:cNvSpPr>
            <p:nvPr/>
          </p:nvSpPr>
          <p:spPr bwMode="auto">
            <a:xfrm>
              <a:off x="3044825" y="900113"/>
              <a:ext cx="1287463" cy="88900"/>
            </a:xfrm>
            <a:custGeom>
              <a:avLst/>
              <a:gdLst>
                <a:gd name="T0" fmla="*/ 0 w 811"/>
                <a:gd name="T1" fmla="*/ 56 h 56"/>
                <a:gd name="T2" fmla="*/ 0 w 811"/>
                <a:gd name="T3" fmla="*/ 30 h 56"/>
                <a:gd name="T4" fmla="*/ 725 w 811"/>
                <a:gd name="T5" fmla="*/ 30 h 56"/>
                <a:gd name="T6" fmla="*/ 735 w 811"/>
                <a:gd name="T7" fmla="*/ 0 h 56"/>
                <a:gd name="T8" fmla="*/ 811 w 811"/>
                <a:gd name="T9" fmla="*/ 30 h 56"/>
                <a:gd name="T10" fmla="*/ 811 w 811"/>
                <a:gd name="T11" fmla="*/ 56 h 56"/>
                <a:gd name="T12" fmla="*/ 0 w 811"/>
                <a:gd name="T13" fmla="*/ 56 h 56"/>
              </a:gdLst>
              <a:ahLst/>
              <a:cxnLst>
                <a:cxn ang="0">
                  <a:pos x="T0" y="T1"/>
                </a:cxn>
                <a:cxn ang="0">
                  <a:pos x="T2" y="T3"/>
                </a:cxn>
                <a:cxn ang="0">
                  <a:pos x="T4" y="T5"/>
                </a:cxn>
                <a:cxn ang="0">
                  <a:pos x="T6" y="T7"/>
                </a:cxn>
                <a:cxn ang="0">
                  <a:pos x="T8" y="T9"/>
                </a:cxn>
                <a:cxn ang="0">
                  <a:pos x="T10" y="T11"/>
                </a:cxn>
                <a:cxn ang="0">
                  <a:pos x="T12" y="T13"/>
                </a:cxn>
              </a:cxnLst>
              <a:rect l="0" t="0" r="r" b="b"/>
              <a:pathLst>
                <a:path w="811" h="56">
                  <a:moveTo>
                    <a:pt x="0" y="56"/>
                  </a:moveTo>
                  <a:lnTo>
                    <a:pt x="0" y="30"/>
                  </a:lnTo>
                  <a:lnTo>
                    <a:pt x="725" y="30"/>
                  </a:lnTo>
                  <a:lnTo>
                    <a:pt x="735" y="0"/>
                  </a:lnTo>
                  <a:lnTo>
                    <a:pt x="811" y="30"/>
                  </a:lnTo>
                  <a:lnTo>
                    <a:pt x="811" y="56"/>
                  </a:lnTo>
                  <a:lnTo>
                    <a:pt x="0" y="5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2" name="Rectangle 109">
              <a:extLst>
                <a:ext uri="{FF2B5EF4-FFF2-40B4-BE49-F238E27FC236}">
                  <a16:creationId xmlns:a16="http://schemas.microsoft.com/office/drawing/2014/main" id="{464D8555-25FD-F044-97A9-BF6D21E87203}"/>
                </a:ext>
              </a:extLst>
            </p:cNvPr>
            <p:cNvSpPr>
              <a:spLocks noChangeArrowheads="1"/>
            </p:cNvSpPr>
            <p:nvPr/>
          </p:nvSpPr>
          <p:spPr bwMode="auto">
            <a:xfrm>
              <a:off x="3781425" y="752475"/>
              <a:ext cx="34925"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3" name="Rectangle 110">
              <a:extLst>
                <a:ext uri="{FF2B5EF4-FFF2-40B4-BE49-F238E27FC236}">
                  <a16:creationId xmlns:a16="http://schemas.microsoft.com/office/drawing/2014/main" id="{2D354BAC-67C5-BD48-B613-D383A2E547C3}"/>
                </a:ext>
              </a:extLst>
            </p:cNvPr>
            <p:cNvSpPr>
              <a:spLocks noChangeArrowheads="1"/>
            </p:cNvSpPr>
            <p:nvPr/>
          </p:nvSpPr>
          <p:spPr bwMode="auto">
            <a:xfrm>
              <a:off x="3949700" y="820738"/>
              <a:ext cx="38100" cy="1333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4" name="Freeform 111">
              <a:extLst>
                <a:ext uri="{FF2B5EF4-FFF2-40B4-BE49-F238E27FC236}">
                  <a16:creationId xmlns:a16="http://schemas.microsoft.com/office/drawing/2014/main" id="{056DC364-ACAC-F443-98BA-FA68110C7674}"/>
                </a:ext>
              </a:extLst>
            </p:cNvPr>
            <p:cNvSpPr>
              <a:spLocks/>
            </p:cNvSpPr>
            <p:nvPr/>
          </p:nvSpPr>
          <p:spPr bwMode="auto">
            <a:xfrm>
              <a:off x="3614738" y="768350"/>
              <a:ext cx="185738" cy="185737"/>
            </a:xfrm>
            <a:custGeom>
              <a:avLst/>
              <a:gdLst>
                <a:gd name="T0" fmla="*/ 0 w 117"/>
                <a:gd name="T1" fmla="*/ 105 h 117"/>
                <a:gd name="T2" fmla="*/ 107 w 117"/>
                <a:gd name="T3" fmla="*/ 0 h 117"/>
                <a:gd name="T4" fmla="*/ 117 w 117"/>
                <a:gd name="T5" fmla="*/ 11 h 117"/>
                <a:gd name="T6" fmla="*/ 12 w 117"/>
                <a:gd name="T7" fmla="*/ 117 h 117"/>
                <a:gd name="T8" fmla="*/ 0 w 117"/>
                <a:gd name="T9" fmla="*/ 105 h 117"/>
              </a:gdLst>
              <a:ahLst/>
              <a:cxnLst>
                <a:cxn ang="0">
                  <a:pos x="T0" y="T1"/>
                </a:cxn>
                <a:cxn ang="0">
                  <a:pos x="T2" y="T3"/>
                </a:cxn>
                <a:cxn ang="0">
                  <a:pos x="T4" y="T5"/>
                </a:cxn>
                <a:cxn ang="0">
                  <a:pos x="T6" y="T7"/>
                </a:cxn>
                <a:cxn ang="0">
                  <a:pos x="T8" y="T9"/>
                </a:cxn>
              </a:cxnLst>
              <a:rect l="0" t="0" r="r" b="b"/>
              <a:pathLst>
                <a:path w="117" h="117">
                  <a:moveTo>
                    <a:pt x="0" y="105"/>
                  </a:moveTo>
                  <a:lnTo>
                    <a:pt x="107" y="0"/>
                  </a:lnTo>
                  <a:lnTo>
                    <a:pt x="117" y="11"/>
                  </a:lnTo>
                  <a:lnTo>
                    <a:pt x="12"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5" name="Freeform 112">
              <a:extLst>
                <a:ext uri="{FF2B5EF4-FFF2-40B4-BE49-F238E27FC236}">
                  <a16:creationId xmlns:a16="http://schemas.microsoft.com/office/drawing/2014/main" id="{B1D80854-0D8E-2D41-8690-C8F335D52BDC}"/>
                </a:ext>
              </a:extLst>
            </p:cNvPr>
            <p:cNvSpPr>
              <a:spLocks/>
            </p:cNvSpPr>
            <p:nvPr/>
          </p:nvSpPr>
          <p:spPr bwMode="auto">
            <a:xfrm>
              <a:off x="3797300" y="814388"/>
              <a:ext cx="142875" cy="139700"/>
            </a:xfrm>
            <a:custGeom>
              <a:avLst/>
              <a:gdLst>
                <a:gd name="T0" fmla="*/ 0 w 90"/>
                <a:gd name="T1" fmla="*/ 78 h 88"/>
                <a:gd name="T2" fmla="*/ 78 w 90"/>
                <a:gd name="T3" fmla="*/ 0 h 88"/>
                <a:gd name="T4" fmla="*/ 90 w 90"/>
                <a:gd name="T5" fmla="*/ 10 h 88"/>
                <a:gd name="T6" fmla="*/ 12 w 90"/>
                <a:gd name="T7" fmla="*/ 88 h 88"/>
                <a:gd name="T8" fmla="*/ 0 w 90"/>
                <a:gd name="T9" fmla="*/ 78 h 88"/>
              </a:gdLst>
              <a:ahLst/>
              <a:cxnLst>
                <a:cxn ang="0">
                  <a:pos x="T0" y="T1"/>
                </a:cxn>
                <a:cxn ang="0">
                  <a:pos x="T2" y="T3"/>
                </a:cxn>
                <a:cxn ang="0">
                  <a:pos x="T4" y="T5"/>
                </a:cxn>
                <a:cxn ang="0">
                  <a:pos x="T6" y="T7"/>
                </a:cxn>
                <a:cxn ang="0">
                  <a:pos x="T8" y="T9"/>
                </a:cxn>
              </a:cxnLst>
              <a:rect l="0" t="0" r="r" b="b"/>
              <a:pathLst>
                <a:path w="90" h="88">
                  <a:moveTo>
                    <a:pt x="0" y="78"/>
                  </a:moveTo>
                  <a:lnTo>
                    <a:pt x="78" y="0"/>
                  </a:lnTo>
                  <a:lnTo>
                    <a:pt x="90" y="10"/>
                  </a:lnTo>
                  <a:lnTo>
                    <a:pt x="12" y="88"/>
                  </a:lnTo>
                  <a:lnTo>
                    <a:pt x="0" y="7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6" name="Freeform 113">
              <a:extLst>
                <a:ext uri="{FF2B5EF4-FFF2-40B4-BE49-F238E27FC236}">
                  <a16:creationId xmlns:a16="http://schemas.microsoft.com/office/drawing/2014/main" id="{0C4158EE-C366-3345-A7EB-CBD31D002849}"/>
                </a:ext>
              </a:extLst>
            </p:cNvPr>
            <p:cNvSpPr>
              <a:spLocks/>
            </p:cNvSpPr>
            <p:nvPr/>
          </p:nvSpPr>
          <p:spPr bwMode="auto">
            <a:xfrm>
              <a:off x="3614738" y="768350"/>
              <a:ext cx="185738" cy="185737"/>
            </a:xfrm>
            <a:custGeom>
              <a:avLst/>
              <a:gdLst>
                <a:gd name="T0" fmla="*/ 12 w 117"/>
                <a:gd name="T1" fmla="*/ 0 h 117"/>
                <a:gd name="T2" fmla="*/ 117 w 117"/>
                <a:gd name="T3" fmla="*/ 105 h 117"/>
                <a:gd name="T4" fmla="*/ 107 w 117"/>
                <a:gd name="T5" fmla="*/ 117 h 117"/>
                <a:gd name="T6" fmla="*/ 0 w 117"/>
                <a:gd name="T7" fmla="*/ 11 h 117"/>
                <a:gd name="T8" fmla="*/ 12 w 117"/>
                <a:gd name="T9" fmla="*/ 0 h 117"/>
              </a:gdLst>
              <a:ahLst/>
              <a:cxnLst>
                <a:cxn ang="0">
                  <a:pos x="T0" y="T1"/>
                </a:cxn>
                <a:cxn ang="0">
                  <a:pos x="T2" y="T3"/>
                </a:cxn>
                <a:cxn ang="0">
                  <a:pos x="T4" y="T5"/>
                </a:cxn>
                <a:cxn ang="0">
                  <a:pos x="T6" y="T7"/>
                </a:cxn>
                <a:cxn ang="0">
                  <a:pos x="T8" y="T9"/>
                </a:cxn>
              </a:cxnLst>
              <a:rect l="0" t="0" r="r" b="b"/>
              <a:pathLst>
                <a:path w="117" h="117">
                  <a:moveTo>
                    <a:pt x="12" y="0"/>
                  </a:moveTo>
                  <a:lnTo>
                    <a:pt x="117" y="105"/>
                  </a:lnTo>
                  <a:lnTo>
                    <a:pt x="107" y="117"/>
                  </a:lnTo>
                  <a:lnTo>
                    <a:pt x="0" y="11"/>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7" name="Rectangle 114">
              <a:extLst>
                <a:ext uri="{FF2B5EF4-FFF2-40B4-BE49-F238E27FC236}">
                  <a16:creationId xmlns:a16="http://schemas.microsoft.com/office/drawing/2014/main" id="{D7896AFC-1EB8-D942-B3A5-1FE3444BC291}"/>
                </a:ext>
              </a:extLst>
            </p:cNvPr>
            <p:cNvSpPr>
              <a:spLocks noChangeArrowheads="1"/>
            </p:cNvSpPr>
            <p:nvPr/>
          </p:nvSpPr>
          <p:spPr bwMode="auto">
            <a:xfrm>
              <a:off x="3602038" y="752475"/>
              <a:ext cx="38100"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8" name="Freeform 115">
              <a:extLst>
                <a:ext uri="{FF2B5EF4-FFF2-40B4-BE49-F238E27FC236}">
                  <a16:creationId xmlns:a16="http://schemas.microsoft.com/office/drawing/2014/main" id="{5981ADAD-457A-4F40-9E71-87EE75A2EF96}"/>
                </a:ext>
              </a:extLst>
            </p:cNvPr>
            <p:cNvSpPr>
              <a:spLocks/>
            </p:cNvSpPr>
            <p:nvPr/>
          </p:nvSpPr>
          <p:spPr bwMode="auto">
            <a:xfrm>
              <a:off x="3440113" y="768350"/>
              <a:ext cx="184150" cy="185737"/>
            </a:xfrm>
            <a:custGeom>
              <a:avLst/>
              <a:gdLst>
                <a:gd name="T0" fmla="*/ 0 w 116"/>
                <a:gd name="T1" fmla="*/ 105 h 117"/>
                <a:gd name="T2" fmla="*/ 104 w 116"/>
                <a:gd name="T3" fmla="*/ 0 h 117"/>
                <a:gd name="T4" fmla="*/ 116 w 116"/>
                <a:gd name="T5" fmla="*/ 11 h 117"/>
                <a:gd name="T6" fmla="*/ 10 w 116"/>
                <a:gd name="T7" fmla="*/ 117 h 117"/>
                <a:gd name="T8" fmla="*/ 0 w 116"/>
                <a:gd name="T9" fmla="*/ 105 h 117"/>
              </a:gdLst>
              <a:ahLst/>
              <a:cxnLst>
                <a:cxn ang="0">
                  <a:pos x="T0" y="T1"/>
                </a:cxn>
                <a:cxn ang="0">
                  <a:pos x="T2" y="T3"/>
                </a:cxn>
                <a:cxn ang="0">
                  <a:pos x="T4" y="T5"/>
                </a:cxn>
                <a:cxn ang="0">
                  <a:pos x="T6" y="T7"/>
                </a:cxn>
                <a:cxn ang="0">
                  <a:pos x="T8" y="T9"/>
                </a:cxn>
              </a:cxnLst>
              <a:rect l="0" t="0" r="r" b="b"/>
              <a:pathLst>
                <a:path w="116" h="117">
                  <a:moveTo>
                    <a:pt x="0" y="105"/>
                  </a:moveTo>
                  <a:lnTo>
                    <a:pt x="104" y="0"/>
                  </a:lnTo>
                  <a:lnTo>
                    <a:pt x="116" y="11"/>
                  </a:lnTo>
                  <a:lnTo>
                    <a:pt x="10"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9" name="Freeform 116">
              <a:extLst>
                <a:ext uri="{FF2B5EF4-FFF2-40B4-BE49-F238E27FC236}">
                  <a16:creationId xmlns:a16="http://schemas.microsoft.com/office/drawing/2014/main" id="{B1A15373-2EE8-F146-9092-449B69515C79}"/>
                </a:ext>
              </a:extLst>
            </p:cNvPr>
            <p:cNvSpPr>
              <a:spLocks/>
            </p:cNvSpPr>
            <p:nvPr/>
          </p:nvSpPr>
          <p:spPr bwMode="auto">
            <a:xfrm>
              <a:off x="3440113" y="768350"/>
              <a:ext cx="184150" cy="185737"/>
            </a:xfrm>
            <a:custGeom>
              <a:avLst/>
              <a:gdLst>
                <a:gd name="T0" fmla="*/ 10 w 116"/>
                <a:gd name="T1" fmla="*/ 0 h 117"/>
                <a:gd name="T2" fmla="*/ 116 w 116"/>
                <a:gd name="T3" fmla="*/ 105 h 117"/>
                <a:gd name="T4" fmla="*/ 104 w 116"/>
                <a:gd name="T5" fmla="*/ 117 h 117"/>
                <a:gd name="T6" fmla="*/ 0 w 116"/>
                <a:gd name="T7" fmla="*/ 11 h 117"/>
                <a:gd name="T8" fmla="*/ 10 w 116"/>
                <a:gd name="T9" fmla="*/ 0 h 117"/>
              </a:gdLst>
              <a:ahLst/>
              <a:cxnLst>
                <a:cxn ang="0">
                  <a:pos x="T0" y="T1"/>
                </a:cxn>
                <a:cxn ang="0">
                  <a:pos x="T2" y="T3"/>
                </a:cxn>
                <a:cxn ang="0">
                  <a:pos x="T4" y="T5"/>
                </a:cxn>
                <a:cxn ang="0">
                  <a:pos x="T6" y="T7"/>
                </a:cxn>
                <a:cxn ang="0">
                  <a:pos x="T8" y="T9"/>
                </a:cxn>
              </a:cxnLst>
              <a:rect l="0" t="0" r="r" b="b"/>
              <a:pathLst>
                <a:path w="116" h="117">
                  <a:moveTo>
                    <a:pt x="10" y="0"/>
                  </a:moveTo>
                  <a:lnTo>
                    <a:pt x="116" y="105"/>
                  </a:lnTo>
                  <a:lnTo>
                    <a:pt x="104" y="117"/>
                  </a:lnTo>
                  <a:lnTo>
                    <a:pt x="0" y="11"/>
                  </a:lnTo>
                  <a:lnTo>
                    <a:pt x="1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0" name="Rectangle 117">
              <a:extLst>
                <a:ext uri="{FF2B5EF4-FFF2-40B4-BE49-F238E27FC236}">
                  <a16:creationId xmlns:a16="http://schemas.microsoft.com/office/drawing/2014/main" id="{7BA06B5C-3B47-BE4C-B83E-7C4783B1629C}"/>
                </a:ext>
              </a:extLst>
            </p:cNvPr>
            <p:cNvSpPr>
              <a:spLocks noChangeArrowheads="1"/>
            </p:cNvSpPr>
            <p:nvPr/>
          </p:nvSpPr>
          <p:spPr bwMode="auto">
            <a:xfrm>
              <a:off x="3427413" y="752475"/>
              <a:ext cx="38100"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1" name="Freeform 118">
              <a:extLst>
                <a:ext uri="{FF2B5EF4-FFF2-40B4-BE49-F238E27FC236}">
                  <a16:creationId xmlns:a16="http://schemas.microsoft.com/office/drawing/2014/main" id="{02F44151-F8F7-6E4F-BBE0-943D3A167013}"/>
                </a:ext>
              </a:extLst>
            </p:cNvPr>
            <p:cNvSpPr>
              <a:spLocks/>
            </p:cNvSpPr>
            <p:nvPr/>
          </p:nvSpPr>
          <p:spPr bwMode="auto">
            <a:xfrm>
              <a:off x="3260725" y="768350"/>
              <a:ext cx="188913" cy="185737"/>
            </a:xfrm>
            <a:custGeom>
              <a:avLst/>
              <a:gdLst>
                <a:gd name="T0" fmla="*/ 0 w 119"/>
                <a:gd name="T1" fmla="*/ 105 h 117"/>
                <a:gd name="T2" fmla="*/ 107 w 119"/>
                <a:gd name="T3" fmla="*/ 0 h 117"/>
                <a:gd name="T4" fmla="*/ 119 w 119"/>
                <a:gd name="T5" fmla="*/ 11 h 117"/>
                <a:gd name="T6" fmla="*/ 12 w 119"/>
                <a:gd name="T7" fmla="*/ 117 h 117"/>
                <a:gd name="T8" fmla="*/ 0 w 119"/>
                <a:gd name="T9" fmla="*/ 105 h 117"/>
              </a:gdLst>
              <a:ahLst/>
              <a:cxnLst>
                <a:cxn ang="0">
                  <a:pos x="T0" y="T1"/>
                </a:cxn>
                <a:cxn ang="0">
                  <a:pos x="T2" y="T3"/>
                </a:cxn>
                <a:cxn ang="0">
                  <a:pos x="T4" y="T5"/>
                </a:cxn>
                <a:cxn ang="0">
                  <a:pos x="T6" y="T7"/>
                </a:cxn>
                <a:cxn ang="0">
                  <a:pos x="T8" y="T9"/>
                </a:cxn>
              </a:cxnLst>
              <a:rect l="0" t="0" r="r" b="b"/>
              <a:pathLst>
                <a:path w="119" h="117">
                  <a:moveTo>
                    <a:pt x="0" y="105"/>
                  </a:moveTo>
                  <a:lnTo>
                    <a:pt x="107" y="0"/>
                  </a:lnTo>
                  <a:lnTo>
                    <a:pt x="119" y="11"/>
                  </a:lnTo>
                  <a:lnTo>
                    <a:pt x="12"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2" name="Freeform 119">
              <a:extLst>
                <a:ext uri="{FF2B5EF4-FFF2-40B4-BE49-F238E27FC236}">
                  <a16:creationId xmlns:a16="http://schemas.microsoft.com/office/drawing/2014/main" id="{57BDE80A-DFED-7647-AF0C-62DADB5F3527}"/>
                </a:ext>
              </a:extLst>
            </p:cNvPr>
            <p:cNvSpPr>
              <a:spLocks/>
            </p:cNvSpPr>
            <p:nvPr/>
          </p:nvSpPr>
          <p:spPr bwMode="auto">
            <a:xfrm>
              <a:off x="3260725" y="768350"/>
              <a:ext cx="188913" cy="185737"/>
            </a:xfrm>
            <a:custGeom>
              <a:avLst/>
              <a:gdLst>
                <a:gd name="T0" fmla="*/ 12 w 119"/>
                <a:gd name="T1" fmla="*/ 0 h 117"/>
                <a:gd name="T2" fmla="*/ 119 w 119"/>
                <a:gd name="T3" fmla="*/ 105 h 117"/>
                <a:gd name="T4" fmla="*/ 107 w 119"/>
                <a:gd name="T5" fmla="*/ 117 h 117"/>
                <a:gd name="T6" fmla="*/ 0 w 119"/>
                <a:gd name="T7" fmla="*/ 11 h 117"/>
                <a:gd name="T8" fmla="*/ 12 w 119"/>
                <a:gd name="T9" fmla="*/ 0 h 117"/>
              </a:gdLst>
              <a:ahLst/>
              <a:cxnLst>
                <a:cxn ang="0">
                  <a:pos x="T0" y="T1"/>
                </a:cxn>
                <a:cxn ang="0">
                  <a:pos x="T2" y="T3"/>
                </a:cxn>
                <a:cxn ang="0">
                  <a:pos x="T4" y="T5"/>
                </a:cxn>
                <a:cxn ang="0">
                  <a:pos x="T6" y="T7"/>
                </a:cxn>
                <a:cxn ang="0">
                  <a:pos x="T8" y="T9"/>
                </a:cxn>
              </a:cxnLst>
              <a:rect l="0" t="0" r="r" b="b"/>
              <a:pathLst>
                <a:path w="119" h="117">
                  <a:moveTo>
                    <a:pt x="12" y="0"/>
                  </a:moveTo>
                  <a:lnTo>
                    <a:pt x="119" y="105"/>
                  </a:lnTo>
                  <a:lnTo>
                    <a:pt x="107" y="117"/>
                  </a:lnTo>
                  <a:lnTo>
                    <a:pt x="0" y="11"/>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3" name="Rectangle 120">
              <a:extLst>
                <a:ext uri="{FF2B5EF4-FFF2-40B4-BE49-F238E27FC236}">
                  <a16:creationId xmlns:a16="http://schemas.microsoft.com/office/drawing/2014/main" id="{7B19A5E3-AC5B-3F4B-A755-1841C8054CAD}"/>
                </a:ext>
              </a:extLst>
            </p:cNvPr>
            <p:cNvSpPr>
              <a:spLocks noChangeArrowheads="1"/>
            </p:cNvSpPr>
            <p:nvPr/>
          </p:nvSpPr>
          <p:spPr bwMode="auto">
            <a:xfrm>
              <a:off x="3251200" y="752475"/>
              <a:ext cx="34925"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4" name="Freeform 121">
              <a:extLst>
                <a:ext uri="{FF2B5EF4-FFF2-40B4-BE49-F238E27FC236}">
                  <a16:creationId xmlns:a16="http://schemas.microsoft.com/office/drawing/2014/main" id="{FA1D45AF-F178-D24C-A297-E4F32D54782C}"/>
                </a:ext>
              </a:extLst>
            </p:cNvPr>
            <p:cNvSpPr>
              <a:spLocks/>
            </p:cNvSpPr>
            <p:nvPr/>
          </p:nvSpPr>
          <p:spPr bwMode="auto">
            <a:xfrm>
              <a:off x="3086100" y="768350"/>
              <a:ext cx="184150" cy="185737"/>
            </a:xfrm>
            <a:custGeom>
              <a:avLst/>
              <a:gdLst>
                <a:gd name="T0" fmla="*/ 0 w 116"/>
                <a:gd name="T1" fmla="*/ 105 h 117"/>
                <a:gd name="T2" fmla="*/ 106 w 116"/>
                <a:gd name="T3" fmla="*/ 0 h 117"/>
                <a:gd name="T4" fmla="*/ 116 w 116"/>
                <a:gd name="T5" fmla="*/ 11 h 117"/>
                <a:gd name="T6" fmla="*/ 12 w 116"/>
                <a:gd name="T7" fmla="*/ 117 h 117"/>
                <a:gd name="T8" fmla="*/ 0 w 116"/>
                <a:gd name="T9" fmla="*/ 105 h 117"/>
              </a:gdLst>
              <a:ahLst/>
              <a:cxnLst>
                <a:cxn ang="0">
                  <a:pos x="T0" y="T1"/>
                </a:cxn>
                <a:cxn ang="0">
                  <a:pos x="T2" y="T3"/>
                </a:cxn>
                <a:cxn ang="0">
                  <a:pos x="T4" y="T5"/>
                </a:cxn>
                <a:cxn ang="0">
                  <a:pos x="T6" y="T7"/>
                </a:cxn>
                <a:cxn ang="0">
                  <a:pos x="T8" y="T9"/>
                </a:cxn>
              </a:cxnLst>
              <a:rect l="0" t="0" r="r" b="b"/>
              <a:pathLst>
                <a:path w="116" h="117">
                  <a:moveTo>
                    <a:pt x="0" y="105"/>
                  </a:moveTo>
                  <a:lnTo>
                    <a:pt x="106" y="0"/>
                  </a:lnTo>
                  <a:lnTo>
                    <a:pt x="116" y="11"/>
                  </a:lnTo>
                  <a:lnTo>
                    <a:pt x="12"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5" name="Freeform 122">
              <a:extLst>
                <a:ext uri="{FF2B5EF4-FFF2-40B4-BE49-F238E27FC236}">
                  <a16:creationId xmlns:a16="http://schemas.microsoft.com/office/drawing/2014/main" id="{79336342-73B9-5E45-B5C3-84FE94894108}"/>
                </a:ext>
              </a:extLst>
            </p:cNvPr>
            <p:cNvSpPr>
              <a:spLocks/>
            </p:cNvSpPr>
            <p:nvPr/>
          </p:nvSpPr>
          <p:spPr bwMode="auto">
            <a:xfrm>
              <a:off x="3086100" y="768350"/>
              <a:ext cx="184150" cy="185737"/>
            </a:xfrm>
            <a:custGeom>
              <a:avLst/>
              <a:gdLst>
                <a:gd name="T0" fmla="*/ 12 w 116"/>
                <a:gd name="T1" fmla="*/ 0 h 117"/>
                <a:gd name="T2" fmla="*/ 116 w 116"/>
                <a:gd name="T3" fmla="*/ 105 h 117"/>
                <a:gd name="T4" fmla="*/ 106 w 116"/>
                <a:gd name="T5" fmla="*/ 117 h 117"/>
                <a:gd name="T6" fmla="*/ 0 w 116"/>
                <a:gd name="T7" fmla="*/ 11 h 117"/>
                <a:gd name="T8" fmla="*/ 12 w 116"/>
                <a:gd name="T9" fmla="*/ 0 h 117"/>
              </a:gdLst>
              <a:ahLst/>
              <a:cxnLst>
                <a:cxn ang="0">
                  <a:pos x="T0" y="T1"/>
                </a:cxn>
                <a:cxn ang="0">
                  <a:pos x="T2" y="T3"/>
                </a:cxn>
                <a:cxn ang="0">
                  <a:pos x="T4" y="T5"/>
                </a:cxn>
                <a:cxn ang="0">
                  <a:pos x="T6" y="T7"/>
                </a:cxn>
                <a:cxn ang="0">
                  <a:pos x="T8" y="T9"/>
                </a:cxn>
              </a:cxnLst>
              <a:rect l="0" t="0" r="r" b="b"/>
              <a:pathLst>
                <a:path w="116" h="117">
                  <a:moveTo>
                    <a:pt x="12" y="0"/>
                  </a:moveTo>
                  <a:lnTo>
                    <a:pt x="116" y="105"/>
                  </a:lnTo>
                  <a:lnTo>
                    <a:pt x="106" y="117"/>
                  </a:lnTo>
                  <a:lnTo>
                    <a:pt x="0" y="11"/>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6" name="Rectangle 123">
              <a:extLst>
                <a:ext uri="{FF2B5EF4-FFF2-40B4-BE49-F238E27FC236}">
                  <a16:creationId xmlns:a16="http://schemas.microsoft.com/office/drawing/2014/main" id="{3D173D7A-8330-F146-8CBD-0648043F652C}"/>
                </a:ext>
              </a:extLst>
            </p:cNvPr>
            <p:cNvSpPr>
              <a:spLocks noChangeArrowheads="1"/>
            </p:cNvSpPr>
            <p:nvPr/>
          </p:nvSpPr>
          <p:spPr bwMode="auto">
            <a:xfrm>
              <a:off x="3952875" y="2192338"/>
              <a:ext cx="736600" cy="2428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7" name="Rectangle 124">
              <a:extLst>
                <a:ext uri="{FF2B5EF4-FFF2-40B4-BE49-F238E27FC236}">
                  <a16:creationId xmlns:a16="http://schemas.microsoft.com/office/drawing/2014/main" id="{6E4DB6EA-759E-3E4F-BB9B-5D8AB20FDEB5}"/>
                </a:ext>
              </a:extLst>
            </p:cNvPr>
            <p:cNvSpPr>
              <a:spLocks noChangeArrowheads="1"/>
            </p:cNvSpPr>
            <p:nvPr/>
          </p:nvSpPr>
          <p:spPr bwMode="auto">
            <a:xfrm>
              <a:off x="-100011" y="695325"/>
              <a:ext cx="309562" cy="8953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8" name="Freeform 125">
              <a:extLst>
                <a:ext uri="{FF2B5EF4-FFF2-40B4-BE49-F238E27FC236}">
                  <a16:creationId xmlns:a16="http://schemas.microsoft.com/office/drawing/2014/main" id="{F760292E-F744-684A-B8B4-4F053C28CE89}"/>
                </a:ext>
              </a:extLst>
            </p:cNvPr>
            <p:cNvSpPr>
              <a:spLocks/>
            </p:cNvSpPr>
            <p:nvPr/>
          </p:nvSpPr>
          <p:spPr bwMode="auto">
            <a:xfrm>
              <a:off x="752475" y="4430713"/>
              <a:ext cx="1154113" cy="207962"/>
            </a:xfrm>
            <a:custGeom>
              <a:avLst/>
              <a:gdLst>
                <a:gd name="T0" fmla="*/ 362 w 362"/>
                <a:gd name="T1" fmla="*/ 31 h 65"/>
                <a:gd name="T2" fmla="*/ 362 w 362"/>
                <a:gd name="T3" fmla="*/ 65 h 65"/>
                <a:gd name="T4" fmla="*/ 0 w 362"/>
                <a:gd name="T5" fmla="*/ 65 h 65"/>
                <a:gd name="T6" fmla="*/ 0 w 362"/>
                <a:gd name="T7" fmla="*/ 31 h 65"/>
                <a:gd name="T8" fmla="*/ 30 w 362"/>
                <a:gd name="T9" fmla="*/ 0 h 65"/>
                <a:gd name="T10" fmla="*/ 332 w 362"/>
                <a:gd name="T11" fmla="*/ 0 h 65"/>
                <a:gd name="T12" fmla="*/ 362 w 362"/>
                <a:gd name="T13" fmla="*/ 31 h 65"/>
              </a:gdLst>
              <a:ahLst/>
              <a:cxnLst>
                <a:cxn ang="0">
                  <a:pos x="T0" y="T1"/>
                </a:cxn>
                <a:cxn ang="0">
                  <a:pos x="T2" y="T3"/>
                </a:cxn>
                <a:cxn ang="0">
                  <a:pos x="T4" y="T5"/>
                </a:cxn>
                <a:cxn ang="0">
                  <a:pos x="T6" y="T7"/>
                </a:cxn>
                <a:cxn ang="0">
                  <a:pos x="T8" y="T9"/>
                </a:cxn>
                <a:cxn ang="0">
                  <a:pos x="T10" y="T11"/>
                </a:cxn>
                <a:cxn ang="0">
                  <a:pos x="T12" y="T13"/>
                </a:cxn>
              </a:cxnLst>
              <a:rect l="0" t="0" r="r" b="b"/>
              <a:pathLst>
                <a:path w="362" h="65">
                  <a:moveTo>
                    <a:pt x="362" y="31"/>
                  </a:moveTo>
                  <a:cubicBezTo>
                    <a:pt x="362" y="65"/>
                    <a:pt x="362" y="65"/>
                    <a:pt x="362" y="65"/>
                  </a:cubicBezTo>
                  <a:cubicBezTo>
                    <a:pt x="0" y="65"/>
                    <a:pt x="0" y="65"/>
                    <a:pt x="0" y="65"/>
                  </a:cubicBezTo>
                  <a:cubicBezTo>
                    <a:pt x="0" y="31"/>
                    <a:pt x="0" y="31"/>
                    <a:pt x="0" y="31"/>
                  </a:cubicBezTo>
                  <a:cubicBezTo>
                    <a:pt x="0" y="14"/>
                    <a:pt x="13" y="0"/>
                    <a:pt x="30" y="0"/>
                  </a:cubicBezTo>
                  <a:cubicBezTo>
                    <a:pt x="332" y="0"/>
                    <a:pt x="332" y="0"/>
                    <a:pt x="332" y="0"/>
                  </a:cubicBezTo>
                  <a:cubicBezTo>
                    <a:pt x="349" y="0"/>
                    <a:pt x="362" y="14"/>
                    <a:pt x="362" y="3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169" name="Freeform: Shape 72">
            <a:extLst>
              <a:ext uri="{FF2B5EF4-FFF2-40B4-BE49-F238E27FC236}">
                <a16:creationId xmlns:a16="http://schemas.microsoft.com/office/drawing/2014/main" id="{7D947A3F-B291-4645-B075-BEB61BFA5E04}"/>
              </a:ext>
            </a:extLst>
          </p:cNvPr>
          <p:cNvSpPr>
            <a:spLocks/>
          </p:cNvSpPr>
          <p:nvPr/>
        </p:nvSpPr>
        <p:spPr bwMode="auto">
          <a:xfrm>
            <a:off x="366" y="5453018"/>
            <a:ext cx="5247172" cy="1381525"/>
          </a:xfrm>
          <a:custGeom>
            <a:avLst/>
            <a:gdLst>
              <a:gd name="connsiteX0" fmla="*/ 5307865 w 12192148"/>
              <a:gd name="connsiteY0" fmla="*/ 0 h 1941773"/>
              <a:gd name="connsiteX1" fmla="*/ 5817217 w 12192148"/>
              <a:gd name="connsiteY1" fmla="*/ 0 h 1941773"/>
              <a:gd name="connsiteX2" fmla="*/ 5817217 w 12192148"/>
              <a:gd name="connsiteY2" fmla="*/ 697113 h 1941773"/>
              <a:gd name="connsiteX3" fmla="*/ 6190042 w 12192148"/>
              <a:gd name="connsiteY3" fmla="*/ 697113 h 1941773"/>
              <a:gd name="connsiteX4" fmla="*/ 6190042 w 12192148"/>
              <a:gd name="connsiteY4" fmla="*/ 1325570 h 1941773"/>
              <a:gd name="connsiteX5" fmla="*/ 6489353 w 12192148"/>
              <a:gd name="connsiteY5" fmla="*/ 1325570 h 1941773"/>
              <a:gd name="connsiteX6" fmla="*/ 6489353 w 12192148"/>
              <a:gd name="connsiteY6" fmla="*/ 1114324 h 1941773"/>
              <a:gd name="connsiteX7" fmla="*/ 6898935 w 12192148"/>
              <a:gd name="connsiteY7" fmla="*/ 1114324 h 1941773"/>
              <a:gd name="connsiteX8" fmla="*/ 6898935 w 12192148"/>
              <a:gd name="connsiteY8" fmla="*/ 348556 h 1941773"/>
              <a:gd name="connsiteX9" fmla="*/ 7219249 w 12192148"/>
              <a:gd name="connsiteY9" fmla="*/ 348556 h 1941773"/>
              <a:gd name="connsiteX10" fmla="*/ 7219249 w 12192148"/>
              <a:gd name="connsiteY10" fmla="*/ 1093199 h 1941773"/>
              <a:gd name="connsiteX11" fmla="*/ 7413539 w 12192148"/>
              <a:gd name="connsiteY11" fmla="*/ 1093199 h 1941773"/>
              <a:gd name="connsiteX12" fmla="*/ 7413539 w 12192148"/>
              <a:gd name="connsiteY12" fmla="*/ 517553 h 1941773"/>
              <a:gd name="connsiteX13" fmla="*/ 7875631 w 12192148"/>
              <a:gd name="connsiteY13" fmla="*/ 517553 h 1941773"/>
              <a:gd name="connsiteX14" fmla="*/ 7875631 w 12192148"/>
              <a:gd name="connsiteY14" fmla="*/ 1103761 h 1941773"/>
              <a:gd name="connsiteX15" fmla="*/ 8342975 w 12192148"/>
              <a:gd name="connsiteY15" fmla="*/ 1103761 h 1941773"/>
              <a:gd name="connsiteX16" fmla="*/ 8342975 w 12192148"/>
              <a:gd name="connsiteY16" fmla="*/ 739362 h 1941773"/>
              <a:gd name="connsiteX17" fmla="*/ 8852328 w 12192148"/>
              <a:gd name="connsiteY17" fmla="*/ 739362 h 1941773"/>
              <a:gd name="connsiteX18" fmla="*/ 8852328 w 12192148"/>
              <a:gd name="connsiteY18" fmla="*/ 1093199 h 1941773"/>
              <a:gd name="connsiteX19" fmla="*/ 9240906 w 12192148"/>
              <a:gd name="connsiteY19" fmla="*/ 1093199 h 1941773"/>
              <a:gd name="connsiteX20" fmla="*/ 9240906 w 12192148"/>
              <a:gd name="connsiteY20" fmla="*/ 924202 h 1941773"/>
              <a:gd name="connsiteX21" fmla="*/ 9503459 w 12192148"/>
              <a:gd name="connsiteY21" fmla="*/ 929483 h 1941773"/>
              <a:gd name="connsiteX22" fmla="*/ 9503459 w 12192148"/>
              <a:gd name="connsiteY22" fmla="*/ 781611 h 1941773"/>
              <a:gd name="connsiteX23" fmla="*/ 9771263 w 12192148"/>
              <a:gd name="connsiteY23" fmla="*/ 781611 h 1941773"/>
              <a:gd name="connsiteX24" fmla="*/ 9771263 w 12192148"/>
              <a:gd name="connsiteY24" fmla="*/ 918921 h 1941773"/>
              <a:gd name="connsiteX25" fmla="*/ 10028565 w 12192148"/>
              <a:gd name="connsiteY25" fmla="*/ 918921 h 1941773"/>
              <a:gd name="connsiteX26" fmla="*/ 10028565 w 12192148"/>
              <a:gd name="connsiteY26" fmla="*/ 765768 h 1941773"/>
              <a:gd name="connsiteX27" fmla="*/ 10280615 w 12192148"/>
              <a:gd name="connsiteY27" fmla="*/ 771049 h 1941773"/>
              <a:gd name="connsiteX28" fmla="*/ 10280615 w 12192148"/>
              <a:gd name="connsiteY28" fmla="*/ 190122 h 1941773"/>
              <a:gd name="connsiteX29" fmla="*/ 10789968 w 12192148"/>
              <a:gd name="connsiteY29" fmla="*/ 190122 h 1941773"/>
              <a:gd name="connsiteX30" fmla="*/ 10789968 w 12192148"/>
              <a:gd name="connsiteY30" fmla="*/ 697113 h 1941773"/>
              <a:gd name="connsiteX31" fmla="*/ 11168044 w 12192148"/>
              <a:gd name="connsiteY31" fmla="*/ 697113 h 1941773"/>
              <a:gd name="connsiteX32" fmla="*/ 11168044 w 12192148"/>
              <a:gd name="connsiteY32" fmla="*/ 1621315 h 1941773"/>
              <a:gd name="connsiteX33" fmla="*/ 11467354 w 12192148"/>
              <a:gd name="connsiteY33" fmla="*/ 1621315 h 1941773"/>
              <a:gd name="connsiteX34" fmla="*/ 11467354 w 12192148"/>
              <a:gd name="connsiteY34" fmla="*/ 1114324 h 1941773"/>
              <a:gd name="connsiteX35" fmla="*/ 11871686 w 12192148"/>
              <a:gd name="connsiteY35" fmla="*/ 1114324 h 1941773"/>
              <a:gd name="connsiteX36" fmla="*/ 11871686 w 12192148"/>
              <a:gd name="connsiteY36" fmla="*/ 348556 h 1941773"/>
              <a:gd name="connsiteX37" fmla="*/ 12192000 w 12192148"/>
              <a:gd name="connsiteY37" fmla="*/ 348556 h 1941773"/>
              <a:gd name="connsiteX38" fmla="*/ 12192000 w 12192148"/>
              <a:gd name="connsiteY38" fmla="*/ 1754103 h 1941773"/>
              <a:gd name="connsiteX39" fmla="*/ 12192000 w 12192148"/>
              <a:gd name="connsiteY39" fmla="*/ 1896676 h 1941773"/>
              <a:gd name="connsiteX40" fmla="*/ 12192148 w 12192148"/>
              <a:gd name="connsiteY40" fmla="*/ 1896676 h 1941773"/>
              <a:gd name="connsiteX41" fmla="*/ 12192148 w 12192148"/>
              <a:gd name="connsiteY41" fmla="*/ 1941773 h 1941773"/>
              <a:gd name="connsiteX42" fmla="*/ 0 w 12192148"/>
              <a:gd name="connsiteY42" fmla="*/ 1941773 h 1941773"/>
              <a:gd name="connsiteX43" fmla="*/ 0 w 12192148"/>
              <a:gd name="connsiteY43" fmla="*/ 1896676 h 1941773"/>
              <a:gd name="connsiteX44" fmla="*/ 0 w 12192148"/>
              <a:gd name="connsiteY44" fmla="*/ 1573784 h 1941773"/>
              <a:gd name="connsiteX45" fmla="*/ 112847 w 12192148"/>
              <a:gd name="connsiteY45" fmla="*/ 1573784 h 1941773"/>
              <a:gd name="connsiteX46" fmla="*/ 293106 w 12192148"/>
              <a:gd name="connsiteY46" fmla="*/ 1573784 h 1941773"/>
              <a:gd name="connsiteX47" fmla="*/ 293106 w 12192148"/>
              <a:gd name="connsiteY47" fmla="*/ 411930 h 1941773"/>
              <a:gd name="connsiteX48" fmla="*/ 655428 w 12192148"/>
              <a:gd name="connsiteY48" fmla="*/ 411930 h 1941773"/>
              <a:gd name="connsiteX49" fmla="*/ 655428 w 12192148"/>
              <a:gd name="connsiteY49" fmla="*/ 1373100 h 1941773"/>
              <a:gd name="connsiteX50" fmla="*/ 791956 w 12192148"/>
              <a:gd name="connsiteY50" fmla="*/ 1188260 h 1941773"/>
              <a:gd name="connsiteX51" fmla="*/ 954739 w 12192148"/>
              <a:gd name="connsiteY51" fmla="*/ 1399506 h 1941773"/>
              <a:gd name="connsiteX52" fmla="*/ 1101768 w 12192148"/>
              <a:gd name="connsiteY52" fmla="*/ 1188260 h 1941773"/>
              <a:gd name="connsiteX53" fmla="*/ 1264551 w 12192148"/>
              <a:gd name="connsiteY53" fmla="*/ 1399506 h 1941773"/>
              <a:gd name="connsiteX54" fmla="*/ 1411580 w 12192148"/>
              <a:gd name="connsiteY54" fmla="*/ 1188260 h 1941773"/>
              <a:gd name="connsiteX55" fmla="*/ 1574363 w 12192148"/>
              <a:gd name="connsiteY55" fmla="*/ 1399506 h 1941773"/>
              <a:gd name="connsiteX56" fmla="*/ 1574363 w 12192148"/>
              <a:gd name="connsiteY56" fmla="*/ 1447036 h 1941773"/>
              <a:gd name="connsiteX57" fmla="*/ 1721393 w 12192148"/>
              <a:gd name="connsiteY57" fmla="*/ 1447036 h 1941773"/>
              <a:gd name="connsiteX58" fmla="*/ 1721393 w 12192148"/>
              <a:gd name="connsiteY58" fmla="*/ 1299164 h 1941773"/>
              <a:gd name="connsiteX59" fmla="*/ 1537606 w 12192148"/>
              <a:gd name="connsiteY59" fmla="*/ 1072074 h 1941773"/>
              <a:gd name="connsiteX60" fmla="*/ 1721393 w 12192148"/>
              <a:gd name="connsiteY60" fmla="*/ 844985 h 1941773"/>
              <a:gd name="connsiteX61" fmla="*/ 1721393 w 12192148"/>
              <a:gd name="connsiteY61" fmla="*/ 586208 h 1941773"/>
              <a:gd name="connsiteX62" fmla="*/ 1815912 w 12192148"/>
              <a:gd name="connsiteY62" fmla="*/ 586208 h 1941773"/>
              <a:gd name="connsiteX63" fmla="*/ 1815912 w 12192148"/>
              <a:gd name="connsiteY63" fmla="*/ 844985 h 1941773"/>
              <a:gd name="connsiteX64" fmla="*/ 1999699 w 12192148"/>
              <a:gd name="connsiteY64" fmla="*/ 1072074 h 1941773"/>
              <a:gd name="connsiteX65" fmla="*/ 1815912 w 12192148"/>
              <a:gd name="connsiteY65" fmla="*/ 1299164 h 1941773"/>
              <a:gd name="connsiteX66" fmla="*/ 1815912 w 12192148"/>
              <a:gd name="connsiteY66" fmla="*/ 1447036 h 1941773"/>
              <a:gd name="connsiteX67" fmla="*/ 1941937 w 12192148"/>
              <a:gd name="connsiteY67" fmla="*/ 1447036 h 1941773"/>
              <a:gd name="connsiteX68" fmla="*/ 1941937 w 12192148"/>
              <a:gd name="connsiteY68" fmla="*/ 1293883 h 1941773"/>
              <a:gd name="connsiteX69" fmla="*/ 2099469 w 12192148"/>
              <a:gd name="connsiteY69" fmla="*/ 1293883 h 1941773"/>
              <a:gd name="connsiteX70" fmla="*/ 2099469 w 12192148"/>
              <a:gd name="connsiteY70" fmla="*/ 1093199 h 1941773"/>
              <a:gd name="connsiteX71" fmla="*/ 2440788 w 12192148"/>
              <a:gd name="connsiteY71" fmla="*/ 1093199 h 1941773"/>
              <a:gd name="connsiteX72" fmla="*/ 2440788 w 12192148"/>
              <a:gd name="connsiteY72" fmla="*/ 517553 h 1941773"/>
              <a:gd name="connsiteX73" fmla="*/ 2897630 w 12192148"/>
              <a:gd name="connsiteY73" fmla="*/ 517553 h 1941773"/>
              <a:gd name="connsiteX74" fmla="*/ 2897630 w 12192148"/>
              <a:gd name="connsiteY74" fmla="*/ 1103761 h 1941773"/>
              <a:gd name="connsiteX75" fmla="*/ 3364974 w 12192148"/>
              <a:gd name="connsiteY75" fmla="*/ 1103761 h 1941773"/>
              <a:gd name="connsiteX76" fmla="*/ 3364974 w 12192148"/>
              <a:gd name="connsiteY76" fmla="*/ 739362 h 1941773"/>
              <a:gd name="connsiteX77" fmla="*/ 3879577 w 12192148"/>
              <a:gd name="connsiteY77" fmla="*/ 739362 h 1941773"/>
              <a:gd name="connsiteX78" fmla="*/ 3879577 w 12192148"/>
              <a:gd name="connsiteY78" fmla="*/ 1093199 h 1941773"/>
              <a:gd name="connsiteX79" fmla="*/ 4268157 w 12192148"/>
              <a:gd name="connsiteY79" fmla="*/ 1093199 h 1941773"/>
              <a:gd name="connsiteX80" fmla="*/ 4268157 w 12192148"/>
              <a:gd name="connsiteY80" fmla="*/ 924202 h 1941773"/>
              <a:gd name="connsiteX81" fmla="*/ 4530710 w 12192148"/>
              <a:gd name="connsiteY81" fmla="*/ 929483 h 1941773"/>
              <a:gd name="connsiteX82" fmla="*/ 4530710 w 12192148"/>
              <a:gd name="connsiteY82" fmla="*/ 781611 h 1941773"/>
              <a:gd name="connsiteX83" fmla="*/ 4798513 w 12192148"/>
              <a:gd name="connsiteY83" fmla="*/ 781611 h 1941773"/>
              <a:gd name="connsiteX84" fmla="*/ 4798513 w 12192148"/>
              <a:gd name="connsiteY84" fmla="*/ 918921 h 1941773"/>
              <a:gd name="connsiteX85" fmla="*/ 5055815 w 12192148"/>
              <a:gd name="connsiteY85" fmla="*/ 918921 h 1941773"/>
              <a:gd name="connsiteX86" fmla="*/ 5055815 w 12192148"/>
              <a:gd name="connsiteY86" fmla="*/ 765768 h 1941773"/>
              <a:gd name="connsiteX87" fmla="*/ 5307865 w 12192148"/>
              <a:gd name="connsiteY87" fmla="*/ 771049 h 1941773"/>
              <a:gd name="connsiteX88" fmla="*/ 5307865 w 12192148"/>
              <a:gd name="connsiteY88" fmla="*/ 0 h 1941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12192148" h="1941773">
                <a:moveTo>
                  <a:pt x="5307865" y="0"/>
                </a:moveTo>
                <a:cubicBezTo>
                  <a:pt x="5307865" y="0"/>
                  <a:pt x="5307865" y="0"/>
                  <a:pt x="5817217" y="0"/>
                </a:cubicBezTo>
                <a:cubicBezTo>
                  <a:pt x="5817217" y="0"/>
                  <a:pt x="5817217" y="0"/>
                  <a:pt x="5817217" y="697113"/>
                </a:cubicBezTo>
                <a:cubicBezTo>
                  <a:pt x="5817217" y="697113"/>
                  <a:pt x="5817217" y="697113"/>
                  <a:pt x="6190042" y="697113"/>
                </a:cubicBezTo>
                <a:cubicBezTo>
                  <a:pt x="6190042" y="697113"/>
                  <a:pt x="6190042" y="697113"/>
                  <a:pt x="6190042" y="1325570"/>
                </a:cubicBezTo>
                <a:cubicBezTo>
                  <a:pt x="6190042" y="1325570"/>
                  <a:pt x="6190042" y="1325570"/>
                  <a:pt x="6489353" y="1325570"/>
                </a:cubicBezTo>
                <a:cubicBezTo>
                  <a:pt x="6489353" y="1325570"/>
                  <a:pt x="6489353" y="1325570"/>
                  <a:pt x="6489353" y="1114324"/>
                </a:cubicBezTo>
                <a:cubicBezTo>
                  <a:pt x="6489353" y="1114324"/>
                  <a:pt x="6489353" y="1114324"/>
                  <a:pt x="6898935" y="1114324"/>
                </a:cubicBezTo>
                <a:cubicBezTo>
                  <a:pt x="6898935" y="1114324"/>
                  <a:pt x="6898935" y="1114324"/>
                  <a:pt x="6898935" y="348556"/>
                </a:cubicBezTo>
                <a:cubicBezTo>
                  <a:pt x="6898935" y="348556"/>
                  <a:pt x="6898935" y="348556"/>
                  <a:pt x="7219249" y="348556"/>
                </a:cubicBezTo>
                <a:cubicBezTo>
                  <a:pt x="7219249" y="348556"/>
                  <a:pt x="7219249" y="348556"/>
                  <a:pt x="7219249" y="1093199"/>
                </a:cubicBezTo>
                <a:cubicBezTo>
                  <a:pt x="7219249" y="1093199"/>
                  <a:pt x="7219249" y="1093199"/>
                  <a:pt x="7413539" y="1093199"/>
                </a:cubicBezTo>
                <a:cubicBezTo>
                  <a:pt x="7413539" y="1093199"/>
                  <a:pt x="7413539" y="1093199"/>
                  <a:pt x="7413539" y="517553"/>
                </a:cubicBezTo>
                <a:cubicBezTo>
                  <a:pt x="7413539" y="517553"/>
                  <a:pt x="7413539" y="517553"/>
                  <a:pt x="7875631" y="517553"/>
                </a:cubicBezTo>
                <a:cubicBezTo>
                  <a:pt x="7875631" y="517553"/>
                  <a:pt x="7875631" y="517553"/>
                  <a:pt x="7875631" y="1103761"/>
                </a:cubicBezTo>
                <a:cubicBezTo>
                  <a:pt x="7875631" y="1103761"/>
                  <a:pt x="7875631" y="1103761"/>
                  <a:pt x="8342975" y="1103761"/>
                </a:cubicBezTo>
                <a:cubicBezTo>
                  <a:pt x="8342975" y="1103761"/>
                  <a:pt x="8342975" y="1103761"/>
                  <a:pt x="8342975" y="739362"/>
                </a:cubicBezTo>
                <a:cubicBezTo>
                  <a:pt x="8342975" y="739362"/>
                  <a:pt x="8342975" y="739362"/>
                  <a:pt x="8852328" y="739362"/>
                </a:cubicBezTo>
                <a:cubicBezTo>
                  <a:pt x="8852328" y="739362"/>
                  <a:pt x="8852328" y="739362"/>
                  <a:pt x="8852328" y="1093199"/>
                </a:cubicBezTo>
                <a:cubicBezTo>
                  <a:pt x="8852328" y="1093199"/>
                  <a:pt x="8852328" y="1093199"/>
                  <a:pt x="9240906" y="1093199"/>
                </a:cubicBezTo>
                <a:cubicBezTo>
                  <a:pt x="9240906" y="1093199"/>
                  <a:pt x="9240906" y="1093199"/>
                  <a:pt x="9240906" y="924202"/>
                </a:cubicBezTo>
                <a:cubicBezTo>
                  <a:pt x="9240906" y="924202"/>
                  <a:pt x="9240906" y="924202"/>
                  <a:pt x="9503459" y="929483"/>
                </a:cubicBezTo>
                <a:cubicBezTo>
                  <a:pt x="9503459" y="929483"/>
                  <a:pt x="9503459" y="929483"/>
                  <a:pt x="9503459" y="781611"/>
                </a:cubicBezTo>
                <a:cubicBezTo>
                  <a:pt x="9503459" y="781611"/>
                  <a:pt x="9503459" y="781611"/>
                  <a:pt x="9771263" y="781611"/>
                </a:cubicBezTo>
                <a:cubicBezTo>
                  <a:pt x="9771263" y="781611"/>
                  <a:pt x="9771263" y="781611"/>
                  <a:pt x="9771263" y="918921"/>
                </a:cubicBezTo>
                <a:cubicBezTo>
                  <a:pt x="9771263" y="918921"/>
                  <a:pt x="9771263" y="918921"/>
                  <a:pt x="10028565" y="918921"/>
                </a:cubicBezTo>
                <a:cubicBezTo>
                  <a:pt x="10028565" y="918921"/>
                  <a:pt x="10028565" y="918921"/>
                  <a:pt x="10028565" y="765768"/>
                </a:cubicBezTo>
                <a:cubicBezTo>
                  <a:pt x="10028565" y="765768"/>
                  <a:pt x="10028565" y="765768"/>
                  <a:pt x="10280615" y="771049"/>
                </a:cubicBezTo>
                <a:cubicBezTo>
                  <a:pt x="10280615" y="771049"/>
                  <a:pt x="10280615" y="771049"/>
                  <a:pt x="10280615" y="190122"/>
                </a:cubicBezTo>
                <a:cubicBezTo>
                  <a:pt x="10280615" y="190122"/>
                  <a:pt x="10280615" y="190122"/>
                  <a:pt x="10789968" y="190122"/>
                </a:cubicBezTo>
                <a:cubicBezTo>
                  <a:pt x="10789968" y="190122"/>
                  <a:pt x="10789968" y="190122"/>
                  <a:pt x="10789968" y="697113"/>
                </a:cubicBezTo>
                <a:cubicBezTo>
                  <a:pt x="10789968" y="697113"/>
                  <a:pt x="10789968" y="697113"/>
                  <a:pt x="11168044" y="697113"/>
                </a:cubicBezTo>
                <a:cubicBezTo>
                  <a:pt x="11168044" y="697113"/>
                  <a:pt x="11168044" y="697113"/>
                  <a:pt x="11168044" y="1621315"/>
                </a:cubicBezTo>
                <a:cubicBezTo>
                  <a:pt x="11168044" y="1621315"/>
                  <a:pt x="11168044" y="1621315"/>
                  <a:pt x="11467354" y="1621315"/>
                </a:cubicBezTo>
                <a:cubicBezTo>
                  <a:pt x="11467354" y="1621315"/>
                  <a:pt x="11467354" y="1621315"/>
                  <a:pt x="11467354" y="1114324"/>
                </a:cubicBezTo>
                <a:cubicBezTo>
                  <a:pt x="11467354" y="1114324"/>
                  <a:pt x="11467354" y="1114324"/>
                  <a:pt x="11871686" y="1114324"/>
                </a:cubicBezTo>
                <a:cubicBezTo>
                  <a:pt x="11871686" y="1114324"/>
                  <a:pt x="11871686" y="1114324"/>
                  <a:pt x="11871686" y="348556"/>
                </a:cubicBezTo>
                <a:cubicBezTo>
                  <a:pt x="11871686" y="348556"/>
                  <a:pt x="11871686" y="348556"/>
                  <a:pt x="12192000" y="348556"/>
                </a:cubicBezTo>
                <a:cubicBezTo>
                  <a:pt x="12192000" y="348556"/>
                  <a:pt x="12192000" y="348556"/>
                  <a:pt x="12192000" y="1754103"/>
                </a:cubicBezTo>
                <a:lnTo>
                  <a:pt x="12192000" y="1896676"/>
                </a:lnTo>
                <a:lnTo>
                  <a:pt x="12192148" y="1896676"/>
                </a:lnTo>
                <a:lnTo>
                  <a:pt x="12192148" y="1941773"/>
                </a:lnTo>
                <a:lnTo>
                  <a:pt x="0" y="1941773"/>
                </a:lnTo>
                <a:lnTo>
                  <a:pt x="0" y="1896676"/>
                </a:lnTo>
                <a:lnTo>
                  <a:pt x="0" y="1573784"/>
                </a:lnTo>
                <a:lnTo>
                  <a:pt x="112847" y="1573784"/>
                </a:lnTo>
                <a:cubicBezTo>
                  <a:pt x="165111" y="1573784"/>
                  <a:pt x="224842" y="1573784"/>
                  <a:pt x="293106" y="1573784"/>
                </a:cubicBezTo>
                <a:cubicBezTo>
                  <a:pt x="293106" y="1573784"/>
                  <a:pt x="293106" y="1573784"/>
                  <a:pt x="293106" y="411930"/>
                </a:cubicBezTo>
                <a:cubicBezTo>
                  <a:pt x="293106" y="411930"/>
                  <a:pt x="293106" y="411930"/>
                  <a:pt x="655428" y="411930"/>
                </a:cubicBezTo>
                <a:cubicBezTo>
                  <a:pt x="655428" y="411930"/>
                  <a:pt x="655428" y="411930"/>
                  <a:pt x="655428" y="1373100"/>
                </a:cubicBezTo>
                <a:cubicBezTo>
                  <a:pt x="676433" y="1315008"/>
                  <a:pt x="734194" y="1188260"/>
                  <a:pt x="791956" y="1188260"/>
                </a:cubicBezTo>
                <a:cubicBezTo>
                  <a:pt x="875973" y="1188260"/>
                  <a:pt x="954739" y="1399506"/>
                  <a:pt x="954739" y="1399506"/>
                </a:cubicBezTo>
                <a:cubicBezTo>
                  <a:pt x="954739" y="1399506"/>
                  <a:pt x="1023002" y="1188260"/>
                  <a:pt x="1101768" y="1188260"/>
                </a:cubicBezTo>
                <a:cubicBezTo>
                  <a:pt x="1180534" y="1188260"/>
                  <a:pt x="1264551" y="1399506"/>
                  <a:pt x="1264551" y="1399506"/>
                </a:cubicBezTo>
                <a:cubicBezTo>
                  <a:pt x="1264551" y="1399506"/>
                  <a:pt x="1332815" y="1188260"/>
                  <a:pt x="1411580" y="1188260"/>
                </a:cubicBezTo>
                <a:cubicBezTo>
                  <a:pt x="1490347" y="1188260"/>
                  <a:pt x="1574363" y="1399506"/>
                  <a:pt x="1574363" y="1399506"/>
                </a:cubicBezTo>
                <a:cubicBezTo>
                  <a:pt x="1574363" y="1399506"/>
                  <a:pt x="1574363" y="1399506"/>
                  <a:pt x="1574363" y="1447036"/>
                </a:cubicBezTo>
                <a:cubicBezTo>
                  <a:pt x="1574363" y="1447036"/>
                  <a:pt x="1574363" y="1447036"/>
                  <a:pt x="1721393" y="1447036"/>
                </a:cubicBezTo>
                <a:cubicBezTo>
                  <a:pt x="1721393" y="1447036"/>
                  <a:pt x="1721393" y="1447036"/>
                  <a:pt x="1721393" y="1299164"/>
                </a:cubicBezTo>
                <a:cubicBezTo>
                  <a:pt x="1616372" y="1278040"/>
                  <a:pt x="1537606" y="1182979"/>
                  <a:pt x="1537606" y="1072074"/>
                </a:cubicBezTo>
                <a:cubicBezTo>
                  <a:pt x="1537606" y="961170"/>
                  <a:pt x="1616372" y="866110"/>
                  <a:pt x="1721393" y="844985"/>
                </a:cubicBezTo>
                <a:cubicBezTo>
                  <a:pt x="1721393" y="844985"/>
                  <a:pt x="1721393" y="844985"/>
                  <a:pt x="1721393" y="586208"/>
                </a:cubicBezTo>
                <a:cubicBezTo>
                  <a:pt x="1721393" y="586208"/>
                  <a:pt x="1721393" y="586208"/>
                  <a:pt x="1815912" y="586208"/>
                </a:cubicBezTo>
                <a:cubicBezTo>
                  <a:pt x="1815912" y="586208"/>
                  <a:pt x="1815912" y="586208"/>
                  <a:pt x="1815912" y="844985"/>
                </a:cubicBezTo>
                <a:cubicBezTo>
                  <a:pt x="1920933" y="866110"/>
                  <a:pt x="1999699" y="961170"/>
                  <a:pt x="1999699" y="1072074"/>
                </a:cubicBezTo>
                <a:cubicBezTo>
                  <a:pt x="1999699" y="1188260"/>
                  <a:pt x="1920933" y="1278040"/>
                  <a:pt x="1815912" y="1299164"/>
                </a:cubicBezTo>
                <a:cubicBezTo>
                  <a:pt x="1815912" y="1299164"/>
                  <a:pt x="1815912" y="1299164"/>
                  <a:pt x="1815912" y="1447036"/>
                </a:cubicBezTo>
                <a:cubicBezTo>
                  <a:pt x="1815912" y="1447036"/>
                  <a:pt x="1815912" y="1447036"/>
                  <a:pt x="1941937" y="1447036"/>
                </a:cubicBezTo>
                <a:cubicBezTo>
                  <a:pt x="1941937" y="1447036"/>
                  <a:pt x="1941937" y="1447036"/>
                  <a:pt x="1941937" y="1293883"/>
                </a:cubicBezTo>
                <a:cubicBezTo>
                  <a:pt x="1941937" y="1293883"/>
                  <a:pt x="1941937" y="1293883"/>
                  <a:pt x="2099469" y="1293883"/>
                </a:cubicBezTo>
                <a:cubicBezTo>
                  <a:pt x="2099469" y="1293883"/>
                  <a:pt x="2099469" y="1293883"/>
                  <a:pt x="2099469" y="1093199"/>
                </a:cubicBezTo>
                <a:cubicBezTo>
                  <a:pt x="2099469" y="1093199"/>
                  <a:pt x="2099469" y="1093199"/>
                  <a:pt x="2440788" y="1093199"/>
                </a:cubicBezTo>
                <a:cubicBezTo>
                  <a:pt x="2440788" y="1093199"/>
                  <a:pt x="2440788" y="1093199"/>
                  <a:pt x="2440788" y="517553"/>
                </a:cubicBezTo>
                <a:cubicBezTo>
                  <a:pt x="2440788" y="517553"/>
                  <a:pt x="2440788" y="517553"/>
                  <a:pt x="2897630" y="517553"/>
                </a:cubicBezTo>
                <a:cubicBezTo>
                  <a:pt x="2897630" y="517553"/>
                  <a:pt x="2897630" y="517553"/>
                  <a:pt x="2897630" y="1103761"/>
                </a:cubicBezTo>
                <a:cubicBezTo>
                  <a:pt x="2897630" y="1103761"/>
                  <a:pt x="2897630" y="1103761"/>
                  <a:pt x="3364974" y="1103761"/>
                </a:cubicBezTo>
                <a:cubicBezTo>
                  <a:pt x="3364974" y="1103761"/>
                  <a:pt x="3364974" y="1103761"/>
                  <a:pt x="3364974" y="739362"/>
                </a:cubicBezTo>
                <a:cubicBezTo>
                  <a:pt x="3364974" y="739362"/>
                  <a:pt x="3364974" y="739362"/>
                  <a:pt x="3879577" y="739362"/>
                </a:cubicBezTo>
                <a:cubicBezTo>
                  <a:pt x="3879577" y="739362"/>
                  <a:pt x="3879577" y="739362"/>
                  <a:pt x="3879577" y="1093199"/>
                </a:cubicBezTo>
                <a:cubicBezTo>
                  <a:pt x="3879577" y="1093199"/>
                  <a:pt x="3879577" y="1093199"/>
                  <a:pt x="4268157" y="1093199"/>
                </a:cubicBezTo>
                <a:cubicBezTo>
                  <a:pt x="4268157" y="1093199"/>
                  <a:pt x="4268157" y="1093199"/>
                  <a:pt x="4268157" y="924202"/>
                </a:cubicBezTo>
                <a:cubicBezTo>
                  <a:pt x="4268157" y="924202"/>
                  <a:pt x="4268157" y="924202"/>
                  <a:pt x="4530710" y="929483"/>
                </a:cubicBezTo>
                <a:cubicBezTo>
                  <a:pt x="4530710" y="929483"/>
                  <a:pt x="4530710" y="929483"/>
                  <a:pt x="4530710" y="781611"/>
                </a:cubicBezTo>
                <a:cubicBezTo>
                  <a:pt x="4530710" y="781611"/>
                  <a:pt x="4530710" y="781611"/>
                  <a:pt x="4798513" y="781611"/>
                </a:cubicBezTo>
                <a:cubicBezTo>
                  <a:pt x="4798513" y="781611"/>
                  <a:pt x="4798513" y="781611"/>
                  <a:pt x="4798513" y="918921"/>
                </a:cubicBezTo>
                <a:cubicBezTo>
                  <a:pt x="4798513" y="918921"/>
                  <a:pt x="4798513" y="918921"/>
                  <a:pt x="5055815" y="918921"/>
                </a:cubicBezTo>
                <a:cubicBezTo>
                  <a:pt x="5055815" y="918921"/>
                  <a:pt x="5055815" y="918921"/>
                  <a:pt x="5055815" y="765768"/>
                </a:cubicBezTo>
                <a:cubicBezTo>
                  <a:pt x="5055815" y="765768"/>
                  <a:pt x="5055815" y="765768"/>
                  <a:pt x="5307865" y="771049"/>
                </a:cubicBezTo>
                <a:cubicBezTo>
                  <a:pt x="5307865" y="771049"/>
                  <a:pt x="5307865" y="771049"/>
                  <a:pt x="5307865"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nvGrpSpPr>
          <p:cNvPr id="5" name="Group 4">
            <a:extLst>
              <a:ext uri="{FF2B5EF4-FFF2-40B4-BE49-F238E27FC236}">
                <a16:creationId xmlns:a16="http://schemas.microsoft.com/office/drawing/2014/main" id="{029F2C31-A750-8D47-834B-8490CDF07181}"/>
              </a:ext>
            </a:extLst>
          </p:cNvPr>
          <p:cNvGrpSpPr/>
          <p:nvPr/>
        </p:nvGrpSpPr>
        <p:grpSpPr>
          <a:xfrm>
            <a:off x="4975091" y="1483555"/>
            <a:ext cx="6319442" cy="4615794"/>
            <a:chOff x="4975091" y="1483555"/>
            <a:chExt cx="6319442" cy="4615794"/>
          </a:xfrm>
        </p:grpSpPr>
        <p:grpSp>
          <p:nvGrpSpPr>
            <p:cNvPr id="170" name="Group 169">
              <a:extLst>
                <a:ext uri="{FF2B5EF4-FFF2-40B4-BE49-F238E27FC236}">
                  <a16:creationId xmlns:a16="http://schemas.microsoft.com/office/drawing/2014/main" id="{5ED16C2A-3E09-2249-AAE8-CDB5D71584C2}"/>
                </a:ext>
              </a:extLst>
            </p:cNvPr>
            <p:cNvGrpSpPr/>
            <p:nvPr/>
          </p:nvGrpSpPr>
          <p:grpSpPr>
            <a:xfrm>
              <a:off x="4975091" y="1483555"/>
              <a:ext cx="5632978" cy="528817"/>
              <a:chOff x="5071769" y="1854970"/>
              <a:chExt cx="5632978" cy="587027"/>
            </a:xfrm>
          </p:grpSpPr>
          <p:sp>
            <p:nvSpPr>
              <p:cNvPr id="171" name="TextBox 170">
                <a:extLst>
                  <a:ext uri="{FF2B5EF4-FFF2-40B4-BE49-F238E27FC236}">
                    <a16:creationId xmlns:a16="http://schemas.microsoft.com/office/drawing/2014/main" id="{31E0AC0C-3A70-D74E-92A9-1D3F3D3A2C0C}"/>
                  </a:ext>
                </a:extLst>
              </p:cNvPr>
              <p:cNvSpPr txBox="1"/>
              <p:nvPr/>
            </p:nvSpPr>
            <p:spPr>
              <a:xfrm>
                <a:off x="6197055" y="1905271"/>
                <a:ext cx="4507692" cy="444152"/>
              </a:xfrm>
              <a:prstGeom prst="rect">
                <a:avLst/>
              </a:prstGeom>
              <a:noFill/>
            </p:spPr>
            <p:txBody>
              <a:bodyPr wrap="square" lIns="108000" rIns="108000" rtlCol="0">
                <a:spAutoFit/>
              </a:bodyPr>
              <a:lstStyle/>
              <a:p>
                <a:r>
                  <a:rPr lang="en-US" altLang="ko-KR" sz="2000" b="1" dirty="0">
                    <a:solidFill>
                      <a:schemeClr val="tx1">
                        <a:lumMod val="85000"/>
                        <a:lumOff val="15000"/>
                      </a:schemeClr>
                    </a:solidFill>
                    <a:cs typeface="Arial" pitchFamily="34" charset="0"/>
                  </a:rPr>
                  <a:t>Research Background</a:t>
                </a:r>
                <a:endParaRPr lang="ko-KR" altLang="en-US" sz="2000" b="1" dirty="0">
                  <a:solidFill>
                    <a:schemeClr val="tx1">
                      <a:lumMod val="85000"/>
                      <a:lumOff val="15000"/>
                    </a:schemeClr>
                  </a:solidFill>
                  <a:cs typeface="Arial" pitchFamily="34" charset="0"/>
                </a:endParaRPr>
              </a:p>
            </p:txBody>
          </p:sp>
          <p:sp>
            <p:nvSpPr>
              <p:cNvPr id="172" name="TextBox 171">
                <a:extLst>
                  <a:ext uri="{FF2B5EF4-FFF2-40B4-BE49-F238E27FC236}">
                    <a16:creationId xmlns:a16="http://schemas.microsoft.com/office/drawing/2014/main" id="{062ED6D0-961B-B94E-9B28-94A399F015FD}"/>
                  </a:ext>
                </a:extLst>
              </p:cNvPr>
              <p:cNvSpPr txBox="1"/>
              <p:nvPr/>
            </p:nvSpPr>
            <p:spPr>
              <a:xfrm>
                <a:off x="5071769" y="1854970"/>
                <a:ext cx="1077420" cy="587027"/>
              </a:xfrm>
              <a:prstGeom prst="rect">
                <a:avLst/>
              </a:prstGeom>
              <a:noFill/>
            </p:spPr>
            <p:txBody>
              <a:bodyPr wrap="square" lIns="108000" rIns="108000" rtlCol="0">
                <a:spAutoFit/>
              </a:bodyPr>
              <a:lstStyle/>
              <a:p>
                <a:pPr algn="r"/>
                <a:r>
                  <a:rPr lang="en-US" altLang="ko-KR" sz="3600" b="1" dirty="0">
                    <a:solidFill>
                      <a:schemeClr val="tx1">
                        <a:lumMod val="85000"/>
                        <a:lumOff val="15000"/>
                      </a:schemeClr>
                    </a:solidFill>
                    <a:cs typeface="Arial" pitchFamily="34" charset="0"/>
                  </a:rPr>
                  <a:t>01</a:t>
                </a:r>
              </a:p>
            </p:txBody>
          </p:sp>
        </p:grpSp>
        <p:grpSp>
          <p:nvGrpSpPr>
            <p:cNvPr id="173" name="Group 172">
              <a:extLst>
                <a:ext uri="{FF2B5EF4-FFF2-40B4-BE49-F238E27FC236}">
                  <a16:creationId xmlns:a16="http://schemas.microsoft.com/office/drawing/2014/main" id="{56A2F9C5-F9E4-4046-882F-E41AF53E1E15}"/>
                </a:ext>
              </a:extLst>
            </p:cNvPr>
            <p:cNvGrpSpPr/>
            <p:nvPr/>
          </p:nvGrpSpPr>
          <p:grpSpPr>
            <a:xfrm>
              <a:off x="5027404" y="2241932"/>
              <a:ext cx="5335900" cy="213402"/>
              <a:chOff x="5071769" y="1854970"/>
              <a:chExt cx="5632978" cy="717476"/>
            </a:xfrm>
          </p:grpSpPr>
          <p:sp>
            <p:nvSpPr>
              <p:cNvPr id="174" name="TextBox 173">
                <a:extLst>
                  <a:ext uri="{FF2B5EF4-FFF2-40B4-BE49-F238E27FC236}">
                    <a16:creationId xmlns:a16="http://schemas.microsoft.com/office/drawing/2014/main" id="{537347B1-B988-5C40-80B8-1633B3C86035}"/>
                  </a:ext>
                </a:extLst>
              </p:cNvPr>
              <p:cNvSpPr txBox="1"/>
              <p:nvPr/>
            </p:nvSpPr>
            <p:spPr>
              <a:xfrm>
                <a:off x="6197055" y="1905271"/>
                <a:ext cx="4507692" cy="444153"/>
              </a:xfrm>
              <a:prstGeom prst="rect">
                <a:avLst/>
              </a:prstGeom>
              <a:noFill/>
            </p:spPr>
            <p:txBody>
              <a:bodyPr wrap="square" lIns="108000" rIns="108000" rtlCol="0">
                <a:spAutoFit/>
              </a:bodyPr>
              <a:lstStyle/>
              <a:p>
                <a:r>
                  <a:rPr lang="en-US" altLang="ko-KR" sz="2000" b="1" dirty="0">
                    <a:solidFill>
                      <a:schemeClr val="tx1">
                        <a:lumMod val="85000"/>
                        <a:lumOff val="15000"/>
                      </a:schemeClr>
                    </a:solidFill>
                    <a:cs typeface="Arial" pitchFamily="34" charset="0"/>
                  </a:rPr>
                  <a:t>Research Aims and Objectives</a:t>
                </a:r>
                <a:endParaRPr lang="ko-KR" altLang="en-US" sz="2000" b="1" dirty="0">
                  <a:solidFill>
                    <a:schemeClr val="tx1">
                      <a:lumMod val="85000"/>
                      <a:lumOff val="15000"/>
                    </a:schemeClr>
                  </a:solidFill>
                  <a:cs typeface="Arial" pitchFamily="34" charset="0"/>
                </a:endParaRPr>
              </a:p>
            </p:txBody>
          </p:sp>
          <p:sp>
            <p:nvSpPr>
              <p:cNvPr id="175" name="TextBox 174">
                <a:extLst>
                  <a:ext uri="{FF2B5EF4-FFF2-40B4-BE49-F238E27FC236}">
                    <a16:creationId xmlns:a16="http://schemas.microsoft.com/office/drawing/2014/main" id="{2036D708-1F02-2C45-8E81-01665B29B997}"/>
                  </a:ext>
                </a:extLst>
              </p:cNvPr>
              <p:cNvSpPr txBox="1"/>
              <p:nvPr/>
            </p:nvSpPr>
            <p:spPr>
              <a:xfrm>
                <a:off x="5071769" y="1854970"/>
                <a:ext cx="1077420" cy="717476"/>
              </a:xfrm>
              <a:prstGeom prst="rect">
                <a:avLst/>
              </a:prstGeom>
              <a:noFill/>
            </p:spPr>
            <p:txBody>
              <a:bodyPr wrap="square" lIns="108000" rIns="108000" rtlCol="0">
                <a:spAutoFit/>
              </a:bodyPr>
              <a:lstStyle/>
              <a:p>
                <a:pPr algn="r"/>
                <a:r>
                  <a:rPr lang="en-US" altLang="ko-KR" sz="3600" b="1" dirty="0">
                    <a:solidFill>
                      <a:srgbClr val="F27900"/>
                    </a:solidFill>
                    <a:cs typeface="Arial" pitchFamily="34" charset="0"/>
                  </a:rPr>
                  <a:t>02</a:t>
                </a:r>
              </a:p>
            </p:txBody>
          </p:sp>
        </p:grpSp>
        <p:grpSp>
          <p:nvGrpSpPr>
            <p:cNvPr id="176" name="Group 175">
              <a:extLst>
                <a:ext uri="{FF2B5EF4-FFF2-40B4-BE49-F238E27FC236}">
                  <a16:creationId xmlns:a16="http://schemas.microsoft.com/office/drawing/2014/main" id="{BF44F351-9434-564B-BC0D-617959F5738E}"/>
                </a:ext>
              </a:extLst>
            </p:cNvPr>
            <p:cNvGrpSpPr/>
            <p:nvPr/>
          </p:nvGrpSpPr>
          <p:grpSpPr>
            <a:xfrm>
              <a:off x="4992025" y="2918656"/>
              <a:ext cx="6302508" cy="112411"/>
              <a:chOff x="5071769" y="1854970"/>
              <a:chExt cx="6302508" cy="717476"/>
            </a:xfrm>
          </p:grpSpPr>
          <p:sp>
            <p:nvSpPr>
              <p:cNvPr id="177" name="TextBox 176">
                <a:extLst>
                  <a:ext uri="{FF2B5EF4-FFF2-40B4-BE49-F238E27FC236}">
                    <a16:creationId xmlns:a16="http://schemas.microsoft.com/office/drawing/2014/main" id="{CBBF008B-5BAB-B148-9B7C-C069A6665C14}"/>
                  </a:ext>
                </a:extLst>
              </p:cNvPr>
              <p:cNvSpPr txBox="1"/>
              <p:nvPr/>
            </p:nvSpPr>
            <p:spPr>
              <a:xfrm>
                <a:off x="6197054" y="1905271"/>
                <a:ext cx="5177223" cy="444152"/>
              </a:xfrm>
              <a:prstGeom prst="rect">
                <a:avLst/>
              </a:prstGeom>
              <a:noFill/>
            </p:spPr>
            <p:txBody>
              <a:bodyPr wrap="square" lIns="108000" rIns="108000" rtlCol="0">
                <a:spAutoFit/>
              </a:bodyPr>
              <a:lstStyle/>
              <a:p>
                <a:r>
                  <a:rPr lang="en-US" altLang="ko-KR" sz="2000" b="1" dirty="0">
                    <a:solidFill>
                      <a:schemeClr val="tx1">
                        <a:lumMod val="85000"/>
                        <a:lumOff val="15000"/>
                      </a:schemeClr>
                    </a:solidFill>
                    <a:cs typeface="Arial" pitchFamily="34" charset="0"/>
                  </a:rPr>
                  <a:t>Literature Review and Research Gap</a:t>
                </a:r>
                <a:endParaRPr lang="ko-KR" altLang="en-US" sz="2000" b="1" dirty="0">
                  <a:solidFill>
                    <a:schemeClr val="tx1">
                      <a:lumMod val="85000"/>
                      <a:lumOff val="15000"/>
                    </a:schemeClr>
                  </a:solidFill>
                  <a:cs typeface="Arial" pitchFamily="34" charset="0"/>
                </a:endParaRPr>
              </a:p>
            </p:txBody>
          </p:sp>
          <p:sp>
            <p:nvSpPr>
              <p:cNvPr id="178" name="TextBox 177">
                <a:extLst>
                  <a:ext uri="{FF2B5EF4-FFF2-40B4-BE49-F238E27FC236}">
                    <a16:creationId xmlns:a16="http://schemas.microsoft.com/office/drawing/2014/main" id="{4756DAFA-FA1C-314E-B7BF-D1662326741E}"/>
                  </a:ext>
                </a:extLst>
              </p:cNvPr>
              <p:cNvSpPr txBox="1"/>
              <p:nvPr/>
            </p:nvSpPr>
            <p:spPr>
              <a:xfrm>
                <a:off x="5071769" y="1854970"/>
                <a:ext cx="1077420" cy="717476"/>
              </a:xfrm>
              <a:prstGeom prst="rect">
                <a:avLst/>
              </a:prstGeom>
              <a:noFill/>
            </p:spPr>
            <p:txBody>
              <a:bodyPr wrap="square" lIns="108000" rIns="108000" rtlCol="0">
                <a:spAutoFit/>
              </a:bodyPr>
              <a:lstStyle/>
              <a:p>
                <a:pPr algn="r"/>
                <a:r>
                  <a:rPr lang="en-US" altLang="ko-KR" sz="3600" b="1" dirty="0">
                    <a:solidFill>
                      <a:schemeClr val="tx1">
                        <a:lumMod val="85000"/>
                        <a:lumOff val="15000"/>
                      </a:schemeClr>
                    </a:solidFill>
                    <a:cs typeface="Arial" pitchFamily="34" charset="0"/>
                  </a:rPr>
                  <a:t>03</a:t>
                </a:r>
              </a:p>
            </p:txBody>
          </p:sp>
        </p:grpSp>
        <p:grpSp>
          <p:nvGrpSpPr>
            <p:cNvPr id="179" name="Group 178">
              <a:extLst>
                <a:ext uri="{FF2B5EF4-FFF2-40B4-BE49-F238E27FC236}">
                  <a16:creationId xmlns:a16="http://schemas.microsoft.com/office/drawing/2014/main" id="{F78AA212-FA58-9B4E-B374-DD2A9FDD0FC7}"/>
                </a:ext>
              </a:extLst>
            </p:cNvPr>
            <p:cNvGrpSpPr/>
            <p:nvPr/>
          </p:nvGrpSpPr>
          <p:grpSpPr>
            <a:xfrm>
              <a:off x="5024353" y="5453018"/>
              <a:ext cx="5632978" cy="646331"/>
              <a:chOff x="5071769" y="1854970"/>
              <a:chExt cx="5632978" cy="717476"/>
            </a:xfrm>
          </p:grpSpPr>
          <p:sp>
            <p:nvSpPr>
              <p:cNvPr id="180" name="TextBox 179">
                <a:extLst>
                  <a:ext uri="{FF2B5EF4-FFF2-40B4-BE49-F238E27FC236}">
                    <a16:creationId xmlns:a16="http://schemas.microsoft.com/office/drawing/2014/main" id="{9237C9C8-B04C-1045-8F4E-B2907A2CB3DF}"/>
                  </a:ext>
                </a:extLst>
              </p:cNvPr>
              <p:cNvSpPr txBox="1"/>
              <p:nvPr/>
            </p:nvSpPr>
            <p:spPr>
              <a:xfrm>
                <a:off x="6197055" y="1905271"/>
                <a:ext cx="4507692" cy="444152"/>
              </a:xfrm>
              <a:prstGeom prst="rect">
                <a:avLst/>
              </a:prstGeom>
              <a:noFill/>
            </p:spPr>
            <p:txBody>
              <a:bodyPr wrap="square" lIns="108000" rIns="108000" rtlCol="0">
                <a:spAutoFit/>
              </a:bodyPr>
              <a:lstStyle/>
              <a:p>
                <a:r>
                  <a:rPr lang="en-US" altLang="ko-KR" sz="2000" b="1" dirty="0">
                    <a:solidFill>
                      <a:schemeClr val="tx1">
                        <a:lumMod val="85000"/>
                        <a:lumOff val="15000"/>
                      </a:schemeClr>
                    </a:solidFill>
                    <a:cs typeface="Arial" pitchFamily="34" charset="0"/>
                  </a:rPr>
                  <a:t>Conclusion and Recommendations</a:t>
                </a:r>
                <a:endParaRPr lang="ko-KR" altLang="en-US" sz="2000" b="1" dirty="0">
                  <a:solidFill>
                    <a:schemeClr val="tx1">
                      <a:lumMod val="85000"/>
                      <a:lumOff val="15000"/>
                    </a:schemeClr>
                  </a:solidFill>
                  <a:cs typeface="Arial" pitchFamily="34" charset="0"/>
                </a:endParaRPr>
              </a:p>
            </p:txBody>
          </p:sp>
          <p:sp>
            <p:nvSpPr>
              <p:cNvPr id="181" name="TextBox 180">
                <a:extLst>
                  <a:ext uri="{FF2B5EF4-FFF2-40B4-BE49-F238E27FC236}">
                    <a16:creationId xmlns:a16="http://schemas.microsoft.com/office/drawing/2014/main" id="{120FAF31-810E-4E45-AEBF-94F1A8A2EF0D}"/>
                  </a:ext>
                </a:extLst>
              </p:cNvPr>
              <p:cNvSpPr txBox="1"/>
              <p:nvPr/>
            </p:nvSpPr>
            <p:spPr>
              <a:xfrm>
                <a:off x="5071769" y="1854970"/>
                <a:ext cx="1077420" cy="717476"/>
              </a:xfrm>
              <a:prstGeom prst="rect">
                <a:avLst/>
              </a:prstGeom>
              <a:noFill/>
            </p:spPr>
            <p:txBody>
              <a:bodyPr wrap="square" lIns="108000" rIns="108000" rtlCol="0">
                <a:spAutoFit/>
              </a:bodyPr>
              <a:lstStyle/>
              <a:p>
                <a:pPr algn="r"/>
                <a:r>
                  <a:rPr lang="en-US" altLang="ko-KR" sz="3600" b="1" dirty="0">
                    <a:solidFill>
                      <a:schemeClr val="tx1">
                        <a:lumMod val="85000"/>
                        <a:lumOff val="15000"/>
                      </a:schemeClr>
                    </a:solidFill>
                    <a:cs typeface="Arial" pitchFamily="34" charset="0"/>
                  </a:rPr>
                  <a:t>07</a:t>
                </a:r>
              </a:p>
            </p:txBody>
          </p:sp>
        </p:grpSp>
        <p:grpSp>
          <p:nvGrpSpPr>
            <p:cNvPr id="182" name="Group 181">
              <a:extLst>
                <a:ext uri="{FF2B5EF4-FFF2-40B4-BE49-F238E27FC236}">
                  <a16:creationId xmlns:a16="http://schemas.microsoft.com/office/drawing/2014/main" id="{2F7FD1B3-2828-D144-99D1-759DBC6445D8}"/>
                </a:ext>
              </a:extLst>
            </p:cNvPr>
            <p:cNvGrpSpPr/>
            <p:nvPr/>
          </p:nvGrpSpPr>
          <p:grpSpPr>
            <a:xfrm>
              <a:off x="5001260" y="3530830"/>
              <a:ext cx="5632978" cy="646331"/>
              <a:chOff x="5071769" y="1854970"/>
              <a:chExt cx="5632978" cy="717476"/>
            </a:xfrm>
          </p:grpSpPr>
          <p:sp>
            <p:nvSpPr>
              <p:cNvPr id="183" name="TextBox 182">
                <a:extLst>
                  <a:ext uri="{FF2B5EF4-FFF2-40B4-BE49-F238E27FC236}">
                    <a16:creationId xmlns:a16="http://schemas.microsoft.com/office/drawing/2014/main" id="{D748A34A-EE47-9742-8E2D-942289F61570}"/>
                  </a:ext>
                </a:extLst>
              </p:cNvPr>
              <p:cNvSpPr txBox="1"/>
              <p:nvPr/>
            </p:nvSpPr>
            <p:spPr>
              <a:xfrm>
                <a:off x="6197055" y="1905271"/>
                <a:ext cx="4507692" cy="444152"/>
              </a:xfrm>
              <a:prstGeom prst="rect">
                <a:avLst/>
              </a:prstGeom>
              <a:noFill/>
            </p:spPr>
            <p:txBody>
              <a:bodyPr wrap="square" lIns="108000" rIns="108000" rtlCol="0">
                <a:spAutoFit/>
              </a:bodyPr>
              <a:lstStyle/>
              <a:p>
                <a:r>
                  <a:rPr lang="en-GB" altLang="ko-KR" sz="2000" b="1" dirty="0">
                    <a:solidFill>
                      <a:schemeClr val="tx1">
                        <a:lumMod val="85000"/>
                        <a:lumOff val="15000"/>
                      </a:schemeClr>
                    </a:solidFill>
                    <a:cs typeface="Arial" pitchFamily="34" charset="0"/>
                  </a:rPr>
                  <a:t>Research Methodology</a:t>
                </a:r>
                <a:endParaRPr lang="ko-KR" altLang="en-US" sz="2000" b="1" dirty="0">
                  <a:solidFill>
                    <a:schemeClr val="tx1">
                      <a:lumMod val="85000"/>
                      <a:lumOff val="15000"/>
                    </a:schemeClr>
                  </a:solidFill>
                  <a:cs typeface="Arial" pitchFamily="34" charset="0"/>
                </a:endParaRPr>
              </a:p>
            </p:txBody>
          </p:sp>
          <p:sp>
            <p:nvSpPr>
              <p:cNvPr id="184" name="TextBox 183">
                <a:extLst>
                  <a:ext uri="{FF2B5EF4-FFF2-40B4-BE49-F238E27FC236}">
                    <a16:creationId xmlns:a16="http://schemas.microsoft.com/office/drawing/2014/main" id="{EA90F330-246A-AD4B-A8AE-6FF52E1B0A85}"/>
                  </a:ext>
                </a:extLst>
              </p:cNvPr>
              <p:cNvSpPr txBox="1"/>
              <p:nvPr/>
            </p:nvSpPr>
            <p:spPr>
              <a:xfrm>
                <a:off x="5071769" y="1854970"/>
                <a:ext cx="1077420" cy="717476"/>
              </a:xfrm>
              <a:prstGeom prst="rect">
                <a:avLst/>
              </a:prstGeom>
              <a:noFill/>
            </p:spPr>
            <p:txBody>
              <a:bodyPr wrap="square" lIns="108000" rIns="108000" rtlCol="0">
                <a:spAutoFit/>
              </a:bodyPr>
              <a:lstStyle/>
              <a:p>
                <a:pPr algn="r"/>
                <a:r>
                  <a:rPr lang="en-US" altLang="ko-KR" sz="3600" b="1" dirty="0">
                    <a:solidFill>
                      <a:srgbClr val="F27900"/>
                    </a:solidFill>
                    <a:cs typeface="Arial" pitchFamily="34" charset="0"/>
                  </a:rPr>
                  <a:t>04</a:t>
                </a:r>
              </a:p>
            </p:txBody>
          </p:sp>
        </p:grpSp>
        <p:grpSp>
          <p:nvGrpSpPr>
            <p:cNvPr id="185" name="Group 184">
              <a:extLst>
                <a:ext uri="{FF2B5EF4-FFF2-40B4-BE49-F238E27FC236}">
                  <a16:creationId xmlns:a16="http://schemas.microsoft.com/office/drawing/2014/main" id="{2EFB0E16-41CE-304A-804D-E7F46F77F579}"/>
                </a:ext>
              </a:extLst>
            </p:cNvPr>
            <p:cNvGrpSpPr/>
            <p:nvPr/>
          </p:nvGrpSpPr>
          <p:grpSpPr>
            <a:xfrm>
              <a:off x="4995815" y="4160356"/>
              <a:ext cx="5632978" cy="646331"/>
              <a:chOff x="5071769" y="1854970"/>
              <a:chExt cx="5632978" cy="717476"/>
            </a:xfrm>
          </p:grpSpPr>
          <p:sp>
            <p:nvSpPr>
              <p:cNvPr id="186" name="TextBox 185">
                <a:extLst>
                  <a:ext uri="{FF2B5EF4-FFF2-40B4-BE49-F238E27FC236}">
                    <a16:creationId xmlns:a16="http://schemas.microsoft.com/office/drawing/2014/main" id="{32867B39-8DA9-5A43-8511-132760138CEE}"/>
                  </a:ext>
                </a:extLst>
              </p:cNvPr>
              <p:cNvSpPr txBox="1"/>
              <p:nvPr/>
            </p:nvSpPr>
            <p:spPr>
              <a:xfrm>
                <a:off x="6197055" y="1905271"/>
                <a:ext cx="4507692" cy="444152"/>
              </a:xfrm>
              <a:prstGeom prst="rect">
                <a:avLst/>
              </a:prstGeom>
              <a:noFill/>
            </p:spPr>
            <p:txBody>
              <a:bodyPr wrap="square" lIns="108000" rIns="108000" rtlCol="0">
                <a:spAutoFit/>
              </a:bodyPr>
              <a:lstStyle/>
              <a:p>
                <a:r>
                  <a:rPr lang="en-GB" altLang="ko-KR" sz="2000" b="1" dirty="0">
                    <a:solidFill>
                      <a:schemeClr val="tx1">
                        <a:lumMod val="85000"/>
                        <a:lumOff val="15000"/>
                      </a:schemeClr>
                    </a:solidFill>
                    <a:cs typeface="Arial" pitchFamily="34" charset="0"/>
                  </a:rPr>
                  <a:t>Discussion </a:t>
                </a:r>
                <a:endParaRPr lang="ko-KR" altLang="en-US" sz="2000" b="1" dirty="0">
                  <a:solidFill>
                    <a:schemeClr val="tx1">
                      <a:lumMod val="85000"/>
                      <a:lumOff val="15000"/>
                    </a:schemeClr>
                  </a:solidFill>
                  <a:cs typeface="Arial" pitchFamily="34" charset="0"/>
                </a:endParaRPr>
              </a:p>
            </p:txBody>
          </p:sp>
          <p:sp>
            <p:nvSpPr>
              <p:cNvPr id="187" name="TextBox 186">
                <a:extLst>
                  <a:ext uri="{FF2B5EF4-FFF2-40B4-BE49-F238E27FC236}">
                    <a16:creationId xmlns:a16="http://schemas.microsoft.com/office/drawing/2014/main" id="{4984FA68-E060-E44C-BD18-37175C62467B}"/>
                  </a:ext>
                </a:extLst>
              </p:cNvPr>
              <p:cNvSpPr txBox="1"/>
              <p:nvPr/>
            </p:nvSpPr>
            <p:spPr>
              <a:xfrm>
                <a:off x="5071769" y="1854970"/>
                <a:ext cx="1077420" cy="717476"/>
              </a:xfrm>
              <a:prstGeom prst="rect">
                <a:avLst/>
              </a:prstGeom>
              <a:noFill/>
            </p:spPr>
            <p:txBody>
              <a:bodyPr wrap="square" lIns="108000" rIns="108000" rtlCol="0">
                <a:spAutoFit/>
              </a:bodyPr>
              <a:lstStyle/>
              <a:p>
                <a:pPr algn="r"/>
                <a:r>
                  <a:rPr lang="en-US" altLang="ko-KR" sz="3600" b="1" dirty="0">
                    <a:solidFill>
                      <a:schemeClr val="tx1">
                        <a:lumMod val="85000"/>
                        <a:lumOff val="15000"/>
                      </a:schemeClr>
                    </a:solidFill>
                    <a:cs typeface="Arial" pitchFamily="34" charset="0"/>
                  </a:rPr>
                  <a:t>05</a:t>
                </a:r>
              </a:p>
            </p:txBody>
          </p:sp>
        </p:grpSp>
        <p:grpSp>
          <p:nvGrpSpPr>
            <p:cNvPr id="188" name="Group 187">
              <a:extLst>
                <a:ext uri="{FF2B5EF4-FFF2-40B4-BE49-F238E27FC236}">
                  <a16:creationId xmlns:a16="http://schemas.microsoft.com/office/drawing/2014/main" id="{6ECA0BAD-B22B-2F45-92FB-FBB033AA8576}"/>
                </a:ext>
              </a:extLst>
            </p:cNvPr>
            <p:cNvGrpSpPr/>
            <p:nvPr/>
          </p:nvGrpSpPr>
          <p:grpSpPr>
            <a:xfrm>
              <a:off x="4994872" y="4806687"/>
              <a:ext cx="5632978" cy="646331"/>
              <a:chOff x="5071769" y="1854970"/>
              <a:chExt cx="5632978" cy="717476"/>
            </a:xfrm>
          </p:grpSpPr>
          <p:sp>
            <p:nvSpPr>
              <p:cNvPr id="189" name="TextBox 188">
                <a:extLst>
                  <a:ext uri="{FF2B5EF4-FFF2-40B4-BE49-F238E27FC236}">
                    <a16:creationId xmlns:a16="http://schemas.microsoft.com/office/drawing/2014/main" id="{DA8C3E97-C2F0-5C4E-958D-8B741C8E8468}"/>
                  </a:ext>
                </a:extLst>
              </p:cNvPr>
              <p:cNvSpPr txBox="1"/>
              <p:nvPr/>
            </p:nvSpPr>
            <p:spPr>
              <a:xfrm>
                <a:off x="6197055" y="1905271"/>
                <a:ext cx="4507692" cy="444152"/>
              </a:xfrm>
              <a:prstGeom prst="rect">
                <a:avLst/>
              </a:prstGeom>
              <a:noFill/>
            </p:spPr>
            <p:txBody>
              <a:bodyPr wrap="square" lIns="108000" rIns="108000" rtlCol="0">
                <a:spAutoFit/>
              </a:bodyPr>
              <a:lstStyle/>
              <a:p>
                <a:r>
                  <a:rPr lang="en-US" altLang="ko-KR" sz="2000" b="1" dirty="0">
                    <a:solidFill>
                      <a:schemeClr val="tx1">
                        <a:lumMod val="85000"/>
                        <a:lumOff val="15000"/>
                      </a:schemeClr>
                    </a:solidFill>
                    <a:cs typeface="Arial" pitchFamily="34" charset="0"/>
                  </a:rPr>
                  <a:t>Limitations</a:t>
                </a:r>
                <a:endParaRPr lang="ko-KR" altLang="en-US" sz="2000" b="1" dirty="0">
                  <a:solidFill>
                    <a:schemeClr val="tx1">
                      <a:lumMod val="85000"/>
                      <a:lumOff val="15000"/>
                    </a:schemeClr>
                  </a:solidFill>
                  <a:cs typeface="Arial" pitchFamily="34" charset="0"/>
                </a:endParaRPr>
              </a:p>
            </p:txBody>
          </p:sp>
          <p:sp>
            <p:nvSpPr>
              <p:cNvPr id="190" name="TextBox 189">
                <a:extLst>
                  <a:ext uri="{FF2B5EF4-FFF2-40B4-BE49-F238E27FC236}">
                    <a16:creationId xmlns:a16="http://schemas.microsoft.com/office/drawing/2014/main" id="{6F1F6994-385B-3D4D-9595-0A5D9EB91826}"/>
                  </a:ext>
                </a:extLst>
              </p:cNvPr>
              <p:cNvSpPr txBox="1"/>
              <p:nvPr/>
            </p:nvSpPr>
            <p:spPr>
              <a:xfrm>
                <a:off x="5071769" y="1854970"/>
                <a:ext cx="1077420" cy="717476"/>
              </a:xfrm>
              <a:prstGeom prst="rect">
                <a:avLst/>
              </a:prstGeom>
              <a:noFill/>
            </p:spPr>
            <p:txBody>
              <a:bodyPr wrap="square" lIns="108000" rIns="108000" rtlCol="0">
                <a:spAutoFit/>
              </a:bodyPr>
              <a:lstStyle/>
              <a:p>
                <a:pPr algn="r"/>
                <a:r>
                  <a:rPr lang="en-US" altLang="ko-KR" sz="3600" b="1" dirty="0">
                    <a:solidFill>
                      <a:srgbClr val="F27900"/>
                    </a:solidFill>
                    <a:cs typeface="Arial" pitchFamily="34" charset="0"/>
                  </a:rPr>
                  <a:t>06</a:t>
                </a:r>
              </a:p>
            </p:txBody>
          </p:sp>
        </p:grpSp>
      </p:grpSp>
      <p:sp>
        <p:nvSpPr>
          <p:cNvPr id="3" name="TextBox 2">
            <a:extLst>
              <a:ext uri="{FF2B5EF4-FFF2-40B4-BE49-F238E27FC236}">
                <a16:creationId xmlns:a16="http://schemas.microsoft.com/office/drawing/2014/main" id="{BE4D5DC4-042D-504F-8C00-E61ED86925D7}"/>
              </a:ext>
            </a:extLst>
          </p:cNvPr>
          <p:cNvSpPr txBox="1"/>
          <p:nvPr/>
        </p:nvSpPr>
        <p:spPr>
          <a:xfrm>
            <a:off x="366" y="1111592"/>
            <a:ext cx="645093" cy="646331"/>
          </a:xfrm>
          <a:prstGeom prst="rect">
            <a:avLst/>
          </a:prstGeom>
          <a:noFill/>
        </p:spPr>
        <p:txBody>
          <a:bodyPr wrap="square" rtlCol="0">
            <a:spAutoFit/>
          </a:bodyPr>
          <a:lstStyle/>
          <a:p>
            <a:pPr algn="ctr"/>
            <a:r>
              <a:rPr lang="en-US" sz="3600" dirty="0">
                <a:solidFill>
                  <a:srgbClr val="F27900"/>
                </a:solidFill>
              </a:rPr>
              <a:t>2</a:t>
            </a:r>
          </a:p>
        </p:txBody>
      </p:sp>
    </p:spTree>
    <p:extLst>
      <p:ext uri="{BB962C8B-B14F-4D97-AF65-F5344CB8AC3E}">
        <p14:creationId xmlns:p14="http://schemas.microsoft.com/office/powerpoint/2010/main" val="2459172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1AE3FB-4EB9-4FE6-8E65-B5FAA422F121}"/>
              </a:ext>
            </a:extLst>
          </p:cNvPr>
          <p:cNvSpPr>
            <a:spLocks noGrp="1"/>
          </p:cNvSpPr>
          <p:nvPr>
            <p:ph type="body" sz="quarter" idx="10"/>
          </p:nvPr>
        </p:nvSpPr>
        <p:spPr/>
        <p:txBody>
          <a:bodyPr/>
          <a:lstStyle/>
          <a:p>
            <a:r>
              <a:rPr lang="en-US" dirty="0"/>
              <a:t>Research </a:t>
            </a:r>
            <a:r>
              <a:rPr lang="en-US" dirty="0">
                <a:solidFill>
                  <a:schemeClr val="accent1"/>
                </a:solidFill>
              </a:rPr>
              <a:t>Background</a:t>
            </a:r>
          </a:p>
        </p:txBody>
      </p:sp>
      <p:sp>
        <p:nvSpPr>
          <p:cNvPr id="3" name="Rectangle 2">
            <a:extLst>
              <a:ext uri="{FF2B5EF4-FFF2-40B4-BE49-F238E27FC236}">
                <a16:creationId xmlns:a16="http://schemas.microsoft.com/office/drawing/2014/main" id="{E3C49E06-6DDA-4DFC-BC01-6DB9AAFD49E7}"/>
              </a:ext>
            </a:extLst>
          </p:cNvPr>
          <p:cNvSpPr/>
          <p:nvPr/>
        </p:nvSpPr>
        <p:spPr>
          <a:xfrm>
            <a:off x="4762174" y="1122743"/>
            <a:ext cx="928500" cy="1196719"/>
          </a:xfrm>
          <a:prstGeom prst="rect">
            <a:avLst/>
          </a:prstGeom>
          <a:solidFill>
            <a:schemeClr val="bg1"/>
          </a:solidFill>
          <a:ln w="63500">
            <a:solidFill>
              <a:schemeClr val="accent4"/>
            </a:solidFill>
          </a:ln>
          <a:effectLst>
            <a:innerShdw blurRad="127000" dist="127000" dir="13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cs typeface="Arial" pitchFamily="34" charset="0"/>
            </a:endParaRPr>
          </a:p>
        </p:txBody>
      </p:sp>
      <p:sp>
        <p:nvSpPr>
          <p:cNvPr id="4" name="Rectangle 3">
            <a:extLst>
              <a:ext uri="{FF2B5EF4-FFF2-40B4-BE49-F238E27FC236}">
                <a16:creationId xmlns:a16="http://schemas.microsoft.com/office/drawing/2014/main" id="{BBD7B7FC-A5EA-4320-B467-3174151D8267}"/>
              </a:ext>
            </a:extLst>
          </p:cNvPr>
          <p:cNvSpPr/>
          <p:nvPr/>
        </p:nvSpPr>
        <p:spPr>
          <a:xfrm>
            <a:off x="4777708" y="2558862"/>
            <a:ext cx="928500" cy="1236568"/>
          </a:xfrm>
          <a:prstGeom prst="rect">
            <a:avLst/>
          </a:prstGeom>
          <a:solidFill>
            <a:schemeClr val="bg1"/>
          </a:solidFill>
          <a:ln w="63500">
            <a:solidFill>
              <a:schemeClr val="accent3"/>
            </a:solidFill>
          </a:ln>
          <a:effectLst>
            <a:innerShdw blurRad="127000" dist="127000" dir="13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cs typeface="Arial" pitchFamily="34" charset="0"/>
            </a:endParaRPr>
          </a:p>
        </p:txBody>
      </p:sp>
      <p:sp>
        <p:nvSpPr>
          <p:cNvPr id="5" name="Rectangle 4">
            <a:extLst>
              <a:ext uri="{FF2B5EF4-FFF2-40B4-BE49-F238E27FC236}">
                <a16:creationId xmlns:a16="http://schemas.microsoft.com/office/drawing/2014/main" id="{F108BA24-EE90-4C59-A301-91FEB93FE227}"/>
              </a:ext>
            </a:extLst>
          </p:cNvPr>
          <p:cNvSpPr/>
          <p:nvPr/>
        </p:nvSpPr>
        <p:spPr>
          <a:xfrm>
            <a:off x="4777708" y="4034830"/>
            <a:ext cx="928500" cy="1068558"/>
          </a:xfrm>
          <a:prstGeom prst="rect">
            <a:avLst/>
          </a:prstGeom>
          <a:solidFill>
            <a:schemeClr val="bg1"/>
          </a:solidFill>
          <a:ln w="63500">
            <a:solidFill>
              <a:schemeClr val="accent2"/>
            </a:solidFill>
          </a:ln>
          <a:effectLst>
            <a:innerShdw blurRad="127000" dist="127000" dir="13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cs typeface="Arial" pitchFamily="34" charset="0"/>
            </a:endParaRPr>
          </a:p>
        </p:txBody>
      </p:sp>
      <p:sp>
        <p:nvSpPr>
          <p:cNvPr id="6" name="Rectangle 5">
            <a:extLst>
              <a:ext uri="{FF2B5EF4-FFF2-40B4-BE49-F238E27FC236}">
                <a16:creationId xmlns:a16="http://schemas.microsoft.com/office/drawing/2014/main" id="{B29CD879-83C2-40E2-A1C5-B453D783B79B}"/>
              </a:ext>
            </a:extLst>
          </p:cNvPr>
          <p:cNvSpPr/>
          <p:nvPr/>
        </p:nvSpPr>
        <p:spPr>
          <a:xfrm>
            <a:off x="4754983" y="5324355"/>
            <a:ext cx="928500" cy="1089182"/>
          </a:xfrm>
          <a:prstGeom prst="rect">
            <a:avLst/>
          </a:prstGeom>
          <a:solidFill>
            <a:schemeClr val="bg1"/>
          </a:solidFill>
          <a:ln w="63500">
            <a:solidFill>
              <a:schemeClr val="accent1"/>
            </a:solidFill>
          </a:ln>
          <a:effectLst>
            <a:innerShdw blurRad="127000" dist="127000" dir="13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cs typeface="Arial" pitchFamily="34" charset="0"/>
            </a:endParaRPr>
          </a:p>
        </p:txBody>
      </p:sp>
      <p:sp>
        <p:nvSpPr>
          <p:cNvPr id="7" name="Freeform 4">
            <a:extLst>
              <a:ext uri="{FF2B5EF4-FFF2-40B4-BE49-F238E27FC236}">
                <a16:creationId xmlns:a16="http://schemas.microsoft.com/office/drawing/2014/main" id="{6EB65119-388F-48C3-ACD1-B11F43AF4E6F}"/>
              </a:ext>
            </a:extLst>
          </p:cNvPr>
          <p:cNvSpPr/>
          <p:nvPr/>
        </p:nvSpPr>
        <p:spPr>
          <a:xfrm>
            <a:off x="2700682" y="2558861"/>
            <a:ext cx="2056195" cy="1381195"/>
          </a:xfrm>
          <a:custGeom>
            <a:avLst/>
            <a:gdLst>
              <a:gd name="connsiteX0" fmla="*/ 1621972 w 1621972"/>
              <a:gd name="connsiteY0" fmla="*/ 0 h 925286"/>
              <a:gd name="connsiteX1" fmla="*/ 0 w 1621972"/>
              <a:gd name="connsiteY1" fmla="*/ 925286 h 925286"/>
              <a:gd name="connsiteX2" fmla="*/ 1621972 w 1621972"/>
              <a:gd name="connsiteY2" fmla="*/ 849086 h 925286"/>
              <a:gd name="connsiteX3" fmla="*/ 1621972 w 1621972"/>
              <a:gd name="connsiteY3" fmla="*/ 0 h 925286"/>
              <a:gd name="connsiteX0" fmla="*/ 1632858 w 1632858"/>
              <a:gd name="connsiteY0" fmla="*/ 0 h 957943"/>
              <a:gd name="connsiteX1" fmla="*/ 0 w 1632858"/>
              <a:gd name="connsiteY1" fmla="*/ 957943 h 957943"/>
              <a:gd name="connsiteX2" fmla="*/ 1621972 w 1632858"/>
              <a:gd name="connsiteY2" fmla="*/ 881743 h 957943"/>
              <a:gd name="connsiteX3" fmla="*/ 1632858 w 1632858"/>
              <a:gd name="connsiteY3" fmla="*/ 0 h 957943"/>
              <a:gd name="connsiteX0" fmla="*/ 1632858 w 1654629"/>
              <a:gd name="connsiteY0" fmla="*/ 0 h 957943"/>
              <a:gd name="connsiteX1" fmla="*/ 0 w 1654629"/>
              <a:gd name="connsiteY1" fmla="*/ 957943 h 957943"/>
              <a:gd name="connsiteX2" fmla="*/ 1654629 w 1654629"/>
              <a:gd name="connsiteY2" fmla="*/ 903515 h 957943"/>
              <a:gd name="connsiteX3" fmla="*/ 1632858 w 1654629"/>
              <a:gd name="connsiteY3" fmla="*/ 0 h 957943"/>
              <a:gd name="connsiteX0" fmla="*/ 1643743 w 1654629"/>
              <a:gd name="connsiteY0" fmla="*/ 0 h 979714"/>
              <a:gd name="connsiteX1" fmla="*/ 0 w 1654629"/>
              <a:gd name="connsiteY1" fmla="*/ 979714 h 979714"/>
              <a:gd name="connsiteX2" fmla="*/ 1654629 w 1654629"/>
              <a:gd name="connsiteY2" fmla="*/ 925286 h 979714"/>
              <a:gd name="connsiteX3" fmla="*/ 1643743 w 1654629"/>
              <a:gd name="connsiteY3" fmla="*/ 0 h 979714"/>
              <a:gd name="connsiteX0" fmla="*/ 1630212 w 1654629"/>
              <a:gd name="connsiteY0" fmla="*/ 0 h 947057"/>
              <a:gd name="connsiteX1" fmla="*/ 0 w 1654629"/>
              <a:gd name="connsiteY1" fmla="*/ 947057 h 947057"/>
              <a:gd name="connsiteX2" fmla="*/ 1654629 w 1654629"/>
              <a:gd name="connsiteY2" fmla="*/ 892629 h 947057"/>
              <a:gd name="connsiteX3" fmla="*/ 1630212 w 1654629"/>
              <a:gd name="connsiteY3" fmla="*/ 0 h 947057"/>
              <a:gd name="connsiteX0" fmla="*/ 1657273 w 1657273"/>
              <a:gd name="connsiteY0" fmla="*/ 0 h 968828"/>
              <a:gd name="connsiteX1" fmla="*/ 0 w 1657273"/>
              <a:gd name="connsiteY1" fmla="*/ 968828 h 968828"/>
              <a:gd name="connsiteX2" fmla="*/ 1654629 w 1657273"/>
              <a:gd name="connsiteY2" fmla="*/ 914400 h 968828"/>
              <a:gd name="connsiteX3" fmla="*/ 1657273 w 1657273"/>
              <a:gd name="connsiteY3" fmla="*/ 0 h 968828"/>
              <a:gd name="connsiteX0" fmla="*/ 1684334 w 1684334"/>
              <a:gd name="connsiteY0" fmla="*/ 0 h 990599"/>
              <a:gd name="connsiteX1" fmla="*/ 0 w 1684334"/>
              <a:gd name="connsiteY1" fmla="*/ 990599 h 990599"/>
              <a:gd name="connsiteX2" fmla="*/ 1654629 w 1684334"/>
              <a:gd name="connsiteY2" fmla="*/ 936171 h 990599"/>
              <a:gd name="connsiteX3" fmla="*/ 1684334 w 1684334"/>
              <a:gd name="connsiteY3" fmla="*/ 0 h 990599"/>
              <a:gd name="connsiteX0" fmla="*/ 1589618 w 1654636"/>
              <a:gd name="connsiteY0" fmla="*/ 0 h 947056"/>
              <a:gd name="connsiteX1" fmla="*/ 0 w 1654636"/>
              <a:gd name="connsiteY1" fmla="*/ 947056 h 947056"/>
              <a:gd name="connsiteX2" fmla="*/ 1654629 w 1654636"/>
              <a:gd name="connsiteY2" fmla="*/ 892628 h 947056"/>
              <a:gd name="connsiteX3" fmla="*/ 1589618 w 1654636"/>
              <a:gd name="connsiteY3" fmla="*/ 0 h 947056"/>
              <a:gd name="connsiteX0" fmla="*/ 1603149 w 1654638"/>
              <a:gd name="connsiteY0" fmla="*/ 0 h 979713"/>
              <a:gd name="connsiteX1" fmla="*/ 0 w 1654638"/>
              <a:gd name="connsiteY1" fmla="*/ 979713 h 979713"/>
              <a:gd name="connsiteX2" fmla="*/ 1654629 w 1654638"/>
              <a:gd name="connsiteY2" fmla="*/ 925285 h 979713"/>
              <a:gd name="connsiteX3" fmla="*/ 1603149 w 1654638"/>
              <a:gd name="connsiteY3" fmla="*/ 0 h 979713"/>
              <a:gd name="connsiteX0" fmla="*/ 1603149 w 1627589"/>
              <a:gd name="connsiteY0" fmla="*/ 0 h 979713"/>
              <a:gd name="connsiteX1" fmla="*/ 0 w 1627589"/>
              <a:gd name="connsiteY1" fmla="*/ 979713 h 979713"/>
              <a:gd name="connsiteX2" fmla="*/ 1627568 w 1627589"/>
              <a:gd name="connsiteY2" fmla="*/ 914399 h 979713"/>
              <a:gd name="connsiteX3" fmla="*/ 1603149 w 1627589"/>
              <a:gd name="connsiteY3" fmla="*/ 0 h 979713"/>
              <a:gd name="connsiteX0" fmla="*/ 1603149 w 1611762"/>
              <a:gd name="connsiteY0" fmla="*/ 0 h 979713"/>
              <a:gd name="connsiteX1" fmla="*/ 0 w 1611762"/>
              <a:gd name="connsiteY1" fmla="*/ 979713 h 979713"/>
              <a:gd name="connsiteX2" fmla="*/ 1611709 w 1611762"/>
              <a:gd name="connsiteY2" fmla="*/ 910146 h 979713"/>
              <a:gd name="connsiteX3" fmla="*/ 1603149 w 1611762"/>
              <a:gd name="connsiteY3" fmla="*/ 0 h 979713"/>
              <a:gd name="connsiteX0" fmla="*/ 1581944 w 1611727"/>
              <a:gd name="connsiteY0" fmla="*/ 0 h 979713"/>
              <a:gd name="connsiteX1" fmla="*/ 0 w 1611727"/>
              <a:gd name="connsiteY1" fmla="*/ 979713 h 979713"/>
              <a:gd name="connsiteX2" fmla="*/ 1611709 w 1611727"/>
              <a:gd name="connsiteY2" fmla="*/ 910146 h 979713"/>
              <a:gd name="connsiteX3" fmla="*/ 1581944 w 1611727"/>
              <a:gd name="connsiteY3" fmla="*/ 0 h 979713"/>
              <a:gd name="connsiteX0" fmla="*/ 1581944 w 1586350"/>
              <a:gd name="connsiteY0" fmla="*/ 0 h 979713"/>
              <a:gd name="connsiteX1" fmla="*/ 0 w 1586350"/>
              <a:gd name="connsiteY1" fmla="*/ 979713 h 979713"/>
              <a:gd name="connsiteX2" fmla="*/ 1586263 w 1586350"/>
              <a:gd name="connsiteY2" fmla="*/ 920382 h 979713"/>
              <a:gd name="connsiteX3" fmla="*/ 1581944 w 1586350"/>
              <a:gd name="connsiteY3" fmla="*/ 0 h 979713"/>
              <a:gd name="connsiteX0" fmla="*/ 1581944 w 1586350"/>
              <a:gd name="connsiteY0" fmla="*/ 0 h 979713"/>
              <a:gd name="connsiteX1" fmla="*/ 0 w 1586350"/>
              <a:gd name="connsiteY1" fmla="*/ 979713 h 979713"/>
              <a:gd name="connsiteX2" fmla="*/ 1586263 w 1586350"/>
              <a:gd name="connsiteY2" fmla="*/ 920382 h 979713"/>
              <a:gd name="connsiteX3" fmla="*/ 1581944 w 1586350"/>
              <a:gd name="connsiteY3" fmla="*/ 0 h 979713"/>
              <a:gd name="connsiteX0" fmla="*/ 1581944 w 1582267"/>
              <a:gd name="connsiteY0" fmla="*/ 0 h 979713"/>
              <a:gd name="connsiteX1" fmla="*/ 0 w 1582267"/>
              <a:gd name="connsiteY1" fmla="*/ 979713 h 979713"/>
              <a:gd name="connsiteX2" fmla="*/ 1582022 w 1582267"/>
              <a:gd name="connsiteY2" fmla="*/ 920382 h 979713"/>
              <a:gd name="connsiteX3" fmla="*/ 1581944 w 1582267"/>
              <a:gd name="connsiteY3" fmla="*/ 0 h 979713"/>
              <a:gd name="connsiteX0" fmla="*/ 1581944 w 1582267"/>
              <a:gd name="connsiteY0" fmla="*/ 0 h 972229"/>
              <a:gd name="connsiteX1" fmla="*/ 0 w 1582267"/>
              <a:gd name="connsiteY1" fmla="*/ 972229 h 972229"/>
              <a:gd name="connsiteX2" fmla="*/ 1582022 w 1582267"/>
              <a:gd name="connsiteY2" fmla="*/ 912898 h 972229"/>
              <a:gd name="connsiteX3" fmla="*/ 1581944 w 1582267"/>
              <a:gd name="connsiteY3" fmla="*/ 0 h 972229"/>
              <a:gd name="connsiteX0" fmla="*/ 1577945 w 1582112"/>
              <a:gd name="connsiteY0" fmla="*/ 0 h 974723"/>
              <a:gd name="connsiteX1" fmla="*/ 0 w 1582112"/>
              <a:gd name="connsiteY1" fmla="*/ 974723 h 974723"/>
              <a:gd name="connsiteX2" fmla="*/ 1582022 w 1582112"/>
              <a:gd name="connsiteY2" fmla="*/ 915392 h 974723"/>
              <a:gd name="connsiteX3" fmla="*/ 1577945 w 1582112"/>
              <a:gd name="connsiteY3" fmla="*/ 0 h 974723"/>
              <a:gd name="connsiteX0" fmla="*/ 1575945 w 1582091"/>
              <a:gd name="connsiteY0" fmla="*/ 0 h 969734"/>
              <a:gd name="connsiteX1" fmla="*/ 0 w 1582091"/>
              <a:gd name="connsiteY1" fmla="*/ 969734 h 969734"/>
              <a:gd name="connsiteX2" fmla="*/ 1582022 w 1582091"/>
              <a:gd name="connsiteY2" fmla="*/ 910403 h 969734"/>
              <a:gd name="connsiteX3" fmla="*/ 1575945 w 1582091"/>
              <a:gd name="connsiteY3" fmla="*/ 0 h 969734"/>
              <a:gd name="connsiteX0" fmla="*/ 1575945 w 1582091"/>
              <a:gd name="connsiteY0" fmla="*/ 0 h 972229"/>
              <a:gd name="connsiteX1" fmla="*/ 0 w 1582091"/>
              <a:gd name="connsiteY1" fmla="*/ 972229 h 972229"/>
              <a:gd name="connsiteX2" fmla="*/ 1582022 w 1582091"/>
              <a:gd name="connsiteY2" fmla="*/ 912898 h 972229"/>
              <a:gd name="connsiteX3" fmla="*/ 1575945 w 1582091"/>
              <a:gd name="connsiteY3" fmla="*/ 0 h 972229"/>
              <a:gd name="connsiteX0" fmla="*/ 1575945 w 1582091"/>
              <a:gd name="connsiteY0" fmla="*/ 0 h 974724"/>
              <a:gd name="connsiteX1" fmla="*/ 0 w 1582091"/>
              <a:gd name="connsiteY1" fmla="*/ 974724 h 974724"/>
              <a:gd name="connsiteX2" fmla="*/ 1582022 w 1582091"/>
              <a:gd name="connsiteY2" fmla="*/ 915393 h 974724"/>
              <a:gd name="connsiteX3" fmla="*/ 1575945 w 1582091"/>
              <a:gd name="connsiteY3" fmla="*/ 0 h 974724"/>
              <a:gd name="connsiteX0" fmla="*/ 1575945 w 1578155"/>
              <a:gd name="connsiteY0" fmla="*/ 0 h 974724"/>
              <a:gd name="connsiteX1" fmla="*/ 0 w 1578155"/>
              <a:gd name="connsiteY1" fmla="*/ 974724 h 974724"/>
              <a:gd name="connsiteX2" fmla="*/ 1578023 w 1578155"/>
              <a:gd name="connsiteY2" fmla="*/ 920382 h 974724"/>
              <a:gd name="connsiteX3" fmla="*/ 1575945 w 1578155"/>
              <a:gd name="connsiteY3" fmla="*/ 0 h 974724"/>
              <a:gd name="connsiteX0" fmla="*/ 1575945 w 1578155"/>
              <a:gd name="connsiteY0" fmla="*/ 0 h 974724"/>
              <a:gd name="connsiteX1" fmla="*/ 0 w 1578155"/>
              <a:gd name="connsiteY1" fmla="*/ 974724 h 974724"/>
              <a:gd name="connsiteX2" fmla="*/ 1578023 w 1578155"/>
              <a:gd name="connsiteY2" fmla="*/ 922875 h 974724"/>
              <a:gd name="connsiteX3" fmla="*/ 1575945 w 1578155"/>
              <a:gd name="connsiteY3" fmla="*/ 0 h 974724"/>
              <a:gd name="connsiteX0" fmla="*/ 1585943 w 1588153"/>
              <a:gd name="connsiteY0" fmla="*/ 0 h 972229"/>
              <a:gd name="connsiteX1" fmla="*/ 0 w 1588153"/>
              <a:gd name="connsiteY1" fmla="*/ 972229 h 972229"/>
              <a:gd name="connsiteX2" fmla="*/ 1588021 w 1588153"/>
              <a:gd name="connsiteY2" fmla="*/ 922875 h 972229"/>
              <a:gd name="connsiteX3" fmla="*/ 1585943 w 1588153"/>
              <a:gd name="connsiteY3" fmla="*/ 0 h 972229"/>
              <a:gd name="connsiteX0" fmla="*/ 1593941 w 1596151"/>
              <a:gd name="connsiteY0" fmla="*/ 0 h 999669"/>
              <a:gd name="connsiteX1" fmla="*/ 0 w 1596151"/>
              <a:gd name="connsiteY1" fmla="*/ 999669 h 999669"/>
              <a:gd name="connsiteX2" fmla="*/ 1596019 w 1596151"/>
              <a:gd name="connsiteY2" fmla="*/ 922875 h 999669"/>
              <a:gd name="connsiteX3" fmla="*/ 1593941 w 1596151"/>
              <a:gd name="connsiteY3" fmla="*/ 0 h 999669"/>
            </a:gdLst>
            <a:ahLst/>
            <a:cxnLst>
              <a:cxn ang="0">
                <a:pos x="connsiteX0" y="connsiteY0"/>
              </a:cxn>
              <a:cxn ang="0">
                <a:pos x="connsiteX1" y="connsiteY1"/>
              </a:cxn>
              <a:cxn ang="0">
                <a:pos x="connsiteX2" y="connsiteY2"/>
              </a:cxn>
              <a:cxn ang="0">
                <a:pos x="connsiteX3" y="connsiteY3"/>
              </a:cxn>
            </a:cxnLst>
            <a:rect l="l" t="t" r="r" b="b"/>
            <a:pathLst>
              <a:path w="1596151" h="999669">
                <a:moveTo>
                  <a:pt x="1593941" y="0"/>
                </a:moveTo>
                <a:lnTo>
                  <a:pt x="0" y="999669"/>
                </a:lnTo>
                <a:lnTo>
                  <a:pt x="1596019" y="922875"/>
                </a:lnTo>
                <a:cubicBezTo>
                  <a:pt x="1596900" y="618075"/>
                  <a:pt x="1593060" y="304800"/>
                  <a:pt x="1593941" y="0"/>
                </a:cubicBezTo>
                <a:close/>
              </a:path>
            </a:pathLst>
          </a:custGeom>
          <a:gradFill>
            <a:gsLst>
              <a:gs pos="0">
                <a:schemeClr val="accent3">
                  <a:lumMod val="85000"/>
                </a:schemeClr>
              </a:gs>
              <a:gs pos="100000">
                <a:schemeClr val="accent3"/>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8" name="Freeform 3">
            <a:extLst>
              <a:ext uri="{FF2B5EF4-FFF2-40B4-BE49-F238E27FC236}">
                <a16:creationId xmlns:a16="http://schemas.microsoft.com/office/drawing/2014/main" id="{544CD5A6-4035-47EB-B023-A2D370C4AE1C}"/>
              </a:ext>
            </a:extLst>
          </p:cNvPr>
          <p:cNvSpPr/>
          <p:nvPr/>
        </p:nvSpPr>
        <p:spPr>
          <a:xfrm>
            <a:off x="2698364" y="1122744"/>
            <a:ext cx="2063810" cy="2817313"/>
          </a:xfrm>
          <a:custGeom>
            <a:avLst/>
            <a:gdLst>
              <a:gd name="connsiteX0" fmla="*/ 1621972 w 1621972"/>
              <a:gd name="connsiteY0" fmla="*/ 0 h 2035628"/>
              <a:gd name="connsiteX1" fmla="*/ 0 w 1621972"/>
              <a:gd name="connsiteY1" fmla="*/ 2035628 h 2035628"/>
              <a:gd name="connsiteX2" fmla="*/ 1621972 w 1621972"/>
              <a:gd name="connsiteY2" fmla="*/ 892628 h 2035628"/>
              <a:gd name="connsiteX3" fmla="*/ 1621972 w 1621972"/>
              <a:gd name="connsiteY3" fmla="*/ 0 h 2035628"/>
              <a:gd name="connsiteX0" fmla="*/ 1621972 w 1654629"/>
              <a:gd name="connsiteY0" fmla="*/ 0 h 2035628"/>
              <a:gd name="connsiteX1" fmla="*/ 0 w 1654629"/>
              <a:gd name="connsiteY1" fmla="*/ 2035628 h 2035628"/>
              <a:gd name="connsiteX2" fmla="*/ 1654629 w 1654629"/>
              <a:gd name="connsiteY2" fmla="*/ 881742 h 2035628"/>
              <a:gd name="connsiteX3" fmla="*/ 1621972 w 1654629"/>
              <a:gd name="connsiteY3" fmla="*/ 0 h 2035628"/>
              <a:gd name="connsiteX0" fmla="*/ 1635503 w 1654629"/>
              <a:gd name="connsiteY0" fmla="*/ 0 h 2013857"/>
              <a:gd name="connsiteX1" fmla="*/ 0 w 1654629"/>
              <a:gd name="connsiteY1" fmla="*/ 2013857 h 2013857"/>
              <a:gd name="connsiteX2" fmla="*/ 1654629 w 1654629"/>
              <a:gd name="connsiteY2" fmla="*/ 859971 h 2013857"/>
              <a:gd name="connsiteX3" fmla="*/ 1635503 w 1654629"/>
              <a:gd name="connsiteY3" fmla="*/ 0 h 2013857"/>
              <a:gd name="connsiteX0" fmla="*/ 1594911 w 1654629"/>
              <a:gd name="connsiteY0" fmla="*/ 0 h 2002971"/>
              <a:gd name="connsiteX1" fmla="*/ 0 w 1654629"/>
              <a:gd name="connsiteY1" fmla="*/ 2002971 h 2002971"/>
              <a:gd name="connsiteX2" fmla="*/ 1654629 w 1654629"/>
              <a:gd name="connsiteY2" fmla="*/ 849085 h 2002971"/>
              <a:gd name="connsiteX3" fmla="*/ 1594911 w 1654629"/>
              <a:gd name="connsiteY3" fmla="*/ 0 h 2002971"/>
              <a:gd name="connsiteX0" fmla="*/ 1600197 w 1654629"/>
              <a:gd name="connsiteY0" fmla="*/ 0 h 2002971"/>
              <a:gd name="connsiteX1" fmla="*/ 0 w 1654629"/>
              <a:gd name="connsiteY1" fmla="*/ 2002971 h 2002971"/>
              <a:gd name="connsiteX2" fmla="*/ 1654629 w 1654629"/>
              <a:gd name="connsiteY2" fmla="*/ 849085 h 2002971"/>
              <a:gd name="connsiteX3" fmla="*/ 1600197 w 1654629"/>
              <a:gd name="connsiteY3" fmla="*/ 0 h 2002971"/>
              <a:gd name="connsiteX0" fmla="*/ 1605484 w 1654629"/>
              <a:gd name="connsiteY0" fmla="*/ 0 h 2007224"/>
              <a:gd name="connsiteX1" fmla="*/ 0 w 1654629"/>
              <a:gd name="connsiteY1" fmla="*/ 2007224 h 2007224"/>
              <a:gd name="connsiteX2" fmla="*/ 1654629 w 1654629"/>
              <a:gd name="connsiteY2" fmla="*/ 853338 h 2007224"/>
              <a:gd name="connsiteX3" fmla="*/ 1605484 w 1654629"/>
              <a:gd name="connsiteY3" fmla="*/ 0 h 2007224"/>
              <a:gd name="connsiteX0" fmla="*/ 1605484 w 1612337"/>
              <a:gd name="connsiteY0" fmla="*/ 0 h 2007224"/>
              <a:gd name="connsiteX1" fmla="*/ 0 w 1612337"/>
              <a:gd name="connsiteY1" fmla="*/ 2007224 h 2007224"/>
              <a:gd name="connsiteX2" fmla="*/ 1612337 w 1612337"/>
              <a:gd name="connsiteY2" fmla="*/ 870350 h 2007224"/>
              <a:gd name="connsiteX3" fmla="*/ 1605484 w 1612337"/>
              <a:gd name="connsiteY3" fmla="*/ 0 h 2007224"/>
              <a:gd name="connsiteX0" fmla="*/ 1605484 w 1612337"/>
              <a:gd name="connsiteY0" fmla="*/ 0 h 2041344"/>
              <a:gd name="connsiteX1" fmla="*/ 0 w 1612337"/>
              <a:gd name="connsiteY1" fmla="*/ 2041344 h 2041344"/>
              <a:gd name="connsiteX2" fmla="*/ 1612337 w 1612337"/>
              <a:gd name="connsiteY2" fmla="*/ 904470 h 2041344"/>
              <a:gd name="connsiteX3" fmla="*/ 1605484 w 1612337"/>
              <a:gd name="connsiteY3" fmla="*/ 0 h 2041344"/>
              <a:gd name="connsiteX0" fmla="*/ 1605484 w 1612337"/>
              <a:gd name="connsiteY0" fmla="*/ 0 h 2041344"/>
              <a:gd name="connsiteX1" fmla="*/ 0 w 1612337"/>
              <a:gd name="connsiteY1" fmla="*/ 2041344 h 2041344"/>
              <a:gd name="connsiteX2" fmla="*/ 1612337 w 1612337"/>
              <a:gd name="connsiteY2" fmla="*/ 911293 h 2041344"/>
              <a:gd name="connsiteX3" fmla="*/ 1605484 w 1612337"/>
              <a:gd name="connsiteY3" fmla="*/ 0 h 2041344"/>
              <a:gd name="connsiteX0" fmla="*/ 1613967 w 1614481"/>
              <a:gd name="connsiteY0" fmla="*/ 0 h 2051579"/>
              <a:gd name="connsiteX1" fmla="*/ 0 w 1614481"/>
              <a:gd name="connsiteY1" fmla="*/ 2051579 h 2051579"/>
              <a:gd name="connsiteX2" fmla="*/ 1612337 w 1614481"/>
              <a:gd name="connsiteY2" fmla="*/ 921528 h 2051579"/>
              <a:gd name="connsiteX3" fmla="*/ 1613967 w 1614481"/>
              <a:gd name="connsiteY3" fmla="*/ 0 h 2051579"/>
              <a:gd name="connsiteX0" fmla="*/ 1597003 w 1612337"/>
              <a:gd name="connsiteY0" fmla="*/ 0 h 2048168"/>
              <a:gd name="connsiteX1" fmla="*/ 0 w 1612337"/>
              <a:gd name="connsiteY1" fmla="*/ 2048168 h 2048168"/>
              <a:gd name="connsiteX2" fmla="*/ 1612337 w 1612337"/>
              <a:gd name="connsiteY2" fmla="*/ 918117 h 2048168"/>
              <a:gd name="connsiteX3" fmla="*/ 1597003 w 1612337"/>
              <a:gd name="connsiteY3" fmla="*/ 0 h 2048168"/>
              <a:gd name="connsiteX0" fmla="*/ 1600839 w 1612337"/>
              <a:gd name="connsiteY0" fmla="*/ 0 h 2043403"/>
              <a:gd name="connsiteX1" fmla="*/ 0 w 1612337"/>
              <a:gd name="connsiteY1" fmla="*/ 2043403 h 2043403"/>
              <a:gd name="connsiteX2" fmla="*/ 1612337 w 1612337"/>
              <a:gd name="connsiteY2" fmla="*/ 913352 h 2043403"/>
              <a:gd name="connsiteX3" fmla="*/ 1600839 w 1612337"/>
              <a:gd name="connsiteY3" fmla="*/ 0 h 2043403"/>
              <a:gd name="connsiteX0" fmla="*/ 1600839 w 1612337"/>
              <a:gd name="connsiteY0" fmla="*/ 0 h 2043403"/>
              <a:gd name="connsiteX1" fmla="*/ 0 w 1612337"/>
              <a:gd name="connsiteY1" fmla="*/ 2043403 h 2043403"/>
              <a:gd name="connsiteX2" fmla="*/ 1612337 w 1612337"/>
              <a:gd name="connsiteY2" fmla="*/ 915735 h 2043403"/>
              <a:gd name="connsiteX3" fmla="*/ 1600839 w 1612337"/>
              <a:gd name="connsiteY3" fmla="*/ 0 h 2043403"/>
              <a:gd name="connsiteX0" fmla="*/ 1598829 w 1610327"/>
              <a:gd name="connsiteY0" fmla="*/ 0 h 2068370"/>
              <a:gd name="connsiteX1" fmla="*/ 0 w 1610327"/>
              <a:gd name="connsiteY1" fmla="*/ 2068370 h 2068370"/>
              <a:gd name="connsiteX2" fmla="*/ 1610327 w 1610327"/>
              <a:gd name="connsiteY2" fmla="*/ 915735 h 2068370"/>
              <a:gd name="connsiteX3" fmla="*/ 1598829 w 1610327"/>
              <a:gd name="connsiteY3" fmla="*/ 0 h 2068370"/>
              <a:gd name="connsiteX0" fmla="*/ 1606584 w 1610327"/>
              <a:gd name="connsiteY0" fmla="*/ 0 h 2068370"/>
              <a:gd name="connsiteX1" fmla="*/ 0 w 1610327"/>
              <a:gd name="connsiteY1" fmla="*/ 2068370 h 2068370"/>
              <a:gd name="connsiteX2" fmla="*/ 1610327 w 1610327"/>
              <a:gd name="connsiteY2" fmla="*/ 915735 h 2068370"/>
              <a:gd name="connsiteX3" fmla="*/ 1606584 w 1610327"/>
              <a:gd name="connsiteY3" fmla="*/ 0 h 2068370"/>
            </a:gdLst>
            <a:ahLst/>
            <a:cxnLst>
              <a:cxn ang="0">
                <a:pos x="connsiteX0" y="connsiteY0"/>
              </a:cxn>
              <a:cxn ang="0">
                <a:pos x="connsiteX1" y="connsiteY1"/>
              </a:cxn>
              <a:cxn ang="0">
                <a:pos x="connsiteX2" y="connsiteY2"/>
              </a:cxn>
              <a:cxn ang="0">
                <a:pos x="connsiteX3" y="connsiteY3"/>
              </a:cxn>
            </a:cxnLst>
            <a:rect l="l" t="t" r="r" b="b"/>
            <a:pathLst>
              <a:path w="1610327" h="2068370">
                <a:moveTo>
                  <a:pt x="1606584" y="0"/>
                </a:moveTo>
                <a:lnTo>
                  <a:pt x="0" y="2068370"/>
                </a:lnTo>
                <a:lnTo>
                  <a:pt x="1610327" y="915735"/>
                </a:lnTo>
                <a:cubicBezTo>
                  <a:pt x="1608043" y="625618"/>
                  <a:pt x="1608868" y="290117"/>
                  <a:pt x="1606584" y="0"/>
                </a:cubicBezTo>
                <a:close/>
              </a:path>
            </a:pathLst>
          </a:custGeom>
          <a:gradFill>
            <a:gsLst>
              <a:gs pos="0">
                <a:schemeClr val="accent4">
                  <a:lumMod val="85000"/>
                </a:schemeClr>
              </a:gs>
              <a:gs pos="100000">
                <a:schemeClr val="accent4"/>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9" name="Freeform 59">
            <a:extLst>
              <a:ext uri="{FF2B5EF4-FFF2-40B4-BE49-F238E27FC236}">
                <a16:creationId xmlns:a16="http://schemas.microsoft.com/office/drawing/2014/main" id="{E09BDB2D-64E8-4472-BB35-8DE1B483A2AF}"/>
              </a:ext>
            </a:extLst>
          </p:cNvPr>
          <p:cNvSpPr/>
          <p:nvPr/>
        </p:nvSpPr>
        <p:spPr>
          <a:xfrm flipV="1">
            <a:off x="2707979" y="3936414"/>
            <a:ext cx="2047004" cy="1200359"/>
          </a:xfrm>
          <a:custGeom>
            <a:avLst/>
            <a:gdLst>
              <a:gd name="connsiteX0" fmla="*/ 1621972 w 1621972"/>
              <a:gd name="connsiteY0" fmla="*/ 0 h 925286"/>
              <a:gd name="connsiteX1" fmla="*/ 0 w 1621972"/>
              <a:gd name="connsiteY1" fmla="*/ 925286 h 925286"/>
              <a:gd name="connsiteX2" fmla="*/ 1621972 w 1621972"/>
              <a:gd name="connsiteY2" fmla="*/ 849086 h 925286"/>
              <a:gd name="connsiteX3" fmla="*/ 1621972 w 1621972"/>
              <a:gd name="connsiteY3" fmla="*/ 0 h 925286"/>
              <a:gd name="connsiteX0" fmla="*/ 1632858 w 1632858"/>
              <a:gd name="connsiteY0" fmla="*/ 0 h 957943"/>
              <a:gd name="connsiteX1" fmla="*/ 0 w 1632858"/>
              <a:gd name="connsiteY1" fmla="*/ 957943 h 957943"/>
              <a:gd name="connsiteX2" fmla="*/ 1621972 w 1632858"/>
              <a:gd name="connsiteY2" fmla="*/ 881743 h 957943"/>
              <a:gd name="connsiteX3" fmla="*/ 1632858 w 1632858"/>
              <a:gd name="connsiteY3" fmla="*/ 0 h 957943"/>
              <a:gd name="connsiteX0" fmla="*/ 1632858 w 1654629"/>
              <a:gd name="connsiteY0" fmla="*/ 0 h 957943"/>
              <a:gd name="connsiteX1" fmla="*/ 0 w 1654629"/>
              <a:gd name="connsiteY1" fmla="*/ 957943 h 957943"/>
              <a:gd name="connsiteX2" fmla="*/ 1654629 w 1654629"/>
              <a:gd name="connsiteY2" fmla="*/ 903515 h 957943"/>
              <a:gd name="connsiteX3" fmla="*/ 1632858 w 1654629"/>
              <a:gd name="connsiteY3" fmla="*/ 0 h 957943"/>
              <a:gd name="connsiteX0" fmla="*/ 1643743 w 1654629"/>
              <a:gd name="connsiteY0" fmla="*/ 0 h 979714"/>
              <a:gd name="connsiteX1" fmla="*/ 0 w 1654629"/>
              <a:gd name="connsiteY1" fmla="*/ 979714 h 979714"/>
              <a:gd name="connsiteX2" fmla="*/ 1654629 w 1654629"/>
              <a:gd name="connsiteY2" fmla="*/ 925286 h 979714"/>
              <a:gd name="connsiteX3" fmla="*/ 1643743 w 1654629"/>
              <a:gd name="connsiteY3" fmla="*/ 0 h 979714"/>
              <a:gd name="connsiteX0" fmla="*/ 1630212 w 1654629"/>
              <a:gd name="connsiteY0" fmla="*/ 0 h 947057"/>
              <a:gd name="connsiteX1" fmla="*/ 0 w 1654629"/>
              <a:gd name="connsiteY1" fmla="*/ 947057 h 947057"/>
              <a:gd name="connsiteX2" fmla="*/ 1654629 w 1654629"/>
              <a:gd name="connsiteY2" fmla="*/ 892629 h 947057"/>
              <a:gd name="connsiteX3" fmla="*/ 1630212 w 1654629"/>
              <a:gd name="connsiteY3" fmla="*/ 0 h 947057"/>
              <a:gd name="connsiteX0" fmla="*/ 1657273 w 1657273"/>
              <a:gd name="connsiteY0" fmla="*/ 0 h 968828"/>
              <a:gd name="connsiteX1" fmla="*/ 0 w 1657273"/>
              <a:gd name="connsiteY1" fmla="*/ 968828 h 968828"/>
              <a:gd name="connsiteX2" fmla="*/ 1654629 w 1657273"/>
              <a:gd name="connsiteY2" fmla="*/ 914400 h 968828"/>
              <a:gd name="connsiteX3" fmla="*/ 1657273 w 1657273"/>
              <a:gd name="connsiteY3" fmla="*/ 0 h 968828"/>
              <a:gd name="connsiteX0" fmla="*/ 1684334 w 1684334"/>
              <a:gd name="connsiteY0" fmla="*/ 0 h 990599"/>
              <a:gd name="connsiteX1" fmla="*/ 0 w 1684334"/>
              <a:gd name="connsiteY1" fmla="*/ 990599 h 990599"/>
              <a:gd name="connsiteX2" fmla="*/ 1654629 w 1684334"/>
              <a:gd name="connsiteY2" fmla="*/ 936171 h 990599"/>
              <a:gd name="connsiteX3" fmla="*/ 1684334 w 1684334"/>
              <a:gd name="connsiteY3" fmla="*/ 0 h 990599"/>
              <a:gd name="connsiteX0" fmla="*/ 1589618 w 1654636"/>
              <a:gd name="connsiteY0" fmla="*/ 0 h 947056"/>
              <a:gd name="connsiteX1" fmla="*/ 0 w 1654636"/>
              <a:gd name="connsiteY1" fmla="*/ 947056 h 947056"/>
              <a:gd name="connsiteX2" fmla="*/ 1654629 w 1654636"/>
              <a:gd name="connsiteY2" fmla="*/ 892628 h 947056"/>
              <a:gd name="connsiteX3" fmla="*/ 1589618 w 1654636"/>
              <a:gd name="connsiteY3" fmla="*/ 0 h 947056"/>
              <a:gd name="connsiteX0" fmla="*/ 1603149 w 1654638"/>
              <a:gd name="connsiteY0" fmla="*/ 0 h 979713"/>
              <a:gd name="connsiteX1" fmla="*/ 0 w 1654638"/>
              <a:gd name="connsiteY1" fmla="*/ 979713 h 979713"/>
              <a:gd name="connsiteX2" fmla="*/ 1654629 w 1654638"/>
              <a:gd name="connsiteY2" fmla="*/ 925285 h 979713"/>
              <a:gd name="connsiteX3" fmla="*/ 1603149 w 1654638"/>
              <a:gd name="connsiteY3" fmla="*/ 0 h 979713"/>
              <a:gd name="connsiteX0" fmla="*/ 1603149 w 1627589"/>
              <a:gd name="connsiteY0" fmla="*/ 0 h 979713"/>
              <a:gd name="connsiteX1" fmla="*/ 0 w 1627589"/>
              <a:gd name="connsiteY1" fmla="*/ 979713 h 979713"/>
              <a:gd name="connsiteX2" fmla="*/ 1627568 w 1627589"/>
              <a:gd name="connsiteY2" fmla="*/ 914399 h 979713"/>
              <a:gd name="connsiteX3" fmla="*/ 1603149 w 1627589"/>
              <a:gd name="connsiteY3" fmla="*/ 0 h 979713"/>
              <a:gd name="connsiteX0" fmla="*/ 1603149 w 1606525"/>
              <a:gd name="connsiteY0" fmla="*/ 0 h 979713"/>
              <a:gd name="connsiteX1" fmla="*/ 0 w 1606525"/>
              <a:gd name="connsiteY1" fmla="*/ 979713 h 979713"/>
              <a:gd name="connsiteX2" fmla="*/ 1606422 w 1606525"/>
              <a:gd name="connsiteY2" fmla="*/ 910146 h 979713"/>
              <a:gd name="connsiteX3" fmla="*/ 1603149 w 1606525"/>
              <a:gd name="connsiteY3" fmla="*/ 0 h 979713"/>
              <a:gd name="connsiteX0" fmla="*/ 1603149 w 1603149"/>
              <a:gd name="connsiteY0" fmla="*/ 0 h 979713"/>
              <a:gd name="connsiteX1" fmla="*/ 0 w 1603149"/>
              <a:gd name="connsiteY1" fmla="*/ 979713 h 979713"/>
              <a:gd name="connsiteX2" fmla="*/ 1601135 w 1603149"/>
              <a:gd name="connsiteY2" fmla="*/ 914399 h 979713"/>
              <a:gd name="connsiteX3" fmla="*/ 1603149 w 1603149"/>
              <a:gd name="connsiteY3" fmla="*/ 0 h 979713"/>
              <a:gd name="connsiteX0" fmla="*/ 1608435 w 1608435"/>
              <a:gd name="connsiteY0" fmla="*/ 0 h 988219"/>
              <a:gd name="connsiteX1" fmla="*/ 0 w 1608435"/>
              <a:gd name="connsiteY1" fmla="*/ 988219 h 988219"/>
              <a:gd name="connsiteX2" fmla="*/ 1601135 w 1608435"/>
              <a:gd name="connsiteY2" fmla="*/ 922905 h 988219"/>
              <a:gd name="connsiteX3" fmla="*/ 1608435 w 1608435"/>
              <a:gd name="connsiteY3" fmla="*/ 0 h 988219"/>
              <a:gd name="connsiteX0" fmla="*/ 1591471 w 1601183"/>
              <a:gd name="connsiteY0" fmla="*/ 0 h 991631"/>
              <a:gd name="connsiteX1" fmla="*/ 0 w 1601183"/>
              <a:gd name="connsiteY1" fmla="*/ 991631 h 991631"/>
              <a:gd name="connsiteX2" fmla="*/ 1601135 w 1601183"/>
              <a:gd name="connsiteY2" fmla="*/ 926317 h 991631"/>
              <a:gd name="connsiteX3" fmla="*/ 1591471 w 1601183"/>
              <a:gd name="connsiteY3" fmla="*/ 0 h 991631"/>
              <a:gd name="connsiteX0" fmla="*/ 1587230 w 1601171"/>
              <a:gd name="connsiteY0" fmla="*/ 0 h 991631"/>
              <a:gd name="connsiteX1" fmla="*/ 0 w 1601171"/>
              <a:gd name="connsiteY1" fmla="*/ 991631 h 991631"/>
              <a:gd name="connsiteX2" fmla="*/ 1601135 w 1601171"/>
              <a:gd name="connsiteY2" fmla="*/ 926317 h 991631"/>
              <a:gd name="connsiteX3" fmla="*/ 1587230 w 1601171"/>
              <a:gd name="connsiteY3" fmla="*/ 0 h 991631"/>
              <a:gd name="connsiteX0" fmla="*/ 1587230 w 1601170"/>
              <a:gd name="connsiteY0" fmla="*/ 0 h 988219"/>
              <a:gd name="connsiteX1" fmla="*/ 0 w 1601170"/>
              <a:gd name="connsiteY1" fmla="*/ 988219 h 988219"/>
              <a:gd name="connsiteX2" fmla="*/ 1601135 w 1601170"/>
              <a:gd name="connsiteY2" fmla="*/ 922905 h 988219"/>
              <a:gd name="connsiteX3" fmla="*/ 1587230 w 1601170"/>
              <a:gd name="connsiteY3" fmla="*/ 0 h 988219"/>
              <a:gd name="connsiteX0" fmla="*/ 1587230 w 1601170"/>
              <a:gd name="connsiteY0" fmla="*/ 0 h 991631"/>
              <a:gd name="connsiteX1" fmla="*/ 0 w 1601170"/>
              <a:gd name="connsiteY1" fmla="*/ 991631 h 991631"/>
              <a:gd name="connsiteX2" fmla="*/ 1601135 w 1601170"/>
              <a:gd name="connsiteY2" fmla="*/ 926317 h 991631"/>
              <a:gd name="connsiteX3" fmla="*/ 1587230 w 1601170"/>
              <a:gd name="connsiteY3" fmla="*/ 0 h 991631"/>
              <a:gd name="connsiteX0" fmla="*/ 1589240 w 1603180"/>
              <a:gd name="connsiteY0" fmla="*/ 0 h 949187"/>
              <a:gd name="connsiteX1" fmla="*/ 0 w 1603180"/>
              <a:gd name="connsiteY1" fmla="*/ 949187 h 949187"/>
              <a:gd name="connsiteX2" fmla="*/ 1603145 w 1603180"/>
              <a:gd name="connsiteY2" fmla="*/ 926317 h 949187"/>
              <a:gd name="connsiteX3" fmla="*/ 1589240 w 1603180"/>
              <a:gd name="connsiteY3" fmla="*/ 0 h 949187"/>
              <a:gd name="connsiteX0" fmla="*/ 1589240 w 1603180"/>
              <a:gd name="connsiteY0" fmla="*/ 0 h 954181"/>
              <a:gd name="connsiteX1" fmla="*/ 0 w 1603180"/>
              <a:gd name="connsiteY1" fmla="*/ 954181 h 954181"/>
              <a:gd name="connsiteX2" fmla="*/ 1603145 w 1603180"/>
              <a:gd name="connsiteY2" fmla="*/ 926317 h 954181"/>
              <a:gd name="connsiteX3" fmla="*/ 1589240 w 1603180"/>
              <a:gd name="connsiteY3" fmla="*/ 0 h 954181"/>
              <a:gd name="connsiteX0" fmla="*/ 1591249 w 1605189"/>
              <a:gd name="connsiteY0" fmla="*/ 0 h 956677"/>
              <a:gd name="connsiteX1" fmla="*/ 0 w 1605189"/>
              <a:gd name="connsiteY1" fmla="*/ 956677 h 956677"/>
              <a:gd name="connsiteX2" fmla="*/ 1605154 w 1605189"/>
              <a:gd name="connsiteY2" fmla="*/ 926317 h 956677"/>
              <a:gd name="connsiteX3" fmla="*/ 1591249 w 1605189"/>
              <a:gd name="connsiteY3" fmla="*/ 0 h 956677"/>
              <a:gd name="connsiteX0" fmla="*/ 1591249 w 1601181"/>
              <a:gd name="connsiteY0" fmla="*/ 0 h 956677"/>
              <a:gd name="connsiteX1" fmla="*/ 0 w 1601181"/>
              <a:gd name="connsiteY1" fmla="*/ 956677 h 956677"/>
              <a:gd name="connsiteX2" fmla="*/ 1601134 w 1601181"/>
              <a:gd name="connsiteY2" fmla="*/ 892812 h 956677"/>
              <a:gd name="connsiteX3" fmla="*/ 1591249 w 1601181"/>
              <a:gd name="connsiteY3" fmla="*/ 0 h 956677"/>
              <a:gd name="connsiteX0" fmla="*/ 1591249 w 1607194"/>
              <a:gd name="connsiteY0" fmla="*/ 0 h 956677"/>
              <a:gd name="connsiteX1" fmla="*/ 0 w 1607194"/>
              <a:gd name="connsiteY1" fmla="*/ 956677 h 956677"/>
              <a:gd name="connsiteX2" fmla="*/ 1607163 w 1607194"/>
              <a:gd name="connsiteY2" fmla="*/ 892812 h 956677"/>
              <a:gd name="connsiteX3" fmla="*/ 1591249 w 1607194"/>
              <a:gd name="connsiteY3" fmla="*/ 0 h 956677"/>
              <a:gd name="connsiteX0" fmla="*/ 1591249 w 1603184"/>
              <a:gd name="connsiteY0" fmla="*/ 0 h 956677"/>
              <a:gd name="connsiteX1" fmla="*/ 0 w 1603184"/>
              <a:gd name="connsiteY1" fmla="*/ 956677 h 956677"/>
              <a:gd name="connsiteX2" fmla="*/ 1603144 w 1603184"/>
              <a:gd name="connsiteY2" fmla="*/ 890420 h 956677"/>
              <a:gd name="connsiteX3" fmla="*/ 1591249 w 1603184"/>
              <a:gd name="connsiteY3" fmla="*/ 0 h 956677"/>
              <a:gd name="connsiteX0" fmla="*/ 1591249 w 1601181"/>
              <a:gd name="connsiteY0" fmla="*/ 0 h 956677"/>
              <a:gd name="connsiteX1" fmla="*/ 0 w 1601181"/>
              <a:gd name="connsiteY1" fmla="*/ 956677 h 956677"/>
              <a:gd name="connsiteX2" fmla="*/ 1601134 w 1601181"/>
              <a:gd name="connsiteY2" fmla="*/ 890420 h 956677"/>
              <a:gd name="connsiteX3" fmla="*/ 1591249 w 1601181"/>
              <a:gd name="connsiteY3" fmla="*/ 0 h 956677"/>
              <a:gd name="connsiteX0" fmla="*/ 1591249 w 1597184"/>
              <a:gd name="connsiteY0" fmla="*/ 0 h 956677"/>
              <a:gd name="connsiteX1" fmla="*/ 0 w 1597184"/>
              <a:gd name="connsiteY1" fmla="*/ 956677 h 956677"/>
              <a:gd name="connsiteX2" fmla="*/ 1597114 w 1597184"/>
              <a:gd name="connsiteY2" fmla="*/ 890420 h 956677"/>
              <a:gd name="connsiteX3" fmla="*/ 1591249 w 1597184"/>
              <a:gd name="connsiteY3" fmla="*/ 0 h 956677"/>
              <a:gd name="connsiteX0" fmla="*/ 1593652 w 1597214"/>
              <a:gd name="connsiteY0" fmla="*/ 0 h 956677"/>
              <a:gd name="connsiteX1" fmla="*/ 0 w 1597214"/>
              <a:gd name="connsiteY1" fmla="*/ 956677 h 956677"/>
              <a:gd name="connsiteX2" fmla="*/ 1597114 w 1597214"/>
              <a:gd name="connsiteY2" fmla="*/ 890420 h 956677"/>
              <a:gd name="connsiteX3" fmla="*/ 1593652 w 1597214"/>
              <a:gd name="connsiteY3" fmla="*/ 0 h 956677"/>
            </a:gdLst>
            <a:ahLst/>
            <a:cxnLst>
              <a:cxn ang="0">
                <a:pos x="connsiteX0" y="connsiteY0"/>
              </a:cxn>
              <a:cxn ang="0">
                <a:pos x="connsiteX1" y="connsiteY1"/>
              </a:cxn>
              <a:cxn ang="0">
                <a:pos x="connsiteX2" y="connsiteY2"/>
              </a:cxn>
              <a:cxn ang="0">
                <a:pos x="connsiteX3" y="connsiteY3"/>
              </a:cxn>
            </a:cxnLst>
            <a:rect l="l" t="t" r="r" b="b"/>
            <a:pathLst>
              <a:path w="1597214" h="956677">
                <a:moveTo>
                  <a:pt x="1593652" y="0"/>
                </a:moveTo>
                <a:lnTo>
                  <a:pt x="0" y="956677"/>
                </a:lnTo>
                <a:lnTo>
                  <a:pt x="1597114" y="890420"/>
                </a:lnTo>
                <a:cubicBezTo>
                  <a:pt x="1597995" y="585620"/>
                  <a:pt x="1592771" y="304800"/>
                  <a:pt x="1593652" y="0"/>
                </a:cubicBezTo>
                <a:close/>
              </a:path>
            </a:pathLst>
          </a:custGeom>
          <a:gradFill>
            <a:gsLst>
              <a:gs pos="0">
                <a:schemeClr val="accent2">
                  <a:lumMod val="85000"/>
                </a:schemeClr>
              </a:gs>
              <a:gs pos="100000">
                <a:schemeClr val="accent2"/>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0" name="Freeform 60">
            <a:extLst>
              <a:ext uri="{FF2B5EF4-FFF2-40B4-BE49-F238E27FC236}">
                <a16:creationId xmlns:a16="http://schemas.microsoft.com/office/drawing/2014/main" id="{12DE7268-35ED-4888-B14E-8BF43C13487C}"/>
              </a:ext>
            </a:extLst>
          </p:cNvPr>
          <p:cNvSpPr/>
          <p:nvPr/>
        </p:nvSpPr>
        <p:spPr>
          <a:xfrm flipV="1">
            <a:off x="2706092" y="3936416"/>
            <a:ext cx="2058102" cy="2499107"/>
          </a:xfrm>
          <a:custGeom>
            <a:avLst/>
            <a:gdLst>
              <a:gd name="connsiteX0" fmla="*/ 1621972 w 1621972"/>
              <a:gd name="connsiteY0" fmla="*/ 0 h 2035628"/>
              <a:gd name="connsiteX1" fmla="*/ 0 w 1621972"/>
              <a:gd name="connsiteY1" fmla="*/ 2035628 h 2035628"/>
              <a:gd name="connsiteX2" fmla="*/ 1621972 w 1621972"/>
              <a:gd name="connsiteY2" fmla="*/ 892628 h 2035628"/>
              <a:gd name="connsiteX3" fmla="*/ 1621972 w 1621972"/>
              <a:gd name="connsiteY3" fmla="*/ 0 h 2035628"/>
              <a:gd name="connsiteX0" fmla="*/ 1621972 w 1654629"/>
              <a:gd name="connsiteY0" fmla="*/ 0 h 2035628"/>
              <a:gd name="connsiteX1" fmla="*/ 0 w 1654629"/>
              <a:gd name="connsiteY1" fmla="*/ 2035628 h 2035628"/>
              <a:gd name="connsiteX2" fmla="*/ 1654629 w 1654629"/>
              <a:gd name="connsiteY2" fmla="*/ 881742 h 2035628"/>
              <a:gd name="connsiteX3" fmla="*/ 1621972 w 1654629"/>
              <a:gd name="connsiteY3" fmla="*/ 0 h 2035628"/>
              <a:gd name="connsiteX0" fmla="*/ 1635503 w 1654629"/>
              <a:gd name="connsiteY0" fmla="*/ 0 h 2013857"/>
              <a:gd name="connsiteX1" fmla="*/ 0 w 1654629"/>
              <a:gd name="connsiteY1" fmla="*/ 2013857 h 2013857"/>
              <a:gd name="connsiteX2" fmla="*/ 1654629 w 1654629"/>
              <a:gd name="connsiteY2" fmla="*/ 859971 h 2013857"/>
              <a:gd name="connsiteX3" fmla="*/ 1635503 w 1654629"/>
              <a:gd name="connsiteY3" fmla="*/ 0 h 2013857"/>
              <a:gd name="connsiteX0" fmla="*/ 1594911 w 1654629"/>
              <a:gd name="connsiteY0" fmla="*/ 0 h 2002971"/>
              <a:gd name="connsiteX1" fmla="*/ 0 w 1654629"/>
              <a:gd name="connsiteY1" fmla="*/ 2002971 h 2002971"/>
              <a:gd name="connsiteX2" fmla="*/ 1654629 w 1654629"/>
              <a:gd name="connsiteY2" fmla="*/ 849085 h 2002971"/>
              <a:gd name="connsiteX3" fmla="*/ 1594911 w 1654629"/>
              <a:gd name="connsiteY3" fmla="*/ 0 h 2002971"/>
              <a:gd name="connsiteX0" fmla="*/ 1594911 w 1617624"/>
              <a:gd name="connsiteY0" fmla="*/ 0 h 2002971"/>
              <a:gd name="connsiteX1" fmla="*/ 0 w 1617624"/>
              <a:gd name="connsiteY1" fmla="*/ 2002971 h 2002971"/>
              <a:gd name="connsiteX2" fmla="*/ 1617624 w 1617624"/>
              <a:gd name="connsiteY2" fmla="*/ 870350 h 2002971"/>
              <a:gd name="connsiteX3" fmla="*/ 1594911 w 1617624"/>
              <a:gd name="connsiteY3" fmla="*/ 0 h 2002971"/>
              <a:gd name="connsiteX0" fmla="*/ 1594911 w 1596478"/>
              <a:gd name="connsiteY0" fmla="*/ 0 h 2002971"/>
              <a:gd name="connsiteX1" fmla="*/ 0 w 1596478"/>
              <a:gd name="connsiteY1" fmla="*/ 2002971 h 2002971"/>
              <a:gd name="connsiteX2" fmla="*/ 1596478 w 1596478"/>
              <a:gd name="connsiteY2" fmla="*/ 883110 h 2002971"/>
              <a:gd name="connsiteX3" fmla="*/ 1594911 w 1596478"/>
              <a:gd name="connsiteY3" fmla="*/ 0 h 2002971"/>
              <a:gd name="connsiteX0" fmla="*/ 1605483 w 1605502"/>
              <a:gd name="connsiteY0" fmla="*/ 0 h 2015730"/>
              <a:gd name="connsiteX1" fmla="*/ 0 w 1605502"/>
              <a:gd name="connsiteY1" fmla="*/ 2015730 h 2015730"/>
              <a:gd name="connsiteX2" fmla="*/ 1596478 w 1605502"/>
              <a:gd name="connsiteY2" fmla="*/ 895869 h 2015730"/>
              <a:gd name="connsiteX3" fmla="*/ 1605483 w 1605502"/>
              <a:gd name="connsiteY3" fmla="*/ 0 h 2015730"/>
              <a:gd name="connsiteX0" fmla="*/ 1605483 w 1605502"/>
              <a:gd name="connsiteY0" fmla="*/ 0 h 2032742"/>
              <a:gd name="connsiteX1" fmla="*/ 0 w 1605502"/>
              <a:gd name="connsiteY1" fmla="*/ 2032742 h 2032742"/>
              <a:gd name="connsiteX2" fmla="*/ 1596478 w 1605502"/>
              <a:gd name="connsiteY2" fmla="*/ 912881 h 2032742"/>
              <a:gd name="connsiteX3" fmla="*/ 1605483 w 1605502"/>
              <a:gd name="connsiteY3" fmla="*/ 0 h 2032742"/>
              <a:gd name="connsiteX0" fmla="*/ 1592760 w 1596478"/>
              <a:gd name="connsiteY0" fmla="*/ 0 h 2060037"/>
              <a:gd name="connsiteX1" fmla="*/ 0 w 1596478"/>
              <a:gd name="connsiteY1" fmla="*/ 2060037 h 2060037"/>
              <a:gd name="connsiteX2" fmla="*/ 1596478 w 1596478"/>
              <a:gd name="connsiteY2" fmla="*/ 940176 h 2060037"/>
              <a:gd name="connsiteX3" fmla="*/ 1592760 w 1596478"/>
              <a:gd name="connsiteY3" fmla="*/ 0 h 2060037"/>
              <a:gd name="connsiteX0" fmla="*/ 1592760 w 1596478"/>
              <a:gd name="connsiteY0" fmla="*/ 0 h 2042978"/>
              <a:gd name="connsiteX1" fmla="*/ 0 w 1596478"/>
              <a:gd name="connsiteY1" fmla="*/ 2042978 h 2042978"/>
              <a:gd name="connsiteX2" fmla="*/ 1596478 w 1596478"/>
              <a:gd name="connsiteY2" fmla="*/ 923117 h 2042978"/>
              <a:gd name="connsiteX3" fmla="*/ 1592760 w 1596478"/>
              <a:gd name="connsiteY3" fmla="*/ 0 h 2042978"/>
              <a:gd name="connsiteX0" fmla="*/ 1592760 w 1596478"/>
              <a:gd name="connsiteY0" fmla="*/ 0 h 2053214"/>
              <a:gd name="connsiteX1" fmla="*/ 0 w 1596478"/>
              <a:gd name="connsiteY1" fmla="*/ 2053214 h 2053214"/>
              <a:gd name="connsiteX2" fmla="*/ 1596478 w 1596478"/>
              <a:gd name="connsiteY2" fmla="*/ 933353 h 2053214"/>
              <a:gd name="connsiteX3" fmla="*/ 1592760 w 1596478"/>
              <a:gd name="connsiteY3" fmla="*/ 0 h 2053214"/>
              <a:gd name="connsiteX0" fmla="*/ 1614004 w 1614014"/>
              <a:gd name="connsiteY0" fmla="*/ 0 h 2053214"/>
              <a:gd name="connsiteX1" fmla="*/ 0 w 1614014"/>
              <a:gd name="connsiteY1" fmla="*/ 2053214 h 2053214"/>
              <a:gd name="connsiteX2" fmla="*/ 1596478 w 1614014"/>
              <a:gd name="connsiteY2" fmla="*/ 933353 h 2053214"/>
              <a:gd name="connsiteX3" fmla="*/ 1614004 w 1614014"/>
              <a:gd name="connsiteY3" fmla="*/ 0 h 2053214"/>
              <a:gd name="connsiteX0" fmla="*/ 1599936 w 1599946"/>
              <a:gd name="connsiteY0" fmla="*/ 0 h 2015763"/>
              <a:gd name="connsiteX1" fmla="*/ 0 w 1599946"/>
              <a:gd name="connsiteY1" fmla="*/ 2015763 h 2015763"/>
              <a:gd name="connsiteX2" fmla="*/ 1582410 w 1599946"/>
              <a:gd name="connsiteY2" fmla="*/ 933353 h 2015763"/>
              <a:gd name="connsiteX3" fmla="*/ 1599936 w 1599946"/>
              <a:gd name="connsiteY3" fmla="*/ 0 h 2015763"/>
              <a:gd name="connsiteX0" fmla="*/ 1605965 w 1605975"/>
              <a:gd name="connsiteY0" fmla="*/ 0 h 2025750"/>
              <a:gd name="connsiteX1" fmla="*/ 0 w 1605975"/>
              <a:gd name="connsiteY1" fmla="*/ 2025750 h 2025750"/>
              <a:gd name="connsiteX2" fmla="*/ 1588439 w 1605975"/>
              <a:gd name="connsiteY2" fmla="*/ 933353 h 2025750"/>
              <a:gd name="connsiteX3" fmla="*/ 1605965 w 1605975"/>
              <a:gd name="connsiteY3" fmla="*/ 0 h 2025750"/>
              <a:gd name="connsiteX0" fmla="*/ 1605965 w 1605975"/>
              <a:gd name="connsiteY0" fmla="*/ 0 h 2018259"/>
              <a:gd name="connsiteX1" fmla="*/ 0 w 1605975"/>
              <a:gd name="connsiteY1" fmla="*/ 2018259 h 2018259"/>
              <a:gd name="connsiteX2" fmla="*/ 1588439 w 1605975"/>
              <a:gd name="connsiteY2" fmla="*/ 933353 h 2018259"/>
              <a:gd name="connsiteX3" fmla="*/ 1605965 w 1605975"/>
              <a:gd name="connsiteY3" fmla="*/ 0 h 2018259"/>
              <a:gd name="connsiteX0" fmla="*/ 1605965 w 1608648"/>
              <a:gd name="connsiteY0" fmla="*/ 0 h 2018259"/>
              <a:gd name="connsiteX1" fmla="*/ 0 w 1608648"/>
              <a:gd name="connsiteY1" fmla="*/ 2018259 h 2018259"/>
              <a:gd name="connsiteX2" fmla="*/ 1608648 w 1608648"/>
              <a:gd name="connsiteY2" fmla="*/ 896780 h 2018259"/>
              <a:gd name="connsiteX3" fmla="*/ 1605965 w 1608648"/>
              <a:gd name="connsiteY3" fmla="*/ 0 h 2018259"/>
              <a:gd name="connsiteX0" fmla="*/ 1605965 w 1614711"/>
              <a:gd name="connsiteY0" fmla="*/ 0 h 2018259"/>
              <a:gd name="connsiteX1" fmla="*/ 0 w 1614711"/>
              <a:gd name="connsiteY1" fmla="*/ 2018259 h 2018259"/>
              <a:gd name="connsiteX2" fmla="*/ 1614711 w 1614711"/>
              <a:gd name="connsiteY2" fmla="*/ 908971 h 2018259"/>
              <a:gd name="connsiteX3" fmla="*/ 1605965 w 1614711"/>
              <a:gd name="connsiteY3" fmla="*/ 0 h 2018259"/>
            </a:gdLst>
            <a:ahLst/>
            <a:cxnLst>
              <a:cxn ang="0">
                <a:pos x="connsiteX0" y="connsiteY0"/>
              </a:cxn>
              <a:cxn ang="0">
                <a:pos x="connsiteX1" y="connsiteY1"/>
              </a:cxn>
              <a:cxn ang="0">
                <a:pos x="connsiteX2" y="connsiteY2"/>
              </a:cxn>
              <a:cxn ang="0">
                <a:pos x="connsiteX3" y="connsiteY3"/>
              </a:cxn>
            </a:cxnLst>
            <a:rect l="l" t="t" r="r" b="b"/>
            <a:pathLst>
              <a:path w="1614711" h="2018259">
                <a:moveTo>
                  <a:pt x="1605965" y="0"/>
                </a:moveTo>
                <a:lnTo>
                  <a:pt x="0" y="2018259"/>
                </a:lnTo>
                <a:lnTo>
                  <a:pt x="1614711" y="908971"/>
                </a:lnTo>
                <a:cubicBezTo>
                  <a:pt x="1614189" y="614601"/>
                  <a:pt x="1606487" y="294370"/>
                  <a:pt x="1605965" y="0"/>
                </a:cubicBezTo>
                <a:close/>
              </a:path>
            </a:pathLst>
          </a:custGeom>
          <a:gradFill>
            <a:gsLst>
              <a:gs pos="0">
                <a:schemeClr val="accent1">
                  <a:lumMod val="85000"/>
                </a:schemeClr>
              </a:gs>
              <a:gs pos="100000">
                <a:schemeClr val="accent1"/>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3" name="TextBox 12">
            <a:extLst>
              <a:ext uri="{FF2B5EF4-FFF2-40B4-BE49-F238E27FC236}">
                <a16:creationId xmlns:a16="http://schemas.microsoft.com/office/drawing/2014/main" id="{88FA7370-0459-4C13-8103-4CD61D7470E8}"/>
              </a:ext>
            </a:extLst>
          </p:cNvPr>
          <p:cNvSpPr txBox="1"/>
          <p:nvPr/>
        </p:nvSpPr>
        <p:spPr>
          <a:xfrm>
            <a:off x="5928661" y="1461350"/>
            <a:ext cx="5804612" cy="307777"/>
          </a:xfrm>
          <a:prstGeom prst="rect">
            <a:avLst/>
          </a:prstGeom>
          <a:noFill/>
        </p:spPr>
        <p:txBody>
          <a:bodyPr wrap="square" lIns="108000" rIns="108000" rtlCol="0">
            <a:spAutoFit/>
          </a:bodyPr>
          <a:lstStyle/>
          <a:p>
            <a:endParaRPr lang="ko-KR" altLang="en-US" sz="1400" b="1" dirty="0">
              <a:solidFill>
                <a:schemeClr val="tx1">
                  <a:lumMod val="95000"/>
                  <a:lumOff val="5000"/>
                </a:schemeClr>
              </a:solidFill>
              <a:cs typeface="Arial" pitchFamily="34" charset="0"/>
            </a:endParaRPr>
          </a:p>
        </p:txBody>
      </p:sp>
      <p:sp>
        <p:nvSpPr>
          <p:cNvPr id="16" name="TextBox 15">
            <a:extLst>
              <a:ext uri="{FF2B5EF4-FFF2-40B4-BE49-F238E27FC236}">
                <a16:creationId xmlns:a16="http://schemas.microsoft.com/office/drawing/2014/main" id="{B53224BC-E229-4DAC-9381-CF4A33CC73DF}"/>
              </a:ext>
            </a:extLst>
          </p:cNvPr>
          <p:cNvSpPr txBox="1"/>
          <p:nvPr/>
        </p:nvSpPr>
        <p:spPr>
          <a:xfrm>
            <a:off x="6057713" y="3052963"/>
            <a:ext cx="5245190" cy="307777"/>
          </a:xfrm>
          <a:prstGeom prst="rect">
            <a:avLst/>
          </a:prstGeom>
          <a:noFill/>
        </p:spPr>
        <p:txBody>
          <a:bodyPr wrap="square" lIns="108000" rIns="108000" rtlCol="0">
            <a:spAutoFit/>
          </a:bodyPr>
          <a:lstStyle/>
          <a:p>
            <a:endParaRPr lang="ko-KR" altLang="en-US" sz="1400" b="1" dirty="0">
              <a:solidFill>
                <a:schemeClr val="tx1">
                  <a:lumMod val="95000"/>
                  <a:lumOff val="5000"/>
                </a:schemeClr>
              </a:solidFill>
              <a:cs typeface="Arial" pitchFamily="34" charset="0"/>
            </a:endParaRPr>
          </a:p>
        </p:txBody>
      </p:sp>
      <p:sp>
        <p:nvSpPr>
          <p:cNvPr id="19" name="TextBox 18">
            <a:extLst>
              <a:ext uri="{FF2B5EF4-FFF2-40B4-BE49-F238E27FC236}">
                <a16:creationId xmlns:a16="http://schemas.microsoft.com/office/drawing/2014/main" id="{A3CD2ACE-6214-48DE-ACA6-E6B920040C9A}"/>
              </a:ext>
            </a:extLst>
          </p:cNvPr>
          <p:cNvSpPr txBox="1"/>
          <p:nvPr/>
        </p:nvSpPr>
        <p:spPr>
          <a:xfrm>
            <a:off x="5954971" y="4130956"/>
            <a:ext cx="5813586" cy="830997"/>
          </a:xfrm>
          <a:prstGeom prst="rect">
            <a:avLst/>
          </a:prstGeom>
          <a:noFill/>
        </p:spPr>
        <p:txBody>
          <a:bodyPr wrap="square" lIns="108000" rIns="108000" rtlCol="0">
            <a:spAutoFit/>
          </a:bodyPr>
          <a:lstStyle/>
          <a:p>
            <a:r>
              <a:rPr lang="en-GB" altLang="ko-KR" sz="2400" b="1" dirty="0">
                <a:solidFill>
                  <a:schemeClr val="tx1">
                    <a:lumMod val="95000"/>
                    <a:lumOff val="5000"/>
                  </a:schemeClr>
                </a:solidFill>
                <a:cs typeface="Arial" pitchFamily="34" charset="0"/>
              </a:rPr>
              <a:t>The </a:t>
            </a:r>
            <a:r>
              <a:rPr lang="en-GB" altLang="ko-KR" sz="2400" b="1" dirty="0">
                <a:solidFill>
                  <a:srgbClr val="F27900"/>
                </a:solidFill>
                <a:cs typeface="Arial" pitchFamily="34" charset="0"/>
              </a:rPr>
              <a:t>HSE’s</a:t>
            </a:r>
            <a:r>
              <a:rPr lang="en-GB" altLang="ko-KR" sz="2400" b="1" dirty="0">
                <a:solidFill>
                  <a:schemeClr val="tx1">
                    <a:lumMod val="95000"/>
                    <a:lumOff val="5000"/>
                  </a:schemeClr>
                </a:solidFill>
                <a:cs typeface="Arial" pitchFamily="34" charset="0"/>
              </a:rPr>
              <a:t> Reporting of Workplace Accidents</a:t>
            </a:r>
            <a:endParaRPr lang="ko-KR" altLang="en-US" sz="2400" b="1" dirty="0">
              <a:solidFill>
                <a:schemeClr val="tx1">
                  <a:lumMod val="95000"/>
                  <a:lumOff val="5000"/>
                </a:schemeClr>
              </a:solidFill>
              <a:cs typeface="Arial" pitchFamily="34" charset="0"/>
            </a:endParaRPr>
          </a:p>
        </p:txBody>
      </p:sp>
      <p:sp>
        <p:nvSpPr>
          <p:cNvPr id="22" name="TextBox 21">
            <a:extLst>
              <a:ext uri="{FF2B5EF4-FFF2-40B4-BE49-F238E27FC236}">
                <a16:creationId xmlns:a16="http://schemas.microsoft.com/office/drawing/2014/main" id="{4618FEBE-5529-4053-9BB8-4CCAAE57A504}"/>
              </a:ext>
            </a:extLst>
          </p:cNvPr>
          <p:cNvSpPr txBox="1"/>
          <p:nvPr/>
        </p:nvSpPr>
        <p:spPr>
          <a:xfrm>
            <a:off x="5928661" y="5305424"/>
            <a:ext cx="5835352" cy="830997"/>
          </a:xfrm>
          <a:prstGeom prst="rect">
            <a:avLst/>
          </a:prstGeom>
          <a:noFill/>
        </p:spPr>
        <p:txBody>
          <a:bodyPr wrap="square" lIns="108000" rIns="108000" rtlCol="0">
            <a:spAutoFit/>
          </a:bodyPr>
          <a:lstStyle/>
          <a:p>
            <a:r>
              <a:rPr lang="en-GB" altLang="ko-KR" sz="2400" b="1" dirty="0">
                <a:solidFill>
                  <a:srgbClr val="F27900"/>
                </a:solidFill>
                <a:cs typeface="Arial" pitchFamily="34" charset="0"/>
              </a:rPr>
              <a:t>Conflicting</a:t>
            </a:r>
            <a:r>
              <a:rPr lang="en-GB" altLang="ko-KR" sz="2400" b="1" dirty="0">
                <a:solidFill>
                  <a:schemeClr val="tx1">
                    <a:lumMod val="95000"/>
                    <a:lumOff val="5000"/>
                  </a:schemeClr>
                </a:solidFill>
                <a:cs typeface="Arial" pitchFamily="34" charset="0"/>
              </a:rPr>
              <a:t> Information and the Importance of Getting it Right</a:t>
            </a:r>
            <a:endParaRPr lang="ko-KR" altLang="en-US" sz="2400" b="1" dirty="0">
              <a:solidFill>
                <a:schemeClr val="tx1">
                  <a:lumMod val="95000"/>
                  <a:lumOff val="5000"/>
                </a:schemeClr>
              </a:solidFill>
              <a:cs typeface="Arial" pitchFamily="34" charset="0"/>
            </a:endParaRPr>
          </a:p>
        </p:txBody>
      </p:sp>
      <p:grpSp>
        <p:nvGrpSpPr>
          <p:cNvPr id="29" name="Group 28">
            <a:extLst>
              <a:ext uri="{FF2B5EF4-FFF2-40B4-BE49-F238E27FC236}">
                <a16:creationId xmlns:a16="http://schemas.microsoft.com/office/drawing/2014/main" id="{2C6EA3E4-8BF1-4D60-965F-07BCBE21C27E}"/>
              </a:ext>
            </a:extLst>
          </p:cNvPr>
          <p:cNvGrpSpPr/>
          <p:nvPr/>
        </p:nvGrpSpPr>
        <p:grpSpPr>
          <a:xfrm>
            <a:off x="938002" y="2312990"/>
            <a:ext cx="2018726" cy="3721541"/>
            <a:chOff x="433001" y="1399349"/>
            <a:chExt cx="2505075" cy="4618131"/>
          </a:xfrm>
        </p:grpSpPr>
        <p:sp>
          <p:nvSpPr>
            <p:cNvPr id="30" name="Freeform: Shape 29">
              <a:extLst>
                <a:ext uri="{FF2B5EF4-FFF2-40B4-BE49-F238E27FC236}">
                  <a16:creationId xmlns:a16="http://schemas.microsoft.com/office/drawing/2014/main" id="{98FA3CEC-9745-40A4-B8FC-418C261D1842}"/>
                </a:ext>
              </a:extLst>
            </p:cNvPr>
            <p:cNvSpPr/>
            <p:nvPr/>
          </p:nvSpPr>
          <p:spPr>
            <a:xfrm flipH="1">
              <a:off x="433001" y="1407380"/>
              <a:ext cx="2505075" cy="4610100"/>
            </a:xfrm>
            <a:custGeom>
              <a:avLst/>
              <a:gdLst>
                <a:gd name="connsiteX0" fmla="*/ 2506574 w 2505075"/>
                <a:gd name="connsiteY0" fmla="*/ 1319831 h 4610100"/>
                <a:gd name="connsiteX1" fmla="*/ 2419896 w 2505075"/>
                <a:gd name="connsiteY1" fmla="*/ 1597008 h 4610100"/>
                <a:gd name="connsiteX2" fmla="*/ 2297024 w 2505075"/>
                <a:gd name="connsiteY2" fmla="*/ 1953243 h 4610100"/>
                <a:gd name="connsiteX3" fmla="*/ 2223681 w 2505075"/>
                <a:gd name="connsiteY3" fmla="*/ 1977056 h 4610100"/>
                <a:gd name="connsiteX4" fmla="*/ 2181771 w 2505075"/>
                <a:gd name="connsiteY4" fmla="*/ 1967531 h 4610100"/>
                <a:gd name="connsiteX5" fmla="*/ 2192249 w 2505075"/>
                <a:gd name="connsiteY5" fmla="*/ 2057066 h 4610100"/>
                <a:gd name="connsiteX6" fmla="*/ 2197964 w 2505075"/>
                <a:gd name="connsiteY6" fmla="*/ 2281856 h 4610100"/>
                <a:gd name="connsiteX7" fmla="*/ 2174151 w 2505075"/>
                <a:gd name="connsiteY7" fmla="*/ 2359961 h 4610100"/>
                <a:gd name="connsiteX8" fmla="*/ 2148434 w 2505075"/>
                <a:gd name="connsiteY8" fmla="*/ 2443781 h 4610100"/>
                <a:gd name="connsiteX9" fmla="*/ 2158911 w 2505075"/>
                <a:gd name="connsiteY9" fmla="*/ 2773346 h 4610100"/>
                <a:gd name="connsiteX10" fmla="*/ 2195106 w 2505075"/>
                <a:gd name="connsiteY10" fmla="*/ 3105768 h 4610100"/>
                <a:gd name="connsiteX11" fmla="*/ 2199869 w 2505075"/>
                <a:gd name="connsiteY11" fmla="*/ 3123866 h 4610100"/>
                <a:gd name="connsiteX12" fmla="*/ 2271306 w 2505075"/>
                <a:gd name="connsiteY12" fmla="*/ 3309603 h 4610100"/>
                <a:gd name="connsiteX13" fmla="*/ 2389416 w 2505075"/>
                <a:gd name="connsiteY13" fmla="*/ 3806808 h 4610100"/>
                <a:gd name="connsiteX14" fmla="*/ 2400846 w 2505075"/>
                <a:gd name="connsiteY14" fmla="*/ 4025883 h 4610100"/>
                <a:gd name="connsiteX15" fmla="*/ 2428469 w 2505075"/>
                <a:gd name="connsiteY15" fmla="*/ 4251626 h 4610100"/>
                <a:gd name="connsiteX16" fmla="*/ 2451329 w 2505075"/>
                <a:gd name="connsiteY16" fmla="*/ 4492608 h 4610100"/>
                <a:gd name="connsiteX17" fmla="*/ 2413229 w 2505075"/>
                <a:gd name="connsiteY17" fmla="*/ 4541186 h 4610100"/>
                <a:gd name="connsiteX18" fmla="*/ 2241779 w 2505075"/>
                <a:gd name="connsiteY18" fmla="*/ 4529756 h 4610100"/>
                <a:gd name="connsiteX19" fmla="*/ 2136051 w 2505075"/>
                <a:gd name="connsiteY19" fmla="*/ 4560236 h 4610100"/>
                <a:gd name="connsiteX20" fmla="*/ 1966506 w 2505075"/>
                <a:gd name="connsiteY20" fmla="*/ 4604051 h 4610100"/>
                <a:gd name="connsiteX21" fmla="*/ 1729334 w 2505075"/>
                <a:gd name="connsiteY21" fmla="*/ 4564998 h 4610100"/>
                <a:gd name="connsiteX22" fmla="*/ 1660753 w 2505075"/>
                <a:gd name="connsiteY22" fmla="*/ 4506896 h 4610100"/>
                <a:gd name="connsiteX23" fmla="*/ 1734096 w 2505075"/>
                <a:gd name="connsiteY23" fmla="*/ 4407836 h 4610100"/>
                <a:gd name="connsiteX24" fmla="*/ 1886496 w 2505075"/>
                <a:gd name="connsiteY24" fmla="*/ 4358306 h 4610100"/>
                <a:gd name="connsiteX25" fmla="*/ 1980794 w 2505075"/>
                <a:gd name="connsiteY25" fmla="*/ 4264961 h 4610100"/>
                <a:gd name="connsiteX26" fmla="*/ 1989366 w 2505075"/>
                <a:gd name="connsiteY26" fmla="*/ 4249721 h 4610100"/>
                <a:gd name="connsiteX27" fmla="*/ 2080806 w 2505075"/>
                <a:gd name="connsiteY27" fmla="*/ 4107798 h 4610100"/>
                <a:gd name="connsiteX28" fmla="*/ 2096998 w 2505075"/>
                <a:gd name="connsiteY28" fmla="*/ 4062078 h 4610100"/>
                <a:gd name="connsiteX29" fmla="*/ 1957934 w 2505075"/>
                <a:gd name="connsiteY29" fmla="*/ 3826811 h 4610100"/>
                <a:gd name="connsiteX30" fmla="*/ 1895069 w 2505075"/>
                <a:gd name="connsiteY30" fmla="*/ 3535346 h 4610100"/>
                <a:gd name="connsiteX31" fmla="*/ 1867446 w 2505075"/>
                <a:gd name="connsiteY31" fmla="*/ 3420093 h 4610100"/>
                <a:gd name="connsiteX32" fmla="*/ 1754098 w 2505075"/>
                <a:gd name="connsiteY32" fmla="*/ 3091481 h 4610100"/>
                <a:gd name="connsiteX33" fmla="*/ 1736001 w 2505075"/>
                <a:gd name="connsiteY33" fmla="*/ 3229593 h 4610100"/>
                <a:gd name="connsiteX34" fmla="*/ 1749336 w 2505075"/>
                <a:gd name="connsiteY34" fmla="*/ 3292458 h 4610100"/>
                <a:gd name="connsiteX35" fmla="*/ 1694091 w 2505075"/>
                <a:gd name="connsiteY35" fmla="*/ 3704891 h 4610100"/>
                <a:gd name="connsiteX36" fmla="*/ 1691234 w 2505075"/>
                <a:gd name="connsiteY36" fmla="*/ 3723941 h 4610100"/>
                <a:gd name="connsiteX37" fmla="*/ 1696948 w 2505075"/>
                <a:gd name="connsiteY37" fmla="*/ 4043981 h 4610100"/>
                <a:gd name="connsiteX38" fmla="*/ 1709331 w 2505075"/>
                <a:gd name="connsiteY38" fmla="*/ 4361163 h 4610100"/>
                <a:gd name="connsiteX39" fmla="*/ 1676946 w 2505075"/>
                <a:gd name="connsiteY39" fmla="*/ 4403073 h 4610100"/>
                <a:gd name="connsiteX40" fmla="*/ 1531214 w 2505075"/>
                <a:gd name="connsiteY40" fmla="*/ 4415456 h 4610100"/>
                <a:gd name="connsiteX41" fmla="*/ 1507401 w 2505075"/>
                <a:gd name="connsiteY41" fmla="*/ 4398311 h 4610100"/>
                <a:gd name="connsiteX42" fmla="*/ 1443584 w 2505075"/>
                <a:gd name="connsiteY42" fmla="*/ 4370688 h 4610100"/>
                <a:gd name="connsiteX43" fmla="*/ 1330236 w 2505075"/>
                <a:gd name="connsiteY43" fmla="*/ 4422123 h 4610100"/>
                <a:gd name="connsiteX44" fmla="*/ 1224509 w 2505075"/>
                <a:gd name="connsiteY44" fmla="*/ 4439268 h 4610100"/>
                <a:gd name="connsiteX45" fmla="*/ 1021626 w 2505075"/>
                <a:gd name="connsiteY45" fmla="*/ 4407836 h 4610100"/>
                <a:gd name="connsiteX46" fmla="*/ 957808 w 2505075"/>
                <a:gd name="connsiteY46" fmla="*/ 4350686 h 4610100"/>
                <a:gd name="connsiteX47" fmla="*/ 1040676 w 2505075"/>
                <a:gd name="connsiteY47" fmla="*/ 4261151 h 4610100"/>
                <a:gd name="connsiteX48" fmla="*/ 1143546 w 2505075"/>
                <a:gd name="connsiteY48" fmla="*/ 4244958 h 4610100"/>
                <a:gd name="connsiteX49" fmla="*/ 1253084 w 2505075"/>
                <a:gd name="connsiteY49" fmla="*/ 4174473 h 4610100"/>
                <a:gd name="connsiteX50" fmla="*/ 1324521 w 2505075"/>
                <a:gd name="connsiteY50" fmla="*/ 4105893 h 4610100"/>
                <a:gd name="connsiteX51" fmla="*/ 1391196 w 2505075"/>
                <a:gd name="connsiteY51" fmla="*/ 4005881 h 4610100"/>
                <a:gd name="connsiteX52" fmla="*/ 1395006 w 2505075"/>
                <a:gd name="connsiteY52" fmla="*/ 3998261 h 4610100"/>
                <a:gd name="connsiteX53" fmla="*/ 1400721 w 2505075"/>
                <a:gd name="connsiteY53" fmla="*/ 3828716 h 4610100"/>
                <a:gd name="connsiteX54" fmla="*/ 1386434 w 2505075"/>
                <a:gd name="connsiteY54" fmla="*/ 3644883 h 4610100"/>
                <a:gd name="connsiteX55" fmla="*/ 1354048 w 2505075"/>
                <a:gd name="connsiteY55" fmla="*/ 3254358 h 4610100"/>
                <a:gd name="connsiteX56" fmla="*/ 1377861 w 2505075"/>
                <a:gd name="connsiteY56" fmla="*/ 3072431 h 4610100"/>
                <a:gd name="connsiteX57" fmla="*/ 1424534 w 2505075"/>
                <a:gd name="connsiteY57" fmla="*/ 2639996 h 4610100"/>
                <a:gd name="connsiteX58" fmla="*/ 1406436 w 2505075"/>
                <a:gd name="connsiteY58" fmla="*/ 2529506 h 4610100"/>
                <a:gd name="connsiteX59" fmla="*/ 1377861 w 2505075"/>
                <a:gd name="connsiteY59" fmla="*/ 2347578 h 4610100"/>
                <a:gd name="connsiteX60" fmla="*/ 1215936 w 2505075"/>
                <a:gd name="connsiteY60" fmla="*/ 2223753 h 4610100"/>
                <a:gd name="connsiteX61" fmla="*/ 1086396 w 2505075"/>
                <a:gd name="connsiteY61" fmla="*/ 2184701 h 4610100"/>
                <a:gd name="connsiteX62" fmla="*/ 986383 w 2505075"/>
                <a:gd name="connsiteY62" fmla="*/ 2132313 h 4610100"/>
                <a:gd name="connsiteX63" fmla="*/ 962571 w 2505075"/>
                <a:gd name="connsiteY63" fmla="*/ 2106596 h 4610100"/>
                <a:gd name="connsiteX64" fmla="*/ 943521 w 2505075"/>
                <a:gd name="connsiteY64" fmla="*/ 2053256 h 4610100"/>
                <a:gd name="connsiteX65" fmla="*/ 900658 w 2505075"/>
                <a:gd name="connsiteY65" fmla="*/ 2005631 h 4610100"/>
                <a:gd name="connsiteX66" fmla="*/ 872083 w 2505075"/>
                <a:gd name="connsiteY66" fmla="*/ 1971341 h 4610100"/>
                <a:gd name="connsiteX67" fmla="*/ 328206 w 2505075"/>
                <a:gd name="connsiteY67" fmla="*/ 1569386 h 4610100"/>
                <a:gd name="connsiteX68" fmla="*/ 57696 w 2505075"/>
                <a:gd name="connsiteY68" fmla="*/ 1357931 h 4610100"/>
                <a:gd name="connsiteX69" fmla="*/ 13881 w 2505075"/>
                <a:gd name="connsiteY69" fmla="*/ 1227438 h 4610100"/>
                <a:gd name="connsiteX70" fmla="*/ 80556 w 2505075"/>
                <a:gd name="connsiteY70" fmla="*/ 1016936 h 4610100"/>
                <a:gd name="connsiteX71" fmla="*/ 122466 w 2505075"/>
                <a:gd name="connsiteY71" fmla="*/ 955023 h 4610100"/>
                <a:gd name="connsiteX72" fmla="*/ 173901 w 2505075"/>
                <a:gd name="connsiteY72" fmla="*/ 856916 h 4610100"/>
                <a:gd name="connsiteX73" fmla="*/ 238671 w 2505075"/>
                <a:gd name="connsiteY73" fmla="*/ 852153 h 4610100"/>
                <a:gd name="connsiteX74" fmla="*/ 484416 w 2505075"/>
                <a:gd name="connsiteY74" fmla="*/ 1050273 h 4610100"/>
                <a:gd name="connsiteX75" fmla="*/ 823506 w 2505075"/>
                <a:gd name="connsiteY75" fmla="*/ 1307448 h 4610100"/>
                <a:gd name="connsiteX76" fmla="*/ 878751 w 2505075"/>
                <a:gd name="connsiteY76" fmla="*/ 1341738 h 4610100"/>
                <a:gd name="connsiteX77" fmla="*/ 903516 w 2505075"/>
                <a:gd name="connsiteY77" fmla="*/ 1341738 h 4610100"/>
                <a:gd name="connsiteX78" fmla="*/ 958761 w 2505075"/>
                <a:gd name="connsiteY78" fmla="*/ 1327451 h 4610100"/>
                <a:gd name="connsiteX79" fmla="*/ 1323569 w 2505075"/>
                <a:gd name="connsiteY79" fmla="*/ 1350311 h 4610100"/>
                <a:gd name="connsiteX80" fmla="*/ 1364526 w 2505075"/>
                <a:gd name="connsiteY80" fmla="*/ 1333166 h 4610100"/>
                <a:gd name="connsiteX81" fmla="*/ 1507401 w 2505075"/>
                <a:gd name="connsiteY81" fmla="*/ 1305543 h 4610100"/>
                <a:gd name="connsiteX82" fmla="*/ 1575028 w 2505075"/>
                <a:gd name="connsiteY82" fmla="*/ 1295066 h 4610100"/>
                <a:gd name="connsiteX83" fmla="*/ 1603603 w 2505075"/>
                <a:gd name="connsiteY83" fmla="*/ 1249346 h 4610100"/>
                <a:gd name="connsiteX84" fmla="*/ 1627416 w 2505075"/>
                <a:gd name="connsiteY84" fmla="*/ 1203626 h 4610100"/>
                <a:gd name="connsiteX85" fmla="*/ 1640751 w 2505075"/>
                <a:gd name="connsiteY85" fmla="*/ 1134093 h 4610100"/>
                <a:gd name="connsiteX86" fmla="*/ 1663611 w 2505075"/>
                <a:gd name="connsiteY86" fmla="*/ 1080753 h 4610100"/>
                <a:gd name="connsiteX87" fmla="*/ 1724571 w 2505075"/>
                <a:gd name="connsiteY87" fmla="*/ 1004553 h 4610100"/>
                <a:gd name="connsiteX88" fmla="*/ 1882686 w 2505075"/>
                <a:gd name="connsiteY88" fmla="*/ 815006 h 4610100"/>
                <a:gd name="connsiteX89" fmla="*/ 1795056 w 2505075"/>
                <a:gd name="connsiteY89" fmla="*/ 694991 h 4610100"/>
                <a:gd name="connsiteX90" fmla="*/ 1750289 w 2505075"/>
                <a:gd name="connsiteY90" fmla="*/ 562593 h 4610100"/>
                <a:gd name="connsiteX91" fmla="*/ 1640751 w 2505075"/>
                <a:gd name="connsiteY91" fmla="*/ 574023 h 4610100"/>
                <a:gd name="connsiteX92" fmla="*/ 1596936 w 2505075"/>
                <a:gd name="connsiteY92" fmla="*/ 552116 h 4610100"/>
                <a:gd name="connsiteX93" fmla="*/ 1616939 w 2505075"/>
                <a:gd name="connsiteY93" fmla="*/ 517826 h 4610100"/>
                <a:gd name="connsiteX94" fmla="*/ 1655991 w 2505075"/>
                <a:gd name="connsiteY94" fmla="*/ 376856 h 4610100"/>
                <a:gd name="connsiteX95" fmla="*/ 1740764 w 2505075"/>
                <a:gd name="connsiteY95" fmla="*/ 93963 h 4610100"/>
                <a:gd name="connsiteX96" fmla="*/ 1922691 w 2505075"/>
                <a:gd name="connsiteY96" fmla="*/ 10143 h 4610100"/>
                <a:gd name="connsiteX97" fmla="*/ 2188439 w 2505075"/>
                <a:gd name="connsiteY97" fmla="*/ 176831 h 4610100"/>
                <a:gd name="connsiteX98" fmla="*/ 2235111 w 2505075"/>
                <a:gd name="connsiteY98" fmla="*/ 248268 h 4610100"/>
                <a:gd name="connsiteX99" fmla="*/ 2247494 w 2505075"/>
                <a:gd name="connsiteY99" fmla="*/ 243506 h 4610100"/>
                <a:gd name="connsiteX100" fmla="*/ 2219871 w 2505075"/>
                <a:gd name="connsiteY100" fmla="*/ 305418 h 4610100"/>
                <a:gd name="connsiteX101" fmla="*/ 2249399 w 2505075"/>
                <a:gd name="connsiteY101" fmla="*/ 325421 h 4610100"/>
                <a:gd name="connsiteX102" fmla="*/ 2239874 w 2505075"/>
                <a:gd name="connsiteY102" fmla="*/ 371141 h 4610100"/>
                <a:gd name="connsiteX103" fmla="*/ 2223681 w 2505075"/>
                <a:gd name="connsiteY103" fmla="*/ 434958 h 4610100"/>
                <a:gd name="connsiteX104" fmla="*/ 2216061 w 2505075"/>
                <a:gd name="connsiteY104" fmla="*/ 522588 h 4610100"/>
                <a:gd name="connsiteX105" fmla="*/ 2250351 w 2505075"/>
                <a:gd name="connsiteY105" fmla="*/ 594026 h 4610100"/>
                <a:gd name="connsiteX106" fmla="*/ 2282736 w 2505075"/>
                <a:gd name="connsiteY106" fmla="*/ 631173 h 4610100"/>
                <a:gd name="connsiteX107" fmla="*/ 2335124 w 2505075"/>
                <a:gd name="connsiteY107" fmla="*/ 739758 h 4610100"/>
                <a:gd name="connsiteX108" fmla="*/ 2486571 w 2505075"/>
                <a:gd name="connsiteY108" fmla="*/ 1071228 h 4610100"/>
                <a:gd name="connsiteX109" fmla="*/ 2503716 w 2505075"/>
                <a:gd name="connsiteY109" fmla="*/ 1097898 h 4610100"/>
                <a:gd name="connsiteX110" fmla="*/ 2506574 w 2505075"/>
                <a:gd name="connsiteY110" fmla="*/ 1319831 h 4610100"/>
                <a:gd name="connsiteX111" fmla="*/ 1273086 w 2505075"/>
                <a:gd name="connsiteY111" fmla="*/ 1638918 h 4610100"/>
                <a:gd name="connsiteX112" fmla="*/ 1242606 w 2505075"/>
                <a:gd name="connsiteY112" fmla="*/ 1746551 h 4610100"/>
                <a:gd name="connsiteX113" fmla="*/ 1279753 w 2505075"/>
                <a:gd name="connsiteY113" fmla="*/ 1919906 h 4610100"/>
                <a:gd name="connsiteX114" fmla="*/ 1308328 w 2505075"/>
                <a:gd name="connsiteY114" fmla="*/ 1942766 h 4610100"/>
                <a:gd name="connsiteX115" fmla="*/ 1478826 w 2505075"/>
                <a:gd name="connsiteY115" fmla="*/ 1882758 h 4610100"/>
                <a:gd name="connsiteX116" fmla="*/ 1497876 w 2505075"/>
                <a:gd name="connsiteY116" fmla="*/ 1593198 h 4610100"/>
                <a:gd name="connsiteX117" fmla="*/ 1435964 w 2505075"/>
                <a:gd name="connsiteY117" fmla="*/ 1557956 h 4610100"/>
                <a:gd name="connsiteX118" fmla="*/ 1208316 w 2505075"/>
                <a:gd name="connsiteY118" fmla="*/ 1484613 h 4610100"/>
                <a:gd name="connsiteX119" fmla="*/ 1161644 w 2505075"/>
                <a:gd name="connsiteY119" fmla="*/ 1471278 h 4610100"/>
                <a:gd name="connsiteX120" fmla="*/ 1078776 w 2505075"/>
                <a:gd name="connsiteY120" fmla="*/ 1483661 h 4610100"/>
                <a:gd name="connsiteX121" fmla="*/ 1273086 w 2505075"/>
                <a:gd name="connsiteY121" fmla="*/ 1638918 h 4610100"/>
                <a:gd name="connsiteX122" fmla="*/ 1464539 w 2505075"/>
                <a:gd name="connsiteY122" fmla="*/ 2075163 h 4610100"/>
                <a:gd name="connsiteX123" fmla="*/ 1359764 w 2505075"/>
                <a:gd name="connsiteY123" fmla="*/ 2097071 h 4610100"/>
                <a:gd name="connsiteX124" fmla="*/ 1322616 w 2505075"/>
                <a:gd name="connsiteY124" fmla="*/ 2169461 h 4610100"/>
                <a:gd name="connsiteX125" fmla="*/ 1340714 w 2505075"/>
                <a:gd name="connsiteY125" fmla="*/ 2215181 h 4610100"/>
                <a:gd name="connsiteX126" fmla="*/ 1420723 w 2505075"/>
                <a:gd name="connsiteY126" fmla="*/ 2246613 h 4610100"/>
                <a:gd name="connsiteX127" fmla="*/ 1455014 w 2505075"/>
                <a:gd name="connsiteY127" fmla="*/ 2304716 h 4610100"/>
                <a:gd name="connsiteX128" fmla="*/ 1459776 w 2505075"/>
                <a:gd name="connsiteY128" fmla="*/ 2237088 h 4610100"/>
                <a:gd name="connsiteX129" fmla="*/ 1464539 w 2505075"/>
                <a:gd name="connsiteY129" fmla="*/ 2075163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Lst>
              <a:rect l="l" t="t" r="r" b="b"/>
              <a:pathLst>
                <a:path w="2505075" h="4610100">
                  <a:moveTo>
                    <a:pt x="2506574" y="1319831"/>
                  </a:moveTo>
                  <a:cubicBezTo>
                    <a:pt x="2448471" y="1403651"/>
                    <a:pt x="2446566" y="1500806"/>
                    <a:pt x="2419896" y="1597008"/>
                  </a:cubicBezTo>
                  <a:cubicBezTo>
                    <a:pt x="2385606" y="1717976"/>
                    <a:pt x="2339886" y="1835133"/>
                    <a:pt x="2297024" y="1953243"/>
                  </a:cubicBezTo>
                  <a:cubicBezTo>
                    <a:pt x="2284641" y="1986581"/>
                    <a:pt x="2257971" y="1996106"/>
                    <a:pt x="2223681" y="1977056"/>
                  </a:cubicBezTo>
                  <a:cubicBezTo>
                    <a:pt x="2211299" y="1970388"/>
                    <a:pt x="2195106" y="1970388"/>
                    <a:pt x="2181771" y="1967531"/>
                  </a:cubicBezTo>
                  <a:cubicBezTo>
                    <a:pt x="2185581" y="2000868"/>
                    <a:pt x="2190344" y="2028491"/>
                    <a:pt x="2192249" y="2057066"/>
                  </a:cubicBezTo>
                  <a:cubicBezTo>
                    <a:pt x="2195106" y="2132313"/>
                    <a:pt x="2198916" y="2207561"/>
                    <a:pt x="2197964" y="2281856"/>
                  </a:cubicBezTo>
                  <a:cubicBezTo>
                    <a:pt x="2197964" y="2308526"/>
                    <a:pt x="2192249" y="2344721"/>
                    <a:pt x="2174151" y="2359961"/>
                  </a:cubicBezTo>
                  <a:cubicBezTo>
                    <a:pt x="2144624" y="2385678"/>
                    <a:pt x="2147481" y="2412348"/>
                    <a:pt x="2148434" y="2443781"/>
                  </a:cubicBezTo>
                  <a:cubicBezTo>
                    <a:pt x="2152244" y="2553318"/>
                    <a:pt x="2151291" y="2663808"/>
                    <a:pt x="2158911" y="2773346"/>
                  </a:cubicBezTo>
                  <a:cubicBezTo>
                    <a:pt x="2166531" y="2884788"/>
                    <a:pt x="2182724" y="2995278"/>
                    <a:pt x="2195106" y="3105768"/>
                  </a:cubicBezTo>
                  <a:cubicBezTo>
                    <a:pt x="2196059" y="3111483"/>
                    <a:pt x="2196059" y="3120056"/>
                    <a:pt x="2199869" y="3123866"/>
                  </a:cubicBezTo>
                  <a:cubicBezTo>
                    <a:pt x="2257971" y="3172443"/>
                    <a:pt x="2257019" y="3242928"/>
                    <a:pt x="2271306" y="3309603"/>
                  </a:cubicBezTo>
                  <a:cubicBezTo>
                    <a:pt x="2307501" y="3476291"/>
                    <a:pt x="2344649" y="3642978"/>
                    <a:pt x="2389416" y="3806808"/>
                  </a:cubicBezTo>
                  <a:cubicBezTo>
                    <a:pt x="2409419" y="3881103"/>
                    <a:pt x="2395131" y="3952541"/>
                    <a:pt x="2400846" y="4025883"/>
                  </a:cubicBezTo>
                  <a:cubicBezTo>
                    <a:pt x="2406561" y="4101131"/>
                    <a:pt x="2419896" y="4176378"/>
                    <a:pt x="2428469" y="4251626"/>
                  </a:cubicBezTo>
                  <a:cubicBezTo>
                    <a:pt x="2437041" y="4331636"/>
                    <a:pt x="2442756" y="4412598"/>
                    <a:pt x="2451329" y="4492608"/>
                  </a:cubicBezTo>
                  <a:cubicBezTo>
                    <a:pt x="2454186" y="4522136"/>
                    <a:pt x="2441804" y="4536423"/>
                    <a:pt x="2413229" y="4541186"/>
                  </a:cubicBezTo>
                  <a:cubicBezTo>
                    <a:pt x="2355126" y="4551663"/>
                    <a:pt x="2300834" y="4573571"/>
                    <a:pt x="2241779" y="4529756"/>
                  </a:cubicBezTo>
                  <a:cubicBezTo>
                    <a:pt x="2222729" y="4515468"/>
                    <a:pt x="2160816" y="4536423"/>
                    <a:pt x="2136051" y="4560236"/>
                  </a:cubicBezTo>
                  <a:cubicBezTo>
                    <a:pt x="2084616" y="4609766"/>
                    <a:pt x="2023656" y="4606908"/>
                    <a:pt x="1966506" y="4604051"/>
                  </a:cubicBezTo>
                  <a:cubicBezTo>
                    <a:pt x="1886496" y="4600241"/>
                    <a:pt x="1807439" y="4582143"/>
                    <a:pt x="1729334" y="4564998"/>
                  </a:cubicBezTo>
                  <a:cubicBezTo>
                    <a:pt x="1699806" y="4558331"/>
                    <a:pt x="1658848" y="4555473"/>
                    <a:pt x="1660753" y="4506896"/>
                  </a:cubicBezTo>
                  <a:cubicBezTo>
                    <a:pt x="1662659" y="4455461"/>
                    <a:pt x="1688376" y="4422123"/>
                    <a:pt x="1734096" y="4407836"/>
                  </a:cubicBezTo>
                  <a:cubicBezTo>
                    <a:pt x="1785531" y="4392596"/>
                    <a:pt x="1840776" y="4384023"/>
                    <a:pt x="1886496" y="4358306"/>
                  </a:cubicBezTo>
                  <a:cubicBezTo>
                    <a:pt x="1923644" y="4337351"/>
                    <a:pt x="1950314" y="4297346"/>
                    <a:pt x="1980794" y="4264961"/>
                  </a:cubicBezTo>
                  <a:cubicBezTo>
                    <a:pt x="1984603" y="4261151"/>
                    <a:pt x="1985556" y="4250673"/>
                    <a:pt x="1989366" y="4249721"/>
                  </a:cubicBezTo>
                  <a:cubicBezTo>
                    <a:pt x="2067471" y="4232576"/>
                    <a:pt x="2066519" y="4164948"/>
                    <a:pt x="2080806" y="4107798"/>
                  </a:cubicBezTo>
                  <a:cubicBezTo>
                    <a:pt x="2084616" y="4092558"/>
                    <a:pt x="2091284" y="4078271"/>
                    <a:pt x="2096998" y="4062078"/>
                  </a:cubicBezTo>
                  <a:cubicBezTo>
                    <a:pt x="1999844" y="4015406"/>
                    <a:pt x="1987461" y="3912536"/>
                    <a:pt x="1957934" y="3826811"/>
                  </a:cubicBezTo>
                  <a:cubicBezTo>
                    <a:pt x="1925548" y="3733466"/>
                    <a:pt x="1915071" y="3632501"/>
                    <a:pt x="1895069" y="3535346"/>
                  </a:cubicBezTo>
                  <a:cubicBezTo>
                    <a:pt x="1886496" y="3497246"/>
                    <a:pt x="1879828" y="3458193"/>
                    <a:pt x="1867446" y="3420093"/>
                  </a:cubicBezTo>
                  <a:cubicBezTo>
                    <a:pt x="1831251" y="3311508"/>
                    <a:pt x="1793151" y="3202923"/>
                    <a:pt x="1754098" y="3091481"/>
                  </a:cubicBezTo>
                  <a:cubicBezTo>
                    <a:pt x="1722666" y="3134343"/>
                    <a:pt x="1702664" y="3176253"/>
                    <a:pt x="1736001" y="3229593"/>
                  </a:cubicBezTo>
                  <a:cubicBezTo>
                    <a:pt x="1746478" y="3246738"/>
                    <a:pt x="1752194" y="3272456"/>
                    <a:pt x="1749336" y="3292458"/>
                  </a:cubicBezTo>
                  <a:cubicBezTo>
                    <a:pt x="1732191" y="3430571"/>
                    <a:pt x="1713141" y="3567731"/>
                    <a:pt x="1694091" y="3704891"/>
                  </a:cubicBezTo>
                  <a:cubicBezTo>
                    <a:pt x="1693139" y="3711558"/>
                    <a:pt x="1690281" y="3717273"/>
                    <a:pt x="1691234" y="3723941"/>
                  </a:cubicBezTo>
                  <a:cubicBezTo>
                    <a:pt x="1693139" y="3830621"/>
                    <a:pt x="1693139" y="3937301"/>
                    <a:pt x="1696948" y="4043981"/>
                  </a:cubicBezTo>
                  <a:cubicBezTo>
                    <a:pt x="1699806" y="4149708"/>
                    <a:pt x="1704569" y="4255436"/>
                    <a:pt x="1709331" y="4361163"/>
                  </a:cubicBezTo>
                  <a:cubicBezTo>
                    <a:pt x="1710284" y="4386881"/>
                    <a:pt x="1701711" y="4401168"/>
                    <a:pt x="1676946" y="4403073"/>
                  </a:cubicBezTo>
                  <a:cubicBezTo>
                    <a:pt x="1628369" y="4407836"/>
                    <a:pt x="1579791" y="4412598"/>
                    <a:pt x="1531214" y="4415456"/>
                  </a:cubicBezTo>
                  <a:cubicBezTo>
                    <a:pt x="1523594" y="4415456"/>
                    <a:pt x="1510259" y="4405931"/>
                    <a:pt x="1507401" y="4398311"/>
                  </a:cubicBezTo>
                  <a:cubicBezTo>
                    <a:pt x="1496923" y="4363068"/>
                    <a:pt x="1470253" y="4360211"/>
                    <a:pt x="1443584" y="4370688"/>
                  </a:cubicBezTo>
                  <a:cubicBezTo>
                    <a:pt x="1404531" y="4384976"/>
                    <a:pt x="1369289" y="4408788"/>
                    <a:pt x="1330236" y="4422123"/>
                  </a:cubicBezTo>
                  <a:cubicBezTo>
                    <a:pt x="1296898" y="4433553"/>
                    <a:pt x="1259751" y="4442126"/>
                    <a:pt x="1224509" y="4439268"/>
                  </a:cubicBezTo>
                  <a:cubicBezTo>
                    <a:pt x="1155929" y="4433553"/>
                    <a:pt x="1088301" y="4423076"/>
                    <a:pt x="1021626" y="4407836"/>
                  </a:cubicBezTo>
                  <a:cubicBezTo>
                    <a:pt x="994004" y="4402121"/>
                    <a:pt x="954951" y="4395453"/>
                    <a:pt x="957808" y="4350686"/>
                  </a:cubicBezTo>
                  <a:cubicBezTo>
                    <a:pt x="960666" y="4304966"/>
                    <a:pt x="997814" y="4267818"/>
                    <a:pt x="1040676" y="4261151"/>
                  </a:cubicBezTo>
                  <a:cubicBezTo>
                    <a:pt x="1074966" y="4256388"/>
                    <a:pt x="1109256" y="4250673"/>
                    <a:pt x="1143546" y="4244958"/>
                  </a:cubicBezTo>
                  <a:cubicBezTo>
                    <a:pt x="1190219" y="4237338"/>
                    <a:pt x="1227366" y="4219241"/>
                    <a:pt x="1253084" y="4174473"/>
                  </a:cubicBezTo>
                  <a:cubicBezTo>
                    <a:pt x="1268323" y="4146851"/>
                    <a:pt x="1303566" y="4131611"/>
                    <a:pt x="1324521" y="4105893"/>
                  </a:cubicBezTo>
                  <a:cubicBezTo>
                    <a:pt x="1349286" y="4075413"/>
                    <a:pt x="1369289" y="4039218"/>
                    <a:pt x="1391196" y="4005881"/>
                  </a:cubicBezTo>
                  <a:cubicBezTo>
                    <a:pt x="1393101" y="4003023"/>
                    <a:pt x="1395959" y="3998261"/>
                    <a:pt x="1395006" y="3998261"/>
                  </a:cubicBezTo>
                  <a:cubicBezTo>
                    <a:pt x="1330236" y="3941111"/>
                    <a:pt x="1417866" y="3888723"/>
                    <a:pt x="1400721" y="3828716"/>
                  </a:cubicBezTo>
                  <a:cubicBezTo>
                    <a:pt x="1383576" y="3770613"/>
                    <a:pt x="1383576" y="3705843"/>
                    <a:pt x="1386434" y="3644883"/>
                  </a:cubicBezTo>
                  <a:cubicBezTo>
                    <a:pt x="1394053" y="3512486"/>
                    <a:pt x="1378814" y="3383898"/>
                    <a:pt x="1354048" y="3254358"/>
                  </a:cubicBezTo>
                  <a:cubicBezTo>
                    <a:pt x="1343571" y="3197208"/>
                    <a:pt x="1367384" y="3133391"/>
                    <a:pt x="1377861" y="3072431"/>
                  </a:cubicBezTo>
                  <a:cubicBezTo>
                    <a:pt x="1404531" y="2929556"/>
                    <a:pt x="1420723" y="2785728"/>
                    <a:pt x="1424534" y="2639996"/>
                  </a:cubicBezTo>
                  <a:cubicBezTo>
                    <a:pt x="1425486" y="2604753"/>
                    <a:pt x="1413103" y="2569511"/>
                    <a:pt x="1406436" y="2529506"/>
                  </a:cubicBezTo>
                  <a:cubicBezTo>
                    <a:pt x="1451203" y="2481881"/>
                    <a:pt x="1438821" y="2392346"/>
                    <a:pt x="1377861" y="2347578"/>
                  </a:cubicBezTo>
                  <a:cubicBezTo>
                    <a:pt x="1322616" y="2307573"/>
                    <a:pt x="1267371" y="2268521"/>
                    <a:pt x="1215936" y="2223753"/>
                  </a:cubicBezTo>
                  <a:cubicBezTo>
                    <a:pt x="1176884" y="2189463"/>
                    <a:pt x="1133069" y="2173271"/>
                    <a:pt x="1086396" y="2184701"/>
                  </a:cubicBezTo>
                  <a:cubicBezTo>
                    <a:pt x="1033056" y="2197083"/>
                    <a:pt x="1021626" y="2144696"/>
                    <a:pt x="986383" y="2132313"/>
                  </a:cubicBezTo>
                  <a:cubicBezTo>
                    <a:pt x="976858" y="2129456"/>
                    <a:pt x="967333" y="2117073"/>
                    <a:pt x="962571" y="2106596"/>
                  </a:cubicBezTo>
                  <a:cubicBezTo>
                    <a:pt x="954951" y="2091356"/>
                    <a:pt x="951141" y="2074211"/>
                    <a:pt x="943521" y="2053256"/>
                  </a:cubicBezTo>
                  <a:cubicBezTo>
                    <a:pt x="912089" y="2063733"/>
                    <a:pt x="887323" y="2058018"/>
                    <a:pt x="900658" y="2005631"/>
                  </a:cubicBezTo>
                  <a:cubicBezTo>
                    <a:pt x="902564" y="1997058"/>
                    <a:pt x="884466" y="1979913"/>
                    <a:pt x="872083" y="1971341"/>
                  </a:cubicBezTo>
                  <a:cubicBezTo>
                    <a:pt x="691108" y="1837038"/>
                    <a:pt x="508228" y="1703688"/>
                    <a:pt x="328206" y="1569386"/>
                  </a:cubicBezTo>
                  <a:cubicBezTo>
                    <a:pt x="231051" y="1496996"/>
                    <a:pt x="155803" y="1429368"/>
                    <a:pt x="57696" y="1357931"/>
                  </a:cubicBezTo>
                  <a:cubicBezTo>
                    <a:pt x="10071" y="1322688"/>
                    <a:pt x="-2312" y="1280778"/>
                    <a:pt x="13881" y="1227438"/>
                  </a:cubicBezTo>
                  <a:cubicBezTo>
                    <a:pt x="34836" y="1156953"/>
                    <a:pt x="55791" y="1085516"/>
                    <a:pt x="80556" y="1016936"/>
                  </a:cubicBezTo>
                  <a:cubicBezTo>
                    <a:pt x="88176" y="994076"/>
                    <a:pt x="110083" y="976931"/>
                    <a:pt x="122466" y="955023"/>
                  </a:cubicBezTo>
                  <a:cubicBezTo>
                    <a:pt x="140563" y="923591"/>
                    <a:pt x="156756" y="889301"/>
                    <a:pt x="173901" y="856916"/>
                  </a:cubicBezTo>
                  <a:cubicBezTo>
                    <a:pt x="192951" y="823578"/>
                    <a:pt x="213906" y="832151"/>
                    <a:pt x="238671" y="852153"/>
                  </a:cubicBezTo>
                  <a:cubicBezTo>
                    <a:pt x="326301" y="921686"/>
                    <a:pt x="394881" y="981693"/>
                    <a:pt x="484416" y="1050273"/>
                  </a:cubicBezTo>
                  <a:cubicBezTo>
                    <a:pt x="594906" y="1137903"/>
                    <a:pt x="709206" y="1222676"/>
                    <a:pt x="823506" y="1307448"/>
                  </a:cubicBezTo>
                  <a:cubicBezTo>
                    <a:pt x="840651" y="1320783"/>
                    <a:pt x="859701" y="1332213"/>
                    <a:pt x="878751" y="1341738"/>
                  </a:cubicBezTo>
                  <a:cubicBezTo>
                    <a:pt x="885418" y="1345548"/>
                    <a:pt x="895896" y="1343643"/>
                    <a:pt x="903516" y="1341738"/>
                  </a:cubicBezTo>
                  <a:cubicBezTo>
                    <a:pt x="922566" y="1337928"/>
                    <a:pt x="940664" y="1326498"/>
                    <a:pt x="958761" y="1327451"/>
                  </a:cubicBezTo>
                  <a:cubicBezTo>
                    <a:pt x="1080681" y="1334118"/>
                    <a:pt x="1201648" y="1343643"/>
                    <a:pt x="1323569" y="1350311"/>
                  </a:cubicBezTo>
                  <a:cubicBezTo>
                    <a:pt x="1336903" y="1351263"/>
                    <a:pt x="1351191" y="1338881"/>
                    <a:pt x="1364526" y="1333166"/>
                  </a:cubicBezTo>
                  <a:cubicBezTo>
                    <a:pt x="1410246" y="1314116"/>
                    <a:pt x="1450251" y="1278873"/>
                    <a:pt x="1507401" y="1305543"/>
                  </a:cubicBezTo>
                  <a:cubicBezTo>
                    <a:pt x="1524546" y="1314116"/>
                    <a:pt x="1555026" y="1305543"/>
                    <a:pt x="1575028" y="1295066"/>
                  </a:cubicBezTo>
                  <a:cubicBezTo>
                    <a:pt x="1588364" y="1288398"/>
                    <a:pt x="1595031" y="1265538"/>
                    <a:pt x="1603603" y="1249346"/>
                  </a:cubicBezTo>
                  <a:cubicBezTo>
                    <a:pt x="1612176" y="1234106"/>
                    <a:pt x="1622653" y="1219818"/>
                    <a:pt x="1627416" y="1203626"/>
                  </a:cubicBezTo>
                  <a:cubicBezTo>
                    <a:pt x="1634084" y="1180766"/>
                    <a:pt x="1635036" y="1156953"/>
                    <a:pt x="1640751" y="1134093"/>
                  </a:cubicBezTo>
                  <a:cubicBezTo>
                    <a:pt x="1645514" y="1115996"/>
                    <a:pt x="1652181" y="1095993"/>
                    <a:pt x="1663611" y="1080753"/>
                  </a:cubicBezTo>
                  <a:cubicBezTo>
                    <a:pt x="1681709" y="1054083"/>
                    <a:pt x="1710284" y="1033128"/>
                    <a:pt x="1724571" y="1004553"/>
                  </a:cubicBezTo>
                  <a:cubicBezTo>
                    <a:pt x="1760766" y="929306"/>
                    <a:pt x="1796961" y="855963"/>
                    <a:pt x="1882686" y="815006"/>
                  </a:cubicBezTo>
                  <a:cubicBezTo>
                    <a:pt x="1852206" y="771191"/>
                    <a:pt x="1833156" y="708326"/>
                    <a:pt x="1795056" y="694991"/>
                  </a:cubicBezTo>
                  <a:cubicBezTo>
                    <a:pt x="1712189" y="665463"/>
                    <a:pt x="1756003" y="608313"/>
                    <a:pt x="1750289" y="562593"/>
                  </a:cubicBezTo>
                  <a:cubicBezTo>
                    <a:pt x="1712189" y="567356"/>
                    <a:pt x="1676946" y="573071"/>
                    <a:pt x="1640751" y="574023"/>
                  </a:cubicBezTo>
                  <a:cubicBezTo>
                    <a:pt x="1626464" y="574023"/>
                    <a:pt x="1612176" y="559736"/>
                    <a:pt x="1596936" y="552116"/>
                  </a:cubicBezTo>
                  <a:cubicBezTo>
                    <a:pt x="1603603" y="540686"/>
                    <a:pt x="1608366" y="526398"/>
                    <a:pt x="1616939" y="517826"/>
                  </a:cubicBezTo>
                  <a:cubicBezTo>
                    <a:pt x="1657896" y="477821"/>
                    <a:pt x="1669326" y="434958"/>
                    <a:pt x="1655991" y="376856"/>
                  </a:cubicBezTo>
                  <a:cubicBezTo>
                    <a:pt x="1632178" y="269223"/>
                    <a:pt x="1644561" y="163496"/>
                    <a:pt x="1740764" y="93963"/>
                  </a:cubicBezTo>
                  <a:cubicBezTo>
                    <a:pt x="1794103" y="54911"/>
                    <a:pt x="1858873" y="24431"/>
                    <a:pt x="1922691" y="10143"/>
                  </a:cubicBezTo>
                  <a:cubicBezTo>
                    <a:pt x="2017941" y="-10812"/>
                    <a:pt x="2150339" y="81581"/>
                    <a:pt x="2188439" y="176831"/>
                  </a:cubicBezTo>
                  <a:cubicBezTo>
                    <a:pt x="2198916" y="202548"/>
                    <a:pt x="2219871" y="224456"/>
                    <a:pt x="2235111" y="248268"/>
                  </a:cubicBezTo>
                  <a:cubicBezTo>
                    <a:pt x="2238921" y="246363"/>
                    <a:pt x="2243684" y="245411"/>
                    <a:pt x="2247494" y="243506"/>
                  </a:cubicBezTo>
                  <a:cubicBezTo>
                    <a:pt x="2237969" y="265413"/>
                    <a:pt x="2228444" y="288273"/>
                    <a:pt x="2219871" y="305418"/>
                  </a:cubicBezTo>
                  <a:cubicBezTo>
                    <a:pt x="2232254" y="313991"/>
                    <a:pt x="2249399" y="318753"/>
                    <a:pt x="2249399" y="325421"/>
                  </a:cubicBezTo>
                  <a:cubicBezTo>
                    <a:pt x="2250351" y="340661"/>
                    <a:pt x="2249399" y="364473"/>
                    <a:pt x="2239874" y="371141"/>
                  </a:cubicBezTo>
                  <a:cubicBezTo>
                    <a:pt x="2212251" y="390191"/>
                    <a:pt x="2217014" y="407336"/>
                    <a:pt x="2223681" y="434958"/>
                  </a:cubicBezTo>
                  <a:cubicBezTo>
                    <a:pt x="2230349" y="462581"/>
                    <a:pt x="2222729" y="494013"/>
                    <a:pt x="2216061" y="522588"/>
                  </a:cubicBezTo>
                  <a:cubicBezTo>
                    <a:pt x="2208441" y="557831"/>
                    <a:pt x="2205584" y="583548"/>
                    <a:pt x="2250351" y="594026"/>
                  </a:cubicBezTo>
                  <a:cubicBezTo>
                    <a:pt x="2263686" y="596883"/>
                    <a:pt x="2275116" y="616886"/>
                    <a:pt x="2282736" y="631173"/>
                  </a:cubicBezTo>
                  <a:cubicBezTo>
                    <a:pt x="2301786" y="666416"/>
                    <a:pt x="2313216" y="706421"/>
                    <a:pt x="2335124" y="739758"/>
                  </a:cubicBezTo>
                  <a:cubicBezTo>
                    <a:pt x="2401799" y="845486"/>
                    <a:pt x="2458949" y="945498"/>
                    <a:pt x="2486571" y="1071228"/>
                  </a:cubicBezTo>
                  <a:cubicBezTo>
                    <a:pt x="2488476" y="1080753"/>
                    <a:pt x="2498001" y="1089326"/>
                    <a:pt x="2503716" y="1097898"/>
                  </a:cubicBezTo>
                  <a:cubicBezTo>
                    <a:pt x="2506574" y="1174098"/>
                    <a:pt x="2506574" y="1246488"/>
                    <a:pt x="2506574" y="1319831"/>
                  </a:cubicBezTo>
                  <a:close/>
                  <a:moveTo>
                    <a:pt x="1273086" y="1638918"/>
                  </a:moveTo>
                  <a:cubicBezTo>
                    <a:pt x="1260703" y="1678923"/>
                    <a:pt x="1240701" y="1713213"/>
                    <a:pt x="1242606" y="1746551"/>
                  </a:cubicBezTo>
                  <a:cubicBezTo>
                    <a:pt x="1247369" y="1804653"/>
                    <a:pt x="1264514" y="1862756"/>
                    <a:pt x="1279753" y="1919906"/>
                  </a:cubicBezTo>
                  <a:cubicBezTo>
                    <a:pt x="1282611" y="1929431"/>
                    <a:pt x="1301661" y="1944671"/>
                    <a:pt x="1308328" y="1942766"/>
                  </a:cubicBezTo>
                  <a:cubicBezTo>
                    <a:pt x="1365478" y="1924668"/>
                    <a:pt x="1420723" y="1903713"/>
                    <a:pt x="1478826" y="1882758"/>
                  </a:cubicBezTo>
                  <a:cubicBezTo>
                    <a:pt x="1432153" y="1777031"/>
                    <a:pt x="1483589" y="1684638"/>
                    <a:pt x="1497876" y="1593198"/>
                  </a:cubicBezTo>
                  <a:cubicBezTo>
                    <a:pt x="1474064" y="1579863"/>
                    <a:pt x="1451203" y="1573196"/>
                    <a:pt x="1435964" y="1557956"/>
                  </a:cubicBezTo>
                  <a:cubicBezTo>
                    <a:pt x="1372146" y="1493186"/>
                    <a:pt x="1285469" y="1505568"/>
                    <a:pt x="1208316" y="1484613"/>
                  </a:cubicBezTo>
                  <a:cubicBezTo>
                    <a:pt x="1193076" y="1480803"/>
                    <a:pt x="1176884" y="1476041"/>
                    <a:pt x="1161644" y="1471278"/>
                  </a:cubicBezTo>
                  <a:cubicBezTo>
                    <a:pt x="1133069" y="1461753"/>
                    <a:pt x="1103541" y="1450323"/>
                    <a:pt x="1078776" y="1483661"/>
                  </a:cubicBezTo>
                  <a:cubicBezTo>
                    <a:pt x="1146404" y="1537001"/>
                    <a:pt x="1211173" y="1588436"/>
                    <a:pt x="1273086" y="1638918"/>
                  </a:cubicBezTo>
                  <a:close/>
                  <a:moveTo>
                    <a:pt x="1464539" y="2075163"/>
                  </a:moveTo>
                  <a:cubicBezTo>
                    <a:pt x="1427391" y="2082783"/>
                    <a:pt x="1393101" y="2089451"/>
                    <a:pt x="1359764" y="2097071"/>
                  </a:cubicBezTo>
                  <a:cubicBezTo>
                    <a:pt x="1318806" y="2106596"/>
                    <a:pt x="1305471" y="2129456"/>
                    <a:pt x="1322616" y="2169461"/>
                  </a:cubicBezTo>
                  <a:cubicBezTo>
                    <a:pt x="1329284" y="2184701"/>
                    <a:pt x="1334998" y="2199941"/>
                    <a:pt x="1340714" y="2215181"/>
                  </a:cubicBezTo>
                  <a:cubicBezTo>
                    <a:pt x="1396911" y="2194226"/>
                    <a:pt x="1396911" y="2194226"/>
                    <a:pt x="1420723" y="2246613"/>
                  </a:cubicBezTo>
                  <a:cubicBezTo>
                    <a:pt x="1428344" y="2262806"/>
                    <a:pt x="1438821" y="2278046"/>
                    <a:pt x="1455014" y="2304716"/>
                  </a:cubicBezTo>
                  <a:cubicBezTo>
                    <a:pt x="1456919" y="2271378"/>
                    <a:pt x="1451203" y="2248518"/>
                    <a:pt x="1459776" y="2237088"/>
                  </a:cubicBezTo>
                  <a:cubicBezTo>
                    <a:pt x="1499781" y="2183748"/>
                    <a:pt x="1503591" y="2132313"/>
                    <a:pt x="1464539" y="2075163"/>
                  </a:cubicBezTo>
                  <a:close/>
                </a:path>
              </a:pathLst>
            </a:custGeom>
            <a:solidFill>
              <a:schemeClr val="accent6"/>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962AC89-C39E-426E-8CF0-26305813EADF}"/>
                </a:ext>
              </a:extLst>
            </p:cNvPr>
            <p:cNvSpPr/>
            <p:nvPr/>
          </p:nvSpPr>
          <p:spPr>
            <a:xfrm flipH="1">
              <a:off x="700577" y="1399349"/>
              <a:ext cx="647458" cy="566880"/>
            </a:xfrm>
            <a:custGeom>
              <a:avLst/>
              <a:gdLst>
                <a:gd name="connsiteX0" fmla="*/ 325755 w 647458"/>
                <a:gd name="connsiteY0" fmla="*/ 3000 h 566880"/>
                <a:gd name="connsiteX1" fmla="*/ 143828 w 647458"/>
                <a:gd name="connsiteY1" fmla="*/ 86820 h 566880"/>
                <a:gd name="connsiteX2" fmla="*/ 59055 w 647458"/>
                <a:gd name="connsiteY2" fmla="*/ 369713 h 566880"/>
                <a:gd name="connsiteX3" fmla="*/ 20003 w 647458"/>
                <a:gd name="connsiteY3" fmla="*/ 510683 h 566880"/>
                <a:gd name="connsiteX4" fmla="*/ 0 w 647458"/>
                <a:gd name="connsiteY4" fmla="*/ 544973 h 566880"/>
                <a:gd name="connsiteX5" fmla="*/ 43815 w 647458"/>
                <a:gd name="connsiteY5" fmla="*/ 566880 h 566880"/>
                <a:gd name="connsiteX6" fmla="*/ 65495 w 647458"/>
                <a:gd name="connsiteY6" fmla="*/ 564618 h 566880"/>
                <a:gd name="connsiteX7" fmla="*/ 178721 w 647458"/>
                <a:gd name="connsiteY7" fmla="*/ 530129 h 566880"/>
                <a:gd name="connsiteX8" fmla="*/ 603774 w 647458"/>
                <a:gd name="connsiteY8" fmla="*/ 274215 h 566880"/>
                <a:gd name="connsiteX9" fmla="*/ 647458 w 647458"/>
                <a:gd name="connsiteY9" fmla="*/ 237555 h 566880"/>
                <a:gd name="connsiteX10" fmla="*/ 638175 w 647458"/>
                <a:gd name="connsiteY10" fmla="*/ 241125 h 566880"/>
                <a:gd name="connsiteX11" fmla="*/ 591503 w 647458"/>
                <a:gd name="connsiteY11" fmla="*/ 169688 h 566880"/>
                <a:gd name="connsiteX12" fmla="*/ 325755 w 647458"/>
                <a:gd name="connsiteY12" fmla="*/ 3000 h 566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7458" h="566880">
                  <a:moveTo>
                    <a:pt x="325755" y="3000"/>
                  </a:moveTo>
                  <a:cubicBezTo>
                    <a:pt x="261937" y="17288"/>
                    <a:pt x="197167" y="47768"/>
                    <a:pt x="143828" y="86820"/>
                  </a:cubicBezTo>
                  <a:cubicBezTo>
                    <a:pt x="47625" y="156353"/>
                    <a:pt x="35242" y="262080"/>
                    <a:pt x="59055" y="369713"/>
                  </a:cubicBezTo>
                  <a:cubicBezTo>
                    <a:pt x="72390" y="427815"/>
                    <a:pt x="60960" y="470678"/>
                    <a:pt x="20003" y="510683"/>
                  </a:cubicBezTo>
                  <a:cubicBezTo>
                    <a:pt x="11430" y="519255"/>
                    <a:pt x="6667" y="533543"/>
                    <a:pt x="0" y="544973"/>
                  </a:cubicBezTo>
                  <a:cubicBezTo>
                    <a:pt x="15240" y="552593"/>
                    <a:pt x="29528" y="566880"/>
                    <a:pt x="43815" y="566880"/>
                  </a:cubicBezTo>
                  <a:lnTo>
                    <a:pt x="65495" y="564618"/>
                  </a:lnTo>
                  <a:lnTo>
                    <a:pt x="178721" y="530129"/>
                  </a:lnTo>
                  <a:cubicBezTo>
                    <a:pt x="449670" y="395635"/>
                    <a:pt x="455226" y="398414"/>
                    <a:pt x="603774" y="274215"/>
                  </a:cubicBezTo>
                  <a:lnTo>
                    <a:pt x="647458" y="237555"/>
                  </a:lnTo>
                  <a:lnTo>
                    <a:pt x="638175" y="241125"/>
                  </a:lnTo>
                  <a:cubicBezTo>
                    <a:pt x="622935" y="217313"/>
                    <a:pt x="601980" y="195405"/>
                    <a:pt x="591503" y="169688"/>
                  </a:cubicBezTo>
                  <a:cubicBezTo>
                    <a:pt x="553403" y="74438"/>
                    <a:pt x="421005" y="-17955"/>
                    <a:pt x="325755" y="3000"/>
                  </a:cubicBezTo>
                  <a:close/>
                </a:path>
              </a:pathLst>
            </a:custGeom>
            <a:solidFill>
              <a:schemeClr val="accent1"/>
            </a:solidFill>
            <a:ln w="9525" cap="flat">
              <a:noFill/>
              <a:prstDash val="solid"/>
              <a:miter/>
            </a:ln>
          </p:spPr>
          <p:txBody>
            <a:bodyPr rtlCol="0" anchor="ctr"/>
            <a:lstStyle/>
            <a:p>
              <a:endParaRPr lang="en-US"/>
            </a:p>
          </p:txBody>
        </p:sp>
      </p:grpSp>
      <p:sp>
        <p:nvSpPr>
          <p:cNvPr id="23" name="Rectangle 22">
            <a:extLst>
              <a:ext uri="{FF2B5EF4-FFF2-40B4-BE49-F238E27FC236}">
                <a16:creationId xmlns:a16="http://schemas.microsoft.com/office/drawing/2014/main" id="{B6D56776-4C6E-0A4F-A4D7-C73EE85384CD}"/>
              </a:ext>
            </a:extLst>
          </p:cNvPr>
          <p:cNvSpPr/>
          <p:nvPr/>
        </p:nvSpPr>
        <p:spPr>
          <a:xfrm>
            <a:off x="5950427" y="2577763"/>
            <a:ext cx="6096000" cy="1200329"/>
          </a:xfrm>
          <a:prstGeom prst="rect">
            <a:avLst/>
          </a:prstGeom>
        </p:spPr>
        <p:txBody>
          <a:bodyPr>
            <a:spAutoFit/>
          </a:bodyPr>
          <a:lstStyle/>
          <a:p>
            <a:r>
              <a:rPr lang="en-GB" sz="2400" b="1" dirty="0">
                <a:ea typeface="Times New Roman" panose="02020603050405020304" pitchFamily="18" charset="0"/>
              </a:rPr>
              <a:t>Introduction of The Reporting of Injuries Diseases and Dangerous Occurrences Regulations 1985 </a:t>
            </a:r>
            <a:r>
              <a:rPr lang="en-GB" sz="2400" b="1" dirty="0">
                <a:solidFill>
                  <a:srgbClr val="F27900"/>
                </a:solidFill>
                <a:ea typeface="Times New Roman" panose="02020603050405020304" pitchFamily="18" charset="0"/>
              </a:rPr>
              <a:t>(RIDDOR 1985) </a:t>
            </a:r>
            <a:endParaRPr lang="en-US" sz="2400" b="1" dirty="0">
              <a:solidFill>
                <a:srgbClr val="F27900"/>
              </a:solidFill>
            </a:endParaRPr>
          </a:p>
        </p:txBody>
      </p:sp>
      <p:sp>
        <p:nvSpPr>
          <p:cNvPr id="26" name="Rectangle 25">
            <a:extLst>
              <a:ext uri="{FF2B5EF4-FFF2-40B4-BE49-F238E27FC236}">
                <a16:creationId xmlns:a16="http://schemas.microsoft.com/office/drawing/2014/main" id="{A836C91B-9A92-E44A-8354-02365F1DF992}"/>
              </a:ext>
            </a:extLst>
          </p:cNvPr>
          <p:cNvSpPr/>
          <p:nvPr/>
        </p:nvSpPr>
        <p:spPr>
          <a:xfrm>
            <a:off x="5928661" y="1088446"/>
            <a:ext cx="5804612" cy="830997"/>
          </a:xfrm>
          <a:prstGeom prst="rect">
            <a:avLst/>
          </a:prstGeom>
        </p:spPr>
        <p:txBody>
          <a:bodyPr wrap="square">
            <a:spAutoFit/>
          </a:bodyPr>
          <a:lstStyle/>
          <a:p>
            <a:r>
              <a:rPr lang="en-GB" sz="2400" b="1" dirty="0">
                <a:ea typeface="Times New Roman" panose="02020603050405020304" pitchFamily="18" charset="0"/>
              </a:rPr>
              <a:t>Introduction of The Health and Safety and Work Act 1974 </a:t>
            </a:r>
            <a:r>
              <a:rPr lang="en-GB" sz="2400" b="1" dirty="0">
                <a:solidFill>
                  <a:srgbClr val="F27900"/>
                </a:solidFill>
                <a:ea typeface="Times New Roman" panose="02020603050405020304" pitchFamily="18" charset="0"/>
              </a:rPr>
              <a:t>(HSWA 1974)</a:t>
            </a:r>
            <a:endParaRPr lang="en-US" sz="2400" b="1" dirty="0">
              <a:solidFill>
                <a:srgbClr val="F27900"/>
              </a:solidFill>
            </a:endParaRPr>
          </a:p>
        </p:txBody>
      </p:sp>
      <p:grpSp>
        <p:nvGrpSpPr>
          <p:cNvPr id="33" name="Group 32">
            <a:extLst>
              <a:ext uri="{FF2B5EF4-FFF2-40B4-BE49-F238E27FC236}">
                <a16:creationId xmlns:a16="http://schemas.microsoft.com/office/drawing/2014/main" id="{DC4FD2F0-A9D4-3E45-A1D5-7B25C935A171}"/>
              </a:ext>
            </a:extLst>
          </p:cNvPr>
          <p:cNvGrpSpPr/>
          <p:nvPr/>
        </p:nvGrpSpPr>
        <p:grpSpPr>
          <a:xfrm rot="18900000">
            <a:off x="4929152" y="4545700"/>
            <a:ext cx="594544" cy="180342"/>
            <a:chOff x="115511" y="1655618"/>
            <a:chExt cx="2541413" cy="770883"/>
          </a:xfrm>
          <a:noFill/>
        </p:grpSpPr>
        <p:sp>
          <p:nvSpPr>
            <p:cNvPr id="34" name="Freeform: Shape 33">
              <a:extLst>
                <a:ext uri="{FF2B5EF4-FFF2-40B4-BE49-F238E27FC236}">
                  <a16:creationId xmlns:a16="http://schemas.microsoft.com/office/drawing/2014/main" id="{5B431770-C7C7-C24D-9DE5-A90256A522A5}"/>
                </a:ext>
              </a:extLst>
            </p:cNvPr>
            <p:cNvSpPr/>
            <p:nvPr/>
          </p:nvSpPr>
          <p:spPr>
            <a:xfrm>
              <a:off x="115511" y="1655618"/>
              <a:ext cx="1749384" cy="730512"/>
            </a:xfrm>
            <a:custGeom>
              <a:avLst/>
              <a:gdLst>
                <a:gd name="connsiteX0" fmla="*/ 1575407 w 1749384"/>
                <a:gd name="connsiteY0" fmla="*/ 685336 h 730512"/>
                <a:gd name="connsiteX1" fmla="*/ 1536959 w 1749384"/>
                <a:gd name="connsiteY1" fmla="*/ 641121 h 730512"/>
                <a:gd name="connsiteX2" fmla="*/ 1435072 w 1749384"/>
                <a:gd name="connsiteY2" fmla="*/ 637276 h 730512"/>
                <a:gd name="connsiteX3" fmla="*/ 1427382 w 1749384"/>
                <a:gd name="connsiteY3" fmla="*/ 639198 h 730512"/>
                <a:gd name="connsiteX4" fmla="*/ 1369710 w 1749384"/>
                <a:gd name="connsiteY4" fmla="*/ 689181 h 730512"/>
                <a:gd name="connsiteX5" fmla="*/ 1363943 w 1749384"/>
                <a:gd name="connsiteY5" fmla="*/ 691103 h 730512"/>
                <a:gd name="connsiteX6" fmla="*/ 1358176 w 1749384"/>
                <a:gd name="connsiteY6" fmla="*/ 687258 h 730512"/>
                <a:gd name="connsiteX7" fmla="*/ 1313961 w 1749384"/>
                <a:gd name="connsiteY7" fmla="*/ 627664 h 730512"/>
                <a:gd name="connsiteX8" fmla="*/ 1304349 w 1749384"/>
                <a:gd name="connsiteY8" fmla="*/ 625741 h 730512"/>
                <a:gd name="connsiteX9" fmla="*/ 1238987 w 1749384"/>
                <a:gd name="connsiteY9" fmla="*/ 662267 h 730512"/>
                <a:gd name="connsiteX10" fmla="*/ 1233220 w 1749384"/>
                <a:gd name="connsiteY10" fmla="*/ 662267 h 730512"/>
                <a:gd name="connsiteX11" fmla="*/ 1229375 w 1749384"/>
                <a:gd name="connsiteY11" fmla="*/ 658422 h 730512"/>
                <a:gd name="connsiteX12" fmla="*/ 1135178 w 1749384"/>
                <a:gd name="connsiteY12" fmla="*/ 575759 h 730512"/>
                <a:gd name="connsiteX13" fmla="*/ 1129410 w 1749384"/>
                <a:gd name="connsiteY13" fmla="*/ 571914 h 730512"/>
                <a:gd name="connsiteX14" fmla="*/ 1121721 w 1749384"/>
                <a:gd name="connsiteY14" fmla="*/ 575759 h 730512"/>
                <a:gd name="connsiteX15" fmla="*/ 1033290 w 1749384"/>
                <a:gd name="connsiteY15" fmla="*/ 616129 h 730512"/>
                <a:gd name="connsiteX16" fmla="*/ 1027523 w 1749384"/>
                <a:gd name="connsiteY16" fmla="*/ 619974 h 730512"/>
                <a:gd name="connsiteX17" fmla="*/ 1021756 w 1749384"/>
                <a:gd name="connsiteY17" fmla="*/ 616129 h 730512"/>
                <a:gd name="connsiteX18" fmla="*/ 987153 w 1749384"/>
                <a:gd name="connsiteY18" fmla="*/ 560380 h 730512"/>
                <a:gd name="connsiteX19" fmla="*/ 981385 w 1749384"/>
                <a:gd name="connsiteY19" fmla="*/ 556535 h 730512"/>
                <a:gd name="connsiteX20" fmla="*/ 917946 w 1749384"/>
                <a:gd name="connsiteY20" fmla="*/ 558457 h 730512"/>
                <a:gd name="connsiteX21" fmla="*/ 864119 w 1749384"/>
                <a:gd name="connsiteY21" fmla="*/ 593061 h 730512"/>
                <a:gd name="connsiteX22" fmla="*/ 858352 w 1749384"/>
                <a:gd name="connsiteY22" fmla="*/ 594983 h 730512"/>
                <a:gd name="connsiteX23" fmla="*/ 852585 w 1749384"/>
                <a:gd name="connsiteY23" fmla="*/ 591138 h 730512"/>
                <a:gd name="connsiteX24" fmla="*/ 812214 w 1749384"/>
                <a:gd name="connsiteY24" fmla="*/ 521932 h 730512"/>
                <a:gd name="connsiteX25" fmla="*/ 806447 w 1749384"/>
                <a:gd name="connsiteY25" fmla="*/ 518087 h 730512"/>
                <a:gd name="connsiteX26" fmla="*/ 798757 w 1749384"/>
                <a:gd name="connsiteY26" fmla="*/ 520009 h 730512"/>
                <a:gd name="connsiteX27" fmla="*/ 712249 w 1749384"/>
                <a:gd name="connsiteY27" fmla="*/ 564225 h 730512"/>
                <a:gd name="connsiteX28" fmla="*/ 633431 w 1749384"/>
                <a:gd name="connsiteY28" fmla="*/ 468105 h 730512"/>
                <a:gd name="connsiteX29" fmla="*/ 625741 w 1749384"/>
                <a:gd name="connsiteY29" fmla="*/ 466182 h 730512"/>
                <a:gd name="connsiteX30" fmla="*/ 514242 w 1749384"/>
                <a:gd name="connsiteY30" fmla="*/ 510397 h 730512"/>
                <a:gd name="connsiteX31" fmla="*/ 506553 w 1749384"/>
                <a:gd name="connsiteY31" fmla="*/ 508475 h 730512"/>
                <a:gd name="connsiteX32" fmla="*/ 445036 w 1749384"/>
                <a:gd name="connsiteY32" fmla="*/ 420045 h 730512"/>
                <a:gd name="connsiteX33" fmla="*/ 439269 w 1749384"/>
                <a:gd name="connsiteY33" fmla="*/ 418122 h 730512"/>
                <a:gd name="connsiteX34" fmla="*/ 343149 w 1749384"/>
                <a:gd name="connsiteY34" fmla="*/ 473872 h 730512"/>
                <a:gd name="connsiteX35" fmla="*/ 337381 w 1749384"/>
                <a:gd name="connsiteY35" fmla="*/ 471949 h 730512"/>
                <a:gd name="connsiteX36" fmla="*/ 250873 w 1749384"/>
                <a:gd name="connsiteY36" fmla="*/ 379674 h 730512"/>
                <a:gd name="connsiteX37" fmla="*/ 241261 w 1749384"/>
                <a:gd name="connsiteY37" fmla="*/ 379674 h 730512"/>
                <a:gd name="connsiteX38" fmla="*/ 152831 w 1749384"/>
                <a:gd name="connsiteY38" fmla="*/ 429657 h 730512"/>
                <a:gd name="connsiteX39" fmla="*/ 148986 w 1749384"/>
                <a:gd name="connsiteY39" fmla="*/ 429657 h 730512"/>
                <a:gd name="connsiteX40" fmla="*/ 68245 w 1749384"/>
                <a:gd name="connsiteY40" fmla="*/ 404665 h 730512"/>
                <a:gd name="connsiteX41" fmla="*/ 14418 w 1749384"/>
                <a:gd name="connsiteY41" fmla="*/ 333536 h 730512"/>
                <a:gd name="connsiteX42" fmla="*/ 16340 w 1749384"/>
                <a:gd name="connsiteY42" fmla="*/ 85547 h 730512"/>
                <a:gd name="connsiteX43" fmla="*/ 87469 w 1749384"/>
                <a:gd name="connsiteY43" fmla="*/ 14418 h 730512"/>
                <a:gd name="connsiteX44" fmla="*/ 1665760 w 1749384"/>
                <a:gd name="connsiteY44" fmla="*/ 22108 h 730512"/>
                <a:gd name="connsiteX45" fmla="*/ 1715743 w 1749384"/>
                <a:gd name="connsiteY45" fmla="*/ 43254 h 730512"/>
                <a:gd name="connsiteX46" fmla="*/ 1736889 w 1749384"/>
                <a:gd name="connsiteY46" fmla="*/ 93236 h 730512"/>
                <a:gd name="connsiteX47" fmla="*/ 1733044 w 1749384"/>
                <a:gd name="connsiteY47" fmla="*/ 654577 h 730512"/>
                <a:gd name="connsiteX48" fmla="*/ 1706131 w 1749384"/>
                <a:gd name="connsiteY48" fmla="*/ 710327 h 730512"/>
                <a:gd name="connsiteX49" fmla="*/ 1625390 w 1749384"/>
                <a:gd name="connsiteY49" fmla="*/ 716094 h 73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749384" h="730512">
                  <a:moveTo>
                    <a:pt x="1575407" y="685336"/>
                  </a:moveTo>
                  <a:lnTo>
                    <a:pt x="1536959" y="641121"/>
                  </a:lnTo>
                  <a:cubicBezTo>
                    <a:pt x="1535037" y="639198"/>
                    <a:pt x="1436994" y="637276"/>
                    <a:pt x="1435072" y="637276"/>
                  </a:cubicBezTo>
                  <a:cubicBezTo>
                    <a:pt x="1433150" y="637276"/>
                    <a:pt x="1429305" y="637276"/>
                    <a:pt x="1427382" y="639198"/>
                  </a:cubicBezTo>
                  <a:lnTo>
                    <a:pt x="1369710" y="689181"/>
                  </a:lnTo>
                  <a:cubicBezTo>
                    <a:pt x="1367788" y="691103"/>
                    <a:pt x="1365866" y="691103"/>
                    <a:pt x="1363943" y="691103"/>
                  </a:cubicBezTo>
                  <a:cubicBezTo>
                    <a:pt x="1362021" y="691103"/>
                    <a:pt x="1360098" y="689181"/>
                    <a:pt x="1358176" y="687258"/>
                  </a:cubicBezTo>
                  <a:lnTo>
                    <a:pt x="1313961" y="627664"/>
                  </a:lnTo>
                  <a:cubicBezTo>
                    <a:pt x="1312038" y="623819"/>
                    <a:pt x="1308194" y="623819"/>
                    <a:pt x="1304349" y="625741"/>
                  </a:cubicBezTo>
                  <a:lnTo>
                    <a:pt x="1238987" y="662267"/>
                  </a:lnTo>
                  <a:cubicBezTo>
                    <a:pt x="1237065" y="664189"/>
                    <a:pt x="1235142" y="664189"/>
                    <a:pt x="1233220" y="662267"/>
                  </a:cubicBezTo>
                  <a:cubicBezTo>
                    <a:pt x="1231298" y="662267"/>
                    <a:pt x="1229375" y="660345"/>
                    <a:pt x="1229375" y="658422"/>
                  </a:cubicBezTo>
                  <a:lnTo>
                    <a:pt x="1135178" y="575759"/>
                  </a:lnTo>
                  <a:cubicBezTo>
                    <a:pt x="1117876" y="556535"/>
                    <a:pt x="1142867" y="594983"/>
                    <a:pt x="1129410" y="571914"/>
                  </a:cubicBezTo>
                  <a:cubicBezTo>
                    <a:pt x="1127488" y="569992"/>
                    <a:pt x="1123643" y="573837"/>
                    <a:pt x="1121721" y="575759"/>
                  </a:cubicBezTo>
                  <a:lnTo>
                    <a:pt x="1033290" y="616129"/>
                  </a:lnTo>
                  <a:cubicBezTo>
                    <a:pt x="1031368" y="618052"/>
                    <a:pt x="1029445" y="619974"/>
                    <a:pt x="1027523" y="619974"/>
                  </a:cubicBezTo>
                  <a:cubicBezTo>
                    <a:pt x="1025601" y="619974"/>
                    <a:pt x="1021756" y="618052"/>
                    <a:pt x="1021756" y="616129"/>
                  </a:cubicBezTo>
                  <a:lnTo>
                    <a:pt x="987153" y="560380"/>
                  </a:lnTo>
                  <a:cubicBezTo>
                    <a:pt x="985230" y="558457"/>
                    <a:pt x="983308" y="556535"/>
                    <a:pt x="981385" y="556535"/>
                  </a:cubicBezTo>
                  <a:cubicBezTo>
                    <a:pt x="979463" y="556535"/>
                    <a:pt x="919869" y="556535"/>
                    <a:pt x="917946" y="558457"/>
                  </a:cubicBezTo>
                  <a:lnTo>
                    <a:pt x="864119" y="593061"/>
                  </a:lnTo>
                  <a:cubicBezTo>
                    <a:pt x="862197" y="594983"/>
                    <a:pt x="860274" y="594983"/>
                    <a:pt x="858352" y="594983"/>
                  </a:cubicBezTo>
                  <a:cubicBezTo>
                    <a:pt x="856429" y="594983"/>
                    <a:pt x="854507" y="593061"/>
                    <a:pt x="852585" y="591138"/>
                  </a:cubicBezTo>
                  <a:lnTo>
                    <a:pt x="812214" y="521932"/>
                  </a:lnTo>
                  <a:cubicBezTo>
                    <a:pt x="810292" y="520009"/>
                    <a:pt x="808369" y="518087"/>
                    <a:pt x="806447" y="518087"/>
                  </a:cubicBezTo>
                  <a:cubicBezTo>
                    <a:pt x="804525" y="518087"/>
                    <a:pt x="800680" y="518087"/>
                    <a:pt x="798757" y="520009"/>
                  </a:cubicBezTo>
                  <a:lnTo>
                    <a:pt x="712249" y="564225"/>
                  </a:lnTo>
                  <a:lnTo>
                    <a:pt x="633431" y="468105"/>
                  </a:lnTo>
                  <a:cubicBezTo>
                    <a:pt x="631509" y="466182"/>
                    <a:pt x="629586" y="466182"/>
                    <a:pt x="625741" y="466182"/>
                  </a:cubicBezTo>
                  <a:lnTo>
                    <a:pt x="514242" y="510397"/>
                  </a:lnTo>
                  <a:cubicBezTo>
                    <a:pt x="512320" y="510397"/>
                    <a:pt x="508475" y="510397"/>
                    <a:pt x="506553" y="508475"/>
                  </a:cubicBezTo>
                  <a:lnTo>
                    <a:pt x="445036" y="420045"/>
                  </a:lnTo>
                  <a:cubicBezTo>
                    <a:pt x="443113" y="418122"/>
                    <a:pt x="441191" y="418122"/>
                    <a:pt x="439269" y="418122"/>
                  </a:cubicBezTo>
                  <a:lnTo>
                    <a:pt x="343149" y="473872"/>
                  </a:lnTo>
                  <a:cubicBezTo>
                    <a:pt x="341226" y="473872"/>
                    <a:pt x="337381" y="473872"/>
                    <a:pt x="337381" y="471949"/>
                  </a:cubicBezTo>
                  <a:lnTo>
                    <a:pt x="250873" y="379674"/>
                  </a:lnTo>
                  <a:cubicBezTo>
                    <a:pt x="247028" y="377752"/>
                    <a:pt x="245106" y="377752"/>
                    <a:pt x="241261" y="379674"/>
                  </a:cubicBezTo>
                  <a:lnTo>
                    <a:pt x="152831" y="429657"/>
                  </a:lnTo>
                  <a:cubicBezTo>
                    <a:pt x="150908" y="429657"/>
                    <a:pt x="148986" y="429657"/>
                    <a:pt x="148986" y="429657"/>
                  </a:cubicBezTo>
                  <a:lnTo>
                    <a:pt x="68245" y="404665"/>
                  </a:lnTo>
                  <a:cubicBezTo>
                    <a:pt x="37487" y="396976"/>
                    <a:pt x="14418" y="368140"/>
                    <a:pt x="14418" y="333536"/>
                  </a:cubicBezTo>
                  <a:lnTo>
                    <a:pt x="16340" y="85547"/>
                  </a:lnTo>
                  <a:cubicBezTo>
                    <a:pt x="16340" y="47099"/>
                    <a:pt x="49021" y="14418"/>
                    <a:pt x="87469" y="14418"/>
                  </a:cubicBezTo>
                  <a:lnTo>
                    <a:pt x="1665760" y="22108"/>
                  </a:lnTo>
                  <a:cubicBezTo>
                    <a:pt x="1684984" y="22108"/>
                    <a:pt x="1702286" y="29797"/>
                    <a:pt x="1715743" y="43254"/>
                  </a:cubicBezTo>
                  <a:cubicBezTo>
                    <a:pt x="1729199" y="56711"/>
                    <a:pt x="1736889" y="74012"/>
                    <a:pt x="1736889" y="93236"/>
                  </a:cubicBezTo>
                  <a:lnTo>
                    <a:pt x="1733044" y="654577"/>
                  </a:lnTo>
                  <a:cubicBezTo>
                    <a:pt x="1733044" y="675724"/>
                    <a:pt x="1723432" y="696870"/>
                    <a:pt x="1706131" y="710327"/>
                  </a:cubicBezTo>
                  <a:cubicBezTo>
                    <a:pt x="1688829" y="723784"/>
                    <a:pt x="1646536" y="721861"/>
                    <a:pt x="1625390" y="716094"/>
                  </a:cubicBezTo>
                </a:path>
              </a:pathLst>
            </a:custGeom>
            <a:grpFill/>
            <a:ln w="19050" cap="flat">
              <a:solidFill>
                <a:schemeClr val="accent1">
                  <a:shade val="50000"/>
                </a:schemeClr>
              </a:solid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333065A0-6FF8-974E-8EF5-10B10216BBA6}"/>
                </a:ext>
              </a:extLst>
            </p:cNvPr>
            <p:cNvSpPr/>
            <p:nvPr/>
          </p:nvSpPr>
          <p:spPr>
            <a:xfrm>
              <a:off x="1830292" y="1657541"/>
              <a:ext cx="826632" cy="768960"/>
            </a:xfrm>
            <a:custGeom>
              <a:avLst/>
              <a:gdLst>
                <a:gd name="connsiteX0" fmla="*/ 750697 w 826632"/>
                <a:gd name="connsiteY0" fmla="*/ 18263 h 768960"/>
                <a:gd name="connsiteX1" fmla="*/ 93237 w 826632"/>
                <a:gd name="connsiteY1" fmla="*/ 14418 h 768960"/>
                <a:gd name="connsiteX2" fmla="*/ 41332 w 826632"/>
                <a:gd name="connsiteY2" fmla="*/ 35564 h 768960"/>
                <a:gd name="connsiteX3" fmla="*/ 18263 w 826632"/>
                <a:gd name="connsiteY3" fmla="*/ 87469 h 768960"/>
                <a:gd name="connsiteX4" fmla="*/ 14418 w 826632"/>
                <a:gd name="connsiteY4" fmla="*/ 693025 h 768960"/>
                <a:gd name="connsiteX5" fmla="*/ 35565 w 826632"/>
                <a:gd name="connsiteY5" fmla="*/ 744930 h 768960"/>
                <a:gd name="connsiteX6" fmla="*/ 87469 w 826632"/>
                <a:gd name="connsiteY6" fmla="*/ 767999 h 768960"/>
                <a:gd name="connsiteX7" fmla="*/ 744930 w 826632"/>
                <a:gd name="connsiteY7" fmla="*/ 771844 h 768960"/>
                <a:gd name="connsiteX8" fmla="*/ 744930 w 826632"/>
                <a:gd name="connsiteY8" fmla="*/ 771844 h 768960"/>
                <a:gd name="connsiteX9" fmla="*/ 819904 w 826632"/>
                <a:gd name="connsiteY9" fmla="*/ 696870 h 768960"/>
                <a:gd name="connsiteX10" fmla="*/ 823749 w 826632"/>
                <a:gd name="connsiteY10" fmla="*/ 91314 h 768960"/>
                <a:gd name="connsiteX11" fmla="*/ 750697 w 826632"/>
                <a:gd name="connsiteY11" fmla="*/ 18263 h 768960"/>
                <a:gd name="connsiteX12" fmla="*/ 671879 w 826632"/>
                <a:gd name="connsiteY12" fmla="*/ 623819 h 768960"/>
                <a:gd name="connsiteX13" fmla="*/ 435424 w 826632"/>
                <a:gd name="connsiteY13" fmla="*/ 621897 h 768960"/>
                <a:gd name="connsiteX14" fmla="*/ 437346 w 826632"/>
                <a:gd name="connsiteY14" fmla="*/ 164365 h 768960"/>
                <a:gd name="connsiteX15" fmla="*/ 673801 w 826632"/>
                <a:gd name="connsiteY15" fmla="*/ 166288 h 768960"/>
                <a:gd name="connsiteX16" fmla="*/ 671879 w 826632"/>
                <a:gd name="connsiteY16" fmla="*/ 623819 h 76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26632" h="768960">
                  <a:moveTo>
                    <a:pt x="750697" y="18263"/>
                  </a:moveTo>
                  <a:lnTo>
                    <a:pt x="93237" y="14418"/>
                  </a:lnTo>
                  <a:cubicBezTo>
                    <a:pt x="74013" y="14418"/>
                    <a:pt x="54789" y="22108"/>
                    <a:pt x="41332" y="35564"/>
                  </a:cubicBezTo>
                  <a:cubicBezTo>
                    <a:pt x="27875" y="49021"/>
                    <a:pt x="20185" y="68245"/>
                    <a:pt x="18263" y="87469"/>
                  </a:cubicBezTo>
                  <a:lnTo>
                    <a:pt x="14418" y="693025"/>
                  </a:lnTo>
                  <a:cubicBezTo>
                    <a:pt x="14418" y="712249"/>
                    <a:pt x="22108" y="731473"/>
                    <a:pt x="35565" y="744930"/>
                  </a:cubicBezTo>
                  <a:cubicBezTo>
                    <a:pt x="49021" y="758387"/>
                    <a:pt x="68245" y="766077"/>
                    <a:pt x="87469" y="767999"/>
                  </a:cubicBezTo>
                  <a:lnTo>
                    <a:pt x="744930" y="771844"/>
                  </a:lnTo>
                  <a:cubicBezTo>
                    <a:pt x="744930" y="771844"/>
                    <a:pt x="744930" y="771844"/>
                    <a:pt x="744930" y="771844"/>
                  </a:cubicBezTo>
                  <a:cubicBezTo>
                    <a:pt x="785301" y="771844"/>
                    <a:pt x="819904" y="739163"/>
                    <a:pt x="819904" y="696870"/>
                  </a:cubicBezTo>
                  <a:lnTo>
                    <a:pt x="823749" y="91314"/>
                  </a:lnTo>
                  <a:cubicBezTo>
                    <a:pt x="825671" y="52866"/>
                    <a:pt x="791068" y="18263"/>
                    <a:pt x="750697" y="18263"/>
                  </a:cubicBezTo>
                  <a:close/>
                  <a:moveTo>
                    <a:pt x="671879" y="623819"/>
                  </a:moveTo>
                  <a:lnTo>
                    <a:pt x="435424" y="621897"/>
                  </a:lnTo>
                  <a:lnTo>
                    <a:pt x="437346" y="164365"/>
                  </a:lnTo>
                  <a:lnTo>
                    <a:pt x="673801" y="166288"/>
                  </a:lnTo>
                  <a:lnTo>
                    <a:pt x="671879" y="623819"/>
                  </a:lnTo>
                  <a:close/>
                </a:path>
              </a:pathLst>
            </a:custGeom>
            <a:grpFill/>
            <a:ln w="19050" cap="flat">
              <a:solidFill>
                <a:schemeClr val="accent1">
                  <a:shade val="50000"/>
                </a:schemeClr>
              </a:solidFill>
              <a:prstDash val="solid"/>
              <a:miter/>
            </a:ln>
          </p:spPr>
          <p:txBody>
            <a:bodyPr rtlCol="0" anchor="ctr"/>
            <a:lstStyle/>
            <a:p>
              <a:endParaRPr lang="en-US"/>
            </a:p>
          </p:txBody>
        </p:sp>
      </p:grpSp>
      <p:grpSp>
        <p:nvGrpSpPr>
          <p:cNvPr id="36" name="Group 35">
            <a:extLst>
              <a:ext uri="{FF2B5EF4-FFF2-40B4-BE49-F238E27FC236}">
                <a16:creationId xmlns:a16="http://schemas.microsoft.com/office/drawing/2014/main" id="{6E6E484F-E74D-4345-8A8C-F9591CF2699D}"/>
              </a:ext>
            </a:extLst>
          </p:cNvPr>
          <p:cNvGrpSpPr/>
          <p:nvPr/>
        </p:nvGrpSpPr>
        <p:grpSpPr>
          <a:xfrm rot="3120492">
            <a:off x="5027676" y="5637045"/>
            <a:ext cx="360045" cy="614022"/>
            <a:chOff x="4877940" y="1698632"/>
            <a:chExt cx="711288" cy="1213035"/>
          </a:xfrm>
          <a:noFill/>
        </p:grpSpPr>
        <p:sp>
          <p:nvSpPr>
            <p:cNvPr id="37" name="Freeform: Shape 30">
              <a:extLst>
                <a:ext uri="{FF2B5EF4-FFF2-40B4-BE49-F238E27FC236}">
                  <a16:creationId xmlns:a16="http://schemas.microsoft.com/office/drawing/2014/main" id="{9E20855C-E214-1B45-AAE4-FA87D6B78AA6}"/>
                </a:ext>
              </a:extLst>
            </p:cNvPr>
            <p:cNvSpPr/>
            <p:nvPr/>
          </p:nvSpPr>
          <p:spPr>
            <a:xfrm>
              <a:off x="4877940" y="1700555"/>
              <a:ext cx="692064" cy="1211112"/>
            </a:xfrm>
            <a:custGeom>
              <a:avLst/>
              <a:gdLst>
                <a:gd name="connsiteX0" fmla="*/ 653934 w 692064"/>
                <a:gd name="connsiteY0" fmla="*/ 29076 h 1211112"/>
                <a:gd name="connsiteX1" fmla="*/ 584728 w 692064"/>
                <a:gd name="connsiteY1" fmla="*/ 29076 h 1211112"/>
                <a:gd name="connsiteX2" fmla="*/ 559737 w 692064"/>
                <a:gd name="connsiteY2" fmla="*/ 65602 h 1211112"/>
                <a:gd name="connsiteX3" fmla="*/ 521289 w 692064"/>
                <a:gd name="connsiteY3" fmla="*/ 65602 h 1211112"/>
                <a:gd name="connsiteX4" fmla="*/ 496297 w 692064"/>
                <a:gd name="connsiteY4" fmla="*/ 29076 h 1211112"/>
                <a:gd name="connsiteX5" fmla="*/ 277144 w 692064"/>
                <a:gd name="connsiteY5" fmla="*/ 29076 h 1211112"/>
                <a:gd name="connsiteX6" fmla="*/ 69525 w 692064"/>
                <a:gd name="connsiteY6" fmla="*/ 159800 h 1211112"/>
                <a:gd name="connsiteX7" fmla="*/ 34921 w 692064"/>
                <a:gd name="connsiteY7" fmla="*/ 198248 h 1211112"/>
                <a:gd name="connsiteX8" fmla="*/ 31077 w 692064"/>
                <a:gd name="connsiteY8" fmla="*/ 221316 h 1211112"/>
                <a:gd name="connsiteX9" fmla="*/ 50301 w 692064"/>
                <a:gd name="connsiteY9" fmla="*/ 234773 h 1211112"/>
                <a:gd name="connsiteX10" fmla="*/ 59913 w 692064"/>
                <a:gd name="connsiteY10" fmla="*/ 232851 h 1211112"/>
                <a:gd name="connsiteX11" fmla="*/ 113740 w 692064"/>
                <a:gd name="connsiteY11" fmla="*/ 204015 h 1211112"/>
                <a:gd name="connsiteX12" fmla="*/ 271377 w 692064"/>
                <a:gd name="connsiteY12" fmla="*/ 192480 h 1211112"/>
                <a:gd name="connsiteX13" fmla="*/ 275221 w 692064"/>
                <a:gd name="connsiteY13" fmla="*/ 194403 h 1211112"/>
                <a:gd name="connsiteX14" fmla="*/ 329049 w 692064"/>
                <a:gd name="connsiteY14" fmla="*/ 194403 h 1211112"/>
                <a:gd name="connsiteX15" fmla="*/ 329049 w 692064"/>
                <a:gd name="connsiteY15" fmla="*/ 580805 h 1211112"/>
                <a:gd name="connsiteX16" fmla="*/ 307902 w 692064"/>
                <a:gd name="connsiteY16" fmla="*/ 605796 h 1211112"/>
                <a:gd name="connsiteX17" fmla="*/ 290601 w 692064"/>
                <a:gd name="connsiteY17" fmla="*/ 1030647 h 1211112"/>
                <a:gd name="connsiteX18" fmla="*/ 323281 w 692064"/>
                <a:gd name="connsiteY18" fmla="*/ 1138301 h 1211112"/>
                <a:gd name="connsiteX19" fmla="*/ 375186 w 692064"/>
                <a:gd name="connsiteY19" fmla="*/ 1184439 h 1211112"/>
                <a:gd name="connsiteX20" fmla="*/ 427091 w 692064"/>
                <a:gd name="connsiteY20" fmla="*/ 1138301 h 1211112"/>
                <a:gd name="connsiteX21" fmla="*/ 459772 w 692064"/>
                <a:gd name="connsiteY21" fmla="*/ 1030647 h 1211112"/>
                <a:gd name="connsiteX22" fmla="*/ 442470 w 692064"/>
                <a:gd name="connsiteY22" fmla="*/ 605796 h 1211112"/>
                <a:gd name="connsiteX23" fmla="*/ 421324 w 692064"/>
                <a:gd name="connsiteY23" fmla="*/ 580805 h 1211112"/>
                <a:gd name="connsiteX24" fmla="*/ 421324 w 692064"/>
                <a:gd name="connsiteY24" fmla="*/ 192480 h 1211112"/>
                <a:gd name="connsiteX25" fmla="*/ 494375 w 692064"/>
                <a:gd name="connsiteY25" fmla="*/ 192480 h 1211112"/>
                <a:gd name="connsiteX26" fmla="*/ 519366 w 692064"/>
                <a:gd name="connsiteY26" fmla="*/ 155955 h 1211112"/>
                <a:gd name="connsiteX27" fmla="*/ 557814 w 692064"/>
                <a:gd name="connsiteY27" fmla="*/ 155955 h 1211112"/>
                <a:gd name="connsiteX28" fmla="*/ 582805 w 692064"/>
                <a:gd name="connsiteY28" fmla="*/ 192480 h 1211112"/>
                <a:gd name="connsiteX29" fmla="*/ 652012 w 692064"/>
                <a:gd name="connsiteY29" fmla="*/ 192480 h 1211112"/>
                <a:gd name="connsiteX30" fmla="*/ 680848 w 692064"/>
                <a:gd name="connsiteY30" fmla="*/ 109817 h 1211112"/>
                <a:gd name="connsiteX31" fmla="*/ 653934 w 692064"/>
                <a:gd name="connsiteY31" fmla="*/ 29076 h 1211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692064" h="1211112">
                  <a:moveTo>
                    <a:pt x="653934" y="29076"/>
                  </a:moveTo>
                  <a:lnTo>
                    <a:pt x="584728" y="29076"/>
                  </a:lnTo>
                  <a:cubicBezTo>
                    <a:pt x="573193" y="29076"/>
                    <a:pt x="563581" y="32921"/>
                    <a:pt x="559737" y="65602"/>
                  </a:cubicBezTo>
                  <a:lnTo>
                    <a:pt x="521289" y="65602"/>
                  </a:lnTo>
                  <a:cubicBezTo>
                    <a:pt x="517444" y="32921"/>
                    <a:pt x="507832" y="29076"/>
                    <a:pt x="496297" y="29076"/>
                  </a:cubicBezTo>
                  <a:lnTo>
                    <a:pt x="277144" y="29076"/>
                  </a:lnTo>
                  <a:cubicBezTo>
                    <a:pt x="182946" y="65602"/>
                    <a:pt x="136809" y="84826"/>
                    <a:pt x="69525" y="159800"/>
                  </a:cubicBezTo>
                  <a:lnTo>
                    <a:pt x="34921" y="198248"/>
                  </a:lnTo>
                  <a:cubicBezTo>
                    <a:pt x="29154" y="204015"/>
                    <a:pt x="27232" y="213627"/>
                    <a:pt x="31077" y="221316"/>
                  </a:cubicBezTo>
                  <a:cubicBezTo>
                    <a:pt x="34921" y="229006"/>
                    <a:pt x="42611" y="234773"/>
                    <a:pt x="50301" y="234773"/>
                  </a:cubicBezTo>
                  <a:cubicBezTo>
                    <a:pt x="54145" y="234773"/>
                    <a:pt x="57990" y="234773"/>
                    <a:pt x="59913" y="232851"/>
                  </a:cubicBezTo>
                  <a:lnTo>
                    <a:pt x="113740" y="204015"/>
                  </a:lnTo>
                  <a:cubicBezTo>
                    <a:pt x="175257" y="173256"/>
                    <a:pt x="207937" y="167489"/>
                    <a:pt x="271377" y="192480"/>
                  </a:cubicBezTo>
                  <a:lnTo>
                    <a:pt x="275221" y="194403"/>
                  </a:lnTo>
                  <a:lnTo>
                    <a:pt x="329049" y="194403"/>
                  </a:lnTo>
                  <a:lnTo>
                    <a:pt x="329049" y="580805"/>
                  </a:lnTo>
                  <a:cubicBezTo>
                    <a:pt x="317514" y="582728"/>
                    <a:pt x="307902" y="592340"/>
                    <a:pt x="307902" y="605796"/>
                  </a:cubicBezTo>
                  <a:lnTo>
                    <a:pt x="290601" y="1030647"/>
                  </a:lnTo>
                  <a:cubicBezTo>
                    <a:pt x="286756" y="1069095"/>
                    <a:pt x="298290" y="1109465"/>
                    <a:pt x="323281" y="1138301"/>
                  </a:cubicBezTo>
                  <a:cubicBezTo>
                    <a:pt x="346350" y="1167137"/>
                    <a:pt x="340583" y="1184439"/>
                    <a:pt x="375186" y="1184439"/>
                  </a:cubicBezTo>
                  <a:cubicBezTo>
                    <a:pt x="409789" y="1184439"/>
                    <a:pt x="404022" y="1167137"/>
                    <a:pt x="427091" y="1138301"/>
                  </a:cubicBezTo>
                  <a:cubicBezTo>
                    <a:pt x="450160" y="1109465"/>
                    <a:pt x="461694" y="1071017"/>
                    <a:pt x="459772" y="1030647"/>
                  </a:cubicBezTo>
                  <a:lnTo>
                    <a:pt x="442470" y="605796"/>
                  </a:lnTo>
                  <a:cubicBezTo>
                    <a:pt x="440548" y="592340"/>
                    <a:pt x="432858" y="582728"/>
                    <a:pt x="421324" y="580805"/>
                  </a:cubicBezTo>
                  <a:lnTo>
                    <a:pt x="421324" y="192480"/>
                  </a:lnTo>
                  <a:lnTo>
                    <a:pt x="494375" y="192480"/>
                  </a:lnTo>
                  <a:cubicBezTo>
                    <a:pt x="505909" y="192480"/>
                    <a:pt x="515521" y="188636"/>
                    <a:pt x="519366" y="155955"/>
                  </a:cubicBezTo>
                  <a:lnTo>
                    <a:pt x="557814" y="155955"/>
                  </a:lnTo>
                  <a:cubicBezTo>
                    <a:pt x="561659" y="188636"/>
                    <a:pt x="571271" y="192480"/>
                    <a:pt x="582805" y="192480"/>
                  </a:cubicBezTo>
                  <a:lnTo>
                    <a:pt x="652012" y="192480"/>
                  </a:lnTo>
                  <a:cubicBezTo>
                    <a:pt x="667391" y="192480"/>
                    <a:pt x="680848" y="165567"/>
                    <a:pt x="680848" y="109817"/>
                  </a:cubicBezTo>
                  <a:cubicBezTo>
                    <a:pt x="682770" y="54068"/>
                    <a:pt x="669313" y="29076"/>
                    <a:pt x="653934" y="29076"/>
                  </a:cubicBezTo>
                  <a:close/>
                </a:path>
              </a:pathLst>
            </a:custGeom>
            <a:grpFill/>
            <a:ln w="19209" cap="flat">
              <a:solidFill>
                <a:schemeClr val="accent1">
                  <a:shade val="50000"/>
                </a:schemeClr>
              </a:solidFill>
              <a:prstDash val="solid"/>
              <a:miter/>
            </a:ln>
          </p:spPr>
          <p:txBody>
            <a:bodyPr rtlCol="0" anchor="ctr"/>
            <a:lstStyle/>
            <a:p>
              <a:endParaRPr lang="en-US"/>
            </a:p>
          </p:txBody>
        </p:sp>
        <p:sp>
          <p:nvSpPr>
            <p:cNvPr id="38" name="Freeform: Shape 31">
              <a:extLst>
                <a:ext uri="{FF2B5EF4-FFF2-40B4-BE49-F238E27FC236}">
                  <a16:creationId xmlns:a16="http://schemas.microsoft.com/office/drawing/2014/main" id="{281E7977-0522-9048-8D7C-78B157543368}"/>
                </a:ext>
              </a:extLst>
            </p:cNvPr>
            <p:cNvSpPr/>
            <p:nvPr/>
          </p:nvSpPr>
          <p:spPr>
            <a:xfrm>
              <a:off x="4877940" y="1698632"/>
              <a:ext cx="711288" cy="595944"/>
            </a:xfrm>
            <a:custGeom>
              <a:avLst/>
              <a:gdLst>
                <a:gd name="connsiteX0" fmla="*/ 115662 w 711288"/>
                <a:gd name="connsiteY0" fmla="*/ 204015 h 595944"/>
                <a:gd name="connsiteX1" fmla="*/ 273299 w 711288"/>
                <a:gd name="connsiteY1" fmla="*/ 192480 h 595944"/>
                <a:gd name="connsiteX2" fmla="*/ 277144 w 711288"/>
                <a:gd name="connsiteY2" fmla="*/ 194403 h 595944"/>
                <a:gd name="connsiteX3" fmla="*/ 330971 w 711288"/>
                <a:gd name="connsiteY3" fmla="*/ 194403 h 595944"/>
                <a:gd name="connsiteX4" fmla="*/ 330971 w 711288"/>
                <a:gd name="connsiteY4" fmla="*/ 575038 h 595944"/>
                <a:gd name="connsiteX5" fmla="*/ 423246 w 711288"/>
                <a:gd name="connsiteY5" fmla="*/ 575038 h 595944"/>
                <a:gd name="connsiteX6" fmla="*/ 423246 w 711288"/>
                <a:gd name="connsiteY6" fmla="*/ 194403 h 595944"/>
                <a:gd name="connsiteX7" fmla="*/ 496297 w 711288"/>
                <a:gd name="connsiteY7" fmla="*/ 194403 h 595944"/>
                <a:gd name="connsiteX8" fmla="*/ 521289 w 711288"/>
                <a:gd name="connsiteY8" fmla="*/ 157877 h 595944"/>
                <a:gd name="connsiteX9" fmla="*/ 559737 w 711288"/>
                <a:gd name="connsiteY9" fmla="*/ 157877 h 595944"/>
                <a:gd name="connsiteX10" fmla="*/ 584728 w 711288"/>
                <a:gd name="connsiteY10" fmla="*/ 194403 h 595944"/>
                <a:gd name="connsiteX11" fmla="*/ 653934 w 711288"/>
                <a:gd name="connsiteY11" fmla="*/ 194403 h 595944"/>
                <a:gd name="connsiteX12" fmla="*/ 682770 w 711288"/>
                <a:gd name="connsiteY12" fmla="*/ 111740 h 595944"/>
                <a:gd name="connsiteX13" fmla="*/ 653934 w 711288"/>
                <a:gd name="connsiteY13" fmla="*/ 29076 h 595944"/>
                <a:gd name="connsiteX14" fmla="*/ 584728 w 711288"/>
                <a:gd name="connsiteY14" fmla="*/ 29076 h 595944"/>
                <a:gd name="connsiteX15" fmla="*/ 559737 w 711288"/>
                <a:gd name="connsiteY15" fmla="*/ 65602 h 595944"/>
                <a:gd name="connsiteX16" fmla="*/ 521289 w 711288"/>
                <a:gd name="connsiteY16" fmla="*/ 65602 h 595944"/>
                <a:gd name="connsiteX17" fmla="*/ 496297 w 711288"/>
                <a:gd name="connsiteY17" fmla="*/ 29076 h 595944"/>
                <a:gd name="connsiteX18" fmla="*/ 277144 w 711288"/>
                <a:gd name="connsiteY18" fmla="*/ 29076 h 595944"/>
                <a:gd name="connsiteX19" fmla="*/ 69525 w 711288"/>
                <a:gd name="connsiteY19" fmla="*/ 159800 h 595944"/>
                <a:gd name="connsiteX20" fmla="*/ 34921 w 711288"/>
                <a:gd name="connsiteY20" fmla="*/ 198248 h 595944"/>
                <a:gd name="connsiteX21" fmla="*/ 31077 w 711288"/>
                <a:gd name="connsiteY21" fmla="*/ 221316 h 595944"/>
                <a:gd name="connsiteX22" fmla="*/ 50301 w 711288"/>
                <a:gd name="connsiteY22" fmla="*/ 234773 h 595944"/>
                <a:gd name="connsiteX23" fmla="*/ 59913 w 711288"/>
                <a:gd name="connsiteY23" fmla="*/ 232851 h 595944"/>
                <a:gd name="connsiteX24" fmla="*/ 115662 w 711288"/>
                <a:gd name="connsiteY24" fmla="*/ 204015 h 595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11288" h="595944">
                  <a:moveTo>
                    <a:pt x="115662" y="204015"/>
                  </a:moveTo>
                  <a:cubicBezTo>
                    <a:pt x="177179" y="173256"/>
                    <a:pt x="209860" y="167489"/>
                    <a:pt x="273299" y="192480"/>
                  </a:cubicBezTo>
                  <a:lnTo>
                    <a:pt x="277144" y="194403"/>
                  </a:lnTo>
                  <a:lnTo>
                    <a:pt x="330971" y="194403"/>
                  </a:lnTo>
                  <a:lnTo>
                    <a:pt x="330971" y="575038"/>
                  </a:lnTo>
                  <a:lnTo>
                    <a:pt x="423246" y="575038"/>
                  </a:lnTo>
                  <a:lnTo>
                    <a:pt x="423246" y="194403"/>
                  </a:lnTo>
                  <a:lnTo>
                    <a:pt x="496297" y="194403"/>
                  </a:lnTo>
                  <a:cubicBezTo>
                    <a:pt x="507832" y="194403"/>
                    <a:pt x="517444" y="190558"/>
                    <a:pt x="521289" y="157877"/>
                  </a:cubicBezTo>
                  <a:lnTo>
                    <a:pt x="559737" y="157877"/>
                  </a:lnTo>
                  <a:cubicBezTo>
                    <a:pt x="563581" y="190558"/>
                    <a:pt x="573193" y="194403"/>
                    <a:pt x="584728" y="194403"/>
                  </a:cubicBezTo>
                  <a:lnTo>
                    <a:pt x="653934" y="194403"/>
                  </a:lnTo>
                  <a:cubicBezTo>
                    <a:pt x="669313" y="194403"/>
                    <a:pt x="682770" y="167489"/>
                    <a:pt x="682770" y="111740"/>
                  </a:cubicBezTo>
                  <a:cubicBezTo>
                    <a:pt x="682770" y="55990"/>
                    <a:pt x="669313" y="29076"/>
                    <a:pt x="653934" y="29076"/>
                  </a:cubicBezTo>
                  <a:lnTo>
                    <a:pt x="584728" y="29076"/>
                  </a:lnTo>
                  <a:cubicBezTo>
                    <a:pt x="573193" y="29076"/>
                    <a:pt x="563581" y="32921"/>
                    <a:pt x="559737" y="65602"/>
                  </a:cubicBezTo>
                  <a:lnTo>
                    <a:pt x="521289" y="65602"/>
                  </a:lnTo>
                  <a:cubicBezTo>
                    <a:pt x="517444" y="32921"/>
                    <a:pt x="507832" y="29076"/>
                    <a:pt x="496297" y="29076"/>
                  </a:cubicBezTo>
                  <a:lnTo>
                    <a:pt x="277144" y="29076"/>
                  </a:lnTo>
                  <a:cubicBezTo>
                    <a:pt x="182946" y="65602"/>
                    <a:pt x="136809" y="84826"/>
                    <a:pt x="69525" y="159800"/>
                  </a:cubicBezTo>
                  <a:lnTo>
                    <a:pt x="34921" y="198248"/>
                  </a:lnTo>
                  <a:cubicBezTo>
                    <a:pt x="29154" y="204015"/>
                    <a:pt x="27232" y="213627"/>
                    <a:pt x="31077" y="221316"/>
                  </a:cubicBezTo>
                  <a:cubicBezTo>
                    <a:pt x="34921" y="229006"/>
                    <a:pt x="42611" y="234773"/>
                    <a:pt x="50301" y="234773"/>
                  </a:cubicBezTo>
                  <a:cubicBezTo>
                    <a:pt x="54145" y="234773"/>
                    <a:pt x="57990" y="234773"/>
                    <a:pt x="59913" y="232851"/>
                  </a:cubicBezTo>
                  <a:lnTo>
                    <a:pt x="115662" y="204015"/>
                  </a:lnTo>
                  <a:close/>
                </a:path>
              </a:pathLst>
            </a:custGeom>
            <a:grpFill/>
            <a:ln w="19209" cap="flat">
              <a:solidFill>
                <a:schemeClr val="accent1">
                  <a:shade val="50000"/>
                </a:schemeClr>
              </a:solidFill>
              <a:prstDash val="solid"/>
              <a:miter/>
            </a:ln>
          </p:spPr>
          <p:txBody>
            <a:bodyPr rtlCol="0" anchor="ctr"/>
            <a:lstStyle/>
            <a:p>
              <a:endParaRPr lang="en-US"/>
            </a:p>
          </p:txBody>
        </p:sp>
      </p:grpSp>
      <p:grpSp>
        <p:nvGrpSpPr>
          <p:cNvPr id="39" name="Group 38">
            <a:extLst>
              <a:ext uri="{FF2B5EF4-FFF2-40B4-BE49-F238E27FC236}">
                <a16:creationId xmlns:a16="http://schemas.microsoft.com/office/drawing/2014/main" id="{F7A730C0-0756-224C-8BFE-3E90A8F7752F}"/>
              </a:ext>
            </a:extLst>
          </p:cNvPr>
          <p:cNvGrpSpPr/>
          <p:nvPr/>
        </p:nvGrpSpPr>
        <p:grpSpPr>
          <a:xfrm rot="3120492">
            <a:off x="5027821" y="2922839"/>
            <a:ext cx="360045" cy="614022"/>
            <a:chOff x="4877940" y="1698632"/>
            <a:chExt cx="711288" cy="1213035"/>
          </a:xfrm>
          <a:noFill/>
        </p:grpSpPr>
        <p:sp>
          <p:nvSpPr>
            <p:cNvPr id="40" name="Freeform: Shape 30">
              <a:extLst>
                <a:ext uri="{FF2B5EF4-FFF2-40B4-BE49-F238E27FC236}">
                  <a16:creationId xmlns:a16="http://schemas.microsoft.com/office/drawing/2014/main" id="{DC568C69-B4C1-2847-A90D-BCA5AC87D7AB}"/>
                </a:ext>
              </a:extLst>
            </p:cNvPr>
            <p:cNvSpPr/>
            <p:nvPr/>
          </p:nvSpPr>
          <p:spPr>
            <a:xfrm>
              <a:off x="4877940" y="1700555"/>
              <a:ext cx="692064" cy="1211112"/>
            </a:xfrm>
            <a:custGeom>
              <a:avLst/>
              <a:gdLst>
                <a:gd name="connsiteX0" fmla="*/ 653934 w 692064"/>
                <a:gd name="connsiteY0" fmla="*/ 29076 h 1211112"/>
                <a:gd name="connsiteX1" fmla="*/ 584728 w 692064"/>
                <a:gd name="connsiteY1" fmla="*/ 29076 h 1211112"/>
                <a:gd name="connsiteX2" fmla="*/ 559737 w 692064"/>
                <a:gd name="connsiteY2" fmla="*/ 65602 h 1211112"/>
                <a:gd name="connsiteX3" fmla="*/ 521289 w 692064"/>
                <a:gd name="connsiteY3" fmla="*/ 65602 h 1211112"/>
                <a:gd name="connsiteX4" fmla="*/ 496297 w 692064"/>
                <a:gd name="connsiteY4" fmla="*/ 29076 h 1211112"/>
                <a:gd name="connsiteX5" fmla="*/ 277144 w 692064"/>
                <a:gd name="connsiteY5" fmla="*/ 29076 h 1211112"/>
                <a:gd name="connsiteX6" fmla="*/ 69525 w 692064"/>
                <a:gd name="connsiteY6" fmla="*/ 159800 h 1211112"/>
                <a:gd name="connsiteX7" fmla="*/ 34921 w 692064"/>
                <a:gd name="connsiteY7" fmla="*/ 198248 h 1211112"/>
                <a:gd name="connsiteX8" fmla="*/ 31077 w 692064"/>
                <a:gd name="connsiteY8" fmla="*/ 221316 h 1211112"/>
                <a:gd name="connsiteX9" fmla="*/ 50301 w 692064"/>
                <a:gd name="connsiteY9" fmla="*/ 234773 h 1211112"/>
                <a:gd name="connsiteX10" fmla="*/ 59913 w 692064"/>
                <a:gd name="connsiteY10" fmla="*/ 232851 h 1211112"/>
                <a:gd name="connsiteX11" fmla="*/ 113740 w 692064"/>
                <a:gd name="connsiteY11" fmla="*/ 204015 h 1211112"/>
                <a:gd name="connsiteX12" fmla="*/ 271377 w 692064"/>
                <a:gd name="connsiteY12" fmla="*/ 192480 h 1211112"/>
                <a:gd name="connsiteX13" fmla="*/ 275221 w 692064"/>
                <a:gd name="connsiteY13" fmla="*/ 194403 h 1211112"/>
                <a:gd name="connsiteX14" fmla="*/ 329049 w 692064"/>
                <a:gd name="connsiteY14" fmla="*/ 194403 h 1211112"/>
                <a:gd name="connsiteX15" fmla="*/ 329049 w 692064"/>
                <a:gd name="connsiteY15" fmla="*/ 580805 h 1211112"/>
                <a:gd name="connsiteX16" fmla="*/ 307902 w 692064"/>
                <a:gd name="connsiteY16" fmla="*/ 605796 h 1211112"/>
                <a:gd name="connsiteX17" fmla="*/ 290601 w 692064"/>
                <a:gd name="connsiteY17" fmla="*/ 1030647 h 1211112"/>
                <a:gd name="connsiteX18" fmla="*/ 323281 w 692064"/>
                <a:gd name="connsiteY18" fmla="*/ 1138301 h 1211112"/>
                <a:gd name="connsiteX19" fmla="*/ 375186 w 692064"/>
                <a:gd name="connsiteY19" fmla="*/ 1184439 h 1211112"/>
                <a:gd name="connsiteX20" fmla="*/ 427091 w 692064"/>
                <a:gd name="connsiteY20" fmla="*/ 1138301 h 1211112"/>
                <a:gd name="connsiteX21" fmla="*/ 459772 w 692064"/>
                <a:gd name="connsiteY21" fmla="*/ 1030647 h 1211112"/>
                <a:gd name="connsiteX22" fmla="*/ 442470 w 692064"/>
                <a:gd name="connsiteY22" fmla="*/ 605796 h 1211112"/>
                <a:gd name="connsiteX23" fmla="*/ 421324 w 692064"/>
                <a:gd name="connsiteY23" fmla="*/ 580805 h 1211112"/>
                <a:gd name="connsiteX24" fmla="*/ 421324 w 692064"/>
                <a:gd name="connsiteY24" fmla="*/ 192480 h 1211112"/>
                <a:gd name="connsiteX25" fmla="*/ 494375 w 692064"/>
                <a:gd name="connsiteY25" fmla="*/ 192480 h 1211112"/>
                <a:gd name="connsiteX26" fmla="*/ 519366 w 692064"/>
                <a:gd name="connsiteY26" fmla="*/ 155955 h 1211112"/>
                <a:gd name="connsiteX27" fmla="*/ 557814 w 692064"/>
                <a:gd name="connsiteY27" fmla="*/ 155955 h 1211112"/>
                <a:gd name="connsiteX28" fmla="*/ 582805 w 692064"/>
                <a:gd name="connsiteY28" fmla="*/ 192480 h 1211112"/>
                <a:gd name="connsiteX29" fmla="*/ 652012 w 692064"/>
                <a:gd name="connsiteY29" fmla="*/ 192480 h 1211112"/>
                <a:gd name="connsiteX30" fmla="*/ 680848 w 692064"/>
                <a:gd name="connsiteY30" fmla="*/ 109817 h 1211112"/>
                <a:gd name="connsiteX31" fmla="*/ 653934 w 692064"/>
                <a:gd name="connsiteY31" fmla="*/ 29076 h 1211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692064" h="1211112">
                  <a:moveTo>
                    <a:pt x="653934" y="29076"/>
                  </a:moveTo>
                  <a:lnTo>
                    <a:pt x="584728" y="29076"/>
                  </a:lnTo>
                  <a:cubicBezTo>
                    <a:pt x="573193" y="29076"/>
                    <a:pt x="563581" y="32921"/>
                    <a:pt x="559737" y="65602"/>
                  </a:cubicBezTo>
                  <a:lnTo>
                    <a:pt x="521289" y="65602"/>
                  </a:lnTo>
                  <a:cubicBezTo>
                    <a:pt x="517444" y="32921"/>
                    <a:pt x="507832" y="29076"/>
                    <a:pt x="496297" y="29076"/>
                  </a:cubicBezTo>
                  <a:lnTo>
                    <a:pt x="277144" y="29076"/>
                  </a:lnTo>
                  <a:cubicBezTo>
                    <a:pt x="182946" y="65602"/>
                    <a:pt x="136809" y="84826"/>
                    <a:pt x="69525" y="159800"/>
                  </a:cubicBezTo>
                  <a:lnTo>
                    <a:pt x="34921" y="198248"/>
                  </a:lnTo>
                  <a:cubicBezTo>
                    <a:pt x="29154" y="204015"/>
                    <a:pt x="27232" y="213627"/>
                    <a:pt x="31077" y="221316"/>
                  </a:cubicBezTo>
                  <a:cubicBezTo>
                    <a:pt x="34921" y="229006"/>
                    <a:pt x="42611" y="234773"/>
                    <a:pt x="50301" y="234773"/>
                  </a:cubicBezTo>
                  <a:cubicBezTo>
                    <a:pt x="54145" y="234773"/>
                    <a:pt x="57990" y="234773"/>
                    <a:pt x="59913" y="232851"/>
                  </a:cubicBezTo>
                  <a:lnTo>
                    <a:pt x="113740" y="204015"/>
                  </a:lnTo>
                  <a:cubicBezTo>
                    <a:pt x="175257" y="173256"/>
                    <a:pt x="207937" y="167489"/>
                    <a:pt x="271377" y="192480"/>
                  </a:cubicBezTo>
                  <a:lnTo>
                    <a:pt x="275221" y="194403"/>
                  </a:lnTo>
                  <a:lnTo>
                    <a:pt x="329049" y="194403"/>
                  </a:lnTo>
                  <a:lnTo>
                    <a:pt x="329049" y="580805"/>
                  </a:lnTo>
                  <a:cubicBezTo>
                    <a:pt x="317514" y="582728"/>
                    <a:pt x="307902" y="592340"/>
                    <a:pt x="307902" y="605796"/>
                  </a:cubicBezTo>
                  <a:lnTo>
                    <a:pt x="290601" y="1030647"/>
                  </a:lnTo>
                  <a:cubicBezTo>
                    <a:pt x="286756" y="1069095"/>
                    <a:pt x="298290" y="1109465"/>
                    <a:pt x="323281" y="1138301"/>
                  </a:cubicBezTo>
                  <a:cubicBezTo>
                    <a:pt x="346350" y="1167137"/>
                    <a:pt x="340583" y="1184439"/>
                    <a:pt x="375186" y="1184439"/>
                  </a:cubicBezTo>
                  <a:cubicBezTo>
                    <a:pt x="409789" y="1184439"/>
                    <a:pt x="404022" y="1167137"/>
                    <a:pt x="427091" y="1138301"/>
                  </a:cubicBezTo>
                  <a:cubicBezTo>
                    <a:pt x="450160" y="1109465"/>
                    <a:pt x="461694" y="1071017"/>
                    <a:pt x="459772" y="1030647"/>
                  </a:cubicBezTo>
                  <a:lnTo>
                    <a:pt x="442470" y="605796"/>
                  </a:lnTo>
                  <a:cubicBezTo>
                    <a:pt x="440548" y="592340"/>
                    <a:pt x="432858" y="582728"/>
                    <a:pt x="421324" y="580805"/>
                  </a:cubicBezTo>
                  <a:lnTo>
                    <a:pt x="421324" y="192480"/>
                  </a:lnTo>
                  <a:lnTo>
                    <a:pt x="494375" y="192480"/>
                  </a:lnTo>
                  <a:cubicBezTo>
                    <a:pt x="505909" y="192480"/>
                    <a:pt x="515521" y="188636"/>
                    <a:pt x="519366" y="155955"/>
                  </a:cubicBezTo>
                  <a:lnTo>
                    <a:pt x="557814" y="155955"/>
                  </a:lnTo>
                  <a:cubicBezTo>
                    <a:pt x="561659" y="188636"/>
                    <a:pt x="571271" y="192480"/>
                    <a:pt x="582805" y="192480"/>
                  </a:cubicBezTo>
                  <a:lnTo>
                    <a:pt x="652012" y="192480"/>
                  </a:lnTo>
                  <a:cubicBezTo>
                    <a:pt x="667391" y="192480"/>
                    <a:pt x="680848" y="165567"/>
                    <a:pt x="680848" y="109817"/>
                  </a:cubicBezTo>
                  <a:cubicBezTo>
                    <a:pt x="682770" y="54068"/>
                    <a:pt x="669313" y="29076"/>
                    <a:pt x="653934" y="29076"/>
                  </a:cubicBezTo>
                  <a:close/>
                </a:path>
              </a:pathLst>
            </a:custGeom>
            <a:grpFill/>
            <a:ln w="19209" cap="flat">
              <a:solidFill>
                <a:schemeClr val="accent1">
                  <a:shade val="50000"/>
                </a:schemeClr>
              </a:solidFill>
              <a:prstDash val="solid"/>
              <a:miter/>
            </a:ln>
          </p:spPr>
          <p:txBody>
            <a:bodyPr rtlCol="0" anchor="ctr"/>
            <a:lstStyle/>
            <a:p>
              <a:endParaRPr lang="en-US"/>
            </a:p>
          </p:txBody>
        </p:sp>
        <p:sp>
          <p:nvSpPr>
            <p:cNvPr id="41" name="Freeform: Shape 31">
              <a:extLst>
                <a:ext uri="{FF2B5EF4-FFF2-40B4-BE49-F238E27FC236}">
                  <a16:creationId xmlns:a16="http://schemas.microsoft.com/office/drawing/2014/main" id="{7F688230-20C2-0548-A23A-4015334F92D6}"/>
                </a:ext>
              </a:extLst>
            </p:cNvPr>
            <p:cNvSpPr/>
            <p:nvPr/>
          </p:nvSpPr>
          <p:spPr>
            <a:xfrm>
              <a:off x="4877940" y="1698632"/>
              <a:ext cx="711288" cy="595944"/>
            </a:xfrm>
            <a:custGeom>
              <a:avLst/>
              <a:gdLst>
                <a:gd name="connsiteX0" fmla="*/ 115662 w 711288"/>
                <a:gd name="connsiteY0" fmla="*/ 204015 h 595944"/>
                <a:gd name="connsiteX1" fmla="*/ 273299 w 711288"/>
                <a:gd name="connsiteY1" fmla="*/ 192480 h 595944"/>
                <a:gd name="connsiteX2" fmla="*/ 277144 w 711288"/>
                <a:gd name="connsiteY2" fmla="*/ 194403 h 595944"/>
                <a:gd name="connsiteX3" fmla="*/ 330971 w 711288"/>
                <a:gd name="connsiteY3" fmla="*/ 194403 h 595944"/>
                <a:gd name="connsiteX4" fmla="*/ 330971 w 711288"/>
                <a:gd name="connsiteY4" fmla="*/ 575038 h 595944"/>
                <a:gd name="connsiteX5" fmla="*/ 423246 w 711288"/>
                <a:gd name="connsiteY5" fmla="*/ 575038 h 595944"/>
                <a:gd name="connsiteX6" fmla="*/ 423246 w 711288"/>
                <a:gd name="connsiteY6" fmla="*/ 194403 h 595944"/>
                <a:gd name="connsiteX7" fmla="*/ 496297 w 711288"/>
                <a:gd name="connsiteY7" fmla="*/ 194403 h 595944"/>
                <a:gd name="connsiteX8" fmla="*/ 521289 w 711288"/>
                <a:gd name="connsiteY8" fmla="*/ 157877 h 595944"/>
                <a:gd name="connsiteX9" fmla="*/ 559737 w 711288"/>
                <a:gd name="connsiteY9" fmla="*/ 157877 h 595944"/>
                <a:gd name="connsiteX10" fmla="*/ 584728 w 711288"/>
                <a:gd name="connsiteY10" fmla="*/ 194403 h 595944"/>
                <a:gd name="connsiteX11" fmla="*/ 653934 w 711288"/>
                <a:gd name="connsiteY11" fmla="*/ 194403 h 595944"/>
                <a:gd name="connsiteX12" fmla="*/ 682770 w 711288"/>
                <a:gd name="connsiteY12" fmla="*/ 111740 h 595944"/>
                <a:gd name="connsiteX13" fmla="*/ 653934 w 711288"/>
                <a:gd name="connsiteY13" fmla="*/ 29076 h 595944"/>
                <a:gd name="connsiteX14" fmla="*/ 584728 w 711288"/>
                <a:gd name="connsiteY14" fmla="*/ 29076 h 595944"/>
                <a:gd name="connsiteX15" fmla="*/ 559737 w 711288"/>
                <a:gd name="connsiteY15" fmla="*/ 65602 h 595944"/>
                <a:gd name="connsiteX16" fmla="*/ 521289 w 711288"/>
                <a:gd name="connsiteY16" fmla="*/ 65602 h 595944"/>
                <a:gd name="connsiteX17" fmla="*/ 496297 w 711288"/>
                <a:gd name="connsiteY17" fmla="*/ 29076 h 595944"/>
                <a:gd name="connsiteX18" fmla="*/ 277144 w 711288"/>
                <a:gd name="connsiteY18" fmla="*/ 29076 h 595944"/>
                <a:gd name="connsiteX19" fmla="*/ 69525 w 711288"/>
                <a:gd name="connsiteY19" fmla="*/ 159800 h 595944"/>
                <a:gd name="connsiteX20" fmla="*/ 34921 w 711288"/>
                <a:gd name="connsiteY20" fmla="*/ 198248 h 595944"/>
                <a:gd name="connsiteX21" fmla="*/ 31077 w 711288"/>
                <a:gd name="connsiteY21" fmla="*/ 221316 h 595944"/>
                <a:gd name="connsiteX22" fmla="*/ 50301 w 711288"/>
                <a:gd name="connsiteY22" fmla="*/ 234773 h 595944"/>
                <a:gd name="connsiteX23" fmla="*/ 59913 w 711288"/>
                <a:gd name="connsiteY23" fmla="*/ 232851 h 595944"/>
                <a:gd name="connsiteX24" fmla="*/ 115662 w 711288"/>
                <a:gd name="connsiteY24" fmla="*/ 204015 h 595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11288" h="595944">
                  <a:moveTo>
                    <a:pt x="115662" y="204015"/>
                  </a:moveTo>
                  <a:cubicBezTo>
                    <a:pt x="177179" y="173256"/>
                    <a:pt x="209860" y="167489"/>
                    <a:pt x="273299" y="192480"/>
                  </a:cubicBezTo>
                  <a:lnTo>
                    <a:pt x="277144" y="194403"/>
                  </a:lnTo>
                  <a:lnTo>
                    <a:pt x="330971" y="194403"/>
                  </a:lnTo>
                  <a:lnTo>
                    <a:pt x="330971" y="575038"/>
                  </a:lnTo>
                  <a:lnTo>
                    <a:pt x="423246" y="575038"/>
                  </a:lnTo>
                  <a:lnTo>
                    <a:pt x="423246" y="194403"/>
                  </a:lnTo>
                  <a:lnTo>
                    <a:pt x="496297" y="194403"/>
                  </a:lnTo>
                  <a:cubicBezTo>
                    <a:pt x="507832" y="194403"/>
                    <a:pt x="517444" y="190558"/>
                    <a:pt x="521289" y="157877"/>
                  </a:cubicBezTo>
                  <a:lnTo>
                    <a:pt x="559737" y="157877"/>
                  </a:lnTo>
                  <a:cubicBezTo>
                    <a:pt x="563581" y="190558"/>
                    <a:pt x="573193" y="194403"/>
                    <a:pt x="584728" y="194403"/>
                  </a:cubicBezTo>
                  <a:lnTo>
                    <a:pt x="653934" y="194403"/>
                  </a:lnTo>
                  <a:cubicBezTo>
                    <a:pt x="669313" y="194403"/>
                    <a:pt x="682770" y="167489"/>
                    <a:pt x="682770" y="111740"/>
                  </a:cubicBezTo>
                  <a:cubicBezTo>
                    <a:pt x="682770" y="55990"/>
                    <a:pt x="669313" y="29076"/>
                    <a:pt x="653934" y="29076"/>
                  </a:cubicBezTo>
                  <a:lnTo>
                    <a:pt x="584728" y="29076"/>
                  </a:lnTo>
                  <a:cubicBezTo>
                    <a:pt x="573193" y="29076"/>
                    <a:pt x="563581" y="32921"/>
                    <a:pt x="559737" y="65602"/>
                  </a:cubicBezTo>
                  <a:lnTo>
                    <a:pt x="521289" y="65602"/>
                  </a:lnTo>
                  <a:cubicBezTo>
                    <a:pt x="517444" y="32921"/>
                    <a:pt x="507832" y="29076"/>
                    <a:pt x="496297" y="29076"/>
                  </a:cubicBezTo>
                  <a:lnTo>
                    <a:pt x="277144" y="29076"/>
                  </a:lnTo>
                  <a:cubicBezTo>
                    <a:pt x="182946" y="65602"/>
                    <a:pt x="136809" y="84826"/>
                    <a:pt x="69525" y="159800"/>
                  </a:cubicBezTo>
                  <a:lnTo>
                    <a:pt x="34921" y="198248"/>
                  </a:lnTo>
                  <a:cubicBezTo>
                    <a:pt x="29154" y="204015"/>
                    <a:pt x="27232" y="213627"/>
                    <a:pt x="31077" y="221316"/>
                  </a:cubicBezTo>
                  <a:cubicBezTo>
                    <a:pt x="34921" y="229006"/>
                    <a:pt x="42611" y="234773"/>
                    <a:pt x="50301" y="234773"/>
                  </a:cubicBezTo>
                  <a:cubicBezTo>
                    <a:pt x="54145" y="234773"/>
                    <a:pt x="57990" y="234773"/>
                    <a:pt x="59913" y="232851"/>
                  </a:cubicBezTo>
                  <a:lnTo>
                    <a:pt x="115662" y="204015"/>
                  </a:lnTo>
                  <a:close/>
                </a:path>
              </a:pathLst>
            </a:custGeom>
            <a:grpFill/>
            <a:ln w="19209" cap="flat">
              <a:solidFill>
                <a:schemeClr val="accent1">
                  <a:shade val="50000"/>
                </a:schemeClr>
              </a:solidFill>
              <a:prstDash val="solid"/>
              <a:miter/>
            </a:ln>
          </p:spPr>
          <p:txBody>
            <a:bodyPr rtlCol="0" anchor="ctr"/>
            <a:lstStyle/>
            <a:p>
              <a:endParaRPr lang="en-US"/>
            </a:p>
          </p:txBody>
        </p:sp>
      </p:grpSp>
      <p:grpSp>
        <p:nvGrpSpPr>
          <p:cNvPr id="44" name="Group 43">
            <a:extLst>
              <a:ext uri="{FF2B5EF4-FFF2-40B4-BE49-F238E27FC236}">
                <a16:creationId xmlns:a16="http://schemas.microsoft.com/office/drawing/2014/main" id="{5303A978-9DAC-714D-B378-084FAB30C787}"/>
              </a:ext>
            </a:extLst>
          </p:cNvPr>
          <p:cNvGrpSpPr/>
          <p:nvPr/>
        </p:nvGrpSpPr>
        <p:grpSpPr>
          <a:xfrm rot="18900000">
            <a:off x="4921960" y="1671911"/>
            <a:ext cx="594544" cy="180342"/>
            <a:chOff x="115511" y="1655618"/>
            <a:chExt cx="2541413" cy="770883"/>
          </a:xfrm>
          <a:noFill/>
        </p:grpSpPr>
        <p:sp>
          <p:nvSpPr>
            <p:cNvPr id="45" name="Freeform: Shape 33">
              <a:extLst>
                <a:ext uri="{FF2B5EF4-FFF2-40B4-BE49-F238E27FC236}">
                  <a16:creationId xmlns:a16="http://schemas.microsoft.com/office/drawing/2014/main" id="{0B80982E-FF62-994D-8ADE-AF7318A7EAAC}"/>
                </a:ext>
              </a:extLst>
            </p:cNvPr>
            <p:cNvSpPr/>
            <p:nvPr/>
          </p:nvSpPr>
          <p:spPr>
            <a:xfrm>
              <a:off x="115511" y="1655618"/>
              <a:ext cx="1749384" cy="730512"/>
            </a:xfrm>
            <a:custGeom>
              <a:avLst/>
              <a:gdLst>
                <a:gd name="connsiteX0" fmla="*/ 1575407 w 1749384"/>
                <a:gd name="connsiteY0" fmla="*/ 685336 h 730512"/>
                <a:gd name="connsiteX1" fmla="*/ 1536959 w 1749384"/>
                <a:gd name="connsiteY1" fmla="*/ 641121 h 730512"/>
                <a:gd name="connsiteX2" fmla="*/ 1435072 w 1749384"/>
                <a:gd name="connsiteY2" fmla="*/ 637276 h 730512"/>
                <a:gd name="connsiteX3" fmla="*/ 1427382 w 1749384"/>
                <a:gd name="connsiteY3" fmla="*/ 639198 h 730512"/>
                <a:gd name="connsiteX4" fmla="*/ 1369710 w 1749384"/>
                <a:gd name="connsiteY4" fmla="*/ 689181 h 730512"/>
                <a:gd name="connsiteX5" fmla="*/ 1363943 w 1749384"/>
                <a:gd name="connsiteY5" fmla="*/ 691103 h 730512"/>
                <a:gd name="connsiteX6" fmla="*/ 1358176 w 1749384"/>
                <a:gd name="connsiteY6" fmla="*/ 687258 h 730512"/>
                <a:gd name="connsiteX7" fmla="*/ 1313961 w 1749384"/>
                <a:gd name="connsiteY7" fmla="*/ 627664 h 730512"/>
                <a:gd name="connsiteX8" fmla="*/ 1304349 w 1749384"/>
                <a:gd name="connsiteY8" fmla="*/ 625741 h 730512"/>
                <a:gd name="connsiteX9" fmla="*/ 1238987 w 1749384"/>
                <a:gd name="connsiteY9" fmla="*/ 662267 h 730512"/>
                <a:gd name="connsiteX10" fmla="*/ 1233220 w 1749384"/>
                <a:gd name="connsiteY10" fmla="*/ 662267 h 730512"/>
                <a:gd name="connsiteX11" fmla="*/ 1229375 w 1749384"/>
                <a:gd name="connsiteY11" fmla="*/ 658422 h 730512"/>
                <a:gd name="connsiteX12" fmla="*/ 1135178 w 1749384"/>
                <a:gd name="connsiteY12" fmla="*/ 575759 h 730512"/>
                <a:gd name="connsiteX13" fmla="*/ 1129410 w 1749384"/>
                <a:gd name="connsiteY13" fmla="*/ 571914 h 730512"/>
                <a:gd name="connsiteX14" fmla="*/ 1121721 w 1749384"/>
                <a:gd name="connsiteY14" fmla="*/ 575759 h 730512"/>
                <a:gd name="connsiteX15" fmla="*/ 1033290 w 1749384"/>
                <a:gd name="connsiteY15" fmla="*/ 616129 h 730512"/>
                <a:gd name="connsiteX16" fmla="*/ 1027523 w 1749384"/>
                <a:gd name="connsiteY16" fmla="*/ 619974 h 730512"/>
                <a:gd name="connsiteX17" fmla="*/ 1021756 w 1749384"/>
                <a:gd name="connsiteY17" fmla="*/ 616129 h 730512"/>
                <a:gd name="connsiteX18" fmla="*/ 987153 w 1749384"/>
                <a:gd name="connsiteY18" fmla="*/ 560380 h 730512"/>
                <a:gd name="connsiteX19" fmla="*/ 981385 w 1749384"/>
                <a:gd name="connsiteY19" fmla="*/ 556535 h 730512"/>
                <a:gd name="connsiteX20" fmla="*/ 917946 w 1749384"/>
                <a:gd name="connsiteY20" fmla="*/ 558457 h 730512"/>
                <a:gd name="connsiteX21" fmla="*/ 864119 w 1749384"/>
                <a:gd name="connsiteY21" fmla="*/ 593061 h 730512"/>
                <a:gd name="connsiteX22" fmla="*/ 858352 w 1749384"/>
                <a:gd name="connsiteY22" fmla="*/ 594983 h 730512"/>
                <a:gd name="connsiteX23" fmla="*/ 852585 w 1749384"/>
                <a:gd name="connsiteY23" fmla="*/ 591138 h 730512"/>
                <a:gd name="connsiteX24" fmla="*/ 812214 w 1749384"/>
                <a:gd name="connsiteY24" fmla="*/ 521932 h 730512"/>
                <a:gd name="connsiteX25" fmla="*/ 806447 w 1749384"/>
                <a:gd name="connsiteY25" fmla="*/ 518087 h 730512"/>
                <a:gd name="connsiteX26" fmla="*/ 798757 w 1749384"/>
                <a:gd name="connsiteY26" fmla="*/ 520009 h 730512"/>
                <a:gd name="connsiteX27" fmla="*/ 712249 w 1749384"/>
                <a:gd name="connsiteY27" fmla="*/ 564225 h 730512"/>
                <a:gd name="connsiteX28" fmla="*/ 633431 w 1749384"/>
                <a:gd name="connsiteY28" fmla="*/ 468105 h 730512"/>
                <a:gd name="connsiteX29" fmla="*/ 625741 w 1749384"/>
                <a:gd name="connsiteY29" fmla="*/ 466182 h 730512"/>
                <a:gd name="connsiteX30" fmla="*/ 514242 w 1749384"/>
                <a:gd name="connsiteY30" fmla="*/ 510397 h 730512"/>
                <a:gd name="connsiteX31" fmla="*/ 506553 w 1749384"/>
                <a:gd name="connsiteY31" fmla="*/ 508475 h 730512"/>
                <a:gd name="connsiteX32" fmla="*/ 445036 w 1749384"/>
                <a:gd name="connsiteY32" fmla="*/ 420045 h 730512"/>
                <a:gd name="connsiteX33" fmla="*/ 439269 w 1749384"/>
                <a:gd name="connsiteY33" fmla="*/ 418122 h 730512"/>
                <a:gd name="connsiteX34" fmla="*/ 343149 w 1749384"/>
                <a:gd name="connsiteY34" fmla="*/ 473872 h 730512"/>
                <a:gd name="connsiteX35" fmla="*/ 337381 w 1749384"/>
                <a:gd name="connsiteY35" fmla="*/ 471949 h 730512"/>
                <a:gd name="connsiteX36" fmla="*/ 250873 w 1749384"/>
                <a:gd name="connsiteY36" fmla="*/ 379674 h 730512"/>
                <a:gd name="connsiteX37" fmla="*/ 241261 w 1749384"/>
                <a:gd name="connsiteY37" fmla="*/ 379674 h 730512"/>
                <a:gd name="connsiteX38" fmla="*/ 152831 w 1749384"/>
                <a:gd name="connsiteY38" fmla="*/ 429657 h 730512"/>
                <a:gd name="connsiteX39" fmla="*/ 148986 w 1749384"/>
                <a:gd name="connsiteY39" fmla="*/ 429657 h 730512"/>
                <a:gd name="connsiteX40" fmla="*/ 68245 w 1749384"/>
                <a:gd name="connsiteY40" fmla="*/ 404665 h 730512"/>
                <a:gd name="connsiteX41" fmla="*/ 14418 w 1749384"/>
                <a:gd name="connsiteY41" fmla="*/ 333536 h 730512"/>
                <a:gd name="connsiteX42" fmla="*/ 16340 w 1749384"/>
                <a:gd name="connsiteY42" fmla="*/ 85547 h 730512"/>
                <a:gd name="connsiteX43" fmla="*/ 87469 w 1749384"/>
                <a:gd name="connsiteY43" fmla="*/ 14418 h 730512"/>
                <a:gd name="connsiteX44" fmla="*/ 1665760 w 1749384"/>
                <a:gd name="connsiteY44" fmla="*/ 22108 h 730512"/>
                <a:gd name="connsiteX45" fmla="*/ 1715743 w 1749384"/>
                <a:gd name="connsiteY45" fmla="*/ 43254 h 730512"/>
                <a:gd name="connsiteX46" fmla="*/ 1736889 w 1749384"/>
                <a:gd name="connsiteY46" fmla="*/ 93236 h 730512"/>
                <a:gd name="connsiteX47" fmla="*/ 1733044 w 1749384"/>
                <a:gd name="connsiteY47" fmla="*/ 654577 h 730512"/>
                <a:gd name="connsiteX48" fmla="*/ 1706131 w 1749384"/>
                <a:gd name="connsiteY48" fmla="*/ 710327 h 730512"/>
                <a:gd name="connsiteX49" fmla="*/ 1625390 w 1749384"/>
                <a:gd name="connsiteY49" fmla="*/ 716094 h 73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749384" h="730512">
                  <a:moveTo>
                    <a:pt x="1575407" y="685336"/>
                  </a:moveTo>
                  <a:lnTo>
                    <a:pt x="1536959" y="641121"/>
                  </a:lnTo>
                  <a:cubicBezTo>
                    <a:pt x="1535037" y="639198"/>
                    <a:pt x="1436994" y="637276"/>
                    <a:pt x="1435072" y="637276"/>
                  </a:cubicBezTo>
                  <a:cubicBezTo>
                    <a:pt x="1433150" y="637276"/>
                    <a:pt x="1429305" y="637276"/>
                    <a:pt x="1427382" y="639198"/>
                  </a:cubicBezTo>
                  <a:lnTo>
                    <a:pt x="1369710" y="689181"/>
                  </a:lnTo>
                  <a:cubicBezTo>
                    <a:pt x="1367788" y="691103"/>
                    <a:pt x="1365866" y="691103"/>
                    <a:pt x="1363943" y="691103"/>
                  </a:cubicBezTo>
                  <a:cubicBezTo>
                    <a:pt x="1362021" y="691103"/>
                    <a:pt x="1360098" y="689181"/>
                    <a:pt x="1358176" y="687258"/>
                  </a:cubicBezTo>
                  <a:lnTo>
                    <a:pt x="1313961" y="627664"/>
                  </a:lnTo>
                  <a:cubicBezTo>
                    <a:pt x="1312038" y="623819"/>
                    <a:pt x="1308194" y="623819"/>
                    <a:pt x="1304349" y="625741"/>
                  </a:cubicBezTo>
                  <a:lnTo>
                    <a:pt x="1238987" y="662267"/>
                  </a:lnTo>
                  <a:cubicBezTo>
                    <a:pt x="1237065" y="664189"/>
                    <a:pt x="1235142" y="664189"/>
                    <a:pt x="1233220" y="662267"/>
                  </a:cubicBezTo>
                  <a:cubicBezTo>
                    <a:pt x="1231298" y="662267"/>
                    <a:pt x="1229375" y="660345"/>
                    <a:pt x="1229375" y="658422"/>
                  </a:cubicBezTo>
                  <a:lnTo>
                    <a:pt x="1135178" y="575759"/>
                  </a:lnTo>
                  <a:cubicBezTo>
                    <a:pt x="1117876" y="556535"/>
                    <a:pt x="1142867" y="594983"/>
                    <a:pt x="1129410" y="571914"/>
                  </a:cubicBezTo>
                  <a:cubicBezTo>
                    <a:pt x="1127488" y="569992"/>
                    <a:pt x="1123643" y="573837"/>
                    <a:pt x="1121721" y="575759"/>
                  </a:cubicBezTo>
                  <a:lnTo>
                    <a:pt x="1033290" y="616129"/>
                  </a:lnTo>
                  <a:cubicBezTo>
                    <a:pt x="1031368" y="618052"/>
                    <a:pt x="1029445" y="619974"/>
                    <a:pt x="1027523" y="619974"/>
                  </a:cubicBezTo>
                  <a:cubicBezTo>
                    <a:pt x="1025601" y="619974"/>
                    <a:pt x="1021756" y="618052"/>
                    <a:pt x="1021756" y="616129"/>
                  </a:cubicBezTo>
                  <a:lnTo>
                    <a:pt x="987153" y="560380"/>
                  </a:lnTo>
                  <a:cubicBezTo>
                    <a:pt x="985230" y="558457"/>
                    <a:pt x="983308" y="556535"/>
                    <a:pt x="981385" y="556535"/>
                  </a:cubicBezTo>
                  <a:cubicBezTo>
                    <a:pt x="979463" y="556535"/>
                    <a:pt x="919869" y="556535"/>
                    <a:pt x="917946" y="558457"/>
                  </a:cubicBezTo>
                  <a:lnTo>
                    <a:pt x="864119" y="593061"/>
                  </a:lnTo>
                  <a:cubicBezTo>
                    <a:pt x="862197" y="594983"/>
                    <a:pt x="860274" y="594983"/>
                    <a:pt x="858352" y="594983"/>
                  </a:cubicBezTo>
                  <a:cubicBezTo>
                    <a:pt x="856429" y="594983"/>
                    <a:pt x="854507" y="593061"/>
                    <a:pt x="852585" y="591138"/>
                  </a:cubicBezTo>
                  <a:lnTo>
                    <a:pt x="812214" y="521932"/>
                  </a:lnTo>
                  <a:cubicBezTo>
                    <a:pt x="810292" y="520009"/>
                    <a:pt x="808369" y="518087"/>
                    <a:pt x="806447" y="518087"/>
                  </a:cubicBezTo>
                  <a:cubicBezTo>
                    <a:pt x="804525" y="518087"/>
                    <a:pt x="800680" y="518087"/>
                    <a:pt x="798757" y="520009"/>
                  </a:cubicBezTo>
                  <a:lnTo>
                    <a:pt x="712249" y="564225"/>
                  </a:lnTo>
                  <a:lnTo>
                    <a:pt x="633431" y="468105"/>
                  </a:lnTo>
                  <a:cubicBezTo>
                    <a:pt x="631509" y="466182"/>
                    <a:pt x="629586" y="466182"/>
                    <a:pt x="625741" y="466182"/>
                  </a:cubicBezTo>
                  <a:lnTo>
                    <a:pt x="514242" y="510397"/>
                  </a:lnTo>
                  <a:cubicBezTo>
                    <a:pt x="512320" y="510397"/>
                    <a:pt x="508475" y="510397"/>
                    <a:pt x="506553" y="508475"/>
                  </a:cubicBezTo>
                  <a:lnTo>
                    <a:pt x="445036" y="420045"/>
                  </a:lnTo>
                  <a:cubicBezTo>
                    <a:pt x="443113" y="418122"/>
                    <a:pt x="441191" y="418122"/>
                    <a:pt x="439269" y="418122"/>
                  </a:cubicBezTo>
                  <a:lnTo>
                    <a:pt x="343149" y="473872"/>
                  </a:lnTo>
                  <a:cubicBezTo>
                    <a:pt x="341226" y="473872"/>
                    <a:pt x="337381" y="473872"/>
                    <a:pt x="337381" y="471949"/>
                  </a:cubicBezTo>
                  <a:lnTo>
                    <a:pt x="250873" y="379674"/>
                  </a:lnTo>
                  <a:cubicBezTo>
                    <a:pt x="247028" y="377752"/>
                    <a:pt x="245106" y="377752"/>
                    <a:pt x="241261" y="379674"/>
                  </a:cubicBezTo>
                  <a:lnTo>
                    <a:pt x="152831" y="429657"/>
                  </a:lnTo>
                  <a:cubicBezTo>
                    <a:pt x="150908" y="429657"/>
                    <a:pt x="148986" y="429657"/>
                    <a:pt x="148986" y="429657"/>
                  </a:cubicBezTo>
                  <a:lnTo>
                    <a:pt x="68245" y="404665"/>
                  </a:lnTo>
                  <a:cubicBezTo>
                    <a:pt x="37487" y="396976"/>
                    <a:pt x="14418" y="368140"/>
                    <a:pt x="14418" y="333536"/>
                  </a:cubicBezTo>
                  <a:lnTo>
                    <a:pt x="16340" y="85547"/>
                  </a:lnTo>
                  <a:cubicBezTo>
                    <a:pt x="16340" y="47099"/>
                    <a:pt x="49021" y="14418"/>
                    <a:pt x="87469" y="14418"/>
                  </a:cubicBezTo>
                  <a:lnTo>
                    <a:pt x="1665760" y="22108"/>
                  </a:lnTo>
                  <a:cubicBezTo>
                    <a:pt x="1684984" y="22108"/>
                    <a:pt x="1702286" y="29797"/>
                    <a:pt x="1715743" y="43254"/>
                  </a:cubicBezTo>
                  <a:cubicBezTo>
                    <a:pt x="1729199" y="56711"/>
                    <a:pt x="1736889" y="74012"/>
                    <a:pt x="1736889" y="93236"/>
                  </a:cubicBezTo>
                  <a:lnTo>
                    <a:pt x="1733044" y="654577"/>
                  </a:lnTo>
                  <a:cubicBezTo>
                    <a:pt x="1733044" y="675724"/>
                    <a:pt x="1723432" y="696870"/>
                    <a:pt x="1706131" y="710327"/>
                  </a:cubicBezTo>
                  <a:cubicBezTo>
                    <a:pt x="1688829" y="723784"/>
                    <a:pt x="1646536" y="721861"/>
                    <a:pt x="1625390" y="716094"/>
                  </a:cubicBezTo>
                </a:path>
              </a:pathLst>
            </a:custGeom>
            <a:grpFill/>
            <a:ln w="19050" cap="flat">
              <a:solidFill>
                <a:schemeClr val="accent1">
                  <a:shade val="50000"/>
                </a:schemeClr>
              </a:solidFill>
              <a:prstDash val="solid"/>
              <a:miter/>
            </a:ln>
          </p:spPr>
          <p:txBody>
            <a:bodyPr rtlCol="0" anchor="ctr"/>
            <a:lstStyle/>
            <a:p>
              <a:endParaRPr lang="en-US"/>
            </a:p>
          </p:txBody>
        </p:sp>
        <p:sp>
          <p:nvSpPr>
            <p:cNvPr id="46" name="Freeform: Shape 34">
              <a:extLst>
                <a:ext uri="{FF2B5EF4-FFF2-40B4-BE49-F238E27FC236}">
                  <a16:creationId xmlns:a16="http://schemas.microsoft.com/office/drawing/2014/main" id="{4C78100A-1055-8C4F-A063-31E9CFA5ECF3}"/>
                </a:ext>
              </a:extLst>
            </p:cNvPr>
            <p:cNvSpPr/>
            <p:nvPr/>
          </p:nvSpPr>
          <p:spPr>
            <a:xfrm>
              <a:off x="1830292" y="1657541"/>
              <a:ext cx="826632" cy="768960"/>
            </a:xfrm>
            <a:custGeom>
              <a:avLst/>
              <a:gdLst>
                <a:gd name="connsiteX0" fmla="*/ 750697 w 826632"/>
                <a:gd name="connsiteY0" fmla="*/ 18263 h 768960"/>
                <a:gd name="connsiteX1" fmla="*/ 93237 w 826632"/>
                <a:gd name="connsiteY1" fmla="*/ 14418 h 768960"/>
                <a:gd name="connsiteX2" fmla="*/ 41332 w 826632"/>
                <a:gd name="connsiteY2" fmla="*/ 35564 h 768960"/>
                <a:gd name="connsiteX3" fmla="*/ 18263 w 826632"/>
                <a:gd name="connsiteY3" fmla="*/ 87469 h 768960"/>
                <a:gd name="connsiteX4" fmla="*/ 14418 w 826632"/>
                <a:gd name="connsiteY4" fmla="*/ 693025 h 768960"/>
                <a:gd name="connsiteX5" fmla="*/ 35565 w 826632"/>
                <a:gd name="connsiteY5" fmla="*/ 744930 h 768960"/>
                <a:gd name="connsiteX6" fmla="*/ 87469 w 826632"/>
                <a:gd name="connsiteY6" fmla="*/ 767999 h 768960"/>
                <a:gd name="connsiteX7" fmla="*/ 744930 w 826632"/>
                <a:gd name="connsiteY7" fmla="*/ 771844 h 768960"/>
                <a:gd name="connsiteX8" fmla="*/ 744930 w 826632"/>
                <a:gd name="connsiteY8" fmla="*/ 771844 h 768960"/>
                <a:gd name="connsiteX9" fmla="*/ 819904 w 826632"/>
                <a:gd name="connsiteY9" fmla="*/ 696870 h 768960"/>
                <a:gd name="connsiteX10" fmla="*/ 823749 w 826632"/>
                <a:gd name="connsiteY10" fmla="*/ 91314 h 768960"/>
                <a:gd name="connsiteX11" fmla="*/ 750697 w 826632"/>
                <a:gd name="connsiteY11" fmla="*/ 18263 h 768960"/>
                <a:gd name="connsiteX12" fmla="*/ 671879 w 826632"/>
                <a:gd name="connsiteY12" fmla="*/ 623819 h 768960"/>
                <a:gd name="connsiteX13" fmla="*/ 435424 w 826632"/>
                <a:gd name="connsiteY13" fmla="*/ 621897 h 768960"/>
                <a:gd name="connsiteX14" fmla="*/ 437346 w 826632"/>
                <a:gd name="connsiteY14" fmla="*/ 164365 h 768960"/>
                <a:gd name="connsiteX15" fmla="*/ 673801 w 826632"/>
                <a:gd name="connsiteY15" fmla="*/ 166288 h 768960"/>
                <a:gd name="connsiteX16" fmla="*/ 671879 w 826632"/>
                <a:gd name="connsiteY16" fmla="*/ 623819 h 76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26632" h="768960">
                  <a:moveTo>
                    <a:pt x="750697" y="18263"/>
                  </a:moveTo>
                  <a:lnTo>
                    <a:pt x="93237" y="14418"/>
                  </a:lnTo>
                  <a:cubicBezTo>
                    <a:pt x="74013" y="14418"/>
                    <a:pt x="54789" y="22108"/>
                    <a:pt x="41332" y="35564"/>
                  </a:cubicBezTo>
                  <a:cubicBezTo>
                    <a:pt x="27875" y="49021"/>
                    <a:pt x="20185" y="68245"/>
                    <a:pt x="18263" y="87469"/>
                  </a:cubicBezTo>
                  <a:lnTo>
                    <a:pt x="14418" y="693025"/>
                  </a:lnTo>
                  <a:cubicBezTo>
                    <a:pt x="14418" y="712249"/>
                    <a:pt x="22108" y="731473"/>
                    <a:pt x="35565" y="744930"/>
                  </a:cubicBezTo>
                  <a:cubicBezTo>
                    <a:pt x="49021" y="758387"/>
                    <a:pt x="68245" y="766077"/>
                    <a:pt x="87469" y="767999"/>
                  </a:cubicBezTo>
                  <a:lnTo>
                    <a:pt x="744930" y="771844"/>
                  </a:lnTo>
                  <a:cubicBezTo>
                    <a:pt x="744930" y="771844"/>
                    <a:pt x="744930" y="771844"/>
                    <a:pt x="744930" y="771844"/>
                  </a:cubicBezTo>
                  <a:cubicBezTo>
                    <a:pt x="785301" y="771844"/>
                    <a:pt x="819904" y="739163"/>
                    <a:pt x="819904" y="696870"/>
                  </a:cubicBezTo>
                  <a:lnTo>
                    <a:pt x="823749" y="91314"/>
                  </a:lnTo>
                  <a:cubicBezTo>
                    <a:pt x="825671" y="52866"/>
                    <a:pt x="791068" y="18263"/>
                    <a:pt x="750697" y="18263"/>
                  </a:cubicBezTo>
                  <a:close/>
                  <a:moveTo>
                    <a:pt x="671879" y="623819"/>
                  </a:moveTo>
                  <a:lnTo>
                    <a:pt x="435424" y="621897"/>
                  </a:lnTo>
                  <a:lnTo>
                    <a:pt x="437346" y="164365"/>
                  </a:lnTo>
                  <a:lnTo>
                    <a:pt x="673801" y="166288"/>
                  </a:lnTo>
                  <a:lnTo>
                    <a:pt x="671879" y="623819"/>
                  </a:lnTo>
                  <a:close/>
                </a:path>
              </a:pathLst>
            </a:custGeom>
            <a:grpFill/>
            <a:ln w="19050" cap="flat">
              <a:solidFill>
                <a:schemeClr val="accent1">
                  <a:shade val="50000"/>
                </a:schemeClr>
              </a:solidFill>
              <a:prstDash val="solid"/>
              <a:miter/>
            </a:ln>
          </p:spPr>
          <p:txBody>
            <a:bodyPr rtlCol="0" anchor="ctr"/>
            <a:lstStyle/>
            <a:p>
              <a:endParaRPr lang="en-US"/>
            </a:p>
          </p:txBody>
        </p:sp>
      </p:grpSp>
      <p:sp>
        <p:nvSpPr>
          <p:cNvPr id="24" name="TextBox 23">
            <a:extLst>
              <a:ext uri="{FF2B5EF4-FFF2-40B4-BE49-F238E27FC236}">
                <a16:creationId xmlns:a16="http://schemas.microsoft.com/office/drawing/2014/main" id="{20B29F17-4EDE-EB4C-97AD-93A5F1867F47}"/>
              </a:ext>
            </a:extLst>
          </p:cNvPr>
          <p:cNvSpPr txBox="1"/>
          <p:nvPr/>
        </p:nvSpPr>
        <p:spPr>
          <a:xfrm>
            <a:off x="0" y="1088446"/>
            <a:ext cx="663388" cy="940923"/>
          </a:xfrm>
          <a:prstGeom prst="rect">
            <a:avLst/>
          </a:prstGeom>
          <a:noFill/>
        </p:spPr>
        <p:txBody>
          <a:bodyPr wrap="square" rtlCol="0">
            <a:spAutoFit/>
          </a:bodyPr>
          <a:lstStyle/>
          <a:p>
            <a:endParaRPr lang="en-US" dirty="0"/>
          </a:p>
        </p:txBody>
      </p:sp>
      <p:sp>
        <p:nvSpPr>
          <p:cNvPr id="42" name="TextBox 41">
            <a:extLst>
              <a:ext uri="{FF2B5EF4-FFF2-40B4-BE49-F238E27FC236}">
                <a16:creationId xmlns:a16="http://schemas.microsoft.com/office/drawing/2014/main" id="{1A3BEBF1-CD2C-6146-81A0-44C0AA95A97C}"/>
              </a:ext>
            </a:extLst>
          </p:cNvPr>
          <p:cNvSpPr txBox="1"/>
          <p:nvPr/>
        </p:nvSpPr>
        <p:spPr>
          <a:xfrm>
            <a:off x="366" y="1111592"/>
            <a:ext cx="645093" cy="646331"/>
          </a:xfrm>
          <a:prstGeom prst="rect">
            <a:avLst/>
          </a:prstGeom>
          <a:noFill/>
        </p:spPr>
        <p:txBody>
          <a:bodyPr wrap="square" rtlCol="0">
            <a:spAutoFit/>
          </a:bodyPr>
          <a:lstStyle/>
          <a:p>
            <a:pPr algn="ctr"/>
            <a:r>
              <a:rPr lang="en-US" sz="3600" dirty="0">
                <a:solidFill>
                  <a:srgbClr val="F27900"/>
                </a:solidFill>
              </a:rPr>
              <a:t>3</a:t>
            </a:r>
          </a:p>
        </p:txBody>
      </p:sp>
    </p:spTree>
    <p:extLst>
      <p:ext uri="{BB962C8B-B14F-4D97-AF65-F5344CB8AC3E}">
        <p14:creationId xmlns:p14="http://schemas.microsoft.com/office/powerpoint/2010/main" val="4020371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 name="Freeform: Shape 205">
            <a:extLst>
              <a:ext uri="{FF2B5EF4-FFF2-40B4-BE49-F238E27FC236}">
                <a16:creationId xmlns:a16="http://schemas.microsoft.com/office/drawing/2014/main" id="{E3A3C1D4-085F-493B-8B9B-045C18CCA9D0}"/>
              </a:ext>
            </a:extLst>
          </p:cNvPr>
          <p:cNvSpPr/>
          <p:nvPr/>
        </p:nvSpPr>
        <p:spPr>
          <a:xfrm>
            <a:off x="-16783" y="0"/>
            <a:ext cx="12208784" cy="6858000"/>
          </a:xfrm>
          <a:custGeom>
            <a:avLst/>
            <a:gdLst>
              <a:gd name="connsiteX0" fmla="*/ 12240039 w 12240039"/>
              <a:gd name="connsiteY0" fmla="*/ 5335596 h 6858000"/>
              <a:gd name="connsiteX1" fmla="*/ 12240039 w 12240039"/>
              <a:gd name="connsiteY1" fmla="*/ 6858000 h 6858000"/>
              <a:gd name="connsiteX2" fmla="*/ 11571468 w 12240039"/>
              <a:gd name="connsiteY2" fmla="*/ 6858000 h 6858000"/>
              <a:gd name="connsiteX3" fmla="*/ 11571468 w 12240039"/>
              <a:gd name="connsiteY3" fmla="*/ 1 h 6858000"/>
              <a:gd name="connsiteX4" fmla="*/ 12240039 w 12240039"/>
              <a:gd name="connsiteY4" fmla="*/ 1 h 6858000"/>
              <a:gd name="connsiteX5" fmla="*/ 12240039 w 12240039"/>
              <a:gd name="connsiteY5" fmla="*/ 1522405 h 6858000"/>
              <a:gd name="connsiteX6" fmla="*/ 9257174 w 12240039"/>
              <a:gd name="connsiteY6" fmla="*/ 1 h 6858000"/>
              <a:gd name="connsiteX7" fmla="*/ 10763036 w 12240039"/>
              <a:gd name="connsiteY7" fmla="*/ 1 h 6858000"/>
              <a:gd name="connsiteX8" fmla="*/ 12240039 w 12240039"/>
              <a:gd name="connsiteY8" fmla="*/ 3363290 h 6858000"/>
              <a:gd name="connsiteX9" fmla="*/ 12240039 w 12240039"/>
              <a:gd name="connsiteY9" fmla="*/ 3494711 h 6858000"/>
              <a:gd name="connsiteX10" fmla="*/ 10763036 w 12240039"/>
              <a:gd name="connsiteY10" fmla="*/ 6858000 h 6858000"/>
              <a:gd name="connsiteX11" fmla="*/ 9257174 w 12240039"/>
              <a:gd name="connsiteY11" fmla="*/ 6858000 h 6858000"/>
              <a:gd name="connsiteX12" fmla="*/ 10763036 w 12240039"/>
              <a:gd name="connsiteY12" fmla="*/ 3429000 h 6858000"/>
              <a:gd name="connsiteX13" fmla="*/ 6942881 w 12240039"/>
              <a:gd name="connsiteY13" fmla="*/ 0 h 6858000"/>
              <a:gd name="connsiteX14" fmla="*/ 8448742 w 12240039"/>
              <a:gd name="connsiteY14" fmla="*/ 0 h 6858000"/>
              <a:gd name="connsiteX15" fmla="*/ 9954603 w 12240039"/>
              <a:gd name="connsiteY15" fmla="*/ 3429000 h 6858000"/>
              <a:gd name="connsiteX16" fmla="*/ 8448742 w 12240039"/>
              <a:gd name="connsiteY16" fmla="*/ 6858000 h 6858000"/>
              <a:gd name="connsiteX17" fmla="*/ 6942881 w 12240039"/>
              <a:gd name="connsiteY17" fmla="*/ 6858000 h 6858000"/>
              <a:gd name="connsiteX18" fmla="*/ 8448742 w 12240039"/>
              <a:gd name="connsiteY18" fmla="*/ 3429000 h 6858000"/>
              <a:gd name="connsiteX19" fmla="*/ 4628587 w 12240039"/>
              <a:gd name="connsiteY19" fmla="*/ 0 h 6858000"/>
              <a:gd name="connsiteX20" fmla="*/ 6134449 w 12240039"/>
              <a:gd name="connsiteY20" fmla="*/ 0 h 6858000"/>
              <a:gd name="connsiteX21" fmla="*/ 7640310 w 12240039"/>
              <a:gd name="connsiteY21" fmla="*/ 3429000 h 6858000"/>
              <a:gd name="connsiteX22" fmla="*/ 6134449 w 12240039"/>
              <a:gd name="connsiteY22" fmla="*/ 6858000 h 6858000"/>
              <a:gd name="connsiteX23" fmla="*/ 4628587 w 12240039"/>
              <a:gd name="connsiteY23" fmla="*/ 6858000 h 6858000"/>
              <a:gd name="connsiteX24" fmla="*/ 6134449 w 12240039"/>
              <a:gd name="connsiteY24" fmla="*/ 3429000 h 6858000"/>
              <a:gd name="connsiteX25" fmla="*/ 2314294 w 12240039"/>
              <a:gd name="connsiteY25" fmla="*/ 0 h 6858000"/>
              <a:gd name="connsiteX26" fmla="*/ 3820156 w 12240039"/>
              <a:gd name="connsiteY26" fmla="*/ 0 h 6858000"/>
              <a:gd name="connsiteX27" fmla="*/ 5326016 w 12240039"/>
              <a:gd name="connsiteY27" fmla="*/ 3429000 h 6858000"/>
              <a:gd name="connsiteX28" fmla="*/ 3820156 w 12240039"/>
              <a:gd name="connsiteY28" fmla="*/ 6858000 h 6858000"/>
              <a:gd name="connsiteX29" fmla="*/ 2314294 w 12240039"/>
              <a:gd name="connsiteY29" fmla="*/ 6858000 h 6858000"/>
              <a:gd name="connsiteX30" fmla="*/ 3820156 w 12240039"/>
              <a:gd name="connsiteY30" fmla="*/ 3429000 h 6858000"/>
              <a:gd name="connsiteX31" fmla="*/ 0 w 12240039"/>
              <a:gd name="connsiteY31" fmla="*/ 0 h 6858000"/>
              <a:gd name="connsiteX32" fmla="*/ 1505862 w 12240039"/>
              <a:gd name="connsiteY32" fmla="*/ 0 h 6858000"/>
              <a:gd name="connsiteX33" fmla="*/ 3011723 w 12240039"/>
              <a:gd name="connsiteY33" fmla="*/ 3429000 h 6858000"/>
              <a:gd name="connsiteX34" fmla="*/ 1505862 w 12240039"/>
              <a:gd name="connsiteY34" fmla="*/ 6858000 h 6858000"/>
              <a:gd name="connsiteX35" fmla="*/ 0 w 12240039"/>
              <a:gd name="connsiteY35" fmla="*/ 6858000 h 6858000"/>
              <a:gd name="connsiteX36" fmla="*/ 1505862 w 12240039"/>
              <a:gd name="connsiteY36" fmla="*/ 3429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240039" h="6858000">
                <a:moveTo>
                  <a:pt x="12240039" y="5335596"/>
                </a:moveTo>
                <a:lnTo>
                  <a:pt x="12240039" y="6858000"/>
                </a:lnTo>
                <a:lnTo>
                  <a:pt x="11571468" y="6858000"/>
                </a:lnTo>
                <a:close/>
                <a:moveTo>
                  <a:pt x="11571468" y="1"/>
                </a:moveTo>
                <a:lnTo>
                  <a:pt x="12240039" y="1"/>
                </a:lnTo>
                <a:lnTo>
                  <a:pt x="12240039" y="1522405"/>
                </a:lnTo>
                <a:close/>
                <a:moveTo>
                  <a:pt x="9257174" y="1"/>
                </a:moveTo>
                <a:lnTo>
                  <a:pt x="10763036" y="1"/>
                </a:lnTo>
                <a:lnTo>
                  <a:pt x="12240039" y="3363290"/>
                </a:lnTo>
                <a:lnTo>
                  <a:pt x="12240039" y="3494711"/>
                </a:lnTo>
                <a:lnTo>
                  <a:pt x="10763036" y="6858000"/>
                </a:lnTo>
                <a:lnTo>
                  <a:pt x="9257174" y="6858000"/>
                </a:lnTo>
                <a:lnTo>
                  <a:pt x="10763036" y="3429000"/>
                </a:lnTo>
                <a:close/>
                <a:moveTo>
                  <a:pt x="6942881" y="0"/>
                </a:moveTo>
                <a:lnTo>
                  <a:pt x="8448742" y="0"/>
                </a:lnTo>
                <a:lnTo>
                  <a:pt x="9954603" y="3429000"/>
                </a:lnTo>
                <a:lnTo>
                  <a:pt x="8448742" y="6858000"/>
                </a:lnTo>
                <a:lnTo>
                  <a:pt x="6942881" y="6858000"/>
                </a:lnTo>
                <a:lnTo>
                  <a:pt x="8448742" y="3429000"/>
                </a:lnTo>
                <a:close/>
                <a:moveTo>
                  <a:pt x="4628587" y="0"/>
                </a:moveTo>
                <a:lnTo>
                  <a:pt x="6134449" y="0"/>
                </a:lnTo>
                <a:lnTo>
                  <a:pt x="7640310" y="3429000"/>
                </a:lnTo>
                <a:lnTo>
                  <a:pt x="6134449" y="6858000"/>
                </a:lnTo>
                <a:lnTo>
                  <a:pt x="4628587" y="6858000"/>
                </a:lnTo>
                <a:lnTo>
                  <a:pt x="6134449" y="3429000"/>
                </a:lnTo>
                <a:close/>
                <a:moveTo>
                  <a:pt x="2314294" y="0"/>
                </a:moveTo>
                <a:lnTo>
                  <a:pt x="3820156" y="0"/>
                </a:lnTo>
                <a:lnTo>
                  <a:pt x="5326016" y="3429000"/>
                </a:lnTo>
                <a:lnTo>
                  <a:pt x="3820156" y="6858000"/>
                </a:lnTo>
                <a:lnTo>
                  <a:pt x="2314294" y="6858000"/>
                </a:lnTo>
                <a:lnTo>
                  <a:pt x="3820156" y="3429000"/>
                </a:lnTo>
                <a:close/>
                <a:moveTo>
                  <a:pt x="0" y="0"/>
                </a:moveTo>
                <a:lnTo>
                  <a:pt x="1505862" y="0"/>
                </a:lnTo>
                <a:lnTo>
                  <a:pt x="3011723" y="3429000"/>
                </a:lnTo>
                <a:lnTo>
                  <a:pt x="1505862" y="6858000"/>
                </a:lnTo>
                <a:lnTo>
                  <a:pt x="0" y="6858000"/>
                </a:lnTo>
                <a:lnTo>
                  <a:pt x="1505862" y="3429000"/>
                </a:lnTo>
                <a:close/>
              </a:path>
            </a:pathLst>
          </a:custGeom>
          <a:solidFill>
            <a:schemeClr val="accent2">
              <a:alpha val="3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nvGrpSpPr>
          <p:cNvPr id="10" name="Group 9">
            <a:extLst>
              <a:ext uri="{FF2B5EF4-FFF2-40B4-BE49-F238E27FC236}">
                <a16:creationId xmlns:a16="http://schemas.microsoft.com/office/drawing/2014/main" id="{B3396ABD-F5E5-4CC2-8C4C-AF27AFF020E1}"/>
              </a:ext>
            </a:extLst>
          </p:cNvPr>
          <p:cNvGrpSpPr/>
          <p:nvPr/>
        </p:nvGrpSpPr>
        <p:grpSpPr>
          <a:xfrm>
            <a:off x="-16783" y="5756116"/>
            <a:ext cx="12208635" cy="987714"/>
            <a:chOff x="-16783" y="5884452"/>
            <a:chExt cx="12208635" cy="987714"/>
          </a:xfrm>
        </p:grpSpPr>
        <p:sp>
          <p:nvSpPr>
            <p:cNvPr id="24" name="Freeform: Shape 23">
              <a:extLst>
                <a:ext uri="{FF2B5EF4-FFF2-40B4-BE49-F238E27FC236}">
                  <a16:creationId xmlns:a16="http://schemas.microsoft.com/office/drawing/2014/main" id="{FE1DDDF7-62DD-49AF-9E24-4BAB23B64204}"/>
                </a:ext>
              </a:extLst>
            </p:cNvPr>
            <p:cNvSpPr>
              <a:spLocks/>
            </p:cNvSpPr>
            <p:nvPr/>
          </p:nvSpPr>
          <p:spPr bwMode="auto">
            <a:xfrm>
              <a:off x="-16783" y="5884452"/>
              <a:ext cx="6112783" cy="973548"/>
            </a:xfrm>
            <a:custGeom>
              <a:avLst/>
              <a:gdLst>
                <a:gd name="connsiteX0" fmla="*/ 5307865 w 12192148"/>
                <a:gd name="connsiteY0" fmla="*/ 0 h 1941773"/>
                <a:gd name="connsiteX1" fmla="*/ 5817217 w 12192148"/>
                <a:gd name="connsiteY1" fmla="*/ 0 h 1941773"/>
                <a:gd name="connsiteX2" fmla="*/ 5817217 w 12192148"/>
                <a:gd name="connsiteY2" fmla="*/ 697113 h 1941773"/>
                <a:gd name="connsiteX3" fmla="*/ 6190042 w 12192148"/>
                <a:gd name="connsiteY3" fmla="*/ 697113 h 1941773"/>
                <a:gd name="connsiteX4" fmla="*/ 6190042 w 12192148"/>
                <a:gd name="connsiteY4" fmla="*/ 1325570 h 1941773"/>
                <a:gd name="connsiteX5" fmla="*/ 6489353 w 12192148"/>
                <a:gd name="connsiteY5" fmla="*/ 1325570 h 1941773"/>
                <a:gd name="connsiteX6" fmla="*/ 6489353 w 12192148"/>
                <a:gd name="connsiteY6" fmla="*/ 1114324 h 1941773"/>
                <a:gd name="connsiteX7" fmla="*/ 6898935 w 12192148"/>
                <a:gd name="connsiteY7" fmla="*/ 1114324 h 1941773"/>
                <a:gd name="connsiteX8" fmla="*/ 6898935 w 12192148"/>
                <a:gd name="connsiteY8" fmla="*/ 348556 h 1941773"/>
                <a:gd name="connsiteX9" fmla="*/ 7219249 w 12192148"/>
                <a:gd name="connsiteY9" fmla="*/ 348556 h 1941773"/>
                <a:gd name="connsiteX10" fmla="*/ 7219249 w 12192148"/>
                <a:gd name="connsiteY10" fmla="*/ 1093199 h 1941773"/>
                <a:gd name="connsiteX11" fmla="*/ 7413539 w 12192148"/>
                <a:gd name="connsiteY11" fmla="*/ 1093199 h 1941773"/>
                <a:gd name="connsiteX12" fmla="*/ 7413539 w 12192148"/>
                <a:gd name="connsiteY12" fmla="*/ 517553 h 1941773"/>
                <a:gd name="connsiteX13" fmla="*/ 7875631 w 12192148"/>
                <a:gd name="connsiteY13" fmla="*/ 517553 h 1941773"/>
                <a:gd name="connsiteX14" fmla="*/ 7875631 w 12192148"/>
                <a:gd name="connsiteY14" fmla="*/ 1103761 h 1941773"/>
                <a:gd name="connsiteX15" fmla="*/ 8342975 w 12192148"/>
                <a:gd name="connsiteY15" fmla="*/ 1103761 h 1941773"/>
                <a:gd name="connsiteX16" fmla="*/ 8342975 w 12192148"/>
                <a:gd name="connsiteY16" fmla="*/ 739362 h 1941773"/>
                <a:gd name="connsiteX17" fmla="*/ 8852328 w 12192148"/>
                <a:gd name="connsiteY17" fmla="*/ 739362 h 1941773"/>
                <a:gd name="connsiteX18" fmla="*/ 8852328 w 12192148"/>
                <a:gd name="connsiteY18" fmla="*/ 1093199 h 1941773"/>
                <a:gd name="connsiteX19" fmla="*/ 9240906 w 12192148"/>
                <a:gd name="connsiteY19" fmla="*/ 1093199 h 1941773"/>
                <a:gd name="connsiteX20" fmla="*/ 9240906 w 12192148"/>
                <a:gd name="connsiteY20" fmla="*/ 924202 h 1941773"/>
                <a:gd name="connsiteX21" fmla="*/ 9503459 w 12192148"/>
                <a:gd name="connsiteY21" fmla="*/ 929483 h 1941773"/>
                <a:gd name="connsiteX22" fmla="*/ 9503459 w 12192148"/>
                <a:gd name="connsiteY22" fmla="*/ 781611 h 1941773"/>
                <a:gd name="connsiteX23" fmla="*/ 9771263 w 12192148"/>
                <a:gd name="connsiteY23" fmla="*/ 781611 h 1941773"/>
                <a:gd name="connsiteX24" fmla="*/ 9771263 w 12192148"/>
                <a:gd name="connsiteY24" fmla="*/ 918921 h 1941773"/>
                <a:gd name="connsiteX25" fmla="*/ 10028565 w 12192148"/>
                <a:gd name="connsiteY25" fmla="*/ 918921 h 1941773"/>
                <a:gd name="connsiteX26" fmla="*/ 10028565 w 12192148"/>
                <a:gd name="connsiteY26" fmla="*/ 765768 h 1941773"/>
                <a:gd name="connsiteX27" fmla="*/ 10280615 w 12192148"/>
                <a:gd name="connsiteY27" fmla="*/ 771049 h 1941773"/>
                <a:gd name="connsiteX28" fmla="*/ 10280615 w 12192148"/>
                <a:gd name="connsiteY28" fmla="*/ 190122 h 1941773"/>
                <a:gd name="connsiteX29" fmla="*/ 10789968 w 12192148"/>
                <a:gd name="connsiteY29" fmla="*/ 190122 h 1941773"/>
                <a:gd name="connsiteX30" fmla="*/ 10789968 w 12192148"/>
                <a:gd name="connsiteY30" fmla="*/ 697113 h 1941773"/>
                <a:gd name="connsiteX31" fmla="*/ 11168044 w 12192148"/>
                <a:gd name="connsiteY31" fmla="*/ 697113 h 1941773"/>
                <a:gd name="connsiteX32" fmla="*/ 11168044 w 12192148"/>
                <a:gd name="connsiteY32" fmla="*/ 1621315 h 1941773"/>
                <a:gd name="connsiteX33" fmla="*/ 11467354 w 12192148"/>
                <a:gd name="connsiteY33" fmla="*/ 1621315 h 1941773"/>
                <a:gd name="connsiteX34" fmla="*/ 11467354 w 12192148"/>
                <a:gd name="connsiteY34" fmla="*/ 1114324 h 1941773"/>
                <a:gd name="connsiteX35" fmla="*/ 11871686 w 12192148"/>
                <a:gd name="connsiteY35" fmla="*/ 1114324 h 1941773"/>
                <a:gd name="connsiteX36" fmla="*/ 11871686 w 12192148"/>
                <a:gd name="connsiteY36" fmla="*/ 348556 h 1941773"/>
                <a:gd name="connsiteX37" fmla="*/ 12192000 w 12192148"/>
                <a:gd name="connsiteY37" fmla="*/ 348556 h 1941773"/>
                <a:gd name="connsiteX38" fmla="*/ 12192000 w 12192148"/>
                <a:gd name="connsiteY38" fmla="*/ 1754103 h 1941773"/>
                <a:gd name="connsiteX39" fmla="*/ 12192000 w 12192148"/>
                <a:gd name="connsiteY39" fmla="*/ 1896676 h 1941773"/>
                <a:gd name="connsiteX40" fmla="*/ 12192148 w 12192148"/>
                <a:gd name="connsiteY40" fmla="*/ 1896676 h 1941773"/>
                <a:gd name="connsiteX41" fmla="*/ 12192148 w 12192148"/>
                <a:gd name="connsiteY41" fmla="*/ 1941773 h 1941773"/>
                <a:gd name="connsiteX42" fmla="*/ 0 w 12192148"/>
                <a:gd name="connsiteY42" fmla="*/ 1941773 h 1941773"/>
                <a:gd name="connsiteX43" fmla="*/ 0 w 12192148"/>
                <a:gd name="connsiteY43" fmla="*/ 1896676 h 1941773"/>
                <a:gd name="connsiteX44" fmla="*/ 0 w 12192148"/>
                <a:gd name="connsiteY44" fmla="*/ 1573784 h 1941773"/>
                <a:gd name="connsiteX45" fmla="*/ 112847 w 12192148"/>
                <a:gd name="connsiteY45" fmla="*/ 1573784 h 1941773"/>
                <a:gd name="connsiteX46" fmla="*/ 293106 w 12192148"/>
                <a:gd name="connsiteY46" fmla="*/ 1573784 h 1941773"/>
                <a:gd name="connsiteX47" fmla="*/ 293106 w 12192148"/>
                <a:gd name="connsiteY47" fmla="*/ 411930 h 1941773"/>
                <a:gd name="connsiteX48" fmla="*/ 655428 w 12192148"/>
                <a:gd name="connsiteY48" fmla="*/ 411930 h 1941773"/>
                <a:gd name="connsiteX49" fmla="*/ 655428 w 12192148"/>
                <a:gd name="connsiteY49" fmla="*/ 1373100 h 1941773"/>
                <a:gd name="connsiteX50" fmla="*/ 791956 w 12192148"/>
                <a:gd name="connsiteY50" fmla="*/ 1188260 h 1941773"/>
                <a:gd name="connsiteX51" fmla="*/ 954739 w 12192148"/>
                <a:gd name="connsiteY51" fmla="*/ 1399506 h 1941773"/>
                <a:gd name="connsiteX52" fmla="*/ 1101768 w 12192148"/>
                <a:gd name="connsiteY52" fmla="*/ 1188260 h 1941773"/>
                <a:gd name="connsiteX53" fmla="*/ 1264551 w 12192148"/>
                <a:gd name="connsiteY53" fmla="*/ 1399506 h 1941773"/>
                <a:gd name="connsiteX54" fmla="*/ 1411580 w 12192148"/>
                <a:gd name="connsiteY54" fmla="*/ 1188260 h 1941773"/>
                <a:gd name="connsiteX55" fmla="*/ 1574363 w 12192148"/>
                <a:gd name="connsiteY55" fmla="*/ 1399506 h 1941773"/>
                <a:gd name="connsiteX56" fmla="*/ 1574363 w 12192148"/>
                <a:gd name="connsiteY56" fmla="*/ 1447036 h 1941773"/>
                <a:gd name="connsiteX57" fmla="*/ 1721393 w 12192148"/>
                <a:gd name="connsiteY57" fmla="*/ 1447036 h 1941773"/>
                <a:gd name="connsiteX58" fmla="*/ 1721393 w 12192148"/>
                <a:gd name="connsiteY58" fmla="*/ 1299164 h 1941773"/>
                <a:gd name="connsiteX59" fmla="*/ 1537606 w 12192148"/>
                <a:gd name="connsiteY59" fmla="*/ 1072074 h 1941773"/>
                <a:gd name="connsiteX60" fmla="*/ 1721393 w 12192148"/>
                <a:gd name="connsiteY60" fmla="*/ 844985 h 1941773"/>
                <a:gd name="connsiteX61" fmla="*/ 1721393 w 12192148"/>
                <a:gd name="connsiteY61" fmla="*/ 586208 h 1941773"/>
                <a:gd name="connsiteX62" fmla="*/ 1815912 w 12192148"/>
                <a:gd name="connsiteY62" fmla="*/ 586208 h 1941773"/>
                <a:gd name="connsiteX63" fmla="*/ 1815912 w 12192148"/>
                <a:gd name="connsiteY63" fmla="*/ 844985 h 1941773"/>
                <a:gd name="connsiteX64" fmla="*/ 1999699 w 12192148"/>
                <a:gd name="connsiteY64" fmla="*/ 1072074 h 1941773"/>
                <a:gd name="connsiteX65" fmla="*/ 1815912 w 12192148"/>
                <a:gd name="connsiteY65" fmla="*/ 1299164 h 1941773"/>
                <a:gd name="connsiteX66" fmla="*/ 1815912 w 12192148"/>
                <a:gd name="connsiteY66" fmla="*/ 1447036 h 1941773"/>
                <a:gd name="connsiteX67" fmla="*/ 1941937 w 12192148"/>
                <a:gd name="connsiteY67" fmla="*/ 1447036 h 1941773"/>
                <a:gd name="connsiteX68" fmla="*/ 1941937 w 12192148"/>
                <a:gd name="connsiteY68" fmla="*/ 1293883 h 1941773"/>
                <a:gd name="connsiteX69" fmla="*/ 2099469 w 12192148"/>
                <a:gd name="connsiteY69" fmla="*/ 1293883 h 1941773"/>
                <a:gd name="connsiteX70" fmla="*/ 2099469 w 12192148"/>
                <a:gd name="connsiteY70" fmla="*/ 1093199 h 1941773"/>
                <a:gd name="connsiteX71" fmla="*/ 2440788 w 12192148"/>
                <a:gd name="connsiteY71" fmla="*/ 1093199 h 1941773"/>
                <a:gd name="connsiteX72" fmla="*/ 2440788 w 12192148"/>
                <a:gd name="connsiteY72" fmla="*/ 517553 h 1941773"/>
                <a:gd name="connsiteX73" fmla="*/ 2897630 w 12192148"/>
                <a:gd name="connsiteY73" fmla="*/ 517553 h 1941773"/>
                <a:gd name="connsiteX74" fmla="*/ 2897630 w 12192148"/>
                <a:gd name="connsiteY74" fmla="*/ 1103761 h 1941773"/>
                <a:gd name="connsiteX75" fmla="*/ 3364974 w 12192148"/>
                <a:gd name="connsiteY75" fmla="*/ 1103761 h 1941773"/>
                <a:gd name="connsiteX76" fmla="*/ 3364974 w 12192148"/>
                <a:gd name="connsiteY76" fmla="*/ 739362 h 1941773"/>
                <a:gd name="connsiteX77" fmla="*/ 3879577 w 12192148"/>
                <a:gd name="connsiteY77" fmla="*/ 739362 h 1941773"/>
                <a:gd name="connsiteX78" fmla="*/ 3879577 w 12192148"/>
                <a:gd name="connsiteY78" fmla="*/ 1093199 h 1941773"/>
                <a:gd name="connsiteX79" fmla="*/ 4268157 w 12192148"/>
                <a:gd name="connsiteY79" fmla="*/ 1093199 h 1941773"/>
                <a:gd name="connsiteX80" fmla="*/ 4268157 w 12192148"/>
                <a:gd name="connsiteY80" fmla="*/ 924202 h 1941773"/>
                <a:gd name="connsiteX81" fmla="*/ 4530710 w 12192148"/>
                <a:gd name="connsiteY81" fmla="*/ 929483 h 1941773"/>
                <a:gd name="connsiteX82" fmla="*/ 4530710 w 12192148"/>
                <a:gd name="connsiteY82" fmla="*/ 781611 h 1941773"/>
                <a:gd name="connsiteX83" fmla="*/ 4798513 w 12192148"/>
                <a:gd name="connsiteY83" fmla="*/ 781611 h 1941773"/>
                <a:gd name="connsiteX84" fmla="*/ 4798513 w 12192148"/>
                <a:gd name="connsiteY84" fmla="*/ 918921 h 1941773"/>
                <a:gd name="connsiteX85" fmla="*/ 5055815 w 12192148"/>
                <a:gd name="connsiteY85" fmla="*/ 918921 h 1941773"/>
                <a:gd name="connsiteX86" fmla="*/ 5055815 w 12192148"/>
                <a:gd name="connsiteY86" fmla="*/ 765768 h 1941773"/>
                <a:gd name="connsiteX87" fmla="*/ 5307865 w 12192148"/>
                <a:gd name="connsiteY87" fmla="*/ 771049 h 1941773"/>
                <a:gd name="connsiteX88" fmla="*/ 5307865 w 12192148"/>
                <a:gd name="connsiteY88" fmla="*/ 0 h 1941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12192148" h="1941773">
                  <a:moveTo>
                    <a:pt x="5307865" y="0"/>
                  </a:moveTo>
                  <a:cubicBezTo>
                    <a:pt x="5307865" y="0"/>
                    <a:pt x="5307865" y="0"/>
                    <a:pt x="5817217" y="0"/>
                  </a:cubicBezTo>
                  <a:cubicBezTo>
                    <a:pt x="5817217" y="0"/>
                    <a:pt x="5817217" y="0"/>
                    <a:pt x="5817217" y="697113"/>
                  </a:cubicBezTo>
                  <a:cubicBezTo>
                    <a:pt x="5817217" y="697113"/>
                    <a:pt x="5817217" y="697113"/>
                    <a:pt x="6190042" y="697113"/>
                  </a:cubicBezTo>
                  <a:cubicBezTo>
                    <a:pt x="6190042" y="697113"/>
                    <a:pt x="6190042" y="697113"/>
                    <a:pt x="6190042" y="1325570"/>
                  </a:cubicBezTo>
                  <a:cubicBezTo>
                    <a:pt x="6190042" y="1325570"/>
                    <a:pt x="6190042" y="1325570"/>
                    <a:pt x="6489353" y="1325570"/>
                  </a:cubicBezTo>
                  <a:cubicBezTo>
                    <a:pt x="6489353" y="1325570"/>
                    <a:pt x="6489353" y="1325570"/>
                    <a:pt x="6489353" y="1114324"/>
                  </a:cubicBezTo>
                  <a:cubicBezTo>
                    <a:pt x="6489353" y="1114324"/>
                    <a:pt x="6489353" y="1114324"/>
                    <a:pt x="6898935" y="1114324"/>
                  </a:cubicBezTo>
                  <a:cubicBezTo>
                    <a:pt x="6898935" y="1114324"/>
                    <a:pt x="6898935" y="1114324"/>
                    <a:pt x="6898935" y="348556"/>
                  </a:cubicBezTo>
                  <a:cubicBezTo>
                    <a:pt x="6898935" y="348556"/>
                    <a:pt x="6898935" y="348556"/>
                    <a:pt x="7219249" y="348556"/>
                  </a:cubicBezTo>
                  <a:cubicBezTo>
                    <a:pt x="7219249" y="348556"/>
                    <a:pt x="7219249" y="348556"/>
                    <a:pt x="7219249" y="1093199"/>
                  </a:cubicBezTo>
                  <a:cubicBezTo>
                    <a:pt x="7219249" y="1093199"/>
                    <a:pt x="7219249" y="1093199"/>
                    <a:pt x="7413539" y="1093199"/>
                  </a:cubicBezTo>
                  <a:cubicBezTo>
                    <a:pt x="7413539" y="1093199"/>
                    <a:pt x="7413539" y="1093199"/>
                    <a:pt x="7413539" y="517553"/>
                  </a:cubicBezTo>
                  <a:cubicBezTo>
                    <a:pt x="7413539" y="517553"/>
                    <a:pt x="7413539" y="517553"/>
                    <a:pt x="7875631" y="517553"/>
                  </a:cubicBezTo>
                  <a:cubicBezTo>
                    <a:pt x="7875631" y="517553"/>
                    <a:pt x="7875631" y="517553"/>
                    <a:pt x="7875631" y="1103761"/>
                  </a:cubicBezTo>
                  <a:cubicBezTo>
                    <a:pt x="7875631" y="1103761"/>
                    <a:pt x="7875631" y="1103761"/>
                    <a:pt x="8342975" y="1103761"/>
                  </a:cubicBezTo>
                  <a:cubicBezTo>
                    <a:pt x="8342975" y="1103761"/>
                    <a:pt x="8342975" y="1103761"/>
                    <a:pt x="8342975" y="739362"/>
                  </a:cubicBezTo>
                  <a:cubicBezTo>
                    <a:pt x="8342975" y="739362"/>
                    <a:pt x="8342975" y="739362"/>
                    <a:pt x="8852328" y="739362"/>
                  </a:cubicBezTo>
                  <a:cubicBezTo>
                    <a:pt x="8852328" y="739362"/>
                    <a:pt x="8852328" y="739362"/>
                    <a:pt x="8852328" y="1093199"/>
                  </a:cubicBezTo>
                  <a:cubicBezTo>
                    <a:pt x="8852328" y="1093199"/>
                    <a:pt x="8852328" y="1093199"/>
                    <a:pt x="9240906" y="1093199"/>
                  </a:cubicBezTo>
                  <a:cubicBezTo>
                    <a:pt x="9240906" y="1093199"/>
                    <a:pt x="9240906" y="1093199"/>
                    <a:pt x="9240906" y="924202"/>
                  </a:cubicBezTo>
                  <a:cubicBezTo>
                    <a:pt x="9240906" y="924202"/>
                    <a:pt x="9240906" y="924202"/>
                    <a:pt x="9503459" y="929483"/>
                  </a:cubicBezTo>
                  <a:cubicBezTo>
                    <a:pt x="9503459" y="929483"/>
                    <a:pt x="9503459" y="929483"/>
                    <a:pt x="9503459" y="781611"/>
                  </a:cubicBezTo>
                  <a:cubicBezTo>
                    <a:pt x="9503459" y="781611"/>
                    <a:pt x="9503459" y="781611"/>
                    <a:pt x="9771263" y="781611"/>
                  </a:cubicBezTo>
                  <a:cubicBezTo>
                    <a:pt x="9771263" y="781611"/>
                    <a:pt x="9771263" y="781611"/>
                    <a:pt x="9771263" y="918921"/>
                  </a:cubicBezTo>
                  <a:cubicBezTo>
                    <a:pt x="9771263" y="918921"/>
                    <a:pt x="9771263" y="918921"/>
                    <a:pt x="10028565" y="918921"/>
                  </a:cubicBezTo>
                  <a:cubicBezTo>
                    <a:pt x="10028565" y="918921"/>
                    <a:pt x="10028565" y="918921"/>
                    <a:pt x="10028565" y="765768"/>
                  </a:cubicBezTo>
                  <a:cubicBezTo>
                    <a:pt x="10028565" y="765768"/>
                    <a:pt x="10028565" y="765768"/>
                    <a:pt x="10280615" y="771049"/>
                  </a:cubicBezTo>
                  <a:cubicBezTo>
                    <a:pt x="10280615" y="771049"/>
                    <a:pt x="10280615" y="771049"/>
                    <a:pt x="10280615" y="190122"/>
                  </a:cubicBezTo>
                  <a:cubicBezTo>
                    <a:pt x="10280615" y="190122"/>
                    <a:pt x="10280615" y="190122"/>
                    <a:pt x="10789968" y="190122"/>
                  </a:cubicBezTo>
                  <a:cubicBezTo>
                    <a:pt x="10789968" y="190122"/>
                    <a:pt x="10789968" y="190122"/>
                    <a:pt x="10789968" y="697113"/>
                  </a:cubicBezTo>
                  <a:cubicBezTo>
                    <a:pt x="10789968" y="697113"/>
                    <a:pt x="10789968" y="697113"/>
                    <a:pt x="11168044" y="697113"/>
                  </a:cubicBezTo>
                  <a:cubicBezTo>
                    <a:pt x="11168044" y="697113"/>
                    <a:pt x="11168044" y="697113"/>
                    <a:pt x="11168044" y="1621315"/>
                  </a:cubicBezTo>
                  <a:cubicBezTo>
                    <a:pt x="11168044" y="1621315"/>
                    <a:pt x="11168044" y="1621315"/>
                    <a:pt x="11467354" y="1621315"/>
                  </a:cubicBezTo>
                  <a:cubicBezTo>
                    <a:pt x="11467354" y="1621315"/>
                    <a:pt x="11467354" y="1621315"/>
                    <a:pt x="11467354" y="1114324"/>
                  </a:cubicBezTo>
                  <a:cubicBezTo>
                    <a:pt x="11467354" y="1114324"/>
                    <a:pt x="11467354" y="1114324"/>
                    <a:pt x="11871686" y="1114324"/>
                  </a:cubicBezTo>
                  <a:cubicBezTo>
                    <a:pt x="11871686" y="1114324"/>
                    <a:pt x="11871686" y="1114324"/>
                    <a:pt x="11871686" y="348556"/>
                  </a:cubicBezTo>
                  <a:cubicBezTo>
                    <a:pt x="11871686" y="348556"/>
                    <a:pt x="11871686" y="348556"/>
                    <a:pt x="12192000" y="348556"/>
                  </a:cubicBezTo>
                  <a:cubicBezTo>
                    <a:pt x="12192000" y="348556"/>
                    <a:pt x="12192000" y="348556"/>
                    <a:pt x="12192000" y="1754103"/>
                  </a:cubicBezTo>
                  <a:lnTo>
                    <a:pt x="12192000" y="1896676"/>
                  </a:lnTo>
                  <a:lnTo>
                    <a:pt x="12192148" y="1896676"/>
                  </a:lnTo>
                  <a:lnTo>
                    <a:pt x="12192148" y="1941773"/>
                  </a:lnTo>
                  <a:lnTo>
                    <a:pt x="0" y="1941773"/>
                  </a:lnTo>
                  <a:lnTo>
                    <a:pt x="0" y="1896676"/>
                  </a:lnTo>
                  <a:lnTo>
                    <a:pt x="0" y="1573784"/>
                  </a:lnTo>
                  <a:lnTo>
                    <a:pt x="112847" y="1573784"/>
                  </a:lnTo>
                  <a:cubicBezTo>
                    <a:pt x="165111" y="1573784"/>
                    <a:pt x="224842" y="1573784"/>
                    <a:pt x="293106" y="1573784"/>
                  </a:cubicBezTo>
                  <a:cubicBezTo>
                    <a:pt x="293106" y="1573784"/>
                    <a:pt x="293106" y="1573784"/>
                    <a:pt x="293106" y="411930"/>
                  </a:cubicBezTo>
                  <a:cubicBezTo>
                    <a:pt x="293106" y="411930"/>
                    <a:pt x="293106" y="411930"/>
                    <a:pt x="655428" y="411930"/>
                  </a:cubicBezTo>
                  <a:cubicBezTo>
                    <a:pt x="655428" y="411930"/>
                    <a:pt x="655428" y="411930"/>
                    <a:pt x="655428" y="1373100"/>
                  </a:cubicBezTo>
                  <a:cubicBezTo>
                    <a:pt x="676433" y="1315008"/>
                    <a:pt x="734194" y="1188260"/>
                    <a:pt x="791956" y="1188260"/>
                  </a:cubicBezTo>
                  <a:cubicBezTo>
                    <a:pt x="875973" y="1188260"/>
                    <a:pt x="954739" y="1399506"/>
                    <a:pt x="954739" y="1399506"/>
                  </a:cubicBezTo>
                  <a:cubicBezTo>
                    <a:pt x="954739" y="1399506"/>
                    <a:pt x="1023002" y="1188260"/>
                    <a:pt x="1101768" y="1188260"/>
                  </a:cubicBezTo>
                  <a:cubicBezTo>
                    <a:pt x="1180534" y="1188260"/>
                    <a:pt x="1264551" y="1399506"/>
                    <a:pt x="1264551" y="1399506"/>
                  </a:cubicBezTo>
                  <a:cubicBezTo>
                    <a:pt x="1264551" y="1399506"/>
                    <a:pt x="1332815" y="1188260"/>
                    <a:pt x="1411580" y="1188260"/>
                  </a:cubicBezTo>
                  <a:cubicBezTo>
                    <a:pt x="1490347" y="1188260"/>
                    <a:pt x="1574363" y="1399506"/>
                    <a:pt x="1574363" y="1399506"/>
                  </a:cubicBezTo>
                  <a:cubicBezTo>
                    <a:pt x="1574363" y="1399506"/>
                    <a:pt x="1574363" y="1399506"/>
                    <a:pt x="1574363" y="1447036"/>
                  </a:cubicBezTo>
                  <a:cubicBezTo>
                    <a:pt x="1574363" y="1447036"/>
                    <a:pt x="1574363" y="1447036"/>
                    <a:pt x="1721393" y="1447036"/>
                  </a:cubicBezTo>
                  <a:cubicBezTo>
                    <a:pt x="1721393" y="1447036"/>
                    <a:pt x="1721393" y="1447036"/>
                    <a:pt x="1721393" y="1299164"/>
                  </a:cubicBezTo>
                  <a:cubicBezTo>
                    <a:pt x="1616372" y="1278040"/>
                    <a:pt x="1537606" y="1182979"/>
                    <a:pt x="1537606" y="1072074"/>
                  </a:cubicBezTo>
                  <a:cubicBezTo>
                    <a:pt x="1537606" y="961170"/>
                    <a:pt x="1616372" y="866110"/>
                    <a:pt x="1721393" y="844985"/>
                  </a:cubicBezTo>
                  <a:cubicBezTo>
                    <a:pt x="1721393" y="844985"/>
                    <a:pt x="1721393" y="844985"/>
                    <a:pt x="1721393" y="586208"/>
                  </a:cubicBezTo>
                  <a:cubicBezTo>
                    <a:pt x="1721393" y="586208"/>
                    <a:pt x="1721393" y="586208"/>
                    <a:pt x="1815912" y="586208"/>
                  </a:cubicBezTo>
                  <a:cubicBezTo>
                    <a:pt x="1815912" y="586208"/>
                    <a:pt x="1815912" y="586208"/>
                    <a:pt x="1815912" y="844985"/>
                  </a:cubicBezTo>
                  <a:cubicBezTo>
                    <a:pt x="1920933" y="866110"/>
                    <a:pt x="1999699" y="961170"/>
                    <a:pt x="1999699" y="1072074"/>
                  </a:cubicBezTo>
                  <a:cubicBezTo>
                    <a:pt x="1999699" y="1188260"/>
                    <a:pt x="1920933" y="1278040"/>
                    <a:pt x="1815912" y="1299164"/>
                  </a:cubicBezTo>
                  <a:cubicBezTo>
                    <a:pt x="1815912" y="1299164"/>
                    <a:pt x="1815912" y="1299164"/>
                    <a:pt x="1815912" y="1447036"/>
                  </a:cubicBezTo>
                  <a:cubicBezTo>
                    <a:pt x="1815912" y="1447036"/>
                    <a:pt x="1815912" y="1447036"/>
                    <a:pt x="1941937" y="1447036"/>
                  </a:cubicBezTo>
                  <a:cubicBezTo>
                    <a:pt x="1941937" y="1447036"/>
                    <a:pt x="1941937" y="1447036"/>
                    <a:pt x="1941937" y="1293883"/>
                  </a:cubicBezTo>
                  <a:cubicBezTo>
                    <a:pt x="1941937" y="1293883"/>
                    <a:pt x="1941937" y="1293883"/>
                    <a:pt x="2099469" y="1293883"/>
                  </a:cubicBezTo>
                  <a:cubicBezTo>
                    <a:pt x="2099469" y="1293883"/>
                    <a:pt x="2099469" y="1293883"/>
                    <a:pt x="2099469" y="1093199"/>
                  </a:cubicBezTo>
                  <a:cubicBezTo>
                    <a:pt x="2099469" y="1093199"/>
                    <a:pt x="2099469" y="1093199"/>
                    <a:pt x="2440788" y="1093199"/>
                  </a:cubicBezTo>
                  <a:cubicBezTo>
                    <a:pt x="2440788" y="1093199"/>
                    <a:pt x="2440788" y="1093199"/>
                    <a:pt x="2440788" y="517553"/>
                  </a:cubicBezTo>
                  <a:cubicBezTo>
                    <a:pt x="2440788" y="517553"/>
                    <a:pt x="2440788" y="517553"/>
                    <a:pt x="2897630" y="517553"/>
                  </a:cubicBezTo>
                  <a:cubicBezTo>
                    <a:pt x="2897630" y="517553"/>
                    <a:pt x="2897630" y="517553"/>
                    <a:pt x="2897630" y="1103761"/>
                  </a:cubicBezTo>
                  <a:cubicBezTo>
                    <a:pt x="2897630" y="1103761"/>
                    <a:pt x="2897630" y="1103761"/>
                    <a:pt x="3364974" y="1103761"/>
                  </a:cubicBezTo>
                  <a:cubicBezTo>
                    <a:pt x="3364974" y="1103761"/>
                    <a:pt x="3364974" y="1103761"/>
                    <a:pt x="3364974" y="739362"/>
                  </a:cubicBezTo>
                  <a:cubicBezTo>
                    <a:pt x="3364974" y="739362"/>
                    <a:pt x="3364974" y="739362"/>
                    <a:pt x="3879577" y="739362"/>
                  </a:cubicBezTo>
                  <a:cubicBezTo>
                    <a:pt x="3879577" y="739362"/>
                    <a:pt x="3879577" y="739362"/>
                    <a:pt x="3879577" y="1093199"/>
                  </a:cubicBezTo>
                  <a:cubicBezTo>
                    <a:pt x="3879577" y="1093199"/>
                    <a:pt x="3879577" y="1093199"/>
                    <a:pt x="4268157" y="1093199"/>
                  </a:cubicBezTo>
                  <a:cubicBezTo>
                    <a:pt x="4268157" y="1093199"/>
                    <a:pt x="4268157" y="1093199"/>
                    <a:pt x="4268157" y="924202"/>
                  </a:cubicBezTo>
                  <a:cubicBezTo>
                    <a:pt x="4268157" y="924202"/>
                    <a:pt x="4268157" y="924202"/>
                    <a:pt x="4530710" y="929483"/>
                  </a:cubicBezTo>
                  <a:cubicBezTo>
                    <a:pt x="4530710" y="929483"/>
                    <a:pt x="4530710" y="929483"/>
                    <a:pt x="4530710" y="781611"/>
                  </a:cubicBezTo>
                  <a:cubicBezTo>
                    <a:pt x="4530710" y="781611"/>
                    <a:pt x="4530710" y="781611"/>
                    <a:pt x="4798513" y="781611"/>
                  </a:cubicBezTo>
                  <a:cubicBezTo>
                    <a:pt x="4798513" y="781611"/>
                    <a:pt x="4798513" y="781611"/>
                    <a:pt x="4798513" y="918921"/>
                  </a:cubicBezTo>
                  <a:cubicBezTo>
                    <a:pt x="4798513" y="918921"/>
                    <a:pt x="4798513" y="918921"/>
                    <a:pt x="5055815" y="918921"/>
                  </a:cubicBezTo>
                  <a:cubicBezTo>
                    <a:pt x="5055815" y="918921"/>
                    <a:pt x="5055815" y="918921"/>
                    <a:pt x="5055815" y="765768"/>
                  </a:cubicBezTo>
                  <a:cubicBezTo>
                    <a:pt x="5055815" y="765768"/>
                    <a:pt x="5055815" y="765768"/>
                    <a:pt x="5307865" y="771049"/>
                  </a:cubicBezTo>
                  <a:cubicBezTo>
                    <a:pt x="5307865" y="771049"/>
                    <a:pt x="5307865" y="771049"/>
                    <a:pt x="5307865" y="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25" name="Freeform: Shape 24">
              <a:extLst>
                <a:ext uri="{FF2B5EF4-FFF2-40B4-BE49-F238E27FC236}">
                  <a16:creationId xmlns:a16="http://schemas.microsoft.com/office/drawing/2014/main" id="{F659574A-FD5D-45B5-9E28-672B9381ECEF}"/>
                </a:ext>
              </a:extLst>
            </p:cNvPr>
            <p:cNvSpPr>
              <a:spLocks/>
            </p:cNvSpPr>
            <p:nvPr/>
          </p:nvSpPr>
          <p:spPr bwMode="auto">
            <a:xfrm>
              <a:off x="6079069" y="5898618"/>
              <a:ext cx="6112783" cy="973548"/>
            </a:xfrm>
            <a:custGeom>
              <a:avLst/>
              <a:gdLst>
                <a:gd name="connsiteX0" fmla="*/ 5307865 w 12192148"/>
                <a:gd name="connsiteY0" fmla="*/ 0 h 1941773"/>
                <a:gd name="connsiteX1" fmla="*/ 5817217 w 12192148"/>
                <a:gd name="connsiteY1" fmla="*/ 0 h 1941773"/>
                <a:gd name="connsiteX2" fmla="*/ 5817217 w 12192148"/>
                <a:gd name="connsiteY2" fmla="*/ 697113 h 1941773"/>
                <a:gd name="connsiteX3" fmla="*/ 6190042 w 12192148"/>
                <a:gd name="connsiteY3" fmla="*/ 697113 h 1941773"/>
                <a:gd name="connsiteX4" fmla="*/ 6190042 w 12192148"/>
                <a:gd name="connsiteY4" fmla="*/ 1325570 h 1941773"/>
                <a:gd name="connsiteX5" fmla="*/ 6489353 w 12192148"/>
                <a:gd name="connsiteY5" fmla="*/ 1325570 h 1941773"/>
                <a:gd name="connsiteX6" fmla="*/ 6489353 w 12192148"/>
                <a:gd name="connsiteY6" fmla="*/ 1114324 h 1941773"/>
                <a:gd name="connsiteX7" fmla="*/ 6898935 w 12192148"/>
                <a:gd name="connsiteY7" fmla="*/ 1114324 h 1941773"/>
                <a:gd name="connsiteX8" fmla="*/ 6898935 w 12192148"/>
                <a:gd name="connsiteY8" fmla="*/ 348556 h 1941773"/>
                <a:gd name="connsiteX9" fmla="*/ 7219249 w 12192148"/>
                <a:gd name="connsiteY9" fmla="*/ 348556 h 1941773"/>
                <a:gd name="connsiteX10" fmla="*/ 7219249 w 12192148"/>
                <a:gd name="connsiteY10" fmla="*/ 1093199 h 1941773"/>
                <a:gd name="connsiteX11" fmla="*/ 7413539 w 12192148"/>
                <a:gd name="connsiteY11" fmla="*/ 1093199 h 1941773"/>
                <a:gd name="connsiteX12" fmla="*/ 7413539 w 12192148"/>
                <a:gd name="connsiteY12" fmla="*/ 517553 h 1941773"/>
                <a:gd name="connsiteX13" fmla="*/ 7875631 w 12192148"/>
                <a:gd name="connsiteY13" fmla="*/ 517553 h 1941773"/>
                <a:gd name="connsiteX14" fmla="*/ 7875631 w 12192148"/>
                <a:gd name="connsiteY14" fmla="*/ 1103761 h 1941773"/>
                <a:gd name="connsiteX15" fmla="*/ 8342975 w 12192148"/>
                <a:gd name="connsiteY15" fmla="*/ 1103761 h 1941773"/>
                <a:gd name="connsiteX16" fmla="*/ 8342975 w 12192148"/>
                <a:gd name="connsiteY16" fmla="*/ 739362 h 1941773"/>
                <a:gd name="connsiteX17" fmla="*/ 8852328 w 12192148"/>
                <a:gd name="connsiteY17" fmla="*/ 739362 h 1941773"/>
                <a:gd name="connsiteX18" fmla="*/ 8852328 w 12192148"/>
                <a:gd name="connsiteY18" fmla="*/ 1093199 h 1941773"/>
                <a:gd name="connsiteX19" fmla="*/ 9240906 w 12192148"/>
                <a:gd name="connsiteY19" fmla="*/ 1093199 h 1941773"/>
                <a:gd name="connsiteX20" fmla="*/ 9240906 w 12192148"/>
                <a:gd name="connsiteY20" fmla="*/ 924202 h 1941773"/>
                <a:gd name="connsiteX21" fmla="*/ 9503459 w 12192148"/>
                <a:gd name="connsiteY21" fmla="*/ 929483 h 1941773"/>
                <a:gd name="connsiteX22" fmla="*/ 9503459 w 12192148"/>
                <a:gd name="connsiteY22" fmla="*/ 781611 h 1941773"/>
                <a:gd name="connsiteX23" fmla="*/ 9771263 w 12192148"/>
                <a:gd name="connsiteY23" fmla="*/ 781611 h 1941773"/>
                <a:gd name="connsiteX24" fmla="*/ 9771263 w 12192148"/>
                <a:gd name="connsiteY24" fmla="*/ 918921 h 1941773"/>
                <a:gd name="connsiteX25" fmla="*/ 10028565 w 12192148"/>
                <a:gd name="connsiteY25" fmla="*/ 918921 h 1941773"/>
                <a:gd name="connsiteX26" fmla="*/ 10028565 w 12192148"/>
                <a:gd name="connsiteY26" fmla="*/ 765768 h 1941773"/>
                <a:gd name="connsiteX27" fmla="*/ 10280615 w 12192148"/>
                <a:gd name="connsiteY27" fmla="*/ 771049 h 1941773"/>
                <a:gd name="connsiteX28" fmla="*/ 10280615 w 12192148"/>
                <a:gd name="connsiteY28" fmla="*/ 190122 h 1941773"/>
                <a:gd name="connsiteX29" fmla="*/ 10789968 w 12192148"/>
                <a:gd name="connsiteY29" fmla="*/ 190122 h 1941773"/>
                <a:gd name="connsiteX30" fmla="*/ 10789968 w 12192148"/>
                <a:gd name="connsiteY30" fmla="*/ 697113 h 1941773"/>
                <a:gd name="connsiteX31" fmla="*/ 11168044 w 12192148"/>
                <a:gd name="connsiteY31" fmla="*/ 697113 h 1941773"/>
                <a:gd name="connsiteX32" fmla="*/ 11168044 w 12192148"/>
                <a:gd name="connsiteY32" fmla="*/ 1621315 h 1941773"/>
                <a:gd name="connsiteX33" fmla="*/ 11467354 w 12192148"/>
                <a:gd name="connsiteY33" fmla="*/ 1621315 h 1941773"/>
                <a:gd name="connsiteX34" fmla="*/ 11467354 w 12192148"/>
                <a:gd name="connsiteY34" fmla="*/ 1114324 h 1941773"/>
                <a:gd name="connsiteX35" fmla="*/ 11871686 w 12192148"/>
                <a:gd name="connsiteY35" fmla="*/ 1114324 h 1941773"/>
                <a:gd name="connsiteX36" fmla="*/ 11871686 w 12192148"/>
                <a:gd name="connsiteY36" fmla="*/ 348556 h 1941773"/>
                <a:gd name="connsiteX37" fmla="*/ 12192000 w 12192148"/>
                <a:gd name="connsiteY37" fmla="*/ 348556 h 1941773"/>
                <a:gd name="connsiteX38" fmla="*/ 12192000 w 12192148"/>
                <a:gd name="connsiteY38" fmla="*/ 1754103 h 1941773"/>
                <a:gd name="connsiteX39" fmla="*/ 12192000 w 12192148"/>
                <a:gd name="connsiteY39" fmla="*/ 1896676 h 1941773"/>
                <a:gd name="connsiteX40" fmla="*/ 12192148 w 12192148"/>
                <a:gd name="connsiteY40" fmla="*/ 1896676 h 1941773"/>
                <a:gd name="connsiteX41" fmla="*/ 12192148 w 12192148"/>
                <a:gd name="connsiteY41" fmla="*/ 1941773 h 1941773"/>
                <a:gd name="connsiteX42" fmla="*/ 0 w 12192148"/>
                <a:gd name="connsiteY42" fmla="*/ 1941773 h 1941773"/>
                <a:gd name="connsiteX43" fmla="*/ 0 w 12192148"/>
                <a:gd name="connsiteY43" fmla="*/ 1896676 h 1941773"/>
                <a:gd name="connsiteX44" fmla="*/ 0 w 12192148"/>
                <a:gd name="connsiteY44" fmla="*/ 1573784 h 1941773"/>
                <a:gd name="connsiteX45" fmla="*/ 112847 w 12192148"/>
                <a:gd name="connsiteY45" fmla="*/ 1573784 h 1941773"/>
                <a:gd name="connsiteX46" fmla="*/ 293106 w 12192148"/>
                <a:gd name="connsiteY46" fmla="*/ 1573784 h 1941773"/>
                <a:gd name="connsiteX47" fmla="*/ 293106 w 12192148"/>
                <a:gd name="connsiteY47" fmla="*/ 411930 h 1941773"/>
                <a:gd name="connsiteX48" fmla="*/ 655428 w 12192148"/>
                <a:gd name="connsiteY48" fmla="*/ 411930 h 1941773"/>
                <a:gd name="connsiteX49" fmla="*/ 655428 w 12192148"/>
                <a:gd name="connsiteY49" fmla="*/ 1373100 h 1941773"/>
                <a:gd name="connsiteX50" fmla="*/ 791956 w 12192148"/>
                <a:gd name="connsiteY50" fmla="*/ 1188260 h 1941773"/>
                <a:gd name="connsiteX51" fmla="*/ 954739 w 12192148"/>
                <a:gd name="connsiteY51" fmla="*/ 1399506 h 1941773"/>
                <a:gd name="connsiteX52" fmla="*/ 1101768 w 12192148"/>
                <a:gd name="connsiteY52" fmla="*/ 1188260 h 1941773"/>
                <a:gd name="connsiteX53" fmla="*/ 1264551 w 12192148"/>
                <a:gd name="connsiteY53" fmla="*/ 1399506 h 1941773"/>
                <a:gd name="connsiteX54" fmla="*/ 1411580 w 12192148"/>
                <a:gd name="connsiteY54" fmla="*/ 1188260 h 1941773"/>
                <a:gd name="connsiteX55" fmla="*/ 1574363 w 12192148"/>
                <a:gd name="connsiteY55" fmla="*/ 1399506 h 1941773"/>
                <a:gd name="connsiteX56" fmla="*/ 1574363 w 12192148"/>
                <a:gd name="connsiteY56" fmla="*/ 1447036 h 1941773"/>
                <a:gd name="connsiteX57" fmla="*/ 1721393 w 12192148"/>
                <a:gd name="connsiteY57" fmla="*/ 1447036 h 1941773"/>
                <a:gd name="connsiteX58" fmla="*/ 1721393 w 12192148"/>
                <a:gd name="connsiteY58" fmla="*/ 1299164 h 1941773"/>
                <a:gd name="connsiteX59" fmla="*/ 1537606 w 12192148"/>
                <a:gd name="connsiteY59" fmla="*/ 1072074 h 1941773"/>
                <a:gd name="connsiteX60" fmla="*/ 1721393 w 12192148"/>
                <a:gd name="connsiteY60" fmla="*/ 844985 h 1941773"/>
                <a:gd name="connsiteX61" fmla="*/ 1721393 w 12192148"/>
                <a:gd name="connsiteY61" fmla="*/ 586208 h 1941773"/>
                <a:gd name="connsiteX62" fmla="*/ 1815912 w 12192148"/>
                <a:gd name="connsiteY62" fmla="*/ 586208 h 1941773"/>
                <a:gd name="connsiteX63" fmla="*/ 1815912 w 12192148"/>
                <a:gd name="connsiteY63" fmla="*/ 844985 h 1941773"/>
                <a:gd name="connsiteX64" fmla="*/ 1999699 w 12192148"/>
                <a:gd name="connsiteY64" fmla="*/ 1072074 h 1941773"/>
                <a:gd name="connsiteX65" fmla="*/ 1815912 w 12192148"/>
                <a:gd name="connsiteY65" fmla="*/ 1299164 h 1941773"/>
                <a:gd name="connsiteX66" fmla="*/ 1815912 w 12192148"/>
                <a:gd name="connsiteY66" fmla="*/ 1447036 h 1941773"/>
                <a:gd name="connsiteX67" fmla="*/ 1941937 w 12192148"/>
                <a:gd name="connsiteY67" fmla="*/ 1447036 h 1941773"/>
                <a:gd name="connsiteX68" fmla="*/ 1941937 w 12192148"/>
                <a:gd name="connsiteY68" fmla="*/ 1293883 h 1941773"/>
                <a:gd name="connsiteX69" fmla="*/ 2099469 w 12192148"/>
                <a:gd name="connsiteY69" fmla="*/ 1293883 h 1941773"/>
                <a:gd name="connsiteX70" fmla="*/ 2099469 w 12192148"/>
                <a:gd name="connsiteY70" fmla="*/ 1093199 h 1941773"/>
                <a:gd name="connsiteX71" fmla="*/ 2440788 w 12192148"/>
                <a:gd name="connsiteY71" fmla="*/ 1093199 h 1941773"/>
                <a:gd name="connsiteX72" fmla="*/ 2440788 w 12192148"/>
                <a:gd name="connsiteY72" fmla="*/ 517553 h 1941773"/>
                <a:gd name="connsiteX73" fmla="*/ 2897630 w 12192148"/>
                <a:gd name="connsiteY73" fmla="*/ 517553 h 1941773"/>
                <a:gd name="connsiteX74" fmla="*/ 2897630 w 12192148"/>
                <a:gd name="connsiteY74" fmla="*/ 1103761 h 1941773"/>
                <a:gd name="connsiteX75" fmla="*/ 3364974 w 12192148"/>
                <a:gd name="connsiteY75" fmla="*/ 1103761 h 1941773"/>
                <a:gd name="connsiteX76" fmla="*/ 3364974 w 12192148"/>
                <a:gd name="connsiteY76" fmla="*/ 739362 h 1941773"/>
                <a:gd name="connsiteX77" fmla="*/ 3879577 w 12192148"/>
                <a:gd name="connsiteY77" fmla="*/ 739362 h 1941773"/>
                <a:gd name="connsiteX78" fmla="*/ 3879577 w 12192148"/>
                <a:gd name="connsiteY78" fmla="*/ 1093199 h 1941773"/>
                <a:gd name="connsiteX79" fmla="*/ 4268157 w 12192148"/>
                <a:gd name="connsiteY79" fmla="*/ 1093199 h 1941773"/>
                <a:gd name="connsiteX80" fmla="*/ 4268157 w 12192148"/>
                <a:gd name="connsiteY80" fmla="*/ 924202 h 1941773"/>
                <a:gd name="connsiteX81" fmla="*/ 4530710 w 12192148"/>
                <a:gd name="connsiteY81" fmla="*/ 929483 h 1941773"/>
                <a:gd name="connsiteX82" fmla="*/ 4530710 w 12192148"/>
                <a:gd name="connsiteY82" fmla="*/ 781611 h 1941773"/>
                <a:gd name="connsiteX83" fmla="*/ 4798513 w 12192148"/>
                <a:gd name="connsiteY83" fmla="*/ 781611 h 1941773"/>
                <a:gd name="connsiteX84" fmla="*/ 4798513 w 12192148"/>
                <a:gd name="connsiteY84" fmla="*/ 918921 h 1941773"/>
                <a:gd name="connsiteX85" fmla="*/ 5055815 w 12192148"/>
                <a:gd name="connsiteY85" fmla="*/ 918921 h 1941773"/>
                <a:gd name="connsiteX86" fmla="*/ 5055815 w 12192148"/>
                <a:gd name="connsiteY86" fmla="*/ 765768 h 1941773"/>
                <a:gd name="connsiteX87" fmla="*/ 5307865 w 12192148"/>
                <a:gd name="connsiteY87" fmla="*/ 771049 h 1941773"/>
                <a:gd name="connsiteX88" fmla="*/ 5307865 w 12192148"/>
                <a:gd name="connsiteY88" fmla="*/ 0 h 1941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12192148" h="1941773">
                  <a:moveTo>
                    <a:pt x="5307865" y="0"/>
                  </a:moveTo>
                  <a:cubicBezTo>
                    <a:pt x="5307865" y="0"/>
                    <a:pt x="5307865" y="0"/>
                    <a:pt x="5817217" y="0"/>
                  </a:cubicBezTo>
                  <a:cubicBezTo>
                    <a:pt x="5817217" y="0"/>
                    <a:pt x="5817217" y="0"/>
                    <a:pt x="5817217" y="697113"/>
                  </a:cubicBezTo>
                  <a:cubicBezTo>
                    <a:pt x="5817217" y="697113"/>
                    <a:pt x="5817217" y="697113"/>
                    <a:pt x="6190042" y="697113"/>
                  </a:cubicBezTo>
                  <a:cubicBezTo>
                    <a:pt x="6190042" y="697113"/>
                    <a:pt x="6190042" y="697113"/>
                    <a:pt x="6190042" y="1325570"/>
                  </a:cubicBezTo>
                  <a:cubicBezTo>
                    <a:pt x="6190042" y="1325570"/>
                    <a:pt x="6190042" y="1325570"/>
                    <a:pt x="6489353" y="1325570"/>
                  </a:cubicBezTo>
                  <a:cubicBezTo>
                    <a:pt x="6489353" y="1325570"/>
                    <a:pt x="6489353" y="1325570"/>
                    <a:pt x="6489353" y="1114324"/>
                  </a:cubicBezTo>
                  <a:cubicBezTo>
                    <a:pt x="6489353" y="1114324"/>
                    <a:pt x="6489353" y="1114324"/>
                    <a:pt x="6898935" y="1114324"/>
                  </a:cubicBezTo>
                  <a:cubicBezTo>
                    <a:pt x="6898935" y="1114324"/>
                    <a:pt x="6898935" y="1114324"/>
                    <a:pt x="6898935" y="348556"/>
                  </a:cubicBezTo>
                  <a:cubicBezTo>
                    <a:pt x="6898935" y="348556"/>
                    <a:pt x="6898935" y="348556"/>
                    <a:pt x="7219249" y="348556"/>
                  </a:cubicBezTo>
                  <a:cubicBezTo>
                    <a:pt x="7219249" y="348556"/>
                    <a:pt x="7219249" y="348556"/>
                    <a:pt x="7219249" y="1093199"/>
                  </a:cubicBezTo>
                  <a:cubicBezTo>
                    <a:pt x="7219249" y="1093199"/>
                    <a:pt x="7219249" y="1093199"/>
                    <a:pt x="7413539" y="1093199"/>
                  </a:cubicBezTo>
                  <a:cubicBezTo>
                    <a:pt x="7413539" y="1093199"/>
                    <a:pt x="7413539" y="1093199"/>
                    <a:pt x="7413539" y="517553"/>
                  </a:cubicBezTo>
                  <a:cubicBezTo>
                    <a:pt x="7413539" y="517553"/>
                    <a:pt x="7413539" y="517553"/>
                    <a:pt x="7875631" y="517553"/>
                  </a:cubicBezTo>
                  <a:cubicBezTo>
                    <a:pt x="7875631" y="517553"/>
                    <a:pt x="7875631" y="517553"/>
                    <a:pt x="7875631" y="1103761"/>
                  </a:cubicBezTo>
                  <a:cubicBezTo>
                    <a:pt x="7875631" y="1103761"/>
                    <a:pt x="7875631" y="1103761"/>
                    <a:pt x="8342975" y="1103761"/>
                  </a:cubicBezTo>
                  <a:cubicBezTo>
                    <a:pt x="8342975" y="1103761"/>
                    <a:pt x="8342975" y="1103761"/>
                    <a:pt x="8342975" y="739362"/>
                  </a:cubicBezTo>
                  <a:cubicBezTo>
                    <a:pt x="8342975" y="739362"/>
                    <a:pt x="8342975" y="739362"/>
                    <a:pt x="8852328" y="739362"/>
                  </a:cubicBezTo>
                  <a:cubicBezTo>
                    <a:pt x="8852328" y="739362"/>
                    <a:pt x="8852328" y="739362"/>
                    <a:pt x="8852328" y="1093199"/>
                  </a:cubicBezTo>
                  <a:cubicBezTo>
                    <a:pt x="8852328" y="1093199"/>
                    <a:pt x="8852328" y="1093199"/>
                    <a:pt x="9240906" y="1093199"/>
                  </a:cubicBezTo>
                  <a:cubicBezTo>
                    <a:pt x="9240906" y="1093199"/>
                    <a:pt x="9240906" y="1093199"/>
                    <a:pt x="9240906" y="924202"/>
                  </a:cubicBezTo>
                  <a:cubicBezTo>
                    <a:pt x="9240906" y="924202"/>
                    <a:pt x="9240906" y="924202"/>
                    <a:pt x="9503459" y="929483"/>
                  </a:cubicBezTo>
                  <a:cubicBezTo>
                    <a:pt x="9503459" y="929483"/>
                    <a:pt x="9503459" y="929483"/>
                    <a:pt x="9503459" y="781611"/>
                  </a:cubicBezTo>
                  <a:cubicBezTo>
                    <a:pt x="9503459" y="781611"/>
                    <a:pt x="9503459" y="781611"/>
                    <a:pt x="9771263" y="781611"/>
                  </a:cubicBezTo>
                  <a:cubicBezTo>
                    <a:pt x="9771263" y="781611"/>
                    <a:pt x="9771263" y="781611"/>
                    <a:pt x="9771263" y="918921"/>
                  </a:cubicBezTo>
                  <a:cubicBezTo>
                    <a:pt x="9771263" y="918921"/>
                    <a:pt x="9771263" y="918921"/>
                    <a:pt x="10028565" y="918921"/>
                  </a:cubicBezTo>
                  <a:cubicBezTo>
                    <a:pt x="10028565" y="918921"/>
                    <a:pt x="10028565" y="918921"/>
                    <a:pt x="10028565" y="765768"/>
                  </a:cubicBezTo>
                  <a:cubicBezTo>
                    <a:pt x="10028565" y="765768"/>
                    <a:pt x="10028565" y="765768"/>
                    <a:pt x="10280615" y="771049"/>
                  </a:cubicBezTo>
                  <a:cubicBezTo>
                    <a:pt x="10280615" y="771049"/>
                    <a:pt x="10280615" y="771049"/>
                    <a:pt x="10280615" y="190122"/>
                  </a:cubicBezTo>
                  <a:cubicBezTo>
                    <a:pt x="10280615" y="190122"/>
                    <a:pt x="10280615" y="190122"/>
                    <a:pt x="10789968" y="190122"/>
                  </a:cubicBezTo>
                  <a:cubicBezTo>
                    <a:pt x="10789968" y="190122"/>
                    <a:pt x="10789968" y="190122"/>
                    <a:pt x="10789968" y="697113"/>
                  </a:cubicBezTo>
                  <a:cubicBezTo>
                    <a:pt x="10789968" y="697113"/>
                    <a:pt x="10789968" y="697113"/>
                    <a:pt x="11168044" y="697113"/>
                  </a:cubicBezTo>
                  <a:cubicBezTo>
                    <a:pt x="11168044" y="697113"/>
                    <a:pt x="11168044" y="697113"/>
                    <a:pt x="11168044" y="1621315"/>
                  </a:cubicBezTo>
                  <a:cubicBezTo>
                    <a:pt x="11168044" y="1621315"/>
                    <a:pt x="11168044" y="1621315"/>
                    <a:pt x="11467354" y="1621315"/>
                  </a:cubicBezTo>
                  <a:cubicBezTo>
                    <a:pt x="11467354" y="1621315"/>
                    <a:pt x="11467354" y="1621315"/>
                    <a:pt x="11467354" y="1114324"/>
                  </a:cubicBezTo>
                  <a:cubicBezTo>
                    <a:pt x="11467354" y="1114324"/>
                    <a:pt x="11467354" y="1114324"/>
                    <a:pt x="11871686" y="1114324"/>
                  </a:cubicBezTo>
                  <a:cubicBezTo>
                    <a:pt x="11871686" y="1114324"/>
                    <a:pt x="11871686" y="1114324"/>
                    <a:pt x="11871686" y="348556"/>
                  </a:cubicBezTo>
                  <a:cubicBezTo>
                    <a:pt x="11871686" y="348556"/>
                    <a:pt x="11871686" y="348556"/>
                    <a:pt x="12192000" y="348556"/>
                  </a:cubicBezTo>
                  <a:cubicBezTo>
                    <a:pt x="12192000" y="348556"/>
                    <a:pt x="12192000" y="348556"/>
                    <a:pt x="12192000" y="1754103"/>
                  </a:cubicBezTo>
                  <a:lnTo>
                    <a:pt x="12192000" y="1896676"/>
                  </a:lnTo>
                  <a:lnTo>
                    <a:pt x="12192148" y="1896676"/>
                  </a:lnTo>
                  <a:lnTo>
                    <a:pt x="12192148" y="1941773"/>
                  </a:lnTo>
                  <a:lnTo>
                    <a:pt x="0" y="1941773"/>
                  </a:lnTo>
                  <a:lnTo>
                    <a:pt x="0" y="1896676"/>
                  </a:lnTo>
                  <a:lnTo>
                    <a:pt x="0" y="1573784"/>
                  </a:lnTo>
                  <a:lnTo>
                    <a:pt x="112847" y="1573784"/>
                  </a:lnTo>
                  <a:cubicBezTo>
                    <a:pt x="165111" y="1573784"/>
                    <a:pt x="224842" y="1573784"/>
                    <a:pt x="293106" y="1573784"/>
                  </a:cubicBezTo>
                  <a:cubicBezTo>
                    <a:pt x="293106" y="1573784"/>
                    <a:pt x="293106" y="1573784"/>
                    <a:pt x="293106" y="411930"/>
                  </a:cubicBezTo>
                  <a:cubicBezTo>
                    <a:pt x="293106" y="411930"/>
                    <a:pt x="293106" y="411930"/>
                    <a:pt x="655428" y="411930"/>
                  </a:cubicBezTo>
                  <a:cubicBezTo>
                    <a:pt x="655428" y="411930"/>
                    <a:pt x="655428" y="411930"/>
                    <a:pt x="655428" y="1373100"/>
                  </a:cubicBezTo>
                  <a:cubicBezTo>
                    <a:pt x="676433" y="1315008"/>
                    <a:pt x="734194" y="1188260"/>
                    <a:pt x="791956" y="1188260"/>
                  </a:cubicBezTo>
                  <a:cubicBezTo>
                    <a:pt x="875973" y="1188260"/>
                    <a:pt x="954739" y="1399506"/>
                    <a:pt x="954739" y="1399506"/>
                  </a:cubicBezTo>
                  <a:cubicBezTo>
                    <a:pt x="954739" y="1399506"/>
                    <a:pt x="1023002" y="1188260"/>
                    <a:pt x="1101768" y="1188260"/>
                  </a:cubicBezTo>
                  <a:cubicBezTo>
                    <a:pt x="1180534" y="1188260"/>
                    <a:pt x="1264551" y="1399506"/>
                    <a:pt x="1264551" y="1399506"/>
                  </a:cubicBezTo>
                  <a:cubicBezTo>
                    <a:pt x="1264551" y="1399506"/>
                    <a:pt x="1332815" y="1188260"/>
                    <a:pt x="1411580" y="1188260"/>
                  </a:cubicBezTo>
                  <a:cubicBezTo>
                    <a:pt x="1490347" y="1188260"/>
                    <a:pt x="1574363" y="1399506"/>
                    <a:pt x="1574363" y="1399506"/>
                  </a:cubicBezTo>
                  <a:cubicBezTo>
                    <a:pt x="1574363" y="1399506"/>
                    <a:pt x="1574363" y="1399506"/>
                    <a:pt x="1574363" y="1447036"/>
                  </a:cubicBezTo>
                  <a:cubicBezTo>
                    <a:pt x="1574363" y="1447036"/>
                    <a:pt x="1574363" y="1447036"/>
                    <a:pt x="1721393" y="1447036"/>
                  </a:cubicBezTo>
                  <a:cubicBezTo>
                    <a:pt x="1721393" y="1447036"/>
                    <a:pt x="1721393" y="1447036"/>
                    <a:pt x="1721393" y="1299164"/>
                  </a:cubicBezTo>
                  <a:cubicBezTo>
                    <a:pt x="1616372" y="1278040"/>
                    <a:pt x="1537606" y="1182979"/>
                    <a:pt x="1537606" y="1072074"/>
                  </a:cubicBezTo>
                  <a:cubicBezTo>
                    <a:pt x="1537606" y="961170"/>
                    <a:pt x="1616372" y="866110"/>
                    <a:pt x="1721393" y="844985"/>
                  </a:cubicBezTo>
                  <a:cubicBezTo>
                    <a:pt x="1721393" y="844985"/>
                    <a:pt x="1721393" y="844985"/>
                    <a:pt x="1721393" y="586208"/>
                  </a:cubicBezTo>
                  <a:cubicBezTo>
                    <a:pt x="1721393" y="586208"/>
                    <a:pt x="1721393" y="586208"/>
                    <a:pt x="1815912" y="586208"/>
                  </a:cubicBezTo>
                  <a:cubicBezTo>
                    <a:pt x="1815912" y="586208"/>
                    <a:pt x="1815912" y="586208"/>
                    <a:pt x="1815912" y="844985"/>
                  </a:cubicBezTo>
                  <a:cubicBezTo>
                    <a:pt x="1920933" y="866110"/>
                    <a:pt x="1999699" y="961170"/>
                    <a:pt x="1999699" y="1072074"/>
                  </a:cubicBezTo>
                  <a:cubicBezTo>
                    <a:pt x="1999699" y="1188260"/>
                    <a:pt x="1920933" y="1278040"/>
                    <a:pt x="1815912" y="1299164"/>
                  </a:cubicBezTo>
                  <a:cubicBezTo>
                    <a:pt x="1815912" y="1299164"/>
                    <a:pt x="1815912" y="1299164"/>
                    <a:pt x="1815912" y="1447036"/>
                  </a:cubicBezTo>
                  <a:cubicBezTo>
                    <a:pt x="1815912" y="1447036"/>
                    <a:pt x="1815912" y="1447036"/>
                    <a:pt x="1941937" y="1447036"/>
                  </a:cubicBezTo>
                  <a:cubicBezTo>
                    <a:pt x="1941937" y="1447036"/>
                    <a:pt x="1941937" y="1447036"/>
                    <a:pt x="1941937" y="1293883"/>
                  </a:cubicBezTo>
                  <a:cubicBezTo>
                    <a:pt x="1941937" y="1293883"/>
                    <a:pt x="1941937" y="1293883"/>
                    <a:pt x="2099469" y="1293883"/>
                  </a:cubicBezTo>
                  <a:cubicBezTo>
                    <a:pt x="2099469" y="1293883"/>
                    <a:pt x="2099469" y="1293883"/>
                    <a:pt x="2099469" y="1093199"/>
                  </a:cubicBezTo>
                  <a:cubicBezTo>
                    <a:pt x="2099469" y="1093199"/>
                    <a:pt x="2099469" y="1093199"/>
                    <a:pt x="2440788" y="1093199"/>
                  </a:cubicBezTo>
                  <a:cubicBezTo>
                    <a:pt x="2440788" y="1093199"/>
                    <a:pt x="2440788" y="1093199"/>
                    <a:pt x="2440788" y="517553"/>
                  </a:cubicBezTo>
                  <a:cubicBezTo>
                    <a:pt x="2440788" y="517553"/>
                    <a:pt x="2440788" y="517553"/>
                    <a:pt x="2897630" y="517553"/>
                  </a:cubicBezTo>
                  <a:cubicBezTo>
                    <a:pt x="2897630" y="517553"/>
                    <a:pt x="2897630" y="517553"/>
                    <a:pt x="2897630" y="1103761"/>
                  </a:cubicBezTo>
                  <a:cubicBezTo>
                    <a:pt x="2897630" y="1103761"/>
                    <a:pt x="2897630" y="1103761"/>
                    <a:pt x="3364974" y="1103761"/>
                  </a:cubicBezTo>
                  <a:cubicBezTo>
                    <a:pt x="3364974" y="1103761"/>
                    <a:pt x="3364974" y="1103761"/>
                    <a:pt x="3364974" y="739362"/>
                  </a:cubicBezTo>
                  <a:cubicBezTo>
                    <a:pt x="3364974" y="739362"/>
                    <a:pt x="3364974" y="739362"/>
                    <a:pt x="3879577" y="739362"/>
                  </a:cubicBezTo>
                  <a:cubicBezTo>
                    <a:pt x="3879577" y="739362"/>
                    <a:pt x="3879577" y="739362"/>
                    <a:pt x="3879577" y="1093199"/>
                  </a:cubicBezTo>
                  <a:cubicBezTo>
                    <a:pt x="3879577" y="1093199"/>
                    <a:pt x="3879577" y="1093199"/>
                    <a:pt x="4268157" y="1093199"/>
                  </a:cubicBezTo>
                  <a:cubicBezTo>
                    <a:pt x="4268157" y="1093199"/>
                    <a:pt x="4268157" y="1093199"/>
                    <a:pt x="4268157" y="924202"/>
                  </a:cubicBezTo>
                  <a:cubicBezTo>
                    <a:pt x="4268157" y="924202"/>
                    <a:pt x="4268157" y="924202"/>
                    <a:pt x="4530710" y="929483"/>
                  </a:cubicBezTo>
                  <a:cubicBezTo>
                    <a:pt x="4530710" y="929483"/>
                    <a:pt x="4530710" y="929483"/>
                    <a:pt x="4530710" y="781611"/>
                  </a:cubicBezTo>
                  <a:cubicBezTo>
                    <a:pt x="4530710" y="781611"/>
                    <a:pt x="4530710" y="781611"/>
                    <a:pt x="4798513" y="781611"/>
                  </a:cubicBezTo>
                  <a:cubicBezTo>
                    <a:pt x="4798513" y="781611"/>
                    <a:pt x="4798513" y="781611"/>
                    <a:pt x="4798513" y="918921"/>
                  </a:cubicBezTo>
                  <a:cubicBezTo>
                    <a:pt x="4798513" y="918921"/>
                    <a:pt x="4798513" y="918921"/>
                    <a:pt x="5055815" y="918921"/>
                  </a:cubicBezTo>
                  <a:cubicBezTo>
                    <a:pt x="5055815" y="918921"/>
                    <a:pt x="5055815" y="918921"/>
                    <a:pt x="5055815" y="765768"/>
                  </a:cubicBezTo>
                  <a:cubicBezTo>
                    <a:pt x="5055815" y="765768"/>
                    <a:pt x="5055815" y="765768"/>
                    <a:pt x="5307865" y="771049"/>
                  </a:cubicBezTo>
                  <a:cubicBezTo>
                    <a:pt x="5307865" y="771049"/>
                    <a:pt x="5307865" y="771049"/>
                    <a:pt x="5307865" y="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26" name="Group 25">
            <a:extLst>
              <a:ext uri="{FF2B5EF4-FFF2-40B4-BE49-F238E27FC236}">
                <a16:creationId xmlns:a16="http://schemas.microsoft.com/office/drawing/2014/main" id="{BD62B17A-1725-49E8-9D1D-63830501112B}"/>
              </a:ext>
            </a:extLst>
          </p:cNvPr>
          <p:cNvGrpSpPr/>
          <p:nvPr/>
        </p:nvGrpSpPr>
        <p:grpSpPr>
          <a:xfrm>
            <a:off x="130076" y="4486734"/>
            <a:ext cx="2248626" cy="2225012"/>
            <a:chOff x="3175" y="1588"/>
            <a:chExt cx="4686300" cy="4637087"/>
          </a:xfrm>
          <a:solidFill>
            <a:schemeClr val="accent6"/>
          </a:solidFill>
        </p:grpSpPr>
        <p:sp>
          <p:nvSpPr>
            <p:cNvPr id="27" name="Rectangle 5">
              <a:extLst>
                <a:ext uri="{FF2B5EF4-FFF2-40B4-BE49-F238E27FC236}">
                  <a16:creationId xmlns:a16="http://schemas.microsoft.com/office/drawing/2014/main" id="{DE819105-5DB4-46DC-AC07-9DCB326E5292}"/>
                </a:ext>
              </a:extLst>
            </p:cNvPr>
            <p:cNvSpPr>
              <a:spLocks noChangeArrowheads="1"/>
            </p:cNvSpPr>
            <p:nvPr/>
          </p:nvSpPr>
          <p:spPr bwMode="auto">
            <a:xfrm>
              <a:off x="1106488" y="3094038"/>
              <a:ext cx="98425" cy="13366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 name="Rectangle 6">
              <a:extLst>
                <a:ext uri="{FF2B5EF4-FFF2-40B4-BE49-F238E27FC236}">
                  <a16:creationId xmlns:a16="http://schemas.microsoft.com/office/drawing/2014/main" id="{36DE6030-FB06-4F93-9784-7B79CD9D6562}"/>
                </a:ext>
              </a:extLst>
            </p:cNvPr>
            <p:cNvSpPr>
              <a:spLocks noChangeArrowheads="1"/>
            </p:cNvSpPr>
            <p:nvPr/>
          </p:nvSpPr>
          <p:spPr bwMode="auto">
            <a:xfrm>
              <a:off x="1450975" y="3094038"/>
              <a:ext cx="85725" cy="13366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 name="Rectangle 7">
              <a:extLst>
                <a:ext uri="{FF2B5EF4-FFF2-40B4-BE49-F238E27FC236}">
                  <a16:creationId xmlns:a16="http://schemas.microsoft.com/office/drawing/2014/main" id="{1176D955-10D7-4701-AAE0-C00F5ECC926B}"/>
                </a:ext>
              </a:extLst>
            </p:cNvPr>
            <p:cNvSpPr>
              <a:spLocks noChangeArrowheads="1"/>
            </p:cNvSpPr>
            <p:nvPr/>
          </p:nvSpPr>
          <p:spPr bwMode="auto">
            <a:xfrm>
              <a:off x="1147763" y="3148013"/>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 name="Freeform 8">
              <a:extLst>
                <a:ext uri="{FF2B5EF4-FFF2-40B4-BE49-F238E27FC236}">
                  <a16:creationId xmlns:a16="http://schemas.microsoft.com/office/drawing/2014/main" id="{418C6D0D-4DCF-44E2-8B94-E65CF4AC623E}"/>
                </a:ext>
              </a:extLst>
            </p:cNvPr>
            <p:cNvSpPr>
              <a:spLocks/>
            </p:cNvSpPr>
            <p:nvPr/>
          </p:nvSpPr>
          <p:spPr bwMode="auto">
            <a:xfrm>
              <a:off x="1173163" y="3176588"/>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 name="Freeform 9">
              <a:extLst>
                <a:ext uri="{FF2B5EF4-FFF2-40B4-BE49-F238E27FC236}">
                  <a16:creationId xmlns:a16="http://schemas.microsoft.com/office/drawing/2014/main" id="{E0FDA524-43DC-4623-B0B1-ACAE7E07504C}"/>
                </a:ext>
              </a:extLst>
            </p:cNvPr>
            <p:cNvSpPr>
              <a:spLocks/>
            </p:cNvSpPr>
            <p:nvPr/>
          </p:nvSpPr>
          <p:spPr bwMode="auto">
            <a:xfrm>
              <a:off x="1173163" y="3176588"/>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 name="Rectangle 10">
              <a:extLst>
                <a:ext uri="{FF2B5EF4-FFF2-40B4-BE49-F238E27FC236}">
                  <a16:creationId xmlns:a16="http://schemas.microsoft.com/office/drawing/2014/main" id="{62F22C32-B45F-4588-96DE-460D2CEA2C39}"/>
                </a:ext>
              </a:extLst>
            </p:cNvPr>
            <p:cNvSpPr>
              <a:spLocks noChangeArrowheads="1"/>
            </p:cNvSpPr>
            <p:nvPr/>
          </p:nvSpPr>
          <p:spPr bwMode="auto">
            <a:xfrm>
              <a:off x="1147763" y="344170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 name="Freeform 11">
              <a:extLst>
                <a:ext uri="{FF2B5EF4-FFF2-40B4-BE49-F238E27FC236}">
                  <a16:creationId xmlns:a16="http://schemas.microsoft.com/office/drawing/2014/main" id="{788FE555-3550-4100-805E-DDEBC7DD9C01}"/>
                </a:ext>
              </a:extLst>
            </p:cNvPr>
            <p:cNvSpPr>
              <a:spLocks/>
            </p:cNvSpPr>
            <p:nvPr/>
          </p:nvSpPr>
          <p:spPr bwMode="auto">
            <a:xfrm>
              <a:off x="1173163" y="3470275"/>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 name="Freeform 12">
              <a:extLst>
                <a:ext uri="{FF2B5EF4-FFF2-40B4-BE49-F238E27FC236}">
                  <a16:creationId xmlns:a16="http://schemas.microsoft.com/office/drawing/2014/main" id="{5AFC136C-E42D-498A-AFDB-E1453B7803BD}"/>
                </a:ext>
              </a:extLst>
            </p:cNvPr>
            <p:cNvSpPr>
              <a:spLocks/>
            </p:cNvSpPr>
            <p:nvPr/>
          </p:nvSpPr>
          <p:spPr bwMode="auto">
            <a:xfrm>
              <a:off x="1173163" y="3470275"/>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 name="Rectangle 13">
              <a:extLst>
                <a:ext uri="{FF2B5EF4-FFF2-40B4-BE49-F238E27FC236}">
                  <a16:creationId xmlns:a16="http://schemas.microsoft.com/office/drawing/2014/main" id="{0EE3899C-AD24-4488-91A4-00B8CC014124}"/>
                </a:ext>
              </a:extLst>
            </p:cNvPr>
            <p:cNvSpPr>
              <a:spLocks noChangeArrowheads="1"/>
            </p:cNvSpPr>
            <p:nvPr/>
          </p:nvSpPr>
          <p:spPr bwMode="auto">
            <a:xfrm>
              <a:off x="1147763" y="373380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 name="Freeform 14">
              <a:extLst>
                <a:ext uri="{FF2B5EF4-FFF2-40B4-BE49-F238E27FC236}">
                  <a16:creationId xmlns:a16="http://schemas.microsoft.com/office/drawing/2014/main" id="{C94665C3-4769-43CC-A1A3-0F3BCC0F3B94}"/>
                </a:ext>
              </a:extLst>
            </p:cNvPr>
            <p:cNvSpPr>
              <a:spLocks/>
            </p:cNvSpPr>
            <p:nvPr/>
          </p:nvSpPr>
          <p:spPr bwMode="auto">
            <a:xfrm>
              <a:off x="1173163" y="3762375"/>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 name="Freeform 15">
              <a:extLst>
                <a:ext uri="{FF2B5EF4-FFF2-40B4-BE49-F238E27FC236}">
                  <a16:creationId xmlns:a16="http://schemas.microsoft.com/office/drawing/2014/main" id="{8D3DCA95-33B8-44E2-AEEE-5C19E3E47443}"/>
                </a:ext>
              </a:extLst>
            </p:cNvPr>
            <p:cNvSpPr>
              <a:spLocks/>
            </p:cNvSpPr>
            <p:nvPr/>
          </p:nvSpPr>
          <p:spPr bwMode="auto">
            <a:xfrm>
              <a:off x="1173163" y="3762375"/>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 name="Rectangle 16">
              <a:extLst>
                <a:ext uri="{FF2B5EF4-FFF2-40B4-BE49-F238E27FC236}">
                  <a16:creationId xmlns:a16="http://schemas.microsoft.com/office/drawing/2014/main" id="{91886D56-EE96-4F53-9CD0-B0A50C56EE81}"/>
                </a:ext>
              </a:extLst>
            </p:cNvPr>
            <p:cNvSpPr>
              <a:spLocks noChangeArrowheads="1"/>
            </p:cNvSpPr>
            <p:nvPr/>
          </p:nvSpPr>
          <p:spPr bwMode="auto">
            <a:xfrm>
              <a:off x="1147763" y="4027488"/>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 name="Freeform 17">
              <a:extLst>
                <a:ext uri="{FF2B5EF4-FFF2-40B4-BE49-F238E27FC236}">
                  <a16:creationId xmlns:a16="http://schemas.microsoft.com/office/drawing/2014/main" id="{38E352DA-DF6A-4693-B10F-F87894A2D511}"/>
                </a:ext>
              </a:extLst>
            </p:cNvPr>
            <p:cNvSpPr>
              <a:spLocks/>
            </p:cNvSpPr>
            <p:nvPr/>
          </p:nvSpPr>
          <p:spPr bwMode="auto">
            <a:xfrm>
              <a:off x="1173163" y="4056063"/>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 name="Freeform 18">
              <a:extLst>
                <a:ext uri="{FF2B5EF4-FFF2-40B4-BE49-F238E27FC236}">
                  <a16:creationId xmlns:a16="http://schemas.microsoft.com/office/drawing/2014/main" id="{861D65DE-C61D-4510-8D5E-B209D4E217C7}"/>
                </a:ext>
              </a:extLst>
            </p:cNvPr>
            <p:cNvSpPr>
              <a:spLocks/>
            </p:cNvSpPr>
            <p:nvPr/>
          </p:nvSpPr>
          <p:spPr bwMode="auto">
            <a:xfrm>
              <a:off x="1173163" y="4056063"/>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 name="Rectangle 19">
              <a:extLst>
                <a:ext uri="{FF2B5EF4-FFF2-40B4-BE49-F238E27FC236}">
                  <a16:creationId xmlns:a16="http://schemas.microsoft.com/office/drawing/2014/main" id="{60B4159A-905D-48AC-B807-B563304DB92B}"/>
                </a:ext>
              </a:extLst>
            </p:cNvPr>
            <p:cNvSpPr>
              <a:spLocks noChangeArrowheads="1"/>
            </p:cNvSpPr>
            <p:nvPr/>
          </p:nvSpPr>
          <p:spPr bwMode="auto">
            <a:xfrm>
              <a:off x="1106488" y="1897063"/>
              <a:ext cx="98425" cy="128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 name="Rectangle 20">
              <a:extLst>
                <a:ext uri="{FF2B5EF4-FFF2-40B4-BE49-F238E27FC236}">
                  <a16:creationId xmlns:a16="http://schemas.microsoft.com/office/drawing/2014/main" id="{A2F29FED-88D3-4C7D-A344-D892BC5E7F3E}"/>
                </a:ext>
              </a:extLst>
            </p:cNvPr>
            <p:cNvSpPr>
              <a:spLocks noChangeArrowheads="1"/>
            </p:cNvSpPr>
            <p:nvPr/>
          </p:nvSpPr>
          <p:spPr bwMode="auto">
            <a:xfrm>
              <a:off x="1450975" y="1897063"/>
              <a:ext cx="85725" cy="128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 name="Rectangle 21">
              <a:extLst>
                <a:ext uri="{FF2B5EF4-FFF2-40B4-BE49-F238E27FC236}">
                  <a16:creationId xmlns:a16="http://schemas.microsoft.com/office/drawing/2014/main" id="{A2F96EA2-99F5-4C10-A2D7-4AD146A60718}"/>
                </a:ext>
              </a:extLst>
            </p:cNvPr>
            <p:cNvSpPr>
              <a:spLocks noChangeArrowheads="1"/>
            </p:cNvSpPr>
            <p:nvPr/>
          </p:nvSpPr>
          <p:spPr bwMode="auto">
            <a:xfrm>
              <a:off x="1147763" y="1897063"/>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 name="Freeform 22">
              <a:extLst>
                <a:ext uri="{FF2B5EF4-FFF2-40B4-BE49-F238E27FC236}">
                  <a16:creationId xmlns:a16="http://schemas.microsoft.com/office/drawing/2014/main" id="{1CDB6BEC-2086-4663-975D-06B72D1F1C00}"/>
                </a:ext>
              </a:extLst>
            </p:cNvPr>
            <p:cNvSpPr>
              <a:spLocks/>
            </p:cNvSpPr>
            <p:nvPr/>
          </p:nvSpPr>
          <p:spPr bwMode="auto">
            <a:xfrm>
              <a:off x="1173163" y="1925638"/>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 name="Freeform 23">
              <a:extLst>
                <a:ext uri="{FF2B5EF4-FFF2-40B4-BE49-F238E27FC236}">
                  <a16:creationId xmlns:a16="http://schemas.microsoft.com/office/drawing/2014/main" id="{CB9C93FB-FBF3-41C0-8B61-69D5A0473A6E}"/>
                </a:ext>
              </a:extLst>
            </p:cNvPr>
            <p:cNvSpPr>
              <a:spLocks/>
            </p:cNvSpPr>
            <p:nvPr/>
          </p:nvSpPr>
          <p:spPr bwMode="auto">
            <a:xfrm>
              <a:off x="1173163" y="1925638"/>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 name="Rectangle 24">
              <a:extLst>
                <a:ext uri="{FF2B5EF4-FFF2-40B4-BE49-F238E27FC236}">
                  <a16:creationId xmlns:a16="http://schemas.microsoft.com/office/drawing/2014/main" id="{95CD85C8-51E3-4D5E-8BC1-7CA4EAB8F453}"/>
                </a:ext>
              </a:extLst>
            </p:cNvPr>
            <p:cNvSpPr>
              <a:spLocks noChangeArrowheads="1"/>
            </p:cNvSpPr>
            <p:nvPr/>
          </p:nvSpPr>
          <p:spPr bwMode="auto">
            <a:xfrm>
              <a:off x="1147763" y="2189163"/>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 name="Freeform 25">
              <a:extLst>
                <a:ext uri="{FF2B5EF4-FFF2-40B4-BE49-F238E27FC236}">
                  <a16:creationId xmlns:a16="http://schemas.microsoft.com/office/drawing/2014/main" id="{3BFA2418-58D9-463B-8641-192E25E854CD}"/>
                </a:ext>
              </a:extLst>
            </p:cNvPr>
            <p:cNvSpPr>
              <a:spLocks/>
            </p:cNvSpPr>
            <p:nvPr/>
          </p:nvSpPr>
          <p:spPr bwMode="auto">
            <a:xfrm>
              <a:off x="1173163" y="2217738"/>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 name="Freeform 26">
              <a:extLst>
                <a:ext uri="{FF2B5EF4-FFF2-40B4-BE49-F238E27FC236}">
                  <a16:creationId xmlns:a16="http://schemas.microsoft.com/office/drawing/2014/main" id="{5EE9D6E9-0BEE-4CEF-8EDB-EF1351A60D2B}"/>
                </a:ext>
              </a:extLst>
            </p:cNvPr>
            <p:cNvSpPr>
              <a:spLocks/>
            </p:cNvSpPr>
            <p:nvPr/>
          </p:nvSpPr>
          <p:spPr bwMode="auto">
            <a:xfrm>
              <a:off x="1173163" y="2217738"/>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 name="Rectangle 27">
              <a:extLst>
                <a:ext uri="{FF2B5EF4-FFF2-40B4-BE49-F238E27FC236}">
                  <a16:creationId xmlns:a16="http://schemas.microsoft.com/office/drawing/2014/main" id="{8C37EBE1-B90E-4F17-A9F9-3BD4276C246E}"/>
                </a:ext>
              </a:extLst>
            </p:cNvPr>
            <p:cNvSpPr>
              <a:spLocks noChangeArrowheads="1"/>
            </p:cNvSpPr>
            <p:nvPr/>
          </p:nvSpPr>
          <p:spPr bwMode="auto">
            <a:xfrm>
              <a:off x="1147763" y="248285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 name="Freeform 28">
              <a:extLst>
                <a:ext uri="{FF2B5EF4-FFF2-40B4-BE49-F238E27FC236}">
                  <a16:creationId xmlns:a16="http://schemas.microsoft.com/office/drawing/2014/main" id="{90F50E58-71E9-43E2-9506-BAA380CDD525}"/>
                </a:ext>
              </a:extLst>
            </p:cNvPr>
            <p:cNvSpPr>
              <a:spLocks/>
            </p:cNvSpPr>
            <p:nvPr/>
          </p:nvSpPr>
          <p:spPr bwMode="auto">
            <a:xfrm>
              <a:off x="1173163" y="2511425"/>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 name="Freeform 29">
              <a:extLst>
                <a:ext uri="{FF2B5EF4-FFF2-40B4-BE49-F238E27FC236}">
                  <a16:creationId xmlns:a16="http://schemas.microsoft.com/office/drawing/2014/main" id="{4DBF3AEE-1012-43E8-9EBA-706E82A502E6}"/>
                </a:ext>
              </a:extLst>
            </p:cNvPr>
            <p:cNvSpPr>
              <a:spLocks/>
            </p:cNvSpPr>
            <p:nvPr/>
          </p:nvSpPr>
          <p:spPr bwMode="auto">
            <a:xfrm>
              <a:off x="1173163" y="2511425"/>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 name="Rectangle 30">
              <a:extLst>
                <a:ext uri="{FF2B5EF4-FFF2-40B4-BE49-F238E27FC236}">
                  <a16:creationId xmlns:a16="http://schemas.microsoft.com/office/drawing/2014/main" id="{7BEAB592-643D-4949-9BF5-0A6405E663B1}"/>
                </a:ext>
              </a:extLst>
            </p:cNvPr>
            <p:cNvSpPr>
              <a:spLocks noChangeArrowheads="1"/>
            </p:cNvSpPr>
            <p:nvPr/>
          </p:nvSpPr>
          <p:spPr bwMode="auto">
            <a:xfrm>
              <a:off x="1147763" y="277495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 name="Freeform 31">
              <a:extLst>
                <a:ext uri="{FF2B5EF4-FFF2-40B4-BE49-F238E27FC236}">
                  <a16:creationId xmlns:a16="http://schemas.microsoft.com/office/drawing/2014/main" id="{2555EA84-A00C-4B50-A5DE-B218CCDF8A7C}"/>
                </a:ext>
              </a:extLst>
            </p:cNvPr>
            <p:cNvSpPr>
              <a:spLocks/>
            </p:cNvSpPr>
            <p:nvPr/>
          </p:nvSpPr>
          <p:spPr bwMode="auto">
            <a:xfrm>
              <a:off x="1173163" y="2803525"/>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 name="Freeform 32">
              <a:extLst>
                <a:ext uri="{FF2B5EF4-FFF2-40B4-BE49-F238E27FC236}">
                  <a16:creationId xmlns:a16="http://schemas.microsoft.com/office/drawing/2014/main" id="{6D28AE3B-F03F-408C-8836-47DB0EBE5A11}"/>
                </a:ext>
              </a:extLst>
            </p:cNvPr>
            <p:cNvSpPr>
              <a:spLocks/>
            </p:cNvSpPr>
            <p:nvPr/>
          </p:nvSpPr>
          <p:spPr bwMode="auto">
            <a:xfrm>
              <a:off x="1173163" y="2803525"/>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 name="Rectangle 33">
              <a:extLst>
                <a:ext uri="{FF2B5EF4-FFF2-40B4-BE49-F238E27FC236}">
                  <a16:creationId xmlns:a16="http://schemas.microsoft.com/office/drawing/2014/main" id="{18772A9D-4ED2-46FF-B518-2243437CA0ED}"/>
                </a:ext>
              </a:extLst>
            </p:cNvPr>
            <p:cNvSpPr>
              <a:spLocks noChangeArrowheads="1"/>
            </p:cNvSpPr>
            <p:nvPr/>
          </p:nvSpPr>
          <p:spPr bwMode="auto">
            <a:xfrm>
              <a:off x="1179513" y="919163"/>
              <a:ext cx="44450" cy="9810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 name="Rectangle 34">
              <a:extLst>
                <a:ext uri="{FF2B5EF4-FFF2-40B4-BE49-F238E27FC236}">
                  <a16:creationId xmlns:a16="http://schemas.microsoft.com/office/drawing/2014/main" id="{FB7CA4FA-7DF7-48C5-9F36-FDED2E1E14A6}"/>
                </a:ext>
              </a:extLst>
            </p:cNvPr>
            <p:cNvSpPr>
              <a:spLocks noChangeArrowheads="1"/>
            </p:cNvSpPr>
            <p:nvPr/>
          </p:nvSpPr>
          <p:spPr bwMode="auto">
            <a:xfrm>
              <a:off x="1412875" y="919163"/>
              <a:ext cx="53975" cy="9810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 name="Rectangle 35">
              <a:extLst>
                <a:ext uri="{FF2B5EF4-FFF2-40B4-BE49-F238E27FC236}">
                  <a16:creationId xmlns:a16="http://schemas.microsoft.com/office/drawing/2014/main" id="{3F87037C-2303-442A-9EC1-D7D5A7F1D99E}"/>
                </a:ext>
              </a:extLst>
            </p:cNvPr>
            <p:cNvSpPr>
              <a:spLocks noChangeArrowheads="1"/>
            </p:cNvSpPr>
            <p:nvPr/>
          </p:nvSpPr>
          <p:spPr bwMode="auto">
            <a:xfrm>
              <a:off x="1179513" y="915988"/>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 name="Freeform 36">
              <a:extLst>
                <a:ext uri="{FF2B5EF4-FFF2-40B4-BE49-F238E27FC236}">
                  <a16:creationId xmlns:a16="http://schemas.microsoft.com/office/drawing/2014/main" id="{86BA7F3E-E19C-4615-BBB1-1CF2CA59DAA0}"/>
                </a:ext>
              </a:extLst>
            </p:cNvPr>
            <p:cNvSpPr>
              <a:spLocks/>
            </p:cNvSpPr>
            <p:nvPr/>
          </p:nvSpPr>
          <p:spPr bwMode="auto">
            <a:xfrm>
              <a:off x="1198563" y="938213"/>
              <a:ext cx="236538" cy="234950"/>
            </a:xfrm>
            <a:custGeom>
              <a:avLst/>
              <a:gdLst>
                <a:gd name="T0" fmla="*/ 135 w 149"/>
                <a:gd name="T1" fmla="*/ 148 h 148"/>
                <a:gd name="T2" fmla="*/ 0 w 149"/>
                <a:gd name="T3" fmla="*/ 14 h 148"/>
                <a:gd name="T4" fmla="*/ 14 w 149"/>
                <a:gd name="T5" fmla="*/ 0 h 148"/>
                <a:gd name="T6" fmla="*/ 149 w 149"/>
                <a:gd name="T7" fmla="*/ 134 h 148"/>
                <a:gd name="T8" fmla="*/ 135 w 149"/>
                <a:gd name="T9" fmla="*/ 148 h 148"/>
              </a:gdLst>
              <a:ahLst/>
              <a:cxnLst>
                <a:cxn ang="0">
                  <a:pos x="T0" y="T1"/>
                </a:cxn>
                <a:cxn ang="0">
                  <a:pos x="T2" y="T3"/>
                </a:cxn>
                <a:cxn ang="0">
                  <a:pos x="T4" y="T5"/>
                </a:cxn>
                <a:cxn ang="0">
                  <a:pos x="T6" y="T7"/>
                </a:cxn>
                <a:cxn ang="0">
                  <a:pos x="T8" y="T9"/>
                </a:cxn>
              </a:cxnLst>
              <a:rect l="0" t="0" r="r" b="b"/>
              <a:pathLst>
                <a:path w="149" h="148">
                  <a:moveTo>
                    <a:pt x="135" y="148"/>
                  </a:moveTo>
                  <a:lnTo>
                    <a:pt x="0" y="14"/>
                  </a:lnTo>
                  <a:lnTo>
                    <a:pt x="14" y="0"/>
                  </a:lnTo>
                  <a:lnTo>
                    <a:pt x="149" y="134"/>
                  </a:lnTo>
                  <a:lnTo>
                    <a:pt x="135" y="14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 name="Freeform 37">
              <a:extLst>
                <a:ext uri="{FF2B5EF4-FFF2-40B4-BE49-F238E27FC236}">
                  <a16:creationId xmlns:a16="http://schemas.microsoft.com/office/drawing/2014/main" id="{50D48179-6FA6-4BE7-AAA0-0A623BECEA13}"/>
                </a:ext>
              </a:extLst>
            </p:cNvPr>
            <p:cNvSpPr>
              <a:spLocks/>
            </p:cNvSpPr>
            <p:nvPr/>
          </p:nvSpPr>
          <p:spPr bwMode="auto">
            <a:xfrm>
              <a:off x="1198563" y="938213"/>
              <a:ext cx="236538" cy="234950"/>
            </a:xfrm>
            <a:custGeom>
              <a:avLst/>
              <a:gdLst>
                <a:gd name="T0" fmla="*/ 0 w 149"/>
                <a:gd name="T1" fmla="*/ 134 h 148"/>
                <a:gd name="T2" fmla="*/ 135 w 149"/>
                <a:gd name="T3" fmla="*/ 0 h 148"/>
                <a:gd name="T4" fmla="*/ 149 w 149"/>
                <a:gd name="T5" fmla="*/ 14 h 148"/>
                <a:gd name="T6" fmla="*/ 14 w 149"/>
                <a:gd name="T7" fmla="*/ 148 h 148"/>
                <a:gd name="T8" fmla="*/ 0 w 149"/>
                <a:gd name="T9" fmla="*/ 134 h 148"/>
              </a:gdLst>
              <a:ahLst/>
              <a:cxnLst>
                <a:cxn ang="0">
                  <a:pos x="T0" y="T1"/>
                </a:cxn>
                <a:cxn ang="0">
                  <a:pos x="T2" y="T3"/>
                </a:cxn>
                <a:cxn ang="0">
                  <a:pos x="T4" y="T5"/>
                </a:cxn>
                <a:cxn ang="0">
                  <a:pos x="T6" y="T7"/>
                </a:cxn>
                <a:cxn ang="0">
                  <a:pos x="T8" y="T9"/>
                </a:cxn>
              </a:cxnLst>
              <a:rect l="0" t="0" r="r" b="b"/>
              <a:pathLst>
                <a:path w="149" h="148">
                  <a:moveTo>
                    <a:pt x="0" y="134"/>
                  </a:moveTo>
                  <a:lnTo>
                    <a:pt x="135" y="0"/>
                  </a:lnTo>
                  <a:lnTo>
                    <a:pt x="149" y="14"/>
                  </a:lnTo>
                  <a:lnTo>
                    <a:pt x="14" y="148"/>
                  </a:lnTo>
                  <a:lnTo>
                    <a:pt x="0"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 name="Rectangle 38">
              <a:extLst>
                <a:ext uri="{FF2B5EF4-FFF2-40B4-BE49-F238E27FC236}">
                  <a16:creationId xmlns:a16="http://schemas.microsoft.com/office/drawing/2014/main" id="{E31C3D43-36AA-4C42-A8F9-A3020C8A568A}"/>
                </a:ext>
              </a:extLst>
            </p:cNvPr>
            <p:cNvSpPr>
              <a:spLocks noChangeArrowheads="1"/>
            </p:cNvSpPr>
            <p:nvPr/>
          </p:nvSpPr>
          <p:spPr bwMode="auto">
            <a:xfrm>
              <a:off x="1179513" y="1141413"/>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 name="Freeform 39">
              <a:extLst>
                <a:ext uri="{FF2B5EF4-FFF2-40B4-BE49-F238E27FC236}">
                  <a16:creationId xmlns:a16="http://schemas.microsoft.com/office/drawing/2014/main" id="{974D4C08-85C7-4F3B-A8D8-F75E90B3E8C7}"/>
                </a:ext>
              </a:extLst>
            </p:cNvPr>
            <p:cNvSpPr>
              <a:spLocks/>
            </p:cNvSpPr>
            <p:nvPr/>
          </p:nvSpPr>
          <p:spPr bwMode="auto">
            <a:xfrm>
              <a:off x="1198563" y="1160463"/>
              <a:ext cx="236538" cy="236537"/>
            </a:xfrm>
            <a:custGeom>
              <a:avLst/>
              <a:gdLst>
                <a:gd name="T0" fmla="*/ 135 w 149"/>
                <a:gd name="T1" fmla="*/ 149 h 149"/>
                <a:gd name="T2" fmla="*/ 0 w 149"/>
                <a:gd name="T3" fmla="*/ 14 h 149"/>
                <a:gd name="T4" fmla="*/ 14 w 149"/>
                <a:gd name="T5" fmla="*/ 0 h 149"/>
                <a:gd name="T6" fmla="*/ 149 w 149"/>
                <a:gd name="T7" fmla="*/ 135 h 149"/>
                <a:gd name="T8" fmla="*/ 135 w 149"/>
                <a:gd name="T9" fmla="*/ 149 h 149"/>
              </a:gdLst>
              <a:ahLst/>
              <a:cxnLst>
                <a:cxn ang="0">
                  <a:pos x="T0" y="T1"/>
                </a:cxn>
                <a:cxn ang="0">
                  <a:pos x="T2" y="T3"/>
                </a:cxn>
                <a:cxn ang="0">
                  <a:pos x="T4" y="T5"/>
                </a:cxn>
                <a:cxn ang="0">
                  <a:pos x="T6" y="T7"/>
                </a:cxn>
                <a:cxn ang="0">
                  <a:pos x="T8" y="T9"/>
                </a:cxn>
              </a:cxnLst>
              <a:rect l="0" t="0" r="r" b="b"/>
              <a:pathLst>
                <a:path w="149" h="149">
                  <a:moveTo>
                    <a:pt x="135" y="149"/>
                  </a:moveTo>
                  <a:lnTo>
                    <a:pt x="0" y="14"/>
                  </a:lnTo>
                  <a:lnTo>
                    <a:pt x="14" y="0"/>
                  </a:lnTo>
                  <a:lnTo>
                    <a:pt x="149" y="135"/>
                  </a:lnTo>
                  <a:lnTo>
                    <a:pt x="13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 name="Freeform 40">
              <a:extLst>
                <a:ext uri="{FF2B5EF4-FFF2-40B4-BE49-F238E27FC236}">
                  <a16:creationId xmlns:a16="http://schemas.microsoft.com/office/drawing/2014/main" id="{40572E18-1B63-40F3-B6E9-CB022046D68C}"/>
                </a:ext>
              </a:extLst>
            </p:cNvPr>
            <p:cNvSpPr>
              <a:spLocks/>
            </p:cNvSpPr>
            <p:nvPr/>
          </p:nvSpPr>
          <p:spPr bwMode="auto">
            <a:xfrm>
              <a:off x="1198563" y="1160463"/>
              <a:ext cx="236538" cy="236537"/>
            </a:xfrm>
            <a:custGeom>
              <a:avLst/>
              <a:gdLst>
                <a:gd name="T0" fmla="*/ 0 w 149"/>
                <a:gd name="T1" fmla="*/ 135 h 149"/>
                <a:gd name="T2" fmla="*/ 135 w 149"/>
                <a:gd name="T3" fmla="*/ 0 h 149"/>
                <a:gd name="T4" fmla="*/ 149 w 149"/>
                <a:gd name="T5" fmla="*/ 14 h 149"/>
                <a:gd name="T6" fmla="*/ 14 w 149"/>
                <a:gd name="T7" fmla="*/ 149 h 149"/>
                <a:gd name="T8" fmla="*/ 0 w 149"/>
                <a:gd name="T9" fmla="*/ 135 h 149"/>
              </a:gdLst>
              <a:ahLst/>
              <a:cxnLst>
                <a:cxn ang="0">
                  <a:pos x="T0" y="T1"/>
                </a:cxn>
                <a:cxn ang="0">
                  <a:pos x="T2" y="T3"/>
                </a:cxn>
                <a:cxn ang="0">
                  <a:pos x="T4" y="T5"/>
                </a:cxn>
                <a:cxn ang="0">
                  <a:pos x="T6" y="T7"/>
                </a:cxn>
                <a:cxn ang="0">
                  <a:pos x="T8" y="T9"/>
                </a:cxn>
              </a:cxnLst>
              <a:rect l="0" t="0" r="r" b="b"/>
              <a:pathLst>
                <a:path w="149" h="149">
                  <a:moveTo>
                    <a:pt x="0" y="135"/>
                  </a:moveTo>
                  <a:lnTo>
                    <a:pt x="135" y="0"/>
                  </a:lnTo>
                  <a:lnTo>
                    <a:pt x="149" y="14"/>
                  </a:lnTo>
                  <a:lnTo>
                    <a:pt x="14" y="149"/>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 name="Rectangle 41">
              <a:extLst>
                <a:ext uri="{FF2B5EF4-FFF2-40B4-BE49-F238E27FC236}">
                  <a16:creationId xmlns:a16="http://schemas.microsoft.com/office/drawing/2014/main" id="{9CE2F97C-BCE4-4DA8-8524-BE509AF95D63}"/>
                </a:ext>
              </a:extLst>
            </p:cNvPr>
            <p:cNvSpPr>
              <a:spLocks noChangeArrowheads="1"/>
            </p:cNvSpPr>
            <p:nvPr/>
          </p:nvSpPr>
          <p:spPr bwMode="auto">
            <a:xfrm>
              <a:off x="1179513" y="1365250"/>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 name="Freeform 42">
              <a:extLst>
                <a:ext uri="{FF2B5EF4-FFF2-40B4-BE49-F238E27FC236}">
                  <a16:creationId xmlns:a16="http://schemas.microsoft.com/office/drawing/2014/main" id="{E1DA533C-6026-4AE3-A7FF-7E02ED4EC73A}"/>
                </a:ext>
              </a:extLst>
            </p:cNvPr>
            <p:cNvSpPr>
              <a:spLocks/>
            </p:cNvSpPr>
            <p:nvPr/>
          </p:nvSpPr>
          <p:spPr bwMode="auto">
            <a:xfrm>
              <a:off x="1198563" y="1387475"/>
              <a:ext cx="236538" cy="231775"/>
            </a:xfrm>
            <a:custGeom>
              <a:avLst/>
              <a:gdLst>
                <a:gd name="T0" fmla="*/ 135 w 149"/>
                <a:gd name="T1" fmla="*/ 146 h 146"/>
                <a:gd name="T2" fmla="*/ 0 w 149"/>
                <a:gd name="T3" fmla="*/ 12 h 146"/>
                <a:gd name="T4" fmla="*/ 14 w 149"/>
                <a:gd name="T5" fmla="*/ 0 h 146"/>
                <a:gd name="T6" fmla="*/ 149 w 149"/>
                <a:gd name="T7" fmla="*/ 134 h 146"/>
                <a:gd name="T8" fmla="*/ 135 w 149"/>
                <a:gd name="T9" fmla="*/ 146 h 146"/>
              </a:gdLst>
              <a:ahLst/>
              <a:cxnLst>
                <a:cxn ang="0">
                  <a:pos x="T0" y="T1"/>
                </a:cxn>
                <a:cxn ang="0">
                  <a:pos x="T2" y="T3"/>
                </a:cxn>
                <a:cxn ang="0">
                  <a:pos x="T4" y="T5"/>
                </a:cxn>
                <a:cxn ang="0">
                  <a:pos x="T6" y="T7"/>
                </a:cxn>
                <a:cxn ang="0">
                  <a:pos x="T8" y="T9"/>
                </a:cxn>
              </a:cxnLst>
              <a:rect l="0" t="0" r="r" b="b"/>
              <a:pathLst>
                <a:path w="149" h="146">
                  <a:moveTo>
                    <a:pt x="135" y="146"/>
                  </a:moveTo>
                  <a:lnTo>
                    <a:pt x="0" y="12"/>
                  </a:lnTo>
                  <a:lnTo>
                    <a:pt x="14" y="0"/>
                  </a:lnTo>
                  <a:lnTo>
                    <a:pt x="149" y="134"/>
                  </a:lnTo>
                  <a:lnTo>
                    <a:pt x="135" y="14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 name="Freeform 43">
              <a:extLst>
                <a:ext uri="{FF2B5EF4-FFF2-40B4-BE49-F238E27FC236}">
                  <a16:creationId xmlns:a16="http://schemas.microsoft.com/office/drawing/2014/main" id="{F680E4D9-A7EC-4ABB-826C-64FB355CC913}"/>
                </a:ext>
              </a:extLst>
            </p:cNvPr>
            <p:cNvSpPr>
              <a:spLocks/>
            </p:cNvSpPr>
            <p:nvPr/>
          </p:nvSpPr>
          <p:spPr bwMode="auto">
            <a:xfrm>
              <a:off x="1198563" y="1387475"/>
              <a:ext cx="236538" cy="231775"/>
            </a:xfrm>
            <a:custGeom>
              <a:avLst/>
              <a:gdLst>
                <a:gd name="T0" fmla="*/ 0 w 149"/>
                <a:gd name="T1" fmla="*/ 134 h 146"/>
                <a:gd name="T2" fmla="*/ 135 w 149"/>
                <a:gd name="T3" fmla="*/ 0 h 146"/>
                <a:gd name="T4" fmla="*/ 149 w 149"/>
                <a:gd name="T5" fmla="*/ 12 h 146"/>
                <a:gd name="T6" fmla="*/ 14 w 149"/>
                <a:gd name="T7" fmla="*/ 146 h 146"/>
                <a:gd name="T8" fmla="*/ 0 w 149"/>
                <a:gd name="T9" fmla="*/ 134 h 146"/>
              </a:gdLst>
              <a:ahLst/>
              <a:cxnLst>
                <a:cxn ang="0">
                  <a:pos x="T0" y="T1"/>
                </a:cxn>
                <a:cxn ang="0">
                  <a:pos x="T2" y="T3"/>
                </a:cxn>
                <a:cxn ang="0">
                  <a:pos x="T4" y="T5"/>
                </a:cxn>
                <a:cxn ang="0">
                  <a:pos x="T6" y="T7"/>
                </a:cxn>
                <a:cxn ang="0">
                  <a:pos x="T8" y="T9"/>
                </a:cxn>
              </a:cxnLst>
              <a:rect l="0" t="0" r="r" b="b"/>
              <a:pathLst>
                <a:path w="149" h="146">
                  <a:moveTo>
                    <a:pt x="0" y="134"/>
                  </a:moveTo>
                  <a:lnTo>
                    <a:pt x="135" y="0"/>
                  </a:lnTo>
                  <a:lnTo>
                    <a:pt x="149" y="12"/>
                  </a:lnTo>
                  <a:lnTo>
                    <a:pt x="14" y="146"/>
                  </a:lnTo>
                  <a:lnTo>
                    <a:pt x="0"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0" name="Rectangle 44">
              <a:extLst>
                <a:ext uri="{FF2B5EF4-FFF2-40B4-BE49-F238E27FC236}">
                  <a16:creationId xmlns:a16="http://schemas.microsoft.com/office/drawing/2014/main" id="{2AFEED65-484F-49D5-B1A8-A09B408FE2E6}"/>
                </a:ext>
              </a:extLst>
            </p:cNvPr>
            <p:cNvSpPr>
              <a:spLocks noChangeArrowheads="1"/>
            </p:cNvSpPr>
            <p:nvPr/>
          </p:nvSpPr>
          <p:spPr bwMode="auto">
            <a:xfrm>
              <a:off x="1179513" y="1590675"/>
              <a:ext cx="274638" cy="444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 name="Freeform 45">
              <a:extLst>
                <a:ext uri="{FF2B5EF4-FFF2-40B4-BE49-F238E27FC236}">
                  <a16:creationId xmlns:a16="http://schemas.microsoft.com/office/drawing/2014/main" id="{2B685833-FD6A-4301-B5D6-070B38008B2F}"/>
                </a:ext>
              </a:extLst>
            </p:cNvPr>
            <p:cNvSpPr>
              <a:spLocks/>
            </p:cNvSpPr>
            <p:nvPr/>
          </p:nvSpPr>
          <p:spPr bwMode="auto">
            <a:xfrm>
              <a:off x="1198563" y="1609725"/>
              <a:ext cx="236538" cy="236537"/>
            </a:xfrm>
            <a:custGeom>
              <a:avLst/>
              <a:gdLst>
                <a:gd name="T0" fmla="*/ 135 w 149"/>
                <a:gd name="T1" fmla="*/ 149 h 149"/>
                <a:gd name="T2" fmla="*/ 0 w 149"/>
                <a:gd name="T3" fmla="*/ 14 h 149"/>
                <a:gd name="T4" fmla="*/ 14 w 149"/>
                <a:gd name="T5" fmla="*/ 0 h 149"/>
                <a:gd name="T6" fmla="*/ 149 w 149"/>
                <a:gd name="T7" fmla="*/ 135 h 149"/>
                <a:gd name="T8" fmla="*/ 135 w 149"/>
                <a:gd name="T9" fmla="*/ 149 h 149"/>
              </a:gdLst>
              <a:ahLst/>
              <a:cxnLst>
                <a:cxn ang="0">
                  <a:pos x="T0" y="T1"/>
                </a:cxn>
                <a:cxn ang="0">
                  <a:pos x="T2" y="T3"/>
                </a:cxn>
                <a:cxn ang="0">
                  <a:pos x="T4" y="T5"/>
                </a:cxn>
                <a:cxn ang="0">
                  <a:pos x="T6" y="T7"/>
                </a:cxn>
                <a:cxn ang="0">
                  <a:pos x="T8" y="T9"/>
                </a:cxn>
              </a:cxnLst>
              <a:rect l="0" t="0" r="r" b="b"/>
              <a:pathLst>
                <a:path w="149" h="149">
                  <a:moveTo>
                    <a:pt x="135" y="149"/>
                  </a:moveTo>
                  <a:lnTo>
                    <a:pt x="0" y="14"/>
                  </a:lnTo>
                  <a:lnTo>
                    <a:pt x="14" y="0"/>
                  </a:lnTo>
                  <a:lnTo>
                    <a:pt x="149" y="135"/>
                  </a:lnTo>
                  <a:lnTo>
                    <a:pt x="13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 name="Freeform 46">
              <a:extLst>
                <a:ext uri="{FF2B5EF4-FFF2-40B4-BE49-F238E27FC236}">
                  <a16:creationId xmlns:a16="http://schemas.microsoft.com/office/drawing/2014/main" id="{582CF88B-AD1D-4CF8-9E08-6C2CD8042038}"/>
                </a:ext>
              </a:extLst>
            </p:cNvPr>
            <p:cNvSpPr>
              <a:spLocks/>
            </p:cNvSpPr>
            <p:nvPr/>
          </p:nvSpPr>
          <p:spPr bwMode="auto">
            <a:xfrm>
              <a:off x="1198563" y="1609725"/>
              <a:ext cx="236538" cy="236537"/>
            </a:xfrm>
            <a:custGeom>
              <a:avLst/>
              <a:gdLst>
                <a:gd name="T0" fmla="*/ 0 w 149"/>
                <a:gd name="T1" fmla="*/ 135 h 149"/>
                <a:gd name="T2" fmla="*/ 135 w 149"/>
                <a:gd name="T3" fmla="*/ 0 h 149"/>
                <a:gd name="T4" fmla="*/ 149 w 149"/>
                <a:gd name="T5" fmla="*/ 14 h 149"/>
                <a:gd name="T6" fmla="*/ 14 w 149"/>
                <a:gd name="T7" fmla="*/ 149 h 149"/>
                <a:gd name="T8" fmla="*/ 0 w 149"/>
                <a:gd name="T9" fmla="*/ 135 h 149"/>
              </a:gdLst>
              <a:ahLst/>
              <a:cxnLst>
                <a:cxn ang="0">
                  <a:pos x="T0" y="T1"/>
                </a:cxn>
                <a:cxn ang="0">
                  <a:pos x="T2" y="T3"/>
                </a:cxn>
                <a:cxn ang="0">
                  <a:pos x="T4" y="T5"/>
                </a:cxn>
                <a:cxn ang="0">
                  <a:pos x="T6" y="T7"/>
                </a:cxn>
                <a:cxn ang="0">
                  <a:pos x="T8" y="T9"/>
                </a:cxn>
              </a:cxnLst>
              <a:rect l="0" t="0" r="r" b="b"/>
              <a:pathLst>
                <a:path w="149" h="149">
                  <a:moveTo>
                    <a:pt x="0" y="135"/>
                  </a:moveTo>
                  <a:lnTo>
                    <a:pt x="135" y="0"/>
                  </a:lnTo>
                  <a:lnTo>
                    <a:pt x="149" y="14"/>
                  </a:lnTo>
                  <a:lnTo>
                    <a:pt x="14" y="149"/>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 name="Rectangle 47">
              <a:extLst>
                <a:ext uri="{FF2B5EF4-FFF2-40B4-BE49-F238E27FC236}">
                  <a16:creationId xmlns:a16="http://schemas.microsoft.com/office/drawing/2014/main" id="{9E2B3AA2-E901-4120-9834-5C1CA543BBEE}"/>
                </a:ext>
              </a:extLst>
            </p:cNvPr>
            <p:cNvSpPr>
              <a:spLocks noChangeArrowheads="1"/>
            </p:cNvSpPr>
            <p:nvPr/>
          </p:nvSpPr>
          <p:spPr bwMode="auto">
            <a:xfrm>
              <a:off x="1182688" y="217488"/>
              <a:ext cx="44450" cy="7461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 name="Rectangle 48">
              <a:extLst>
                <a:ext uri="{FF2B5EF4-FFF2-40B4-BE49-F238E27FC236}">
                  <a16:creationId xmlns:a16="http://schemas.microsoft.com/office/drawing/2014/main" id="{77DB11D9-FA72-410B-A0B0-C16557E54DED}"/>
                </a:ext>
              </a:extLst>
            </p:cNvPr>
            <p:cNvSpPr>
              <a:spLocks noChangeArrowheads="1"/>
            </p:cNvSpPr>
            <p:nvPr/>
          </p:nvSpPr>
          <p:spPr bwMode="auto">
            <a:xfrm>
              <a:off x="1416050" y="217488"/>
              <a:ext cx="53975" cy="7461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 name="Freeform 49">
              <a:extLst>
                <a:ext uri="{FF2B5EF4-FFF2-40B4-BE49-F238E27FC236}">
                  <a16:creationId xmlns:a16="http://schemas.microsoft.com/office/drawing/2014/main" id="{E8DCFB37-9013-4254-ABD1-E673DD447A63}"/>
                </a:ext>
              </a:extLst>
            </p:cNvPr>
            <p:cNvSpPr>
              <a:spLocks/>
            </p:cNvSpPr>
            <p:nvPr/>
          </p:nvSpPr>
          <p:spPr bwMode="auto">
            <a:xfrm>
              <a:off x="1182688" y="65088"/>
              <a:ext cx="287338" cy="188912"/>
            </a:xfrm>
            <a:custGeom>
              <a:avLst/>
              <a:gdLst>
                <a:gd name="T0" fmla="*/ 181 w 181"/>
                <a:gd name="T1" fmla="*/ 119 h 119"/>
                <a:gd name="T2" fmla="*/ 0 w 181"/>
                <a:gd name="T3" fmla="*/ 119 h 119"/>
                <a:gd name="T4" fmla="*/ 0 w 181"/>
                <a:gd name="T5" fmla="*/ 80 h 119"/>
                <a:gd name="T6" fmla="*/ 86 w 181"/>
                <a:gd name="T7" fmla="*/ 0 h 119"/>
                <a:gd name="T8" fmla="*/ 181 w 181"/>
                <a:gd name="T9" fmla="*/ 26 h 119"/>
                <a:gd name="T10" fmla="*/ 181 w 181"/>
                <a:gd name="T11" fmla="*/ 119 h 119"/>
              </a:gdLst>
              <a:ahLst/>
              <a:cxnLst>
                <a:cxn ang="0">
                  <a:pos x="T0" y="T1"/>
                </a:cxn>
                <a:cxn ang="0">
                  <a:pos x="T2" y="T3"/>
                </a:cxn>
                <a:cxn ang="0">
                  <a:pos x="T4" y="T5"/>
                </a:cxn>
                <a:cxn ang="0">
                  <a:pos x="T6" y="T7"/>
                </a:cxn>
                <a:cxn ang="0">
                  <a:pos x="T8" y="T9"/>
                </a:cxn>
                <a:cxn ang="0">
                  <a:pos x="T10" y="T11"/>
                </a:cxn>
              </a:cxnLst>
              <a:rect l="0" t="0" r="r" b="b"/>
              <a:pathLst>
                <a:path w="181" h="119">
                  <a:moveTo>
                    <a:pt x="181" y="119"/>
                  </a:moveTo>
                  <a:lnTo>
                    <a:pt x="0" y="119"/>
                  </a:lnTo>
                  <a:lnTo>
                    <a:pt x="0" y="80"/>
                  </a:lnTo>
                  <a:lnTo>
                    <a:pt x="86" y="0"/>
                  </a:lnTo>
                  <a:lnTo>
                    <a:pt x="181" y="26"/>
                  </a:lnTo>
                  <a:lnTo>
                    <a:pt x="181" y="11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 name="Freeform 50">
              <a:extLst>
                <a:ext uri="{FF2B5EF4-FFF2-40B4-BE49-F238E27FC236}">
                  <a16:creationId xmlns:a16="http://schemas.microsoft.com/office/drawing/2014/main" id="{832C7B59-365A-4334-8908-6E5A1725E086}"/>
                </a:ext>
              </a:extLst>
            </p:cNvPr>
            <p:cNvSpPr>
              <a:spLocks/>
            </p:cNvSpPr>
            <p:nvPr/>
          </p:nvSpPr>
          <p:spPr bwMode="auto">
            <a:xfrm>
              <a:off x="1201738" y="227013"/>
              <a:ext cx="236538" cy="236537"/>
            </a:xfrm>
            <a:custGeom>
              <a:avLst/>
              <a:gdLst>
                <a:gd name="T0" fmla="*/ 135 w 149"/>
                <a:gd name="T1" fmla="*/ 149 h 149"/>
                <a:gd name="T2" fmla="*/ 0 w 149"/>
                <a:gd name="T3" fmla="*/ 15 h 149"/>
                <a:gd name="T4" fmla="*/ 14 w 149"/>
                <a:gd name="T5" fmla="*/ 0 h 149"/>
                <a:gd name="T6" fmla="*/ 149 w 149"/>
                <a:gd name="T7" fmla="*/ 135 h 149"/>
                <a:gd name="T8" fmla="*/ 135 w 149"/>
                <a:gd name="T9" fmla="*/ 149 h 149"/>
              </a:gdLst>
              <a:ahLst/>
              <a:cxnLst>
                <a:cxn ang="0">
                  <a:pos x="T0" y="T1"/>
                </a:cxn>
                <a:cxn ang="0">
                  <a:pos x="T2" y="T3"/>
                </a:cxn>
                <a:cxn ang="0">
                  <a:pos x="T4" y="T5"/>
                </a:cxn>
                <a:cxn ang="0">
                  <a:pos x="T6" y="T7"/>
                </a:cxn>
                <a:cxn ang="0">
                  <a:pos x="T8" y="T9"/>
                </a:cxn>
              </a:cxnLst>
              <a:rect l="0" t="0" r="r" b="b"/>
              <a:pathLst>
                <a:path w="149" h="149">
                  <a:moveTo>
                    <a:pt x="135" y="149"/>
                  </a:moveTo>
                  <a:lnTo>
                    <a:pt x="0" y="15"/>
                  </a:lnTo>
                  <a:lnTo>
                    <a:pt x="14" y="0"/>
                  </a:lnTo>
                  <a:lnTo>
                    <a:pt x="149" y="135"/>
                  </a:lnTo>
                  <a:lnTo>
                    <a:pt x="13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 name="Freeform 51">
              <a:extLst>
                <a:ext uri="{FF2B5EF4-FFF2-40B4-BE49-F238E27FC236}">
                  <a16:creationId xmlns:a16="http://schemas.microsoft.com/office/drawing/2014/main" id="{06FF40E4-1030-4CF1-9429-B44117C2E113}"/>
                </a:ext>
              </a:extLst>
            </p:cNvPr>
            <p:cNvSpPr>
              <a:spLocks/>
            </p:cNvSpPr>
            <p:nvPr/>
          </p:nvSpPr>
          <p:spPr bwMode="auto">
            <a:xfrm>
              <a:off x="1201738" y="227013"/>
              <a:ext cx="236538" cy="236537"/>
            </a:xfrm>
            <a:custGeom>
              <a:avLst/>
              <a:gdLst>
                <a:gd name="T0" fmla="*/ 0 w 149"/>
                <a:gd name="T1" fmla="*/ 135 h 149"/>
                <a:gd name="T2" fmla="*/ 135 w 149"/>
                <a:gd name="T3" fmla="*/ 0 h 149"/>
                <a:gd name="T4" fmla="*/ 149 w 149"/>
                <a:gd name="T5" fmla="*/ 15 h 149"/>
                <a:gd name="T6" fmla="*/ 14 w 149"/>
                <a:gd name="T7" fmla="*/ 149 h 149"/>
                <a:gd name="T8" fmla="*/ 0 w 149"/>
                <a:gd name="T9" fmla="*/ 135 h 149"/>
              </a:gdLst>
              <a:ahLst/>
              <a:cxnLst>
                <a:cxn ang="0">
                  <a:pos x="T0" y="T1"/>
                </a:cxn>
                <a:cxn ang="0">
                  <a:pos x="T2" y="T3"/>
                </a:cxn>
                <a:cxn ang="0">
                  <a:pos x="T4" y="T5"/>
                </a:cxn>
                <a:cxn ang="0">
                  <a:pos x="T6" y="T7"/>
                </a:cxn>
                <a:cxn ang="0">
                  <a:pos x="T8" y="T9"/>
                </a:cxn>
              </a:cxnLst>
              <a:rect l="0" t="0" r="r" b="b"/>
              <a:pathLst>
                <a:path w="149" h="149">
                  <a:moveTo>
                    <a:pt x="0" y="135"/>
                  </a:moveTo>
                  <a:lnTo>
                    <a:pt x="135" y="0"/>
                  </a:lnTo>
                  <a:lnTo>
                    <a:pt x="149" y="15"/>
                  </a:lnTo>
                  <a:lnTo>
                    <a:pt x="14" y="149"/>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8" name="Rectangle 52">
              <a:extLst>
                <a:ext uri="{FF2B5EF4-FFF2-40B4-BE49-F238E27FC236}">
                  <a16:creationId xmlns:a16="http://schemas.microsoft.com/office/drawing/2014/main" id="{5D48EA84-5312-4969-9CD8-9FCD8E5223AA}"/>
                </a:ext>
              </a:extLst>
            </p:cNvPr>
            <p:cNvSpPr>
              <a:spLocks noChangeArrowheads="1"/>
            </p:cNvSpPr>
            <p:nvPr/>
          </p:nvSpPr>
          <p:spPr bwMode="auto">
            <a:xfrm>
              <a:off x="1182688" y="431800"/>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9" name="Freeform 53">
              <a:extLst>
                <a:ext uri="{FF2B5EF4-FFF2-40B4-BE49-F238E27FC236}">
                  <a16:creationId xmlns:a16="http://schemas.microsoft.com/office/drawing/2014/main" id="{D11978F5-DE12-4F3C-83A4-F8A103B3FE89}"/>
                </a:ext>
              </a:extLst>
            </p:cNvPr>
            <p:cNvSpPr>
              <a:spLocks/>
            </p:cNvSpPr>
            <p:nvPr/>
          </p:nvSpPr>
          <p:spPr bwMode="auto">
            <a:xfrm>
              <a:off x="1201738" y="450850"/>
              <a:ext cx="236538" cy="234950"/>
            </a:xfrm>
            <a:custGeom>
              <a:avLst/>
              <a:gdLst>
                <a:gd name="T0" fmla="*/ 135 w 149"/>
                <a:gd name="T1" fmla="*/ 148 h 148"/>
                <a:gd name="T2" fmla="*/ 0 w 149"/>
                <a:gd name="T3" fmla="*/ 14 h 148"/>
                <a:gd name="T4" fmla="*/ 14 w 149"/>
                <a:gd name="T5" fmla="*/ 0 h 148"/>
                <a:gd name="T6" fmla="*/ 149 w 149"/>
                <a:gd name="T7" fmla="*/ 134 h 148"/>
                <a:gd name="T8" fmla="*/ 135 w 149"/>
                <a:gd name="T9" fmla="*/ 148 h 148"/>
              </a:gdLst>
              <a:ahLst/>
              <a:cxnLst>
                <a:cxn ang="0">
                  <a:pos x="T0" y="T1"/>
                </a:cxn>
                <a:cxn ang="0">
                  <a:pos x="T2" y="T3"/>
                </a:cxn>
                <a:cxn ang="0">
                  <a:pos x="T4" y="T5"/>
                </a:cxn>
                <a:cxn ang="0">
                  <a:pos x="T6" y="T7"/>
                </a:cxn>
                <a:cxn ang="0">
                  <a:pos x="T8" y="T9"/>
                </a:cxn>
              </a:cxnLst>
              <a:rect l="0" t="0" r="r" b="b"/>
              <a:pathLst>
                <a:path w="149" h="148">
                  <a:moveTo>
                    <a:pt x="135" y="148"/>
                  </a:moveTo>
                  <a:lnTo>
                    <a:pt x="0" y="14"/>
                  </a:lnTo>
                  <a:lnTo>
                    <a:pt x="14" y="0"/>
                  </a:lnTo>
                  <a:lnTo>
                    <a:pt x="149" y="134"/>
                  </a:lnTo>
                  <a:lnTo>
                    <a:pt x="135" y="14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0" name="Freeform 54">
              <a:extLst>
                <a:ext uri="{FF2B5EF4-FFF2-40B4-BE49-F238E27FC236}">
                  <a16:creationId xmlns:a16="http://schemas.microsoft.com/office/drawing/2014/main" id="{06137450-B58F-4522-BAC7-E98510519E1B}"/>
                </a:ext>
              </a:extLst>
            </p:cNvPr>
            <p:cNvSpPr>
              <a:spLocks/>
            </p:cNvSpPr>
            <p:nvPr/>
          </p:nvSpPr>
          <p:spPr bwMode="auto">
            <a:xfrm>
              <a:off x="1201738" y="450850"/>
              <a:ext cx="236538" cy="234950"/>
            </a:xfrm>
            <a:custGeom>
              <a:avLst/>
              <a:gdLst>
                <a:gd name="T0" fmla="*/ 0 w 149"/>
                <a:gd name="T1" fmla="*/ 134 h 148"/>
                <a:gd name="T2" fmla="*/ 135 w 149"/>
                <a:gd name="T3" fmla="*/ 0 h 148"/>
                <a:gd name="T4" fmla="*/ 149 w 149"/>
                <a:gd name="T5" fmla="*/ 14 h 148"/>
                <a:gd name="T6" fmla="*/ 14 w 149"/>
                <a:gd name="T7" fmla="*/ 148 h 148"/>
                <a:gd name="T8" fmla="*/ 0 w 149"/>
                <a:gd name="T9" fmla="*/ 134 h 148"/>
              </a:gdLst>
              <a:ahLst/>
              <a:cxnLst>
                <a:cxn ang="0">
                  <a:pos x="T0" y="T1"/>
                </a:cxn>
                <a:cxn ang="0">
                  <a:pos x="T2" y="T3"/>
                </a:cxn>
                <a:cxn ang="0">
                  <a:pos x="T4" y="T5"/>
                </a:cxn>
                <a:cxn ang="0">
                  <a:pos x="T6" y="T7"/>
                </a:cxn>
                <a:cxn ang="0">
                  <a:pos x="T8" y="T9"/>
                </a:cxn>
              </a:cxnLst>
              <a:rect l="0" t="0" r="r" b="b"/>
              <a:pathLst>
                <a:path w="149" h="148">
                  <a:moveTo>
                    <a:pt x="0" y="134"/>
                  </a:moveTo>
                  <a:lnTo>
                    <a:pt x="135" y="0"/>
                  </a:lnTo>
                  <a:lnTo>
                    <a:pt x="149" y="14"/>
                  </a:lnTo>
                  <a:lnTo>
                    <a:pt x="14" y="148"/>
                  </a:lnTo>
                  <a:lnTo>
                    <a:pt x="0"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1" name="Rectangle 55">
              <a:extLst>
                <a:ext uri="{FF2B5EF4-FFF2-40B4-BE49-F238E27FC236}">
                  <a16:creationId xmlns:a16="http://schemas.microsoft.com/office/drawing/2014/main" id="{8B463AC3-9445-47D9-BF8B-C05EC146E200}"/>
                </a:ext>
              </a:extLst>
            </p:cNvPr>
            <p:cNvSpPr>
              <a:spLocks noChangeArrowheads="1"/>
            </p:cNvSpPr>
            <p:nvPr/>
          </p:nvSpPr>
          <p:spPr bwMode="auto">
            <a:xfrm>
              <a:off x="1182688" y="654050"/>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2" name="Freeform 56">
              <a:extLst>
                <a:ext uri="{FF2B5EF4-FFF2-40B4-BE49-F238E27FC236}">
                  <a16:creationId xmlns:a16="http://schemas.microsoft.com/office/drawing/2014/main" id="{EAC56BBF-890E-4F2C-B54D-6A9BFBAF30D0}"/>
                </a:ext>
              </a:extLst>
            </p:cNvPr>
            <p:cNvSpPr>
              <a:spLocks/>
            </p:cNvSpPr>
            <p:nvPr/>
          </p:nvSpPr>
          <p:spPr bwMode="auto">
            <a:xfrm>
              <a:off x="1201738" y="676275"/>
              <a:ext cx="236538" cy="233362"/>
            </a:xfrm>
            <a:custGeom>
              <a:avLst/>
              <a:gdLst>
                <a:gd name="T0" fmla="*/ 135 w 149"/>
                <a:gd name="T1" fmla="*/ 147 h 147"/>
                <a:gd name="T2" fmla="*/ 0 w 149"/>
                <a:gd name="T3" fmla="*/ 12 h 147"/>
                <a:gd name="T4" fmla="*/ 14 w 149"/>
                <a:gd name="T5" fmla="*/ 0 h 147"/>
                <a:gd name="T6" fmla="*/ 149 w 149"/>
                <a:gd name="T7" fmla="*/ 135 h 147"/>
                <a:gd name="T8" fmla="*/ 135 w 149"/>
                <a:gd name="T9" fmla="*/ 147 h 147"/>
              </a:gdLst>
              <a:ahLst/>
              <a:cxnLst>
                <a:cxn ang="0">
                  <a:pos x="T0" y="T1"/>
                </a:cxn>
                <a:cxn ang="0">
                  <a:pos x="T2" y="T3"/>
                </a:cxn>
                <a:cxn ang="0">
                  <a:pos x="T4" y="T5"/>
                </a:cxn>
                <a:cxn ang="0">
                  <a:pos x="T6" y="T7"/>
                </a:cxn>
                <a:cxn ang="0">
                  <a:pos x="T8" y="T9"/>
                </a:cxn>
              </a:cxnLst>
              <a:rect l="0" t="0" r="r" b="b"/>
              <a:pathLst>
                <a:path w="149" h="147">
                  <a:moveTo>
                    <a:pt x="135" y="147"/>
                  </a:moveTo>
                  <a:lnTo>
                    <a:pt x="0" y="12"/>
                  </a:lnTo>
                  <a:lnTo>
                    <a:pt x="14" y="0"/>
                  </a:lnTo>
                  <a:lnTo>
                    <a:pt x="149" y="135"/>
                  </a:lnTo>
                  <a:lnTo>
                    <a:pt x="135"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3" name="Freeform 57">
              <a:extLst>
                <a:ext uri="{FF2B5EF4-FFF2-40B4-BE49-F238E27FC236}">
                  <a16:creationId xmlns:a16="http://schemas.microsoft.com/office/drawing/2014/main" id="{66143911-43DE-4ACA-B9D8-266F62F9D8D4}"/>
                </a:ext>
              </a:extLst>
            </p:cNvPr>
            <p:cNvSpPr>
              <a:spLocks/>
            </p:cNvSpPr>
            <p:nvPr/>
          </p:nvSpPr>
          <p:spPr bwMode="auto">
            <a:xfrm>
              <a:off x="1201738" y="676275"/>
              <a:ext cx="236538" cy="233362"/>
            </a:xfrm>
            <a:custGeom>
              <a:avLst/>
              <a:gdLst>
                <a:gd name="T0" fmla="*/ 0 w 149"/>
                <a:gd name="T1" fmla="*/ 135 h 147"/>
                <a:gd name="T2" fmla="*/ 135 w 149"/>
                <a:gd name="T3" fmla="*/ 0 h 147"/>
                <a:gd name="T4" fmla="*/ 149 w 149"/>
                <a:gd name="T5" fmla="*/ 12 h 147"/>
                <a:gd name="T6" fmla="*/ 14 w 149"/>
                <a:gd name="T7" fmla="*/ 147 h 147"/>
                <a:gd name="T8" fmla="*/ 0 w 149"/>
                <a:gd name="T9" fmla="*/ 135 h 147"/>
              </a:gdLst>
              <a:ahLst/>
              <a:cxnLst>
                <a:cxn ang="0">
                  <a:pos x="T0" y="T1"/>
                </a:cxn>
                <a:cxn ang="0">
                  <a:pos x="T2" y="T3"/>
                </a:cxn>
                <a:cxn ang="0">
                  <a:pos x="T4" y="T5"/>
                </a:cxn>
                <a:cxn ang="0">
                  <a:pos x="T6" y="T7"/>
                </a:cxn>
                <a:cxn ang="0">
                  <a:pos x="T8" y="T9"/>
                </a:cxn>
              </a:cxnLst>
              <a:rect l="0" t="0" r="r" b="b"/>
              <a:pathLst>
                <a:path w="149" h="147">
                  <a:moveTo>
                    <a:pt x="0" y="135"/>
                  </a:moveTo>
                  <a:lnTo>
                    <a:pt x="135" y="0"/>
                  </a:lnTo>
                  <a:lnTo>
                    <a:pt x="149" y="12"/>
                  </a:lnTo>
                  <a:lnTo>
                    <a:pt x="14" y="147"/>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4" name="Rectangle 58">
              <a:extLst>
                <a:ext uri="{FF2B5EF4-FFF2-40B4-BE49-F238E27FC236}">
                  <a16:creationId xmlns:a16="http://schemas.microsoft.com/office/drawing/2014/main" id="{F10A7B96-1CB9-4E74-BEFA-97D6F261E2D7}"/>
                </a:ext>
              </a:extLst>
            </p:cNvPr>
            <p:cNvSpPr>
              <a:spLocks noChangeArrowheads="1"/>
            </p:cNvSpPr>
            <p:nvPr/>
          </p:nvSpPr>
          <p:spPr bwMode="auto">
            <a:xfrm>
              <a:off x="398463" y="755650"/>
              <a:ext cx="825500" cy="396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5" name="Rectangle 59">
              <a:extLst>
                <a:ext uri="{FF2B5EF4-FFF2-40B4-BE49-F238E27FC236}">
                  <a16:creationId xmlns:a16="http://schemas.microsoft.com/office/drawing/2014/main" id="{83E0445C-8F2F-4027-8FC2-8D4BC792F0D6}"/>
                </a:ext>
              </a:extLst>
            </p:cNvPr>
            <p:cNvSpPr>
              <a:spLocks noChangeArrowheads="1"/>
            </p:cNvSpPr>
            <p:nvPr/>
          </p:nvSpPr>
          <p:spPr bwMode="auto">
            <a:xfrm>
              <a:off x="398463" y="950913"/>
              <a:ext cx="825500" cy="444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6" name="Rectangle 60">
              <a:extLst>
                <a:ext uri="{FF2B5EF4-FFF2-40B4-BE49-F238E27FC236}">
                  <a16:creationId xmlns:a16="http://schemas.microsoft.com/office/drawing/2014/main" id="{EBDA6985-5DFF-491C-B20A-30949167D2DD}"/>
                </a:ext>
              </a:extLst>
            </p:cNvPr>
            <p:cNvSpPr>
              <a:spLocks noChangeArrowheads="1"/>
            </p:cNvSpPr>
            <p:nvPr/>
          </p:nvSpPr>
          <p:spPr bwMode="auto">
            <a:xfrm>
              <a:off x="1185863"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7" name="Freeform 61">
              <a:extLst>
                <a:ext uri="{FF2B5EF4-FFF2-40B4-BE49-F238E27FC236}">
                  <a16:creationId xmlns:a16="http://schemas.microsoft.com/office/drawing/2014/main" id="{6BE22C1C-E80D-44A2-A674-AD2AAE298950}"/>
                </a:ext>
              </a:extLst>
            </p:cNvPr>
            <p:cNvSpPr>
              <a:spLocks/>
            </p:cNvSpPr>
            <p:nvPr/>
          </p:nvSpPr>
          <p:spPr bwMode="auto">
            <a:xfrm>
              <a:off x="1009650" y="773113"/>
              <a:ext cx="198438" cy="196850"/>
            </a:xfrm>
            <a:custGeom>
              <a:avLst/>
              <a:gdLst>
                <a:gd name="T0" fmla="*/ 0 w 125"/>
                <a:gd name="T1" fmla="*/ 112 h 124"/>
                <a:gd name="T2" fmla="*/ 113 w 125"/>
                <a:gd name="T3" fmla="*/ 0 h 124"/>
                <a:gd name="T4" fmla="*/ 125 w 125"/>
                <a:gd name="T5" fmla="*/ 12 h 124"/>
                <a:gd name="T6" fmla="*/ 11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1"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8" name="Freeform 62">
              <a:extLst>
                <a:ext uri="{FF2B5EF4-FFF2-40B4-BE49-F238E27FC236}">
                  <a16:creationId xmlns:a16="http://schemas.microsoft.com/office/drawing/2014/main" id="{2AB0E527-1719-48F6-8069-7D730AC89944}"/>
                </a:ext>
              </a:extLst>
            </p:cNvPr>
            <p:cNvSpPr>
              <a:spLocks/>
            </p:cNvSpPr>
            <p:nvPr/>
          </p:nvSpPr>
          <p:spPr bwMode="auto">
            <a:xfrm>
              <a:off x="1009650" y="773113"/>
              <a:ext cx="198438" cy="196850"/>
            </a:xfrm>
            <a:custGeom>
              <a:avLst/>
              <a:gdLst>
                <a:gd name="T0" fmla="*/ 11 w 125"/>
                <a:gd name="T1" fmla="*/ 0 h 124"/>
                <a:gd name="T2" fmla="*/ 125 w 125"/>
                <a:gd name="T3" fmla="*/ 112 h 124"/>
                <a:gd name="T4" fmla="*/ 113 w 125"/>
                <a:gd name="T5" fmla="*/ 124 h 124"/>
                <a:gd name="T6" fmla="*/ 0 w 125"/>
                <a:gd name="T7" fmla="*/ 12 h 124"/>
                <a:gd name="T8" fmla="*/ 11 w 125"/>
                <a:gd name="T9" fmla="*/ 0 h 124"/>
              </a:gdLst>
              <a:ahLst/>
              <a:cxnLst>
                <a:cxn ang="0">
                  <a:pos x="T0" y="T1"/>
                </a:cxn>
                <a:cxn ang="0">
                  <a:pos x="T2" y="T3"/>
                </a:cxn>
                <a:cxn ang="0">
                  <a:pos x="T4" y="T5"/>
                </a:cxn>
                <a:cxn ang="0">
                  <a:pos x="T6" y="T7"/>
                </a:cxn>
                <a:cxn ang="0">
                  <a:pos x="T8" y="T9"/>
                </a:cxn>
              </a:cxnLst>
              <a:rect l="0" t="0" r="r" b="b"/>
              <a:pathLst>
                <a:path w="125" h="124">
                  <a:moveTo>
                    <a:pt x="11" y="0"/>
                  </a:moveTo>
                  <a:lnTo>
                    <a:pt x="125" y="112"/>
                  </a:lnTo>
                  <a:lnTo>
                    <a:pt x="113" y="124"/>
                  </a:lnTo>
                  <a:lnTo>
                    <a:pt x="0" y="12"/>
                  </a:lnTo>
                  <a:lnTo>
                    <a:pt x="11"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 name="Rectangle 63">
              <a:extLst>
                <a:ext uri="{FF2B5EF4-FFF2-40B4-BE49-F238E27FC236}">
                  <a16:creationId xmlns:a16="http://schemas.microsoft.com/office/drawing/2014/main" id="{025B8DA8-08A0-45FF-8994-554441F8BBEA}"/>
                </a:ext>
              </a:extLst>
            </p:cNvPr>
            <p:cNvSpPr>
              <a:spLocks noChangeArrowheads="1"/>
            </p:cNvSpPr>
            <p:nvPr/>
          </p:nvSpPr>
          <p:spPr bwMode="auto">
            <a:xfrm>
              <a:off x="996950" y="755650"/>
              <a:ext cx="39688"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 name="Freeform 64">
              <a:extLst>
                <a:ext uri="{FF2B5EF4-FFF2-40B4-BE49-F238E27FC236}">
                  <a16:creationId xmlns:a16="http://schemas.microsoft.com/office/drawing/2014/main" id="{C614A04A-6BF5-44BC-AA3D-D103994F3079}"/>
                </a:ext>
              </a:extLst>
            </p:cNvPr>
            <p:cNvSpPr>
              <a:spLocks/>
            </p:cNvSpPr>
            <p:nvPr/>
          </p:nvSpPr>
          <p:spPr bwMode="auto">
            <a:xfrm>
              <a:off x="819150" y="773113"/>
              <a:ext cx="201613" cy="196850"/>
            </a:xfrm>
            <a:custGeom>
              <a:avLst/>
              <a:gdLst>
                <a:gd name="T0" fmla="*/ 0 w 127"/>
                <a:gd name="T1" fmla="*/ 112 h 124"/>
                <a:gd name="T2" fmla="*/ 114 w 127"/>
                <a:gd name="T3" fmla="*/ 0 h 124"/>
                <a:gd name="T4" fmla="*/ 127 w 127"/>
                <a:gd name="T5" fmla="*/ 12 h 124"/>
                <a:gd name="T6" fmla="*/ 12 w 127"/>
                <a:gd name="T7" fmla="*/ 124 h 124"/>
                <a:gd name="T8" fmla="*/ 0 w 127"/>
                <a:gd name="T9" fmla="*/ 112 h 124"/>
              </a:gdLst>
              <a:ahLst/>
              <a:cxnLst>
                <a:cxn ang="0">
                  <a:pos x="T0" y="T1"/>
                </a:cxn>
                <a:cxn ang="0">
                  <a:pos x="T2" y="T3"/>
                </a:cxn>
                <a:cxn ang="0">
                  <a:pos x="T4" y="T5"/>
                </a:cxn>
                <a:cxn ang="0">
                  <a:pos x="T6" y="T7"/>
                </a:cxn>
                <a:cxn ang="0">
                  <a:pos x="T8" y="T9"/>
                </a:cxn>
              </a:cxnLst>
              <a:rect l="0" t="0" r="r" b="b"/>
              <a:pathLst>
                <a:path w="127" h="124">
                  <a:moveTo>
                    <a:pt x="0" y="112"/>
                  </a:moveTo>
                  <a:lnTo>
                    <a:pt x="114" y="0"/>
                  </a:lnTo>
                  <a:lnTo>
                    <a:pt x="127"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 name="Freeform 65">
              <a:extLst>
                <a:ext uri="{FF2B5EF4-FFF2-40B4-BE49-F238E27FC236}">
                  <a16:creationId xmlns:a16="http://schemas.microsoft.com/office/drawing/2014/main" id="{473CB7AA-2239-4F3C-92D1-EEA661827597}"/>
                </a:ext>
              </a:extLst>
            </p:cNvPr>
            <p:cNvSpPr>
              <a:spLocks/>
            </p:cNvSpPr>
            <p:nvPr/>
          </p:nvSpPr>
          <p:spPr bwMode="auto">
            <a:xfrm>
              <a:off x="819150" y="773113"/>
              <a:ext cx="201613" cy="196850"/>
            </a:xfrm>
            <a:custGeom>
              <a:avLst/>
              <a:gdLst>
                <a:gd name="T0" fmla="*/ 12 w 127"/>
                <a:gd name="T1" fmla="*/ 0 h 124"/>
                <a:gd name="T2" fmla="*/ 127 w 127"/>
                <a:gd name="T3" fmla="*/ 112 h 124"/>
                <a:gd name="T4" fmla="*/ 114 w 127"/>
                <a:gd name="T5" fmla="*/ 124 h 124"/>
                <a:gd name="T6" fmla="*/ 0 w 127"/>
                <a:gd name="T7" fmla="*/ 12 h 124"/>
                <a:gd name="T8" fmla="*/ 12 w 127"/>
                <a:gd name="T9" fmla="*/ 0 h 124"/>
              </a:gdLst>
              <a:ahLst/>
              <a:cxnLst>
                <a:cxn ang="0">
                  <a:pos x="T0" y="T1"/>
                </a:cxn>
                <a:cxn ang="0">
                  <a:pos x="T2" y="T3"/>
                </a:cxn>
                <a:cxn ang="0">
                  <a:pos x="T4" y="T5"/>
                </a:cxn>
                <a:cxn ang="0">
                  <a:pos x="T6" y="T7"/>
                </a:cxn>
                <a:cxn ang="0">
                  <a:pos x="T8" y="T9"/>
                </a:cxn>
              </a:cxnLst>
              <a:rect l="0" t="0" r="r" b="b"/>
              <a:pathLst>
                <a:path w="127" h="124">
                  <a:moveTo>
                    <a:pt x="12" y="0"/>
                  </a:moveTo>
                  <a:lnTo>
                    <a:pt x="127" y="112"/>
                  </a:lnTo>
                  <a:lnTo>
                    <a:pt x="114"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2" name="Rectangle 66">
              <a:extLst>
                <a:ext uri="{FF2B5EF4-FFF2-40B4-BE49-F238E27FC236}">
                  <a16:creationId xmlns:a16="http://schemas.microsoft.com/office/drawing/2014/main" id="{326689CF-C9F2-4A33-8928-D782C4BF9426}"/>
                </a:ext>
              </a:extLst>
            </p:cNvPr>
            <p:cNvSpPr>
              <a:spLocks noChangeArrowheads="1"/>
            </p:cNvSpPr>
            <p:nvPr/>
          </p:nvSpPr>
          <p:spPr bwMode="auto">
            <a:xfrm>
              <a:off x="806450"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3" name="Freeform 67">
              <a:extLst>
                <a:ext uri="{FF2B5EF4-FFF2-40B4-BE49-F238E27FC236}">
                  <a16:creationId xmlns:a16="http://schemas.microsoft.com/office/drawing/2014/main" id="{D67486E1-5A31-446D-8510-8F9A957894CE}"/>
                </a:ext>
              </a:extLst>
            </p:cNvPr>
            <p:cNvSpPr>
              <a:spLocks/>
            </p:cNvSpPr>
            <p:nvPr/>
          </p:nvSpPr>
          <p:spPr bwMode="auto">
            <a:xfrm>
              <a:off x="631825" y="773113"/>
              <a:ext cx="196850" cy="196850"/>
            </a:xfrm>
            <a:custGeom>
              <a:avLst/>
              <a:gdLst>
                <a:gd name="T0" fmla="*/ 0 w 124"/>
                <a:gd name="T1" fmla="*/ 112 h 124"/>
                <a:gd name="T2" fmla="*/ 114 w 124"/>
                <a:gd name="T3" fmla="*/ 0 h 124"/>
                <a:gd name="T4" fmla="*/ 124 w 124"/>
                <a:gd name="T5" fmla="*/ 12 h 124"/>
                <a:gd name="T6" fmla="*/ 12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4" y="0"/>
                  </a:lnTo>
                  <a:lnTo>
                    <a:pt x="124"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4" name="Freeform 68">
              <a:extLst>
                <a:ext uri="{FF2B5EF4-FFF2-40B4-BE49-F238E27FC236}">
                  <a16:creationId xmlns:a16="http://schemas.microsoft.com/office/drawing/2014/main" id="{591A3D3B-DCD3-4BBA-8AFA-D6319CDCE3E9}"/>
                </a:ext>
              </a:extLst>
            </p:cNvPr>
            <p:cNvSpPr>
              <a:spLocks/>
            </p:cNvSpPr>
            <p:nvPr/>
          </p:nvSpPr>
          <p:spPr bwMode="auto">
            <a:xfrm>
              <a:off x="631825" y="773113"/>
              <a:ext cx="196850" cy="196850"/>
            </a:xfrm>
            <a:custGeom>
              <a:avLst/>
              <a:gdLst>
                <a:gd name="T0" fmla="*/ 12 w 124"/>
                <a:gd name="T1" fmla="*/ 0 h 124"/>
                <a:gd name="T2" fmla="*/ 124 w 124"/>
                <a:gd name="T3" fmla="*/ 112 h 124"/>
                <a:gd name="T4" fmla="*/ 114 w 124"/>
                <a:gd name="T5" fmla="*/ 124 h 124"/>
                <a:gd name="T6" fmla="*/ 0 w 124"/>
                <a:gd name="T7" fmla="*/ 12 h 124"/>
                <a:gd name="T8" fmla="*/ 12 w 124"/>
                <a:gd name="T9" fmla="*/ 0 h 124"/>
              </a:gdLst>
              <a:ahLst/>
              <a:cxnLst>
                <a:cxn ang="0">
                  <a:pos x="T0" y="T1"/>
                </a:cxn>
                <a:cxn ang="0">
                  <a:pos x="T2" y="T3"/>
                </a:cxn>
                <a:cxn ang="0">
                  <a:pos x="T4" y="T5"/>
                </a:cxn>
                <a:cxn ang="0">
                  <a:pos x="T6" y="T7"/>
                </a:cxn>
                <a:cxn ang="0">
                  <a:pos x="T8" y="T9"/>
                </a:cxn>
              </a:cxnLst>
              <a:rect l="0" t="0" r="r" b="b"/>
              <a:pathLst>
                <a:path w="124" h="124">
                  <a:moveTo>
                    <a:pt x="12" y="0"/>
                  </a:moveTo>
                  <a:lnTo>
                    <a:pt x="124" y="112"/>
                  </a:lnTo>
                  <a:lnTo>
                    <a:pt x="114"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5" name="Rectangle 69">
              <a:extLst>
                <a:ext uri="{FF2B5EF4-FFF2-40B4-BE49-F238E27FC236}">
                  <a16:creationId xmlns:a16="http://schemas.microsoft.com/office/drawing/2014/main" id="{B16FE9EB-FA11-4DE8-8051-1F672E7FB64C}"/>
                </a:ext>
              </a:extLst>
            </p:cNvPr>
            <p:cNvSpPr>
              <a:spLocks noChangeArrowheads="1"/>
            </p:cNvSpPr>
            <p:nvPr/>
          </p:nvSpPr>
          <p:spPr bwMode="auto">
            <a:xfrm>
              <a:off x="617538" y="755650"/>
              <a:ext cx="42863"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6" name="Freeform 70">
              <a:extLst>
                <a:ext uri="{FF2B5EF4-FFF2-40B4-BE49-F238E27FC236}">
                  <a16:creationId xmlns:a16="http://schemas.microsoft.com/office/drawing/2014/main" id="{D8A69B76-0966-498E-A6B9-133791937588}"/>
                </a:ext>
              </a:extLst>
            </p:cNvPr>
            <p:cNvSpPr>
              <a:spLocks/>
            </p:cNvSpPr>
            <p:nvPr/>
          </p:nvSpPr>
          <p:spPr bwMode="auto">
            <a:xfrm>
              <a:off x="442913" y="773113"/>
              <a:ext cx="198438" cy="196850"/>
            </a:xfrm>
            <a:custGeom>
              <a:avLst/>
              <a:gdLst>
                <a:gd name="T0" fmla="*/ 0 w 125"/>
                <a:gd name="T1" fmla="*/ 112 h 124"/>
                <a:gd name="T2" fmla="*/ 112 w 125"/>
                <a:gd name="T3" fmla="*/ 0 h 124"/>
                <a:gd name="T4" fmla="*/ 125 w 125"/>
                <a:gd name="T5" fmla="*/ 12 h 124"/>
                <a:gd name="T6" fmla="*/ 12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2" y="0"/>
                  </a:lnTo>
                  <a:lnTo>
                    <a:pt x="125"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7" name="Freeform 71">
              <a:extLst>
                <a:ext uri="{FF2B5EF4-FFF2-40B4-BE49-F238E27FC236}">
                  <a16:creationId xmlns:a16="http://schemas.microsoft.com/office/drawing/2014/main" id="{1BB2744C-1408-49B5-86B7-C127937FD8FC}"/>
                </a:ext>
              </a:extLst>
            </p:cNvPr>
            <p:cNvSpPr>
              <a:spLocks/>
            </p:cNvSpPr>
            <p:nvPr/>
          </p:nvSpPr>
          <p:spPr bwMode="auto">
            <a:xfrm>
              <a:off x="442913" y="773113"/>
              <a:ext cx="198438" cy="196850"/>
            </a:xfrm>
            <a:custGeom>
              <a:avLst/>
              <a:gdLst>
                <a:gd name="T0" fmla="*/ 12 w 125"/>
                <a:gd name="T1" fmla="*/ 0 h 124"/>
                <a:gd name="T2" fmla="*/ 125 w 125"/>
                <a:gd name="T3" fmla="*/ 112 h 124"/>
                <a:gd name="T4" fmla="*/ 112 w 125"/>
                <a:gd name="T5" fmla="*/ 124 h 124"/>
                <a:gd name="T6" fmla="*/ 0 w 125"/>
                <a:gd name="T7" fmla="*/ 12 h 124"/>
                <a:gd name="T8" fmla="*/ 12 w 125"/>
                <a:gd name="T9" fmla="*/ 0 h 124"/>
              </a:gdLst>
              <a:ahLst/>
              <a:cxnLst>
                <a:cxn ang="0">
                  <a:pos x="T0" y="T1"/>
                </a:cxn>
                <a:cxn ang="0">
                  <a:pos x="T2" y="T3"/>
                </a:cxn>
                <a:cxn ang="0">
                  <a:pos x="T4" y="T5"/>
                </a:cxn>
                <a:cxn ang="0">
                  <a:pos x="T6" y="T7"/>
                </a:cxn>
                <a:cxn ang="0">
                  <a:pos x="T8" y="T9"/>
                </a:cxn>
              </a:cxnLst>
              <a:rect l="0" t="0" r="r" b="b"/>
              <a:pathLst>
                <a:path w="125" h="124">
                  <a:moveTo>
                    <a:pt x="12" y="0"/>
                  </a:moveTo>
                  <a:lnTo>
                    <a:pt x="125" y="112"/>
                  </a:lnTo>
                  <a:lnTo>
                    <a:pt x="112"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8" name="Rectangle 72">
              <a:extLst>
                <a:ext uri="{FF2B5EF4-FFF2-40B4-BE49-F238E27FC236}">
                  <a16:creationId xmlns:a16="http://schemas.microsoft.com/office/drawing/2014/main" id="{A81B684F-8D94-4A4B-AC88-6DB5D5C39FF1}"/>
                </a:ext>
              </a:extLst>
            </p:cNvPr>
            <p:cNvSpPr>
              <a:spLocks noChangeArrowheads="1"/>
            </p:cNvSpPr>
            <p:nvPr/>
          </p:nvSpPr>
          <p:spPr bwMode="auto">
            <a:xfrm>
              <a:off x="1504950" y="755650"/>
              <a:ext cx="822325" cy="396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9" name="Rectangle 73">
              <a:extLst>
                <a:ext uri="{FF2B5EF4-FFF2-40B4-BE49-F238E27FC236}">
                  <a16:creationId xmlns:a16="http://schemas.microsoft.com/office/drawing/2014/main" id="{F4D0A8A3-8EAF-44EF-A4D1-5BDB9AB4902F}"/>
                </a:ext>
              </a:extLst>
            </p:cNvPr>
            <p:cNvSpPr>
              <a:spLocks noChangeArrowheads="1"/>
            </p:cNvSpPr>
            <p:nvPr/>
          </p:nvSpPr>
          <p:spPr bwMode="auto">
            <a:xfrm>
              <a:off x="1504950" y="950913"/>
              <a:ext cx="822325" cy="444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0" name="Rectangle 74">
              <a:extLst>
                <a:ext uri="{FF2B5EF4-FFF2-40B4-BE49-F238E27FC236}">
                  <a16:creationId xmlns:a16="http://schemas.microsoft.com/office/drawing/2014/main" id="{1004FD0D-956B-44AA-8137-745DACDD16F5}"/>
                </a:ext>
              </a:extLst>
            </p:cNvPr>
            <p:cNvSpPr>
              <a:spLocks noChangeArrowheads="1"/>
            </p:cNvSpPr>
            <p:nvPr/>
          </p:nvSpPr>
          <p:spPr bwMode="auto">
            <a:xfrm>
              <a:off x="2292350"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1" name="Freeform 75">
              <a:extLst>
                <a:ext uri="{FF2B5EF4-FFF2-40B4-BE49-F238E27FC236}">
                  <a16:creationId xmlns:a16="http://schemas.microsoft.com/office/drawing/2014/main" id="{9797B368-1130-489F-ADE8-18717817298A}"/>
                </a:ext>
              </a:extLst>
            </p:cNvPr>
            <p:cNvSpPr>
              <a:spLocks/>
            </p:cNvSpPr>
            <p:nvPr/>
          </p:nvSpPr>
          <p:spPr bwMode="auto">
            <a:xfrm>
              <a:off x="2116138" y="773113"/>
              <a:ext cx="198438" cy="196850"/>
            </a:xfrm>
            <a:custGeom>
              <a:avLst/>
              <a:gdLst>
                <a:gd name="T0" fmla="*/ 0 w 125"/>
                <a:gd name="T1" fmla="*/ 112 h 124"/>
                <a:gd name="T2" fmla="*/ 113 w 125"/>
                <a:gd name="T3" fmla="*/ 0 h 124"/>
                <a:gd name="T4" fmla="*/ 125 w 125"/>
                <a:gd name="T5" fmla="*/ 12 h 124"/>
                <a:gd name="T6" fmla="*/ 10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0"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2" name="Freeform 76">
              <a:extLst>
                <a:ext uri="{FF2B5EF4-FFF2-40B4-BE49-F238E27FC236}">
                  <a16:creationId xmlns:a16="http://schemas.microsoft.com/office/drawing/2014/main" id="{86E80B01-335E-419F-83D7-63973D0B2272}"/>
                </a:ext>
              </a:extLst>
            </p:cNvPr>
            <p:cNvSpPr>
              <a:spLocks/>
            </p:cNvSpPr>
            <p:nvPr/>
          </p:nvSpPr>
          <p:spPr bwMode="auto">
            <a:xfrm>
              <a:off x="2116138" y="773113"/>
              <a:ext cx="198438" cy="196850"/>
            </a:xfrm>
            <a:custGeom>
              <a:avLst/>
              <a:gdLst>
                <a:gd name="T0" fmla="*/ 10 w 125"/>
                <a:gd name="T1" fmla="*/ 0 h 124"/>
                <a:gd name="T2" fmla="*/ 125 w 125"/>
                <a:gd name="T3" fmla="*/ 112 h 124"/>
                <a:gd name="T4" fmla="*/ 113 w 125"/>
                <a:gd name="T5" fmla="*/ 124 h 124"/>
                <a:gd name="T6" fmla="*/ 0 w 125"/>
                <a:gd name="T7" fmla="*/ 12 h 124"/>
                <a:gd name="T8" fmla="*/ 10 w 125"/>
                <a:gd name="T9" fmla="*/ 0 h 124"/>
              </a:gdLst>
              <a:ahLst/>
              <a:cxnLst>
                <a:cxn ang="0">
                  <a:pos x="T0" y="T1"/>
                </a:cxn>
                <a:cxn ang="0">
                  <a:pos x="T2" y="T3"/>
                </a:cxn>
                <a:cxn ang="0">
                  <a:pos x="T4" y="T5"/>
                </a:cxn>
                <a:cxn ang="0">
                  <a:pos x="T6" y="T7"/>
                </a:cxn>
                <a:cxn ang="0">
                  <a:pos x="T8" y="T9"/>
                </a:cxn>
              </a:cxnLst>
              <a:rect l="0" t="0" r="r" b="b"/>
              <a:pathLst>
                <a:path w="125" h="124">
                  <a:moveTo>
                    <a:pt x="10" y="0"/>
                  </a:moveTo>
                  <a:lnTo>
                    <a:pt x="125" y="112"/>
                  </a:lnTo>
                  <a:lnTo>
                    <a:pt x="113" y="124"/>
                  </a:lnTo>
                  <a:lnTo>
                    <a:pt x="0" y="12"/>
                  </a:lnTo>
                  <a:lnTo>
                    <a:pt x="1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3" name="Rectangle 77">
              <a:extLst>
                <a:ext uri="{FF2B5EF4-FFF2-40B4-BE49-F238E27FC236}">
                  <a16:creationId xmlns:a16="http://schemas.microsoft.com/office/drawing/2014/main" id="{8A36AB3D-F4F4-41FA-86AC-7582D7731DBC}"/>
                </a:ext>
              </a:extLst>
            </p:cNvPr>
            <p:cNvSpPr>
              <a:spLocks noChangeArrowheads="1"/>
            </p:cNvSpPr>
            <p:nvPr/>
          </p:nvSpPr>
          <p:spPr bwMode="auto">
            <a:xfrm>
              <a:off x="2100263"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4" name="Freeform 78">
              <a:extLst>
                <a:ext uri="{FF2B5EF4-FFF2-40B4-BE49-F238E27FC236}">
                  <a16:creationId xmlns:a16="http://schemas.microsoft.com/office/drawing/2014/main" id="{D0B91DA6-62CD-4B74-BEAD-350F00A98A24}"/>
                </a:ext>
              </a:extLst>
            </p:cNvPr>
            <p:cNvSpPr>
              <a:spLocks/>
            </p:cNvSpPr>
            <p:nvPr/>
          </p:nvSpPr>
          <p:spPr bwMode="auto">
            <a:xfrm>
              <a:off x="1925638" y="773113"/>
              <a:ext cx="200025" cy="196850"/>
            </a:xfrm>
            <a:custGeom>
              <a:avLst/>
              <a:gdLst>
                <a:gd name="T0" fmla="*/ 0 w 126"/>
                <a:gd name="T1" fmla="*/ 112 h 124"/>
                <a:gd name="T2" fmla="*/ 114 w 126"/>
                <a:gd name="T3" fmla="*/ 0 h 124"/>
                <a:gd name="T4" fmla="*/ 126 w 126"/>
                <a:gd name="T5" fmla="*/ 12 h 124"/>
                <a:gd name="T6" fmla="*/ 12 w 126"/>
                <a:gd name="T7" fmla="*/ 124 h 124"/>
                <a:gd name="T8" fmla="*/ 0 w 126"/>
                <a:gd name="T9" fmla="*/ 112 h 124"/>
              </a:gdLst>
              <a:ahLst/>
              <a:cxnLst>
                <a:cxn ang="0">
                  <a:pos x="T0" y="T1"/>
                </a:cxn>
                <a:cxn ang="0">
                  <a:pos x="T2" y="T3"/>
                </a:cxn>
                <a:cxn ang="0">
                  <a:pos x="T4" y="T5"/>
                </a:cxn>
                <a:cxn ang="0">
                  <a:pos x="T6" y="T7"/>
                </a:cxn>
                <a:cxn ang="0">
                  <a:pos x="T8" y="T9"/>
                </a:cxn>
              </a:cxnLst>
              <a:rect l="0" t="0" r="r" b="b"/>
              <a:pathLst>
                <a:path w="126" h="124">
                  <a:moveTo>
                    <a:pt x="0" y="112"/>
                  </a:moveTo>
                  <a:lnTo>
                    <a:pt x="114" y="0"/>
                  </a:lnTo>
                  <a:lnTo>
                    <a:pt x="126"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5" name="Freeform 79">
              <a:extLst>
                <a:ext uri="{FF2B5EF4-FFF2-40B4-BE49-F238E27FC236}">
                  <a16:creationId xmlns:a16="http://schemas.microsoft.com/office/drawing/2014/main" id="{F2963009-EFDA-46D5-97E1-CED1BDED0A2D}"/>
                </a:ext>
              </a:extLst>
            </p:cNvPr>
            <p:cNvSpPr>
              <a:spLocks/>
            </p:cNvSpPr>
            <p:nvPr/>
          </p:nvSpPr>
          <p:spPr bwMode="auto">
            <a:xfrm>
              <a:off x="1925638" y="773113"/>
              <a:ext cx="200025" cy="196850"/>
            </a:xfrm>
            <a:custGeom>
              <a:avLst/>
              <a:gdLst>
                <a:gd name="T0" fmla="*/ 12 w 126"/>
                <a:gd name="T1" fmla="*/ 0 h 124"/>
                <a:gd name="T2" fmla="*/ 126 w 126"/>
                <a:gd name="T3" fmla="*/ 112 h 124"/>
                <a:gd name="T4" fmla="*/ 114 w 126"/>
                <a:gd name="T5" fmla="*/ 124 h 124"/>
                <a:gd name="T6" fmla="*/ 0 w 126"/>
                <a:gd name="T7" fmla="*/ 12 h 124"/>
                <a:gd name="T8" fmla="*/ 12 w 126"/>
                <a:gd name="T9" fmla="*/ 0 h 124"/>
              </a:gdLst>
              <a:ahLst/>
              <a:cxnLst>
                <a:cxn ang="0">
                  <a:pos x="T0" y="T1"/>
                </a:cxn>
                <a:cxn ang="0">
                  <a:pos x="T2" y="T3"/>
                </a:cxn>
                <a:cxn ang="0">
                  <a:pos x="T4" y="T5"/>
                </a:cxn>
                <a:cxn ang="0">
                  <a:pos x="T6" y="T7"/>
                </a:cxn>
                <a:cxn ang="0">
                  <a:pos x="T8" y="T9"/>
                </a:cxn>
              </a:cxnLst>
              <a:rect l="0" t="0" r="r" b="b"/>
              <a:pathLst>
                <a:path w="126" h="124">
                  <a:moveTo>
                    <a:pt x="12" y="0"/>
                  </a:moveTo>
                  <a:lnTo>
                    <a:pt x="126" y="112"/>
                  </a:lnTo>
                  <a:lnTo>
                    <a:pt x="114"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6" name="Rectangle 80">
              <a:extLst>
                <a:ext uri="{FF2B5EF4-FFF2-40B4-BE49-F238E27FC236}">
                  <a16:creationId xmlns:a16="http://schemas.microsoft.com/office/drawing/2014/main" id="{B7D31B82-341D-42B0-B652-B356C0DCDCC9}"/>
                </a:ext>
              </a:extLst>
            </p:cNvPr>
            <p:cNvSpPr>
              <a:spLocks noChangeArrowheads="1"/>
            </p:cNvSpPr>
            <p:nvPr/>
          </p:nvSpPr>
          <p:spPr bwMode="auto">
            <a:xfrm>
              <a:off x="1912938"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7" name="Freeform 81">
              <a:extLst>
                <a:ext uri="{FF2B5EF4-FFF2-40B4-BE49-F238E27FC236}">
                  <a16:creationId xmlns:a16="http://schemas.microsoft.com/office/drawing/2014/main" id="{C51B6370-9A36-4609-A870-D846C694B170}"/>
                </a:ext>
              </a:extLst>
            </p:cNvPr>
            <p:cNvSpPr>
              <a:spLocks/>
            </p:cNvSpPr>
            <p:nvPr/>
          </p:nvSpPr>
          <p:spPr bwMode="auto">
            <a:xfrm>
              <a:off x="1736725" y="773113"/>
              <a:ext cx="198438" cy="196850"/>
            </a:xfrm>
            <a:custGeom>
              <a:avLst/>
              <a:gdLst>
                <a:gd name="T0" fmla="*/ 0 w 125"/>
                <a:gd name="T1" fmla="*/ 112 h 124"/>
                <a:gd name="T2" fmla="*/ 113 w 125"/>
                <a:gd name="T3" fmla="*/ 0 h 124"/>
                <a:gd name="T4" fmla="*/ 125 w 125"/>
                <a:gd name="T5" fmla="*/ 12 h 124"/>
                <a:gd name="T6" fmla="*/ 12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8" name="Freeform 82">
              <a:extLst>
                <a:ext uri="{FF2B5EF4-FFF2-40B4-BE49-F238E27FC236}">
                  <a16:creationId xmlns:a16="http://schemas.microsoft.com/office/drawing/2014/main" id="{2FEA0319-90E8-4FF0-8B66-F4745ED3576D}"/>
                </a:ext>
              </a:extLst>
            </p:cNvPr>
            <p:cNvSpPr>
              <a:spLocks/>
            </p:cNvSpPr>
            <p:nvPr/>
          </p:nvSpPr>
          <p:spPr bwMode="auto">
            <a:xfrm>
              <a:off x="1736725" y="773113"/>
              <a:ext cx="198438" cy="196850"/>
            </a:xfrm>
            <a:custGeom>
              <a:avLst/>
              <a:gdLst>
                <a:gd name="T0" fmla="*/ 12 w 125"/>
                <a:gd name="T1" fmla="*/ 0 h 124"/>
                <a:gd name="T2" fmla="*/ 125 w 125"/>
                <a:gd name="T3" fmla="*/ 112 h 124"/>
                <a:gd name="T4" fmla="*/ 113 w 125"/>
                <a:gd name="T5" fmla="*/ 124 h 124"/>
                <a:gd name="T6" fmla="*/ 0 w 125"/>
                <a:gd name="T7" fmla="*/ 12 h 124"/>
                <a:gd name="T8" fmla="*/ 12 w 125"/>
                <a:gd name="T9" fmla="*/ 0 h 124"/>
              </a:gdLst>
              <a:ahLst/>
              <a:cxnLst>
                <a:cxn ang="0">
                  <a:pos x="T0" y="T1"/>
                </a:cxn>
                <a:cxn ang="0">
                  <a:pos x="T2" y="T3"/>
                </a:cxn>
                <a:cxn ang="0">
                  <a:pos x="T4" y="T5"/>
                </a:cxn>
                <a:cxn ang="0">
                  <a:pos x="T6" y="T7"/>
                </a:cxn>
                <a:cxn ang="0">
                  <a:pos x="T8" y="T9"/>
                </a:cxn>
              </a:cxnLst>
              <a:rect l="0" t="0" r="r" b="b"/>
              <a:pathLst>
                <a:path w="125" h="124">
                  <a:moveTo>
                    <a:pt x="12" y="0"/>
                  </a:moveTo>
                  <a:lnTo>
                    <a:pt x="125" y="112"/>
                  </a:lnTo>
                  <a:lnTo>
                    <a:pt x="113"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9" name="Rectangle 83">
              <a:extLst>
                <a:ext uri="{FF2B5EF4-FFF2-40B4-BE49-F238E27FC236}">
                  <a16:creationId xmlns:a16="http://schemas.microsoft.com/office/drawing/2014/main" id="{29AA625D-F1C2-4BA7-9A85-815E507F78EF}"/>
                </a:ext>
              </a:extLst>
            </p:cNvPr>
            <p:cNvSpPr>
              <a:spLocks noChangeArrowheads="1"/>
            </p:cNvSpPr>
            <p:nvPr/>
          </p:nvSpPr>
          <p:spPr bwMode="auto">
            <a:xfrm>
              <a:off x="1724025"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0" name="Freeform 84">
              <a:extLst>
                <a:ext uri="{FF2B5EF4-FFF2-40B4-BE49-F238E27FC236}">
                  <a16:creationId xmlns:a16="http://schemas.microsoft.com/office/drawing/2014/main" id="{E7A83AF3-7714-40C4-9D71-F9650A97DAC5}"/>
                </a:ext>
              </a:extLst>
            </p:cNvPr>
            <p:cNvSpPr>
              <a:spLocks/>
            </p:cNvSpPr>
            <p:nvPr/>
          </p:nvSpPr>
          <p:spPr bwMode="auto">
            <a:xfrm>
              <a:off x="1549400" y="773113"/>
              <a:ext cx="196850" cy="196850"/>
            </a:xfrm>
            <a:custGeom>
              <a:avLst/>
              <a:gdLst>
                <a:gd name="T0" fmla="*/ 0 w 124"/>
                <a:gd name="T1" fmla="*/ 112 h 124"/>
                <a:gd name="T2" fmla="*/ 112 w 124"/>
                <a:gd name="T3" fmla="*/ 0 h 124"/>
                <a:gd name="T4" fmla="*/ 124 w 124"/>
                <a:gd name="T5" fmla="*/ 12 h 124"/>
                <a:gd name="T6" fmla="*/ 12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2" y="0"/>
                  </a:lnTo>
                  <a:lnTo>
                    <a:pt x="124"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1" name="Freeform 85">
              <a:extLst>
                <a:ext uri="{FF2B5EF4-FFF2-40B4-BE49-F238E27FC236}">
                  <a16:creationId xmlns:a16="http://schemas.microsoft.com/office/drawing/2014/main" id="{B914F548-3C6F-4A19-9494-0DD416812AEB}"/>
                </a:ext>
              </a:extLst>
            </p:cNvPr>
            <p:cNvSpPr>
              <a:spLocks/>
            </p:cNvSpPr>
            <p:nvPr/>
          </p:nvSpPr>
          <p:spPr bwMode="auto">
            <a:xfrm>
              <a:off x="1549400" y="773113"/>
              <a:ext cx="196850" cy="196850"/>
            </a:xfrm>
            <a:custGeom>
              <a:avLst/>
              <a:gdLst>
                <a:gd name="T0" fmla="*/ 12 w 124"/>
                <a:gd name="T1" fmla="*/ 0 h 124"/>
                <a:gd name="T2" fmla="*/ 124 w 124"/>
                <a:gd name="T3" fmla="*/ 112 h 124"/>
                <a:gd name="T4" fmla="*/ 112 w 124"/>
                <a:gd name="T5" fmla="*/ 124 h 124"/>
                <a:gd name="T6" fmla="*/ 0 w 124"/>
                <a:gd name="T7" fmla="*/ 12 h 124"/>
                <a:gd name="T8" fmla="*/ 12 w 124"/>
                <a:gd name="T9" fmla="*/ 0 h 124"/>
              </a:gdLst>
              <a:ahLst/>
              <a:cxnLst>
                <a:cxn ang="0">
                  <a:pos x="T0" y="T1"/>
                </a:cxn>
                <a:cxn ang="0">
                  <a:pos x="T2" y="T3"/>
                </a:cxn>
                <a:cxn ang="0">
                  <a:pos x="T4" y="T5"/>
                </a:cxn>
                <a:cxn ang="0">
                  <a:pos x="T6" y="T7"/>
                </a:cxn>
                <a:cxn ang="0">
                  <a:pos x="T8" y="T9"/>
                </a:cxn>
              </a:cxnLst>
              <a:rect l="0" t="0" r="r" b="b"/>
              <a:pathLst>
                <a:path w="124" h="124">
                  <a:moveTo>
                    <a:pt x="12" y="0"/>
                  </a:moveTo>
                  <a:lnTo>
                    <a:pt x="124" y="112"/>
                  </a:lnTo>
                  <a:lnTo>
                    <a:pt x="112"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2" name="Rectangle 86">
              <a:extLst>
                <a:ext uri="{FF2B5EF4-FFF2-40B4-BE49-F238E27FC236}">
                  <a16:creationId xmlns:a16="http://schemas.microsoft.com/office/drawing/2014/main" id="{999599C1-C47D-4ECE-A21E-234B90C2E08F}"/>
                </a:ext>
              </a:extLst>
            </p:cNvPr>
            <p:cNvSpPr>
              <a:spLocks noChangeArrowheads="1"/>
            </p:cNvSpPr>
            <p:nvPr/>
          </p:nvSpPr>
          <p:spPr bwMode="auto">
            <a:xfrm>
              <a:off x="2266950" y="755650"/>
              <a:ext cx="825500" cy="396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3" name="Freeform 87">
              <a:extLst>
                <a:ext uri="{FF2B5EF4-FFF2-40B4-BE49-F238E27FC236}">
                  <a16:creationId xmlns:a16="http://schemas.microsoft.com/office/drawing/2014/main" id="{9CCBBC56-3BE6-40FB-8761-A66D226FE4B9}"/>
                </a:ext>
              </a:extLst>
            </p:cNvPr>
            <p:cNvSpPr>
              <a:spLocks/>
            </p:cNvSpPr>
            <p:nvPr/>
          </p:nvSpPr>
          <p:spPr bwMode="auto">
            <a:xfrm>
              <a:off x="2266950" y="950913"/>
              <a:ext cx="1379538" cy="44450"/>
            </a:xfrm>
            <a:custGeom>
              <a:avLst/>
              <a:gdLst>
                <a:gd name="T0" fmla="*/ 869 w 869"/>
                <a:gd name="T1" fmla="*/ 0 h 28"/>
                <a:gd name="T2" fmla="*/ 869 w 869"/>
                <a:gd name="T3" fmla="*/ 28 h 28"/>
                <a:gd name="T4" fmla="*/ 0 w 869"/>
                <a:gd name="T5" fmla="*/ 28 h 28"/>
                <a:gd name="T6" fmla="*/ 0 w 869"/>
                <a:gd name="T7" fmla="*/ 0 h 28"/>
                <a:gd name="T8" fmla="*/ 777 w 869"/>
                <a:gd name="T9" fmla="*/ 0 h 28"/>
                <a:gd name="T10" fmla="*/ 869 w 869"/>
                <a:gd name="T11" fmla="*/ 0 h 28"/>
              </a:gdLst>
              <a:ahLst/>
              <a:cxnLst>
                <a:cxn ang="0">
                  <a:pos x="T0" y="T1"/>
                </a:cxn>
                <a:cxn ang="0">
                  <a:pos x="T2" y="T3"/>
                </a:cxn>
                <a:cxn ang="0">
                  <a:pos x="T4" y="T5"/>
                </a:cxn>
                <a:cxn ang="0">
                  <a:pos x="T6" y="T7"/>
                </a:cxn>
                <a:cxn ang="0">
                  <a:pos x="T8" y="T9"/>
                </a:cxn>
                <a:cxn ang="0">
                  <a:pos x="T10" y="T11"/>
                </a:cxn>
              </a:cxnLst>
              <a:rect l="0" t="0" r="r" b="b"/>
              <a:pathLst>
                <a:path w="869" h="28">
                  <a:moveTo>
                    <a:pt x="869" y="0"/>
                  </a:moveTo>
                  <a:lnTo>
                    <a:pt x="869" y="28"/>
                  </a:lnTo>
                  <a:lnTo>
                    <a:pt x="0" y="28"/>
                  </a:lnTo>
                  <a:lnTo>
                    <a:pt x="0" y="0"/>
                  </a:lnTo>
                  <a:lnTo>
                    <a:pt x="777" y="0"/>
                  </a:lnTo>
                  <a:lnTo>
                    <a:pt x="869"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4" name="Freeform 88">
              <a:extLst>
                <a:ext uri="{FF2B5EF4-FFF2-40B4-BE49-F238E27FC236}">
                  <a16:creationId xmlns:a16="http://schemas.microsoft.com/office/drawing/2014/main" id="{8B481B5D-1E70-45C3-AEAC-A27A0E720CEA}"/>
                </a:ext>
              </a:extLst>
            </p:cNvPr>
            <p:cNvSpPr>
              <a:spLocks/>
            </p:cNvSpPr>
            <p:nvPr/>
          </p:nvSpPr>
          <p:spPr bwMode="auto">
            <a:xfrm>
              <a:off x="2266950" y="950913"/>
              <a:ext cx="1379538" cy="44450"/>
            </a:xfrm>
            <a:custGeom>
              <a:avLst/>
              <a:gdLst>
                <a:gd name="T0" fmla="*/ 869 w 869"/>
                <a:gd name="T1" fmla="*/ 0 h 28"/>
                <a:gd name="T2" fmla="*/ 869 w 869"/>
                <a:gd name="T3" fmla="*/ 28 h 28"/>
                <a:gd name="T4" fmla="*/ 0 w 869"/>
                <a:gd name="T5" fmla="*/ 28 h 28"/>
                <a:gd name="T6" fmla="*/ 0 w 869"/>
                <a:gd name="T7" fmla="*/ 0 h 28"/>
                <a:gd name="T8" fmla="*/ 777 w 869"/>
                <a:gd name="T9" fmla="*/ 0 h 28"/>
              </a:gdLst>
              <a:ahLst/>
              <a:cxnLst>
                <a:cxn ang="0">
                  <a:pos x="T0" y="T1"/>
                </a:cxn>
                <a:cxn ang="0">
                  <a:pos x="T2" y="T3"/>
                </a:cxn>
                <a:cxn ang="0">
                  <a:pos x="T4" y="T5"/>
                </a:cxn>
                <a:cxn ang="0">
                  <a:pos x="T6" y="T7"/>
                </a:cxn>
                <a:cxn ang="0">
                  <a:pos x="T8" y="T9"/>
                </a:cxn>
              </a:cxnLst>
              <a:rect l="0" t="0" r="r" b="b"/>
              <a:pathLst>
                <a:path w="869" h="28">
                  <a:moveTo>
                    <a:pt x="869" y="0"/>
                  </a:moveTo>
                  <a:lnTo>
                    <a:pt x="869" y="28"/>
                  </a:lnTo>
                  <a:lnTo>
                    <a:pt x="0" y="28"/>
                  </a:lnTo>
                  <a:lnTo>
                    <a:pt x="0" y="0"/>
                  </a:lnTo>
                  <a:lnTo>
                    <a:pt x="777" y="0"/>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5" name="Rectangle 89">
              <a:extLst>
                <a:ext uri="{FF2B5EF4-FFF2-40B4-BE49-F238E27FC236}">
                  <a16:creationId xmlns:a16="http://schemas.microsoft.com/office/drawing/2014/main" id="{BA1D8568-40F5-416F-8677-897AFEE21375}"/>
                </a:ext>
              </a:extLst>
            </p:cNvPr>
            <p:cNvSpPr>
              <a:spLocks noChangeArrowheads="1"/>
            </p:cNvSpPr>
            <p:nvPr/>
          </p:nvSpPr>
          <p:spPr bwMode="auto">
            <a:xfrm>
              <a:off x="3054350"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6" name="Freeform 90">
              <a:extLst>
                <a:ext uri="{FF2B5EF4-FFF2-40B4-BE49-F238E27FC236}">
                  <a16:creationId xmlns:a16="http://schemas.microsoft.com/office/drawing/2014/main" id="{6B553A95-8E71-40B6-86F2-BBB6CEDD8C57}"/>
                </a:ext>
              </a:extLst>
            </p:cNvPr>
            <p:cNvSpPr>
              <a:spLocks/>
            </p:cNvSpPr>
            <p:nvPr/>
          </p:nvSpPr>
          <p:spPr bwMode="auto">
            <a:xfrm>
              <a:off x="2878138" y="773113"/>
              <a:ext cx="198438" cy="196850"/>
            </a:xfrm>
            <a:custGeom>
              <a:avLst/>
              <a:gdLst>
                <a:gd name="T0" fmla="*/ 0 w 125"/>
                <a:gd name="T1" fmla="*/ 112 h 124"/>
                <a:gd name="T2" fmla="*/ 113 w 125"/>
                <a:gd name="T3" fmla="*/ 0 h 124"/>
                <a:gd name="T4" fmla="*/ 125 w 125"/>
                <a:gd name="T5" fmla="*/ 12 h 124"/>
                <a:gd name="T6" fmla="*/ 12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7" name="Freeform 91">
              <a:extLst>
                <a:ext uri="{FF2B5EF4-FFF2-40B4-BE49-F238E27FC236}">
                  <a16:creationId xmlns:a16="http://schemas.microsoft.com/office/drawing/2014/main" id="{D4ED0FD4-2791-431F-997B-3B45191C1D28}"/>
                </a:ext>
              </a:extLst>
            </p:cNvPr>
            <p:cNvSpPr>
              <a:spLocks/>
            </p:cNvSpPr>
            <p:nvPr/>
          </p:nvSpPr>
          <p:spPr bwMode="auto">
            <a:xfrm>
              <a:off x="2878138" y="773113"/>
              <a:ext cx="198438" cy="196850"/>
            </a:xfrm>
            <a:custGeom>
              <a:avLst/>
              <a:gdLst>
                <a:gd name="T0" fmla="*/ 12 w 125"/>
                <a:gd name="T1" fmla="*/ 0 h 124"/>
                <a:gd name="T2" fmla="*/ 125 w 125"/>
                <a:gd name="T3" fmla="*/ 112 h 124"/>
                <a:gd name="T4" fmla="*/ 113 w 125"/>
                <a:gd name="T5" fmla="*/ 124 h 124"/>
                <a:gd name="T6" fmla="*/ 0 w 125"/>
                <a:gd name="T7" fmla="*/ 12 h 124"/>
                <a:gd name="T8" fmla="*/ 12 w 125"/>
                <a:gd name="T9" fmla="*/ 0 h 124"/>
              </a:gdLst>
              <a:ahLst/>
              <a:cxnLst>
                <a:cxn ang="0">
                  <a:pos x="T0" y="T1"/>
                </a:cxn>
                <a:cxn ang="0">
                  <a:pos x="T2" y="T3"/>
                </a:cxn>
                <a:cxn ang="0">
                  <a:pos x="T4" y="T5"/>
                </a:cxn>
                <a:cxn ang="0">
                  <a:pos x="T6" y="T7"/>
                </a:cxn>
                <a:cxn ang="0">
                  <a:pos x="T8" y="T9"/>
                </a:cxn>
              </a:cxnLst>
              <a:rect l="0" t="0" r="r" b="b"/>
              <a:pathLst>
                <a:path w="125" h="124">
                  <a:moveTo>
                    <a:pt x="12" y="0"/>
                  </a:moveTo>
                  <a:lnTo>
                    <a:pt x="125" y="112"/>
                  </a:lnTo>
                  <a:lnTo>
                    <a:pt x="113"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8" name="Rectangle 92">
              <a:extLst>
                <a:ext uri="{FF2B5EF4-FFF2-40B4-BE49-F238E27FC236}">
                  <a16:creationId xmlns:a16="http://schemas.microsoft.com/office/drawing/2014/main" id="{3665DE63-5009-48D7-9E2C-E927170D49EC}"/>
                </a:ext>
              </a:extLst>
            </p:cNvPr>
            <p:cNvSpPr>
              <a:spLocks noChangeArrowheads="1"/>
            </p:cNvSpPr>
            <p:nvPr/>
          </p:nvSpPr>
          <p:spPr bwMode="auto">
            <a:xfrm>
              <a:off x="2865438"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9" name="Freeform 93">
              <a:extLst>
                <a:ext uri="{FF2B5EF4-FFF2-40B4-BE49-F238E27FC236}">
                  <a16:creationId xmlns:a16="http://schemas.microsoft.com/office/drawing/2014/main" id="{20F8CB5F-15A4-4101-ADD3-5516C7CFAACF}"/>
                </a:ext>
              </a:extLst>
            </p:cNvPr>
            <p:cNvSpPr>
              <a:spLocks/>
            </p:cNvSpPr>
            <p:nvPr/>
          </p:nvSpPr>
          <p:spPr bwMode="auto">
            <a:xfrm>
              <a:off x="2690813" y="773113"/>
              <a:ext cx="196850" cy="196850"/>
            </a:xfrm>
            <a:custGeom>
              <a:avLst/>
              <a:gdLst>
                <a:gd name="T0" fmla="*/ 0 w 124"/>
                <a:gd name="T1" fmla="*/ 112 h 124"/>
                <a:gd name="T2" fmla="*/ 112 w 124"/>
                <a:gd name="T3" fmla="*/ 0 h 124"/>
                <a:gd name="T4" fmla="*/ 124 w 124"/>
                <a:gd name="T5" fmla="*/ 12 h 124"/>
                <a:gd name="T6" fmla="*/ 10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2" y="0"/>
                  </a:lnTo>
                  <a:lnTo>
                    <a:pt x="124" y="12"/>
                  </a:lnTo>
                  <a:lnTo>
                    <a:pt x="10"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0" name="Freeform 94">
              <a:extLst>
                <a:ext uri="{FF2B5EF4-FFF2-40B4-BE49-F238E27FC236}">
                  <a16:creationId xmlns:a16="http://schemas.microsoft.com/office/drawing/2014/main" id="{F195254C-B7F7-4F24-9DC9-B392E12DF94F}"/>
                </a:ext>
              </a:extLst>
            </p:cNvPr>
            <p:cNvSpPr>
              <a:spLocks/>
            </p:cNvSpPr>
            <p:nvPr/>
          </p:nvSpPr>
          <p:spPr bwMode="auto">
            <a:xfrm>
              <a:off x="2690813" y="773113"/>
              <a:ext cx="196850" cy="196850"/>
            </a:xfrm>
            <a:custGeom>
              <a:avLst/>
              <a:gdLst>
                <a:gd name="T0" fmla="*/ 10 w 124"/>
                <a:gd name="T1" fmla="*/ 0 h 124"/>
                <a:gd name="T2" fmla="*/ 124 w 124"/>
                <a:gd name="T3" fmla="*/ 112 h 124"/>
                <a:gd name="T4" fmla="*/ 112 w 124"/>
                <a:gd name="T5" fmla="*/ 124 h 124"/>
                <a:gd name="T6" fmla="*/ 0 w 124"/>
                <a:gd name="T7" fmla="*/ 12 h 124"/>
                <a:gd name="T8" fmla="*/ 10 w 124"/>
                <a:gd name="T9" fmla="*/ 0 h 124"/>
              </a:gdLst>
              <a:ahLst/>
              <a:cxnLst>
                <a:cxn ang="0">
                  <a:pos x="T0" y="T1"/>
                </a:cxn>
                <a:cxn ang="0">
                  <a:pos x="T2" y="T3"/>
                </a:cxn>
                <a:cxn ang="0">
                  <a:pos x="T4" y="T5"/>
                </a:cxn>
                <a:cxn ang="0">
                  <a:pos x="T6" y="T7"/>
                </a:cxn>
                <a:cxn ang="0">
                  <a:pos x="T8" y="T9"/>
                </a:cxn>
              </a:cxnLst>
              <a:rect l="0" t="0" r="r" b="b"/>
              <a:pathLst>
                <a:path w="124" h="124">
                  <a:moveTo>
                    <a:pt x="10" y="0"/>
                  </a:moveTo>
                  <a:lnTo>
                    <a:pt x="124" y="112"/>
                  </a:lnTo>
                  <a:lnTo>
                    <a:pt x="112" y="124"/>
                  </a:lnTo>
                  <a:lnTo>
                    <a:pt x="0" y="12"/>
                  </a:lnTo>
                  <a:lnTo>
                    <a:pt x="1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1" name="Rectangle 95">
              <a:extLst>
                <a:ext uri="{FF2B5EF4-FFF2-40B4-BE49-F238E27FC236}">
                  <a16:creationId xmlns:a16="http://schemas.microsoft.com/office/drawing/2014/main" id="{EA840885-7D19-4CAB-8ED7-22AFD3EF014A}"/>
                </a:ext>
              </a:extLst>
            </p:cNvPr>
            <p:cNvSpPr>
              <a:spLocks noChangeArrowheads="1"/>
            </p:cNvSpPr>
            <p:nvPr/>
          </p:nvSpPr>
          <p:spPr bwMode="auto">
            <a:xfrm>
              <a:off x="2674938"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2" name="Freeform 96">
              <a:extLst>
                <a:ext uri="{FF2B5EF4-FFF2-40B4-BE49-F238E27FC236}">
                  <a16:creationId xmlns:a16="http://schemas.microsoft.com/office/drawing/2014/main" id="{1AC4AD05-693F-4C88-B485-79833C99770C}"/>
                </a:ext>
              </a:extLst>
            </p:cNvPr>
            <p:cNvSpPr>
              <a:spLocks/>
            </p:cNvSpPr>
            <p:nvPr/>
          </p:nvSpPr>
          <p:spPr bwMode="auto">
            <a:xfrm>
              <a:off x="2498725" y="773113"/>
              <a:ext cx="201613" cy="196850"/>
            </a:xfrm>
            <a:custGeom>
              <a:avLst/>
              <a:gdLst>
                <a:gd name="T0" fmla="*/ 0 w 127"/>
                <a:gd name="T1" fmla="*/ 112 h 124"/>
                <a:gd name="T2" fmla="*/ 115 w 127"/>
                <a:gd name="T3" fmla="*/ 0 h 124"/>
                <a:gd name="T4" fmla="*/ 127 w 127"/>
                <a:gd name="T5" fmla="*/ 12 h 124"/>
                <a:gd name="T6" fmla="*/ 12 w 127"/>
                <a:gd name="T7" fmla="*/ 124 h 124"/>
                <a:gd name="T8" fmla="*/ 0 w 127"/>
                <a:gd name="T9" fmla="*/ 112 h 124"/>
              </a:gdLst>
              <a:ahLst/>
              <a:cxnLst>
                <a:cxn ang="0">
                  <a:pos x="T0" y="T1"/>
                </a:cxn>
                <a:cxn ang="0">
                  <a:pos x="T2" y="T3"/>
                </a:cxn>
                <a:cxn ang="0">
                  <a:pos x="T4" y="T5"/>
                </a:cxn>
                <a:cxn ang="0">
                  <a:pos x="T6" y="T7"/>
                </a:cxn>
                <a:cxn ang="0">
                  <a:pos x="T8" y="T9"/>
                </a:cxn>
              </a:cxnLst>
              <a:rect l="0" t="0" r="r" b="b"/>
              <a:pathLst>
                <a:path w="127" h="124">
                  <a:moveTo>
                    <a:pt x="0" y="112"/>
                  </a:moveTo>
                  <a:lnTo>
                    <a:pt x="115" y="0"/>
                  </a:lnTo>
                  <a:lnTo>
                    <a:pt x="127"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3" name="Freeform 97">
              <a:extLst>
                <a:ext uri="{FF2B5EF4-FFF2-40B4-BE49-F238E27FC236}">
                  <a16:creationId xmlns:a16="http://schemas.microsoft.com/office/drawing/2014/main" id="{666541C1-D7C6-4D5F-AF16-6A839D76F5BB}"/>
                </a:ext>
              </a:extLst>
            </p:cNvPr>
            <p:cNvSpPr>
              <a:spLocks/>
            </p:cNvSpPr>
            <p:nvPr/>
          </p:nvSpPr>
          <p:spPr bwMode="auto">
            <a:xfrm>
              <a:off x="2498725" y="773113"/>
              <a:ext cx="201613" cy="196850"/>
            </a:xfrm>
            <a:custGeom>
              <a:avLst/>
              <a:gdLst>
                <a:gd name="T0" fmla="*/ 12 w 127"/>
                <a:gd name="T1" fmla="*/ 0 h 124"/>
                <a:gd name="T2" fmla="*/ 127 w 127"/>
                <a:gd name="T3" fmla="*/ 112 h 124"/>
                <a:gd name="T4" fmla="*/ 115 w 127"/>
                <a:gd name="T5" fmla="*/ 124 h 124"/>
                <a:gd name="T6" fmla="*/ 0 w 127"/>
                <a:gd name="T7" fmla="*/ 12 h 124"/>
                <a:gd name="T8" fmla="*/ 12 w 127"/>
                <a:gd name="T9" fmla="*/ 0 h 124"/>
              </a:gdLst>
              <a:ahLst/>
              <a:cxnLst>
                <a:cxn ang="0">
                  <a:pos x="T0" y="T1"/>
                </a:cxn>
                <a:cxn ang="0">
                  <a:pos x="T2" y="T3"/>
                </a:cxn>
                <a:cxn ang="0">
                  <a:pos x="T4" y="T5"/>
                </a:cxn>
                <a:cxn ang="0">
                  <a:pos x="T6" y="T7"/>
                </a:cxn>
                <a:cxn ang="0">
                  <a:pos x="T8" y="T9"/>
                </a:cxn>
              </a:cxnLst>
              <a:rect l="0" t="0" r="r" b="b"/>
              <a:pathLst>
                <a:path w="127" h="124">
                  <a:moveTo>
                    <a:pt x="12" y="0"/>
                  </a:moveTo>
                  <a:lnTo>
                    <a:pt x="127" y="112"/>
                  </a:lnTo>
                  <a:lnTo>
                    <a:pt x="115"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4" name="Rectangle 98">
              <a:extLst>
                <a:ext uri="{FF2B5EF4-FFF2-40B4-BE49-F238E27FC236}">
                  <a16:creationId xmlns:a16="http://schemas.microsoft.com/office/drawing/2014/main" id="{3C7CEAEE-7472-4ED9-94BF-0598489AD591}"/>
                </a:ext>
              </a:extLst>
            </p:cNvPr>
            <p:cNvSpPr>
              <a:spLocks noChangeArrowheads="1"/>
            </p:cNvSpPr>
            <p:nvPr/>
          </p:nvSpPr>
          <p:spPr bwMode="auto">
            <a:xfrm>
              <a:off x="2486025"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5" name="Freeform 99">
              <a:extLst>
                <a:ext uri="{FF2B5EF4-FFF2-40B4-BE49-F238E27FC236}">
                  <a16:creationId xmlns:a16="http://schemas.microsoft.com/office/drawing/2014/main" id="{EC6414C8-278E-4F46-AD6D-24C0962AA774}"/>
                </a:ext>
              </a:extLst>
            </p:cNvPr>
            <p:cNvSpPr>
              <a:spLocks/>
            </p:cNvSpPr>
            <p:nvPr/>
          </p:nvSpPr>
          <p:spPr bwMode="auto">
            <a:xfrm>
              <a:off x="2311400" y="773113"/>
              <a:ext cx="196850" cy="196850"/>
            </a:xfrm>
            <a:custGeom>
              <a:avLst/>
              <a:gdLst>
                <a:gd name="T0" fmla="*/ 0 w 124"/>
                <a:gd name="T1" fmla="*/ 112 h 124"/>
                <a:gd name="T2" fmla="*/ 112 w 124"/>
                <a:gd name="T3" fmla="*/ 0 h 124"/>
                <a:gd name="T4" fmla="*/ 124 w 124"/>
                <a:gd name="T5" fmla="*/ 12 h 124"/>
                <a:gd name="T6" fmla="*/ 12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2" y="0"/>
                  </a:lnTo>
                  <a:lnTo>
                    <a:pt x="124"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6" name="Freeform 100">
              <a:extLst>
                <a:ext uri="{FF2B5EF4-FFF2-40B4-BE49-F238E27FC236}">
                  <a16:creationId xmlns:a16="http://schemas.microsoft.com/office/drawing/2014/main" id="{4135BE9C-72D5-4576-8890-AE504690A6FF}"/>
                </a:ext>
              </a:extLst>
            </p:cNvPr>
            <p:cNvSpPr>
              <a:spLocks/>
            </p:cNvSpPr>
            <p:nvPr/>
          </p:nvSpPr>
          <p:spPr bwMode="auto">
            <a:xfrm>
              <a:off x="2311400" y="773113"/>
              <a:ext cx="196850" cy="196850"/>
            </a:xfrm>
            <a:custGeom>
              <a:avLst/>
              <a:gdLst>
                <a:gd name="T0" fmla="*/ 12 w 124"/>
                <a:gd name="T1" fmla="*/ 0 h 124"/>
                <a:gd name="T2" fmla="*/ 124 w 124"/>
                <a:gd name="T3" fmla="*/ 112 h 124"/>
                <a:gd name="T4" fmla="*/ 112 w 124"/>
                <a:gd name="T5" fmla="*/ 124 h 124"/>
                <a:gd name="T6" fmla="*/ 0 w 124"/>
                <a:gd name="T7" fmla="*/ 12 h 124"/>
                <a:gd name="T8" fmla="*/ 12 w 124"/>
                <a:gd name="T9" fmla="*/ 0 h 124"/>
              </a:gdLst>
              <a:ahLst/>
              <a:cxnLst>
                <a:cxn ang="0">
                  <a:pos x="T0" y="T1"/>
                </a:cxn>
                <a:cxn ang="0">
                  <a:pos x="T2" y="T3"/>
                </a:cxn>
                <a:cxn ang="0">
                  <a:pos x="T4" y="T5"/>
                </a:cxn>
                <a:cxn ang="0">
                  <a:pos x="T6" y="T7"/>
                </a:cxn>
                <a:cxn ang="0">
                  <a:pos x="T8" y="T9"/>
                </a:cxn>
              </a:cxnLst>
              <a:rect l="0" t="0" r="r" b="b"/>
              <a:pathLst>
                <a:path w="124" h="124">
                  <a:moveTo>
                    <a:pt x="12" y="0"/>
                  </a:moveTo>
                  <a:lnTo>
                    <a:pt x="124" y="112"/>
                  </a:lnTo>
                  <a:lnTo>
                    <a:pt x="112"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7" name="Freeform 101">
              <a:extLst>
                <a:ext uri="{FF2B5EF4-FFF2-40B4-BE49-F238E27FC236}">
                  <a16:creationId xmlns:a16="http://schemas.microsoft.com/office/drawing/2014/main" id="{7DFFFF19-B354-48C6-9DBC-9789904555A0}"/>
                </a:ext>
              </a:extLst>
            </p:cNvPr>
            <p:cNvSpPr>
              <a:spLocks/>
            </p:cNvSpPr>
            <p:nvPr/>
          </p:nvSpPr>
          <p:spPr bwMode="auto">
            <a:xfrm>
              <a:off x="1052513" y="628650"/>
              <a:ext cx="652463" cy="474662"/>
            </a:xfrm>
            <a:custGeom>
              <a:avLst/>
              <a:gdLst>
                <a:gd name="T0" fmla="*/ 205 w 205"/>
                <a:gd name="T1" fmla="*/ 149 h 149"/>
                <a:gd name="T2" fmla="*/ 0 w 205"/>
                <a:gd name="T3" fmla="*/ 149 h 149"/>
                <a:gd name="T4" fmla="*/ 0 w 205"/>
                <a:gd name="T5" fmla="*/ 0 h 149"/>
                <a:gd name="T6" fmla="*/ 125 w 205"/>
                <a:gd name="T7" fmla="*/ 0 h 149"/>
                <a:gd name="T8" fmla="*/ 205 w 205"/>
                <a:gd name="T9" fmla="*/ 67 h 149"/>
                <a:gd name="T10" fmla="*/ 205 w 205"/>
                <a:gd name="T11" fmla="*/ 149 h 149"/>
              </a:gdLst>
              <a:ahLst/>
              <a:cxnLst>
                <a:cxn ang="0">
                  <a:pos x="T0" y="T1"/>
                </a:cxn>
                <a:cxn ang="0">
                  <a:pos x="T2" y="T3"/>
                </a:cxn>
                <a:cxn ang="0">
                  <a:pos x="T4" y="T5"/>
                </a:cxn>
                <a:cxn ang="0">
                  <a:pos x="T6" y="T7"/>
                </a:cxn>
                <a:cxn ang="0">
                  <a:pos x="T8" y="T9"/>
                </a:cxn>
                <a:cxn ang="0">
                  <a:pos x="T10" y="T11"/>
                </a:cxn>
              </a:cxnLst>
              <a:rect l="0" t="0" r="r" b="b"/>
              <a:pathLst>
                <a:path w="205" h="149">
                  <a:moveTo>
                    <a:pt x="205" y="149"/>
                  </a:moveTo>
                  <a:cubicBezTo>
                    <a:pt x="0" y="149"/>
                    <a:pt x="0" y="149"/>
                    <a:pt x="0" y="149"/>
                  </a:cubicBezTo>
                  <a:cubicBezTo>
                    <a:pt x="0" y="0"/>
                    <a:pt x="0" y="0"/>
                    <a:pt x="0" y="0"/>
                  </a:cubicBezTo>
                  <a:cubicBezTo>
                    <a:pt x="125" y="0"/>
                    <a:pt x="125" y="0"/>
                    <a:pt x="125" y="0"/>
                  </a:cubicBezTo>
                  <a:cubicBezTo>
                    <a:pt x="169" y="0"/>
                    <a:pt x="205" y="30"/>
                    <a:pt x="205" y="67"/>
                  </a:cubicBezTo>
                  <a:lnTo>
                    <a:pt x="20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8" name="Rectangle 102">
              <a:extLst>
                <a:ext uri="{FF2B5EF4-FFF2-40B4-BE49-F238E27FC236}">
                  <a16:creationId xmlns:a16="http://schemas.microsoft.com/office/drawing/2014/main" id="{9DA132F7-FC04-49FE-B13F-CABFE903991E}"/>
                </a:ext>
              </a:extLst>
            </p:cNvPr>
            <p:cNvSpPr>
              <a:spLocks noChangeArrowheads="1"/>
            </p:cNvSpPr>
            <p:nvPr/>
          </p:nvSpPr>
          <p:spPr bwMode="auto">
            <a:xfrm>
              <a:off x="236538" y="698500"/>
              <a:ext cx="219075" cy="49053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9" name="Freeform 103">
              <a:extLst>
                <a:ext uri="{FF2B5EF4-FFF2-40B4-BE49-F238E27FC236}">
                  <a16:creationId xmlns:a16="http://schemas.microsoft.com/office/drawing/2014/main" id="{F707C6BE-0D06-4FFF-941B-8141E1FB0C16}"/>
                </a:ext>
              </a:extLst>
            </p:cNvPr>
            <p:cNvSpPr>
              <a:spLocks/>
            </p:cNvSpPr>
            <p:nvPr/>
          </p:nvSpPr>
          <p:spPr bwMode="auto">
            <a:xfrm>
              <a:off x="411163" y="1588"/>
              <a:ext cx="3952875" cy="977900"/>
            </a:xfrm>
            <a:custGeom>
              <a:avLst/>
              <a:gdLst>
                <a:gd name="T0" fmla="*/ 2474 w 2490"/>
                <a:gd name="T1" fmla="*/ 616 h 616"/>
                <a:gd name="T2" fmla="*/ 580 w 2490"/>
                <a:gd name="T3" fmla="*/ 48 h 616"/>
                <a:gd name="T4" fmla="*/ 28 w 2490"/>
                <a:gd name="T5" fmla="*/ 469 h 616"/>
                <a:gd name="T6" fmla="*/ 0 w 2490"/>
                <a:gd name="T7" fmla="*/ 437 h 616"/>
                <a:gd name="T8" fmla="*/ 572 w 2490"/>
                <a:gd name="T9" fmla="*/ 0 h 616"/>
                <a:gd name="T10" fmla="*/ 2490 w 2490"/>
                <a:gd name="T11" fmla="*/ 578 h 616"/>
                <a:gd name="T12" fmla="*/ 2474 w 2490"/>
                <a:gd name="T13" fmla="*/ 616 h 616"/>
              </a:gdLst>
              <a:ahLst/>
              <a:cxnLst>
                <a:cxn ang="0">
                  <a:pos x="T0" y="T1"/>
                </a:cxn>
                <a:cxn ang="0">
                  <a:pos x="T2" y="T3"/>
                </a:cxn>
                <a:cxn ang="0">
                  <a:pos x="T4" y="T5"/>
                </a:cxn>
                <a:cxn ang="0">
                  <a:pos x="T6" y="T7"/>
                </a:cxn>
                <a:cxn ang="0">
                  <a:pos x="T8" y="T9"/>
                </a:cxn>
                <a:cxn ang="0">
                  <a:pos x="T10" y="T11"/>
                </a:cxn>
                <a:cxn ang="0">
                  <a:pos x="T12" y="T13"/>
                </a:cxn>
              </a:cxnLst>
              <a:rect l="0" t="0" r="r" b="b"/>
              <a:pathLst>
                <a:path w="2490" h="616">
                  <a:moveTo>
                    <a:pt x="2474" y="616"/>
                  </a:moveTo>
                  <a:lnTo>
                    <a:pt x="580" y="48"/>
                  </a:lnTo>
                  <a:lnTo>
                    <a:pt x="28" y="469"/>
                  </a:lnTo>
                  <a:lnTo>
                    <a:pt x="0" y="437"/>
                  </a:lnTo>
                  <a:lnTo>
                    <a:pt x="572" y="0"/>
                  </a:lnTo>
                  <a:lnTo>
                    <a:pt x="2490" y="578"/>
                  </a:lnTo>
                  <a:lnTo>
                    <a:pt x="2474" y="6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0" name="Rectangle 104">
              <a:extLst>
                <a:ext uri="{FF2B5EF4-FFF2-40B4-BE49-F238E27FC236}">
                  <a16:creationId xmlns:a16="http://schemas.microsoft.com/office/drawing/2014/main" id="{66AD34D4-D5AF-44CE-828C-70C26CA1C4D7}"/>
                </a:ext>
              </a:extLst>
            </p:cNvPr>
            <p:cNvSpPr>
              <a:spLocks noChangeArrowheads="1"/>
            </p:cNvSpPr>
            <p:nvPr/>
          </p:nvSpPr>
          <p:spPr bwMode="auto">
            <a:xfrm>
              <a:off x="4294188" y="966788"/>
              <a:ext cx="44450" cy="10128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1" name="Rectangle 105">
              <a:extLst>
                <a:ext uri="{FF2B5EF4-FFF2-40B4-BE49-F238E27FC236}">
                  <a16:creationId xmlns:a16="http://schemas.microsoft.com/office/drawing/2014/main" id="{6BE6EA7D-4D6A-40A9-914C-3C8B8947AEB1}"/>
                </a:ext>
              </a:extLst>
            </p:cNvPr>
            <p:cNvSpPr>
              <a:spLocks noChangeArrowheads="1"/>
            </p:cNvSpPr>
            <p:nvPr/>
          </p:nvSpPr>
          <p:spPr bwMode="auto">
            <a:xfrm>
              <a:off x="3952875" y="1938338"/>
              <a:ext cx="736600" cy="2413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2" name="Rectangle 106">
              <a:extLst>
                <a:ext uri="{FF2B5EF4-FFF2-40B4-BE49-F238E27FC236}">
                  <a16:creationId xmlns:a16="http://schemas.microsoft.com/office/drawing/2014/main" id="{DF0C5101-559D-40FA-960A-D72D4EB95992}"/>
                </a:ext>
              </a:extLst>
            </p:cNvPr>
            <p:cNvSpPr>
              <a:spLocks noChangeArrowheads="1"/>
            </p:cNvSpPr>
            <p:nvPr/>
          </p:nvSpPr>
          <p:spPr bwMode="auto">
            <a:xfrm>
              <a:off x="4224338" y="1855788"/>
              <a:ext cx="187325" cy="1238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3" name="Rectangle 107">
              <a:extLst>
                <a:ext uri="{FF2B5EF4-FFF2-40B4-BE49-F238E27FC236}">
                  <a16:creationId xmlns:a16="http://schemas.microsoft.com/office/drawing/2014/main" id="{F8E12AEC-DA90-401E-94A4-E0858BC0330F}"/>
                </a:ext>
              </a:extLst>
            </p:cNvPr>
            <p:cNvSpPr>
              <a:spLocks noChangeArrowheads="1"/>
            </p:cNvSpPr>
            <p:nvPr/>
          </p:nvSpPr>
          <p:spPr bwMode="auto">
            <a:xfrm>
              <a:off x="3044825" y="752475"/>
              <a:ext cx="771525" cy="365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4" name="Freeform 108">
              <a:extLst>
                <a:ext uri="{FF2B5EF4-FFF2-40B4-BE49-F238E27FC236}">
                  <a16:creationId xmlns:a16="http://schemas.microsoft.com/office/drawing/2014/main" id="{9F873FB8-662E-40F6-8787-B42B0F67ED05}"/>
                </a:ext>
              </a:extLst>
            </p:cNvPr>
            <p:cNvSpPr>
              <a:spLocks/>
            </p:cNvSpPr>
            <p:nvPr/>
          </p:nvSpPr>
          <p:spPr bwMode="auto">
            <a:xfrm>
              <a:off x="3044825" y="900113"/>
              <a:ext cx="1287463" cy="88900"/>
            </a:xfrm>
            <a:custGeom>
              <a:avLst/>
              <a:gdLst>
                <a:gd name="T0" fmla="*/ 0 w 811"/>
                <a:gd name="T1" fmla="*/ 56 h 56"/>
                <a:gd name="T2" fmla="*/ 0 w 811"/>
                <a:gd name="T3" fmla="*/ 30 h 56"/>
                <a:gd name="T4" fmla="*/ 725 w 811"/>
                <a:gd name="T5" fmla="*/ 30 h 56"/>
                <a:gd name="T6" fmla="*/ 735 w 811"/>
                <a:gd name="T7" fmla="*/ 0 h 56"/>
                <a:gd name="T8" fmla="*/ 811 w 811"/>
                <a:gd name="T9" fmla="*/ 30 h 56"/>
                <a:gd name="T10" fmla="*/ 811 w 811"/>
                <a:gd name="T11" fmla="*/ 56 h 56"/>
                <a:gd name="T12" fmla="*/ 0 w 811"/>
                <a:gd name="T13" fmla="*/ 56 h 56"/>
              </a:gdLst>
              <a:ahLst/>
              <a:cxnLst>
                <a:cxn ang="0">
                  <a:pos x="T0" y="T1"/>
                </a:cxn>
                <a:cxn ang="0">
                  <a:pos x="T2" y="T3"/>
                </a:cxn>
                <a:cxn ang="0">
                  <a:pos x="T4" y="T5"/>
                </a:cxn>
                <a:cxn ang="0">
                  <a:pos x="T6" y="T7"/>
                </a:cxn>
                <a:cxn ang="0">
                  <a:pos x="T8" y="T9"/>
                </a:cxn>
                <a:cxn ang="0">
                  <a:pos x="T10" y="T11"/>
                </a:cxn>
                <a:cxn ang="0">
                  <a:pos x="T12" y="T13"/>
                </a:cxn>
              </a:cxnLst>
              <a:rect l="0" t="0" r="r" b="b"/>
              <a:pathLst>
                <a:path w="811" h="56">
                  <a:moveTo>
                    <a:pt x="0" y="56"/>
                  </a:moveTo>
                  <a:lnTo>
                    <a:pt x="0" y="30"/>
                  </a:lnTo>
                  <a:lnTo>
                    <a:pt x="725" y="30"/>
                  </a:lnTo>
                  <a:lnTo>
                    <a:pt x="735" y="0"/>
                  </a:lnTo>
                  <a:lnTo>
                    <a:pt x="811" y="30"/>
                  </a:lnTo>
                  <a:lnTo>
                    <a:pt x="811" y="56"/>
                  </a:lnTo>
                  <a:lnTo>
                    <a:pt x="0" y="5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5" name="Rectangle 109">
              <a:extLst>
                <a:ext uri="{FF2B5EF4-FFF2-40B4-BE49-F238E27FC236}">
                  <a16:creationId xmlns:a16="http://schemas.microsoft.com/office/drawing/2014/main" id="{4E1F0F9F-9EBA-4F27-8CE9-9BD9A3FE2AD2}"/>
                </a:ext>
              </a:extLst>
            </p:cNvPr>
            <p:cNvSpPr>
              <a:spLocks noChangeArrowheads="1"/>
            </p:cNvSpPr>
            <p:nvPr/>
          </p:nvSpPr>
          <p:spPr bwMode="auto">
            <a:xfrm>
              <a:off x="3781425" y="752475"/>
              <a:ext cx="34925"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6" name="Rectangle 110">
              <a:extLst>
                <a:ext uri="{FF2B5EF4-FFF2-40B4-BE49-F238E27FC236}">
                  <a16:creationId xmlns:a16="http://schemas.microsoft.com/office/drawing/2014/main" id="{710444E4-A343-4CA2-AD27-64916BBAB019}"/>
                </a:ext>
              </a:extLst>
            </p:cNvPr>
            <p:cNvSpPr>
              <a:spLocks noChangeArrowheads="1"/>
            </p:cNvSpPr>
            <p:nvPr/>
          </p:nvSpPr>
          <p:spPr bwMode="auto">
            <a:xfrm>
              <a:off x="3949700" y="820738"/>
              <a:ext cx="38100" cy="1333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7" name="Freeform 111">
              <a:extLst>
                <a:ext uri="{FF2B5EF4-FFF2-40B4-BE49-F238E27FC236}">
                  <a16:creationId xmlns:a16="http://schemas.microsoft.com/office/drawing/2014/main" id="{8F7DBF22-F2C7-46CA-B179-8E91D54E1E45}"/>
                </a:ext>
              </a:extLst>
            </p:cNvPr>
            <p:cNvSpPr>
              <a:spLocks/>
            </p:cNvSpPr>
            <p:nvPr/>
          </p:nvSpPr>
          <p:spPr bwMode="auto">
            <a:xfrm>
              <a:off x="3614738" y="768350"/>
              <a:ext cx="185738" cy="185737"/>
            </a:xfrm>
            <a:custGeom>
              <a:avLst/>
              <a:gdLst>
                <a:gd name="T0" fmla="*/ 0 w 117"/>
                <a:gd name="T1" fmla="*/ 105 h 117"/>
                <a:gd name="T2" fmla="*/ 107 w 117"/>
                <a:gd name="T3" fmla="*/ 0 h 117"/>
                <a:gd name="T4" fmla="*/ 117 w 117"/>
                <a:gd name="T5" fmla="*/ 11 h 117"/>
                <a:gd name="T6" fmla="*/ 12 w 117"/>
                <a:gd name="T7" fmla="*/ 117 h 117"/>
                <a:gd name="T8" fmla="*/ 0 w 117"/>
                <a:gd name="T9" fmla="*/ 105 h 117"/>
              </a:gdLst>
              <a:ahLst/>
              <a:cxnLst>
                <a:cxn ang="0">
                  <a:pos x="T0" y="T1"/>
                </a:cxn>
                <a:cxn ang="0">
                  <a:pos x="T2" y="T3"/>
                </a:cxn>
                <a:cxn ang="0">
                  <a:pos x="T4" y="T5"/>
                </a:cxn>
                <a:cxn ang="0">
                  <a:pos x="T6" y="T7"/>
                </a:cxn>
                <a:cxn ang="0">
                  <a:pos x="T8" y="T9"/>
                </a:cxn>
              </a:cxnLst>
              <a:rect l="0" t="0" r="r" b="b"/>
              <a:pathLst>
                <a:path w="117" h="117">
                  <a:moveTo>
                    <a:pt x="0" y="105"/>
                  </a:moveTo>
                  <a:lnTo>
                    <a:pt x="107" y="0"/>
                  </a:lnTo>
                  <a:lnTo>
                    <a:pt x="117" y="11"/>
                  </a:lnTo>
                  <a:lnTo>
                    <a:pt x="12"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8" name="Freeform 112">
              <a:extLst>
                <a:ext uri="{FF2B5EF4-FFF2-40B4-BE49-F238E27FC236}">
                  <a16:creationId xmlns:a16="http://schemas.microsoft.com/office/drawing/2014/main" id="{209BCE25-38EE-48B7-822C-79B0EE0A556F}"/>
                </a:ext>
              </a:extLst>
            </p:cNvPr>
            <p:cNvSpPr>
              <a:spLocks/>
            </p:cNvSpPr>
            <p:nvPr/>
          </p:nvSpPr>
          <p:spPr bwMode="auto">
            <a:xfrm>
              <a:off x="3797300" y="814388"/>
              <a:ext cx="142875" cy="139700"/>
            </a:xfrm>
            <a:custGeom>
              <a:avLst/>
              <a:gdLst>
                <a:gd name="T0" fmla="*/ 0 w 90"/>
                <a:gd name="T1" fmla="*/ 78 h 88"/>
                <a:gd name="T2" fmla="*/ 78 w 90"/>
                <a:gd name="T3" fmla="*/ 0 h 88"/>
                <a:gd name="T4" fmla="*/ 90 w 90"/>
                <a:gd name="T5" fmla="*/ 10 h 88"/>
                <a:gd name="T6" fmla="*/ 12 w 90"/>
                <a:gd name="T7" fmla="*/ 88 h 88"/>
                <a:gd name="T8" fmla="*/ 0 w 90"/>
                <a:gd name="T9" fmla="*/ 78 h 88"/>
              </a:gdLst>
              <a:ahLst/>
              <a:cxnLst>
                <a:cxn ang="0">
                  <a:pos x="T0" y="T1"/>
                </a:cxn>
                <a:cxn ang="0">
                  <a:pos x="T2" y="T3"/>
                </a:cxn>
                <a:cxn ang="0">
                  <a:pos x="T4" y="T5"/>
                </a:cxn>
                <a:cxn ang="0">
                  <a:pos x="T6" y="T7"/>
                </a:cxn>
                <a:cxn ang="0">
                  <a:pos x="T8" y="T9"/>
                </a:cxn>
              </a:cxnLst>
              <a:rect l="0" t="0" r="r" b="b"/>
              <a:pathLst>
                <a:path w="90" h="88">
                  <a:moveTo>
                    <a:pt x="0" y="78"/>
                  </a:moveTo>
                  <a:lnTo>
                    <a:pt x="78" y="0"/>
                  </a:lnTo>
                  <a:lnTo>
                    <a:pt x="90" y="10"/>
                  </a:lnTo>
                  <a:lnTo>
                    <a:pt x="12" y="88"/>
                  </a:lnTo>
                  <a:lnTo>
                    <a:pt x="0" y="7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9" name="Freeform 113">
              <a:extLst>
                <a:ext uri="{FF2B5EF4-FFF2-40B4-BE49-F238E27FC236}">
                  <a16:creationId xmlns:a16="http://schemas.microsoft.com/office/drawing/2014/main" id="{425F2677-F7F1-45B4-A795-5CBB310FBF17}"/>
                </a:ext>
              </a:extLst>
            </p:cNvPr>
            <p:cNvSpPr>
              <a:spLocks/>
            </p:cNvSpPr>
            <p:nvPr/>
          </p:nvSpPr>
          <p:spPr bwMode="auto">
            <a:xfrm>
              <a:off x="3614738" y="768350"/>
              <a:ext cx="185738" cy="185737"/>
            </a:xfrm>
            <a:custGeom>
              <a:avLst/>
              <a:gdLst>
                <a:gd name="T0" fmla="*/ 12 w 117"/>
                <a:gd name="T1" fmla="*/ 0 h 117"/>
                <a:gd name="T2" fmla="*/ 117 w 117"/>
                <a:gd name="T3" fmla="*/ 105 h 117"/>
                <a:gd name="T4" fmla="*/ 107 w 117"/>
                <a:gd name="T5" fmla="*/ 117 h 117"/>
                <a:gd name="T6" fmla="*/ 0 w 117"/>
                <a:gd name="T7" fmla="*/ 11 h 117"/>
                <a:gd name="T8" fmla="*/ 12 w 117"/>
                <a:gd name="T9" fmla="*/ 0 h 117"/>
              </a:gdLst>
              <a:ahLst/>
              <a:cxnLst>
                <a:cxn ang="0">
                  <a:pos x="T0" y="T1"/>
                </a:cxn>
                <a:cxn ang="0">
                  <a:pos x="T2" y="T3"/>
                </a:cxn>
                <a:cxn ang="0">
                  <a:pos x="T4" y="T5"/>
                </a:cxn>
                <a:cxn ang="0">
                  <a:pos x="T6" y="T7"/>
                </a:cxn>
                <a:cxn ang="0">
                  <a:pos x="T8" y="T9"/>
                </a:cxn>
              </a:cxnLst>
              <a:rect l="0" t="0" r="r" b="b"/>
              <a:pathLst>
                <a:path w="117" h="117">
                  <a:moveTo>
                    <a:pt x="12" y="0"/>
                  </a:moveTo>
                  <a:lnTo>
                    <a:pt x="117" y="105"/>
                  </a:lnTo>
                  <a:lnTo>
                    <a:pt x="107" y="117"/>
                  </a:lnTo>
                  <a:lnTo>
                    <a:pt x="0" y="11"/>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0" name="Rectangle 114">
              <a:extLst>
                <a:ext uri="{FF2B5EF4-FFF2-40B4-BE49-F238E27FC236}">
                  <a16:creationId xmlns:a16="http://schemas.microsoft.com/office/drawing/2014/main" id="{6CE6152C-EB38-4D0B-93BD-B058186C4903}"/>
                </a:ext>
              </a:extLst>
            </p:cNvPr>
            <p:cNvSpPr>
              <a:spLocks noChangeArrowheads="1"/>
            </p:cNvSpPr>
            <p:nvPr/>
          </p:nvSpPr>
          <p:spPr bwMode="auto">
            <a:xfrm>
              <a:off x="3602038" y="752475"/>
              <a:ext cx="38100"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1" name="Freeform 115">
              <a:extLst>
                <a:ext uri="{FF2B5EF4-FFF2-40B4-BE49-F238E27FC236}">
                  <a16:creationId xmlns:a16="http://schemas.microsoft.com/office/drawing/2014/main" id="{5E60347D-F0A9-4A58-A6CB-2361F02A2AAF}"/>
                </a:ext>
              </a:extLst>
            </p:cNvPr>
            <p:cNvSpPr>
              <a:spLocks/>
            </p:cNvSpPr>
            <p:nvPr/>
          </p:nvSpPr>
          <p:spPr bwMode="auto">
            <a:xfrm>
              <a:off x="3440113" y="768350"/>
              <a:ext cx="184150" cy="185737"/>
            </a:xfrm>
            <a:custGeom>
              <a:avLst/>
              <a:gdLst>
                <a:gd name="T0" fmla="*/ 0 w 116"/>
                <a:gd name="T1" fmla="*/ 105 h 117"/>
                <a:gd name="T2" fmla="*/ 104 w 116"/>
                <a:gd name="T3" fmla="*/ 0 h 117"/>
                <a:gd name="T4" fmla="*/ 116 w 116"/>
                <a:gd name="T5" fmla="*/ 11 h 117"/>
                <a:gd name="T6" fmla="*/ 10 w 116"/>
                <a:gd name="T7" fmla="*/ 117 h 117"/>
                <a:gd name="T8" fmla="*/ 0 w 116"/>
                <a:gd name="T9" fmla="*/ 105 h 117"/>
              </a:gdLst>
              <a:ahLst/>
              <a:cxnLst>
                <a:cxn ang="0">
                  <a:pos x="T0" y="T1"/>
                </a:cxn>
                <a:cxn ang="0">
                  <a:pos x="T2" y="T3"/>
                </a:cxn>
                <a:cxn ang="0">
                  <a:pos x="T4" y="T5"/>
                </a:cxn>
                <a:cxn ang="0">
                  <a:pos x="T6" y="T7"/>
                </a:cxn>
                <a:cxn ang="0">
                  <a:pos x="T8" y="T9"/>
                </a:cxn>
              </a:cxnLst>
              <a:rect l="0" t="0" r="r" b="b"/>
              <a:pathLst>
                <a:path w="116" h="117">
                  <a:moveTo>
                    <a:pt x="0" y="105"/>
                  </a:moveTo>
                  <a:lnTo>
                    <a:pt x="104" y="0"/>
                  </a:lnTo>
                  <a:lnTo>
                    <a:pt x="116" y="11"/>
                  </a:lnTo>
                  <a:lnTo>
                    <a:pt x="10"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2" name="Freeform 116">
              <a:extLst>
                <a:ext uri="{FF2B5EF4-FFF2-40B4-BE49-F238E27FC236}">
                  <a16:creationId xmlns:a16="http://schemas.microsoft.com/office/drawing/2014/main" id="{FCF93B89-6FA9-47AB-96B1-3AD268269E50}"/>
                </a:ext>
              </a:extLst>
            </p:cNvPr>
            <p:cNvSpPr>
              <a:spLocks/>
            </p:cNvSpPr>
            <p:nvPr/>
          </p:nvSpPr>
          <p:spPr bwMode="auto">
            <a:xfrm>
              <a:off x="3440113" y="768350"/>
              <a:ext cx="184150" cy="185737"/>
            </a:xfrm>
            <a:custGeom>
              <a:avLst/>
              <a:gdLst>
                <a:gd name="T0" fmla="*/ 10 w 116"/>
                <a:gd name="T1" fmla="*/ 0 h 117"/>
                <a:gd name="T2" fmla="*/ 116 w 116"/>
                <a:gd name="T3" fmla="*/ 105 h 117"/>
                <a:gd name="T4" fmla="*/ 104 w 116"/>
                <a:gd name="T5" fmla="*/ 117 h 117"/>
                <a:gd name="T6" fmla="*/ 0 w 116"/>
                <a:gd name="T7" fmla="*/ 11 h 117"/>
                <a:gd name="T8" fmla="*/ 10 w 116"/>
                <a:gd name="T9" fmla="*/ 0 h 117"/>
              </a:gdLst>
              <a:ahLst/>
              <a:cxnLst>
                <a:cxn ang="0">
                  <a:pos x="T0" y="T1"/>
                </a:cxn>
                <a:cxn ang="0">
                  <a:pos x="T2" y="T3"/>
                </a:cxn>
                <a:cxn ang="0">
                  <a:pos x="T4" y="T5"/>
                </a:cxn>
                <a:cxn ang="0">
                  <a:pos x="T6" y="T7"/>
                </a:cxn>
                <a:cxn ang="0">
                  <a:pos x="T8" y="T9"/>
                </a:cxn>
              </a:cxnLst>
              <a:rect l="0" t="0" r="r" b="b"/>
              <a:pathLst>
                <a:path w="116" h="117">
                  <a:moveTo>
                    <a:pt x="10" y="0"/>
                  </a:moveTo>
                  <a:lnTo>
                    <a:pt x="116" y="105"/>
                  </a:lnTo>
                  <a:lnTo>
                    <a:pt x="104" y="117"/>
                  </a:lnTo>
                  <a:lnTo>
                    <a:pt x="0" y="11"/>
                  </a:lnTo>
                  <a:lnTo>
                    <a:pt x="1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3" name="Rectangle 117">
              <a:extLst>
                <a:ext uri="{FF2B5EF4-FFF2-40B4-BE49-F238E27FC236}">
                  <a16:creationId xmlns:a16="http://schemas.microsoft.com/office/drawing/2014/main" id="{246BFEA0-B911-43EE-A56A-7C2AA169C3CD}"/>
                </a:ext>
              </a:extLst>
            </p:cNvPr>
            <p:cNvSpPr>
              <a:spLocks noChangeArrowheads="1"/>
            </p:cNvSpPr>
            <p:nvPr/>
          </p:nvSpPr>
          <p:spPr bwMode="auto">
            <a:xfrm>
              <a:off x="3427413" y="752475"/>
              <a:ext cx="38100"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4" name="Freeform 118">
              <a:extLst>
                <a:ext uri="{FF2B5EF4-FFF2-40B4-BE49-F238E27FC236}">
                  <a16:creationId xmlns:a16="http://schemas.microsoft.com/office/drawing/2014/main" id="{94F5F43D-1DD4-4645-9351-EBC38108391B}"/>
                </a:ext>
              </a:extLst>
            </p:cNvPr>
            <p:cNvSpPr>
              <a:spLocks/>
            </p:cNvSpPr>
            <p:nvPr/>
          </p:nvSpPr>
          <p:spPr bwMode="auto">
            <a:xfrm>
              <a:off x="3260725" y="768350"/>
              <a:ext cx="188913" cy="185737"/>
            </a:xfrm>
            <a:custGeom>
              <a:avLst/>
              <a:gdLst>
                <a:gd name="T0" fmla="*/ 0 w 119"/>
                <a:gd name="T1" fmla="*/ 105 h 117"/>
                <a:gd name="T2" fmla="*/ 107 w 119"/>
                <a:gd name="T3" fmla="*/ 0 h 117"/>
                <a:gd name="T4" fmla="*/ 119 w 119"/>
                <a:gd name="T5" fmla="*/ 11 h 117"/>
                <a:gd name="T6" fmla="*/ 12 w 119"/>
                <a:gd name="T7" fmla="*/ 117 h 117"/>
                <a:gd name="T8" fmla="*/ 0 w 119"/>
                <a:gd name="T9" fmla="*/ 105 h 117"/>
              </a:gdLst>
              <a:ahLst/>
              <a:cxnLst>
                <a:cxn ang="0">
                  <a:pos x="T0" y="T1"/>
                </a:cxn>
                <a:cxn ang="0">
                  <a:pos x="T2" y="T3"/>
                </a:cxn>
                <a:cxn ang="0">
                  <a:pos x="T4" y="T5"/>
                </a:cxn>
                <a:cxn ang="0">
                  <a:pos x="T6" y="T7"/>
                </a:cxn>
                <a:cxn ang="0">
                  <a:pos x="T8" y="T9"/>
                </a:cxn>
              </a:cxnLst>
              <a:rect l="0" t="0" r="r" b="b"/>
              <a:pathLst>
                <a:path w="119" h="117">
                  <a:moveTo>
                    <a:pt x="0" y="105"/>
                  </a:moveTo>
                  <a:lnTo>
                    <a:pt x="107" y="0"/>
                  </a:lnTo>
                  <a:lnTo>
                    <a:pt x="119" y="11"/>
                  </a:lnTo>
                  <a:lnTo>
                    <a:pt x="12"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5" name="Freeform 119">
              <a:extLst>
                <a:ext uri="{FF2B5EF4-FFF2-40B4-BE49-F238E27FC236}">
                  <a16:creationId xmlns:a16="http://schemas.microsoft.com/office/drawing/2014/main" id="{C30FB6B9-A360-434A-9A35-37CA00C9252D}"/>
                </a:ext>
              </a:extLst>
            </p:cNvPr>
            <p:cNvSpPr>
              <a:spLocks/>
            </p:cNvSpPr>
            <p:nvPr/>
          </p:nvSpPr>
          <p:spPr bwMode="auto">
            <a:xfrm>
              <a:off x="3260725" y="768350"/>
              <a:ext cx="188913" cy="185737"/>
            </a:xfrm>
            <a:custGeom>
              <a:avLst/>
              <a:gdLst>
                <a:gd name="T0" fmla="*/ 12 w 119"/>
                <a:gd name="T1" fmla="*/ 0 h 117"/>
                <a:gd name="T2" fmla="*/ 119 w 119"/>
                <a:gd name="T3" fmla="*/ 105 h 117"/>
                <a:gd name="T4" fmla="*/ 107 w 119"/>
                <a:gd name="T5" fmla="*/ 117 h 117"/>
                <a:gd name="T6" fmla="*/ 0 w 119"/>
                <a:gd name="T7" fmla="*/ 11 h 117"/>
                <a:gd name="T8" fmla="*/ 12 w 119"/>
                <a:gd name="T9" fmla="*/ 0 h 117"/>
              </a:gdLst>
              <a:ahLst/>
              <a:cxnLst>
                <a:cxn ang="0">
                  <a:pos x="T0" y="T1"/>
                </a:cxn>
                <a:cxn ang="0">
                  <a:pos x="T2" y="T3"/>
                </a:cxn>
                <a:cxn ang="0">
                  <a:pos x="T4" y="T5"/>
                </a:cxn>
                <a:cxn ang="0">
                  <a:pos x="T6" y="T7"/>
                </a:cxn>
                <a:cxn ang="0">
                  <a:pos x="T8" y="T9"/>
                </a:cxn>
              </a:cxnLst>
              <a:rect l="0" t="0" r="r" b="b"/>
              <a:pathLst>
                <a:path w="119" h="117">
                  <a:moveTo>
                    <a:pt x="12" y="0"/>
                  </a:moveTo>
                  <a:lnTo>
                    <a:pt x="119" y="105"/>
                  </a:lnTo>
                  <a:lnTo>
                    <a:pt x="107" y="117"/>
                  </a:lnTo>
                  <a:lnTo>
                    <a:pt x="0" y="11"/>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6" name="Rectangle 120">
              <a:extLst>
                <a:ext uri="{FF2B5EF4-FFF2-40B4-BE49-F238E27FC236}">
                  <a16:creationId xmlns:a16="http://schemas.microsoft.com/office/drawing/2014/main" id="{270692D5-6393-459F-ADB7-A1EF3638B7CC}"/>
                </a:ext>
              </a:extLst>
            </p:cNvPr>
            <p:cNvSpPr>
              <a:spLocks noChangeArrowheads="1"/>
            </p:cNvSpPr>
            <p:nvPr/>
          </p:nvSpPr>
          <p:spPr bwMode="auto">
            <a:xfrm>
              <a:off x="3251200" y="752475"/>
              <a:ext cx="34925"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7" name="Freeform 121">
              <a:extLst>
                <a:ext uri="{FF2B5EF4-FFF2-40B4-BE49-F238E27FC236}">
                  <a16:creationId xmlns:a16="http://schemas.microsoft.com/office/drawing/2014/main" id="{3FAAB7DC-1D26-44D1-A706-A324450B1E91}"/>
                </a:ext>
              </a:extLst>
            </p:cNvPr>
            <p:cNvSpPr>
              <a:spLocks/>
            </p:cNvSpPr>
            <p:nvPr/>
          </p:nvSpPr>
          <p:spPr bwMode="auto">
            <a:xfrm>
              <a:off x="3086100" y="768350"/>
              <a:ext cx="184150" cy="185737"/>
            </a:xfrm>
            <a:custGeom>
              <a:avLst/>
              <a:gdLst>
                <a:gd name="T0" fmla="*/ 0 w 116"/>
                <a:gd name="T1" fmla="*/ 105 h 117"/>
                <a:gd name="T2" fmla="*/ 106 w 116"/>
                <a:gd name="T3" fmla="*/ 0 h 117"/>
                <a:gd name="T4" fmla="*/ 116 w 116"/>
                <a:gd name="T5" fmla="*/ 11 h 117"/>
                <a:gd name="T6" fmla="*/ 12 w 116"/>
                <a:gd name="T7" fmla="*/ 117 h 117"/>
                <a:gd name="T8" fmla="*/ 0 w 116"/>
                <a:gd name="T9" fmla="*/ 105 h 117"/>
              </a:gdLst>
              <a:ahLst/>
              <a:cxnLst>
                <a:cxn ang="0">
                  <a:pos x="T0" y="T1"/>
                </a:cxn>
                <a:cxn ang="0">
                  <a:pos x="T2" y="T3"/>
                </a:cxn>
                <a:cxn ang="0">
                  <a:pos x="T4" y="T5"/>
                </a:cxn>
                <a:cxn ang="0">
                  <a:pos x="T6" y="T7"/>
                </a:cxn>
                <a:cxn ang="0">
                  <a:pos x="T8" y="T9"/>
                </a:cxn>
              </a:cxnLst>
              <a:rect l="0" t="0" r="r" b="b"/>
              <a:pathLst>
                <a:path w="116" h="117">
                  <a:moveTo>
                    <a:pt x="0" y="105"/>
                  </a:moveTo>
                  <a:lnTo>
                    <a:pt x="106" y="0"/>
                  </a:lnTo>
                  <a:lnTo>
                    <a:pt x="116" y="11"/>
                  </a:lnTo>
                  <a:lnTo>
                    <a:pt x="12"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8" name="Freeform 122">
              <a:extLst>
                <a:ext uri="{FF2B5EF4-FFF2-40B4-BE49-F238E27FC236}">
                  <a16:creationId xmlns:a16="http://schemas.microsoft.com/office/drawing/2014/main" id="{9F904936-C691-463E-9C5E-16E122794199}"/>
                </a:ext>
              </a:extLst>
            </p:cNvPr>
            <p:cNvSpPr>
              <a:spLocks/>
            </p:cNvSpPr>
            <p:nvPr/>
          </p:nvSpPr>
          <p:spPr bwMode="auto">
            <a:xfrm>
              <a:off x="3086100" y="768350"/>
              <a:ext cx="184150" cy="185737"/>
            </a:xfrm>
            <a:custGeom>
              <a:avLst/>
              <a:gdLst>
                <a:gd name="T0" fmla="*/ 12 w 116"/>
                <a:gd name="T1" fmla="*/ 0 h 117"/>
                <a:gd name="T2" fmla="*/ 116 w 116"/>
                <a:gd name="T3" fmla="*/ 105 h 117"/>
                <a:gd name="T4" fmla="*/ 106 w 116"/>
                <a:gd name="T5" fmla="*/ 117 h 117"/>
                <a:gd name="T6" fmla="*/ 0 w 116"/>
                <a:gd name="T7" fmla="*/ 11 h 117"/>
                <a:gd name="T8" fmla="*/ 12 w 116"/>
                <a:gd name="T9" fmla="*/ 0 h 117"/>
              </a:gdLst>
              <a:ahLst/>
              <a:cxnLst>
                <a:cxn ang="0">
                  <a:pos x="T0" y="T1"/>
                </a:cxn>
                <a:cxn ang="0">
                  <a:pos x="T2" y="T3"/>
                </a:cxn>
                <a:cxn ang="0">
                  <a:pos x="T4" y="T5"/>
                </a:cxn>
                <a:cxn ang="0">
                  <a:pos x="T6" y="T7"/>
                </a:cxn>
                <a:cxn ang="0">
                  <a:pos x="T8" y="T9"/>
                </a:cxn>
              </a:cxnLst>
              <a:rect l="0" t="0" r="r" b="b"/>
              <a:pathLst>
                <a:path w="116" h="117">
                  <a:moveTo>
                    <a:pt x="12" y="0"/>
                  </a:moveTo>
                  <a:lnTo>
                    <a:pt x="116" y="105"/>
                  </a:lnTo>
                  <a:lnTo>
                    <a:pt x="106" y="117"/>
                  </a:lnTo>
                  <a:lnTo>
                    <a:pt x="0" y="11"/>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9" name="Rectangle 123">
              <a:extLst>
                <a:ext uri="{FF2B5EF4-FFF2-40B4-BE49-F238E27FC236}">
                  <a16:creationId xmlns:a16="http://schemas.microsoft.com/office/drawing/2014/main" id="{CAE3A756-8B33-4EA7-A47F-E668268F4E8F}"/>
                </a:ext>
              </a:extLst>
            </p:cNvPr>
            <p:cNvSpPr>
              <a:spLocks noChangeArrowheads="1"/>
            </p:cNvSpPr>
            <p:nvPr/>
          </p:nvSpPr>
          <p:spPr bwMode="auto">
            <a:xfrm>
              <a:off x="3952875" y="2192338"/>
              <a:ext cx="736600" cy="2428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0" name="Rectangle 124">
              <a:extLst>
                <a:ext uri="{FF2B5EF4-FFF2-40B4-BE49-F238E27FC236}">
                  <a16:creationId xmlns:a16="http://schemas.microsoft.com/office/drawing/2014/main" id="{445B16B6-E8FB-4AAC-B908-419B0DF7B5A1}"/>
                </a:ext>
              </a:extLst>
            </p:cNvPr>
            <p:cNvSpPr>
              <a:spLocks noChangeArrowheads="1"/>
            </p:cNvSpPr>
            <p:nvPr/>
          </p:nvSpPr>
          <p:spPr bwMode="auto">
            <a:xfrm>
              <a:off x="3175" y="695325"/>
              <a:ext cx="206375" cy="6762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1" name="Freeform 125">
              <a:extLst>
                <a:ext uri="{FF2B5EF4-FFF2-40B4-BE49-F238E27FC236}">
                  <a16:creationId xmlns:a16="http://schemas.microsoft.com/office/drawing/2014/main" id="{00447FA8-67FA-4C6F-92DF-7AF0E1C96B0C}"/>
                </a:ext>
              </a:extLst>
            </p:cNvPr>
            <p:cNvSpPr>
              <a:spLocks/>
            </p:cNvSpPr>
            <p:nvPr/>
          </p:nvSpPr>
          <p:spPr bwMode="auto">
            <a:xfrm>
              <a:off x="752475" y="4430713"/>
              <a:ext cx="1154113" cy="207962"/>
            </a:xfrm>
            <a:custGeom>
              <a:avLst/>
              <a:gdLst>
                <a:gd name="T0" fmla="*/ 362 w 362"/>
                <a:gd name="T1" fmla="*/ 31 h 65"/>
                <a:gd name="T2" fmla="*/ 362 w 362"/>
                <a:gd name="T3" fmla="*/ 65 h 65"/>
                <a:gd name="T4" fmla="*/ 0 w 362"/>
                <a:gd name="T5" fmla="*/ 65 h 65"/>
                <a:gd name="T6" fmla="*/ 0 w 362"/>
                <a:gd name="T7" fmla="*/ 31 h 65"/>
                <a:gd name="T8" fmla="*/ 30 w 362"/>
                <a:gd name="T9" fmla="*/ 0 h 65"/>
                <a:gd name="T10" fmla="*/ 332 w 362"/>
                <a:gd name="T11" fmla="*/ 0 h 65"/>
                <a:gd name="T12" fmla="*/ 362 w 362"/>
                <a:gd name="T13" fmla="*/ 31 h 65"/>
              </a:gdLst>
              <a:ahLst/>
              <a:cxnLst>
                <a:cxn ang="0">
                  <a:pos x="T0" y="T1"/>
                </a:cxn>
                <a:cxn ang="0">
                  <a:pos x="T2" y="T3"/>
                </a:cxn>
                <a:cxn ang="0">
                  <a:pos x="T4" y="T5"/>
                </a:cxn>
                <a:cxn ang="0">
                  <a:pos x="T6" y="T7"/>
                </a:cxn>
                <a:cxn ang="0">
                  <a:pos x="T8" y="T9"/>
                </a:cxn>
                <a:cxn ang="0">
                  <a:pos x="T10" y="T11"/>
                </a:cxn>
                <a:cxn ang="0">
                  <a:pos x="T12" y="T13"/>
                </a:cxn>
              </a:cxnLst>
              <a:rect l="0" t="0" r="r" b="b"/>
              <a:pathLst>
                <a:path w="362" h="65">
                  <a:moveTo>
                    <a:pt x="362" y="31"/>
                  </a:moveTo>
                  <a:cubicBezTo>
                    <a:pt x="362" y="65"/>
                    <a:pt x="362" y="65"/>
                    <a:pt x="362" y="65"/>
                  </a:cubicBezTo>
                  <a:cubicBezTo>
                    <a:pt x="0" y="65"/>
                    <a:pt x="0" y="65"/>
                    <a:pt x="0" y="65"/>
                  </a:cubicBezTo>
                  <a:cubicBezTo>
                    <a:pt x="0" y="31"/>
                    <a:pt x="0" y="31"/>
                    <a:pt x="0" y="31"/>
                  </a:cubicBezTo>
                  <a:cubicBezTo>
                    <a:pt x="0" y="14"/>
                    <a:pt x="13" y="0"/>
                    <a:pt x="30" y="0"/>
                  </a:cubicBezTo>
                  <a:cubicBezTo>
                    <a:pt x="332" y="0"/>
                    <a:pt x="332" y="0"/>
                    <a:pt x="332" y="0"/>
                  </a:cubicBezTo>
                  <a:cubicBezTo>
                    <a:pt x="349" y="0"/>
                    <a:pt x="362" y="14"/>
                    <a:pt x="362" y="3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152" name="Group 151">
            <a:extLst>
              <a:ext uri="{FF2B5EF4-FFF2-40B4-BE49-F238E27FC236}">
                <a16:creationId xmlns:a16="http://schemas.microsoft.com/office/drawing/2014/main" id="{7B93D85D-4E62-4F21-90D9-61D4D18814A2}"/>
              </a:ext>
            </a:extLst>
          </p:cNvPr>
          <p:cNvGrpSpPr/>
          <p:nvPr/>
        </p:nvGrpSpPr>
        <p:grpSpPr>
          <a:xfrm>
            <a:off x="-54500" y="6688382"/>
            <a:ext cx="12301000" cy="170806"/>
            <a:chOff x="-48040" y="6512575"/>
            <a:chExt cx="12301000" cy="364176"/>
          </a:xfrm>
        </p:grpSpPr>
        <p:sp>
          <p:nvSpPr>
            <p:cNvPr id="153" name="Rectangle 152">
              <a:extLst>
                <a:ext uri="{FF2B5EF4-FFF2-40B4-BE49-F238E27FC236}">
                  <a16:creationId xmlns:a16="http://schemas.microsoft.com/office/drawing/2014/main" id="{7C563450-2758-4CB5-BD85-5D057A09B1E6}"/>
                </a:ext>
              </a:extLst>
            </p:cNvPr>
            <p:cNvSpPr/>
            <p:nvPr/>
          </p:nvSpPr>
          <p:spPr>
            <a:xfrm>
              <a:off x="0" y="6512575"/>
              <a:ext cx="12252960" cy="3641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 name="Freeform: Shape 153">
              <a:extLst>
                <a:ext uri="{FF2B5EF4-FFF2-40B4-BE49-F238E27FC236}">
                  <a16:creationId xmlns:a16="http://schemas.microsoft.com/office/drawing/2014/main" id="{8D04B00D-95B6-4EC7-8EF8-1E40F8F8E45F}"/>
                </a:ext>
              </a:extLst>
            </p:cNvPr>
            <p:cNvSpPr/>
            <p:nvPr/>
          </p:nvSpPr>
          <p:spPr>
            <a:xfrm>
              <a:off x="-48040" y="6526705"/>
              <a:ext cx="12240040" cy="347675"/>
            </a:xfrm>
            <a:custGeom>
              <a:avLst/>
              <a:gdLst>
                <a:gd name="connsiteX0" fmla="*/ 12135116 w 12240040"/>
                <a:gd name="connsiteY0" fmla="*/ 0 h 347675"/>
                <a:gd name="connsiteX1" fmla="*/ 12240040 w 12240040"/>
                <a:gd name="connsiteY1" fmla="*/ 0 h 347675"/>
                <a:gd name="connsiteX2" fmla="*/ 12075846 w 12240040"/>
                <a:gd name="connsiteY2" fmla="*/ 347675 h 347675"/>
                <a:gd name="connsiteX3" fmla="*/ 11970922 w 12240040"/>
                <a:gd name="connsiteY3" fmla="*/ 347675 h 347675"/>
                <a:gd name="connsiteX4" fmla="*/ 11930117 w 12240040"/>
                <a:gd name="connsiteY4" fmla="*/ 0 h 347675"/>
                <a:gd name="connsiteX5" fmla="*/ 12035041 w 12240040"/>
                <a:gd name="connsiteY5" fmla="*/ 0 h 347675"/>
                <a:gd name="connsiteX6" fmla="*/ 11870847 w 12240040"/>
                <a:gd name="connsiteY6" fmla="*/ 347675 h 347675"/>
                <a:gd name="connsiteX7" fmla="*/ 11765923 w 12240040"/>
                <a:gd name="connsiteY7" fmla="*/ 347675 h 347675"/>
                <a:gd name="connsiteX8" fmla="*/ 11725116 w 12240040"/>
                <a:gd name="connsiteY8" fmla="*/ 0 h 347675"/>
                <a:gd name="connsiteX9" fmla="*/ 11830040 w 12240040"/>
                <a:gd name="connsiteY9" fmla="*/ 0 h 347675"/>
                <a:gd name="connsiteX10" fmla="*/ 11665846 w 12240040"/>
                <a:gd name="connsiteY10" fmla="*/ 347675 h 347675"/>
                <a:gd name="connsiteX11" fmla="*/ 11560922 w 12240040"/>
                <a:gd name="connsiteY11" fmla="*/ 347675 h 347675"/>
                <a:gd name="connsiteX12" fmla="*/ 11520115 w 12240040"/>
                <a:gd name="connsiteY12" fmla="*/ 0 h 347675"/>
                <a:gd name="connsiteX13" fmla="*/ 11625039 w 12240040"/>
                <a:gd name="connsiteY13" fmla="*/ 0 h 347675"/>
                <a:gd name="connsiteX14" fmla="*/ 11460845 w 12240040"/>
                <a:gd name="connsiteY14" fmla="*/ 347675 h 347675"/>
                <a:gd name="connsiteX15" fmla="*/ 11355921 w 12240040"/>
                <a:gd name="connsiteY15" fmla="*/ 347675 h 347675"/>
                <a:gd name="connsiteX16" fmla="*/ 11315114 w 12240040"/>
                <a:gd name="connsiteY16" fmla="*/ 0 h 347675"/>
                <a:gd name="connsiteX17" fmla="*/ 11420038 w 12240040"/>
                <a:gd name="connsiteY17" fmla="*/ 0 h 347675"/>
                <a:gd name="connsiteX18" fmla="*/ 11255844 w 12240040"/>
                <a:gd name="connsiteY18" fmla="*/ 347675 h 347675"/>
                <a:gd name="connsiteX19" fmla="*/ 11150920 w 12240040"/>
                <a:gd name="connsiteY19" fmla="*/ 347675 h 347675"/>
                <a:gd name="connsiteX20" fmla="*/ 11110113 w 12240040"/>
                <a:gd name="connsiteY20" fmla="*/ 0 h 347675"/>
                <a:gd name="connsiteX21" fmla="*/ 11215037 w 12240040"/>
                <a:gd name="connsiteY21" fmla="*/ 0 h 347675"/>
                <a:gd name="connsiteX22" fmla="*/ 11050843 w 12240040"/>
                <a:gd name="connsiteY22" fmla="*/ 347675 h 347675"/>
                <a:gd name="connsiteX23" fmla="*/ 10945919 w 12240040"/>
                <a:gd name="connsiteY23" fmla="*/ 347675 h 347675"/>
                <a:gd name="connsiteX24" fmla="*/ 10905112 w 12240040"/>
                <a:gd name="connsiteY24" fmla="*/ 0 h 347675"/>
                <a:gd name="connsiteX25" fmla="*/ 11010036 w 12240040"/>
                <a:gd name="connsiteY25" fmla="*/ 0 h 347675"/>
                <a:gd name="connsiteX26" fmla="*/ 10845842 w 12240040"/>
                <a:gd name="connsiteY26" fmla="*/ 347675 h 347675"/>
                <a:gd name="connsiteX27" fmla="*/ 10740918 w 12240040"/>
                <a:gd name="connsiteY27" fmla="*/ 347675 h 347675"/>
                <a:gd name="connsiteX28" fmla="*/ 10700111 w 12240040"/>
                <a:gd name="connsiteY28" fmla="*/ 0 h 347675"/>
                <a:gd name="connsiteX29" fmla="*/ 10805035 w 12240040"/>
                <a:gd name="connsiteY29" fmla="*/ 0 h 347675"/>
                <a:gd name="connsiteX30" fmla="*/ 10640841 w 12240040"/>
                <a:gd name="connsiteY30" fmla="*/ 347675 h 347675"/>
                <a:gd name="connsiteX31" fmla="*/ 10535917 w 12240040"/>
                <a:gd name="connsiteY31" fmla="*/ 347675 h 347675"/>
                <a:gd name="connsiteX32" fmla="*/ 10495110 w 12240040"/>
                <a:gd name="connsiteY32" fmla="*/ 0 h 347675"/>
                <a:gd name="connsiteX33" fmla="*/ 10600034 w 12240040"/>
                <a:gd name="connsiteY33" fmla="*/ 0 h 347675"/>
                <a:gd name="connsiteX34" fmla="*/ 10435840 w 12240040"/>
                <a:gd name="connsiteY34" fmla="*/ 347675 h 347675"/>
                <a:gd name="connsiteX35" fmla="*/ 10330916 w 12240040"/>
                <a:gd name="connsiteY35" fmla="*/ 347675 h 347675"/>
                <a:gd name="connsiteX36" fmla="*/ 10290109 w 12240040"/>
                <a:gd name="connsiteY36" fmla="*/ 0 h 347675"/>
                <a:gd name="connsiteX37" fmla="*/ 10395033 w 12240040"/>
                <a:gd name="connsiteY37" fmla="*/ 0 h 347675"/>
                <a:gd name="connsiteX38" fmla="*/ 10230839 w 12240040"/>
                <a:gd name="connsiteY38" fmla="*/ 347675 h 347675"/>
                <a:gd name="connsiteX39" fmla="*/ 10125915 w 12240040"/>
                <a:gd name="connsiteY39" fmla="*/ 347675 h 347675"/>
                <a:gd name="connsiteX40" fmla="*/ 10085108 w 12240040"/>
                <a:gd name="connsiteY40" fmla="*/ 0 h 347675"/>
                <a:gd name="connsiteX41" fmla="*/ 10190032 w 12240040"/>
                <a:gd name="connsiteY41" fmla="*/ 0 h 347675"/>
                <a:gd name="connsiteX42" fmla="*/ 10025838 w 12240040"/>
                <a:gd name="connsiteY42" fmla="*/ 347675 h 347675"/>
                <a:gd name="connsiteX43" fmla="*/ 9920914 w 12240040"/>
                <a:gd name="connsiteY43" fmla="*/ 347675 h 347675"/>
                <a:gd name="connsiteX44" fmla="*/ 9893895 w 12240040"/>
                <a:gd name="connsiteY44" fmla="*/ 0 h 347675"/>
                <a:gd name="connsiteX45" fmla="*/ 9998819 w 12240040"/>
                <a:gd name="connsiteY45" fmla="*/ 0 h 347675"/>
                <a:gd name="connsiteX46" fmla="*/ 9834625 w 12240040"/>
                <a:gd name="connsiteY46" fmla="*/ 347675 h 347675"/>
                <a:gd name="connsiteX47" fmla="*/ 9729701 w 12240040"/>
                <a:gd name="connsiteY47" fmla="*/ 347675 h 347675"/>
                <a:gd name="connsiteX48" fmla="*/ 9688896 w 12240040"/>
                <a:gd name="connsiteY48" fmla="*/ 0 h 347675"/>
                <a:gd name="connsiteX49" fmla="*/ 9793820 w 12240040"/>
                <a:gd name="connsiteY49" fmla="*/ 0 h 347675"/>
                <a:gd name="connsiteX50" fmla="*/ 9629626 w 12240040"/>
                <a:gd name="connsiteY50" fmla="*/ 347675 h 347675"/>
                <a:gd name="connsiteX51" fmla="*/ 9524702 w 12240040"/>
                <a:gd name="connsiteY51" fmla="*/ 347675 h 347675"/>
                <a:gd name="connsiteX52" fmla="*/ 9483895 w 12240040"/>
                <a:gd name="connsiteY52" fmla="*/ 0 h 347675"/>
                <a:gd name="connsiteX53" fmla="*/ 9588819 w 12240040"/>
                <a:gd name="connsiteY53" fmla="*/ 0 h 347675"/>
                <a:gd name="connsiteX54" fmla="*/ 9424625 w 12240040"/>
                <a:gd name="connsiteY54" fmla="*/ 347675 h 347675"/>
                <a:gd name="connsiteX55" fmla="*/ 9319701 w 12240040"/>
                <a:gd name="connsiteY55" fmla="*/ 347675 h 347675"/>
                <a:gd name="connsiteX56" fmla="*/ 9278894 w 12240040"/>
                <a:gd name="connsiteY56" fmla="*/ 0 h 347675"/>
                <a:gd name="connsiteX57" fmla="*/ 9383818 w 12240040"/>
                <a:gd name="connsiteY57" fmla="*/ 0 h 347675"/>
                <a:gd name="connsiteX58" fmla="*/ 9219624 w 12240040"/>
                <a:gd name="connsiteY58" fmla="*/ 347675 h 347675"/>
                <a:gd name="connsiteX59" fmla="*/ 9114700 w 12240040"/>
                <a:gd name="connsiteY59" fmla="*/ 347675 h 347675"/>
                <a:gd name="connsiteX60" fmla="*/ 9073893 w 12240040"/>
                <a:gd name="connsiteY60" fmla="*/ 0 h 347675"/>
                <a:gd name="connsiteX61" fmla="*/ 9178817 w 12240040"/>
                <a:gd name="connsiteY61" fmla="*/ 0 h 347675"/>
                <a:gd name="connsiteX62" fmla="*/ 9014623 w 12240040"/>
                <a:gd name="connsiteY62" fmla="*/ 347675 h 347675"/>
                <a:gd name="connsiteX63" fmla="*/ 8909699 w 12240040"/>
                <a:gd name="connsiteY63" fmla="*/ 347675 h 347675"/>
                <a:gd name="connsiteX64" fmla="*/ 8868892 w 12240040"/>
                <a:gd name="connsiteY64" fmla="*/ 0 h 347675"/>
                <a:gd name="connsiteX65" fmla="*/ 8973816 w 12240040"/>
                <a:gd name="connsiteY65" fmla="*/ 0 h 347675"/>
                <a:gd name="connsiteX66" fmla="*/ 8809622 w 12240040"/>
                <a:gd name="connsiteY66" fmla="*/ 347675 h 347675"/>
                <a:gd name="connsiteX67" fmla="*/ 8704698 w 12240040"/>
                <a:gd name="connsiteY67" fmla="*/ 347675 h 347675"/>
                <a:gd name="connsiteX68" fmla="*/ 8663891 w 12240040"/>
                <a:gd name="connsiteY68" fmla="*/ 0 h 347675"/>
                <a:gd name="connsiteX69" fmla="*/ 8768815 w 12240040"/>
                <a:gd name="connsiteY69" fmla="*/ 0 h 347675"/>
                <a:gd name="connsiteX70" fmla="*/ 8604621 w 12240040"/>
                <a:gd name="connsiteY70" fmla="*/ 347675 h 347675"/>
                <a:gd name="connsiteX71" fmla="*/ 8499697 w 12240040"/>
                <a:gd name="connsiteY71" fmla="*/ 347675 h 347675"/>
                <a:gd name="connsiteX72" fmla="*/ 8458890 w 12240040"/>
                <a:gd name="connsiteY72" fmla="*/ 0 h 347675"/>
                <a:gd name="connsiteX73" fmla="*/ 8563814 w 12240040"/>
                <a:gd name="connsiteY73" fmla="*/ 0 h 347675"/>
                <a:gd name="connsiteX74" fmla="*/ 8399620 w 12240040"/>
                <a:gd name="connsiteY74" fmla="*/ 347675 h 347675"/>
                <a:gd name="connsiteX75" fmla="*/ 8294696 w 12240040"/>
                <a:gd name="connsiteY75" fmla="*/ 347675 h 347675"/>
                <a:gd name="connsiteX76" fmla="*/ 8253889 w 12240040"/>
                <a:gd name="connsiteY76" fmla="*/ 0 h 347675"/>
                <a:gd name="connsiteX77" fmla="*/ 8358813 w 12240040"/>
                <a:gd name="connsiteY77" fmla="*/ 0 h 347675"/>
                <a:gd name="connsiteX78" fmla="*/ 8194619 w 12240040"/>
                <a:gd name="connsiteY78" fmla="*/ 347675 h 347675"/>
                <a:gd name="connsiteX79" fmla="*/ 8089695 w 12240040"/>
                <a:gd name="connsiteY79" fmla="*/ 347675 h 347675"/>
                <a:gd name="connsiteX80" fmla="*/ 8048888 w 12240040"/>
                <a:gd name="connsiteY80" fmla="*/ 0 h 347675"/>
                <a:gd name="connsiteX81" fmla="*/ 8153812 w 12240040"/>
                <a:gd name="connsiteY81" fmla="*/ 0 h 347675"/>
                <a:gd name="connsiteX82" fmla="*/ 7989618 w 12240040"/>
                <a:gd name="connsiteY82" fmla="*/ 347675 h 347675"/>
                <a:gd name="connsiteX83" fmla="*/ 7884694 w 12240040"/>
                <a:gd name="connsiteY83" fmla="*/ 347675 h 347675"/>
                <a:gd name="connsiteX84" fmla="*/ 7843887 w 12240040"/>
                <a:gd name="connsiteY84" fmla="*/ 0 h 347675"/>
                <a:gd name="connsiteX85" fmla="*/ 7948811 w 12240040"/>
                <a:gd name="connsiteY85" fmla="*/ 0 h 347675"/>
                <a:gd name="connsiteX86" fmla="*/ 7784617 w 12240040"/>
                <a:gd name="connsiteY86" fmla="*/ 347675 h 347675"/>
                <a:gd name="connsiteX87" fmla="*/ 7679693 w 12240040"/>
                <a:gd name="connsiteY87" fmla="*/ 347675 h 347675"/>
                <a:gd name="connsiteX88" fmla="*/ 7652677 w 12240040"/>
                <a:gd name="connsiteY88" fmla="*/ 0 h 347675"/>
                <a:gd name="connsiteX89" fmla="*/ 7757601 w 12240040"/>
                <a:gd name="connsiteY89" fmla="*/ 0 h 347675"/>
                <a:gd name="connsiteX90" fmla="*/ 7593407 w 12240040"/>
                <a:gd name="connsiteY90" fmla="*/ 347675 h 347675"/>
                <a:gd name="connsiteX91" fmla="*/ 7488483 w 12240040"/>
                <a:gd name="connsiteY91" fmla="*/ 347675 h 347675"/>
                <a:gd name="connsiteX92" fmla="*/ 7447678 w 12240040"/>
                <a:gd name="connsiteY92" fmla="*/ 0 h 347675"/>
                <a:gd name="connsiteX93" fmla="*/ 7552602 w 12240040"/>
                <a:gd name="connsiteY93" fmla="*/ 0 h 347675"/>
                <a:gd name="connsiteX94" fmla="*/ 7388408 w 12240040"/>
                <a:gd name="connsiteY94" fmla="*/ 347675 h 347675"/>
                <a:gd name="connsiteX95" fmla="*/ 7283484 w 12240040"/>
                <a:gd name="connsiteY95" fmla="*/ 347675 h 347675"/>
                <a:gd name="connsiteX96" fmla="*/ 7242677 w 12240040"/>
                <a:gd name="connsiteY96" fmla="*/ 0 h 347675"/>
                <a:gd name="connsiteX97" fmla="*/ 7347601 w 12240040"/>
                <a:gd name="connsiteY97" fmla="*/ 0 h 347675"/>
                <a:gd name="connsiteX98" fmla="*/ 7183407 w 12240040"/>
                <a:gd name="connsiteY98" fmla="*/ 347675 h 347675"/>
                <a:gd name="connsiteX99" fmla="*/ 7078483 w 12240040"/>
                <a:gd name="connsiteY99" fmla="*/ 347675 h 347675"/>
                <a:gd name="connsiteX100" fmla="*/ 7037676 w 12240040"/>
                <a:gd name="connsiteY100" fmla="*/ 0 h 347675"/>
                <a:gd name="connsiteX101" fmla="*/ 7142600 w 12240040"/>
                <a:gd name="connsiteY101" fmla="*/ 0 h 347675"/>
                <a:gd name="connsiteX102" fmla="*/ 6978406 w 12240040"/>
                <a:gd name="connsiteY102" fmla="*/ 347675 h 347675"/>
                <a:gd name="connsiteX103" fmla="*/ 6873482 w 12240040"/>
                <a:gd name="connsiteY103" fmla="*/ 347675 h 347675"/>
                <a:gd name="connsiteX104" fmla="*/ 6832675 w 12240040"/>
                <a:gd name="connsiteY104" fmla="*/ 0 h 347675"/>
                <a:gd name="connsiteX105" fmla="*/ 6937599 w 12240040"/>
                <a:gd name="connsiteY105" fmla="*/ 0 h 347675"/>
                <a:gd name="connsiteX106" fmla="*/ 6773405 w 12240040"/>
                <a:gd name="connsiteY106" fmla="*/ 347675 h 347675"/>
                <a:gd name="connsiteX107" fmla="*/ 6668481 w 12240040"/>
                <a:gd name="connsiteY107" fmla="*/ 347675 h 347675"/>
                <a:gd name="connsiteX108" fmla="*/ 6627674 w 12240040"/>
                <a:gd name="connsiteY108" fmla="*/ 0 h 347675"/>
                <a:gd name="connsiteX109" fmla="*/ 6732598 w 12240040"/>
                <a:gd name="connsiteY109" fmla="*/ 0 h 347675"/>
                <a:gd name="connsiteX110" fmla="*/ 6568404 w 12240040"/>
                <a:gd name="connsiteY110" fmla="*/ 347675 h 347675"/>
                <a:gd name="connsiteX111" fmla="*/ 6463480 w 12240040"/>
                <a:gd name="connsiteY111" fmla="*/ 347675 h 347675"/>
                <a:gd name="connsiteX112" fmla="*/ 6422673 w 12240040"/>
                <a:gd name="connsiteY112" fmla="*/ 0 h 347675"/>
                <a:gd name="connsiteX113" fmla="*/ 6527597 w 12240040"/>
                <a:gd name="connsiteY113" fmla="*/ 0 h 347675"/>
                <a:gd name="connsiteX114" fmla="*/ 6363403 w 12240040"/>
                <a:gd name="connsiteY114" fmla="*/ 347675 h 347675"/>
                <a:gd name="connsiteX115" fmla="*/ 6258479 w 12240040"/>
                <a:gd name="connsiteY115" fmla="*/ 347675 h 347675"/>
                <a:gd name="connsiteX116" fmla="*/ 6217672 w 12240040"/>
                <a:gd name="connsiteY116" fmla="*/ 0 h 347675"/>
                <a:gd name="connsiteX117" fmla="*/ 6322596 w 12240040"/>
                <a:gd name="connsiteY117" fmla="*/ 0 h 347675"/>
                <a:gd name="connsiteX118" fmla="*/ 6158402 w 12240040"/>
                <a:gd name="connsiteY118" fmla="*/ 347675 h 347675"/>
                <a:gd name="connsiteX119" fmla="*/ 6053478 w 12240040"/>
                <a:gd name="connsiteY119" fmla="*/ 347675 h 347675"/>
                <a:gd name="connsiteX120" fmla="*/ 6012672 w 12240040"/>
                <a:gd name="connsiteY120" fmla="*/ 0 h 347675"/>
                <a:gd name="connsiteX121" fmla="*/ 6117596 w 12240040"/>
                <a:gd name="connsiteY121" fmla="*/ 0 h 347675"/>
                <a:gd name="connsiteX122" fmla="*/ 5953402 w 12240040"/>
                <a:gd name="connsiteY122" fmla="*/ 347675 h 347675"/>
                <a:gd name="connsiteX123" fmla="*/ 5848478 w 12240040"/>
                <a:gd name="connsiteY123" fmla="*/ 347675 h 347675"/>
                <a:gd name="connsiteX124" fmla="*/ 5807671 w 12240040"/>
                <a:gd name="connsiteY124" fmla="*/ 0 h 347675"/>
                <a:gd name="connsiteX125" fmla="*/ 5912595 w 12240040"/>
                <a:gd name="connsiteY125" fmla="*/ 0 h 347675"/>
                <a:gd name="connsiteX126" fmla="*/ 5748402 w 12240040"/>
                <a:gd name="connsiteY126" fmla="*/ 347675 h 347675"/>
                <a:gd name="connsiteX127" fmla="*/ 5643479 w 12240040"/>
                <a:gd name="connsiteY127" fmla="*/ 347675 h 347675"/>
                <a:gd name="connsiteX128" fmla="*/ 5602671 w 12240040"/>
                <a:gd name="connsiteY128" fmla="*/ 0 h 347675"/>
                <a:gd name="connsiteX129" fmla="*/ 5707595 w 12240040"/>
                <a:gd name="connsiteY129" fmla="*/ 0 h 347675"/>
                <a:gd name="connsiteX130" fmla="*/ 5543402 w 12240040"/>
                <a:gd name="connsiteY130" fmla="*/ 347675 h 347675"/>
                <a:gd name="connsiteX131" fmla="*/ 5438478 w 12240040"/>
                <a:gd name="connsiteY131" fmla="*/ 347675 h 347675"/>
                <a:gd name="connsiteX132" fmla="*/ 5411462 w 12240040"/>
                <a:gd name="connsiteY132" fmla="*/ 0 h 347675"/>
                <a:gd name="connsiteX133" fmla="*/ 5516385 w 12240040"/>
                <a:gd name="connsiteY133" fmla="*/ 0 h 347675"/>
                <a:gd name="connsiteX134" fmla="*/ 5352193 w 12240040"/>
                <a:gd name="connsiteY134" fmla="*/ 347675 h 347675"/>
                <a:gd name="connsiteX135" fmla="*/ 5247268 w 12240040"/>
                <a:gd name="connsiteY135" fmla="*/ 347675 h 347675"/>
                <a:gd name="connsiteX136" fmla="*/ 5206463 w 12240040"/>
                <a:gd name="connsiteY136" fmla="*/ 0 h 347675"/>
                <a:gd name="connsiteX137" fmla="*/ 5311388 w 12240040"/>
                <a:gd name="connsiteY137" fmla="*/ 0 h 347675"/>
                <a:gd name="connsiteX138" fmla="*/ 5147194 w 12240040"/>
                <a:gd name="connsiteY138" fmla="*/ 347675 h 347675"/>
                <a:gd name="connsiteX139" fmla="*/ 5042269 w 12240040"/>
                <a:gd name="connsiteY139" fmla="*/ 347675 h 347675"/>
                <a:gd name="connsiteX140" fmla="*/ 5001460 w 12240040"/>
                <a:gd name="connsiteY140" fmla="*/ 0 h 347675"/>
                <a:gd name="connsiteX141" fmla="*/ 5106386 w 12240040"/>
                <a:gd name="connsiteY141" fmla="*/ 0 h 347675"/>
                <a:gd name="connsiteX142" fmla="*/ 4942191 w 12240040"/>
                <a:gd name="connsiteY142" fmla="*/ 347675 h 347675"/>
                <a:gd name="connsiteX143" fmla="*/ 4837267 w 12240040"/>
                <a:gd name="connsiteY143" fmla="*/ 347675 h 347675"/>
                <a:gd name="connsiteX144" fmla="*/ 4796461 w 12240040"/>
                <a:gd name="connsiteY144" fmla="*/ 0 h 347675"/>
                <a:gd name="connsiteX145" fmla="*/ 4901383 w 12240040"/>
                <a:gd name="connsiteY145" fmla="*/ 0 h 347675"/>
                <a:gd name="connsiteX146" fmla="*/ 4737191 w 12240040"/>
                <a:gd name="connsiteY146" fmla="*/ 347675 h 347675"/>
                <a:gd name="connsiteX147" fmla="*/ 4632266 w 12240040"/>
                <a:gd name="connsiteY147" fmla="*/ 347675 h 347675"/>
                <a:gd name="connsiteX148" fmla="*/ 4591459 w 12240040"/>
                <a:gd name="connsiteY148" fmla="*/ 0 h 347675"/>
                <a:gd name="connsiteX149" fmla="*/ 4696383 w 12240040"/>
                <a:gd name="connsiteY149" fmla="*/ 0 h 347675"/>
                <a:gd name="connsiteX150" fmla="*/ 4532189 w 12240040"/>
                <a:gd name="connsiteY150" fmla="*/ 347675 h 347675"/>
                <a:gd name="connsiteX151" fmla="*/ 4427265 w 12240040"/>
                <a:gd name="connsiteY151" fmla="*/ 347675 h 347675"/>
                <a:gd name="connsiteX152" fmla="*/ 4386457 w 12240040"/>
                <a:gd name="connsiteY152" fmla="*/ 0 h 347675"/>
                <a:gd name="connsiteX153" fmla="*/ 4491381 w 12240040"/>
                <a:gd name="connsiteY153" fmla="*/ 0 h 347675"/>
                <a:gd name="connsiteX154" fmla="*/ 4327188 w 12240040"/>
                <a:gd name="connsiteY154" fmla="*/ 347675 h 347675"/>
                <a:gd name="connsiteX155" fmla="*/ 4222266 w 12240040"/>
                <a:gd name="connsiteY155" fmla="*/ 347675 h 347675"/>
                <a:gd name="connsiteX156" fmla="*/ 4181459 w 12240040"/>
                <a:gd name="connsiteY156" fmla="*/ 0 h 347675"/>
                <a:gd name="connsiteX157" fmla="*/ 4286380 w 12240040"/>
                <a:gd name="connsiteY157" fmla="*/ 0 h 347675"/>
                <a:gd name="connsiteX158" fmla="*/ 4122189 w 12240040"/>
                <a:gd name="connsiteY158" fmla="*/ 347675 h 347675"/>
                <a:gd name="connsiteX159" fmla="*/ 4017265 w 12240040"/>
                <a:gd name="connsiteY159" fmla="*/ 347675 h 347675"/>
                <a:gd name="connsiteX160" fmla="*/ 3976457 w 12240040"/>
                <a:gd name="connsiteY160" fmla="*/ 0 h 347675"/>
                <a:gd name="connsiteX161" fmla="*/ 4081381 w 12240040"/>
                <a:gd name="connsiteY161" fmla="*/ 0 h 347675"/>
                <a:gd name="connsiteX162" fmla="*/ 3917187 w 12240040"/>
                <a:gd name="connsiteY162" fmla="*/ 347675 h 347675"/>
                <a:gd name="connsiteX163" fmla="*/ 3812264 w 12240040"/>
                <a:gd name="connsiteY163" fmla="*/ 347675 h 347675"/>
                <a:gd name="connsiteX164" fmla="*/ 3771456 w 12240040"/>
                <a:gd name="connsiteY164" fmla="*/ 0 h 347675"/>
                <a:gd name="connsiteX165" fmla="*/ 3876380 w 12240040"/>
                <a:gd name="connsiteY165" fmla="*/ 0 h 347675"/>
                <a:gd name="connsiteX166" fmla="*/ 3712187 w 12240040"/>
                <a:gd name="connsiteY166" fmla="*/ 347675 h 347675"/>
                <a:gd name="connsiteX167" fmla="*/ 3607263 w 12240040"/>
                <a:gd name="connsiteY167" fmla="*/ 347675 h 347675"/>
                <a:gd name="connsiteX168" fmla="*/ 3566456 w 12240040"/>
                <a:gd name="connsiteY168" fmla="*/ 0 h 347675"/>
                <a:gd name="connsiteX169" fmla="*/ 3671379 w 12240040"/>
                <a:gd name="connsiteY169" fmla="*/ 0 h 347675"/>
                <a:gd name="connsiteX170" fmla="*/ 3507186 w 12240040"/>
                <a:gd name="connsiteY170" fmla="*/ 347675 h 347675"/>
                <a:gd name="connsiteX171" fmla="*/ 3402262 w 12240040"/>
                <a:gd name="connsiteY171" fmla="*/ 347675 h 347675"/>
                <a:gd name="connsiteX172" fmla="*/ 3361454 w 12240040"/>
                <a:gd name="connsiteY172" fmla="*/ 0 h 347675"/>
                <a:gd name="connsiteX173" fmla="*/ 3466379 w 12240040"/>
                <a:gd name="connsiteY173" fmla="*/ 0 h 347675"/>
                <a:gd name="connsiteX174" fmla="*/ 3302184 w 12240040"/>
                <a:gd name="connsiteY174" fmla="*/ 347675 h 347675"/>
                <a:gd name="connsiteX175" fmla="*/ 3197260 w 12240040"/>
                <a:gd name="connsiteY175" fmla="*/ 347675 h 347675"/>
                <a:gd name="connsiteX176" fmla="*/ 3170244 w 12240040"/>
                <a:gd name="connsiteY176" fmla="*/ 0 h 347675"/>
                <a:gd name="connsiteX177" fmla="*/ 3275168 w 12240040"/>
                <a:gd name="connsiteY177" fmla="*/ 0 h 347675"/>
                <a:gd name="connsiteX178" fmla="*/ 3110974 w 12240040"/>
                <a:gd name="connsiteY178" fmla="*/ 347675 h 347675"/>
                <a:gd name="connsiteX179" fmla="*/ 3006050 w 12240040"/>
                <a:gd name="connsiteY179" fmla="*/ 347675 h 347675"/>
                <a:gd name="connsiteX180" fmla="*/ 2965245 w 12240040"/>
                <a:gd name="connsiteY180" fmla="*/ 0 h 347675"/>
                <a:gd name="connsiteX181" fmla="*/ 3070169 w 12240040"/>
                <a:gd name="connsiteY181" fmla="*/ 0 h 347675"/>
                <a:gd name="connsiteX182" fmla="*/ 2905975 w 12240040"/>
                <a:gd name="connsiteY182" fmla="*/ 347675 h 347675"/>
                <a:gd name="connsiteX183" fmla="*/ 2801051 w 12240040"/>
                <a:gd name="connsiteY183" fmla="*/ 347675 h 347675"/>
                <a:gd name="connsiteX184" fmla="*/ 2760244 w 12240040"/>
                <a:gd name="connsiteY184" fmla="*/ 0 h 347675"/>
                <a:gd name="connsiteX185" fmla="*/ 2865168 w 12240040"/>
                <a:gd name="connsiteY185" fmla="*/ 0 h 347675"/>
                <a:gd name="connsiteX186" fmla="*/ 2700973 w 12240040"/>
                <a:gd name="connsiteY186" fmla="*/ 347675 h 347675"/>
                <a:gd name="connsiteX187" fmla="*/ 2596050 w 12240040"/>
                <a:gd name="connsiteY187" fmla="*/ 347675 h 347675"/>
                <a:gd name="connsiteX188" fmla="*/ 2555242 w 12240040"/>
                <a:gd name="connsiteY188" fmla="*/ 0 h 347675"/>
                <a:gd name="connsiteX189" fmla="*/ 2660166 w 12240040"/>
                <a:gd name="connsiteY189" fmla="*/ 0 h 347675"/>
                <a:gd name="connsiteX190" fmla="*/ 2495973 w 12240040"/>
                <a:gd name="connsiteY190" fmla="*/ 347675 h 347675"/>
                <a:gd name="connsiteX191" fmla="*/ 2391049 w 12240040"/>
                <a:gd name="connsiteY191" fmla="*/ 347675 h 347675"/>
                <a:gd name="connsiteX192" fmla="*/ 2350242 w 12240040"/>
                <a:gd name="connsiteY192" fmla="*/ 0 h 347675"/>
                <a:gd name="connsiteX193" fmla="*/ 2455165 w 12240040"/>
                <a:gd name="connsiteY193" fmla="*/ 0 h 347675"/>
                <a:gd name="connsiteX194" fmla="*/ 2290972 w 12240040"/>
                <a:gd name="connsiteY194" fmla="*/ 347675 h 347675"/>
                <a:gd name="connsiteX195" fmla="*/ 2186048 w 12240040"/>
                <a:gd name="connsiteY195" fmla="*/ 347675 h 347675"/>
                <a:gd name="connsiteX196" fmla="*/ 2145240 w 12240040"/>
                <a:gd name="connsiteY196" fmla="*/ 0 h 347675"/>
                <a:gd name="connsiteX197" fmla="*/ 2250164 w 12240040"/>
                <a:gd name="connsiteY197" fmla="*/ 0 h 347675"/>
                <a:gd name="connsiteX198" fmla="*/ 2085970 w 12240040"/>
                <a:gd name="connsiteY198" fmla="*/ 347675 h 347675"/>
                <a:gd name="connsiteX199" fmla="*/ 1981046 w 12240040"/>
                <a:gd name="connsiteY199" fmla="*/ 347675 h 347675"/>
                <a:gd name="connsiteX200" fmla="*/ 1940238 w 12240040"/>
                <a:gd name="connsiteY200" fmla="*/ 0 h 347675"/>
                <a:gd name="connsiteX201" fmla="*/ 2045162 w 12240040"/>
                <a:gd name="connsiteY201" fmla="*/ 0 h 347675"/>
                <a:gd name="connsiteX202" fmla="*/ 1880969 w 12240040"/>
                <a:gd name="connsiteY202" fmla="*/ 347675 h 347675"/>
                <a:gd name="connsiteX203" fmla="*/ 1776044 w 12240040"/>
                <a:gd name="connsiteY203" fmla="*/ 347675 h 347675"/>
                <a:gd name="connsiteX204" fmla="*/ 1735237 w 12240040"/>
                <a:gd name="connsiteY204" fmla="*/ 0 h 347675"/>
                <a:gd name="connsiteX205" fmla="*/ 1840161 w 12240040"/>
                <a:gd name="connsiteY205" fmla="*/ 0 h 347675"/>
                <a:gd name="connsiteX206" fmla="*/ 1675967 w 12240040"/>
                <a:gd name="connsiteY206" fmla="*/ 347675 h 347675"/>
                <a:gd name="connsiteX207" fmla="*/ 1571043 w 12240040"/>
                <a:gd name="connsiteY207" fmla="*/ 347675 h 347675"/>
                <a:gd name="connsiteX208" fmla="*/ 1530236 w 12240040"/>
                <a:gd name="connsiteY208" fmla="*/ 0 h 347675"/>
                <a:gd name="connsiteX209" fmla="*/ 1635160 w 12240040"/>
                <a:gd name="connsiteY209" fmla="*/ 0 h 347675"/>
                <a:gd name="connsiteX210" fmla="*/ 1470966 w 12240040"/>
                <a:gd name="connsiteY210" fmla="*/ 347675 h 347675"/>
                <a:gd name="connsiteX211" fmla="*/ 1366042 w 12240040"/>
                <a:gd name="connsiteY211" fmla="*/ 347675 h 347675"/>
                <a:gd name="connsiteX212" fmla="*/ 1325235 w 12240040"/>
                <a:gd name="connsiteY212" fmla="*/ 0 h 347675"/>
                <a:gd name="connsiteX213" fmla="*/ 1430159 w 12240040"/>
                <a:gd name="connsiteY213" fmla="*/ 0 h 347675"/>
                <a:gd name="connsiteX214" fmla="*/ 1265965 w 12240040"/>
                <a:gd name="connsiteY214" fmla="*/ 347675 h 347675"/>
                <a:gd name="connsiteX215" fmla="*/ 1161041 w 12240040"/>
                <a:gd name="connsiteY215" fmla="*/ 347675 h 347675"/>
                <a:gd name="connsiteX216" fmla="*/ 1120234 w 12240040"/>
                <a:gd name="connsiteY216" fmla="*/ 0 h 347675"/>
                <a:gd name="connsiteX217" fmla="*/ 1225158 w 12240040"/>
                <a:gd name="connsiteY217" fmla="*/ 0 h 347675"/>
                <a:gd name="connsiteX218" fmla="*/ 1060964 w 12240040"/>
                <a:gd name="connsiteY218" fmla="*/ 347675 h 347675"/>
                <a:gd name="connsiteX219" fmla="*/ 956040 w 12240040"/>
                <a:gd name="connsiteY219" fmla="*/ 347675 h 347675"/>
                <a:gd name="connsiteX220" fmla="*/ 929024 w 12240040"/>
                <a:gd name="connsiteY220" fmla="*/ 0 h 347675"/>
                <a:gd name="connsiteX221" fmla="*/ 1033948 w 12240040"/>
                <a:gd name="connsiteY221" fmla="*/ 0 h 347675"/>
                <a:gd name="connsiteX222" fmla="*/ 869754 w 12240040"/>
                <a:gd name="connsiteY222" fmla="*/ 347675 h 347675"/>
                <a:gd name="connsiteX223" fmla="*/ 764830 w 12240040"/>
                <a:gd name="connsiteY223" fmla="*/ 347675 h 347675"/>
                <a:gd name="connsiteX224" fmla="*/ 737813 w 12240040"/>
                <a:gd name="connsiteY224" fmla="*/ 0 h 347675"/>
                <a:gd name="connsiteX225" fmla="*/ 842738 w 12240040"/>
                <a:gd name="connsiteY225" fmla="*/ 0 h 347675"/>
                <a:gd name="connsiteX226" fmla="*/ 678544 w 12240040"/>
                <a:gd name="connsiteY226" fmla="*/ 347675 h 347675"/>
                <a:gd name="connsiteX227" fmla="*/ 573620 w 12240040"/>
                <a:gd name="connsiteY227" fmla="*/ 347675 h 347675"/>
                <a:gd name="connsiteX228" fmla="*/ 546603 w 12240040"/>
                <a:gd name="connsiteY228" fmla="*/ 0 h 347675"/>
                <a:gd name="connsiteX229" fmla="*/ 651527 w 12240040"/>
                <a:gd name="connsiteY229" fmla="*/ 0 h 347675"/>
                <a:gd name="connsiteX230" fmla="*/ 487333 w 12240040"/>
                <a:gd name="connsiteY230" fmla="*/ 347675 h 347675"/>
                <a:gd name="connsiteX231" fmla="*/ 382409 w 12240040"/>
                <a:gd name="connsiteY231" fmla="*/ 347675 h 347675"/>
                <a:gd name="connsiteX232" fmla="*/ 355393 w 12240040"/>
                <a:gd name="connsiteY232" fmla="*/ 0 h 347675"/>
                <a:gd name="connsiteX233" fmla="*/ 460317 w 12240040"/>
                <a:gd name="connsiteY233" fmla="*/ 0 h 347675"/>
                <a:gd name="connsiteX234" fmla="*/ 296123 w 12240040"/>
                <a:gd name="connsiteY234" fmla="*/ 347675 h 347675"/>
                <a:gd name="connsiteX235" fmla="*/ 191199 w 12240040"/>
                <a:gd name="connsiteY235" fmla="*/ 347675 h 347675"/>
                <a:gd name="connsiteX236" fmla="*/ 164194 w 12240040"/>
                <a:gd name="connsiteY236" fmla="*/ 0 h 347675"/>
                <a:gd name="connsiteX237" fmla="*/ 269118 w 12240040"/>
                <a:gd name="connsiteY237" fmla="*/ 0 h 347675"/>
                <a:gd name="connsiteX238" fmla="*/ 104924 w 12240040"/>
                <a:gd name="connsiteY238" fmla="*/ 347675 h 347675"/>
                <a:gd name="connsiteX239" fmla="*/ 0 w 12240040"/>
                <a:gd name="connsiteY239" fmla="*/ 347675 h 347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Lst>
              <a:rect l="l" t="t" r="r" b="b"/>
              <a:pathLst>
                <a:path w="12240040" h="347675">
                  <a:moveTo>
                    <a:pt x="12135116" y="0"/>
                  </a:moveTo>
                  <a:lnTo>
                    <a:pt x="12240040" y="0"/>
                  </a:lnTo>
                  <a:lnTo>
                    <a:pt x="12075846" y="347675"/>
                  </a:lnTo>
                  <a:lnTo>
                    <a:pt x="11970922" y="347675"/>
                  </a:lnTo>
                  <a:close/>
                  <a:moveTo>
                    <a:pt x="11930117" y="0"/>
                  </a:moveTo>
                  <a:lnTo>
                    <a:pt x="12035041" y="0"/>
                  </a:lnTo>
                  <a:lnTo>
                    <a:pt x="11870847" y="347675"/>
                  </a:lnTo>
                  <a:lnTo>
                    <a:pt x="11765923" y="347675"/>
                  </a:lnTo>
                  <a:close/>
                  <a:moveTo>
                    <a:pt x="11725116" y="0"/>
                  </a:moveTo>
                  <a:lnTo>
                    <a:pt x="11830040" y="0"/>
                  </a:lnTo>
                  <a:lnTo>
                    <a:pt x="11665846" y="347675"/>
                  </a:lnTo>
                  <a:lnTo>
                    <a:pt x="11560922" y="347675"/>
                  </a:lnTo>
                  <a:close/>
                  <a:moveTo>
                    <a:pt x="11520115" y="0"/>
                  </a:moveTo>
                  <a:lnTo>
                    <a:pt x="11625039" y="0"/>
                  </a:lnTo>
                  <a:lnTo>
                    <a:pt x="11460845" y="347675"/>
                  </a:lnTo>
                  <a:lnTo>
                    <a:pt x="11355921" y="347675"/>
                  </a:lnTo>
                  <a:close/>
                  <a:moveTo>
                    <a:pt x="11315114" y="0"/>
                  </a:moveTo>
                  <a:lnTo>
                    <a:pt x="11420038" y="0"/>
                  </a:lnTo>
                  <a:lnTo>
                    <a:pt x="11255844" y="347675"/>
                  </a:lnTo>
                  <a:lnTo>
                    <a:pt x="11150920" y="347675"/>
                  </a:lnTo>
                  <a:close/>
                  <a:moveTo>
                    <a:pt x="11110113" y="0"/>
                  </a:moveTo>
                  <a:lnTo>
                    <a:pt x="11215037" y="0"/>
                  </a:lnTo>
                  <a:lnTo>
                    <a:pt x="11050843" y="347675"/>
                  </a:lnTo>
                  <a:lnTo>
                    <a:pt x="10945919" y="347675"/>
                  </a:lnTo>
                  <a:close/>
                  <a:moveTo>
                    <a:pt x="10905112" y="0"/>
                  </a:moveTo>
                  <a:lnTo>
                    <a:pt x="11010036" y="0"/>
                  </a:lnTo>
                  <a:lnTo>
                    <a:pt x="10845842" y="347675"/>
                  </a:lnTo>
                  <a:lnTo>
                    <a:pt x="10740918" y="347675"/>
                  </a:lnTo>
                  <a:close/>
                  <a:moveTo>
                    <a:pt x="10700111" y="0"/>
                  </a:moveTo>
                  <a:lnTo>
                    <a:pt x="10805035" y="0"/>
                  </a:lnTo>
                  <a:lnTo>
                    <a:pt x="10640841" y="347675"/>
                  </a:lnTo>
                  <a:lnTo>
                    <a:pt x="10535917" y="347675"/>
                  </a:lnTo>
                  <a:close/>
                  <a:moveTo>
                    <a:pt x="10495110" y="0"/>
                  </a:moveTo>
                  <a:lnTo>
                    <a:pt x="10600034" y="0"/>
                  </a:lnTo>
                  <a:lnTo>
                    <a:pt x="10435840" y="347675"/>
                  </a:lnTo>
                  <a:lnTo>
                    <a:pt x="10330916" y="347675"/>
                  </a:lnTo>
                  <a:close/>
                  <a:moveTo>
                    <a:pt x="10290109" y="0"/>
                  </a:moveTo>
                  <a:lnTo>
                    <a:pt x="10395033" y="0"/>
                  </a:lnTo>
                  <a:lnTo>
                    <a:pt x="10230839" y="347675"/>
                  </a:lnTo>
                  <a:lnTo>
                    <a:pt x="10125915" y="347675"/>
                  </a:lnTo>
                  <a:close/>
                  <a:moveTo>
                    <a:pt x="10085108" y="0"/>
                  </a:moveTo>
                  <a:lnTo>
                    <a:pt x="10190032" y="0"/>
                  </a:lnTo>
                  <a:lnTo>
                    <a:pt x="10025838" y="347675"/>
                  </a:lnTo>
                  <a:lnTo>
                    <a:pt x="9920914" y="347675"/>
                  </a:lnTo>
                  <a:close/>
                  <a:moveTo>
                    <a:pt x="9893895" y="0"/>
                  </a:moveTo>
                  <a:lnTo>
                    <a:pt x="9998819" y="0"/>
                  </a:lnTo>
                  <a:lnTo>
                    <a:pt x="9834625" y="347675"/>
                  </a:lnTo>
                  <a:lnTo>
                    <a:pt x="9729701" y="347675"/>
                  </a:lnTo>
                  <a:close/>
                  <a:moveTo>
                    <a:pt x="9688896" y="0"/>
                  </a:moveTo>
                  <a:lnTo>
                    <a:pt x="9793820" y="0"/>
                  </a:lnTo>
                  <a:lnTo>
                    <a:pt x="9629626" y="347675"/>
                  </a:lnTo>
                  <a:lnTo>
                    <a:pt x="9524702" y="347675"/>
                  </a:lnTo>
                  <a:close/>
                  <a:moveTo>
                    <a:pt x="9483895" y="0"/>
                  </a:moveTo>
                  <a:lnTo>
                    <a:pt x="9588819" y="0"/>
                  </a:lnTo>
                  <a:lnTo>
                    <a:pt x="9424625" y="347675"/>
                  </a:lnTo>
                  <a:lnTo>
                    <a:pt x="9319701" y="347675"/>
                  </a:lnTo>
                  <a:close/>
                  <a:moveTo>
                    <a:pt x="9278894" y="0"/>
                  </a:moveTo>
                  <a:lnTo>
                    <a:pt x="9383818" y="0"/>
                  </a:lnTo>
                  <a:lnTo>
                    <a:pt x="9219624" y="347675"/>
                  </a:lnTo>
                  <a:lnTo>
                    <a:pt x="9114700" y="347675"/>
                  </a:lnTo>
                  <a:close/>
                  <a:moveTo>
                    <a:pt x="9073893" y="0"/>
                  </a:moveTo>
                  <a:lnTo>
                    <a:pt x="9178817" y="0"/>
                  </a:lnTo>
                  <a:lnTo>
                    <a:pt x="9014623" y="347675"/>
                  </a:lnTo>
                  <a:lnTo>
                    <a:pt x="8909699" y="347675"/>
                  </a:lnTo>
                  <a:close/>
                  <a:moveTo>
                    <a:pt x="8868892" y="0"/>
                  </a:moveTo>
                  <a:lnTo>
                    <a:pt x="8973816" y="0"/>
                  </a:lnTo>
                  <a:lnTo>
                    <a:pt x="8809622" y="347675"/>
                  </a:lnTo>
                  <a:lnTo>
                    <a:pt x="8704698" y="347675"/>
                  </a:lnTo>
                  <a:close/>
                  <a:moveTo>
                    <a:pt x="8663891" y="0"/>
                  </a:moveTo>
                  <a:lnTo>
                    <a:pt x="8768815" y="0"/>
                  </a:lnTo>
                  <a:lnTo>
                    <a:pt x="8604621" y="347675"/>
                  </a:lnTo>
                  <a:lnTo>
                    <a:pt x="8499697" y="347675"/>
                  </a:lnTo>
                  <a:close/>
                  <a:moveTo>
                    <a:pt x="8458890" y="0"/>
                  </a:moveTo>
                  <a:lnTo>
                    <a:pt x="8563814" y="0"/>
                  </a:lnTo>
                  <a:lnTo>
                    <a:pt x="8399620" y="347675"/>
                  </a:lnTo>
                  <a:lnTo>
                    <a:pt x="8294696" y="347675"/>
                  </a:lnTo>
                  <a:close/>
                  <a:moveTo>
                    <a:pt x="8253889" y="0"/>
                  </a:moveTo>
                  <a:lnTo>
                    <a:pt x="8358813" y="0"/>
                  </a:lnTo>
                  <a:lnTo>
                    <a:pt x="8194619" y="347675"/>
                  </a:lnTo>
                  <a:lnTo>
                    <a:pt x="8089695" y="347675"/>
                  </a:lnTo>
                  <a:close/>
                  <a:moveTo>
                    <a:pt x="8048888" y="0"/>
                  </a:moveTo>
                  <a:lnTo>
                    <a:pt x="8153812" y="0"/>
                  </a:lnTo>
                  <a:lnTo>
                    <a:pt x="7989618" y="347675"/>
                  </a:lnTo>
                  <a:lnTo>
                    <a:pt x="7884694" y="347675"/>
                  </a:lnTo>
                  <a:close/>
                  <a:moveTo>
                    <a:pt x="7843887" y="0"/>
                  </a:moveTo>
                  <a:lnTo>
                    <a:pt x="7948811" y="0"/>
                  </a:lnTo>
                  <a:lnTo>
                    <a:pt x="7784617" y="347675"/>
                  </a:lnTo>
                  <a:lnTo>
                    <a:pt x="7679693" y="347675"/>
                  </a:lnTo>
                  <a:close/>
                  <a:moveTo>
                    <a:pt x="7652677" y="0"/>
                  </a:moveTo>
                  <a:lnTo>
                    <a:pt x="7757601" y="0"/>
                  </a:lnTo>
                  <a:lnTo>
                    <a:pt x="7593407" y="347675"/>
                  </a:lnTo>
                  <a:lnTo>
                    <a:pt x="7488483" y="347675"/>
                  </a:lnTo>
                  <a:close/>
                  <a:moveTo>
                    <a:pt x="7447678" y="0"/>
                  </a:moveTo>
                  <a:lnTo>
                    <a:pt x="7552602" y="0"/>
                  </a:lnTo>
                  <a:lnTo>
                    <a:pt x="7388408" y="347675"/>
                  </a:lnTo>
                  <a:lnTo>
                    <a:pt x="7283484" y="347675"/>
                  </a:lnTo>
                  <a:close/>
                  <a:moveTo>
                    <a:pt x="7242677" y="0"/>
                  </a:moveTo>
                  <a:lnTo>
                    <a:pt x="7347601" y="0"/>
                  </a:lnTo>
                  <a:lnTo>
                    <a:pt x="7183407" y="347675"/>
                  </a:lnTo>
                  <a:lnTo>
                    <a:pt x="7078483" y="347675"/>
                  </a:lnTo>
                  <a:close/>
                  <a:moveTo>
                    <a:pt x="7037676" y="0"/>
                  </a:moveTo>
                  <a:lnTo>
                    <a:pt x="7142600" y="0"/>
                  </a:lnTo>
                  <a:lnTo>
                    <a:pt x="6978406" y="347675"/>
                  </a:lnTo>
                  <a:lnTo>
                    <a:pt x="6873482" y="347675"/>
                  </a:lnTo>
                  <a:close/>
                  <a:moveTo>
                    <a:pt x="6832675" y="0"/>
                  </a:moveTo>
                  <a:lnTo>
                    <a:pt x="6937599" y="0"/>
                  </a:lnTo>
                  <a:lnTo>
                    <a:pt x="6773405" y="347675"/>
                  </a:lnTo>
                  <a:lnTo>
                    <a:pt x="6668481" y="347675"/>
                  </a:lnTo>
                  <a:close/>
                  <a:moveTo>
                    <a:pt x="6627674" y="0"/>
                  </a:moveTo>
                  <a:lnTo>
                    <a:pt x="6732598" y="0"/>
                  </a:lnTo>
                  <a:lnTo>
                    <a:pt x="6568404" y="347675"/>
                  </a:lnTo>
                  <a:lnTo>
                    <a:pt x="6463480" y="347675"/>
                  </a:lnTo>
                  <a:close/>
                  <a:moveTo>
                    <a:pt x="6422673" y="0"/>
                  </a:moveTo>
                  <a:lnTo>
                    <a:pt x="6527597" y="0"/>
                  </a:lnTo>
                  <a:lnTo>
                    <a:pt x="6363403" y="347675"/>
                  </a:lnTo>
                  <a:lnTo>
                    <a:pt x="6258479" y="347675"/>
                  </a:lnTo>
                  <a:close/>
                  <a:moveTo>
                    <a:pt x="6217672" y="0"/>
                  </a:moveTo>
                  <a:lnTo>
                    <a:pt x="6322596" y="0"/>
                  </a:lnTo>
                  <a:lnTo>
                    <a:pt x="6158402" y="347675"/>
                  </a:lnTo>
                  <a:lnTo>
                    <a:pt x="6053478" y="347675"/>
                  </a:lnTo>
                  <a:close/>
                  <a:moveTo>
                    <a:pt x="6012672" y="0"/>
                  </a:moveTo>
                  <a:lnTo>
                    <a:pt x="6117596" y="0"/>
                  </a:lnTo>
                  <a:lnTo>
                    <a:pt x="5953402" y="347675"/>
                  </a:lnTo>
                  <a:lnTo>
                    <a:pt x="5848478" y="347675"/>
                  </a:lnTo>
                  <a:close/>
                  <a:moveTo>
                    <a:pt x="5807671" y="0"/>
                  </a:moveTo>
                  <a:lnTo>
                    <a:pt x="5912595" y="0"/>
                  </a:lnTo>
                  <a:lnTo>
                    <a:pt x="5748402" y="347675"/>
                  </a:lnTo>
                  <a:lnTo>
                    <a:pt x="5643479" y="347675"/>
                  </a:lnTo>
                  <a:close/>
                  <a:moveTo>
                    <a:pt x="5602671" y="0"/>
                  </a:moveTo>
                  <a:lnTo>
                    <a:pt x="5707595" y="0"/>
                  </a:lnTo>
                  <a:lnTo>
                    <a:pt x="5543402" y="347675"/>
                  </a:lnTo>
                  <a:lnTo>
                    <a:pt x="5438478" y="347675"/>
                  </a:lnTo>
                  <a:close/>
                  <a:moveTo>
                    <a:pt x="5411462" y="0"/>
                  </a:moveTo>
                  <a:lnTo>
                    <a:pt x="5516385" y="0"/>
                  </a:lnTo>
                  <a:lnTo>
                    <a:pt x="5352193" y="347675"/>
                  </a:lnTo>
                  <a:lnTo>
                    <a:pt x="5247268" y="347675"/>
                  </a:lnTo>
                  <a:close/>
                  <a:moveTo>
                    <a:pt x="5206463" y="0"/>
                  </a:moveTo>
                  <a:lnTo>
                    <a:pt x="5311388" y="0"/>
                  </a:lnTo>
                  <a:lnTo>
                    <a:pt x="5147194" y="347675"/>
                  </a:lnTo>
                  <a:lnTo>
                    <a:pt x="5042269" y="347675"/>
                  </a:lnTo>
                  <a:close/>
                  <a:moveTo>
                    <a:pt x="5001460" y="0"/>
                  </a:moveTo>
                  <a:lnTo>
                    <a:pt x="5106386" y="0"/>
                  </a:lnTo>
                  <a:lnTo>
                    <a:pt x="4942191" y="347675"/>
                  </a:lnTo>
                  <a:lnTo>
                    <a:pt x="4837267" y="347675"/>
                  </a:lnTo>
                  <a:close/>
                  <a:moveTo>
                    <a:pt x="4796461" y="0"/>
                  </a:moveTo>
                  <a:lnTo>
                    <a:pt x="4901383" y="0"/>
                  </a:lnTo>
                  <a:lnTo>
                    <a:pt x="4737191" y="347675"/>
                  </a:lnTo>
                  <a:lnTo>
                    <a:pt x="4632266" y="347675"/>
                  </a:lnTo>
                  <a:close/>
                  <a:moveTo>
                    <a:pt x="4591459" y="0"/>
                  </a:moveTo>
                  <a:lnTo>
                    <a:pt x="4696383" y="0"/>
                  </a:lnTo>
                  <a:lnTo>
                    <a:pt x="4532189" y="347675"/>
                  </a:lnTo>
                  <a:lnTo>
                    <a:pt x="4427265" y="347675"/>
                  </a:lnTo>
                  <a:close/>
                  <a:moveTo>
                    <a:pt x="4386457" y="0"/>
                  </a:moveTo>
                  <a:lnTo>
                    <a:pt x="4491381" y="0"/>
                  </a:lnTo>
                  <a:lnTo>
                    <a:pt x="4327188" y="347675"/>
                  </a:lnTo>
                  <a:lnTo>
                    <a:pt x="4222266" y="347675"/>
                  </a:lnTo>
                  <a:close/>
                  <a:moveTo>
                    <a:pt x="4181459" y="0"/>
                  </a:moveTo>
                  <a:lnTo>
                    <a:pt x="4286380" y="0"/>
                  </a:lnTo>
                  <a:lnTo>
                    <a:pt x="4122189" y="347675"/>
                  </a:lnTo>
                  <a:lnTo>
                    <a:pt x="4017265" y="347675"/>
                  </a:lnTo>
                  <a:close/>
                  <a:moveTo>
                    <a:pt x="3976457" y="0"/>
                  </a:moveTo>
                  <a:lnTo>
                    <a:pt x="4081381" y="0"/>
                  </a:lnTo>
                  <a:lnTo>
                    <a:pt x="3917187" y="347675"/>
                  </a:lnTo>
                  <a:lnTo>
                    <a:pt x="3812264" y="347675"/>
                  </a:lnTo>
                  <a:close/>
                  <a:moveTo>
                    <a:pt x="3771456" y="0"/>
                  </a:moveTo>
                  <a:lnTo>
                    <a:pt x="3876380" y="0"/>
                  </a:lnTo>
                  <a:lnTo>
                    <a:pt x="3712187" y="347675"/>
                  </a:lnTo>
                  <a:lnTo>
                    <a:pt x="3607263" y="347675"/>
                  </a:lnTo>
                  <a:close/>
                  <a:moveTo>
                    <a:pt x="3566456" y="0"/>
                  </a:moveTo>
                  <a:lnTo>
                    <a:pt x="3671379" y="0"/>
                  </a:lnTo>
                  <a:lnTo>
                    <a:pt x="3507186" y="347675"/>
                  </a:lnTo>
                  <a:lnTo>
                    <a:pt x="3402262" y="347675"/>
                  </a:lnTo>
                  <a:close/>
                  <a:moveTo>
                    <a:pt x="3361454" y="0"/>
                  </a:moveTo>
                  <a:lnTo>
                    <a:pt x="3466379" y="0"/>
                  </a:lnTo>
                  <a:lnTo>
                    <a:pt x="3302184" y="347675"/>
                  </a:lnTo>
                  <a:lnTo>
                    <a:pt x="3197260" y="347675"/>
                  </a:lnTo>
                  <a:close/>
                  <a:moveTo>
                    <a:pt x="3170244" y="0"/>
                  </a:moveTo>
                  <a:lnTo>
                    <a:pt x="3275168" y="0"/>
                  </a:lnTo>
                  <a:lnTo>
                    <a:pt x="3110974" y="347675"/>
                  </a:lnTo>
                  <a:lnTo>
                    <a:pt x="3006050" y="347675"/>
                  </a:lnTo>
                  <a:close/>
                  <a:moveTo>
                    <a:pt x="2965245" y="0"/>
                  </a:moveTo>
                  <a:lnTo>
                    <a:pt x="3070169" y="0"/>
                  </a:lnTo>
                  <a:lnTo>
                    <a:pt x="2905975" y="347675"/>
                  </a:lnTo>
                  <a:lnTo>
                    <a:pt x="2801051" y="347675"/>
                  </a:lnTo>
                  <a:close/>
                  <a:moveTo>
                    <a:pt x="2760244" y="0"/>
                  </a:moveTo>
                  <a:lnTo>
                    <a:pt x="2865168" y="0"/>
                  </a:lnTo>
                  <a:lnTo>
                    <a:pt x="2700973" y="347675"/>
                  </a:lnTo>
                  <a:lnTo>
                    <a:pt x="2596050" y="347675"/>
                  </a:lnTo>
                  <a:close/>
                  <a:moveTo>
                    <a:pt x="2555242" y="0"/>
                  </a:moveTo>
                  <a:lnTo>
                    <a:pt x="2660166" y="0"/>
                  </a:lnTo>
                  <a:lnTo>
                    <a:pt x="2495973" y="347675"/>
                  </a:lnTo>
                  <a:lnTo>
                    <a:pt x="2391049" y="347675"/>
                  </a:lnTo>
                  <a:close/>
                  <a:moveTo>
                    <a:pt x="2350242" y="0"/>
                  </a:moveTo>
                  <a:lnTo>
                    <a:pt x="2455165" y="0"/>
                  </a:lnTo>
                  <a:lnTo>
                    <a:pt x="2290972" y="347675"/>
                  </a:lnTo>
                  <a:lnTo>
                    <a:pt x="2186048" y="347675"/>
                  </a:lnTo>
                  <a:close/>
                  <a:moveTo>
                    <a:pt x="2145240" y="0"/>
                  </a:moveTo>
                  <a:lnTo>
                    <a:pt x="2250164" y="0"/>
                  </a:lnTo>
                  <a:lnTo>
                    <a:pt x="2085970" y="347675"/>
                  </a:lnTo>
                  <a:lnTo>
                    <a:pt x="1981046" y="347675"/>
                  </a:lnTo>
                  <a:close/>
                  <a:moveTo>
                    <a:pt x="1940238" y="0"/>
                  </a:moveTo>
                  <a:lnTo>
                    <a:pt x="2045162" y="0"/>
                  </a:lnTo>
                  <a:lnTo>
                    <a:pt x="1880969" y="347675"/>
                  </a:lnTo>
                  <a:lnTo>
                    <a:pt x="1776044" y="347675"/>
                  </a:lnTo>
                  <a:close/>
                  <a:moveTo>
                    <a:pt x="1735237" y="0"/>
                  </a:moveTo>
                  <a:lnTo>
                    <a:pt x="1840161" y="0"/>
                  </a:lnTo>
                  <a:lnTo>
                    <a:pt x="1675967" y="347675"/>
                  </a:lnTo>
                  <a:lnTo>
                    <a:pt x="1571043" y="347675"/>
                  </a:lnTo>
                  <a:close/>
                  <a:moveTo>
                    <a:pt x="1530236" y="0"/>
                  </a:moveTo>
                  <a:lnTo>
                    <a:pt x="1635160" y="0"/>
                  </a:lnTo>
                  <a:lnTo>
                    <a:pt x="1470966" y="347675"/>
                  </a:lnTo>
                  <a:lnTo>
                    <a:pt x="1366042" y="347675"/>
                  </a:lnTo>
                  <a:close/>
                  <a:moveTo>
                    <a:pt x="1325235" y="0"/>
                  </a:moveTo>
                  <a:lnTo>
                    <a:pt x="1430159" y="0"/>
                  </a:lnTo>
                  <a:lnTo>
                    <a:pt x="1265965" y="347675"/>
                  </a:lnTo>
                  <a:lnTo>
                    <a:pt x="1161041" y="347675"/>
                  </a:lnTo>
                  <a:close/>
                  <a:moveTo>
                    <a:pt x="1120234" y="0"/>
                  </a:moveTo>
                  <a:lnTo>
                    <a:pt x="1225158" y="0"/>
                  </a:lnTo>
                  <a:lnTo>
                    <a:pt x="1060964" y="347675"/>
                  </a:lnTo>
                  <a:lnTo>
                    <a:pt x="956040" y="347675"/>
                  </a:lnTo>
                  <a:close/>
                  <a:moveTo>
                    <a:pt x="929024" y="0"/>
                  </a:moveTo>
                  <a:lnTo>
                    <a:pt x="1033948" y="0"/>
                  </a:lnTo>
                  <a:lnTo>
                    <a:pt x="869754" y="347675"/>
                  </a:lnTo>
                  <a:lnTo>
                    <a:pt x="764830" y="347675"/>
                  </a:lnTo>
                  <a:close/>
                  <a:moveTo>
                    <a:pt x="737813" y="0"/>
                  </a:moveTo>
                  <a:lnTo>
                    <a:pt x="842738" y="0"/>
                  </a:lnTo>
                  <a:lnTo>
                    <a:pt x="678544" y="347675"/>
                  </a:lnTo>
                  <a:lnTo>
                    <a:pt x="573620" y="347675"/>
                  </a:lnTo>
                  <a:close/>
                  <a:moveTo>
                    <a:pt x="546603" y="0"/>
                  </a:moveTo>
                  <a:lnTo>
                    <a:pt x="651527" y="0"/>
                  </a:lnTo>
                  <a:lnTo>
                    <a:pt x="487333" y="347675"/>
                  </a:lnTo>
                  <a:lnTo>
                    <a:pt x="382409" y="347675"/>
                  </a:lnTo>
                  <a:close/>
                  <a:moveTo>
                    <a:pt x="355393" y="0"/>
                  </a:moveTo>
                  <a:lnTo>
                    <a:pt x="460317" y="0"/>
                  </a:lnTo>
                  <a:lnTo>
                    <a:pt x="296123" y="347675"/>
                  </a:lnTo>
                  <a:lnTo>
                    <a:pt x="191199" y="347675"/>
                  </a:lnTo>
                  <a:close/>
                  <a:moveTo>
                    <a:pt x="164194" y="0"/>
                  </a:moveTo>
                  <a:lnTo>
                    <a:pt x="269118" y="0"/>
                  </a:lnTo>
                  <a:lnTo>
                    <a:pt x="104924" y="347675"/>
                  </a:lnTo>
                  <a:lnTo>
                    <a:pt x="0" y="347675"/>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Oval 10">
            <a:extLst>
              <a:ext uri="{FF2B5EF4-FFF2-40B4-BE49-F238E27FC236}">
                <a16:creationId xmlns:a16="http://schemas.microsoft.com/office/drawing/2014/main" id="{EC16ACC1-A22B-48FF-BACF-3270AAB952DB}"/>
              </a:ext>
            </a:extLst>
          </p:cNvPr>
          <p:cNvSpPr/>
          <p:nvPr/>
        </p:nvSpPr>
        <p:spPr>
          <a:xfrm>
            <a:off x="3834063" y="2837516"/>
            <a:ext cx="256673" cy="25667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 name="Oval 154">
            <a:extLst>
              <a:ext uri="{FF2B5EF4-FFF2-40B4-BE49-F238E27FC236}">
                <a16:creationId xmlns:a16="http://schemas.microsoft.com/office/drawing/2014/main" id="{BDC972DC-D3E9-4C37-8D02-C8676844CE31}"/>
              </a:ext>
            </a:extLst>
          </p:cNvPr>
          <p:cNvSpPr/>
          <p:nvPr/>
        </p:nvSpPr>
        <p:spPr>
          <a:xfrm>
            <a:off x="8101266" y="2842056"/>
            <a:ext cx="256673" cy="25667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19C0589-0803-4B21-946F-B53086A820B7}"/>
              </a:ext>
            </a:extLst>
          </p:cNvPr>
          <p:cNvGrpSpPr/>
          <p:nvPr/>
        </p:nvGrpSpPr>
        <p:grpSpPr>
          <a:xfrm>
            <a:off x="5556137" y="3911600"/>
            <a:ext cx="1062944" cy="1119097"/>
            <a:chOff x="9271661" y="927087"/>
            <a:chExt cx="1690381" cy="1717565"/>
          </a:xfrm>
          <a:solidFill>
            <a:schemeClr val="bg1"/>
          </a:solidFill>
        </p:grpSpPr>
        <p:sp>
          <p:nvSpPr>
            <p:cNvPr id="156" name="Freeform: Shape 155">
              <a:extLst>
                <a:ext uri="{FF2B5EF4-FFF2-40B4-BE49-F238E27FC236}">
                  <a16:creationId xmlns:a16="http://schemas.microsoft.com/office/drawing/2014/main" id="{9C94B01A-D249-4CD2-969F-EE234E61CB41}"/>
                </a:ext>
              </a:extLst>
            </p:cNvPr>
            <p:cNvSpPr/>
            <p:nvPr/>
          </p:nvSpPr>
          <p:spPr>
            <a:xfrm rot="2411044">
              <a:off x="9825722" y="927087"/>
              <a:ext cx="487932" cy="1717565"/>
            </a:xfrm>
            <a:custGeom>
              <a:avLst/>
              <a:gdLst>
                <a:gd name="connsiteX0" fmla="*/ 398295 w 480600"/>
                <a:gd name="connsiteY0" fmla="*/ 1046026 h 1345680"/>
                <a:gd name="connsiteX1" fmla="*/ 348313 w 480600"/>
                <a:gd name="connsiteY1" fmla="*/ 1015268 h 1345680"/>
                <a:gd name="connsiteX2" fmla="*/ 329088 w 480600"/>
                <a:gd name="connsiteY2" fmla="*/ 334738 h 1345680"/>
                <a:gd name="connsiteX3" fmla="*/ 379071 w 480600"/>
                <a:gd name="connsiteY3" fmla="*/ 303980 h 1345680"/>
                <a:gd name="connsiteX4" fmla="*/ 440588 w 480600"/>
                <a:gd name="connsiteY4" fmla="*/ 167489 h 1345680"/>
                <a:gd name="connsiteX5" fmla="*/ 430976 w 480600"/>
                <a:gd name="connsiteY5" fmla="*/ 109817 h 1345680"/>
                <a:gd name="connsiteX6" fmla="*/ 334856 w 480600"/>
                <a:gd name="connsiteY6" fmla="*/ 29076 h 1345680"/>
                <a:gd name="connsiteX7" fmla="*/ 309864 w 480600"/>
                <a:gd name="connsiteY7" fmla="*/ 54068 h 1345680"/>
                <a:gd name="connsiteX8" fmla="*/ 309864 w 480600"/>
                <a:gd name="connsiteY8" fmla="*/ 173256 h 1345680"/>
                <a:gd name="connsiteX9" fmla="*/ 271416 w 480600"/>
                <a:gd name="connsiteY9" fmla="*/ 211704 h 1345680"/>
                <a:gd name="connsiteX10" fmla="*/ 219512 w 480600"/>
                <a:gd name="connsiteY10" fmla="*/ 211704 h 1345680"/>
                <a:gd name="connsiteX11" fmla="*/ 181064 w 480600"/>
                <a:gd name="connsiteY11" fmla="*/ 173256 h 1345680"/>
                <a:gd name="connsiteX12" fmla="*/ 181064 w 480600"/>
                <a:gd name="connsiteY12" fmla="*/ 55990 h 1345680"/>
                <a:gd name="connsiteX13" fmla="*/ 156072 w 480600"/>
                <a:gd name="connsiteY13" fmla="*/ 30999 h 1345680"/>
                <a:gd name="connsiteX14" fmla="*/ 59952 w 480600"/>
                <a:gd name="connsiteY14" fmla="*/ 111740 h 1345680"/>
                <a:gd name="connsiteX15" fmla="*/ 50340 w 480600"/>
                <a:gd name="connsiteY15" fmla="*/ 169412 h 1345680"/>
                <a:gd name="connsiteX16" fmla="*/ 111857 w 480600"/>
                <a:gd name="connsiteY16" fmla="*/ 305902 h 1345680"/>
                <a:gd name="connsiteX17" fmla="*/ 161840 w 480600"/>
                <a:gd name="connsiteY17" fmla="*/ 336660 h 1345680"/>
                <a:gd name="connsiteX18" fmla="*/ 142616 w 480600"/>
                <a:gd name="connsiteY18" fmla="*/ 1017190 h 1345680"/>
                <a:gd name="connsiteX19" fmla="*/ 92633 w 480600"/>
                <a:gd name="connsiteY19" fmla="*/ 1047949 h 1345680"/>
                <a:gd name="connsiteX20" fmla="*/ 31116 w 480600"/>
                <a:gd name="connsiteY20" fmla="*/ 1184439 h 1345680"/>
                <a:gd name="connsiteX21" fmla="*/ 40728 w 480600"/>
                <a:gd name="connsiteY21" fmla="*/ 1242111 h 1345680"/>
                <a:gd name="connsiteX22" fmla="*/ 136848 w 480600"/>
                <a:gd name="connsiteY22" fmla="*/ 1322852 h 1345680"/>
                <a:gd name="connsiteX23" fmla="*/ 161840 w 480600"/>
                <a:gd name="connsiteY23" fmla="*/ 1297861 h 1345680"/>
                <a:gd name="connsiteX24" fmla="*/ 161840 w 480600"/>
                <a:gd name="connsiteY24" fmla="*/ 1178672 h 1345680"/>
                <a:gd name="connsiteX25" fmla="*/ 200288 w 480600"/>
                <a:gd name="connsiteY25" fmla="*/ 1140224 h 1345680"/>
                <a:gd name="connsiteX26" fmla="*/ 290640 w 480600"/>
                <a:gd name="connsiteY26" fmla="*/ 1140224 h 1345680"/>
                <a:gd name="connsiteX27" fmla="*/ 329088 w 480600"/>
                <a:gd name="connsiteY27" fmla="*/ 1178672 h 1345680"/>
                <a:gd name="connsiteX28" fmla="*/ 329088 w 480600"/>
                <a:gd name="connsiteY28" fmla="*/ 1297861 h 1345680"/>
                <a:gd name="connsiteX29" fmla="*/ 354080 w 480600"/>
                <a:gd name="connsiteY29" fmla="*/ 1322852 h 1345680"/>
                <a:gd name="connsiteX30" fmla="*/ 450200 w 480600"/>
                <a:gd name="connsiteY30" fmla="*/ 1242111 h 1345680"/>
                <a:gd name="connsiteX31" fmla="*/ 459812 w 480600"/>
                <a:gd name="connsiteY31" fmla="*/ 1184439 h 1345680"/>
                <a:gd name="connsiteX32" fmla="*/ 398295 w 480600"/>
                <a:gd name="connsiteY32" fmla="*/ 1046026 h 134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480600" h="1345680">
                  <a:moveTo>
                    <a:pt x="398295" y="1046026"/>
                  </a:moveTo>
                  <a:lnTo>
                    <a:pt x="348313" y="1015268"/>
                  </a:lnTo>
                  <a:lnTo>
                    <a:pt x="329088" y="334738"/>
                  </a:lnTo>
                  <a:lnTo>
                    <a:pt x="379071" y="303980"/>
                  </a:lnTo>
                  <a:cubicBezTo>
                    <a:pt x="425209" y="275144"/>
                    <a:pt x="450200" y="221316"/>
                    <a:pt x="440588" y="167489"/>
                  </a:cubicBezTo>
                  <a:lnTo>
                    <a:pt x="430976" y="109817"/>
                  </a:lnTo>
                  <a:cubicBezTo>
                    <a:pt x="423286" y="63680"/>
                    <a:pt x="382916" y="29076"/>
                    <a:pt x="334856" y="29076"/>
                  </a:cubicBezTo>
                  <a:cubicBezTo>
                    <a:pt x="321399" y="29076"/>
                    <a:pt x="309864" y="40611"/>
                    <a:pt x="309864" y="54068"/>
                  </a:cubicBezTo>
                  <a:lnTo>
                    <a:pt x="309864" y="173256"/>
                  </a:lnTo>
                  <a:cubicBezTo>
                    <a:pt x="309864" y="194403"/>
                    <a:pt x="292563" y="211704"/>
                    <a:pt x="271416" y="211704"/>
                  </a:cubicBezTo>
                  <a:lnTo>
                    <a:pt x="219512" y="211704"/>
                  </a:lnTo>
                  <a:cubicBezTo>
                    <a:pt x="198365" y="211704"/>
                    <a:pt x="181064" y="194403"/>
                    <a:pt x="181064" y="173256"/>
                  </a:cubicBezTo>
                  <a:lnTo>
                    <a:pt x="181064" y="55990"/>
                  </a:lnTo>
                  <a:cubicBezTo>
                    <a:pt x="181064" y="42533"/>
                    <a:pt x="169529" y="30999"/>
                    <a:pt x="156072" y="30999"/>
                  </a:cubicBezTo>
                  <a:cubicBezTo>
                    <a:pt x="108012" y="30999"/>
                    <a:pt x="67642" y="65602"/>
                    <a:pt x="59952" y="111740"/>
                  </a:cubicBezTo>
                  <a:lnTo>
                    <a:pt x="50340" y="169412"/>
                  </a:lnTo>
                  <a:cubicBezTo>
                    <a:pt x="40728" y="223239"/>
                    <a:pt x="65720" y="277066"/>
                    <a:pt x="111857" y="305902"/>
                  </a:cubicBezTo>
                  <a:lnTo>
                    <a:pt x="161840" y="336660"/>
                  </a:lnTo>
                  <a:lnTo>
                    <a:pt x="142616" y="1017190"/>
                  </a:lnTo>
                  <a:lnTo>
                    <a:pt x="92633" y="1047949"/>
                  </a:lnTo>
                  <a:cubicBezTo>
                    <a:pt x="46496" y="1076785"/>
                    <a:pt x="21504" y="1130612"/>
                    <a:pt x="31116" y="1184439"/>
                  </a:cubicBezTo>
                  <a:lnTo>
                    <a:pt x="40728" y="1242111"/>
                  </a:lnTo>
                  <a:cubicBezTo>
                    <a:pt x="48418" y="1288249"/>
                    <a:pt x="88788" y="1322852"/>
                    <a:pt x="136848" y="1322852"/>
                  </a:cubicBezTo>
                  <a:cubicBezTo>
                    <a:pt x="150305" y="1322852"/>
                    <a:pt x="161840" y="1311317"/>
                    <a:pt x="161840" y="1297861"/>
                  </a:cubicBezTo>
                  <a:lnTo>
                    <a:pt x="161840" y="1178672"/>
                  </a:lnTo>
                  <a:cubicBezTo>
                    <a:pt x="161840" y="1157525"/>
                    <a:pt x="179141" y="1140224"/>
                    <a:pt x="200288" y="1140224"/>
                  </a:cubicBezTo>
                  <a:lnTo>
                    <a:pt x="290640" y="1140224"/>
                  </a:lnTo>
                  <a:cubicBezTo>
                    <a:pt x="311787" y="1140224"/>
                    <a:pt x="329088" y="1157525"/>
                    <a:pt x="329088" y="1178672"/>
                  </a:cubicBezTo>
                  <a:lnTo>
                    <a:pt x="329088" y="1297861"/>
                  </a:lnTo>
                  <a:cubicBezTo>
                    <a:pt x="329088" y="1311317"/>
                    <a:pt x="340623" y="1322852"/>
                    <a:pt x="354080" y="1322852"/>
                  </a:cubicBezTo>
                  <a:cubicBezTo>
                    <a:pt x="402140" y="1322852"/>
                    <a:pt x="442510" y="1288249"/>
                    <a:pt x="450200" y="1242111"/>
                  </a:cubicBezTo>
                  <a:lnTo>
                    <a:pt x="459812" y="1184439"/>
                  </a:lnTo>
                  <a:cubicBezTo>
                    <a:pt x="469424" y="1128689"/>
                    <a:pt x="446355" y="1074862"/>
                    <a:pt x="398295" y="1046026"/>
                  </a:cubicBezTo>
                  <a:close/>
                </a:path>
              </a:pathLst>
            </a:custGeom>
            <a:grpFill/>
            <a:ln w="19209"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F843E5C4-49C1-449B-B6A0-27CA193314F2}"/>
                </a:ext>
              </a:extLst>
            </p:cNvPr>
            <p:cNvSpPr/>
            <p:nvPr/>
          </p:nvSpPr>
          <p:spPr>
            <a:xfrm rot="18712925">
              <a:off x="9675227" y="1020217"/>
              <a:ext cx="883249" cy="1690381"/>
            </a:xfrm>
            <a:custGeom>
              <a:avLst/>
              <a:gdLst>
                <a:gd name="connsiteX0" fmla="*/ 335181 w 883249"/>
                <a:gd name="connsiteY0" fmla="*/ 0 h 1563687"/>
                <a:gd name="connsiteX1" fmla="*/ 631293 w 883249"/>
                <a:gd name="connsiteY1" fmla="*/ 0 h 1563687"/>
                <a:gd name="connsiteX2" fmla="*/ 665062 w 883249"/>
                <a:gd name="connsiteY2" fmla="*/ 49352 h 1563687"/>
                <a:gd name="connsiteX3" fmla="*/ 717011 w 883249"/>
                <a:gd name="connsiteY3" fmla="*/ 49352 h 1563687"/>
                <a:gd name="connsiteX4" fmla="*/ 750778 w 883249"/>
                <a:gd name="connsiteY4" fmla="*/ 0 h 1563687"/>
                <a:gd name="connsiteX5" fmla="*/ 844287 w 883249"/>
                <a:gd name="connsiteY5" fmla="*/ 0 h 1563687"/>
                <a:gd name="connsiteX6" fmla="*/ 883249 w 883249"/>
                <a:gd name="connsiteY6" fmla="*/ 111692 h 1563687"/>
                <a:gd name="connsiteX7" fmla="*/ 844287 w 883249"/>
                <a:gd name="connsiteY7" fmla="*/ 223384 h 1563687"/>
                <a:gd name="connsiteX8" fmla="*/ 750778 w 883249"/>
                <a:gd name="connsiteY8" fmla="*/ 223384 h 1563687"/>
                <a:gd name="connsiteX9" fmla="*/ 750777 w 883249"/>
                <a:gd name="connsiteY9" fmla="*/ 223384 h 1563687"/>
                <a:gd name="connsiteX10" fmla="*/ 748180 w 883249"/>
                <a:gd name="connsiteY10" fmla="*/ 223384 h 1563687"/>
                <a:gd name="connsiteX11" fmla="*/ 714413 w 883249"/>
                <a:gd name="connsiteY11" fmla="*/ 174032 h 1563687"/>
                <a:gd name="connsiteX12" fmla="*/ 665062 w 883249"/>
                <a:gd name="connsiteY12" fmla="*/ 174032 h 1563687"/>
                <a:gd name="connsiteX13" fmla="*/ 659785 w 883249"/>
                <a:gd name="connsiteY13" fmla="*/ 200372 h 1563687"/>
                <a:gd name="connsiteX14" fmla="*/ 631293 w 883249"/>
                <a:gd name="connsiteY14" fmla="*/ 223384 h 1563687"/>
                <a:gd name="connsiteX15" fmla="*/ 532589 w 883249"/>
                <a:gd name="connsiteY15" fmla="*/ 223384 h 1563687"/>
                <a:gd name="connsiteX16" fmla="*/ 532589 w 883249"/>
                <a:gd name="connsiteY16" fmla="*/ 737686 h 1563687"/>
                <a:gd name="connsiteX17" fmla="*/ 529992 w 883249"/>
                <a:gd name="connsiteY17" fmla="*/ 737686 h 1563687"/>
                <a:gd name="connsiteX18" fmla="*/ 529992 w 883249"/>
                <a:gd name="connsiteY18" fmla="*/ 748076 h 1563687"/>
                <a:gd name="connsiteX19" fmla="*/ 558564 w 883249"/>
                <a:gd name="connsiteY19" fmla="*/ 781843 h 1563687"/>
                <a:gd name="connsiteX20" fmla="*/ 581942 w 883249"/>
                <a:gd name="connsiteY20" fmla="*/ 1355888 h 1563687"/>
                <a:gd name="connsiteX21" fmla="*/ 537784 w 883249"/>
                <a:gd name="connsiteY21" fmla="*/ 1501346 h 1563687"/>
                <a:gd name="connsiteX22" fmla="*/ 467652 w 883249"/>
                <a:gd name="connsiteY22" fmla="*/ 1563687 h 1563687"/>
                <a:gd name="connsiteX23" fmla="*/ 397520 w 883249"/>
                <a:gd name="connsiteY23" fmla="*/ 1501346 h 1563687"/>
                <a:gd name="connsiteX24" fmla="*/ 353363 w 883249"/>
                <a:gd name="connsiteY24" fmla="*/ 1355888 h 1563687"/>
                <a:gd name="connsiteX25" fmla="*/ 376740 w 883249"/>
                <a:gd name="connsiteY25" fmla="*/ 781843 h 1563687"/>
                <a:gd name="connsiteX26" fmla="*/ 405313 w 883249"/>
                <a:gd name="connsiteY26" fmla="*/ 748076 h 1563687"/>
                <a:gd name="connsiteX27" fmla="*/ 405313 w 883249"/>
                <a:gd name="connsiteY27" fmla="*/ 225982 h 1563687"/>
                <a:gd name="connsiteX28" fmla="*/ 332583 w 883249"/>
                <a:gd name="connsiteY28" fmla="*/ 225982 h 1563687"/>
                <a:gd name="connsiteX29" fmla="*/ 327389 w 883249"/>
                <a:gd name="connsiteY29" fmla="*/ 223384 h 1563687"/>
                <a:gd name="connsiteX30" fmla="*/ 114395 w 883249"/>
                <a:gd name="connsiteY30" fmla="*/ 238969 h 1563687"/>
                <a:gd name="connsiteX31" fmla="*/ 41665 w 883249"/>
                <a:gd name="connsiteY31" fmla="*/ 277932 h 1563687"/>
                <a:gd name="connsiteX32" fmla="*/ 28678 w 883249"/>
                <a:gd name="connsiteY32" fmla="*/ 280529 h 1563687"/>
                <a:gd name="connsiteX33" fmla="*/ 2703 w 883249"/>
                <a:gd name="connsiteY33" fmla="*/ 262346 h 1563687"/>
                <a:gd name="connsiteX34" fmla="*/ 430 w 883249"/>
                <a:gd name="connsiteY34" fmla="*/ 245788 h 1563687"/>
                <a:gd name="connsiteX35" fmla="*/ 711 w 883249"/>
                <a:gd name="connsiteY35" fmla="*/ 245238 h 1563687"/>
                <a:gd name="connsiteX36" fmla="*/ 430 w 883249"/>
                <a:gd name="connsiteY36" fmla="*/ 243190 h 1563687"/>
                <a:gd name="connsiteX37" fmla="*/ 7897 w 883249"/>
                <a:gd name="connsiteY37" fmla="*/ 228579 h 1563687"/>
                <a:gd name="connsiteX38" fmla="*/ 54653 w 883249"/>
                <a:gd name="connsiteY38" fmla="*/ 176630 h 1563687"/>
                <a:gd name="connsiteX39" fmla="*/ 335181 w 883249"/>
                <a:gd name="connsiteY39" fmla="*/ 0 h 1563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83249" h="1563687">
                  <a:moveTo>
                    <a:pt x="335181" y="0"/>
                  </a:moveTo>
                  <a:lnTo>
                    <a:pt x="631293" y="0"/>
                  </a:lnTo>
                  <a:cubicBezTo>
                    <a:pt x="646879" y="0"/>
                    <a:pt x="659866" y="5195"/>
                    <a:pt x="665062" y="49352"/>
                  </a:cubicBezTo>
                  <a:lnTo>
                    <a:pt x="717011" y="49352"/>
                  </a:lnTo>
                  <a:cubicBezTo>
                    <a:pt x="722205" y="5195"/>
                    <a:pt x="735193" y="0"/>
                    <a:pt x="750778" y="0"/>
                  </a:cubicBezTo>
                  <a:lnTo>
                    <a:pt x="844287" y="0"/>
                  </a:lnTo>
                  <a:cubicBezTo>
                    <a:pt x="865067" y="0"/>
                    <a:pt x="883249" y="36365"/>
                    <a:pt x="883249" y="111692"/>
                  </a:cubicBezTo>
                  <a:cubicBezTo>
                    <a:pt x="883249" y="187019"/>
                    <a:pt x="865067" y="223384"/>
                    <a:pt x="844287" y="223384"/>
                  </a:cubicBezTo>
                  <a:lnTo>
                    <a:pt x="750778" y="223384"/>
                  </a:lnTo>
                  <a:lnTo>
                    <a:pt x="750777" y="223384"/>
                  </a:lnTo>
                  <a:lnTo>
                    <a:pt x="748180" y="223384"/>
                  </a:lnTo>
                  <a:cubicBezTo>
                    <a:pt x="732596" y="223384"/>
                    <a:pt x="719608" y="218190"/>
                    <a:pt x="714413" y="174032"/>
                  </a:cubicBezTo>
                  <a:lnTo>
                    <a:pt x="665062" y="174032"/>
                  </a:lnTo>
                  <a:lnTo>
                    <a:pt x="659785" y="200372"/>
                  </a:lnTo>
                  <a:cubicBezTo>
                    <a:pt x="653210" y="220462"/>
                    <a:pt x="642982" y="223384"/>
                    <a:pt x="631293" y="223384"/>
                  </a:cubicBezTo>
                  <a:lnTo>
                    <a:pt x="532589" y="223384"/>
                  </a:lnTo>
                  <a:lnTo>
                    <a:pt x="532589" y="737686"/>
                  </a:lnTo>
                  <a:lnTo>
                    <a:pt x="529992" y="737686"/>
                  </a:lnTo>
                  <a:lnTo>
                    <a:pt x="529992" y="748076"/>
                  </a:lnTo>
                  <a:cubicBezTo>
                    <a:pt x="545576" y="750674"/>
                    <a:pt x="555967" y="763662"/>
                    <a:pt x="558564" y="781843"/>
                  </a:cubicBezTo>
                  <a:lnTo>
                    <a:pt x="581942" y="1355888"/>
                  </a:lnTo>
                  <a:cubicBezTo>
                    <a:pt x="584539" y="1410434"/>
                    <a:pt x="568954" y="1462384"/>
                    <a:pt x="537784" y="1501346"/>
                  </a:cubicBezTo>
                  <a:cubicBezTo>
                    <a:pt x="506614" y="1540309"/>
                    <a:pt x="514406" y="1563687"/>
                    <a:pt x="467652" y="1563687"/>
                  </a:cubicBezTo>
                  <a:cubicBezTo>
                    <a:pt x="420898" y="1563687"/>
                    <a:pt x="428690" y="1540309"/>
                    <a:pt x="397520" y="1501346"/>
                  </a:cubicBezTo>
                  <a:cubicBezTo>
                    <a:pt x="363753" y="1462384"/>
                    <a:pt x="348168" y="1407837"/>
                    <a:pt x="353363" y="1355888"/>
                  </a:cubicBezTo>
                  <a:lnTo>
                    <a:pt x="376740" y="781843"/>
                  </a:lnTo>
                  <a:cubicBezTo>
                    <a:pt x="376740" y="763662"/>
                    <a:pt x="389727" y="750674"/>
                    <a:pt x="405313" y="748076"/>
                  </a:cubicBezTo>
                  <a:lnTo>
                    <a:pt x="405313" y="225982"/>
                  </a:lnTo>
                  <a:lnTo>
                    <a:pt x="332583" y="225982"/>
                  </a:lnTo>
                  <a:lnTo>
                    <a:pt x="327389" y="223384"/>
                  </a:lnTo>
                  <a:cubicBezTo>
                    <a:pt x="241671" y="189617"/>
                    <a:pt x="197514" y="197409"/>
                    <a:pt x="114395" y="238969"/>
                  </a:cubicBezTo>
                  <a:lnTo>
                    <a:pt x="41665" y="277932"/>
                  </a:lnTo>
                  <a:cubicBezTo>
                    <a:pt x="39067" y="280529"/>
                    <a:pt x="33872" y="280529"/>
                    <a:pt x="28678" y="280529"/>
                  </a:cubicBezTo>
                  <a:cubicBezTo>
                    <a:pt x="18288" y="280529"/>
                    <a:pt x="7897" y="272737"/>
                    <a:pt x="2703" y="262346"/>
                  </a:cubicBezTo>
                  <a:cubicBezTo>
                    <a:pt x="106" y="257151"/>
                    <a:pt x="-544" y="251307"/>
                    <a:pt x="430" y="245788"/>
                  </a:cubicBezTo>
                  <a:lnTo>
                    <a:pt x="711" y="245238"/>
                  </a:lnTo>
                  <a:lnTo>
                    <a:pt x="430" y="243190"/>
                  </a:lnTo>
                  <a:cubicBezTo>
                    <a:pt x="1404" y="237670"/>
                    <a:pt x="4001" y="232475"/>
                    <a:pt x="7897" y="228579"/>
                  </a:cubicBezTo>
                  <a:lnTo>
                    <a:pt x="54653" y="176630"/>
                  </a:lnTo>
                  <a:cubicBezTo>
                    <a:pt x="145565" y="75327"/>
                    <a:pt x="207904" y="49352"/>
                    <a:pt x="335181" y="0"/>
                  </a:cubicBezTo>
                  <a:close/>
                </a:path>
              </a:pathLst>
            </a:custGeom>
            <a:grpFill/>
            <a:ln w="19209" cap="flat">
              <a:noFill/>
              <a:prstDash val="solid"/>
              <a:miter/>
            </a:ln>
          </p:spPr>
          <p:txBody>
            <a:bodyPr rtlCol="0" anchor="ctr"/>
            <a:lstStyle/>
            <a:p>
              <a:endParaRPr lang="en-US"/>
            </a:p>
          </p:txBody>
        </p:sp>
      </p:grpSp>
      <p:grpSp>
        <p:nvGrpSpPr>
          <p:cNvPr id="207" name="Group 206">
            <a:extLst>
              <a:ext uri="{FF2B5EF4-FFF2-40B4-BE49-F238E27FC236}">
                <a16:creationId xmlns:a16="http://schemas.microsoft.com/office/drawing/2014/main" id="{201748BF-1257-4CF4-8700-879A3130C45B}"/>
              </a:ext>
            </a:extLst>
          </p:cNvPr>
          <p:cNvGrpSpPr/>
          <p:nvPr/>
        </p:nvGrpSpPr>
        <p:grpSpPr>
          <a:xfrm>
            <a:off x="1090963" y="6424158"/>
            <a:ext cx="569844" cy="274717"/>
            <a:chOff x="2633799" y="5558352"/>
            <a:chExt cx="1343686" cy="647780"/>
          </a:xfrm>
          <a:solidFill>
            <a:schemeClr val="accent6"/>
          </a:solidFill>
        </p:grpSpPr>
        <p:sp>
          <p:nvSpPr>
            <p:cNvPr id="208" name="Rectangle 129">
              <a:extLst>
                <a:ext uri="{FF2B5EF4-FFF2-40B4-BE49-F238E27FC236}">
                  <a16:creationId xmlns:a16="http://schemas.microsoft.com/office/drawing/2014/main" id="{FCEFB22B-DE97-4828-9207-6EC4D3F3AAD8}"/>
                </a:ext>
              </a:extLst>
            </p:cNvPr>
            <p:cNvSpPr>
              <a:spLocks noChangeArrowheads="1"/>
            </p:cNvSpPr>
            <p:nvPr/>
          </p:nvSpPr>
          <p:spPr bwMode="auto">
            <a:xfrm>
              <a:off x="2633799" y="5910921"/>
              <a:ext cx="644269" cy="29521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9" name="Rectangle 129">
              <a:extLst>
                <a:ext uri="{FF2B5EF4-FFF2-40B4-BE49-F238E27FC236}">
                  <a16:creationId xmlns:a16="http://schemas.microsoft.com/office/drawing/2014/main" id="{4872C328-D2A7-4786-A7DD-BA0EB89D0BB9}"/>
                </a:ext>
              </a:extLst>
            </p:cNvPr>
            <p:cNvSpPr>
              <a:spLocks noChangeArrowheads="1"/>
            </p:cNvSpPr>
            <p:nvPr/>
          </p:nvSpPr>
          <p:spPr bwMode="auto">
            <a:xfrm>
              <a:off x="3330944" y="5910921"/>
              <a:ext cx="644269" cy="29521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0" name="Rectangle 129">
              <a:extLst>
                <a:ext uri="{FF2B5EF4-FFF2-40B4-BE49-F238E27FC236}">
                  <a16:creationId xmlns:a16="http://schemas.microsoft.com/office/drawing/2014/main" id="{7FDDE72A-1796-4C88-B460-D1533009A2D8}"/>
                </a:ext>
              </a:extLst>
            </p:cNvPr>
            <p:cNvSpPr>
              <a:spLocks noChangeArrowheads="1"/>
            </p:cNvSpPr>
            <p:nvPr/>
          </p:nvSpPr>
          <p:spPr bwMode="auto">
            <a:xfrm>
              <a:off x="2636071" y="5558352"/>
              <a:ext cx="644269" cy="29521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1" name="Rectangle 129">
              <a:extLst>
                <a:ext uri="{FF2B5EF4-FFF2-40B4-BE49-F238E27FC236}">
                  <a16:creationId xmlns:a16="http://schemas.microsoft.com/office/drawing/2014/main" id="{0E910020-B8A6-478E-A7A8-0A2E246F2C77}"/>
                </a:ext>
              </a:extLst>
            </p:cNvPr>
            <p:cNvSpPr>
              <a:spLocks noChangeArrowheads="1"/>
            </p:cNvSpPr>
            <p:nvPr/>
          </p:nvSpPr>
          <p:spPr bwMode="auto">
            <a:xfrm>
              <a:off x="3333216" y="5558352"/>
              <a:ext cx="644269" cy="29521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212" name="Group 211">
            <a:extLst>
              <a:ext uri="{FF2B5EF4-FFF2-40B4-BE49-F238E27FC236}">
                <a16:creationId xmlns:a16="http://schemas.microsoft.com/office/drawing/2014/main" id="{3DD55919-9F02-45EA-8F4C-729A51F50631}"/>
              </a:ext>
            </a:extLst>
          </p:cNvPr>
          <p:cNvGrpSpPr/>
          <p:nvPr/>
        </p:nvGrpSpPr>
        <p:grpSpPr>
          <a:xfrm>
            <a:off x="1705970" y="6423443"/>
            <a:ext cx="568880" cy="274717"/>
            <a:chOff x="2633799" y="5558352"/>
            <a:chExt cx="1341414" cy="647780"/>
          </a:xfrm>
          <a:solidFill>
            <a:schemeClr val="accent6"/>
          </a:solidFill>
        </p:grpSpPr>
        <p:sp>
          <p:nvSpPr>
            <p:cNvPr id="213" name="Rectangle 129">
              <a:extLst>
                <a:ext uri="{FF2B5EF4-FFF2-40B4-BE49-F238E27FC236}">
                  <a16:creationId xmlns:a16="http://schemas.microsoft.com/office/drawing/2014/main" id="{FAF3C75F-ECFC-45D9-9D35-899FC7EF190E}"/>
                </a:ext>
              </a:extLst>
            </p:cNvPr>
            <p:cNvSpPr>
              <a:spLocks noChangeArrowheads="1"/>
            </p:cNvSpPr>
            <p:nvPr/>
          </p:nvSpPr>
          <p:spPr bwMode="auto">
            <a:xfrm>
              <a:off x="2633799" y="5910921"/>
              <a:ext cx="644269" cy="29521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4" name="Rectangle 129">
              <a:extLst>
                <a:ext uri="{FF2B5EF4-FFF2-40B4-BE49-F238E27FC236}">
                  <a16:creationId xmlns:a16="http://schemas.microsoft.com/office/drawing/2014/main" id="{A5B358F7-A6DF-4234-941D-40C5C4721476}"/>
                </a:ext>
              </a:extLst>
            </p:cNvPr>
            <p:cNvSpPr>
              <a:spLocks noChangeArrowheads="1"/>
            </p:cNvSpPr>
            <p:nvPr/>
          </p:nvSpPr>
          <p:spPr bwMode="auto">
            <a:xfrm>
              <a:off x="3330944" y="5910921"/>
              <a:ext cx="644269" cy="29521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5" name="Rectangle 129">
              <a:extLst>
                <a:ext uri="{FF2B5EF4-FFF2-40B4-BE49-F238E27FC236}">
                  <a16:creationId xmlns:a16="http://schemas.microsoft.com/office/drawing/2014/main" id="{6BA38982-A80F-4404-8AF9-742E68A83678}"/>
                </a:ext>
              </a:extLst>
            </p:cNvPr>
            <p:cNvSpPr>
              <a:spLocks noChangeArrowheads="1"/>
            </p:cNvSpPr>
            <p:nvPr/>
          </p:nvSpPr>
          <p:spPr bwMode="auto">
            <a:xfrm>
              <a:off x="2636071" y="5558352"/>
              <a:ext cx="644269" cy="29521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157" name="Group 156">
            <a:extLst>
              <a:ext uri="{FF2B5EF4-FFF2-40B4-BE49-F238E27FC236}">
                <a16:creationId xmlns:a16="http://schemas.microsoft.com/office/drawing/2014/main" id="{62FEDD5F-ED12-0F4A-8889-4EB7D957D4C3}"/>
              </a:ext>
            </a:extLst>
          </p:cNvPr>
          <p:cNvGrpSpPr/>
          <p:nvPr/>
        </p:nvGrpSpPr>
        <p:grpSpPr>
          <a:xfrm rot="5400000">
            <a:off x="-52889" y="763213"/>
            <a:ext cx="896209" cy="236561"/>
            <a:chOff x="6096000" y="4187585"/>
            <a:chExt cx="896209" cy="236561"/>
          </a:xfrm>
          <a:solidFill>
            <a:srgbClr val="F27900"/>
          </a:solidFill>
        </p:grpSpPr>
        <p:sp>
          <p:nvSpPr>
            <p:cNvPr id="158" name="Oval 157">
              <a:extLst>
                <a:ext uri="{FF2B5EF4-FFF2-40B4-BE49-F238E27FC236}">
                  <a16:creationId xmlns:a16="http://schemas.microsoft.com/office/drawing/2014/main" id="{F8E51C9B-0618-B94D-BD30-DF9F2D9672B4}"/>
                </a:ext>
              </a:extLst>
            </p:cNvPr>
            <p:cNvSpPr/>
            <p:nvPr/>
          </p:nvSpPr>
          <p:spPr>
            <a:xfrm>
              <a:off x="6096000" y="4187585"/>
              <a:ext cx="236561" cy="236561"/>
            </a:xfrm>
            <a:prstGeom prst="ellipse">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9" name="Oval 158">
              <a:extLst>
                <a:ext uri="{FF2B5EF4-FFF2-40B4-BE49-F238E27FC236}">
                  <a16:creationId xmlns:a16="http://schemas.microsoft.com/office/drawing/2014/main" id="{77FD7EB1-EDEE-CD44-9138-44E3A888A41C}"/>
                </a:ext>
              </a:extLst>
            </p:cNvPr>
            <p:cNvSpPr/>
            <p:nvPr/>
          </p:nvSpPr>
          <p:spPr>
            <a:xfrm>
              <a:off x="6425824" y="4187585"/>
              <a:ext cx="236561" cy="236561"/>
            </a:xfrm>
            <a:prstGeom prst="ellipse">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61" name="Oval 160">
              <a:extLst>
                <a:ext uri="{FF2B5EF4-FFF2-40B4-BE49-F238E27FC236}">
                  <a16:creationId xmlns:a16="http://schemas.microsoft.com/office/drawing/2014/main" id="{1A68B1D7-30C9-AB4A-BDE0-D2B64188C390}"/>
                </a:ext>
              </a:extLst>
            </p:cNvPr>
            <p:cNvSpPr/>
            <p:nvPr/>
          </p:nvSpPr>
          <p:spPr>
            <a:xfrm>
              <a:off x="6755648" y="4187585"/>
              <a:ext cx="236561" cy="236561"/>
            </a:xfrm>
            <a:prstGeom prst="ellipse">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182" name="TextBox 181">
            <a:extLst>
              <a:ext uri="{FF2B5EF4-FFF2-40B4-BE49-F238E27FC236}">
                <a16:creationId xmlns:a16="http://schemas.microsoft.com/office/drawing/2014/main" id="{A31E1723-D3F6-2B4B-A1D4-B73BBCBF3F32}"/>
              </a:ext>
            </a:extLst>
          </p:cNvPr>
          <p:cNvSpPr txBox="1"/>
          <p:nvPr/>
        </p:nvSpPr>
        <p:spPr>
          <a:xfrm>
            <a:off x="2820322" y="1941166"/>
            <a:ext cx="7753350" cy="2677656"/>
          </a:xfrm>
          <a:prstGeom prst="rect">
            <a:avLst/>
          </a:prstGeom>
          <a:noFill/>
          <a:ln>
            <a:noFill/>
          </a:ln>
        </p:spPr>
        <p:txBody>
          <a:bodyPr wrap="square" rtlCol="0">
            <a:spAutoFit/>
          </a:bodyPr>
          <a:lstStyle/>
          <a:p>
            <a:pPr algn="just"/>
            <a:r>
              <a:rPr lang="en-GB" sz="2400" dirty="0"/>
              <a:t>Investigate the underreporting of accidents within SME's operating in the repair and maintenance sector in South Wales. The research also endeavoured to test using the "Proof of Concept" whether technology could contribute to the advancement of accident reporting within SME's in the repair and maintenance sector in South Wales.</a:t>
            </a:r>
          </a:p>
        </p:txBody>
      </p:sp>
      <p:sp>
        <p:nvSpPr>
          <p:cNvPr id="183" name="TextBox 182">
            <a:extLst>
              <a:ext uri="{FF2B5EF4-FFF2-40B4-BE49-F238E27FC236}">
                <a16:creationId xmlns:a16="http://schemas.microsoft.com/office/drawing/2014/main" id="{B24BBD59-4F02-534A-83C8-39D9FB6BEDD3}"/>
              </a:ext>
            </a:extLst>
          </p:cNvPr>
          <p:cNvSpPr txBox="1"/>
          <p:nvPr/>
        </p:nvSpPr>
        <p:spPr>
          <a:xfrm>
            <a:off x="276935" y="155445"/>
            <a:ext cx="6191673" cy="1015663"/>
          </a:xfrm>
          <a:prstGeom prst="rect">
            <a:avLst/>
          </a:prstGeom>
          <a:noFill/>
        </p:spPr>
        <p:txBody>
          <a:bodyPr wrap="square" rtlCol="0" anchor="ctr">
            <a:spAutoFit/>
          </a:bodyPr>
          <a:lstStyle/>
          <a:p>
            <a:pPr algn="ctr"/>
            <a:r>
              <a:rPr lang="en-US" altLang="ko-KR" sz="5400" dirty="0">
                <a:cs typeface="Arial" pitchFamily="34" charset="0"/>
              </a:rPr>
              <a:t>Research</a:t>
            </a:r>
            <a:r>
              <a:rPr lang="en-US" altLang="ko-KR" sz="6000" dirty="0">
                <a:solidFill>
                  <a:schemeClr val="accent1"/>
                </a:solidFill>
                <a:cs typeface="Arial" pitchFamily="34" charset="0"/>
              </a:rPr>
              <a:t> </a:t>
            </a:r>
            <a:r>
              <a:rPr lang="en-US" altLang="ko-KR" sz="6000" dirty="0">
                <a:solidFill>
                  <a:srgbClr val="F27900"/>
                </a:solidFill>
                <a:cs typeface="Arial" pitchFamily="34" charset="0"/>
              </a:rPr>
              <a:t>Aim</a:t>
            </a:r>
            <a:endParaRPr lang="ko-KR" altLang="en-US" sz="6000" dirty="0">
              <a:solidFill>
                <a:srgbClr val="F27900"/>
              </a:solidFill>
              <a:cs typeface="Arial" pitchFamily="34" charset="0"/>
            </a:endParaRPr>
          </a:p>
        </p:txBody>
      </p:sp>
      <p:grpSp>
        <p:nvGrpSpPr>
          <p:cNvPr id="184" name="Group 183">
            <a:extLst>
              <a:ext uri="{FF2B5EF4-FFF2-40B4-BE49-F238E27FC236}">
                <a16:creationId xmlns:a16="http://schemas.microsoft.com/office/drawing/2014/main" id="{DB489E74-F821-1442-B8C1-075D3D1D6333}"/>
              </a:ext>
            </a:extLst>
          </p:cNvPr>
          <p:cNvGrpSpPr/>
          <p:nvPr/>
        </p:nvGrpSpPr>
        <p:grpSpPr>
          <a:xfrm>
            <a:off x="6248892" y="4898058"/>
            <a:ext cx="896209" cy="236561"/>
            <a:chOff x="6096000" y="4187585"/>
            <a:chExt cx="896209" cy="236561"/>
          </a:xfrm>
          <a:solidFill>
            <a:srgbClr val="F27900"/>
          </a:solidFill>
        </p:grpSpPr>
        <p:sp>
          <p:nvSpPr>
            <p:cNvPr id="185" name="Oval 184">
              <a:extLst>
                <a:ext uri="{FF2B5EF4-FFF2-40B4-BE49-F238E27FC236}">
                  <a16:creationId xmlns:a16="http://schemas.microsoft.com/office/drawing/2014/main" id="{BACB1C3D-822D-8A4C-A9F1-298FAF8D5FFE}"/>
                </a:ext>
              </a:extLst>
            </p:cNvPr>
            <p:cNvSpPr/>
            <p:nvPr/>
          </p:nvSpPr>
          <p:spPr>
            <a:xfrm>
              <a:off x="6096000" y="4187585"/>
              <a:ext cx="236561" cy="236561"/>
            </a:xfrm>
            <a:prstGeom prst="ellipse">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6" name="Oval 185">
              <a:extLst>
                <a:ext uri="{FF2B5EF4-FFF2-40B4-BE49-F238E27FC236}">
                  <a16:creationId xmlns:a16="http://schemas.microsoft.com/office/drawing/2014/main" id="{47483BDA-8FF3-2841-88BD-0EBAEF74822D}"/>
                </a:ext>
              </a:extLst>
            </p:cNvPr>
            <p:cNvSpPr/>
            <p:nvPr/>
          </p:nvSpPr>
          <p:spPr>
            <a:xfrm>
              <a:off x="6425824" y="4187585"/>
              <a:ext cx="236561" cy="236561"/>
            </a:xfrm>
            <a:prstGeom prst="ellipse">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87" name="Oval 186">
              <a:extLst>
                <a:ext uri="{FF2B5EF4-FFF2-40B4-BE49-F238E27FC236}">
                  <a16:creationId xmlns:a16="http://schemas.microsoft.com/office/drawing/2014/main" id="{A2A2061A-8C41-E047-A79B-24222393FDA6}"/>
                </a:ext>
              </a:extLst>
            </p:cNvPr>
            <p:cNvSpPr/>
            <p:nvPr/>
          </p:nvSpPr>
          <p:spPr>
            <a:xfrm>
              <a:off x="6755648" y="4187585"/>
              <a:ext cx="236561" cy="236561"/>
            </a:xfrm>
            <a:prstGeom prst="ellipse">
              <a:avLst/>
            </a:prstGeom>
            <a:gr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162" name="TextBox 161">
            <a:extLst>
              <a:ext uri="{FF2B5EF4-FFF2-40B4-BE49-F238E27FC236}">
                <a16:creationId xmlns:a16="http://schemas.microsoft.com/office/drawing/2014/main" id="{75FB869B-59E5-7442-96E1-3B93FF1993F1}"/>
              </a:ext>
            </a:extLst>
          </p:cNvPr>
          <p:cNvSpPr txBox="1"/>
          <p:nvPr/>
        </p:nvSpPr>
        <p:spPr>
          <a:xfrm>
            <a:off x="11277965" y="340110"/>
            <a:ext cx="645093" cy="646331"/>
          </a:xfrm>
          <a:prstGeom prst="rect">
            <a:avLst/>
          </a:prstGeom>
          <a:noFill/>
        </p:spPr>
        <p:txBody>
          <a:bodyPr wrap="square" rtlCol="0">
            <a:spAutoFit/>
          </a:bodyPr>
          <a:lstStyle/>
          <a:p>
            <a:pPr algn="ctr"/>
            <a:r>
              <a:rPr lang="en-US" sz="3600" dirty="0">
                <a:solidFill>
                  <a:srgbClr val="F27900"/>
                </a:solidFill>
              </a:rPr>
              <a:t>4</a:t>
            </a:r>
          </a:p>
        </p:txBody>
      </p:sp>
    </p:spTree>
    <p:extLst>
      <p:ext uri="{BB962C8B-B14F-4D97-AF65-F5344CB8AC3E}">
        <p14:creationId xmlns:p14="http://schemas.microsoft.com/office/powerpoint/2010/main" val="3100546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1AE3FB-4EB9-4FE6-8E65-B5FAA422F121}"/>
              </a:ext>
            </a:extLst>
          </p:cNvPr>
          <p:cNvSpPr>
            <a:spLocks noGrp="1"/>
          </p:cNvSpPr>
          <p:nvPr>
            <p:ph type="body" sz="quarter" idx="10"/>
          </p:nvPr>
        </p:nvSpPr>
        <p:spPr/>
        <p:txBody>
          <a:bodyPr/>
          <a:lstStyle/>
          <a:p>
            <a:r>
              <a:rPr lang="en-US"/>
              <a:t>Research </a:t>
            </a:r>
            <a:r>
              <a:rPr lang="en-US">
                <a:solidFill>
                  <a:schemeClr val="accent1"/>
                </a:solidFill>
              </a:rPr>
              <a:t>Objectives</a:t>
            </a:r>
            <a:endParaRPr lang="en-US" dirty="0">
              <a:solidFill>
                <a:schemeClr val="accent1"/>
              </a:solidFill>
            </a:endParaRPr>
          </a:p>
        </p:txBody>
      </p:sp>
      <p:grpSp>
        <p:nvGrpSpPr>
          <p:cNvPr id="42" name="Group 41">
            <a:extLst>
              <a:ext uri="{FF2B5EF4-FFF2-40B4-BE49-F238E27FC236}">
                <a16:creationId xmlns:a16="http://schemas.microsoft.com/office/drawing/2014/main" id="{3A3FB15C-7704-9646-8A26-0ADB16FD8B93}"/>
              </a:ext>
            </a:extLst>
          </p:cNvPr>
          <p:cNvGrpSpPr/>
          <p:nvPr/>
        </p:nvGrpSpPr>
        <p:grpSpPr>
          <a:xfrm rot="2722666">
            <a:off x="10292369" y="2411950"/>
            <a:ext cx="319064" cy="523390"/>
            <a:chOff x="7997054" y="1606357"/>
            <a:chExt cx="796901" cy="1307232"/>
          </a:xfrm>
          <a:solidFill>
            <a:srgbClr val="F27900"/>
          </a:solidFill>
        </p:grpSpPr>
        <p:sp>
          <p:nvSpPr>
            <p:cNvPr id="43" name="Freeform: Shape 14">
              <a:extLst>
                <a:ext uri="{FF2B5EF4-FFF2-40B4-BE49-F238E27FC236}">
                  <a16:creationId xmlns:a16="http://schemas.microsoft.com/office/drawing/2014/main" id="{EB0E28B6-A727-A64F-ADAD-FF50CE411BB0}"/>
                </a:ext>
              </a:extLst>
            </p:cNvPr>
            <p:cNvSpPr/>
            <p:nvPr/>
          </p:nvSpPr>
          <p:spPr>
            <a:xfrm>
              <a:off x="8198011" y="1606357"/>
              <a:ext cx="595944" cy="1307232"/>
            </a:xfrm>
            <a:custGeom>
              <a:avLst/>
              <a:gdLst>
                <a:gd name="connsiteX0" fmla="*/ 100198 w 595944"/>
                <a:gd name="connsiteY0" fmla="*/ 29076 h 1307232"/>
                <a:gd name="connsiteX1" fmla="*/ 148258 w 595944"/>
                <a:gd name="connsiteY1" fmla="*/ 540435 h 1307232"/>
                <a:gd name="connsiteX2" fmla="*/ 423161 w 595944"/>
                <a:gd name="connsiteY2" fmla="*/ 1178672 h 1307232"/>
                <a:gd name="connsiteX3" fmla="*/ 523126 w 595944"/>
                <a:gd name="connsiteY3" fmla="*/ 1278637 h 1307232"/>
                <a:gd name="connsiteX4" fmla="*/ 575031 w 595944"/>
                <a:gd name="connsiteY4" fmla="*/ 1145991 h 1307232"/>
                <a:gd name="connsiteX5" fmla="*/ 303972 w 595944"/>
                <a:gd name="connsiteY5" fmla="*/ 513521 h 1307232"/>
                <a:gd name="connsiteX6" fmla="*/ 169404 w 595944"/>
                <a:gd name="connsiteY6" fmla="*/ 267454 h 1307232"/>
                <a:gd name="connsiteX7" fmla="*/ 100198 w 595944"/>
                <a:gd name="connsiteY7" fmla="*/ 29076 h 130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5944" h="1307232">
                  <a:moveTo>
                    <a:pt x="100198" y="29076"/>
                  </a:moveTo>
                  <a:cubicBezTo>
                    <a:pt x="100198" y="29076"/>
                    <a:pt x="-88197" y="236696"/>
                    <a:pt x="148258" y="540435"/>
                  </a:cubicBezTo>
                  <a:cubicBezTo>
                    <a:pt x="384713" y="842252"/>
                    <a:pt x="398170" y="1046026"/>
                    <a:pt x="423161" y="1178672"/>
                  </a:cubicBezTo>
                  <a:cubicBezTo>
                    <a:pt x="446230" y="1311317"/>
                    <a:pt x="523126" y="1278637"/>
                    <a:pt x="523126" y="1278637"/>
                  </a:cubicBezTo>
                  <a:cubicBezTo>
                    <a:pt x="523126" y="1278637"/>
                    <a:pt x="584643" y="1255568"/>
                    <a:pt x="575031" y="1145991"/>
                  </a:cubicBezTo>
                  <a:cubicBezTo>
                    <a:pt x="565419" y="1036414"/>
                    <a:pt x="500057" y="805726"/>
                    <a:pt x="303972" y="513521"/>
                  </a:cubicBezTo>
                  <a:cubicBezTo>
                    <a:pt x="303972" y="513521"/>
                    <a:pt x="350110" y="303980"/>
                    <a:pt x="169404" y="267454"/>
                  </a:cubicBezTo>
                  <a:lnTo>
                    <a:pt x="100198" y="29076"/>
                  </a:lnTo>
                  <a:close/>
                </a:path>
              </a:pathLst>
            </a:custGeom>
            <a:grpFill/>
            <a:ln w="19209" cap="flat">
              <a:solidFill>
                <a:schemeClr val="accent1">
                  <a:shade val="50000"/>
                </a:schemeClr>
              </a:solidFill>
              <a:prstDash val="solid"/>
              <a:miter/>
            </a:ln>
          </p:spPr>
          <p:txBody>
            <a:bodyPr rtlCol="0" anchor="ctr"/>
            <a:lstStyle/>
            <a:p>
              <a:endParaRPr lang="en-US"/>
            </a:p>
          </p:txBody>
        </p:sp>
        <p:sp>
          <p:nvSpPr>
            <p:cNvPr id="47" name="Freeform: Shape 15">
              <a:extLst>
                <a:ext uri="{FF2B5EF4-FFF2-40B4-BE49-F238E27FC236}">
                  <a16:creationId xmlns:a16="http://schemas.microsoft.com/office/drawing/2014/main" id="{09217E08-CA2F-BD44-997B-69810E245D6F}"/>
                </a:ext>
              </a:extLst>
            </p:cNvPr>
            <p:cNvSpPr/>
            <p:nvPr/>
          </p:nvSpPr>
          <p:spPr>
            <a:xfrm>
              <a:off x="7997054" y="1606357"/>
              <a:ext cx="595944" cy="1307232"/>
            </a:xfrm>
            <a:custGeom>
              <a:avLst/>
              <a:gdLst>
                <a:gd name="connsiteX0" fmla="*/ 504929 w 595944"/>
                <a:gd name="connsiteY0" fmla="*/ 29076 h 1307232"/>
                <a:gd name="connsiteX1" fmla="*/ 456869 w 595944"/>
                <a:gd name="connsiteY1" fmla="*/ 540435 h 1307232"/>
                <a:gd name="connsiteX2" fmla="*/ 181966 w 595944"/>
                <a:gd name="connsiteY2" fmla="*/ 1178672 h 1307232"/>
                <a:gd name="connsiteX3" fmla="*/ 82001 w 595944"/>
                <a:gd name="connsiteY3" fmla="*/ 1278637 h 1307232"/>
                <a:gd name="connsiteX4" fmla="*/ 30096 w 595944"/>
                <a:gd name="connsiteY4" fmla="*/ 1145991 h 1307232"/>
                <a:gd name="connsiteX5" fmla="*/ 301154 w 595944"/>
                <a:gd name="connsiteY5" fmla="*/ 513521 h 1307232"/>
                <a:gd name="connsiteX6" fmla="*/ 435722 w 595944"/>
                <a:gd name="connsiteY6" fmla="*/ 267454 h 1307232"/>
                <a:gd name="connsiteX7" fmla="*/ 504929 w 595944"/>
                <a:gd name="connsiteY7" fmla="*/ 29076 h 130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5944" h="1307232">
                  <a:moveTo>
                    <a:pt x="504929" y="29076"/>
                  </a:moveTo>
                  <a:cubicBezTo>
                    <a:pt x="504929" y="29076"/>
                    <a:pt x="693324" y="236696"/>
                    <a:pt x="456869" y="540435"/>
                  </a:cubicBezTo>
                  <a:cubicBezTo>
                    <a:pt x="220414" y="842252"/>
                    <a:pt x="206957" y="1046026"/>
                    <a:pt x="181966" y="1178672"/>
                  </a:cubicBezTo>
                  <a:cubicBezTo>
                    <a:pt x="158897" y="1311317"/>
                    <a:pt x="82001" y="1278637"/>
                    <a:pt x="82001" y="1278637"/>
                  </a:cubicBezTo>
                  <a:cubicBezTo>
                    <a:pt x="82001" y="1278637"/>
                    <a:pt x="20484" y="1255568"/>
                    <a:pt x="30096" y="1145991"/>
                  </a:cubicBezTo>
                  <a:cubicBezTo>
                    <a:pt x="39708" y="1036414"/>
                    <a:pt x="105070" y="805726"/>
                    <a:pt x="301154" y="513521"/>
                  </a:cubicBezTo>
                  <a:cubicBezTo>
                    <a:pt x="301154" y="513521"/>
                    <a:pt x="255017" y="303980"/>
                    <a:pt x="435722" y="267454"/>
                  </a:cubicBezTo>
                  <a:lnTo>
                    <a:pt x="504929" y="29076"/>
                  </a:lnTo>
                  <a:close/>
                </a:path>
              </a:pathLst>
            </a:custGeom>
            <a:grpFill/>
            <a:ln w="19209" cap="flat">
              <a:solidFill>
                <a:schemeClr val="accent1">
                  <a:shade val="50000"/>
                </a:schemeClr>
              </a:solidFill>
              <a:prstDash val="solid"/>
              <a:miter/>
            </a:ln>
          </p:spPr>
          <p:txBody>
            <a:bodyPr rtlCol="0" anchor="ctr"/>
            <a:lstStyle/>
            <a:p>
              <a:endParaRPr lang="en-US"/>
            </a:p>
          </p:txBody>
        </p:sp>
        <p:sp>
          <p:nvSpPr>
            <p:cNvPr id="48" name="Freeform: Shape 16">
              <a:extLst>
                <a:ext uri="{FF2B5EF4-FFF2-40B4-BE49-F238E27FC236}">
                  <a16:creationId xmlns:a16="http://schemas.microsoft.com/office/drawing/2014/main" id="{D0416804-92D3-E043-96B4-B681B31D934C}"/>
                </a:ext>
              </a:extLst>
            </p:cNvPr>
            <p:cNvSpPr/>
            <p:nvPr/>
          </p:nvSpPr>
          <p:spPr>
            <a:xfrm>
              <a:off x="8324882" y="1938932"/>
              <a:ext cx="134568" cy="134568"/>
            </a:xfrm>
            <a:custGeom>
              <a:avLst/>
              <a:gdLst>
                <a:gd name="connsiteX0" fmla="*/ 121352 w 134568"/>
                <a:gd name="connsiteY0" fmla="*/ 75214 h 134568"/>
                <a:gd name="connsiteX1" fmla="*/ 75214 w 134568"/>
                <a:gd name="connsiteY1" fmla="*/ 121352 h 134568"/>
                <a:gd name="connsiteX2" fmla="*/ 29077 w 134568"/>
                <a:gd name="connsiteY2" fmla="*/ 75214 h 134568"/>
                <a:gd name="connsiteX3" fmla="*/ 75214 w 134568"/>
                <a:gd name="connsiteY3" fmla="*/ 29076 h 134568"/>
                <a:gd name="connsiteX4" fmla="*/ 121352 w 134568"/>
                <a:gd name="connsiteY4" fmla="*/ 75214 h 1345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68" h="134568">
                  <a:moveTo>
                    <a:pt x="121352" y="75214"/>
                  </a:moveTo>
                  <a:cubicBezTo>
                    <a:pt x="121352" y="100695"/>
                    <a:pt x="100695" y="121352"/>
                    <a:pt x="75214" y="121352"/>
                  </a:cubicBezTo>
                  <a:cubicBezTo>
                    <a:pt x="49733" y="121352"/>
                    <a:pt x="29077" y="100695"/>
                    <a:pt x="29077" y="75214"/>
                  </a:cubicBezTo>
                  <a:cubicBezTo>
                    <a:pt x="29077" y="49733"/>
                    <a:pt x="49733" y="29076"/>
                    <a:pt x="75214" y="29076"/>
                  </a:cubicBezTo>
                  <a:cubicBezTo>
                    <a:pt x="100695" y="29076"/>
                    <a:pt x="121352" y="49733"/>
                    <a:pt x="121352" y="75214"/>
                  </a:cubicBezTo>
                  <a:close/>
                </a:path>
              </a:pathLst>
            </a:custGeom>
            <a:grpFill/>
            <a:ln w="19209" cap="flat">
              <a:solidFill>
                <a:schemeClr val="accent1">
                  <a:shade val="50000"/>
                </a:schemeClr>
              </a:solidFill>
              <a:prstDash val="solid"/>
              <a:miter/>
            </a:ln>
          </p:spPr>
          <p:txBody>
            <a:bodyPr rtlCol="0" anchor="ctr"/>
            <a:lstStyle/>
            <a:p>
              <a:endParaRPr lang="en-US"/>
            </a:p>
          </p:txBody>
        </p:sp>
        <p:sp>
          <p:nvSpPr>
            <p:cNvPr id="49" name="Freeform: Shape 17">
              <a:extLst>
                <a:ext uri="{FF2B5EF4-FFF2-40B4-BE49-F238E27FC236}">
                  <a16:creationId xmlns:a16="http://schemas.microsoft.com/office/drawing/2014/main" id="{6E6D78C1-DAC0-E843-8AB9-769B11B136D5}"/>
                </a:ext>
              </a:extLst>
            </p:cNvPr>
            <p:cNvSpPr/>
            <p:nvPr/>
          </p:nvSpPr>
          <p:spPr>
            <a:xfrm>
              <a:off x="8013970" y="2257330"/>
              <a:ext cx="288360" cy="634392"/>
            </a:xfrm>
            <a:custGeom>
              <a:avLst/>
              <a:gdLst>
                <a:gd name="connsiteX0" fmla="*/ 193887 w 288360"/>
                <a:gd name="connsiteY0" fmla="*/ 14418 h 634392"/>
                <a:gd name="connsiteX1" fmla="*/ 15103 w 288360"/>
                <a:gd name="connsiteY1" fmla="*/ 496940 h 634392"/>
                <a:gd name="connsiteX2" fmla="*/ 67008 w 288360"/>
                <a:gd name="connsiteY2" fmla="*/ 629586 h 634392"/>
                <a:gd name="connsiteX3" fmla="*/ 166972 w 288360"/>
                <a:gd name="connsiteY3" fmla="*/ 529621 h 634392"/>
                <a:gd name="connsiteX4" fmla="*/ 282316 w 288360"/>
                <a:gd name="connsiteY4" fmla="*/ 135529 h 634392"/>
                <a:gd name="connsiteX5" fmla="*/ 193887 w 288360"/>
                <a:gd name="connsiteY5" fmla="*/ 14418 h 634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8360" h="634392">
                  <a:moveTo>
                    <a:pt x="193887" y="14418"/>
                  </a:moveTo>
                  <a:cubicBezTo>
                    <a:pt x="72775" y="214348"/>
                    <a:pt x="20870" y="416200"/>
                    <a:pt x="15103" y="496940"/>
                  </a:cubicBezTo>
                  <a:cubicBezTo>
                    <a:pt x="7413" y="606517"/>
                    <a:pt x="67008" y="629586"/>
                    <a:pt x="67008" y="629586"/>
                  </a:cubicBezTo>
                  <a:cubicBezTo>
                    <a:pt x="67008" y="629586"/>
                    <a:pt x="141981" y="662267"/>
                    <a:pt x="166972" y="529621"/>
                  </a:cubicBezTo>
                  <a:cubicBezTo>
                    <a:pt x="184275" y="437346"/>
                    <a:pt x="195808" y="308545"/>
                    <a:pt x="282316" y="135529"/>
                  </a:cubicBezTo>
                  <a:lnTo>
                    <a:pt x="193887" y="14418"/>
                  </a:lnTo>
                  <a:close/>
                </a:path>
              </a:pathLst>
            </a:custGeom>
            <a:grpFill/>
            <a:ln w="9525" cap="flat">
              <a:solidFill>
                <a:schemeClr val="accent1">
                  <a:shade val="50000"/>
                </a:schemeClr>
              </a:solidFill>
              <a:prstDash val="solid"/>
              <a:miter/>
            </a:ln>
          </p:spPr>
          <p:txBody>
            <a:bodyPr rtlCol="0" anchor="ctr"/>
            <a:lstStyle/>
            <a:p>
              <a:endParaRPr lang="en-US"/>
            </a:p>
          </p:txBody>
        </p:sp>
        <p:sp>
          <p:nvSpPr>
            <p:cNvPr id="50" name="Freeform: Shape 18">
              <a:extLst>
                <a:ext uri="{FF2B5EF4-FFF2-40B4-BE49-F238E27FC236}">
                  <a16:creationId xmlns:a16="http://schemas.microsoft.com/office/drawing/2014/main" id="{F0EED37A-1F69-864D-A67F-E2DA4A84EEB5}"/>
                </a:ext>
              </a:extLst>
            </p:cNvPr>
            <p:cNvSpPr/>
            <p:nvPr/>
          </p:nvSpPr>
          <p:spPr>
            <a:xfrm>
              <a:off x="8489488" y="2284243"/>
              <a:ext cx="288360" cy="615168"/>
            </a:xfrm>
            <a:custGeom>
              <a:avLst/>
              <a:gdLst>
                <a:gd name="connsiteX0" fmla="*/ 122073 w 288360"/>
                <a:gd name="connsiteY0" fmla="*/ 14418 h 615168"/>
                <a:gd name="connsiteX1" fmla="*/ 14418 w 288360"/>
                <a:gd name="connsiteY1" fmla="*/ 108616 h 615168"/>
                <a:gd name="connsiteX2" fmla="*/ 129762 w 288360"/>
                <a:gd name="connsiteY2" fmla="*/ 502708 h 615168"/>
                <a:gd name="connsiteX3" fmla="*/ 229727 w 288360"/>
                <a:gd name="connsiteY3" fmla="*/ 602673 h 615168"/>
                <a:gd name="connsiteX4" fmla="*/ 281632 w 288360"/>
                <a:gd name="connsiteY4" fmla="*/ 470027 h 615168"/>
                <a:gd name="connsiteX5" fmla="*/ 122073 w 288360"/>
                <a:gd name="connsiteY5" fmla="*/ 14418 h 615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8360" h="615168">
                  <a:moveTo>
                    <a:pt x="122073" y="14418"/>
                  </a:moveTo>
                  <a:lnTo>
                    <a:pt x="14418" y="108616"/>
                  </a:lnTo>
                  <a:cubicBezTo>
                    <a:pt x="100926" y="281632"/>
                    <a:pt x="114382" y="408510"/>
                    <a:pt x="129762" y="502708"/>
                  </a:cubicBezTo>
                  <a:cubicBezTo>
                    <a:pt x="152830" y="635353"/>
                    <a:pt x="229727" y="602673"/>
                    <a:pt x="229727" y="602673"/>
                  </a:cubicBezTo>
                  <a:cubicBezTo>
                    <a:pt x="229727" y="602673"/>
                    <a:pt x="289321" y="579604"/>
                    <a:pt x="281632" y="470027"/>
                  </a:cubicBezTo>
                  <a:cubicBezTo>
                    <a:pt x="275865" y="360450"/>
                    <a:pt x="214348" y="179744"/>
                    <a:pt x="122073" y="14418"/>
                  </a:cubicBezTo>
                  <a:close/>
                </a:path>
              </a:pathLst>
            </a:custGeom>
            <a:grpFill/>
            <a:ln w="9525" cap="flat">
              <a:solidFill>
                <a:schemeClr val="accent1">
                  <a:shade val="50000"/>
                </a:schemeClr>
              </a:solidFill>
              <a:prstDash val="solid"/>
              <a:miter/>
            </a:ln>
          </p:spPr>
          <p:txBody>
            <a:bodyPr rtlCol="0" anchor="ctr"/>
            <a:lstStyle/>
            <a:p>
              <a:endParaRPr lang="en-US"/>
            </a:p>
          </p:txBody>
        </p:sp>
      </p:grpSp>
      <p:grpSp>
        <p:nvGrpSpPr>
          <p:cNvPr id="51" name="Group 50">
            <a:extLst>
              <a:ext uri="{FF2B5EF4-FFF2-40B4-BE49-F238E27FC236}">
                <a16:creationId xmlns:a16="http://schemas.microsoft.com/office/drawing/2014/main" id="{5DB00BF3-8D91-484B-9324-A33CFC20ABEB}"/>
              </a:ext>
            </a:extLst>
          </p:cNvPr>
          <p:cNvGrpSpPr/>
          <p:nvPr/>
        </p:nvGrpSpPr>
        <p:grpSpPr>
          <a:xfrm rot="2218954">
            <a:off x="8118331" y="2391692"/>
            <a:ext cx="256638" cy="567278"/>
            <a:chOff x="9501391" y="4122779"/>
            <a:chExt cx="922752" cy="2039667"/>
          </a:xfrm>
          <a:solidFill>
            <a:srgbClr val="F27900"/>
          </a:solidFill>
        </p:grpSpPr>
        <p:sp>
          <p:nvSpPr>
            <p:cNvPr id="52" name="Freeform: Shape 20">
              <a:extLst>
                <a:ext uri="{FF2B5EF4-FFF2-40B4-BE49-F238E27FC236}">
                  <a16:creationId xmlns:a16="http://schemas.microsoft.com/office/drawing/2014/main" id="{B0724565-1206-1243-8F48-2F5764DA510B}"/>
                </a:ext>
              </a:extLst>
            </p:cNvPr>
            <p:cNvSpPr/>
            <p:nvPr/>
          </p:nvSpPr>
          <p:spPr>
            <a:xfrm>
              <a:off x="9501391" y="4122779"/>
              <a:ext cx="922752" cy="999648"/>
            </a:xfrm>
            <a:custGeom>
              <a:avLst/>
              <a:gdLst>
                <a:gd name="connsiteX0" fmla="*/ 907614 w 922752"/>
                <a:gd name="connsiteY0" fmla="*/ 924915 h 999648"/>
                <a:gd name="connsiteX1" fmla="*/ 898002 w 922752"/>
                <a:gd name="connsiteY1" fmla="*/ 957596 h 999648"/>
                <a:gd name="connsiteX2" fmla="*/ 842252 w 922752"/>
                <a:gd name="connsiteY2" fmla="*/ 986432 h 999648"/>
                <a:gd name="connsiteX3" fmla="*/ 94438 w 922752"/>
                <a:gd name="connsiteY3" fmla="*/ 986432 h 999648"/>
                <a:gd name="connsiteX4" fmla="*/ 38688 w 922752"/>
                <a:gd name="connsiteY4" fmla="*/ 957596 h 999648"/>
                <a:gd name="connsiteX5" fmla="*/ 29076 w 922752"/>
                <a:gd name="connsiteY5" fmla="*/ 924915 h 999648"/>
                <a:gd name="connsiteX6" fmla="*/ 34843 w 922752"/>
                <a:gd name="connsiteY6" fmla="*/ 898001 h 999648"/>
                <a:gd name="connsiteX7" fmla="*/ 407789 w 922752"/>
                <a:gd name="connsiteY7" fmla="*/ 65602 h 999648"/>
                <a:gd name="connsiteX8" fmla="*/ 467383 w 922752"/>
                <a:gd name="connsiteY8" fmla="*/ 29076 h 999648"/>
                <a:gd name="connsiteX9" fmla="*/ 526979 w 922752"/>
                <a:gd name="connsiteY9" fmla="*/ 65602 h 999648"/>
                <a:gd name="connsiteX10" fmla="*/ 899924 w 922752"/>
                <a:gd name="connsiteY10" fmla="*/ 898001 h 999648"/>
                <a:gd name="connsiteX11" fmla="*/ 907614 w 922752"/>
                <a:gd name="connsiteY11" fmla="*/ 924915 h 999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2752" h="999648">
                  <a:moveTo>
                    <a:pt x="907614" y="924915"/>
                  </a:moveTo>
                  <a:cubicBezTo>
                    <a:pt x="907614" y="936449"/>
                    <a:pt x="903769" y="947984"/>
                    <a:pt x="898002" y="957596"/>
                  </a:cubicBezTo>
                  <a:cubicBezTo>
                    <a:pt x="886466" y="974897"/>
                    <a:pt x="865321" y="986432"/>
                    <a:pt x="842252" y="986432"/>
                  </a:cubicBezTo>
                  <a:lnTo>
                    <a:pt x="94438" y="986432"/>
                  </a:lnTo>
                  <a:cubicBezTo>
                    <a:pt x="71369" y="986432"/>
                    <a:pt x="52145" y="974897"/>
                    <a:pt x="38688" y="957596"/>
                  </a:cubicBezTo>
                  <a:cubicBezTo>
                    <a:pt x="32921" y="947984"/>
                    <a:pt x="29076" y="936449"/>
                    <a:pt x="29076" y="924915"/>
                  </a:cubicBezTo>
                  <a:cubicBezTo>
                    <a:pt x="29076" y="915303"/>
                    <a:pt x="30999" y="905691"/>
                    <a:pt x="34843" y="898001"/>
                  </a:cubicBezTo>
                  <a:lnTo>
                    <a:pt x="407789" y="65602"/>
                  </a:lnTo>
                  <a:cubicBezTo>
                    <a:pt x="419323" y="44456"/>
                    <a:pt x="442392" y="29076"/>
                    <a:pt x="467383" y="29076"/>
                  </a:cubicBezTo>
                  <a:cubicBezTo>
                    <a:pt x="492374" y="29076"/>
                    <a:pt x="515443" y="42533"/>
                    <a:pt x="526979" y="65602"/>
                  </a:cubicBezTo>
                  <a:lnTo>
                    <a:pt x="899924" y="898001"/>
                  </a:lnTo>
                  <a:cubicBezTo>
                    <a:pt x="905690" y="905691"/>
                    <a:pt x="907614" y="915303"/>
                    <a:pt x="907614" y="924915"/>
                  </a:cubicBezTo>
                  <a:close/>
                </a:path>
              </a:pathLst>
            </a:custGeom>
            <a:grpFill/>
            <a:ln w="19209" cap="flat">
              <a:solidFill>
                <a:schemeClr val="accent1">
                  <a:shade val="50000"/>
                </a:schemeClr>
              </a:solidFill>
              <a:prstDash val="solid"/>
              <a:miter/>
            </a:ln>
          </p:spPr>
          <p:txBody>
            <a:bodyPr rtlCol="0" anchor="ctr"/>
            <a:lstStyle/>
            <a:p>
              <a:endParaRPr lang="en-US"/>
            </a:p>
          </p:txBody>
        </p:sp>
        <p:sp>
          <p:nvSpPr>
            <p:cNvPr id="53" name="Freeform: Shape 21">
              <a:extLst>
                <a:ext uri="{FF2B5EF4-FFF2-40B4-BE49-F238E27FC236}">
                  <a16:creationId xmlns:a16="http://schemas.microsoft.com/office/drawing/2014/main" id="{36E8A47A-6DE3-A841-A5AD-5D16A67FC12C}"/>
                </a:ext>
              </a:extLst>
            </p:cNvPr>
            <p:cNvSpPr/>
            <p:nvPr/>
          </p:nvSpPr>
          <p:spPr>
            <a:xfrm>
              <a:off x="9912785" y="4907118"/>
              <a:ext cx="115344" cy="480600"/>
            </a:xfrm>
            <a:custGeom>
              <a:avLst/>
              <a:gdLst>
                <a:gd name="connsiteX0" fmla="*/ 29076 w 115344"/>
                <a:gd name="connsiteY0" fmla="*/ 57912 h 480600"/>
                <a:gd name="connsiteX1" fmla="*/ 29076 w 115344"/>
                <a:gd name="connsiteY1" fmla="*/ 457772 h 480600"/>
                <a:gd name="connsiteX2" fmla="*/ 88671 w 115344"/>
                <a:gd name="connsiteY2" fmla="*/ 457772 h 480600"/>
                <a:gd name="connsiteX3" fmla="*/ 88671 w 115344"/>
                <a:gd name="connsiteY3" fmla="*/ 57912 h 480600"/>
                <a:gd name="connsiteX4" fmla="*/ 59835 w 115344"/>
                <a:gd name="connsiteY4" fmla="*/ 29076 h 480600"/>
                <a:gd name="connsiteX5" fmla="*/ 29076 w 115344"/>
                <a:gd name="connsiteY5" fmla="*/ 57912 h 480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344" h="480600">
                  <a:moveTo>
                    <a:pt x="29076" y="57912"/>
                  </a:moveTo>
                  <a:lnTo>
                    <a:pt x="29076" y="457772"/>
                  </a:lnTo>
                  <a:lnTo>
                    <a:pt x="88671" y="457772"/>
                  </a:lnTo>
                  <a:lnTo>
                    <a:pt x="88671" y="57912"/>
                  </a:lnTo>
                  <a:cubicBezTo>
                    <a:pt x="88671" y="42533"/>
                    <a:pt x="75214" y="29076"/>
                    <a:pt x="59835" y="29076"/>
                  </a:cubicBezTo>
                  <a:cubicBezTo>
                    <a:pt x="40611" y="29076"/>
                    <a:pt x="29076" y="42533"/>
                    <a:pt x="29076" y="57912"/>
                  </a:cubicBezTo>
                  <a:close/>
                </a:path>
              </a:pathLst>
            </a:custGeom>
            <a:grpFill/>
            <a:ln w="19209" cap="flat">
              <a:solidFill>
                <a:schemeClr val="accent1">
                  <a:shade val="50000"/>
                </a:schemeClr>
              </a:solidFill>
              <a:prstDash val="solid"/>
              <a:miter/>
            </a:ln>
          </p:spPr>
          <p:txBody>
            <a:bodyPr rtlCol="0" anchor="ctr"/>
            <a:lstStyle/>
            <a:p>
              <a:endParaRPr lang="en-US"/>
            </a:p>
          </p:txBody>
        </p:sp>
        <p:sp>
          <p:nvSpPr>
            <p:cNvPr id="54" name="Freeform: Shape 22">
              <a:extLst>
                <a:ext uri="{FF2B5EF4-FFF2-40B4-BE49-F238E27FC236}">
                  <a16:creationId xmlns:a16="http://schemas.microsoft.com/office/drawing/2014/main" id="{3D971E63-14DD-B244-9DF0-F31E09156818}"/>
                </a:ext>
              </a:extLst>
            </p:cNvPr>
            <p:cNvSpPr/>
            <p:nvPr/>
          </p:nvSpPr>
          <p:spPr>
            <a:xfrm>
              <a:off x="9839425" y="5355038"/>
              <a:ext cx="249912" cy="807408"/>
            </a:xfrm>
            <a:custGeom>
              <a:avLst/>
              <a:gdLst>
                <a:gd name="connsiteX0" fmla="*/ 233159 w 249912"/>
                <a:gd name="connsiteY0" fmla="*/ 86748 h 807408"/>
                <a:gd name="connsiteX1" fmla="*/ 200478 w 249912"/>
                <a:gd name="connsiteY1" fmla="*/ 29076 h 807408"/>
                <a:gd name="connsiteX2" fmla="*/ 131272 w 249912"/>
                <a:gd name="connsiteY2" fmla="*/ 29076 h 807408"/>
                <a:gd name="connsiteX3" fmla="*/ 62065 w 249912"/>
                <a:gd name="connsiteY3" fmla="*/ 29076 h 807408"/>
                <a:gd name="connsiteX4" fmla="*/ 29385 w 249912"/>
                <a:gd name="connsiteY4" fmla="*/ 86748 h 807408"/>
                <a:gd name="connsiteX5" fmla="*/ 35152 w 249912"/>
                <a:gd name="connsiteY5" fmla="*/ 698072 h 807408"/>
                <a:gd name="connsiteX6" fmla="*/ 131272 w 249912"/>
                <a:gd name="connsiteY6" fmla="*/ 778812 h 807408"/>
                <a:gd name="connsiteX7" fmla="*/ 227392 w 249912"/>
                <a:gd name="connsiteY7" fmla="*/ 698072 h 807408"/>
                <a:gd name="connsiteX8" fmla="*/ 233159 w 249912"/>
                <a:gd name="connsiteY8" fmla="*/ 86748 h 807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9912" h="807408">
                  <a:moveTo>
                    <a:pt x="233159" y="86748"/>
                  </a:moveTo>
                  <a:cubicBezTo>
                    <a:pt x="229314" y="52145"/>
                    <a:pt x="210090" y="29076"/>
                    <a:pt x="200478" y="29076"/>
                  </a:cubicBezTo>
                  <a:lnTo>
                    <a:pt x="131272" y="29076"/>
                  </a:lnTo>
                  <a:lnTo>
                    <a:pt x="62065" y="29076"/>
                  </a:lnTo>
                  <a:cubicBezTo>
                    <a:pt x="52453" y="29076"/>
                    <a:pt x="33229" y="52145"/>
                    <a:pt x="29385" y="86748"/>
                  </a:cubicBezTo>
                  <a:cubicBezTo>
                    <a:pt x="27462" y="113662"/>
                    <a:pt x="35152" y="673080"/>
                    <a:pt x="35152" y="698072"/>
                  </a:cubicBezTo>
                  <a:cubicBezTo>
                    <a:pt x="35152" y="749976"/>
                    <a:pt x="42841" y="778812"/>
                    <a:pt x="131272" y="778812"/>
                  </a:cubicBezTo>
                  <a:cubicBezTo>
                    <a:pt x="221624" y="778812"/>
                    <a:pt x="227392" y="749976"/>
                    <a:pt x="227392" y="698072"/>
                  </a:cubicBezTo>
                  <a:cubicBezTo>
                    <a:pt x="227392" y="673080"/>
                    <a:pt x="235081" y="111740"/>
                    <a:pt x="233159" y="86748"/>
                  </a:cubicBezTo>
                  <a:close/>
                </a:path>
              </a:pathLst>
            </a:custGeom>
            <a:grpFill/>
            <a:ln w="19209" cap="flat">
              <a:solidFill>
                <a:schemeClr val="accent1">
                  <a:shade val="50000"/>
                </a:schemeClr>
              </a:solidFill>
              <a:prstDash val="solid"/>
              <a:miter/>
            </a:ln>
          </p:spPr>
          <p:txBody>
            <a:bodyPr rtlCol="0" anchor="ctr"/>
            <a:lstStyle/>
            <a:p>
              <a:endParaRPr lang="en-US"/>
            </a:p>
          </p:txBody>
        </p:sp>
        <p:sp>
          <p:nvSpPr>
            <p:cNvPr id="55" name="Freeform: Shape 23">
              <a:extLst>
                <a:ext uri="{FF2B5EF4-FFF2-40B4-BE49-F238E27FC236}">
                  <a16:creationId xmlns:a16="http://schemas.microsoft.com/office/drawing/2014/main" id="{4E1F3688-0D5A-4449-9917-B36D4E4B7805}"/>
                </a:ext>
              </a:extLst>
            </p:cNvPr>
            <p:cNvSpPr/>
            <p:nvPr/>
          </p:nvSpPr>
          <p:spPr>
            <a:xfrm>
              <a:off x="9882026" y="5308900"/>
              <a:ext cx="173016" cy="96120"/>
            </a:xfrm>
            <a:custGeom>
              <a:avLst/>
              <a:gdLst>
                <a:gd name="connsiteX0" fmla="*/ 148265 w 173016"/>
                <a:gd name="connsiteY0" fmla="*/ 44456 h 96120"/>
                <a:gd name="connsiteX1" fmla="*/ 132886 w 173016"/>
                <a:gd name="connsiteY1" fmla="*/ 29076 h 96120"/>
                <a:gd name="connsiteX2" fmla="*/ 88671 w 173016"/>
                <a:gd name="connsiteY2" fmla="*/ 29076 h 96120"/>
                <a:gd name="connsiteX3" fmla="*/ 44456 w 173016"/>
                <a:gd name="connsiteY3" fmla="*/ 29076 h 96120"/>
                <a:gd name="connsiteX4" fmla="*/ 29076 w 173016"/>
                <a:gd name="connsiteY4" fmla="*/ 44456 h 96120"/>
                <a:gd name="connsiteX5" fmla="*/ 29076 w 173016"/>
                <a:gd name="connsiteY5" fmla="*/ 67524 h 96120"/>
                <a:gd name="connsiteX6" fmla="*/ 88671 w 173016"/>
                <a:gd name="connsiteY6" fmla="*/ 67524 h 96120"/>
                <a:gd name="connsiteX7" fmla="*/ 148265 w 173016"/>
                <a:gd name="connsiteY7" fmla="*/ 67524 h 96120"/>
                <a:gd name="connsiteX8" fmla="*/ 148265 w 173016"/>
                <a:gd name="connsiteY8" fmla="*/ 44456 h 96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16" h="96120">
                  <a:moveTo>
                    <a:pt x="148265" y="44456"/>
                  </a:moveTo>
                  <a:cubicBezTo>
                    <a:pt x="148265" y="36766"/>
                    <a:pt x="142498" y="29076"/>
                    <a:pt x="132886" y="29076"/>
                  </a:cubicBezTo>
                  <a:lnTo>
                    <a:pt x="88671" y="29076"/>
                  </a:lnTo>
                  <a:lnTo>
                    <a:pt x="44456" y="29076"/>
                  </a:lnTo>
                  <a:cubicBezTo>
                    <a:pt x="36766" y="29076"/>
                    <a:pt x="29076" y="34844"/>
                    <a:pt x="29076" y="44456"/>
                  </a:cubicBezTo>
                  <a:lnTo>
                    <a:pt x="29076" y="67524"/>
                  </a:lnTo>
                  <a:lnTo>
                    <a:pt x="88671" y="67524"/>
                  </a:lnTo>
                  <a:lnTo>
                    <a:pt x="148265" y="67524"/>
                  </a:lnTo>
                  <a:lnTo>
                    <a:pt x="148265" y="44456"/>
                  </a:lnTo>
                  <a:close/>
                </a:path>
              </a:pathLst>
            </a:custGeom>
            <a:grpFill/>
            <a:ln w="19209" cap="flat">
              <a:solidFill>
                <a:schemeClr val="accent1">
                  <a:shade val="50000"/>
                </a:schemeClr>
              </a:solidFill>
              <a:prstDash val="solid"/>
              <a:miter/>
            </a:ln>
          </p:spPr>
          <p:txBody>
            <a:bodyPr rtlCol="0" anchor="ctr"/>
            <a:lstStyle/>
            <a:p>
              <a:endParaRPr lang="en-US"/>
            </a:p>
          </p:txBody>
        </p:sp>
        <p:sp>
          <p:nvSpPr>
            <p:cNvPr id="56" name="Freeform: Shape 24">
              <a:extLst>
                <a:ext uri="{FF2B5EF4-FFF2-40B4-BE49-F238E27FC236}">
                  <a16:creationId xmlns:a16="http://schemas.microsoft.com/office/drawing/2014/main" id="{EAEF0529-8AEC-2047-9566-C1AA708F4362}"/>
                </a:ext>
              </a:extLst>
            </p:cNvPr>
            <p:cNvSpPr/>
            <p:nvPr/>
          </p:nvSpPr>
          <p:spPr>
            <a:xfrm>
              <a:off x="9882026" y="5328124"/>
              <a:ext cx="173016" cy="96120"/>
            </a:xfrm>
            <a:custGeom>
              <a:avLst/>
              <a:gdLst>
                <a:gd name="connsiteX0" fmla="*/ 148265 w 173016"/>
                <a:gd name="connsiteY0" fmla="*/ 44456 h 96120"/>
                <a:gd name="connsiteX1" fmla="*/ 132886 w 173016"/>
                <a:gd name="connsiteY1" fmla="*/ 29076 h 96120"/>
                <a:gd name="connsiteX2" fmla="*/ 88671 w 173016"/>
                <a:gd name="connsiteY2" fmla="*/ 29076 h 96120"/>
                <a:gd name="connsiteX3" fmla="*/ 44456 w 173016"/>
                <a:gd name="connsiteY3" fmla="*/ 29076 h 96120"/>
                <a:gd name="connsiteX4" fmla="*/ 29076 w 173016"/>
                <a:gd name="connsiteY4" fmla="*/ 44456 h 96120"/>
                <a:gd name="connsiteX5" fmla="*/ 29076 w 173016"/>
                <a:gd name="connsiteY5" fmla="*/ 67524 h 96120"/>
                <a:gd name="connsiteX6" fmla="*/ 88671 w 173016"/>
                <a:gd name="connsiteY6" fmla="*/ 67524 h 96120"/>
                <a:gd name="connsiteX7" fmla="*/ 148265 w 173016"/>
                <a:gd name="connsiteY7" fmla="*/ 67524 h 96120"/>
                <a:gd name="connsiteX8" fmla="*/ 148265 w 173016"/>
                <a:gd name="connsiteY8" fmla="*/ 44456 h 96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16" h="96120">
                  <a:moveTo>
                    <a:pt x="148265" y="44456"/>
                  </a:moveTo>
                  <a:cubicBezTo>
                    <a:pt x="148265" y="36766"/>
                    <a:pt x="142498" y="29076"/>
                    <a:pt x="132886" y="29076"/>
                  </a:cubicBezTo>
                  <a:lnTo>
                    <a:pt x="88671" y="29076"/>
                  </a:lnTo>
                  <a:lnTo>
                    <a:pt x="44456" y="29076"/>
                  </a:lnTo>
                  <a:cubicBezTo>
                    <a:pt x="36766" y="29076"/>
                    <a:pt x="29076" y="34844"/>
                    <a:pt x="29076" y="44456"/>
                  </a:cubicBezTo>
                  <a:lnTo>
                    <a:pt x="29076" y="67524"/>
                  </a:lnTo>
                  <a:lnTo>
                    <a:pt x="88671" y="67524"/>
                  </a:lnTo>
                  <a:lnTo>
                    <a:pt x="148265" y="67524"/>
                  </a:lnTo>
                  <a:lnTo>
                    <a:pt x="148265" y="44456"/>
                  </a:lnTo>
                  <a:close/>
                </a:path>
              </a:pathLst>
            </a:custGeom>
            <a:grpFill/>
            <a:ln w="19209" cap="flat">
              <a:solidFill>
                <a:schemeClr val="accent1">
                  <a:shade val="50000"/>
                </a:schemeClr>
              </a:solidFill>
              <a:prstDash val="solid"/>
              <a:miter/>
            </a:ln>
          </p:spPr>
          <p:txBody>
            <a:bodyPr rtlCol="0" anchor="ctr"/>
            <a:lstStyle/>
            <a:p>
              <a:endParaRPr lang="en-US"/>
            </a:p>
          </p:txBody>
        </p:sp>
        <p:sp>
          <p:nvSpPr>
            <p:cNvPr id="57" name="Freeform: Shape 25">
              <a:extLst>
                <a:ext uri="{FF2B5EF4-FFF2-40B4-BE49-F238E27FC236}">
                  <a16:creationId xmlns:a16="http://schemas.microsoft.com/office/drawing/2014/main" id="{83675C9F-B7E0-3044-A3BE-0FCDE4E1F886}"/>
                </a:ext>
              </a:extLst>
            </p:cNvPr>
            <p:cNvSpPr/>
            <p:nvPr/>
          </p:nvSpPr>
          <p:spPr>
            <a:xfrm>
              <a:off x="9882026" y="5308900"/>
              <a:ext cx="173016" cy="96120"/>
            </a:xfrm>
            <a:custGeom>
              <a:avLst/>
              <a:gdLst>
                <a:gd name="connsiteX0" fmla="*/ 148265 w 173016"/>
                <a:gd name="connsiteY0" fmla="*/ 44456 h 96120"/>
                <a:gd name="connsiteX1" fmla="*/ 132886 w 173016"/>
                <a:gd name="connsiteY1" fmla="*/ 29076 h 96120"/>
                <a:gd name="connsiteX2" fmla="*/ 88671 w 173016"/>
                <a:gd name="connsiteY2" fmla="*/ 29076 h 96120"/>
                <a:gd name="connsiteX3" fmla="*/ 44456 w 173016"/>
                <a:gd name="connsiteY3" fmla="*/ 29076 h 96120"/>
                <a:gd name="connsiteX4" fmla="*/ 29076 w 173016"/>
                <a:gd name="connsiteY4" fmla="*/ 44456 h 96120"/>
                <a:gd name="connsiteX5" fmla="*/ 29076 w 173016"/>
                <a:gd name="connsiteY5" fmla="*/ 67524 h 96120"/>
                <a:gd name="connsiteX6" fmla="*/ 88671 w 173016"/>
                <a:gd name="connsiteY6" fmla="*/ 67524 h 96120"/>
                <a:gd name="connsiteX7" fmla="*/ 148265 w 173016"/>
                <a:gd name="connsiteY7" fmla="*/ 67524 h 96120"/>
                <a:gd name="connsiteX8" fmla="*/ 148265 w 173016"/>
                <a:gd name="connsiteY8" fmla="*/ 44456 h 96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16" h="96120">
                  <a:moveTo>
                    <a:pt x="148265" y="44456"/>
                  </a:moveTo>
                  <a:cubicBezTo>
                    <a:pt x="148265" y="36766"/>
                    <a:pt x="142498" y="29076"/>
                    <a:pt x="132886" y="29076"/>
                  </a:cubicBezTo>
                  <a:lnTo>
                    <a:pt x="88671" y="29076"/>
                  </a:lnTo>
                  <a:lnTo>
                    <a:pt x="44456" y="29076"/>
                  </a:lnTo>
                  <a:cubicBezTo>
                    <a:pt x="36766" y="29076"/>
                    <a:pt x="29076" y="34844"/>
                    <a:pt x="29076" y="44456"/>
                  </a:cubicBezTo>
                  <a:lnTo>
                    <a:pt x="29076" y="67524"/>
                  </a:lnTo>
                  <a:lnTo>
                    <a:pt x="88671" y="67524"/>
                  </a:lnTo>
                  <a:lnTo>
                    <a:pt x="148265" y="67524"/>
                  </a:lnTo>
                  <a:lnTo>
                    <a:pt x="148265" y="44456"/>
                  </a:lnTo>
                  <a:close/>
                </a:path>
              </a:pathLst>
            </a:custGeom>
            <a:grpFill/>
            <a:ln w="19209" cap="flat">
              <a:solidFill>
                <a:schemeClr val="accent1">
                  <a:shade val="50000"/>
                </a:schemeClr>
              </a:solidFill>
              <a:prstDash val="solid"/>
              <a:miter/>
            </a:ln>
          </p:spPr>
          <p:txBody>
            <a:bodyPr rtlCol="0" anchor="ctr"/>
            <a:lstStyle/>
            <a:p>
              <a:endParaRPr lang="en-US"/>
            </a:p>
          </p:txBody>
        </p:sp>
      </p:grpSp>
      <p:grpSp>
        <p:nvGrpSpPr>
          <p:cNvPr id="58" name="Group 57">
            <a:extLst>
              <a:ext uri="{FF2B5EF4-FFF2-40B4-BE49-F238E27FC236}">
                <a16:creationId xmlns:a16="http://schemas.microsoft.com/office/drawing/2014/main" id="{1E0CD408-A0A3-9248-9440-F12AE96C5F85}"/>
              </a:ext>
            </a:extLst>
          </p:cNvPr>
          <p:cNvGrpSpPr/>
          <p:nvPr/>
        </p:nvGrpSpPr>
        <p:grpSpPr>
          <a:xfrm rot="2078969">
            <a:off x="5890045" y="2423633"/>
            <a:ext cx="302710" cy="496228"/>
            <a:chOff x="8457528" y="4216977"/>
            <a:chExt cx="1076544" cy="1764763"/>
          </a:xfrm>
          <a:solidFill>
            <a:srgbClr val="F27900"/>
          </a:solidFill>
        </p:grpSpPr>
        <p:sp>
          <p:nvSpPr>
            <p:cNvPr id="59" name="Freeform: Shape 27">
              <a:extLst>
                <a:ext uri="{FF2B5EF4-FFF2-40B4-BE49-F238E27FC236}">
                  <a16:creationId xmlns:a16="http://schemas.microsoft.com/office/drawing/2014/main" id="{D091D19C-6B41-F044-9E39-9097D3830633}"/>
                </a:ext>
              </a:extLst>
            </p:cNvPr>
            <p:cNvSpPr/>
            <p:nvPr/>
          </p:nvSpPr>
          <p:spPr>
            <a:xfrm>
              <a:off x="8457528" y="5212780"/>
              <a:ext cx="1076544" cy="768960"/>
            </a:xfrm>
            <a:custGeom>
              <a:avLst/>
              <a:gdLst>
                <a:gd name="connsiteX0" fmla="*/ 905690 w 1076544"/>
                <a:gd name="connsiteY0" fmla="*/ 29076 h 768960"/>
                <a:gd name="connsiteX1" fmla="*/ 538512 w 1076544"/>
                <a:gd name="connsiteY1" fmla="*/ 29076 h 768960"/>
                <a:gd name="connsiteX2" fmla="*/ 171334 w 1076544"/>
                <a:gd name="connsiteY2" fmla="*/ 29076 h 768960"/>
                <a:gd name="connsiteX3" fmla="*/ 29076 w 1076544"/>
                <a:gd name="connsiteY3" fmla="*/ 755744 h 768960"/>
                <a:gd name="connsiteX4" fmla="*/ 538512 w 1076544"/>
                <a:gd name="connsiteY4" fmla="*/ 755744 h 768960"/>
                <a:gd name="connsiteX5" fmla="*/ 1047949 w 1076544"/>
                <a:gd name="connsiteY5" fmla="*/ 755744 h 768960"/>
                <a:gd name="connsiteX6" fmla="*/ 905690 w 1076544"/>
                <a:gd name="connsiteY6" fmla="*/ 29076 h 76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6544" h="768960">
                  <a:moveTo>
                    <a:pt x="905690" y="29076"/>
                  </a:moveTo>
                  <a:lnTo>
                    <a:pt x="538512" y="29076"/>
                  </a:lnTo>
                  <a:lnTo>
                    <a:pt x="171334" y="29076"/>
                  </a:lnTo>
                  <a:cubicBezTo>
                    <a:pt x="109817" y="159800"/>
                    <a:pt x="29076" y="423168"/>
                    <a:pt x="29076" y="755744"/>
                  </a:cubicBezTo>
                  <a:lnTo>
                    <a:pt x="538512" y="755744"/>
                  </a:lnTo>
                  <a:lnTo>
                    <a:pt x="1047949" y="755744"/>
                  </a:lnTo>
                  <a:cubicBezTo>
                    <a:pt x="1049871" y="423168"/>
                    <a:pt x="967208" y="159800"/>
                    <a:pt x="905690" y="29076"/>
                  </a:cubicBezTo>
                  <a:close/>
                </a:path>
              </a:pathLst>
            </a:custGeom>
            <a:grpFill/>
            <a:ln w="19209" cap="flat">
              <a:solidFill>
                <a:schemeClr val="accent1">
                  <a:shade val="50000"/>
                </a:schemeClr>
              </a:solidFill>
              <a:prstDash val="solid"/>
              <a:miter/>
            </a:ln>
          </p:spPr>
          <p:txBody>
            <a:bodyPr rtlCol="0" anchor="ctr"/>
            <a:lstStyle/>
            <a:p>
              <a:endParaRPr lang="en-US"/>
            </a:p>
          </p:txBody>
        </p:sp>
        <p:sp>
          <p:nvSpPr>
            <p:cNvPr id="60" name="Freeform: Shape 28">
              <a:extLst>
                <a:ext uri="{FF2B5EF4-FFF2-40B4-BE49-F238E27FC236}">
                  <a16:creationId xmlns:a16="http://schemas.microsoft.com/office/drawing/2014/main" id="{3D3C4DBF-000E-B944-A941-11A1A8530920}"/>
                </a:ext>
              </a:extLst>
            </p:cNvPr>
            <p:cNvSpPr/>
            <p:nvPr/>
          </p:nvSpPr>
          <p:spPr>
            <a:xfrm>
              <a:off x="8601708" y="4216977"/>
              <a:ext cx="788184" cy="1038096"/>
            </a:xfrm>
            <a:custGeom>
              <a:avLst/>
              <a:gdLst>
                <a:gd name="connsiteX0" fmla="*/ 759589 w 788184"/>
                <a:gd name="connsiteY0" fmla="*/ 1024880 h 1038096"/>
                <a:gd name="connsiteX1" fmla="*/ 394332 w 788184"/>
                <a:gd name="connsiteY1" fmla="*/ 1024880 h 1038096"/>
                <a:gd name="connsiteX2" fmla="*/ 29076 w 788184"/>
                <a:gd name="connsiteY2" fmla="*/ 1024880 h 1038096"/>
                <a:gd name="connsiteX3" fmla="*/ 61757 w 788184"/>
                <a:gd name="connsiteY3" fmla="*/ 899923 h 1038096"/>
                <a:gd name="connsiteX4" fmla="*/ 277066 w 788184"/>
                <a:gd name="connsiteY4" fmla="*/ 849941 h 1038096"/>
                <a:gd name="connsiteX5" fmla="*/ 236695 w 788184"/>
                <a:gd name="connsiteY5" fmla="*/ 436625 h 1038096"/>
                <a:gd name="connsiteX6" fmla="*/ 394332 w 788184"/>
                <a:gd name="connsiteY6" fmla="*/ 29076 h 1038096"/>
                <a:gd name="connsiteX7" fmla="*/ 551969 w 788184"/>
                <a:gd name="connsiteY7" fmla="*/ 436625 h 1038096"/>
                <a:gd name="connsiteX8" fmla="*/ 511598 w 788184"/>
                <a:gd name="connsiteY8" fmla="*/ 849941 h 1038096"/>
                <a:gd name="connsiteX9" fmla="*/ 726907 w 788184"/>
                <a:gd name="connsiteY9" fmla="*/ 899923 h 1038096"/>
                <a:gd name="connsiteX10" fmla="*/ 759589 w 788184"/>
                <a:gd name="connsiteY10" fmla="*/ 1024880 h 1038096"/>
                <a:gd name="connsiteX11" fmla="*/ 394332 w 788184"/>
                <a:gd name="connsiteY11" fmla="*/ 190558 h 1038096"/>
                <a:gd name="connsiteX12" fmla="*/ 332815 w 788184"/>
                <a:gd name="connsiteY12" fmla="*/ 303979 h 1038096"/>
                <a:gd name="connsiteX13" fmla="*/ 400099 w 788184"/>
                <a:gd name="connsiteY13" fmla="*/ 402022 h 1038096"/>
                <a:gd name="connsiteX14" fmla="*/ 457771 w 788184"/>
                <a:gd name="connsiteY14" fmla="*/ 303979 h 1038096"/>
                <a:gd name="connsiteX15" fmla="*/ 394332 w 788184"/>
                <a:gd name="connsiteY15" fmla="*/ 190558 h 1038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88184" h="1038096">
                  <a:moveTo>
                    <a:pt x="759589" y="1024880"/>
                  </a:moveTo>
                  <a:lnTo>
                    <a:pt x="394332" y="1024880"/>
                  </a:lnTo>
                  <a:lnTo>
                    <a:pt x="29076" y="1024880"/>
                  </a:lnTo>
                  <a:cubicBezTo>
                    <a:pt x="29076" y="1024880"/>
                    <a:pt x="29076" y="936449"/>
                    <a:pt x="61757" y="899923"/>
                  </a:cubicBezTo>
                  <a:cubicBezTo>
                    <a:pt x="107894" y="849941"/>
                    <a:pt x="244385" y="884545"/>
                    <a:pt x="277066" y="849941"/>
                  </a:cubicBezTo>
                  <a:cubicBezTo>
                    <a:pt x="309746" y="815338"/>
                    <a:pt x="236695" y="607719"/>
                    <a:pt x="236695" y="436625"/>
                  </a:cubicBezTo>
                  <a:cubicBezTo>
                    <a:pt x="236695" y="265531"/>
                    <a:pt x="240540" y="29076"/>
                    <a:pt x="394332" y="29076"/>
                  </a:cubicBezTo>
                  <a:cubicBezTo>
                    <a:pt x="548124" y="29076"/>
                    <a:pt x="551969" y="265531"/>
                    <a:pt x="551969" y="436625"/>
                  </a:cubicBezTo>
                  <a:cubicBezTo>
                    <a:pt x="551969" y="607719"/>
                    <a:pt x="478918" y="815338"/>
                    <a:pt x="511598" y="849941"/>
                  </a:cubicBezTo>
                  <a:cubicBezTo>
                    <a:pt x="544279" y="884545"/>
                    <a:pt x="680770" y="849941"/>
                    <a:pt x="726907" y="899923"/>
                  </a:cubicBezTo>
                  <a:cubicBezTo>
                    <a:pt x="761510" y="936449"/>
                    <a:pt x="759589" y="1024880"/>
                    <a:pt x="759589" y="1024880"/>
                  </a:cubicBezTo>
                  <a:close/>
                  <a:moveTo>
                    <a:pt x="394332" y="190558"/>
                  </a:moveTo>
                  <a:cubicBezTo>
                    <a:pt x="359729" y="190558"/>
                    <a:pt x="332815" y="221316"/>
                    <a:pt x="332815" y="303979"/>
                  </a:cubicBezTo>
                  <a:cubicBezTo>
                    <a:pt x="332815" y="386643"/>
                    <a:pt x="365496" y="402022"/>
                    <a:pt x="400099" y="402022"/>
                  </a:cubicBezTo>
                  <a:cubicBezTo>
                    <a:pt x="434702" y="402022"/>
                    <a:pt x="457771" y="388565"/>
                    <a:pt x="457771" y="303979"/>
                  </a:cubicBezTo>
                  <a:cubicBezTo>
                    <a:pt x="457771" y="221316"/>
                    <a:pt x="428935" y="190558"/>
                    <a:pt x="394332" y="190558"/>
                  </a:cubicBezTo>
                  <a:close/>
                </a:path>
              </a:pathLst>
            </a:custGeom>
            <a:grpFill/>
            <a:ln w="19209" cap="flat">
              <a:solidFill>
                <a:schemeClr val="accent1">
                  <a:shade val="50000"/>
                </a:schemeClr>
              </a:solidFill>
              <a:prstDash val="solid"/>
              <a:miter/>
            </a:ln>
          </p:spPr>
          <p:txBody>
            <a:bodyPr rtlCol="0" anchor="ctr"/>
            <a:lstStyle/>
            <a:p>
              <a:endParaRPr lang="en-US"/>
            </a:p>
          </p:txBody>
        </p:sp>
      </p:grpSp>
      <p:grpSp>
        <p:nvGrpSpPr>
          <p:cNvPr id="61" name="Group 60">
            <a:extLst>
              <a:ext uri="{FF2B5EF4-FFF2-40B4-BE49-F238E27FC236}">
                <a16:creationId xmlns:a16="http://schemas.microsoft.com/office/drawing/2014/main" id="{7F89EFE1-5D5F-0E4C-A225-CA10A20AC89C}"/>
              </a:ext>
            </a:extLst>
          </p:cNvPr>
          <p:cNvGrpSpPr/>
          <p:nvPr/>
        </p:nvGrpSpPr>
        <p:grpSpPr>
          <a:xfrm rot="3120492">
            <a:off x="1450878" y="2375451"/>
            <a:ext cx="360045" cy="614022"/>
            <a:chOff x="4877940" y="1698632"/>
            <a:chExt cx="711288" cy="1213035"/>
          </a:xfrm>
          <a:solidFill>
            <a:srgbClr val="F27900"/>
          </a:solidFill>
        </p:grpSpPr>
        <p:sp>
          <p:nvSpPr>
            <p:cNvPr id="62" name="Freeform: Shape 30">
              <a:extLst>
                <a:ext uri="{FF2B5EF4-FFF2-40B4-BE49-F238E27FC236}">
                  <a16:creationId xmlns:a16="http://schemas.microsoft.com/office/drawing/2014/main" id="{C9C3C5ED-AD24-7441-B572-26076F1C8FCE}"/>
                </a:ext>
              </a:extLst>
            </p:cNvPr>
            <p:cNvSpPr/>
            <p:nvPr/>
          </p:nvSpPr>
          <p:spPr>
            <a:xfrm>
              <a:off x="4877940" y="1700555"/>
              <a:ext cx="692064" cy="1211112"/>
            </a:xfrm>
            <a:custGeom>
              <a:avLst/>
              <a:gdLst>
                <a:gd name="connsiteX0" fmla="*/ 653934 w 692064"/>
                <a:gd name="connsiteY0" fmla="*/ 29076 h 1211112"/>
                <a:gd name="connsiteX1" fmla="*/ 584728 w 692064"/>
                <a:gd name="connsiteY1" fmla="*/ 29076 h 1211112"/>
                <a:gd name="connsiteX2" fmla="*/ 559737 w 692064"/>
                <a:gd name="connsiteY2" fmla="*/ 65602 h 1211112"/>
                <a:gd name="connsiteX3" fmla="*/ 521289 w 692064"/>
                <a:gd name="connsiteY3" fmla="*/ 65602 h 1211112"/>
                <a:gd name="connsiteX4" fmla="*/ 496297 w 692064"/>
                <a:gd name="connsiteY4" fmla="*/ 29076 h 1211112"/>
                <a:gd name="connsiteX5" fmla="*/ 277144 w 692064"/>
                <a:gd name="connsiteY5" fmla="*/ 29076 h 1211112"/>
                <a:gd name="connsiteX6" fmla="*/ 69525 w 692064"/>
                <a:gd name="connsiteY6" fmla="*/ 159800 h 1211112"/>
                <a:gd name="connsiteX7" fmla="*/ 34921 w 692064"/>
                <a:gd name="connsiteY7" fmla="*/ 198248 h 1211112"/>
                <a:gd name="connsiteX8" fmla="*/ 31077 w 692064"/>
                <a:gd name="connsiteY8" fmla="*/ 221316 h 1211112"/>
                <a:gd name="connsiteX9" fmla="*/ 50301 w 692064"/>
                <a:gd name="connsiteY9" fmla="*/ 234773 h 1211112"/>
                <a:gd name="connsiteX10" fmla="*/ 59913 w 692064"/>
                <a:gd name="connsiteY10" fmla="*/ 232851 h 1211112"/>
                <a:gd name="connsiteX11" fmla="*/ 113740 w 692064"/>
                <a:gd name="connsiteY11" fmla="*/ 204015 h 1211112"/>
                <a:gd name="connsiteX12" fmla="*/ 271377 w 692064"/>
                <a:gd name="connsiteY12" fmla="*/ 192480 h 1211112"/>
                <a:gd name="connsiteX13" fmla="*/ 275221 w 692064"/>
                <a:gd name="connsiteY13" fmla="*/ 194403 h 1211112"/>
                <a:gd name="connsiteX14" fmla="*/ 329049 w 692064"/>
                <a:gd name="connsiteY14" fmla="*/ 194403 h 1211112"/>
                <a:gd name="connsiteX15" fmla="*/ 329049 w 692064"/>
                <a:gd name="connsiteY15" fmla="*/ 580805 h 1211112"/>
                <a:gd name="connsiteX16" fmla="*/ 307902 w 692064"/>
                <a:gd name="connsiteY16" fmla="*/ 605796 h 1211112"/>
                <a:gd name="connsiteX17" fmla="*/ 290601 w 692064"/>
                <a:gd name="connsiteY17" fmla="*/ 1030647 h 1211112"/>
                <a:gd name="connsiteX18" fmla="*/ 323281 w 692064"/>
                <a:gd name="connsiteY18" fmla="*/ 1138301 h 1211112"/>
                <a:gd name="connsiteX19" fmla="*/ 375186 w 692064"/>
                <a:gd name="connsiteY19" fmla="*/ 1184439 h 1211112"/>
                <a:gd name="connsiteX20" fmla="*/ 427091 w 692064"/>
                <a:gd name="connsiteY20" fmla="*/ 1138301 h 1211112"/>
                <a:gd name="connsiteX21" fmla="*/ 459772 w 692064"/>
                <a:gd name="connsiteY21" fmla="*/ 1030647 h 1211112"/>
                <a:gd name="connsiteX22" fmla="*/ 442470 w 692064"/>
                <a:gd name="connsiteY22" fmla="*/ 605796 h 1211112"/>
                <a:gd name="connsiteX23" fmla="*/ 421324 w 692064"/>
                <a:gd name="connsiteY23" fmla="*/ 580805 h 1211112"/>
                <a:gd name="connsiteX24" fmla="*/ 421324 w 692064"/>
                <a:gd name="connsiteY24" fmla="*/ 192480 h 1211112"/>
                <a:gd name="connsiteX25" fmla="*/ 494375 w 692064"/>
                <a:gd name="connsiteY25" fmla="*/ 192480 h 1211112"/>
                <a:gd name="connsiteX26" fmla="*/ 519366 w 692064"/>
                <a:gd name="connsiteY26" fmla="*/ 155955 h 1211112"/>
                <a:gd name="connsiteX27" fmla="*/ 557814 w 692064"/>
                <a:gd name="connsiteY27" fmla="*/ 155955 h 1211112"/>
                <a:gd name="connsiteX28" fmla="*/ 582805 w 692064"/>
                <a:gd name="connsiteY28" fmla="*/ 192480 h 1211112"/>
                <a:gd name="connsiteX29" fmla="*/ 652012 w 692064"/>
                <a:gd name="connsiteY29" fmla="*/ 192480 h 1211112"/>
                <a:gd name="connsiteX30" fmla="*/ 680848 w 692064"/>
                <a:gd name="connsiteY30" fmla="*/ 109817 h 1211112"/>
                <a:gd name="connsiteX31" fmla="*/ 653934 w 692064"/>
                <a:gd name="connsiteY31" fmla="*/ 29076 h 1211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692064" h="1211112">
                  <a:moveTo>
                    <a:pt x="653934" y="29076"/>
                  </a:moveTo>
                  <a:lnTo>
                    <a:pt x="584728" y="29076"/>
                  </a:lnTo>
                  <a:cubicBezTo>
                    <a:pt x="573193" y="29076"/>
                    <a:pt x="563581" y="32921"/>
                    <a:pt x="559737" y="65602"/>
                  </a:cubicBezTo>
                  <a:lnTo>
                    <a:pt x="521289" y="65602"/>
                  </a:lnTo>
                  <a:cubicBezTo>
                    <a:pt x="517444" y="32921"/>
                    <a:pt x="507832" y="29076"/>
                    <a:pt x="496297" y="29076"/>
                  </a:cubicBezTo>
                  <a:lnTo>
                    <a:pt x="277144" y="29076"/>
                  </a:lnTo>
                  <a:cubicBezTo>
                    <a:pt x="182946" y="65602"/>
                    <a:pt x="136809" y="84826"/>
                    <a:pt x="69525" y="159800"/>
                  </a:cubicBezTo>
                  <a:lnTo>
                    <a:pt x="34921" y="198248"/>
                  </a:lnTo>
                  <a:cubicBezTo>
                    <a:pt x="29154" y="204015"/>
                    <a:pt x="27232" y="213627"/>
                    <a:pt x="31077" y="221316"/>
                  </a:cubicBezTo>
                  <a:cubicBezTo>
                    <a:pt x="34921" y="229006"/>
                    <a:pt x="42611" y="234773"/>
                    <a:pt x="50301" y="234773"/>
                  </a:cubicBezTo>
                  <a:cubicBezTo>
                    <a:pt x="54145" y="234773"/>
                    <a:pt x="57990" y="234773"/>
                    <a:pt x="59913" y="232851"/>
                  </a:cubicBezTo>
                  <a:lnTo>
                    <a:pt x="113740" y="204015"/>
                  </a:lnTo>
                  <a:cubicBezTo>
                    <a:pt x="175257" y="173256"/>
                    <a:pt x="207937" y="167489"/>
                    <a:pt x="271377" y="192480"/>
                  </a:cubicBezTo>
                  <a:lnTo>
                    <a:pt x="275221" y="194403"/>
                  </a:lnTo>
                  <a:lnTo>
                    <a:pt x="329049" y="194403"/>
                  </a:lnTo>
                  <a:lnTo>
                    <a:pt x="329049" y="580805"/>
                  </a:lnTo>
                  <a:cubicBezTo>
                    <a:pt x="317514" y="582728"/>
                    <a:pt x="307902" y="592340"/>
                    <a:pt x="307902" y="605796"/>
                  </a:cubicBezTo>
                  <a:lnTo>
                    <a:pt x="290601" y="1030647"/>
                  </a:lnTo>
                  <a:cubicBezTo>
                    <a:pt x="286756" y="1069095"/>
                    <a:pt x="298290" y="1109465"/>
                    <a:pt x="323281" y="1138301"/>
                  </a:cubicBezTo>
                  <a:cubicBezTo>
                    <a:pt x="346350" y="1167137"/>
                    <a:pt x="340583" y="1184439"/>
                    <a:pt x="375186" y="1184439"/>
                  </a:cubicBezTo>
                  <a:cubicBezTo>
                    <a:pt x="409789" y="1184439"/>
                    <a:pt x="404022" y="1167137"/>
                    <a:pt x="427091" y="1138301"/>
                  </a:cubicBezTo>
                  <a:cubicBezTo>
                    <a:pt x="450160" y="1109465"/>
                    <a:pt x="461694" y="1071017"/>
                    <a:pt x="459772" y="1030647"/>
                  </a:cubicBezTo>
                  <a:lnTo>
                    <a:pt x="442470" y="605796"/>
                  </a:lnTo>
                  <a:cubicBezTo>
                    <a:pt x="440548" y="592340"/>
                    <a:pt x="432858" y="582728"/>
                    <a:pt x="421324" y="580805"/>
                  </a:cubicBezTo>
                  <a:lnTo>
                    <a:pt x="421324" y="192480"/>
                  </a:lnTo>
                  <a:lnTo>
                    <a:pt x="494375" y="192480"/>
                  </a:lnTo>
                  <a:cubicBezTo>
                    <a:pt x="505909" y="192480"/>
                    <a:pt x="515521" y="188636"/>
                    <a:pt x="519366" y="155955"/>
                  </a:cubicBezTo>
                  <a:lnTo>
                    <a:pt x="557814" y="155955"/>
                  </a:lnTo>
                  <a:cubicBezTo>
                    <a:pt x="561659" y="188636"/>
                    <a:pt x="571271" y="192480"/>
                    <a:pt x="582805" y="192480"/>
                  </a:cubicBezTo>
                  <a:lnTo>
                    <a:pt x="652012" y="192480"/>
                  </a:lnTo>
                  <a:cubicBezTo>
                    <a:pt x="667391" y="192480"/>
                    <a:pt x="680848" y="165567"/>
                    <a:pt x="680848" y="109817"/>
                  </a:cubicBezTo>
                  <a:cubicBezTo>
                    <a:pt x="682770" y="54068"/>
                    <a:pt x="669313" y="29076"/>
                    <a:pt x="653934" y="29076"/>
                  </a:cubicBezTo>
                  <a:close/>
                </a:path>
              </a:pathLst>
            </a:custGeom>
            <a:grpFill/>
            <a:ln w="19209" cap="flat">
              <a:solidFill>
                <a:schemeClr val="accent1">
                  <a:shade val="50000"/>
                </a:schemeClr>
              </a:solidFill>
              <a:prstDash val="solid"/>
              <a:miter/>
            </a:ln>
          </p:spPr>
          <p:txBody>
            <a:bodyPr rtlCol="0" anchor="ctr"/>
            <a:lstStyle/>
            <a:p>
              <a:endParaRPr lang="en-US"/>
            </a:p>
          </p:txBody>
        </p:sp>
        <p:sp>
          <p:nvSpPr>
            <p:cNvPr id="63" name="Freeform: Shape 31">
              <a:extLst>
                <a:ext uri="{FF2B5EF4-FFF2-40B4-BE49-F238E27FC236}">
                  <a16:creationId xmlns:a16="http://schemas.microsoft.com/office/drawing/2014/main" id="{FC65061D-432D-D246-8420-F2393AEE64D7}"/>
                </a:ext>
              </a:extLst>
            </p:cNvPr>
            <p:cNvSpPr/>
            <p:nvPr/>
          </p:nvSpPr>
          <p:spPr>
            <a:xfrm>
              <a:off x="4877940" y="1698632"/>
              <a:ext cx="711288" cy="595944"/>
            </a:xfrm>
            <a:custGeom>
              <a:avLst/>
              <a:gdLst>
                <a:gd name="connsiteX0" fmla="*/ 115662 w 711288"/>
                <a:gd name="connsiteY0" fmla="*/ 204015 h 595944"/>
                <a:gd name="connsiteX1" fmla="*/ 273299 w 711288"/>
                <a:gd name="connsiteY1" fmla="*/ 192480 h 595944"/>
                <a:gd name="connsiteX2" fmla="*/ 277144 w 711288"/>
                <a:gd name="connsiteY2" fmla="*/ 194403 h 595944"/>
                <a:gd name="connsiteX3" fmla="*/ 330971 w 711288"/>
                <a:gd name="connsiteY3" fmla="*/ 194403 h 595944"/>
                <a:gd name="connsiteX4" fmla="*/ 330971 w 711288"/>
                <a:gd name="connsiteY4" fmla="*/ 575038 h 595944"/>
                <a:gd name="connsiteX5" fmla="*/ 423246 w 711288"/>
                <a:gd name="connsiteY5" fmla="*/ 575038 h 595944"/>
                <a:gd name="connsiteX6" fmla="*/ 423246 w 711288"/>
                <a:gd name="connsiteY6" fmla="*/ 194403 h 595944"/>
                <a:gd name="connsiteX7" fmla="*/ 496297 w 711288"/>
                <a:gd name="connsiteY7" fmla="*/ 194403 h 595944"/>
                <a:gd name="connsiteX8" fmla="*/ 521289 w 711288"/>
                <a:gd name="connsiteY8" fmla="*/ 157877 h 595944"/>
                <a:gd name="connsiteX9" fmla="*/ 559737 w 711288"/>
                <a:gd name="connsiteY9" fmla="*/ 157877 h 595944"/>
                <a:gd name="connsiteX10" fmla="*/ 584728 w 711288"/>
                <a:gd name="connsiteY10" fmla="*/ 194403 h 595944"/>
                <a:gd name="connsiteX11" fmla="*/ 653934 w 711288"/>
                <a:gd name="connsiteY11" fmla="*/ 194403 h 595944"/>
                <a:gd name="connsiteX12" fmla="*/ 682770 w 711288"/>
                <a:gd name="connsiteY12" fmla="*/ 111740 h 595944"/>
                <a:gd name="connsiteX13" fmla="*/ 653934 w 711288"/>
                <a:gd name="connsiteY13" fmla="*/ 29076 h 595944"/>
                <a:gd name="connsiteX14" fmla="*/ 584728 w 711288"/>
                <a:gd name="connsiteY14" fmla="*/ 29076 h 595944"/>
                <a:gd name="connsiteX15" fmla="*/ 559737 w 711288"/>
                <a:gd name="connsiteY15" fmla="*/ 65602 h 595944"/>
                <a:gd name="connsiteX16" fmla="*/ 521289 w 711288"/>
                <a:gd name="connsiteY16" fmla="*/ 65602 h 595944"/>
                <a:gd name="connsiteX17" fmla="*/ 496297 w 711288"/>
                <a:gd name="connsiteY17" fmla="*/ 29076 h 595944"/>
                <a:gd name="connsiteX18" fmla="*/ 277144 w 711288"/>
                <a:gd name="connsiteY18" fmla="*/ 29076 h 595944"/>
                <a:gd name="connsiteX19" fmla="*/ 69525 w 711288"/>
                <a:gd name="connsiteY19" fmla="*/ 159800 h 595944"/>
                <a:gd name="connsiteX20" fmla="*/ 34921 w 711288"/>
                <a:gd name="connsiteY20" fmla="*/ 198248 h 595944"/>
                <a:gd name="connsiteX21" fmla="*/ 31077 w 711288"/>
                <a:gd name="connsiteY21" fmla="*/ 221316 h 595944"/>
                <a:gd name="connsiteX22" fmla="*/ 50301 w 711288"/>
                <a:gd name="connsiteY22" fmla="*/ 234773 h 595944"/>
                <a:gd name="connsiteX23" fmla="*/ 59913 w 711288"/>
                <a:gd name="connsiteY23" fmla="*/ 232851 h 595944"/>
                <a:gd name="connsiteX24" fmla="*/ 115662 w 711288"/>
                <a:gd name="connsiteY24" fmla="*/ 204015 h 595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11288" h="595944">
                  <a:moveTo>
                    <a:pt x="115662" y="204015"/>
                  </a:moveTo>
                  <a:cubicBezTo>
                    <a:pt x="177179" y="173256"/>
                    <a:pt x="209860" y="167489"/>
                    <a:pt x="273299" y="192480"/>
                  </a:cubicBezTo>
                  <a:lnTo>
                    <a:pt x="277144" y="194403"/>
                  </a:lnTo>
                  <a:lnTo>
                    <a:pt x="330971" y="194403"/>
                  </a:lnTo>
                  <a:lnTo>
                    <a:pt x="330971" y="575038"/>
                  </a:lnTo>
                  <a:lnTo>
                    <a:pt x="423246" y="575038"/>
                  </a:lnTo>
                  <a:lnTo>
                    <a:pt x="423246" y="194403"/>
                  </a:lnTo>
                  <a:lnTo>
                    <a:pt x="496297" y="194403"/>
                  </a:lnTo>
                  <a:cubicBezTo>
                    <a:pt x="507832" y="194403"/>
                    <a:pt x="517444" y="190558"/>
                    <a:pt x="521289" y="157877"/>
                  </a:cubicBezTo>
                  <a:lnTo>
                    <a:pt x="559737" y="157877"/>
                  </a:lnTo>
                  <a:cubicBezTo>
                    <a:pt x="563581" y="190558"/>
                    <a:pt x="573193" y="194403"/>
                    <a:pt x="584728" y="194403"/>
                  </a:cubicBezTo>
                  <a:lnTo>
                    <a:pt x="653934" y="194403"/>
                  </a:lnTo>
                  <a:cubicBezTo>
                    <a:pt x="669313" y="194403"/>
                    <a:pt x="682770" y="167489"/>
                    <a:pt x="682770" y="111740"/>
                  </a:cubicBezTo>
                  <a:cubicBezTo>
                    <a:pt x="682770" y="55990"/>
                    <a:pt x="669313" y="29076"/>
                    <a:pt x="653934" y="29076"/>
                  </a:cubicBezTo>
                  <a:lnTo>
                    <a:pt x="584728" y="29076"/>
                  </a:lnTo>
                  <a:cubicBezTo>
                    <a:pt x="573193" y="29076"/>
                    <a:pt x="563581" y="32921"/>
                    <a:pt x="559737" y="65602"/>
                  </a:cubicBezTo>
                  <a:lnTo>
                    <a:pt x="521289" y="65602"/>
                  </a:lnTo>
                  <a:cubicBezTo>
                    <a:pt x="517444" y="32921"/>
                    <a:pt x="507832" y="29076"/>
                    <a:pt x="496297" y="29076"/>
                  </a:cubicBezTo>
                  <a:lnTo>
                    <a:pt x="277144" y="29076"/>
                  </a:lnTo>
                  <a:cubicBezTo>
                    <a:pt x="182946" y="65602"/>
                    <a:pt x="136809" y="84826"/>
                    <a:pt x="69525" y="159800"/>
                  </a:cubicBezTo>
                  <a:lnTo>
                    <a:pt x="34921" y="198248"/>
                  </a:lnTo>
                  <a:cubicBezTo>
                    <a:pt x="29154" y="204015"/>
                    <a:pt x="27232" y="213627"/>
                    <a:pt x="31077" y="221316"/>
                  </a:cubicBezTo>
                  <a:cubicBezTo>
                    <a:pt x="34921" y="229006"/>
                    <a:pt x="42611" y="234773"/>
                    <a:pt x="50301" y="234773"/>
                  </a:cubicBezTo>
                  <a:cubicBezTo>
                    <a:pt x="54145" y="234773"/>
                    <a:pt x="57990" y="234773"/>
                    <a:pt x="59913" y="232851"/>
                  </a:cubicBezTo>
                  <a:lnTo>
                    <a:pt x="115662" y="204015"/>
                  </a:lnTo>
                  <a:close/>
                </a:path>
              </a:pathLst>
            </a:custGeom>
            <a:grpFill/>
            <a:ln w="19209" cap="flat">
              <a:solidFill>
                <a:schemeClr val="accent1">
                  <a:shade val="50000"/>
                </a:schemeClr>
              </a:solidFill>
              <a:prstDash val="solid"/>
              <a:miter/>
            </a:ln>
          </p:spPr>
          <p:txBody>
            <a:bodyPr rtlCol="0" anchor="ctr"/>
            <a:lstStyle/>
            <a:p>
              <a:endParaRPr lang="en-US"/>
            </a:p>
          </p:txBody>
        </p:sp>
      </p:grpSp>
      <p:grpSp>
        <p:nvGrpSpPr>
          <p:cNvPr id="64" name="Group 63">
            <a:extLst>
              <a:ext uri="{FF2B5EF4-FFF2-40B4-BE49-F238E27FC236}">
                <a16:creationId xmlns:a16="http://schemas.microsoft.com/office/drawing/2014/main" id="{B780F644-1727-2545-9C66-B6E2F8C92C62}"/>
              </a:ext>
            </a:extLst>
          </p:cNvPr>
          <p:cNvGrpSpPr/>
          <p:nvPr/>
        </p:nvGrpSpPr>
        <p:grpSpPr>
          <a:xfrm rot="18900000">
            <a:off x="3538878" y="2577309"/>
            <a:ext cx="594544" cy="180342"/>
            <a:chOff x="115511" y="1655618"/>
            <a:chExt cx="2541413" cy="770883"/>
          </a:xfrm>
          <a:solidFill>
            <a:srgbClr val="F27900"/>
          </a:solidFill>
        </p:grpSpPr>
        <p:sp>
          <p:nvSpPr>
            <p:cNvPr id="65" name="Freeform: Shape 33">
              <a:extLst>
                <a:ext uri="{FF2B5EF4-FFF2-40B4-BE49-F238E27FC236}">
                  <a16:creationId xmlns:a16="http://schemas.microsoft.com/office/drawing/2014/main" id="{EED67F88-2427-884A-A8B1-1E149EE38AF8}"/>
                </a:ext>
              </a:extLst>
            </p:cNvPr>
            <p:cNvSpPr/>
            <p:nvPr/>
          </p:nvSpPr>
          <p:spPr>
            <a:xfrm>
              <a:off x="115511" y="1655618"/>
              <a:ext cx="1749384" cy="730512"/>
            </a:xfrm>
            <a:custGeom>
              <a:avLst/>
              <a:gdLst>
                <a:gd name="connsiteX0" fmla="*/ 1575407 w 1749384"/>
                <a:gd name="connsiteY0" fmla="*/ 685336 h 730512"/>
                <a:gd name="connsiteX1" fmla="*/ 1536959 w 1749384"/>
                <a:gd name="connsiteY1" fmla="*/ 641121 h 730512"/>
                <a:gd name="connsiteX2" fmla="*/ 1435072 w 1749384"/>
                <a:gd name="connsiteY2" fmla="*/ 637276 h 730512"/>
                <a:gd name="connsiteX3" fmla="*/ 1427382 w 1749384"/>
                <a:gd name="connsiteY3" fmla="*/ 639198 h 730512"/>
                <a:gd name="connsiteX4" fmla="*/ 1369710 w 1749384"/>
                <a:gd name="connsiteY4" fmla="*/ 689181 h 730512"/>
                <a:gd name="connsiteX5" fmla="*/ 1363943 w 1749384"/>
                <a:gd name="connsiteY5" fmla="*/ 691103 h 730512"/>
                <a:gd name="connsiteX6" fmla="*/ 1358176 w 1749384"/>
                <a:gd name="connsiteY6" fmla="*/ 687258 h 730512"/>
                <a:gd name="connsiteX7" fmla="*/ 1313961 w 1749384"/>
                <a:gd name="connsiteY7" fmla="*/ 627664 h 730512"/>
                <a:gd name="connsiteX8" fmla="*/ 1304349 w 1749384"/>
                <a:gd name="connsiteY8" fmla="*/ 625741 h 730512"/>
                <a:gd name="connsiteX9" fmla="*/ 1238987 w 1749384"/>
                <a:gd name="connsiteY9" fmla="*/ 662267 h 730512"/>
                <a:gd name="connsiteX10" fmla="*/ 1233220 w 1749384"/>
                <a:gd name="connsiteY10" fmla="*/ 662267 h 730512"/>
                <a:gd name="connsiteX11" fmla="*/ 1229375 w 1749384"/>
                <a:gd name="connsiteY11" fmla="*/ 658422 h 730512"/>
                <a:gd name="connsiteX12" fmla="*/ 1135178 w 1749384"/>
                <a:gd name="connsiteY12" fmla="*/ 575759 h 730512"/>
                <a:gd name="connsiteX13" fmla="*/ 1129410 w 1749384"/>
                <a:gd name="connsiteY13" fmla="*/ 571914 h 730512"/>
                <a:gd name="connsiteX14" fmla="*/ 1121721 w 1749384"/>
                <a:gd name="connsiteY14" fmla="*/ 575759 h 730512"/>
                <a:gd name="connsiteX15" fmla="*/ 1033290 w 1749384"/>
                <a:gd name="connsiteY15" fmla="*/ 616129 h 730512"/>
                <a:gd name="connsiteX16" fmla="*/ 1027523 w 1749384"/>
                <a:gd name="connsiteY16" fmla="*/ 619974 h 730512"/>
                <a:gd name="connsiteX17" fmla="*/ 1021756 w 1749384"/>
                <a:gd name="connsiteY17" fmla="*/ 616129 h 730512"/>
                <a:gd name="connsiteX18" fmla="*/ 987153 w 1749384"/>
                <a:gd name="connsiteY18" fmla="*/ 560380 h 730512"/>
                <a:gd name="connsiteX19" fmla="*/ 981385 w 1749384"/>
                <a:gd name="connsiteY19" fmla="*/ 556535 h 730512"/>
                <a:gd name="connsiteX20" fmla="*/ 917946 w 1749384"/>
                <a:gd name="connsiteY20" fmla="*/ 558457 h 730512"/>
                <a:gd name="connsiteX21" fmla="*/ 864119 w 1749384"/>
                <a:gd name="connsiteY21" fmla="*/ 593061 h 730512"/>
                <a:gd name="connsiteX22" fmla="*/ 858352 w 1749384"/>
                <a:gd name="connsiteY22" fmla="*/ 594983 h 730512"/>
                <a:gd name="connsiteX23" fmla="*/ 852585 w 1749384"/>
                <a:gd name="connsiteY23" fmla="*/ 591138 h 730512"/>
                <a:gd name="connsiteX24" fmla="*/ 812214 w 1749384"/>
                <a:gd name="connsiteY24" fmla="*/ 521932 h 730512"/>
                <a:gd name="connsiteX25" fmla="*/ 806447 w 1749384"/>
                <a:gd name="connsiteY25" fmla="*/ 518087 h 730512"/>
                <a:gd name="connsiteX26" fmla="*/ 798757 w 1749384"/>
                <a:gd name="connsiteY26" fmla="*/ 520009 h 730512"/>
                <a:gd name="connsiteX27" fmla="*/ 712249 w 1749384"/>
                <a:gd name="connsiteY27" fmla="*/ 564225 h 730512"/>
                <a:gd name="connsiteX28" fmla="*/ 633431 w 1749384"/>
                <a:gd name="connsiteY28" fmla="*/ 468105 h 730512"/>
                <a:gd name="connsiteX29" fmla="*/ 625741 w 1749384"/>
                <a:gd name="connsiteY29" fmla="*/ 466182 h 730512"/>
                <a:gd name="connsiteX30" fmla="*/ 514242 w 1749384"/>
                <a:gd name="connsiteY30" fmla="*/ 510397 h 730512"/>
                <a:gd name="connsiteX31" fmla="*/ 506553 w 1749384"/>
                <a:gd name="connsiteY31" fmla="*/ 508475 h 730512"/>
                <a:gd name="connsiteX32" fmla="*/ 445036 w 1749384"/>
                <a:gd name="connsiteY32" fmla="*/ 420045 h 730512"/>
                <a:gd name="connsiteX33" fmla="*/ 439269 w 1749384"/>
                <a:gd name="connsiteY33" fmla="*/ 418122 h 730512"/>
                <a:gd name="connsiteX34" fmla="*/ 343149 w 1749384"/>
                <a:gd name="connsiteY34" fmla="*/ 473872 h 730512"/>
                <a:gd name="connsiteX35" fmla="*/ 337381 w 1749384"/>
                <a:gd name="connsiteY35" fmla="*/ 471949 h 730512"/>
                <a:gd name="connsiteX36" fmla="*/ 250873 w 1749384"/>
                <a:gd name="connsiteY36" fmla="*/ 379674 h 730512"/>
                <a:gd name="connsiteX37" fmla="*/ 241261 w 1749384"/>
                <a:gd name="connsiteY37" fmla="*/ 379674 h 730512"/>
                <a:gd name="connsiteX38" fmla="*/ 152831 w 1749384"/>
                <a:gd name="connsiteY38" fmla="*/ 429657 h 730512"/>
                <a:gd name="connsiteX39" fmla="*/ 148986 w 1749384"/>
                <a:gd name="connsiteY39" fmla="*/ 429657 h 730512"/>
                <a:gd name="connsiteX40" fmla="*/ 68245 w 1749384"/>
                <a:gd name="connsiteY40" fmla="*/ 404665 h 730512"/>
                <a:gd name="connsiteX41" fmla="*/ 14418 w 1749384"/>
                <a:gd name="connsiteY41" fmla="*/ 333536 h 730512"/>
                <a:gd name="connsiteX42" fmla="*/ 16340 w 1749384"/>
                <a:gd name="connsiteY42" fmla="*/ 85547 h 730512"/>
                <a:gd name="connsiteX43" fmla="*/ 87469 w 1749384"/>
                <a:gd name="connsiteY43" fmla="*/ 14418 h 730512"/>
                <a:gd name="connsiteX44" fmla="*/ 1665760 w 1749384"/>
                <a:gd name="connsiteY44" fmla="*/ 22108 h 730512"/>
                <a:gd name="connsiteX45" fmla="*/ 1715743 w 1749384"/>
                <a:gd name="connsiteY45" fmla="*/ 43254 h 730512"/>
                <a:gd name="connsiteX46" fmla="*/ 1736889 w 1749384"/>
                <a:gd name="connsiteY46" fmla="*/ 93236 h 730512"/>
                <a:gd name="connsiteX47" fmla="*/ 1733044 w 1749384"/>
                <a:gd name="connsiteY47" fmla="*/ 654577 h 730512"/>
                <a:gd name="connsiteX48" fmla="*/ 1706131 w 1749384"/>
                <a:gd name="connsiteY48" fmla="*/ 710327 h 730512"/>
                <a:gd name="connsiteX49" fmla="*/ 1625390 w 1749384"/>
                <a:gd name="connsiteY49" fmla="*/ 716094 h 73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749384" h="730512">
                  <a:moveTo>
                    <a:pt x="1575407" y="685336"/>
                  </a:moveTo>
                  <a:lnTo>
                    <a:pt x="1536959" y="641121"/>
                  </a:lnTo>
                  <a:cubicBezTo>
                    <a:pt x="1535037" y="639198"/>
                    <a:pt x="1436994" y="637276"/>
                    <a:pt x="1435072" y="637276"/>
                  </a:cubicBezTo>
                  <a:cubicBezTo>
                    <a:pt x="1433150" y="637276"/>
                    <a:pt x="1429305" y="637276"/>
                    <a:pt x="1427382" y="639198"/>
                  </a:cubicBezTo>
                  <a:lnTo>
                    <a:pt x="1369710" y="689181"/>
                  </a:lnTo>
                  <a:cubicBezTo>
                    <a:pt x="1367788" y="691103"/>
                    <a:pt x="1365866" y="691103"/>
                    <a:pt x="1363943" y="691103"/>
                  </a:cubicBezTo>
                  <a:cubicBezTo>
                    <a:pt x="1362021" y="691103"/>
                    <a:pt x="1360098" y="689181"/>
                    <a:pt x="1358176" y="687258"/>
                  </a:cubicBezTo>
                  <a:lnTo>
                    <a:pt x="1313961" y="627664"/>
                  </a:lnTo>
                  <a:cubicBezTo>
                    <a:pt x="1312038" y="623819"/>
                    <a:pt x="1308194" y="623819"/>
                    <a:pt x="1304349" y="625741"/>
                  </a:cubicBezTo>
                  <a:lnTo>
                    <a:pt x="1238987" y="662267"/>
                  </a:lnTo>
                  <a:cubicBezTo>
                    <a:pt x="1237065" y="664189"/>
                    <a:pt x="1235142" y="664189"/>
                    <a:pt x="1233220" y="662267"/>
                  </a:cubicBezTo>
                  <a:cubicBezTo>
                    <a:pt x="1231298" y="662267"/>
                    <a:pt x="1229375" y="660345"/>
                    <a:pt x="1229375" y="658422"/>
                  </a:cubicBezTo>
                  <a:lnTo>
                    <a:pt x="1135178" y="575759"/>
                  </a:lnTo>
                  <a:cubicBezTo>
                    <a:pt x="1117876" y="556535"/>
                    <a:pt x="1142867" y="594983"/>
                    <a:pt x="1129410" y="571914"/>
                  </a:cubicBezTo>
                  <a:cubicBezTo>
                    <a:pt x="1127488" y="569992"/>
                    <a:pt x="1123643" y="573837"/>
                    <a:pt x="1121721" y="575759"/>
                  </a:cubicBezTo>
                  <a:lnTo>
                    <a:pt x="1033290" y="616129"/>
                  </a:lnTo>
                  <a:cubicBezTo>
                    <a:pt x="1031368" y="618052"/>
                    <a:pt x="1029445" y="619974"/>
                    <a:pt x="1027523" y="619974"/>
                  </a:cubicBezTo>
                  <a:cubicBezTo>
                    <a:pt x="1025601" y="619974"/>
                    <a:pt x="1021756" y="618052"/>
                    <a:pt x="1021756" y="616129"/>
                  </a:cubicBezTo>
                  <a:lnTo>
                    <a:pt x="987153" y="560380"/>
                  </a:lnTo>
                  <a:cubicBezTo>
                    <a:pt x="985230" y="558457"/>
                    <a:pt x="983308" y="556535"/>
                    <a:pt x="981385" y="556535"/>
                  </a:cubicBezTo>
                  <a:cubicBezTo>
                    <a:pt x="979463" y="556535"/>
                    <a:pt x="919869" y="556535"/>
                    <a:pt x="917946" y="558457"/>
                  </a:cubicBezTo>
                  <a:lnTo>
                    <a:pt x="864119" y="593061"/>
                  </a:lnTo>
                  <a:cubicBezTo>
                    <a:pt x="862197" y="594983"/>
                    <a:pt x="860274" y="594983"/>
                    <a:pt x="858352" y="594983"/>
                  </a:cubicBezTo>
                  <a:cubicBezTo>
                    <a:pt x="856429" y="594983"/>
                    <a:pt x="854507" y="593061"/>
                    <a:pt x="852585" y="591138"/>
                  </a:cubicBezTo>
                  <a:lnTo>
                    <a:pt x="812214" y="521932"/>
                  </a:lnTo>
                  <a:cubicBezTo>
                    <a:pt x="810292" y="520009"/>
                    <a:pt x="808369" y="518087"/>
                    <a:pt x="806447" y="518087"/>
                  </a:cubicBezTo>
                  <a:cubicBezTo>
                    <a:pt x="804525" y="518087"/>
                    <a:pt x="800680" y="518087"/>
                    <a:pt x="798757" y="520009"/>
                  </a:cubicBezTo>
                  <a:lnTo>
                    <a:pt x="712249" y="564225"/>
                  </a:lnTo>
                  <a:lnTo>
                    <a:pt x="633431" y="468105"/>
                  </a:lnTo>
                  <a:cubicBezTo>
                    <a:pt x="631509" y="466182"/>
                    <a:pt x="629586" y="466182"/>
                    <a:pt x="625741" y="466182"/>
                  </a:cubicBezTo>
                  <a:lnTo>
                    <a:pt x="514242" y="510397"/>
                  </a:lnTo>
                  <a:cubicBezTo>
                    <a:pt x="512320" y="510397"/>
                    <a:pt x="508475" y="510397"/>
                    <a:pt x="506553" y="508475"/>
                  </a:cubicBezTo>
                  <a:lnTo>
                    <a:pt x="445036" y="420045"/>
                  </a:lnTo>
                  <a:cubicBezTo>
                    <a:pt x="443113" y="418122"/>
                    <a:pt x="441191" y="418122"/>
                    <a:pt x="439269" y="418122"/>
                  </a:cubicBezTo>
                  <a:lnTo>
                    <a:pt x="343149" y="473872"/>
                  </a:lnTo>
                  <a:cubicBezTo>
                    <a:pt x="341226" y="473872"/>
                    <a:pt x="337381" y="473872"/>
                    <a:pt x="337381" y="471949"/>
                  </a:cubicBezTo>
                  <a:lnTo>
                    <a:pt x="250873" y="379674"/>
                  </a:lnTo>
                  <a:cubicBezTo>
                    <a:pt x="247028" y="377752"/>
                    <a:pt x="245106" y="377752"/>
                    <a:pt x="241261" y="379674"/>
                  </a:cubicBezTo>
                  <a:lnTo>
                    <a:pt x="152831" y="429657"/>
                  </a:lnTo>
                  <a:cubicBezTo>
                    <a:pt x="150908" y="429657"/>
                    <a:pt x="148986" y="429657"/>
                    <a:pt x="148986" y="429657"/>
                  </a:cubicBezTo>
                  <a:lnTo>
                    <a:pt x="68245" y="404665"/>
                  </a:lnTo>
                  <a:cubicBezTo>
                    <a:pt x="37487" y="396976"/>
                    <a:pt x="14418" y="368140"/>
                    <a:pt x="14418" y="333536"/>
                  </a:cubicBezTo>
                  <a:lnTo>
                    <a:pt x="16340" y="85547"/>
                  </a:lnTo>
                  <a:cubicBezTo>
                    <a:pt x="16340" y="47099"/>
                    <a:pt x="49021" y="14418"/>
                    <a:pt x="87469" y="14418"/>
                  </a:cubicBezTo>
                  <a:lnTo>
                    <a:pt x="1665760" y="22108"/>
                  </a:lnTo>
                  <a:cubicBezTo>
                    <a:pt x="1684984" y="22108"/>
                    <a:pt x="1702286" y="29797"/>
                    <a:pt x="1715743" y="43254"/>
                  </a:cubicBezTo>
                  <a:cubicBezTo>
                    <a:pt x="1729199" y="56711"/>
                    <a:pt x="1736889" y="74012"/>
                    <a:pt x="1736889" y="93236"/>
                  </a:cubicBezTo>
                  <a:lnTo>
                    <a:pt x="1733044" y="654577"/>
                  </a:lnTo>
                  <a:cubicBezTo>
                    <a:pt x="1733044" y="675724"/>
                    <a:pt x="1723432" y="696870"/>
                    <a:pt x="1706131" y="710327"/>
                  </a:cubicBezTo>
                  <a:cubicBezTo>
                    <a:pt x="1688829" y="723784"/>
                    <a:pt x="1646536" y="721861"/>
                    <a:pt x="1625390" y="716094"/>
                  </a:cubicBezTo>
                </a:path>
              </a:pathLst>
            </a:custGeom>
            <a:grpFill/>
            <a:ln w="19050" cap="flat">
              <a:solidFill>
                <a:schemeClr val="accent1">
                  <a:shade val="50000"/>
                </a:schemeClr>
              </a:solidFill>
              <a:prstDash val="solid"/>
              <a:miter/>
            </a:ln>
          </p:spPr>
          <p:txBody>
            <a:bodyPr rtlCol="0" anchor="ctr"/>
            <a:lstStyle/>
            <a:p>
              <a:endParaRPr lang="en-US"/>
            </a:p>
          </p:txBody>
        </p:sp>
        <p:sp>
          <p:nvSpPr>
            <p:cNvPr id="66" name="Freeform: Shape 34">
              <a:extLst>
                <a:ext uri="{FF2B5EF4-FFF2-40B4-BE49-F238E27FC236}">
                  <a16:creationId xmlns:a16="http://schemas.microsoft.com/office/drawing/2014/main" id="{3362333D-1E7C-474C-844F-A6E922468A18}"/>
                </a:ext>
              </a:extLst>
            </p:cNvPr>
            <p:cNvSpPr/>
            <p:nvPr/>
          </p:nvSpPr>
          <p:spPr>
            <a:xfrm>
              <a:off x="1830292" y="1657541"/>
              <a:ext cx="826632" cy="768960"/>
            </a:xfrm>
            <a:custGeom>
              <a:avLst/>
              <a:gdLst>
                <a:gd name="connsiteX0" fmla="*/ 750697 w 826632"/>
                <a:gd name="connsiteY0" fmla="*/ 18263 h 768960"/>
                <a:gd name="connsiteX1" fmla="*/ 93237 w 826632"/>
                <a:gd name="connsiteY1" fmla="*/ 14418 h 768960"/>
                <a:gd name="connsiteX2" fmla="*/ 41332 w 826632"/>
                <a:gd name="connsiteY2" fmla="*/ 35564 h 768960"/>
                <a:gd name="connsiteX3" fmla="*/ 18263 w 826632"/>
                <a:gd name="connsiteY3" fmla="*/ 87469 h 768960"/>
                <a:gd name="connsiteX4" fmla="*/ 14418 w 826632"/>
                <a:gd name="connsiteY4" fmla="*/ 693025 h 768960"/>
                <a:gd name="connsiteX5" fmla="*/ 35565 w 826632"/>
                <a:gd name="connsiteY5" fmla="*/ 744930 h 768960"/>
                <a:gd name="connsiteX6" fmla="*/ 87469 w 826632"/>
                <a:gd name="connsiteY6" fmla="*/ 767999 h 768960"/>
                <a:gd name="connsiteX7" fmla="*/ 744930 w 826632"/>
                <a:gd name="connsiteY7" fmla="*/ 771844 h 768960"/>
                <a:gd name="connsiteX8" fmla="*/ 744930 w 826632"/>
                <a:gd name="connsiteY8" fmla="*/ 771844 h 768960"/>
                <a:gd name="connsiteX9" fmla="*/ 819904 w 826632"/>
                <a:gd name="connsiteY9" fmla="*/ 696870 h 768960"/>
                <a:gd name="connsiteX10" fmla="*/ 823749 w 826632"/>
                <a:gd name="connsiteY10" fmla="*/ 91314 h 768960"/>
                <a:gd name="connsiteX11" fmla="*/ 750697 w 826632"/>
                <a:gd name="connsiteY11" fmla="*/ 18263 h 768960"/>
                <a:gd name="connsiteX12" fmla="*/ 671879 w 826632"/>
                <a:gd name="connsiteY12" fmla="*/ 623819 h 768960"/>
                <a:gd name="connsiteX13" fmla="*/ 435424 w 826632"/>
                <a:gd name="connsiteY13" fmla="*/ 621897 h 768960"/>
                <a:gd name="connsiteX14" fmla="*/ 437346 w 826632"/>
                <a:gd name="connsiteY14" fmla="*/ 164365 h 768960"/>
                <a:gd name="connsiteX15" fmla="*/ 673801 w 826632"/>
                <a:gd name="connsiteY15" fmla="*/ 166288 h 768960"/>
                <a:gd name="connsiteX16" fmla="*/ 671879 w 826632"/>
                <a:gd name="connsiteY16" fmla="*/ 623819 h 76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26632" h="768960">
                  <a:moveTo>
                    <a:pt x="750697" y="18263"/>
                  </a:moveTo>
                  <a:lnTo>
                    <a:pt x="93237" y="14418"/>
                  </a:lnTo>
                  <a:cubicBezTo>
                    <a:pt x="74013" y="14418"/>
                    <a:pt x="54789" y="22108"/>
                    <a:pt x="41332" y="35564"/>
                  </a:cubicBezTo>
                  <a:cubicBezTo>
                    <a:pt x="27875" y="49021"/>
                    <a:pt x="20185" y="68245"/>
                    <a:pt x="18263" y="87469"/>
                  </a:cubicBezTo>
                  <a:lnTo>
                    <a:pt x="14418" y="693025"/>
                  </a:lnTo>
                  <a:cubicBezTo>
                    <a:pt x="14418" y="712249"/>
                    <a:pt x="22108" y="731473"/>
                    <a:pt x="35565" y="744930"/>
                  </a:cubicBezTo>
                  <a:cubicBezTo>
                    <a:pt x="49021" y="758387"/>
                    <a:pt x="68245" y="766077"/>
                    <a:pt x="87469" y="767999"/>
                  </a:cubicBezTo>
                  <a:lnTo>
                    <a:pt x="744930" y="771844"/>
                  </a:lnTo>
                  <a:cubicBezTo>
                    <a:pt x="744930" y="771844"/>
                    <a:pt x="744930" y="771844"/>
                    <a:pt x="744930" y="771844"/>
                  </a:cubicBezTo>
                  <a:cubicBezTo>
                    <a:pt x="785301" y="771844"/>
                    <a:pt x="819904" y="739163"/>
                    <a:pt x="819904" y="696870"/>
                  </a:cubicBezTo>
                  <a:lnTo>
                    <a:pt x="823749" y="91314"/>
                  </a:lnTo>
                  <a:cubicBezTo>
                    <a:pt x="825671" y="52866"/>
                    <a:pt x="791068" y="18263"/>
                    <a:pt x="750697" y="18263"/>
                  </a:cubicBezTo>
                  <a:close/>
                  <a:moveTo>
                    <a:pt x="671879" y="623819"/>
                  </a:moveTo>
                  <a:lnTo>
                    <a:pt x="435424" y="621897"/>
                  </a:lnTo>
                  <a:lnTo>
                    <a:pt x="437346" y="164365"/>
                  </a:lnTo>
                  <a:lnTo>
                    <a:pt x="673801" y="166288"/>
                  </a:lnTo>
                  <a:lnTo>
                    <a:pt x="671879" y="623819"/>
                  </a:lnTo>
                  <a:close/>
                </a:path>
              </a:pathLst>
            </a:custGeom>
            <a:grpFill/>
            <a:ln w="19050" cap="flat">
              <a:solidFill>
                <a:schemeClr val="accent1">
                  <a:shade val="50000"/>
                </a:schemeClr>
              </a:solidFill>
              <a:prstDash val="solid"/>
              <a:miter/>
            </a:ln>
          </p:spPr>
          <p:txBody>
            <a:bodyPr rtlCol="0" anchor="ctr"/>
            <a:lstStyle/>
            <a:p>
              <a:endParaRPr lang="en-US"/>
            </a:p>
          </p:txBody>
        </p:sp>
      </p:grpSp>
      <p:grpSp>
        <p:nvGrpSpPr>
          <p:cNvPr id="67" name="Group 66">
            <a:extLst>
              <a:ext uri="{FF2B5EF4-FFF2-40B4-BE49-F238E27FC236}">
                <a16:creationId xmlns:a16="http://schemas.microsoft.com/office/drawing/2014/main" id="{760C9842-2415-7248-8EB0-34E84B736B79}"/>
              </a:ext>
            </a:extLst>
          </p:cNvPr>
          <p:cNvGrpSpPr/>
          <p:nvPr/>
        </p:nvGrpSpPr>
        <p:grpSpPr>
          <a:xfrm>
            <a:off x="158958" y="3160031"/>
            <a:ext cx="3567817" cy="3109035"/>
            <a:chOff x="209758" y="4642419"/>
            <a:chExt cx="3567817" cy="1153597"/>
          </a:xfrm>
          <a:solidFill>
            <a:srgbClr val="F27900"/>
          </a:solidFill>
        </p:grpSpPr>
        <p:sp>
          <p:nvSpPr>
            <p:cNvPr id="68" name="TextBox 67">
              <a:extLst>
                <a:ext uri="{FF2B5EF4-FFF2-40B4-BE49-F238E27FC236}">
                  <a16:creationId xmlns:a16="http://schemas.microsoft.com/office/drawing/2014/main" id="{57822708-C3EA-8747-8D7A-AC227792814F}"/>
                </a:ext>
              </a:extLst>
            </p:cNvPr>
            <p:cNvSpPr txBox="1"/>
            <p:nvPr/>
          </p:nvSpPr>
          <p:spPr>
            <a:xfrm>
              <a:off x="209758" y="4848161"/>
              <a:ext cx="3567817" cy="947855"/>
            </a:xfrm>
            <a:prstGeom prst="rect">
              <a:avLst/>
            </a:prstGeom>
            <a:noFill/>
          </p:spPr>
          <p:txBody>
            <a:bodyPr wrap="square" rtlCol="0">
              <a:spAutoFit/>
            </a:bodyPr>
            <a:lstStyle/>
            <a:p>
              <a:pPr lvl="0" algn="ctr"/>
              <a:r>
                <a:rPr lang="en-GB" sz="3200" dirty="0">
                  <a:solidFill>
                    <a:srgbClr val="F27900"/>
                  </a:solidFill>
                </a:rPr>
                <a:t>Identify</a:t>
              </a:r>
              <a:r>
                <a:rPr lang="en-GB" sz="3200" dirty="0"/>
                <a:t> and examine the reasons for unreported accidents</a:t>
              </a:r>
            </a:p>
          </p:txBody>
        </p:sp>
        <p:sp>
          <p:nvSpPr>
            <p:cNvPr id="69" name="TextBox 68">
              <a:extLst>
                <a:ext uri="{FF2B5EF4-FFF2-40B4-BE49-F238E27FC236}">
                  <a16:creationId xmlns:a16="http://schemas.microsoft.com/office/drawing/2014/main" id="{590476F0-A6F8-E645-A2E9-69032621D31B}"/>
                </a:ext>
              </a:extLst>
            </p:cNvPr>
            <p:cNvSpPr txBox="1"/>
            <p:nvPr/>
          </p:nvSpPr>
          <p:spPr>
            <a:xfrm>
              <a:off x="1028629" y="4642419"/>
              <a:ext cx="2011680" cy="148459"/>
            </a:xfrm>
            <a:prstGeom prst="rect">
              <a:avLst/>
            </a:prstGeom>
            <a:noFill/>
          </p:spPr>
          <p:txBody>
            <a:bodyPr wrap="square" lIns="108000" rIns="108000" rtlCol="0">
              <a:spAutoFit/>
            </a:bodyPr>
            <a:lstStyle/>
            <a:p>
              <a:pPr algn="ctr"/>
              <a:r>
                <a:rPr lang="en-US" altLang="ko-KR" sz="2000" b="1" dirty="0">
                  <a:cs typeface="Arial" pitchFamily="34" charset="0"/>
                </a:rPr>
                <a:t>Objective 1</a:t>
              </a:r>
              <a:endParaRPr lang="ko-KR" altLang="en-US" sz="2000" b="1" dirty="0">
                <a:cs typeface="Arial" pitchFamily="34" charset="0"/>
              </a:endParaRPr>
            </a:p>
          </p:txBody>
        </p:sp>
      </p:grpSp>
      <p:grpSp>
        <p:nvGrpSpPr>
          <p:cNvPr id="70" name="Group 69">
            <a:extLst>
              <a:ext uri="{FF2B5EF4-FFF2-40B4-BE49-F238E27FC236}">
                <a16:creationId xmlns:a16="http://schemas.microsoft.com/office/drawing/2014/main" id="{9659C802-0806-0B4C-886D-F8B8A6245DAB}"/>
              </a:ext>
            </a:extLst>
          </p:cNvPr>
          <p:cNvGrpSpPr/>
          <p:nvPr/>
        </p:nvGrpSpPr>
        <p:grpSpPr>
          <a:xfrm>
            <a:off x="4390818" y="3174640"/>
            <a:ext cx="3378519" cy="3080414"/>
            <a:chOff x="4441618" y="4647833"/>
            <a:chExt cx="3378519" cy="1111676"/>
          </a:xfrm>
          <a:solidFill>
            <a:srgbClr val="F27900"/>
          </a:solidFill>
        </p:grpSpPr>
        <p:sp>
          <p:nvSpPr>
            <p:cNvPr id="71" name="TextBox 70">
              <a:extLst>
                <a:ext uri="{FF2B5EF4-FFF2-40B4-BE49-F238E27FC236}">
                  <a16:creationId xmlns:a16="http://schemas.microsoft.com/office/drawing/2014/main" id="{99261437-A0E6-5149-82CA-E982EE4E6CA3}"/>
                </a:ext>
              </a:extLst>
            </p:cNvPr>
            <p:cNvSpPr txBox="1"/>
            <p:nvPr/>
          </p:nvSpPr>
          <p:spPr>
            <a:xfrm>
              <a:off x="4441618" y="4837611"/>
              <a:ext cx="3378519" cy="921898"/>
            </a:xfrm>
            <a:prstGeom prst="rect">
              <a:avLst/>
            </a:prstGeom>
            <a:noFill/>
          </p:spPr>
          <p:txBody>
            <a:bodyPr wrap="square" rtlCol="0">
              <a:spAutoFit/>
            </a:bodyPr>
            <a:lstStyle/>
            <a:p>
              <a:pPr lvl="0" algn="ctr"/>
              <a:r>
                <a:rPr lang="en-GB" sz="3200" dirty="0">
                  <a:solidFill>
                    <a:srgbClr val="F27900"/>
                  </a:solidFill>
                </a:rPr>
                <a:t>Examine</a:t>
              </a:r>
              <a:r>
                <a:rPr lang="en-GB" sz="3200" dirty="0"/>
                <a:t> whether management attitudes influence the reporting</a:t>
              </a:r>
            </a:p>
          </p:txBody>
        </p:sp>
        <p:sp>
          <p:nvSpPr>
            <p:cNvPr id="72" name="TextBox 71">
              <a:extLst>
                <a:ext uri="{FF2B5EF4-FFF2-40B4-BE49-F238E27FC236}">
                  <a16:creationId xmlns:a16="http://schemas.microsoft.com/office/drawing/2014/main" id="{1326AE53-BC73-7E49-A543-6278F79EE4AA}"/>
                </a:ext>
              </a:extLst>
            </p:cNvPr>
            <p:cNvSpPr txBox="1"/>
            <p:nvPr/>
          </p:nvSpPr>
          <p:spPr>
            <a:xfrm>
              <a:off x="5086360" y="4647833"/>
              <a:ext cx="2011680" cy="144394"/>
            </a:xfrm>
            <a:prstGeom prst="rect">
              <a:avLst/>
            </a:prstGeom>
            <a:noFill/>
          </p:spPr>
          <p:txBody>
            <a:bodyPr wrap="square" lIns="108000" rIns="108000" rtlCol="0">
              <a:spAutoFit/>
            </a:bodyPr>
            <a:lstStyle/>
            <a:p>
              <a:pPr algn="ctr"/>
              <a:r>
                <a:rPr lang="en-US" altLang="ko-KR" sz="2000" b="1" dirty="0">
                  <a:cs typeface="Arial" pitchFamily="34" charset="0"/>
                </a:rPr>
                <a:t>Objective</a:t>
              </a:r>
              <a:r>
                <a:rPr lang="en-US" altLang="ko-KR" sz="1400" b="1" dirty="0">
                  <a:cs typeface="Arial" pitchFamily="34" charset="0"/>
                </a:rPr>
                <a:t> </a:t>
              </a:r>
              <a:r>
                <a:rPr lang="en-US" altLang="ko-KR" sz="2000" b="1" dirty="0">
                  <a:cs typeface="Arial" pitchFamily="34" charset="0"/>
                </a:rPr>
                <a:t>2</a:t>
              </a:r>
              <a:endParaRPr lang="ko-KR" altLang="en-US" sz="2000" b="1" dirty="0">
                <a:cs typeface="Arial" pitchFamily="34" charset="0"/>
              </a:endParaRPr>
            </a:p>
          </p:txBody>
        </p:sp>
      </p:grpSp>
      <p:grpSp>
        <p:nvGrpSpPr>
          <p:cNvPr id="73" name="Group 72">
            <a:extLst>
              <a:ext uri="{FF2B5EF4-FFF2-40B4-BE49-F238E27FC236}">
                <a16:creationId xmlns:a16="http://schemas.microsoft.com/office/drawing/2014/main" id="{5D59D7ED-8BA3-0644-824A-8B806310DB19}"/>
              </a:ext>
            </a:extLst>
          </p:cNvPr>
          <p:cNvGrpSpPr/>
          <p:nvPr/>
        </p:nvGrpSpPr>
        <p:grpSpPr>
          <a:xfrm>
            <a:off x="8143923" y="3138749"/>
            <a:ext cx="3803874" cy="3116307"/>
            <a:chOff x="8194723" y="4638340"/>
            <a:chExt cx="3803874" cy="824522"/>
          </a:xfrm>
          <a:solidFill>
            <a:srgbClr val="F27900"/>
          </a:solidFill>
        </p:grpSpPr>
        <p:sp>
          <p:nvSpPr>
            <p:cNvPr id="74" name="TextBox 73">
              <a:extLst>
                <a:ext uri="{FF2B5EF4-FFF2-40B4-BE49-F238E27FC236}">
                  <a16:creationId xmlns:a16="http://schemas.microsoft.com/office/drawing/2014/main" id="{0B849665-937C-1D4D-9022-3D962E64035E}"/>
                </a:ext>
              </a:extLst>
            </p:cNvPr>
            <p:cNvSpPr txBox="1"/>
            <p:nvPr/>
          </p:nvSpPr>
          <p:spPr>
            <a:xfrm>
              <a:off x="8194723" y="4786973"/>
              <a:ext cx="3803874" cy="675889"/>
            </a:xfrm>
            <a:prstGeom prst="rect">
              <a:avLst/>
            </a:prstGeom>
            <a:noFill/>
          </p:spPr>
          <p:txBody>
            <a:bodyPr wrap="square" rtlCol="0">
              <a:spAutoFit/>
            </a:bodyPr>
            <a:lstStyle/>
            <a:p>
              <a:pPr lvl="0" algn="ctr"/>
              <a:r>
                <a:rPr lang="en-GB" sz="3200" dirty="0">
                  <a:solidFill>
                    <a:srgbClr val="F27900"/>
                  </a:solidFill>
                </a:rPr>
                <a:t>Investigate </a:t>
              </a:r>
              <a:r>
                <a:rPr lang="en-GB" sz="3200" dirty="0"/>
                <a:t>technology influences employee accident reporting</a:t>
              </a:r>
            </a:p>
          </p:txBody>
        </p:sp>
        <p:sp>
          <p:nvSpPr>
            <p:cNvPr id="75" name="TextBox 74">
              <a:extLst>
                <a:ext uri="{FF2B5EF4-FFF2-40B4-BE49-F238E27FC236}">
                  <a16:creationId xmlns:a16="http://schemas.microsoft.com/office/drawing/2014/main" id="{23E4E64A-58B5-6140-AFCD-0200411D2667}"/>
                </a:ext>
              </a:extLst>
            </p:cNvPr>
            <p:cNvSpPr txBox="1"/>
            <p:nvPr/>
          </p:nvSpPr>
          <p:spPr>
            <a:xfrm>
              <a:off x="9090820" y="4638340"/>
              <a:ext cx="2011680" cy="105862"/>
            </a:xfrm>
            <a:prstGeom prst="rect">
              <a:avLst/>
            </a:prstGeom>
            <a:noFill/>
          </p:spPr>
          <p:txBody>
            <a:bodyPr wrap="square" lIns="108000" rIns="108000" rtlCol="0">
              <a:spAutoFit/>
            </a:bodyPr>
            <a:lstStyle/>
            <a:p>
              <a:pPr algn="ctr"/>
              <a:r>
                <a:rPr lang="en-US" altLang="ko-KR" sz="2000" b="1" dirty="0">
                  <a:cs typeface="Arial" pitchFamily="34" charset="0"/>
                </a:rPr>
                <a:t>Objective 3</a:t>
              </a:r>
              <a:endParaRPr lang="ko-KR" altLang="en-US" sz="2000" b="1" dirty="0">
                <a:cs typeface="Arial" pitchFamily="34" charset="0"/>
              </a:endParaRPr>
            </a:p>
          </p:txBody>
        </p:sp>
      </p:grpSp>
      <p:grpSp>
        <p:nvGrpSpPr>
          <p:cNvPr id="76" name="Group 75">
            <a:extLst>
              <a:ext uri="{FF2B5EF4-FFF2-40B4-BE49-F238E27FC236}">
                <a16:creationId xmlns:a16="http://schemas.microsoft.com/office/drawing/2014/main" id="{34E43A38-248F-9641-BDA5-E3C068F0343D}"/>
              </a:ext>
            </a:extLst>
          </p:cNvPr>
          <p:cNvGrpSpPr/>
          <p:nvPr/>
        </p:nvGrpSpPr>
        <p:grpSpPr>
          <a:xfrm>
            <a:off x="5513695" y="1243968"/>
            <a:ext cx="896209" cy="236561"/>
            <a:chOff x="6096000" y="4187585"/>
            <a:chExt cx="896209" cy="236561"/>
          </a:xfrm>
          <a:solidFill>
            <a:srgbClr val="F27900"/>
          </a:solidFill>
        </p:grpSpPr>
        <p:sp>
          <p:nvSpPr>
            <p:cNvPr id="77" name="Oval 76">
              <a:extLst>
                <a:ext uri="{FF2B5EF4-FFF2-40B4-BE49-F238E27FC236}">
                  <a16:creationId xmlns:a16="http://schemas.microsoft.com/office/drawing/2014/main" id="{8F018DDD-F858-D043-AD80-BD7340147DCF}"/>
                </a:ext>
              </a:extLst>
            </p:cNvPr>
            <p:cNvSpPr/>
            <p:nvPr/>
          </p:nvSpPr>
          <p:spPr>
            <a:xfrm>
              <a:off x="6096000" y="4187585"/>
              <a:ext cx="236561" cy="23656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8" name="Oval 77">
              <a:extLst>
                <a:ext uri="{FF2B5EF4-FFF2-40B4-BE49-F238E27FC236}">
                  <a16:creationId xmlns:a16="http://schemas.microsoft.com/office/drawing/2014/main" id="{5DD4B9D0-6F5F-204E-8FC5-CA45C5BDA9F8}"/>
                </a:ext>
              </a:extLst>
            </p:cNvPr>
            <p:cNvSpPr/>
            <p:nvPr/>
          </p:nvSpPr>
          <p:spPr>
            <a:xfrm>
              <a:off x="6425824" y="4187585"/>
              <a:ext cx="236561" cy="23656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9" name="Oval 78">
              <a:extLst>
                <a:ext uri="{FF2B5EF4-FFF2-40B4-BE49-F238E27FC236}">
                  <a16:creationId xmlns:a16="http://schemas.microsoft.com/office/drawing/2014/main" id="{4E1A3455-E22E-AB4C-89C3-D255DA13567C}"/>
                </a:ext>
              </a:extLst>
            </p:cNvPr>
            <p:cNvSpPr/>
            <p:nvPr/>
          </p:nvSpPr>
          <p:spPr>
            <a:xfrm>
              <a:off x="6755648" y="4187585"/>
              <a:ext cx="236561" cy="23656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80" name="TextBox 79">
            <a:extLst>
              <a:ext uri="{FF2B5EF4-FFF2-40B4-BE49-F238E27FC236}">
                <a16:creationId xmlns:a16="http://schemas.microsoft.com/office/drawing/2014/main" id="{FF274E7F-2EB3-434E-AF1C-243EFC0DDBC4}"/>
              </a:ext>
            </a:extLst>
          </p:cNvPr>
          <p:cNvSpPr txBox="1"/>
          <p:nvPr/>
        </p:nvSpPr>
        <p:spPr>
          <a:xfrm>
            <a:off x="879401" y="1683256"/>
            <a:ext cx="10401355" cy="523220"/>
          </a:xfrm>
          <a:prstGeom prst="rect">
            <a:avLst/>
          </a:prstGeom>
          <a:noFill/>
        </p:spPr>
        <p:txBody>
          <a:bodyPr wrap="square" rtlCol="0">
            <a:spAutoFit/>
          </a:bodyPr>
          <a:lstStyle/>
          <a:p>
            <a:pPr lvl="0" algn="ctr"/>
            <a:r>
              <a:rPr lang="en-GB" sz="1400" dirty="0"/>
              <a:t>In an attempt to fill the lacuna in the research and contribute to existing knowledge the research looked to achieve the following objectives:-</a:t>
            </a:r>
          </a:p>
        </p:txBody>
      </p:sp>
      <p:sp>
        <p:nvSpPr>
          <p:cNvPr id="39" name="TextBox 38">
            <a:extLst>
              <a:ext uri="{FF2B5EF4-FFF2-40B4-BE49-F238E27FC236}">
                <a16:creationId xmlns:a16="http://schemas.microsoft.com/office/drawing/2014/main" id="{768D5EA3-4DE3-E141-9E89-97E25D2D09AD}"/>
              </a:ext>
            </a:extLst>
          </p:cNvPr>
          <p:cNvSpPr txBox="1"/>
          <p:nvPr/>
        </p:nvSpPr>
        <p:spPr>
          <a:xfrm>
            <a:off x="366" y="1111592"/>
            <a:ext cx="645093" cy="646331"/>
          </a:xfrm>
          <a:prstGeom prst="rect">
            <a:avLst/>
          </a:prstGeom>
          <a:noFill/>
        </p:spPr>
        <p:txBody>
          <a:bodyPr wrap="square" rtlCol="0">
            <a:spAutoFit/>
          </a:bodyPr>
          <a:lstStyle/>
          <a:p>
            <a:pPr algn="ctr"/>
            <a:r>
              <a:rPr lang="en-US" sz="3600" dirty="0">
                <a:solidFill>
                  <a:srgbClr val="F27900"/>
                </a:solidFill>
              </a:rPr>
              <a:t>5</a:t>
            </a:r>
          </a:p>
        </p:txBody>
      </p:sp>
    </p:spTree>
    <p:extLst>
      <p:ext uri="{BB962C8B-B14F-4D97-AF65-F5344CB8AC3E}">
        <p14:creationId xmlns:p14="http://schemas.microsoft.com/office/powerpoint/2010/main" val="3091680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8A19C5-5CA5-4936-8522-498B59C29AFB}"/>
              </a:ext>
            </a:extLst>
          </p:cNvPr>
          <p:cNvSpPr txBox="1"/>
          <p:nvPr/>
        </p:nvSpPr>
        <p:spPr>
          <a:xfrm>
            <a:off x="332520" y="331856"/>
            <a:ext cx="11571613" cy="923330"/>
          </a:xfrm>
          <a:prstGeom prst="rect">
            <a:avLst/>
          </a:prstGeom>
          <a:noFill/>
        </p:spPr>
        <p:txBody>
          <a:bodyPr wrap="square" rtlCol="0" anchor="ctr">
            <a:spAutoFit/>
          </a:bodyPr>
          <a:lstStyle/>
          <a:p>
            <a:r>
              <a:rPr lang="en-US" altLang="ko-KR" sz="5400" dirty="0">
                <a:solidFill>
                  <a:schemeClr val="tx1">
                    <a:lumMod val="85000"/>
                    <a:lumOff val="15000"/>
                  </a:schemeClr>
                </a:solidFill>
                <a:cs typeface="Arial" pitchFamily="34" charset="0"/>
              </a:rPr>
              <a:t>Research </a:t>
            </a:r>
            <a:r>
              <a:rPr lang="en-US" altLang="ko-KR" sz="5400" dirty="0">
                <a:solidFill>
                  <a:srgbClr val="F27900"/>
                </a:solidFill>
                <a:cs typeface="Arial" pitchFamily="34" charset="0"/>
              </a:rPr>
              <a:t>Gap</a:t>
            </a:r>
            <a:endParaRPr lang="ko-KR" altLang="en-US" sz="5400" dirty="0">
              <a:solidFill>
                <a:srgbClr val="F27900"/>
              </a:solidFill>
              <a:cs typeface="Arial" pitchFamily="34" charset="0"/>
            </a:endParaRPr>
          </a:p>
        </p:txBody>
      </p:sp>
      <p:sp>
        <p:nvSpPr>
          <p:cNvPr id="3" name="TextBox 2">
            <a:extLst>
              <a:ext uri="{FF2B5EF4-FFF2-40B4-BE49-F238E27FC236}">
                <a16:creationId xmlns:a16="http://schemas.microsoft.com/office/drawing/2014/main" id="{171F61A6-F16C-4C2D-8FFF-ACA01FE2E4FA}"/>
              </a:ext>
            </a:extLst>
          </p:cNvPr>
          <p:cNvSpPr txBox="1"/>
          <p:nvPr/>
        </p:nvSpPr>
        <p:spPr>
          <a:xfrm>
            <a:off x="5309374" y="1257991"/>
            <a:ext cx="6163615" cy="276999"/>
          </a:xfrm>
          <a:prstGeom prst="rect">
            <a:avLst/>
          </a:prstGeom>
          <a:noFill/>
        </p:spPr>
        <p:txBody>
          <a:bodyPr wrap="square" rtlCol="0">
            <a:spAutoFit/>
          </a:bodyPr>
          <a:lstStyle/>
          <a:p>
            <a:endParaRPr lang="en-US" altLang="ko-KR" sz="1200" dirty="0">
              <a:cs typeface="Arial" pitchFamily="34" charset="0"/>
            </a:endParaRPr>
          </a:p>
        </p:txBody>
      </p:sp>
      <p:sp>
        <p:nvSpPr>
          <p:cNvPr id="4" name="Rectangle 3">
            <a:extLst>
              <a:ext uri="{FF2B5EF4-FFF2-40B4-BE49-F238E27FC236}">
                <a16:creationId xmlns:a16="http://schemas.microsoft.com/office/drawing/2014/main" id="{D43F5400-7616-4B19-BBC1-943808214A52}"/>
              </a:ext>
            </a:extLst>
          </p:cNvPr>
          <p:cNvSpPr/>
          <p:nvPr/>
        </p:nvSpPr>
        <p:spPr>
          <a:xfrm>
            <a:off x="-1" y="3934587"/>
            <a:ext cx="12192000" cy="2923413"/>
          </a:xfrm>
          <a:prstGeom prst="rect">
            <a:avLst/>
          </a:prstGeom>
          <a:solidFill>
            <a:srgbClr val="F27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 name="Freeform: Shape 295">
            <a:extLst>
              <a:ext uri="{FF2B5EF4-FFF2-40B4-BE49-F238E27FC236}">
                <a16:creationId xmlns:a16="http://schemas.microsoft.com/office/drawing/2014/main" id="{38D0EBDE-81EA-4CD6-B37E-3F2DD872FB8A}"/>
              </a:ext>
            </a:extLst>
          </p:cNvPr>
          <p:cNvSpPr>
            <a:spLocks/>
          </p:cNvSpPr>
          <p:nvPr/>
        </p:nvSpPr>
        <p:spPr bwMode="auto">
          <a:xfrm flipH="1">
            <a:off x="5447870" y="2063061"/>
            <a:ext cx="6744130" cy="2124063"/>
          </a:xfrm>
          <a:custGeom>
            <a:avLst/>
            <a:gdLst>
              <a:gd name="connsiteX0" fmla="*/ 6354656 w 6744130"/>
              <a:gd name="connsiteY0" fmla="*/ 0 h 2124063"/>
              <a:gd name="connsiteX1" fmla="*/ 5798246 w 6744130"/>
              <a:gd name="connsiteY1" fmla="*/ 0 h 2124063"/>
              <a:gd name="connsiteX2" fmla="*/ 5798246 w 6744130"/>
              <a:gd name="connsiteY2" fmla="*/ 843434 h 2124063"/>
              <a:gd name="connsiteX3" fmla="*/ 5522910 w 6744130"/>
              <a:gd name="connsiteY3" fmla="*/ 837657 h 2124063"/>
              <a:gd name="connsiteX4" fmla="*/ 5522910 w 6744130"/>
              <a:gd name="connsiteY4" fmla="*/ 1005188 h 2124063"/>
              <a:gd name="connsiteX5" fmla="*/ 5241836 w 6744130"/>
              <a:gd name="connsiteY5" fmla="*/ 1005188 h 2124063"/>
              <a:gd name="connsiteX6" fmla="*/ 5241836 w 6744130"/>
              <a:gd name="connsiteY6" fmla="*/ 854987 h 2124063"/>
              <a:gd name="connsiteX7" fmla="*/ 4949291 w 6744130"/>
              <a:gd name="connsiteY7" fmla="*/ 854987 h 2124063"/>
              <a:gd name="connsiteX8" fmla="*/ 4949291 w 6744130"/>
              <a:gd name="connsiteY8" fmla="*/ 1016741 h 2124063"/>
              <a:gd name="connsiteX9" fmla="*/ 4662481 w 6744130"/>
              <a:gd name="connsiteY9" fmla="*/ 1010965 h 2124063"/>
              <a:gd name="connsiteX10" fmla="*/ 4662481 w 6744130"/>
              <a:gd name="connsiteY10" fmla="*/ 1195827 h 2124063"/>
              <a:gd name="connsiteX11" fmla="*/ 4238002 w 6744130"/>
              <a:gd name="connsiteY11" fmla="*/ 1195827 h 2124063"/>
              <a:gd name="connsiteX12" fmla="*/ 4238002 w 6744130"/>
              <a:gd name="connsiteY12" fmla="*/ 808772 h 2124063"/>
              <a:gd name="connsiteX13" fmla="*/ 3675855 w 6744130"/>
              <a:gd name="connsiteY13" fmla="*/ 808772 h 2124063"/>
              <a:gd name="connsiteX14" fmla="*/ 3675855 w 6744130"/>
              <a:gd name="connsiteY14" fmla="*/ 1207381 h 2124063"/>
              <a:gd name="connsiteX15" fmla="*/ 3165335 w 6744130"/>
              <a:gd name="connsiteY15" fmla="*/ 1207381 h 2124063"/>
              <a:gd name="connsiteX16" fmla="*/ 3165335 w 6744130"/>
              <a:gd name="connsiteY16" fmla="*/ 566140 h 2124063"/>
              <a:gd name="connsiteX17" fmla="*/ 2666287 w 6744130"/>
              <a:gd name="connsiteY17" fmla="*/ 566140 h 2124063"/>
              <a:gd name="connsiteX18" fmla="*/ 2666287 w 6744130"/>
              <a:gd name="connsiteY18" fmla="*/ 1195827 h 2124063"/>
              <a:gd name="connsiteX19" fmla="*/ 2293434 w 6744130"/>
              <a:gd name="connsiteY19" fmla="*/ 1195827 h 2124063"/>
              <a:gd name="connsiteX20" fmla="*/ 2293434 w 6744130"/>
              <a:gd name="connsiteY20" fmla="*/ 1415351 h 2124063"/>
              <a:gd name="connsiteX21" fmla="*/ 2121348 w 6744130"/>
              <a:gd name="connsiteY21" fmla="*/ 1415351 h 2124063"/>
              <a:gd name="connsiteX22" fmla="*/ 2121348 w 6744130"/>
              <a:gd name="connsiteY22" fmla="*/ 1582881 h 2124063"/>
              <a:gd name="connsiteX23" fmla="*/ 1983680 w 6744130"/>
              <a:gd name="connsiteY23" fmla="*/ 1582881 h 2124063"/>
              <a:gd name="connsiteX24" fmla="*/ 1983680 w 6744130"/>
              <a:gd name="connsiteY24" fmla="*/ 1421127 h 2124063"/>
              <a:gd name="connsiteX25" fmla="*/ 2184446 w 6744130"/>
              <a:gd name="connsiteY25" fmla="*/ 1172719 h 2124063"/>
              <a:gd name="connsiteX26" fmla="*/ 1983680 w 6744130"/>
              <a:gd name="connsiteY26" fmla="*/ 924311 h 2124063"/>
              <a:gd name="connsiteX27" fmla="*/ 1983680 w 6744130"/>
              <a:gd name="connsiteY27" fmla="*/ 641241 h 2124063"/>
              <a:gd name="connsiteX28" fmla="*/ 1880428 w 6744130"/>
              <a:gd name="connsiteY28" fmla="*/ 641241 h 2124063"/>
              <a:gd name="connsiteX29" fmla="*/ 1880428 w 6744130"/>
              <a:gd name="connsiteY29" fmla="*/ 924311 h 2124063"/>
              <a:gd name="connsiteX30" fmla="*/ 1679662 w 6744130"/>
              <a:gd name="connsiteY30" fmla="*/ 1172719 h 2124063"/>
              <a:gd name="connsiteX31" fmla="*/ 1880428 w 6744130"/>
              <a:gd name="connsiteY31" fmla="*/ 1421127 h 2124063"/>
              <a:gd name="connsiteX32" fmla="*/ 1880428 w 6744130"/>
              <a:gd name="connsiteY32" fmla="*/ 1582881 h 2124063"/>
              <a:gd name="connsiteX33" fmla="*/ 1719815 w 6744130"/>
              <a:gd name="connsiteY33" fmla="*/ 1582881 h 2124063"/>
              <a:gd name="connsiteX34" fmla="*/ 1719815 w 6744130"/>
              <a:gd name="connsiteY34" fmla="*/ 1530890 h 2124063"/>
              <a:gd name="connsiteX35" fmla="*/ 1541992 w 6744130"/>
              <a:gd name="connsiteY35" fmla="*/ 1299812 h 2124063"/>
              <a:gd name="connsiteX36" fmla="*/ 1381380 w 6744130"/>
              <a:gd name="connsiteY36" fmla="*/ 1530890 h 2124063"/>
              <a:gd name="connsiteX37" fmla="*/ 1203558 w 6744130"/>
              <a:gd name="connsiteY37" fmla="*/ 1299812 h 2124063"/>
              <a:gd name="connsiteX38" fmla="*/ 1042946 w 6744130"/>
              <a:gd name="connsiteY38" fmla="*/ 1530890 h 2124063"/>
              <a:gd name="connsiteX39" fmla="*/ 865124 w 6744130"/>
              <a:gd name="connsiteY39" fmla="*/ 1299812 h 2124063"/>
              <a:gd name="connsiteX40" fmla="*/ 715981 w 6744130"/>
              <a:gd name="connsiteY40" fmla="*/ 1502004 h 2124063"/>
              <a:gd name="connsiteX41" fmla="*/ 715981 w 6744130"/>
              <a:gd name="connsiteY41" fmla="*/ 1316931 h 2124063"/>
              <a:gd name="connsiteX42" fmla="*/ 715981 w 6744130"/>
              <a:gd name="connsiteY42" fmla="*/ 1292037 h 2124063"/>
              <a:gd name="connsiteX43" fmla="*/ 320186 w 6744130"/>
              <a:gd name="connsiteY43" fmla="*/ 1292037 h 2124063"/>
              <a:gd name="connsiteX44" fmla="*/ 320186 w 6744130"/>
              <a:gd name="connsiteY44" fmla="*/ 1308539 h 2124063"/>
              <a:gd name="connsiteX45" fmla="*/ 320186 w 6744130"/>
              <a:gd name="connsiteY45" fmla="*/ 1721529 h 2124063"/>
              <a:gd name="connsiteX46" fmla="*/ 123273 w 6744130"/>
              <a:gd name="connsiteY46" fmla="*/ 1721529 h 2124063"/>
              <a:gd name="connsiteX47" fmla="*/ 0 w 6744130"/>
              <a:gd name="connsiteY47" fmla="*/ 1721529 h 2124063"/>
              <a:gd name="connsiteX48" fmla="*/ 0 w 6744130"/>
              <a:gd name="connsiteY48" fmla="*/ 2074733 h 2124063"/>
              <a:gd name="connsiteX49" fmla="*/ 0 w 6744130"/>
              <a:gd name="connsiteY49" fmla="*/ 2124063 h 2124063"/>
              <a:gd name="connsiteX50" fmla="*/ 6744130 w 6744130"/>
              <a:gd name="connsiteY50" fmla="*/ 2124063 h 2124063"/>
              <a:gd name="connsiteX51" fmla="*/ 6744130 w 6744130"/>
              <a:gd name="connsiteY51" fmla="*/ 762557 h 2124063"/>
              <a:gd name="connsiteX52" fmla="*/ 6627494 w 6744130"/>
              <a:gd name="connsiteY52" fmla="*/ 762557 h 2124063"/>
              <a:gd name="connsiteX53" fmla="*/ 6354656 w 6744130"/>
              <a:gd name="connsiteY53" fmla="*/ 762557 h 2124063"/>
              <a:gd name="connsiteX54" fmla="*/ 6354656 w 6744130"/>
              <a:gd name="connsiteY54" fmla="*/ 0 h 2124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6744130" h="2124063">
                <a:moveTo>
                  <a:pt x="6354656" y="0"/>
                </a:moveTo>
                <a:cubicBezTo>
                  <a:pt x="5798246" y="0"/>
                  <a:pt x="5798246" y="0"/>
                  <a:pt x="5798246" y="0"/>
                </a:cubicBezTo>
                <a:cubicBezTo>
                  <a:pt x="5798246" y="843434"/>
                  <a:pt x="5798246" y="843434"/>
                  <a:pt x="5798246" y="843434"/>
                </a:cubicBezTo>
                <a:cubicBezTo>
                  <a:pt x="5522910" y="837657"/>
                  <a:pt x="5522910" y="837657"/>
                  <a:pt x="5522910" y="837657"/>
                </a:cubicBezTo>
                <a:cubicBezTo>
                  <a:pt x="5522910" y="1005188"/>
                  <a:pt x="5522910" y="1005188"/>
                  <a:pt x="5522910" y="1005188"/>
                </a:cubicBezTo>
                <a:cubicBezTo>
                  <a:pt x="5241836" y="1005188"/>
                  <a:pt x="5241836" y="1005188"/>
                  <a:pt x="5241836" y="1005188"/>
                </a:cubicBezTo>
                <a:cubicBezTo>
                  <a:pt x="5241836" y="854987"/>
                  <a:pt x="5241836" y="854987"/>
                  <a:pt x="5241836" y="854987"/>
                </a:cubicBezTo>
                <a:cubicBezTo>
                  <a:pt x="4949291" y="854987"/>
                  <a:pt x="4949291" y="854987"/>
                  <a:pt x="4949291" y="854987"/>
                </a:cubicBezTo>
                <a:cubicBezTo>
                  <a:pt x="4949291" y="1016741"/>
                  <a:pt x="4949291" y="1016741"/>
                  <a:pt x="4949291" y="1016741"/>
                </a:cubicBezTo>
                <a:cubicBezTo>
                  <a:pt x="4662481" y="1010965"/>
                  <a:pt x="4662481" y="1010965"/>
                  <a:pt x="4662481" y="1010965"/>
                </a:cubicBezTo>
                <a:cubicBezTo>
                  <a:pt x="4662481" y="1195827"/>
                  <a:pt x="4662481" y="1195827"/>
                  <a:pt x="4662481" y="1195827"/>
                </a:cubicBezTo>
                <a:cubicBezTo>
                  <a:pt x="4238002" y="1195827"/>
                  <a:pt x="4238002" y="1195827"/>
                  <a:pt x="4238002" y="1195827"/>
                </a:cubicBezTo>
                <a:cubicBezTo>
                  <a:pt x="4238002" y="808772"/>
                  <a:pt x="4238002" y="808772"/>
                  <a:pt x="4238002" y="808772"/>
                </a:cubicBezTo>
                <a:cubicBezTo>
                  <a:pt x="3675855" y="808772"/>
                  <a:pt x="3675855" y="808772"/>
                  <a:pt x="3675855" y="808772"/>
                </a:cubicBezTo>
                <a:cubicBezTo>
                  <a:pt x="3675855" y="1207381"/>
                  <a:pt x="3675855" y="1207381"/>
                  <a:pt x="3675855" y="1207381"/>
                </a:cubicBezTo>
                <a:cubicBezTo>
                  <a:pt x="3165335" y="1207381"/>
                  <a:pt x="3165335" y="1207381"/>
                  <a:pt x="3165335" y="1207381"/>
                </a:cubicBezTo>
                <a:cubicBezTo>
                  <a:pt x="3165335" y="566140"/>
                  <a:pt x="3165335" y="566140"/>
                  <a:pt x="3165335" y="566140"/>
                </a:cubicBezTo>
                <a:cubicBezTo>
                  <a:pt x="2666287" y="566140"/>
                  <a:pt x="2666287" y="566140"/>
                  <a:pt x="2666287" y="566140"/>
                </a:cubicBezTo>
                <a:cubicBezTo>
                  <a:pt x="2666287" y="1195827"/>
                  <a:pt x="2666287" y="1195827"/>
                  <a:pt x="2666287" y="1195827"/>
                </a:cubicBezTo>
                <a:cubicBezTo>
                  <a:pt x="2293434" y="1195827"/>
                  <a:pt x="2293434" y="1195827"/>
                  <a:pt x="2293434" y="1195827"/>
                </a:cubicBezTo>
                <a:cubicBezTo>
                  <a:pt x="2293434" y="1415351"/>
                  <a:pt x="2293434" y="1415351"/>
                  <a:pt x="2293434" y="1415351"/>
                </a:cubicBezTo>
                <a:cubicBezTo>
                  <a:pt x="2121348" y="1415351"/>
                  <a:pt x="2121348" y="1415351"/>
                  <a:pt x="2121348" y="1415351"/>
                </a:cubicBezTo>
                <a:cubicBezTo>
                  <a:pt x="2121348" y="1582881"/>
                  <a:pt x="2121348" y="1582881"/>
                  <a:pt x="2121348" y="1582881"/>
                </a:cubicBezTo>
                <a:cubicBezTo>
                  <a:pt x="1983680" y="1582881"/>
                  <a:pt x="1983680" y="1582881"/>
                  <a:pt x="1983680" y="1582881"/>
                </a:cubicBezTo>
                <a:cubicBezTo>
                  <a:pt x="1983680" y="1421127"/>
                  <a:pt x="1983680" y="1421127"/>
                  <a:pt x="1983680" y="1421127"/>
                </a:cubicBezTo>
                <a:cubicBezTo>
                  <a:pt x="2098404" y="1398021"/>
                  <a:pt x="2184446" y="1299812"/>
                  <a:pt x="2184446" y="1172719"/>
                </a:cubicBezTo>
                <a:cubicBezTo>
                  <a:pt x="2184446" y="1051403"/>
                  <a:pt x="2098404" y="947419"/>
                  <a:pt x="1983680" y="924311"/>
                </a:cubicBezTo>
                <a:cubicBezTo>
                  <a:pt x="1983680" y="641241"/>
                  <a:pt x="1983680" y="641241"/>
                  <a:pt x="1983680" y="641241"/>
                </a:cubicBezTo>
                <a:cubicBezTo>
                  <a:pt x="1880428" y="641241"/>
                  <a:pt x="1880428" y="641241"/>
                  <a:pt x="1880428" y="641241"/>
                </a:cubicBezTo>
                <a:cubicBezTo>
                  <a:pt x="1880428" y="924311"/>
                  <a:pt x="1880428" y="924311"/>
                  <a:pt x="1880428" y="924311"/>
                </a:cubicBezTo>
                <a:cubicBezTo>
                  <a:pt x="1765705" y="947419"/>
                  <a:pt x="1679662" y="1051403"/>
                  <a:pt x="1679662" y="1172719"/>
                </a:cubicBezTo>
                <a:cubicBezTo>
                  <a:pt x="1679662" y="1294035"/>
                  <a:pt x="1765705" y="1398021"/>
                  <a:pt x="1880428" y="1421127"/>
                </a:cubicBezTo>
                <a:cubicBezTo>
                  <a:pt x="1880428" y="1582881"/>
                  <a:pt x="1880428" y="1582881"/>
                  <a:pt x="1880428" y="1582881"/>
                </a:cubicBezTo>
                <a:cubicBezTo>
                  <a:pt x="1719815" y="1582881"/>
                  <a:pt x="1719815" y="1582881"/>
                  <a:pt x="1719815" y="1582881"/>
                </a:cubicBezTo>
                <a:cubicBezTo>
                  <a:pt x="1719815" y="1530890"/>
                  <a:pt x="1719815" y="1530890"/>
                  <a:pt x="1719815" y="1530890"/>
                </a:cubicBezTo>
                <a:cubicBezTo>
                  <a:pt x="1719815" y="1530890"/>
                  <a:pt x="1628036" y="1299812"/>
                  <a:pt x="1541992" y="1299812"/>
                </a:cubicBezTo>
                <a:cubicBezTo>
                  <a:pt x="1455951" y="1299812"/>
                  <a:pt x="1381380" y="1530890"/>
                  <a:pt x="1381380" y="1530890"/>
                </a:cubicBezTo>
                <a:cubicBezTo>
                  <a:pt x="1381380" y="1530890"/>
                  <a:pt x="1289601" y="1299812"/>
                  <a:pt x="1203558" y="1299812"/>
                </a:cubicBezTo>
                <a:cubicBezTo>
                  <a:pt x="1117515" y="1299812"/>
                  <a:pt x="1042946" y="1530890"/>
                  <a:pt x="1042946" y="1530890"/>
                </a:cubicBezTo>
                <a:cubicBezTo>
                  <a:pt x="1042946" y="1530890"/>
                  <a:pt x="956903" y="1299812"/>
                  <a:pt x="865124" y="1299812"/>
                </a:cubicBezTo>
                <a:cubicBezTo>
                  <a:pt x="802024" y="1299812"/>
                  <a:pt x="738927" y="1438459"/>
                  <a:pt x="715981" y="1502004"/>
                </a:cubicBezTo>
                <a:cubicBezTo>
                  <a:pt x="715981" y="1436292"/>
                  <a:pt x="715981" y="1374686"/>
                  <a:pt x="715981" y="1316931"/>
                </a:cubicBezTo>
                <a:lnTo>
                  <a:pt x="715981" y="1292037"/>
                </a:lnTo>
                <a:lnTo>
                  <a:pt x="320186" y="1292037"/>
                </a:lnTo>
                <a:lnTo>
                  <a:pt x="320186" y="1308539"/>
                </a:lnTo>
                <a:cubicBezTo>
                  <a:pt x="320186" y="1721529"/>
                  <a:pt x="320186" y="1721529"/>
                  <a:pt x="320186" y="1721529"/>
                </a:cubicBezTo>
                <a:cubicBezTo>
                  <a:pt x="245614" y="1721529"/>
                  <a:pt x="180365" y="1721529"/>
                  <a:pt x="123273" y="1721529"/>
                </a:cubicBezTo>
                <a:lnTo>
                  <a:pt x="0" y="1721529"/>
                </a:lnTo>
                <a:lnTo>
                  <a:pt x="0" y="2074733"/>
                </a:lnTo>
                <a:lnTo>
                  <a:pt x="0" y="2124063"/>
                </a:lnTo>
                <a:lnTo>
                  <a:pt x="6744130" y="2124063"/>
                </a:lnTo>
                <a:lnTo>
                  <a:pt x="6744130" y="762557"/>
                </a:lnTo>
                <a:lnTo>
                  <a:pt x="6627494" y="762557"/>
                </a:lnTo>
                <a:cubicBezTo>
                  <a:pt x="6354656" y="762557"/>
                  <a:pt x="6354656" y="762557"/>
                  <a:pt x="6354656" y="762557"/>
                </a:cubicBezTo>
                <a:cubicBezTo>
                  <a:pt x="6354656" y="0"/>
                  <a:pt x="6354656" y="0"/>
                  <a:pt x="6354656" y="0"/>
                </a:cubicBezTo>
                <a:close/>
              </a:path>
            </a:pathLst>
          </a:custGeom>
          <a:solidFill>
            <a:srgbClr val="F27900"/>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nvGrpSpPr>
          <p:cNvPr id="298" name="Group 297">
            <a:extLst>
              <a:ext uri="{FF2B5EF4-FFF2-40B4-BE49-F238E27FC236}">
                <a16:creationId xmlns:a16="http://schemas.microsoft.com/office/drawing/2014/main" id="{F59F6AB0-86E4-4952-8CE7-BA7EB872582A}"/>
              </a:ext>
            </a:extLst>
          </p:cNvPr>
          <p:cNvGrpSpPr/>
          <p:nvPr/>
        </p:nvGrpSpPr>
        <p:grpSpPr>
          <a:xfrm flipH="1">
            <a:off x="3853434" y="2105783"/>
            <a:ext cx="1930038" cy="1915149"/>
            <a:chOff x="-2007474" y="-652843"/>
            <a:chExt cx="7361223" cy="7304435"/>
          </a:xfrm>
          <a:solidFill>
            <a:srgbClr val="F27900"/>
          </a:solidFill>
        </p:grpSpPr>
        <p:grpSp>
          <p:nvGrpSpPr>
            <p:cNvPr id="146" name="Group 145">
              <a:extLst>
                <a:ext uri="{FF2B5EF4-FFF2-40B4-BE49-F238E27FC236}">
                  <a16:creationId xmlns:a16="http://schemas.microsoft.com/office/drawing/2014/main" id="{2AACE337-C101-4705-8768-4CFFF41A075E}"/>
                </a:ext>
              </a:extLst>
            </p:cNvPr>
            <p:cNvGrpSpPr/>
            <p:nvPr/>
          </p:nvGrpSpPr>
          <p:grpSpPr>
            <a:xfrm>
              <a:off x="-2007474" y="-652843"/>
              <a:ext cx="6869322" cy="7304435"/>
              <a:chOff x="3175" y="1588"/>
              <a:chExt cx="4360863" cy="4637087"/>
            </a:xfrm>
            <a:grpFill/>
          </p:grpSpPr>
          <p:sp>
            <p:nvSpPr>
              <p:cNvPr id="147" name="Rectangle 5">
                <a:extLst>
                  <a:ext uri="{FF2B5EF4-FFF2-40B4-BE49-F238E27FC236}">
                    <a16:creationId xmlns:a16="http://schemas.microsoft.com/office/drawing/2014/main" id="{6C847F28-2DD5-4E15-826D-45D2D6E24502}"/>
                  </a:ext>
                </a:extLst>
              </p:cNvPr>
              <p:cNvSpPr>
                <a:spLocks noChangeArrowheads="1"/>
              </p:cNvSpPr>
              <p:nvPr/>
            </p:nvSpPr>
            <p:spPr bwMode="auto">
              <a:xfrm>
                <a:off x="1106488" y="3094038"/>
                <a:ext cx="98425" cy="13366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8" name="Rectangle 6">
                <a:extLst>
                  <a:ext uri="{FF2B5EF4-FFF2-40B4-BE49-F238E27FC236}">
                    <a16:creationId xmlns:a16="http://schemas.microsoft.com/office/drawing/2014/main" id="{5C33B2C6-B4C3-44C0-9025-455DD122D583}"/>
                  </a:ext>
                </a:extLst>
              </p:cNvPr>
              <p:cNvSpPr>
                <a:spLocks noChangeArrowheads="1"/>
              </p:cNvSpPr>
              <p:nvPr/>
            </p:nvSpPr>
            <p:spPr bwMode="auto">
              <a:xfrm>
                <a:off x="1450975" y="3094038"/>
                <a:ext cx="85725" cy="13366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9" name="Rectangle 7">
                <a:extLst>
                  <a:ext uri="{FF2B5EF4-FFF2-40B4-BE49-F238E27FC236}">
                    <a16:creationId xmlns:a16="http://schemas.microsoft.com/office/drawing/2014/main" id="{3C7D0B9B-1CD2-4C45-BB89-D48D8F97E8CD}"/>
                  </a:ext>
                </a:extLst>
              </p:cNvPr>
              <p:cNvSpPr>
                <a:spLocks noChangeArrowheads="1"/>
              </p:cNvSpPr>
              <p:nvPr/>
            </p:nvSpPr>
            <p:spPr bwMode="auto">
              <a:xfrm>
                <a:off x="1147763" y="3148013"/>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0" name="Freeform 8">
                <a:extLst>
                  <a:ext uri="{FF2B5EF4-FFF2-40B4-BE49-F238E27FC236}">
                    <a16:creationId xmlns:a16="http://schemas.microsoft.com/office/drawing/2014/main" id="{7B226E96-7F1A-466D-BA2A-0E86EFCEBC42}"/>
                  </a:ext>
                </a:extLst>
              </p:cNvPr>
              <p:cNvSpPr>
                <a:spLocks/>
              </p:cNvSpPr>
              <p:nvPr/>
            </p:nvSpPr>
            <p:spPr bwMode="auto">
              <a:xfrm>
                <a:off x="1173163" y="3176588"/>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1" name="Freeform 9">
                <a:extLst>
                  <a:ext uri="{FF2B5EF4-FFF2-40B4-BE49-F238E27FC236}">
                    <a16:creationId xmlns:a16="http://schemas.microsoft.com/office/drawing/2014/main" id="{2B33E724-0BC7-4F15-BC3C-931CD8AFDC3F}"/>
                  </a:ext>
                </a:extLst>
              </p:cNvPr>
              <p:cNvSpPr>
                <a:spLocks/>
              </p:cNvSpPr>
              <p:nvPr/>
            </p:nvSpPr>
            <p:spPr bwMode="auto">
              <a:xfrm>
                <a:off x="1173163" y="3176588"/>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2" name="Rectangle 10">
                <a:extLst>
                  <a:ext uri="{FF2B5EF4-FFF2-40B4-BE49-F238E27FC236}">
                    <a16:creationId xmlns:a16="http://schemas.microsoft.com/office/drawing/2014/main" id="{D383D9F8-9612-4C00-BF7A-C31C6CC8E5E7}"/>
                  </a:ext>
                </a:extLst>
              </p:cNvPr>
              <p:cNvSpPr>
                <a:spLocks noChangeArrowheads="1"/>
              </p:cNvSpPr>
              <p:nvPr/>
            </p:nvSpPr>
            <p:spPr bwMode="auto">
              <a:xfrm>
                <a:off x="1147763" y="344170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3" name="Freeform 11">
                <a:extLst>
                  <a:ext uri="{FF2B5EF4-FFF2-40B4-BE49-F238E27FC236}">
                    <a16:creationId xmlns:a16="http://schemas.microsoft.com/office/drawing/2014/main" id="{7D7D766A-6A0A-4AA9-8746-5407137EB170}"/>
                  </a:ext>
                </a:extLst>
              </p:cNvPr>
              <p:cNvSpPr>
                <a:spLocks/>
              </p:cNvSpPr>
              <p:nvPr/>
            </p:nvSpPr>
            <p:spPr bwMode="auto">
              <a:xfrm>
                <a:off x="1173163" y="3470275"/>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4" name="Freeform 12">
                <a:extLst>
                  <a:ext uri="{FF2B5EF4-FFF2-40B4-BE49-F238E27FC236}">
                    <a16:creationId xmlns:a16="http://schemas.microsoft.com/office/drawing/2014/main" id="{55884C7C-CB69-4163-8022-FB638C3A8B29}"/>
                  </a:ext>
                </a:extLst>
              </p:cNvPr>
              <p:cNvSpPr>
                <a:spLocks/>
              </p:cNvSpPr>
              <p:nvPr/>
            </p:nvSpPr>
            <p:spPr bwMode="auto">
              <a:xfrm>
                <a:off x="1173163" y="3470275"/>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5" name="Rectangle 13">
                <a:extLst>
                  <a:ext uri="{FF2B5EF4-FFF2-40B4-BE49-F238E27FC236}">
                    <a16:creationId xmlns:a16="http://schemas.microsoft.com/office/drawing/2014/main" id="{36291CB1-C7F9-4B95-902F-C3B3E84CDC9E}"/>
                  </a:ext>
                </a:extLst>
              </p:cNvPr>
              <p:cNvSpPr>
                <a:spLocks noChangeArrowheads="1"/>
              </p:cNvSpPr>
              <p:nvPr/>
            </p:nvSpPr>
            <p:spPr bwMode="auto">
              <a:xfrm>
                <a:off x="1147763" y="373380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6" name="Freeform 14">
                <a:extLst>
                  <a:ext uri="{FF2B5EF4-FFF2-40B4-BE49-F238E27FC236}">
                    <a16:creationId xmlns:a16="http://schemas.microsoft.com/office/drawing/2014/main" id="{7B486787-58A6-41E5-823D-02F40C5E9592}"/>
                  </a:ext>
                </a:extLst>
              </p:cNvPr>
              <p:cNvSpPr>
                <a:spLocks/>
              </p:cNvSpPr>
              <p:nvPr/>
            </p:nvSpPr>
            <p:spPr bwMode="auto">
              <a:xfrm>
                <a:off x="1173163" y="3762375"/>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7" name="Freeform 15">
                <a:extLst>
                  <a:ext uri="{FF2B5EF4-FFF2-40B4-BE49-F238E27FC236}">
                    <a16:creationId xmlns:a16="http://schemas.microsoft.com/office/drawing/2014/main" id="{5B14B25D-63B5-4F87-A305-2F8C1A8A5617}"/>
                  </a:ext>
                </a:extLst>
              </p:cNvPr>
              <p:cNvSpPr>
                <a:spLocks/>
              </p:cNvSpPr>
              <p:nvPr/>
            </p:nvSpPr>
            <p:spPr bwMode="auto">
              <a:xfrm>
                <a:off x="1173163" y="3762375"/>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8" name="Rectangle 16">
                <a:extLst>
                  <a:ext uri="{FF2B5EF4-FFF2-40B4-BE49-F238E27FC236}">
                    <a16:creationId xmlns:a16="http://schemas.microsoft.com/office/drawing/2014/main" id="{25307660-602C-4D49-BD50-D25ED4B00CC4}"/>
                  </a:ext>
                </a:extLst>
              </p:cNvPr>
              <p:cNvSpPr>
                <a:spLocks noChangeArrowheads="1"/>
              </p:cNvSpPr>
              <p:nvPr/>
            </p:nvSpPr>
            <p:spPr bwMode="auto">
              <a:xfrm>
                <a:off x="1147763" y="4027488"/>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9" name="Freeform 17">
                <a:extLst>
                  <a:ext uri="{FF2B5EF4-FFF2-40B4-BE49-F238E27FC236}">
                    <a16:creationId xmlns:a16="http://schemas.microsoft.com/office/drawing/2014/main" id="{D2FFB140-D860-4944-AE1D-B07E0C42F8CC}"/>
                  </a:ext>
                </a:extLst>
              </p:cNvPr>
              <p:cNvSpPr>
                <a:spLocks/>
              </p:cNvSpPr>
              <p:nvPr/>
            </p:nvSpPr>
            <p:spPr bwMode="auto">
              <a:xfrm>
                <a:off x="1173163" y="4056063"/>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0" name="Freeform 18">
                <a:extLst>
                  <a:ext uri="{FF2B5EF4-FFF2-40B4-BE49-F238E27FC236}">
                    <a16:creationId xmlns:a16="http://schemas.microsoft.com/office/drawing/2014/main" id="{5D551AE2-B135-4CB9-A38C-2ECE0F9C32FE}"/>
                  </a:ext>
                </a:extLst>
              </p:cNvPr>
              <p:cNvSpPr>
                <a:spLocks/>
              </p:cNvSpPr>
              <p:nvPr/>
            </p:nvSpPr>
            <p:spPr bwMode="auto">
              <a:xfrm>
                <a:off x="1173163" y="4056063"/>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1" name="Rectangle 19">
                <a:extLst>
                  <a:ext uri="{FF2B5EF4-FFF2-40B4-BE49-F238E27FC236}">
                    <a16:creationId xmlns:a16="http://schemas.microsoft.com/office/drawing/2014/main" id="{EBE7056F-51F6-4958-870F-DED44873D664}"/>
                  </a:ext>
                </a:extLst>
              </p:cNvPr>
              <p:cNvSpPr>
                <a:spLocks noChangeArrowheads="1"/>
              </p:cNvSpPr>
              <p:nvPr/>
            </p:nvSpPr>
            <p:spPr bwMode="auto">
              <a:xfrm>
                <a:off x="1106488" y="1897063"/>
                <a:ext cx="98425" cy="128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2" name="Rectangle 20">
                <a:extLst>
                  <a:ext uri="{FF2B5EF4-FFF2-40B4-BE49-F238E27FC236}">
                    <a16:creationId xmlns:a16="http://schemas.microsoft.com/office/drawing/2014/main" id="{158ABE32-01D3-4168-A75D-ABB86E0532C6}"/>
                  </a:ext>
                </a:extLst>
              </p:cNvPr>
              <p:cNvSpPr>
                <a:spLocks noChangeArrowheads="1"/>
              </p:cNvSpPr>
              <p:nvPr/>
            </p:nvSpPr>
            <p:spPr bwMode="auto">
              <a:xfrm>
                <a:off x="1450975" y="1897063"/>
                <a:ext cx="85725" cy="128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3" name="Rectangle 21">
                <a:extLst>
                  <a:ext uri="{FF2B5EF4-FFF2-40B4-BE49-F238E27FC236}">
                    <a16:creationId xmlns:a16="http://schemas.microsoft.com/office/drawing/2014/main" id="{115D7175-84D9-4188-B9AF-67A630C8D4DB}"/>
                  </a:ext>
                </a:extLst>
              </p:cNvPr>
              <p:cNvSpPr>
                <a:spLocks noChangeArrowheads="1"/>
              </p:cNvSpPr>
              <p:nvPr/>
            </p:nvSpPr>
            <p:spPr bwMode="auto">
              <a:xfrm>
                <a:off x="1147763" y="1897063"/>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4" name="Freeform 22">
                <a:extLst>
                  <a:ext uri="{FF2B5EF4-FFF2-40B4-BE49-F238E27FC236}">
                    <a16:creationId xmlns:a16="http://schemas.microsoft.com/office/drawing/2014/main" id="{431BCE74-7B15-47F8-BA80-16E994AC9E6F}"/>
                  </a:ext>
                </a:extLst>
              </p:cNvPr>
              <p:cNvSpPr>
                <a:spLocks/>
              </p:cNvSpPr>
              <p:nvPr/>
            </p:nvSpPr>
            <p:spPr bwMode="auto">
              <a:xfrm>
                <a:off x="1173163" y="1925638"/>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5" name="Freeform 23">
                <a:extLst>
                  <a:ext uri="{FF2B5EF4-FFF2-40B4-BE49-F238E27FC236}">
                    <a16:creationId xmlns:a16="http://schemas.microsoft.com/office/drawing/2014/main" id="{E8AA6AE1-5A60-4A8A-87BC-060E18FD8026}"/>
                  </a:ext>
                </a:extLst>
              </p:cNvPr>
              <p:cNvSpPr>
                <a:spLocks/>
              </p:cNvSpPr>
              <p:nvPr/>
            </p:nvSpPr>
            <p:spPr bwMode="auto">
              <a:xfrm>
                <a:off x="1173163" y="1925638"/>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6" name="Rectangle 24">
                <a:extLst>
                  <a:ext uri="{FF2B5EF4-FFF2-40B4-BE49-F238E27FC236}">
                    <a16:creationId xmlns:a16="http://schemas.microsoft.com/office/drawing/2014/main" id="{BBDDA0CB-2CAF-4367-9D44-25DF505FFA81}"/>
                  </a:ext>
                </a:extLst>
              </p:cNvPr>
              <p:cNvSpPr>
                <a:spLocks noChangeArrowheads="1"/>
              </p:cNvSpPr>
              <p:nvPr/>
            </p:nvSpPr>
            <p:spPr bwMode="auto">
              <a:xfrm>
                <a:off x="1147763" y="2189163"/>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7" name="Freeform 25">
                <a:extLst>
                  <a:ext uri="{FF2B5EF4-FFF2-40B4-BE49-F238E27FC236}">
                    <a16:creationId xmlns:a16="http://schemas.microsoft.com/office/drawing/2014/main" id="{100778DF-DD9E-4C88-B096-7F81F2EEE05A}"/>
                  </a:ext>
                </a:extLst>
              </p:cNvPr>
              <p:cNvSpPr>
                <a:spLocks/>
              </p:cNvSpPr>
              <p:nvPr/>
            </p:nvSpPr>
            <p:spPr bwMode="auto">
              <a:xfrm>
                <a:off x="1173163" y="2217738"/>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8" name="Freeform 26">
                <a:extLst>
                  <a:ext uri="{FF2B5EF4-FFF2-40B4-BE49-F238E27FC236}">
                    <a16:creationId xmlns:a16="http://schemas.microsoft.com/office/drawing/2014/main" id="{0F597EA2-B2B5-482F-AF73-47E7432835C8}"/>
                  </a:ext>
                </a:extLst>
              </p:cNvPr>
              <p:cNvSpPr>
                <a:spLocks/>
              </p:cNvSpPr>
              <p:nvPr/>
            </p:nvSpPr>
            <p:spPr bwMode="auto">
              <a:xfrm>
                <a:off x="1173163" y="2217738"/>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9" name="Rectangle 27">
                <a:extLst>
                  <a:ext uri="{FF2B5EF4-FFF2-40B4-BE49-F238E27FC236}">
                    <a16:creationId xmlns:a16="http://schemas.microsoft.com/office/drawing/2014/main" id="{15E6CE4B-ADAB-4CC3-ABCA-7EC0FE015050}"/>
                  </a:ext>
                </a:extLst>
              </p:cNvPr>
              <p:cNvSpPr>
                <a:spLocks noChangeArrowheads="1"/>
              </p:cNvSpPr>
              <p:nvPr/>
            </p:nvSpPr>
            <p:spPr bwMode="auto">
              <a:xfrm>
                <a:off x="1147763" y="248285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0" name="Freeform 28">
                <a:extLst>
                  <a:ext uri="{FF2B5EF4-FFF2-40B4-BE49-F238E27FC236}">
                    <a16:creationId xmlns:a16="http://schemas.microsoft.com/office/drawing/2014/main" id="{36B3788D-222B-418F-A57B-FF9837E09019}"/>
                  </a:ext>
                </a:extLst>
              </p:cNvPr>
              <p:cNvSpPr>
                <a:spLocks/>
              </p:cNvSpPr>
              <p:nvPr/>
            </p:nvSpPr>
            <p:spPr bwMode="auto">
              <a:xfrm>
                <a:off x="1173163" y="2511425"/>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1" name="Freeform 29">
                <a:extLst>
                  <a:ext uri="{FF2B5EF4-FFF2-40B4-BE49-F238E27FC236}">
                    <a16:creationId xmlns:a16="http://schemas.microsoft.com/office/drawing/2014/main" id="{59202857-4843-4568-831C-8F5B7420409A}"/>
                  </a:ext>
                </a:extLst>
              </p:cNvPr>
              <p:cNvSpPr>
                <a:spLocks/>
              </p:cNvSpPr>
              <p:nvPr/>
            </p:nvSpPr>
            <p:spPr bwMode="auto">
              <a:xfrm>
                <a:off x="1173163" y="2511425"/>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2" name="Rectangle 30">
                <a:extLst>
                  <a:ext uri="{FF2B5EF4-FFF2-40B4-BE49-F238E27FC236}">
                    <a16:creationId xmlns:a16="http://schemas.microsoft.com/office/drawing/2014/main" id="{D6B306FE-3D61-46C7-996D-B5B05A721101}"/>
                  </a:ext>
                </a:extLst>
              </p:cNvPr>
              <p:cNvSpPr>
                <a:spLocks noChangeArrowheads="1"/>
              </p:cNvSpPr>
              <p:nvPr/>
            </p:nvSpPr>
            <p:spPr bwMode="auto">
              <a:xfrm>
                <a:off x="1147763" y="277495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3" name="Freeform 31">
                <a:extLst>
                  <a:ext uri="{FF2B5EF4-FFF2-40B4-BE49-F238E27FC236}">
                    <a16:creationId xmlns:a16="http://schemas.microsoft.com/office/drawing/2014/main" id="{F2D7F6AB-547A-4E5F-ADFC-99686F31F43D}"/>
                  </a:ext>
                </a:extLst>
              </p:cNvPr>
              <p:cNvSpPr>
                <a:spLocks/>
              </p:cNvSpPr>
              <p:nvPr/>
            </p:nvSpPr>
            <p:spPr bwMode="auto">
              <a:xfrm>
                <a:off x="1173163" y="2803525"/>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4" name="Freeform 32">
                <a:extLst>
                  <a:ext uri="{FF2B5EF4-FFF2-40B4-BE49-F238E27FC236}">
                    <a16:creationId xmlns:a16="http://schemas.microsoft.com/office/drawing/2014/main" id="{0D954006-9733-4D67-ACB4-794E96A032D7}"/>
                  </a:ext>
                </a:extLst>
              </p:cNvPr>
              <p:cNvSpPr>
                <a:spLocks/>
              </p:cNvSpPr>
              <p:nvPr/>
            </p:nvSpPr>
            <p:spPr bwMode="auto">
              <a:xfrm>
                <a:off x="1173163" y="2803525"/>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5" name="Rectangle 33">
                <a:extLst>
                  <a:ext uri="{FF2B5EF4-FFF2-40B4-BE49-F238E27FC236}">
                    <a16:creationId xmlns:a16="http://schemas.microsoft.com/office/drawing/2014/main" id="{C82D00A5-88AF-4FD8-A1F5-CF247BA5663E}"/>
                  </a:ext>
                </a:extLst>
              </p:cNvPr>
              <p:cNvSpPr>
                <a:spLocks noChangeArrowheads="1"/>
              </p:cNvSpPr>
              <p:nvPr/>
            </p:nvSpPr>
            <p:spPr bwMode="auto">
              <a:xfrm>
                <a:off x="1179513" y="919163"/>
                <a:ext cx="44450" cy="9810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6" name="Rectangle 34">
                <a:extLst>
                  <a:ext uri="{FF2B5EF4-FFF2-40B4-BE49-F238E27FC236}">
                    <a16:creationId xmlns:a16="http://schemas.microsoft.com/office/drawing/2014/main" id="{1C649E30-051A-4A4B-808A-D7DF93962770}"/>
                  </a:ext>
                </a:extLst>
              </p:cNvPr>
              <p:cNvSpPr>
                <a:spLocks noChangeArrowheads="1"/>
              </p:cNvSpPr>
              <p:nvPr/>
            </p:nvSpPr>
            <p:spPr bwMode="auto">
              <a:xfrm>
                <a:off x="1412875" y="919163"/>
                <a:ext cx="53975" cy="9810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7" name="Rectangle 35">
                <a:extLst>
                  <a:ext uri="{FF2B5EF4-FFF2-40B4-BE49-F238E27FC236}">
                    <a16:creationId xmlns:a16="http://schemas.microsoft.com/office/drawing/2014/main" id="{B41BF085-DB12-48DC-8325-2DF45AFF562E}"/>
                  </a:ext>
                </a:extLst>
              </p:cNvPr>
              <p:cNvSpPr>
                <a:spLocks noChangeArrowheads="1"/>
              </p:cNvSpPr>
              <p:nvPr/>
            </p:nvSpPr>
            <p:spPr bwMode="auto">
              <a:xfrm>
                <a:off x="1179513" y="915988"/>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8" name="Freeform 36">
                <a:extLst>
                  <a:ext uri="{FF2B5EF4-FFF2-40B4-BE49-F238E27FC236}">
                    <a16:creationId xmlns:a16="http://schemas.microsoft.com/office/drawing/2014/main" id="{EF2207D2-AC06-4261-8FC7-AE1E0A572D2E}"/>
                  </a:ext>
                </a:extLst>
              </p:cNvPr>
              <p:cNvSpPr>
                <a:spLocks/>
              </p:cNvSpPr>
              <p:nvPr/>
            </p:nvSpPr>
            <p:spPr bwMode="auto">
              <a:xfrm>
                <a:off x="1198563" y="938213"/>
                <a:ext cx="236538" cy="234950"/>
              </a:xfrm>
              <a:custGeom>
                <a:avLst/>
                <a:gdLst>
                  <a:gd name="T0" fmla="*/ 135 w 149"/>
                  <a:gd name="T1" fmla="*/ 148 h 148"/>
                  <a:gd name="T2" fmla="*/ 0 w 149"/>
                  <a:gd name="T3" fmla="*/ 14 h 148"/>
                  <a:gd name="T4" fmla="*/ 14 w 149"/>
                  <a:gd name="T5" fmla="*/ 0 h 148"/>
                  <a:gd name="T6" fmla="*/ 149 w 149"/>
                  <a:gd name="T7" fmla="*/ 134 h 148"/>
                  <a:gd name="T8" fmla="*/ 135 w 149"/>
                  <a:gd name="T9" fmla="*/ 148 h 148"/>
                </a:gdLst>
                <a:ahLst/>
                <a:cxnLst>
                  <a:cxn ang="0">
                    <a:pos x="T0" y="T1"/>
                  </a:cxn>
                  <a:cxn ang="0">
                    <a:pos x="T2" y="T3"/>
                  </a:cxn>
                  <a:cxn ang="0">
                    <a:pos x="T4" y="T5"/>
                  </a:cxn>
                  <a:cxn ang="0">
                    <a:pos x="T6" y="T7"/>
                  </a:cxn>
                  <a:cxn ang="0">
                    <a:pos x="T8" y="T9"/>
                  </a:cxn>
                </a:cxnLst>
                <a:rect l="0" t="0" r="r" b="b"/>
                <a:pathLst>
                  <a:path w="149" h="148">
                    <a:moveTo>
                      <a:pt x="135" y="148"/>
                    </a:moveTo>
                    <a:lnTo>
                      <a:pt x="0" y="14"/>
                    </a:lnTo>
                    <a:lnTo>
                      <a:pt x="14" y="0"/>
                    </a:lnTo>
                    <a:lnTo>
                      <a:pt x="149" y="134"/>
                    </a:lnTo>
                    <a:lnTo>
                      <a:pt x="135" y="14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9" name="Freeform 37">
                <a:extLst>
                  <a:ext uri="{FF2B5EF4-FFF2-40B4-BE49-F238E27FC236}">
                    <a16:creationId xmlns:a16="http://schemas.microsoft.com/office/drawing/2014/main" id="{486D3AE9-00DE-4DDB-823B-5E5DDBD7987A}"/>
                  </a:ext>
                </a:extLst>
              </p:cNvPr>
              <p:cNvSpPr>
                <a:spLocks/>
              </p:cNvSpPr>
              <p:nvPr/>
            </p:nvSpPr>
            <p:spPr bwMode="auto">
              <a:xfrm>
                <a:off x="1198563" y="938213"/>
                <a:ext cx="236538" cy="234950"/>
              </a:xfrm>
              <a:custGeom>
                <a:avLst/>
                <a:gdLst>
                  <a:gd name="T0" fmla="*/ 0 w 149"/>
                  <a:gd name="T1" fmla="*/ 134 h 148"/>
                  <a:gd name="T2" fmla="*/ 135 w 149"/>
                  <a:gd name="T3" fmla="*/ 0 h 148"/>
                  <a:gd name="T4" fmla="*/ 149 w 149"/>
                  <a:gd name="T5" fmla="*/ 14 h 148"/>
                  <a:gd name="T6" fmla="*/ 14 w 149"/>
                  <a:gd name="T7" fmla="*/ 148 h 148"/>
                  <a:gd name="T8" fmla="*/ 0 w 149"/>
                  <a:gd name="T9" fmla="*/ 134 h 148"/>
                </a:gdLst>
                <a:ahLst/>
                <a:cxnLst>
                  <a:cxn ang="0">
                    <a:pos x="T0" y="T1"/>
                  </a:cxn>
                  <a:cxn ang="0">
                    <a:pos x="T2" y="T3"/>
                  </a:cxn>
                  <a:cxn ang="0">
                    <a:pos x="T4" y="T5"/>
                  </a:cxn>
                  <a:cxn ang="0">
                    <a:pos x="T6" y="T7"/>
                  </a:cxn>
                  <a:cxn ang="0">
                    <a:pos x="T8" y="T9"/>
                  </a:cxn>
                </a:cxnLst>
                <a:rect l="0" t="0" r="r" b="b"/>
                <a:pathLst>
                  <a:path w="149" h="148">
                    <a:moveTo>
                      <a:pt x="0" y="134"/>
                    </a:moveTo>
                    <a:lnTo>
                      <a:pt x="135" y="0"/>
                    </a:lnTo>
                    <a:lnTo>
                      <a:pt x="149" y="14"/>
                    </a:lnTo>
                    <a:lnTo>
                      <a:pt x="14" y="148"/>
                    </a:lnTo>
                    <a:lnTo>
                      <a:pt x="0"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0" name="Rectangle 38">
                <a:extLst>
                  <a:ext uri="{FF2B5EF4-FFF2-40B4-BE49-F238E27FC236}">
                    <a16:creationId xmlns:a16="http://schemas.microsoft.com/office/drawing/2014/main" id="{9210E1FB-A14A-4786-A15E-0CE67C8241B8}"/>
                  </a:ext>
                </a:extLst>
              </p:cNvPr>
              <p:cNvSpPr>
                <a:spLocks noChangeArrowheads="1"/>
              </p:cNvSpPr>
              <p:nvPr/>
            </p:nvSpPr>
            <p:spPr bwMode="auto">
              <a:xfrm>
                <a:off x="1179513" y="1141413"/>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1" name="Freeform 39">
                <a:extLst>
                  <a:ext uri="{FF2B5EF4-FFF2-40B4-BE49-F238E27FC236}">
                    <a16:creationId xmlns:a16="http://schemas.microsoft.com/office/drawing/2014/main" id="{DCD78026-1A48-4235-9A77-807BAF7D8F2E}"/>
                  </a:ext>
                </a:extLst>
              </p:cNvPr>
              <p:cNvSpPr>
                <a:spLocks/>
              </p:cNvSpPr>
              <p:nvPr/>
            </p:nvSpPr>
            <p:spPr bwMode="auto">
              <a:xfrm>
                <a:off x="1198563" y="1160463"/>
                <a:ext cx="236538" cy="236537"/>
              </a:xfrm>
              <a:custGeom>
                <a:avLst/>
                <a:gdLst>
                  <a:gd name="T0" fmla="*/ 135 w 149"/>
                  <a:gd name="T1" fmla="*/ 149 h 149"/>
                  <a:gd name="T2" fmla="*/ 0 w 149"/>
                  <a:gd name="T3" fmla="*/ 14 h 149"/>
                  <a:gd name="T4" fmla="*/ 14 w 149"/>
                  <a:gd name="T5" fmla="*/ 0 h 149"/>
                  <a:gd name="T6" fmla="*/ 149 w 149"/>
                  <a:gd name="T7" fmla="*/ 135 h 149"/>
                  <a:gd name="T8" fmla="*/ 135 w 149"/>
                  <a:gd name="T9" fmla="*/ 149 h 149"/>
                </a:gdLst>
                <a:ahLst/>
                <a:cxnLst>
                  <a:cxn ang="0">
                    <a:pos x="T0" y="T1"/>
                  </a:cxn>
                  <a:cxn ang="0">
                    <a:pos x="T2" y="T3"/>
                  </a:cxn>
                  <a:cxn ang="0">
                    <a:pos x="T4" y="T5"/>
                  </a:cxn>
                  <a:cxn ang="0">
                    <a:pos x="T6" y="T7"/>
                  </a:cxn>
                  <a:cxn ang="0">
                    <a:pos x="T8" y="T9"/>
                  </a:cxn>
                </a:cxnLst>
                <a:rect l="0" t="0" r="r" b="b"/>
                <a:pathLst>
                  <a:path w="149" h="149">
                    <a:moveTo>
                      <a:pt x="135" y="149"/>
                    </a:moveTo>
                    <a:lnTo>
                      <a:pt x="0" y="14"/>
                    </a:lnTo>
                    <a:lnTo>
                      <a:pt x="14" y="0"/>
                    </a:lnTo>
                    <a:lnTo>
                      <a:pt x="149" y="135"/>
                    </a:lnTo>
                    <a:lnTo>
                      <a:pt x="13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2" name="Freeform 40">
                <a:extLst>
                  <a:ext uri="{FF2B5EF4-FFF2-40B4-BE49-F238E27FC236}">
                    <a16:creationId xmlns:a16="http://schemas.microsoft.com/office/drawing/2014/main" id="{935346BF-554B-4668-9D66-418335C947D9}"/>
                  </a:ext>
                </a:extLst>
              </p:cNvPr>
              <p:cNvSpPr>
                <a:spLocks/>
              </p:cNvSpPr>
              <p:nvPr/>
            </p:nvSpPr>
            <p:spPr bwMode="auto">
              <a:xfrm>
                <a:off x="1198563" y="1160463"/>
                <a:ext cx="236538" cy="236537"/>
              </a:xfrm>
              <a:custGeom>
                <a:avLst/>
                <a:gdLst>
                  <a:gd name="T0" fmla="*/ 0 w 149"/>
                  <a:gd name="T1" fmla="*/ 135 h 149"/>
                  <a:gd name="T2" fmla="*/ 135 w 149"/>
                  <a:gd name="T3" fmla="*/ 0 h 149"/>
                  <a:gd name="T4" fmla="*/ 149 w 149"/>
                  <a:gd name="T5" fmla="*/ 14 h 149"/>
                  <a:gd name="T6" fmla="*/ 14 w 149"/>
                  <a:gd name="T7" fmla="*/ 149 h 149"/>
                  <a:gd name="T8" fmla="*/ 0 w 149"/>
                  <a:gd name="T9" fmla="*/ 135 h 149"/>
                </a:gdLst>
                <a:ahLst/>
                <a:cxnLst>
                  <a:cxn ang="0">
                    <a:pos x="T0" y="T1"/>
                  </a:cxn>
                  <a:cxn ang="0">
                    <a:pos x="T2" y="T3"/>
                  </a:cxn>
                  <a:cxn ang="0">
                    <a:pos x="T4" y="T5"/>
                  </a:cxn>
                  <a:cxn ang="0">
                    <a:pos x="T6" y="T7"/>
                  </a:cxn>
                  <a:cxn ang="0">
                    <a:pos x="T8" y="T9"/>
                  </a:cxn>
                </a:cxnLst>
                <a:rect l="0" t="0" r="r" b="b"/>
                <a:pathLst>
                  <a:path w="149" h="149">
                    <a:moveTo>
                      <a:pt x="0" y="135"/>
                    </a:moveTo>
                    <a:lnTo>
                      <a:pt x="135" y="0"/>
                    </a:lnTo>
                    <a:lnTo>
                      <a:pt x="149" y="14"/>
                    </a:lnTo>
                    <a:lnTo>
                      <a:pt x="14" y="149"/>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3" name="Rectangle 41">
                <a:extLst>
                  <a:ext uri="{FF2B5EF4-FFF2-40B4-BE49-F238E27FC236}">
                    <a16:creationId xmlns:a16="http://schemas.microsoft.com/office/drawing/2014/main" id="{99DEE3C4-5D6E-47A7-A74D-42182F266CE2}"/>
                  </a:ext>
                </a:extLst>
              </p:cNvPr>
              <p:cNvSpPr>
                <a:spLocks noChangeArrowheads="1"/>
              </p:cNvSpPr>
              <p:nvPr/>
            </p:nvSpPr>
            <p:spPr bwMode="auto">
              <a:xfrm>
                <a:off x="1179513" y="1365250"/>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4" name="Freeform 42">
                <a:extLst>
                  <a:ext uri="{FF2B5EF4-FFF2-40B4-BE49-F238E27FC236}">
                    <a16:creationId xmlns:a16="http://schemas.microsoft.com/office/drawing/2014/main" id="{C1B4427E-E998-40AB-96A0-99EA3CE3287D}"/>
                  </a:ext>
                </a:extLst>
              </p:cNvPr>
              <p:cNvSpPr>
                <a:spLocks/>
              </p:cNvSpPr>
              <p:nvPr/>
            </p:nvSpPr>
            <p:spPr bwMode="auto">
              <a:xfrm>
                <a:off x="1198563" y="1387475"/>
                <a:ext cx="236538" cy="231775"/>
              </a:xfrm>
              <a:custGeom>
                <a:avLst/>
                <a:gdLst>
                  <a:gd name="T0" fmla="*/ 135 w 149"/>
                  <a:gd name="T1" fmla="*/ 146 h 146"/>
                  <a:gd name="T2" fmla="*/ 0 w 149"/>
                  <a:gd name="T3" fmla="*/ 12 h 146"/>
                  <a:gd name="T4" fmla="*/ 14 w 149"/>
                  <a:gd name="T5" fmla="*/ 0 h 146"/>
                  <a:gd name="T6" fmla="*/ 149 w 149"/>
                  <a:gd name="T7" fmla="*/ 134 h 146"/>
                  <a:gd name="T8" fmla="*/ 135 w 149"/>
                  <a:gd name="T9" fmla="*/ 146 h 146"/>
                </a:gdLst>
                <a:ahLst/>
                <a:cxnLst>
                  <a:cxn ang="0">
                    <a:pos x="T0" y="T1"/>
                  </a:cxn>
                  <a:cxn ang="0">
                    <a:pos x="T2" y="T3"/>
                  </a:cxn>
                  <a:cxn ang="0">
                    <a:pos x="T4" y="T5"/>
                  </a:cxn>
                  <a:cxn ang="0">
                    <a:pos x="T6" y="T7"/>
                  </a:cxn>
                  <a:cxn ang="0">
                    <a:pos x="T8" y="T9"/>
                  </a:cxn>
                </a:cxnLst>
                <a:rect l="0" t="0" r="r" b="b"/>
                <a:pathLst>
                  <a:path w="149" h="146">
                    <a:moveTo>
                      <a:pt x="135" y="146"/>
                    </a:moveTo>
                    <a:lnTo>
                      <a:pt x="0" y="12"/>
                    </a:lnTo>
                    <a:lnTo>
                      <a:pt x="14" y="0"/>
                    </a:lnTo>
                    <a:lnTo>
                      <a:pt x="149" y="134"/>
                    </a:lnTo>
                    <a:lnTo>
                      <a:pt x="135" y="14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5" name="Freeform 43">
                <a:extLst>
                  <a:ext uri="{FF2B5EF4-FFF2-40B4-BE49-F238E27FC236}">
                    <a16:creationId xmlns:a16="http://schemas.microsoft.com/office/drawing/2014/main" id="{5B0ADA34-C339-4FB4-A7B4-7FDAE93CB5B1}"/>
                  </a:ext>
                </a:extLst>
              </p:cNvPr>
              <p:cNvSpPr>
                <a:spLocks/>
              </p:cNvSpPr>
              <p:nvPr/>
            </p:nvSpPr>
            <p:spPr bwMode="auto">
              <a:xfrm>
                <a:off x="1198563" y="1387475"/>
                <a:ext cx="236538" cy="231775"/>
              </a:xfrm>
              <a:custGeom>
                <a:avLst/>
                <a:gdLst>
                  <a:gd name="T0" fmla="*/ 0 w 149"/>
                  <a:gd name="T1" fmla="*/ 134 h 146"/>
                  <a:gd name="T2" fmla="*/ 135 w 149"/>
                  <a:gd name="T3" fmla="*/ 0 h 146"/>
                  <a:gd name="T4" fmla="*/ 149 w 149"/>
                  <a:gd name="T5" fmla="*/ 12 h 146"/>
                  <a:gd name="T6" fmla="*/ 14 w 149"/>
                  <a:gd name="T7" fmla="*/ 146 h 146"/>
                  <a:gd name="T8" fmla="*/ 0 w 149"/>
                  <a:gd name="T9" fmla="*/ 134 h 146"/>
                </a:gdLst>
                <a:ahLst/>
                <a:cxnLst>
                  <a:cxn ang="0">
                    <a:pos x="T0" y="T1"/>
                  </a:cxn>
                  <a:cxn ang="0">
                    <a:pos x="T2" y="T3"/>
                  </a:cxn>
                  <a:cxn ang="0">
                    <a:pos x="T4" y="T5"/>
                  </a:cxn>
                  <a:cxn ang="0">
                    <a:pos x="T6" y="T7"/>
                  </a:cxn>
                  <a:cxn ang="0">
                    <a:pos x="T8" y="T9"/>
                  </a:cxn>
                </a:cxnLst>
                <a:rect l="0" t="0" r="r" b="b"/>
                <a:pathLst>
                  <a:path w="149" h="146">
                    <a:moveTo>
                      <a:pt x="0" y="134"/>
                    </a:moveTo>
                    <a:lnTo>
                      <a:pt x="135" y="0"/>
                    </a:lnTo>
                    <a:lnTo>
                      <a:pt x="149" y="12"/>
                    </a:lnTo>
                    <a:lnTo>
                      <a:pt x="14" y="146"/>
                    </a:lnTo>
                    <a:lnTo>
                      <a:pt x="0"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6" name="Rectangle 44">
                <a:extLst>
                  <a:ext uri="{FF2B5EF4-FFF2-40B4-BE49-F238E27FC236}">
                    <a16:creationId xmlns:a16="http://schemas.microsoft.com/office/drawing/2014/main" id="{85C7B995-DD36-4DBA-A675-B4F30C578047}"/>
                  </a:ext>
                </a:extLst>
              </p:cNvPr>
              <p:cNvSpPr>
                <a:spLocks noChangeArrowheads="1"/>
              </p:cNvSpPr>
              <p:nvPr/>
            </p:nvSpPr>
            <p:spPr bwMode="auto">
              <a:xfrm>
                <a:off x="1179513" y="1590675"/>
                <a:ext cx="274638" cy="444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7" name="Freeform 45">
                <a:extLst>
                  <a:ext uri="{FF2B5EF4-FFF2-40B4-BE49-F238E27FC236}">
                    <a16:creationId xmlns:a16="http://schemas.microsoft.com/office/drawing/2014/main" id="{8C1C4BCD-F986-4D0F-B275-9923BAC09AB7}"/>
                  </a:ext>
                </a:extLst>
              </p:cNvPr>
              <p:cNvSpPr>
                <a:spLocks/>
              </p:cNvSpPr>
              <p:nvPr/>
            </p:nvSpPr>
            <p:spPr bwMode="auto">
              <a:xfrm>
                <a:off x="1198563" y="1609725"/>
                <a:ext cx="236538" cy="236537"/>
              </a:xfrm>
              <a:custGeom>
                <a:avLst/>
                <a:gdLst>
                  <a:gd name="T0" fmla="*/ 135 w 149"/>
                  <a:gd name="T1" fmla="*/ 149 h 149"/>
                  <a:gd name="T2" fmla="*/ 0 w 149"/>
                  <a:gd name="T3" fmla="*/ 14 h 149"/>
                  <a:gd name="T4" fmla="*/ 14 w 149"/>
                  <a:gd name="T5" fmla="*/ 0 h 149"/>
                  <a:gd name="T6" fmla="*/ 149 w 149"/>
                  <a:gd name="T7" fmla="*/ 135 h 149"/>
                  <a:gd name="T8" fmla="*/ 135 w 149"/>
                  <a:gd name="T9" fmla="*/ 149 h 149"/>
                </a:gdLst>
                <a:ahLst/>
                <a:cxnLst>
                  <a:cxn ang="0">
                    <a:pos x="T0" y="T1"/>
                  </a:cxn>
                  <a:cxn ang="0">
                    <a:pos x="T2" y="T3"/>
                  </a:cxn>
                  <a:cxn ang="0">
                    <a:pos x="T4" y="T5"/>
                  </a:cxn>
                  <a:cxn ang="0">
                    <a:pos x="T6" y="T7"/>
                  </a:cxn>
                  <a:cxn ang="0">
                    <a:pos x="T8" y="T9"/>
                  </a:cxn>
                </a:cxnLst>
                <a:rect l="0" t="0" r="r" b="b"/>
                <a:pathLst>
                  <a:path w="149" h="149">
                    <a:moveTo>
                      <a:pt x="135" y="149"/>
                    </a:moveTo>
                    <a:lnTo>
                      <a:pt x="0" y="14"/>
                    </a:lnTo>
                    <a:lnTo>
                      <a:pt x="14" y="0"/>
                    </a:lnTo>
                    <a:lnTo>
                      <a:pt x="149" y="135"/>
                    </a:lnTo>
                    <a:lnTo>
                      <a:pt x="13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8" name="Freeform 46">
                <a:extLst>
                  <a:ext uri="{FF2B5EF4-FFF2-40B4-BE49-F238E27FC236}">
                    <a16:creationId xmlns:a16="http://schemas.microsoft.com/office/drawing/2014/main" id="{3EA5EB91-C8AE-40E5-95CD-73B99C7914ED}"/>
                  </a:ext>
                </a:extLst>
              </p:cNvPr>
              <p:cNvSpPr>
                <a:spLocks/>
              </p:cNvSpPr>
              <p:nvPr/>
            </p:nvSpPr>
            <p:spPr bwMode="auto">
              <a:xfrm>
                <a:off x="1198563" y="1609725"/>
                <a:ext cx="236538" cy="236537"/>
              </a:xfrm>
              <a:custGeom>
                <a:avLst/>
                <a:gdLst>
                  <a:gd name="T0" fmla="*/ 0 w 149"/>
                  <a:gd name="T1" fmla="*/ 135 h 149"/>
                  <a:gd name="T2" fmla="*/ 135 w 149"/>
                  <a:gd name="T3" fmla="*/ 0 h 149"/>
                  <a:gd name="T4" fmla="*/ 149 w 149"/>
                  <a:gd name="T5" fmla="*/ 14 h 149"/>
                  <a:gd name="T6" fmla="*/ 14 w 149"/>
                  <a:gd name="T7" fmla="*/ 149 h 149"/>
                  <a:gd name="T8" fmla="*/ 0 w 149"/>
                  <a:gd name="T9" fmla="*/ 135 h 149"/>
                </a:gdLst>
                <a:ahLst/>
                <a:cxnLst>
                  <a:cxn ang="0">
                    <a:pos x="T0" y="T1"/>
                  </a:cxn>
                  <a:cxn ang="0">
                    <a:pos x="T2" y="T3"/>
                  </a:cxn>
                  <a:cxn ang="0">
                    <a:pos x="T4" y="T5"/>
                  </a:cxn>
                  <a:cxn ang="0">
                    <a:pos x="T6" y="T7"/>
                  </a:cxn>
                  <a:cxn ang="0">
                    <a:pos x="T8" y="T9"/>
                  </a:cxn>
                </a:cxnLst>
                <a:rect l="0" t="0" r="r" b="b"/>
                <a:pathLst>
                  <a:path w="149" h="149">
                    <a:moveTo>
                      <a:pt x="0" y="135"/>
                    </a:moveTo>
                    <a:lnTo>
                      <a:pt x="135" y="0"/>
                    </a:lnTo>
                    <a:lnTo>
                      <a:pt x="149" y="14"/>
                    </a:lnTo>
                    <a:lnTo>
                      <a:pt x="14" y="149"/>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9" name="Rectangle 47">
                <a:extLst>
                  <a:ext uri="{FF2B5EF4-FFF2-40B4-BE49-F238E27FC236}">
                    <a16:creationId xmlns:a16="http://schemas.microsoft.com/office/drawing/2014/main" id="{F7FCE5F1-D86C-4145-8DB8-F1420790AB94}"/>
                  </a:ext>
                </a:extLst>
              </p:cNvPr>
              <p:cNvSpPr>
                <a:spLocks noChangeArrowheads="1"/>
              </p:cNvSpPr>
              <p:nvPr/>
            </p:nvSpPr>
            <p:spPr bwMode="auto">
              <a:xfrm>
                <a:off x="1182688" y="217488"/>
                <a:ext cx="44450" cy="7461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0" name="Rectangle 48">
                <a:extLst>
                  <a:ext uri="{FF2B5EF4-FFF2-40B4-BE49-F238E27FC236}">
                    <a16:creationId xmlns:a16="http://schemas.microsoft.com/office/drawing/2014/main" id="{DE2B89D7-741E-4054-AAC8-7BBE7F6132A2}"/>
                  </a:ext>
                </a:extLst>
              </p:cNvPr>
              <p:cNvSpPr>
                <a:spLocks noChangeArrowheads="1"/>
              </p:cNvSpPr>
              <p:nvPr/>
            </p:nvSpPr>
            <p:spPr bwMode="auto">
              <a:xfrm>
                <a:off x="1416050" y="217488"/>
                <a:ext cx="53975" cy="7461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1" name="Freeform 49">
                <a:extLst>
                  <a:ext uri="{FF2B5EF4-FFF2-40B4-BE49-F238E27FC236}">
                    <a16:creationId xmlns:a16="http://schemas.microsoft.com/office/drawing/2014/main" id="{930F1590-6199-45BB-8618-7C24B4092E56}"/>
                  </a:ext>
                </a:extLst>
              </p:cNvPr>
              <p:cNvSpPr>
                <a:spLocks/>
              </p:cNvSpPr>
              <p:nvPr/>
            </p:nvSpPr>
            <p:spPr bwMode="auto">
              <a:xfrm>
                <a:off x="1182688" y="65088"/>
                <a:ext cx="287338" cy="188912"/>
              </a:xfrm>
              <a:custGeom>
                <a:avLst/>
                <a:gdLst>
                  <a:gd name="T0" fmla="*/ 181 w 181"/>
                  <a:gd name="T1" fmla="*/ 119 h 119"/>
                  <a:gd name="T2" fmla="*/ 0 w 181"/>
                  <a:gd name="T3" fmla="*/ 119 h 119"/>
                  <a:gd name="T4" fmla="*/ 0 w 181"/>
                  <a:gd name="T5" fmla="*/ 80 h 119"/>
                  <a:gd name="T6" fmla="*/ 86 w 181"/>
                  <a:gd name="T7" fmla="*/ 0 h 119"/>
                  <a:gd name="T8" fmla="*/ 181 w 181"/>
                  <a:gd name="T9" fmla="*/ 26 h 119"/>
                  <a:gd name="T10" fmla="*/ 181 w 181"/>
                  <a:gd name="T11" fmla="*/ 119 h 119"/>
                </a:gdLst>
                <a:ahLst/>
                <a:cxnLst>
                  <a:cxn ang="0">
                    <a:pos x="T0" y="T1"/>
                  </a:cxn>
                  <a:cxn ang="0">
                    <a:pos x="T2" y="T3"/>
                  </a:cxn>
                  <a:cxn ang="0">
                    <a:pos x="T4" y="T5"/>
                  </a:cxn>
                  <a:cxn ang="0">
                    <a:pos x="T6" y="T7"/>
                  </a:cxn>
                  <a:cxn ang="0">
                    <a:pos x="T8" y="T9"/>
                  </a:cxn>
                  <a:cxn ang="0">
                    <a:pos x="T10" y="T11"/>
                  </a:cxn>
                </a:cxnLst>
                <a:rect l="0" t="0" r="r" b="b"/>
                <a:pathLst>
                  <a:path w="181" h="119">
                    <a:moveTo>
                      <a:pt x="181" y="119"/>
                    </a:moveTo>
                    <a:lnTo>
                      <a:pt x="0" y="119"/>
                    </a:lnTo>
                    <a:lnTo>
                      <a:pt x="0" y="80"/>
                    </a:lnTo>
                    <a:lnTo>
                      <a:pt x="86" y="0"/>
                    </a:lnTo>
                    <a:lnTo>
                      <a:pt x="181" y="26"/>
                    </a:lnTo>
                    <a:lnTo>
                      <a:pt x="181" y="11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2" name="Freeform 50">
                <a:extLst>
                  <a:ext uri="{FF2B5EF4-FFF2-40B4-BE49-F238E27FC236}">
                    <a16:creationId xmlns:a16="http://schemas.microsoft.com/office/drawing/2014/main" id="{BE696AB5-64EA-43CE-825B-B3A19C7DEAFD}"/>
                  </a:ext>
                </a:extLst>
              </p:cNvPr>
              <p:cNvSpPr>
                <a:spLocks/>
              </p:cNvSpPr>
              <p:nvPr/>
            </p:nvSpPr>
            <p:spPr bwMode="auto">
              <a:xfrm>
                <a:off x="1201738" y="227013"/>
                <a:ext cx="236538" cy="236537"/>
              </a:xfrm>
              <a:custGeom>
                <a:avLst/>
                <a:gdLst>
                  <a:gd name="T0" fmla="*/ 135 w 149"/>
                  <a:gd name="T1" fmla="*/ 149 h 149"/>
                  <a:gd name="T2" fmla="*/ 0 w 149"/>
                  <a:gd name="T3" fmla="*/ 15 h 149"/>
                  <a:gd name="T4" fmla="*/ 14 w 149"/>
                  <a:gd name="T5" fmla="*/ 0 h 149"/>
                  <a:gd name="T6" fmla="*/ 149 w 149"/>
                  <a:gd name="T7" fmla="*/ 135 h 149"/>
                  <a:gd name="T8" fmla="*/ 135 w 149"/>
                  <a:gd name="T9" fmla="*/ 149 h 149"/>
                </a:gdLst>
                <a:ahLst/>
                <a:cxnLst>
                  <a:cxn ang="0">
                    <a:pos x="T0" y="T1"/>
                  </a:cxn>
                  <a:cxn ang="0">
                    <a:pos x="T2" y="T3"/>
                  </a:cxn>
                  <a:cxn ang="0">
                    <a:pos x="T4" y="T5"/>
                  </a:cxn>
                  <a:cxn ang="0">
                    <a:pos x="T6" y="T7"/>
                  </a:cxn>
                  <a:cxn ang="0">
                    <a:pos x="T8" y="T9"/>
                  </a:cxn>
                </a:cxnLst>
                <a:rect l="0" t="0" r="r" b="b"/>
                <a:pathLst>
                  <a:path w="149" h="149">
                    <a:moveTo>
                      <a:pt x="135" y="149"/>
                    </a:moveTo>
                    <a:lnTo>
                      <a:pt x="0" y="15"/>
                    </a:lnTo>
                    <a:lnTo>
                      <a:pt x="14" y="0"/>
                    </a:lnTo>
                    <a:lnTo>
                      <a:pt x="149" y="135"/>
                    </a:lnTo>
                    <a:lnTo>
                      <a:pt x="13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3" name="Freeform 51">
                <a:extLst>
                  <a:ext uri="{FF2B5EF4-FFF2-40B4-BE49-F238E27FC236}">
                    <a16:creationId xmlns:a16="http://schemas.microsoft.com/office/drawing/2014/main" id="{474C7E86-C8DE-49C4-AE84-B0C5E74E928E}"/>
                  </a:ext>
                </a:extLst>
              </p:cNvPr>
              <p:cNvSpPr>
                <a:spLocks/>
              </p:cNvSpPr>
              <p:nvPr/>
            </p:nvSpPr>
            <p:spPr bwMode="auto">
              <a:xfrm>
                <a:off x="1201738" y="227013"/>
                <a:ext cx="236538" cy="236537"/>
              </a:xfrm>
              <a:custGeom>
                <a:avLst/>
                <a:gdLst>
                  <a:gd name="T0" fmla="*/ 0 w 149"/>
                  <a:gd name="T1" fmla="*/ 135 h 149"/>
                  <a:gd name="T2" fmla="*/ 135 w 149"/>
                  <a:gd name="T3" fmla="*/ 0 h 149"/>
                  <a:gd name="T4" fmla="*/ 149 w 149"/>
                  <a:gd name="T5" fmla="*/ 15 h 149"/>
                  <a:gd name="T6" fmla="*/ 14 w 149"/>
                  <a:gd name="T7" fmla="*/ 149 h 149"/>
                  <a:gd name="T8" fmla="*/ 0 w 149"/>
                  <a:gd name="T9" fmla="*/ 135 h 149"/>
                </a:gdLst>
                <a:ahLst/>
                <a:cxnLst>
                  <a:cxn ang="0">
                    <a:pos x="T0" y="T1"/>
                  </a:cxn>
                  <a:cxn ang="0">
                    <a:pos x="T2" y="T3"/>
                  </a:cxn>
                  <a:cxn ang="0">
                    <a:pos x="T4" y="T5"/>
                  </a:cxn>
                  <a:cxn ang="0">
                    <a:pos x="T6" y="T7"/>
                  </a:cxn>
                  <a:cxn ang="0">
                    <a:pos x="T8" y="T9"/>
                  </a:cxn>
                </a:cxnLst>
                <a:rect l="0" t="0" r="r" b="b"/>
                <a:pathLst>
                  <a:path w="149" h="149">
                    <a:moveTo>
                      <a:pt x="0" y="135"/>
                    </a:moveTo>
                    <a:lnTo>
                      <a:pt x="135" y="0"/>
                    </a:lnTo>
                    <a:lnTo>
                      <a:pt x="149" y="15"/>
                    </a:lnTo>
                    <a:lnTo>
                      <a:pt x="14" y="149"/>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4" name="Rectangle 52">
                <a:extLst>
                  <a:ext uri="{FF2B5EF4-FFF2-40B4-BE49-F238E27FC236}">
                    <a16:creationId xmlns:a16="http://schemas.microsoft.com/office/drawing/2014/main" id="{23514948-D636-489A-8CFC-2FD7B5D0ADBB}"/>
                  </a:ext>
                </a:extLst>
              </p:cNvPr>
              <p:cNvSpPr>
                <a:spLocks noChangeArrowheads="1"/>
              </p:cNvSpPr>
              <p:nvPr/>
            </p:nvSpPr>
            <p:spPr bwMode="auto">
              <a:xfrm>
                <a:off x="1182688" y="431800"/>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5" name="Freeform 53">
                <a:extLst>
                  <a:ext uri="{FF2B5EF4-FFF2-40B4-BE49-F238E27FC236}">
                    <a16:creationId xmlns:a16="http://schemas.microsoft.com/office/drawing/2014/main" id="{921EDF56-1F0B-4CC6-91E4-BF0DE885DB97}"/>
                  </a:ext>
                </a:extLst>
              </p:cNvPr>
              <p:cNvSpPr>
                <a:spLocks/>
              </p:cNvSpPr>
              <p:nvPr/>
            </p:nvSpPr>
            <p:spPr bwMode="auto">
              <a:xfrm>
                <a:off x="1201738" y="450850"/>
                <a:ext cx="236538" cy="234950"/>
              </a:xfrm>
              <a:custGeom>
                <a:avLst/>
                <a:gdLst>
                  <a:gd name="T0" fmla="*/ 135 w 149"/>
                  <a:gd name="T1" fmla="*/ 148 h 148"/>
                  <a:gd name="T2" fmla="*/ 0 w 149"/>
                  <a:gd name="T3" fmla="*/ 14 h 148"/>
                  <a:gd name="T4" fmla="*/ 14 w 149"/>
                  <a:gd name="T5" fmla="*/ 0 h 148"/>
                  <a:gd name="T6" fmla="*/ 149 w 149"/>
                  <a:gd name="T7" fmla="*/ 134 h 148"/>
                  <a:gd name="T8" fmla="*/ 135 w 149"/>
                  <a:gd name="T9" fmla="*/ 148 h 148"/>
                </a:gdLst>
                <a:ahLst/>
                <a:cxnLst>
                  <a:cxn ang="0">
                    <a:pos x="T0" y="T1"/>
                  </a:cxn>
                  <a:cxn ang="0">
                    <a:pos x="T2" y="T3"/>
                  </a:cxn>
                  <a:cxn ang="0">
                    <a:pos x="T4" y="T5"/>
                  </a:cxn>
                  <a:cxn ang="0">
                    <a:pos x="T6" y="T7"/>
                  </a:cxn>
                  <a:cxn ang="0">
                    <a:pos x="T8" y="T9"/>
                  </a:cxn>
                </a:cxnLst>
                <a:rect l="0" t="0" r="r" b="b"/>
                <a:pathLst>
                  <a:path w="149" h="148">
                    <a:moveTo>
                      <a:pt x="135" y="148"/>
                    </a:moveTo>
                    <a:lnTo>
                      <a:pt x="0" y="14"/>
                    </a:lnTo>
                    <a:lnTo>
                      <a:pt x="14" y="0"/>
                    </a:lnTo>
                    <a:lnTo>
                      <a:pt x="149" y="134"/>
                    </a:lnTo>
                    <a:lnTo>
                      <a:pt x="135" y="14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6" name="Freeform 54">
                <a:extLst>
                  <a:ext uri="{FF2B5EF4-FFF2-40B4-BE49-F238E27FC236}">
                    <a16:creationId xmlns:a16="http://schemas.microsoft.com/office/drawing/2014/main" id="{85719ADC-3092-4CAD-8FBC-A4001FE08434}"/>
                  </a:ext>
                </a:extLst>
              </p:cNvPr>
              <p:cNvSpPr>
                <a:spLocks/>
              </p:cNvSpPr>
              <p:nvPr/>
            </p:nvSpPr>
            <p:spPr bwMode="auto">
              <a:xfrm>
                <a:off x="1201738" y="450850"/>
                <a:ext cx="236538" cy="234950"/>
              </a:xfrm>
              <a:custGeom>
                <a:avLst/>
                <a:gdLst>
                  <a:gd name="T0" fmla="*/ 0 w 149"/>
                  <a:gd name="T1" fmla="*/ 134 h 148"/>
                  <a:gd name="T2" fmla="*/ 135 w 149"/>
                  <a:gd name="T3" fmla="*/ 0 h 148"/>
                  <a:gd name="T4" fmla="*/ 149 w 149"/>
                  <a:gd name="T5" fmla="*/ 14 h 148"/>
                  <a:gd name="T6" fmla="*/ 14 w 149"/>
                  <a:gd name="T7" fmla="*/ 148 h 148"/>
                  <a:gd name="T8" fmla="*/ 0 w 149"/>
                  <a:gd name="T9" fmla="*/ 134 h 148"/>
                </a:gdLst>
                <a:ahLst/>
                <a:cxnLst>
                  <a:cxn ang="0">
                    <a:pos x="T0" y="T1"/>
                  </a:cxn>
                  <a:cxn ang="0">
                    <a:pos x="T2" y="T3"/>
                  </a:cxn>
                  <a:cxn ang="0">
                    <a:pos x="T4" y="T5"/>
                  </a:cxn>
                  <a:cxn ang="0">
                    <a:pos x="T6" y="T7"/>
                  </a:cxn>
                  <a:cxn ang="0">
                    <a:pos x="T8" y="T9"/>
                  </a:cxn>
                </a:cxnLst>
                <a:rect l="0" t="0" r="r" b="b"/>
                <a:pathLst>
                  <a:path w="149" h="148">
                    <a:moveTo>
                      <a:pt x="0" y="134"/>
                    </a:moveTo>
                    <a:lnTo>
                      <a:pt x="135" y="0"/>
                    </a:lnTo>
                    <a:lnTo>
                      <a:pt x="149" y="14"/>
                    </a:lnTo>
                    <a:lnTo>
                      <a:pt x="14" y="148"/>
                    </a:lnTo>
                    <a:lnTo>
                      <a:pt x="0"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7" name="Rectangle 55">
                <a:extLst>
                  <a:ext uri="{FF2B5EF4-FFF2-40B4-BE49-F238E27FC236}">
                    <a16:creationId xmlns:a16="http://schemas.microsoft.com/office/drawing/2014/main" id="{9BD96C0B-62E3-4184-BF38-1D2E8E024194}"/>
                  </a:ext>
                </a:extLst>
              </p:cNvPr>
              <p:cNvSpPr>
                <a:spLocks noChangeArrowheads="1"/>
              </p:cNvSpPr>
              <p:nvPr/>
            </p:nvSpPr>
            <p:spPr bwMode="auto">
              <a:xfrm>
                <a:off x="1182688" y="654050"/>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8" name="Freeform 56">
                <a:extLst>
                  <a:ext uri="{FF2B5EF4-FFF2-40B4-BE49-F238E27FC236}">
                    <a16:creationId xmlns:a16="http://schemas.microsoft.com/office/drawing/2014/main" id="{DFFBB62D-47D4-41BE-A304-FFC052C98295}"/>
                  </a:ext>
                </a:extLst>
              </p:cNvPr>
              <p:cNvSpPr>
                <a:spLocks/>
              </p:cNvSpPr>
              <p:nvPr/>
            </p:nvSpPr>
            <p:spPr bwMode="auto">
              <a:xfrm>
                <a:off x="1201738" y="676275"/>
                <a:ext cx="236538" cy="233362"/>
              </a:xfrm>
              <a:custGeom>
                <a:avLst/>
                <a:gdLst>
                  <a:gd name="T0" fmla="*/ 135 w 149"/>
                  <a:gd name="T1" fmla="*/ 147 h 147"/>
                  <a:gd name="T2" fmla="*/ 0 w 149"/>
                  <a:gd name="T3" fmla="*/ 12 h 147"/>
                  <a:gd name="T4" fmla="*/ 14 w 149"/>
                  <a:gd name="T5" fmla="*/ 0 h 147"/>
                  <a:gd name="T6" fmla="*/ 149 w 149"/>
                  <a:gd name="T7" fmla="*/ 135 h 147"/>
                  <a:gd name="T8" fmla="*/ 135 w 149"/>
                  <a:gd name="T9" fmla="*/ 147 h 147"/>
                </a:gdLst>
                <a:ahLst/>
                <a:cxnLst>
                  <a:cxn ang="0">
                    <a:pos x="T0" y="T1"/>
                  </a:cxn>
                  <a:cxn ang="0">
                    <a:pos x="T2" y="T3"/>
                  </a:cxn>
                  <a:cxn ang="0">
                    <a:pos x="T4" y="T5"/>
                  </a:cxn>
                  <a:cxn ang="0">
                    <a:pos x="T6" y="T7"/>
                  </a:cxn>
                  <a:cxn ang="0">
                    <a:pos x="T8" y="T9"/>
                  </a:cxn>
                </a:cxnLst>
                <a:rect l="0" t="0" r="r" b="b"/>
                <a:pathLst>
                  <a:path w="149" h="147">
                    <a:moveTo>
                      <a:pt x="135" y="147"/>
                    </a:moveTo>
                    <a:lnTo>
                      <a:pt x="0" y="12"/>
                    </a:lnTo>
                    <a:lnTo>
                      <a:pt x="14" y="0"/>
                    </a:lnTo>
                    <a:lnTo>
                      <a:pt x="149" y="135"/>
                    </a:lnTo>
                    <a:lnTo>
                      <a:pt x="135"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9" name="Freeform 57">
                <a:extLst>
                  <a:ext uri="{FF2B5EF4-FFF2-40B4-BE49-F238E27FC236}">
                    <a16:creationId xmlns:a16="http://schemas.microsoft.com/office/drawing/2014/main" id="{24602606-1196-4E2E-948C-C3A67B2986C0}"/>
                  </a:ext>
                </a:extLst>
              </p:cNvPr>
              <p:cNvSpPr>
                <a:spLocks/>
              </p:cNvSpPr>
              <p:nvPr/>
            </p:nvSpPr>
            <p:spPr bwMode="auto">
              <a:xfrm>
                <a:off x="1201738" y="676275"/>
                <a:ext cx="236538" cy="233362"/>
              </a:xfrm>
              <a:custGeom>
                <a:avLst/>
                <a:gdLst>
                  <a:gd name="T0" fmla="*/ 0 w 149"/>
                  <a:gd name="T1" fmla="*/ 135 h 147"/>
                  <a:gd name="T2" fmla="*/ 135 w 149"/>
                  <a:gd name="T3" fmla="*/ 0 h 147"/>
                  <a:gd name="T4" fmla="*/ 149 w 149"/>
                  <a:gd name="T5" fmla="*/ 12 h 147"/>
                  <a:gd name="T6" fmla="*/ 14 w 149"/>
                  <a:gd name="T7" fmla="*/ 147 h 147"/>
                  <a:gd name="T8" fmla="*/ 0 w 149"/>
                  <a:gd name="T9" fmla="*/ 135 h 147"/>
                </a:gdLst>
                <a:ahLst/>
                <a:cxnLst>
                  <a:cxn ang="0">
                    <a:pos x="T0" y="T1"/>
                  </a:cxn>
                  <a:cxn ang="0">
                    <a:pos x="T2" y="T3"/>
                  </a:cxn>
                  <a:cxn ang="0">
                    <a:pos x="T4" y="T5"/>
                  </a:cxn>
                  <a:cxn ang="0">
                    <a:pos x="T6" y="T7"/>
                  </a:cxn>
                  <a:cxn ang="0">
                    <a:pos x="T8" y="T9"/>
                  </a:cxn>
                </a:cxnLst>
                <a:rect l="0" t="0" r="r" b="b"/>
                <a:pathLst>
                  <a:path w="149" h="147">
                    <a:moveTo>
                      <a:pt x="0" y="135"/>
                    </a:moveTo>
                    <a:lnTo>
                      <a:pt x="135" y="0"/>
                    </a:lnTo>
                    <a:lnTo>
                      <a:pt x="149" y="12"/>
                    </a:lnTo>
                    <a:lnTo>
                      <a:pt x="14" y="147"/>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0" name="Rectangle 58">
                <a:extLst>
                  <a:ext uri="{FF2B5EF4-FFF2-40B4-BE49-F238E27FC236}">
                    <a16:creationId xmlns:a16="http://schemas.microsoft.com/office/drawing/2014/main" id="{1059F5AE-F8A2-4CF1-AC8E-90F3DDA09F5E}"/>
                  </a:ext>
                </a:extLst>
              </p:cNvPr>
              <p:cNvSpPr>
                <a:spLocks noChangeArrowheads="1"/>
              </p:cNvSpPr>
              <p:nvPr/>
            </p:nvSpPr>
            <p:spPr bwMode="auto">
              <a:xfrm>
                <a:off x="398463" y="755650"/>
                <a:ext cx="825500" cy="396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1" name="Rectangle 59">
                <a:extLst>
                  <a:ext uri="{FF2B5EF4-FFF2-40B4-BE49-F238E27FC236}">
                    <a16:creationId xmlns:a16="http://schemas.microsoft.com/office/drawing/2014/main" id="{B9E14A3E-FD26-45D7-9853-B8080E9791CB}"/>
                  </a:ext>
                </a:extLst>
              </p:cNvPr>
              <p:cNvSpPr>
                <a:spLocks noChangeArrowheads="1"/>
              </p:cNvSpPr>
              <p:nvPr/>
            </p:nvSpPr>
            <p:spPr bwMode="auto">
              <a:xfrm>
                <a:off x="398463" y="950913"/>
                <a:ext cx="825500" cy="444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2" name="Rectangle 60">
                <a:extLst>
                  <a:ext uri="{FF2B5EF4-FFF2-40B4-BE49-F238E27FC236}">
                    <a16:creationId xmlns:a16="http://schemas.microsoft.com/office/drawing/2014/main" id="{45E880A7-F011-4B4E-8191-084AEED2DD1F}"/>
                  </a:ext>
                </a:extLst>
              </p:cNvPr>
              <p:cNvSpPr>
                <a:spLocks noChangeArrowheads="1"/>
              </p:cNvSpPr>
              <p:nvPr/>
            </p:nvSpPr>
            <p:spPr bwMode="auto">
              <a:xfrm>
                <a:off x="1185863"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3" name="Freeform 61">
                <a:extLst>
                  <a:ext uri="{FF2B5EF4-FFF2-40B4-BE49-F238E27FC236}">
                    <a16:creationId xmlns:a16="http://schemas.microsoft.com/office/drawing/2014/main" id="{3EC5835B-9856-4CA9-8B7C-27A60D1E67DD}"/>
                  </a:ext>
                </a:extLst>
              </p:cNvPr>
              <p:cNvSpPr>
                <a:spLocks/>
              </p:cNvSpPr>
              <p:nvPr/>
            </p:nvSpPr>
            <p:spPr bwMode="auto">
              <a:xfrm>
                <a:off x="1009650" y="773113"/>
                <a:ext cx="198438" cy="196850"/>
              </a:xfrm>
              <a:custGeom>
                <a:avLst/>
                <a:gdLst>
                  <a:gd name="T0" fmla="*/ 0 w 125"/>
                  <a:gd name="T1" fmla="*/ 112 h 124"/>
                  <a:gd name="T2" fmla="*/ 113 w 125"/>
                  <a:gd name="T3" fmla="*/ 0 h 124"/>
                  <a:gd name="T4" fmla="*/ 125 w 125"/>
                  <a:gd name="T5" fmla="*/ 12 h 124"/>
                  <a:gd name="T6" fmla="*/ 11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1"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4" name="Freeform 62">
                <a:extLst>
                  <a:ext uri="{FF2B5EF4-FFF2-40B4-BE49-F238E27FC236}">
                    <a16:creationId xmlns:a16="http://schemas.microsoft.com/office/drawing/2014/main" id="{789ABF55-F957-45C2-A743-203B33B47FB6}"/>
                  </a:ext>
                </a:extLst>
              </p:cNvPr>
              <p:cNvSpPr>
                <a:spLocks/>
              </p:cNvSpPr>
              <p:nvPr/>
            </p:nvSpPr>
            <p:spPr bwMode="auto">
              <a:xfrm>
                <a:off x="1009650" y="773113"/>
                <a:ext cx="198438" cy="196850"/>
              </a:xfrm>
              <a:custGeom>
                <a:avLst/>
                <a:gdLst>
                  <a:gd name="T0" fmla="*/ 11 w 125"/>
                  <a:gd name="T1" fmla="*/ 0 h 124"/>
                  <a:gd name="T2" fmla="*/ 125 w 125"/>
                  <a:gd name="T3" fmla="*/ 112 h 124"/>
                  <a:gd name="T4" fmla="*/ 113 w 125"/>
                  <a:gd name="T5" fmla="*/ 124 h 124"/>
                  <a:gd name="T6" fmla="*/ 0 w 125"/>
                  <a:gd name="T7" fmla="*/ 12 h 124"/>
                  <a:gd name="T8" fmla="*/ 11 w 125"/>
                  <a:gd name="T9" fmla="*/ 0 h 124"/>
                </a:gdLst>
                <a:ahLst/>
                <a:cxnLst>
                  <a:cxn ang="0">
                    <a:pos x="T0" y="T1"/>
                  </a:cxn>
                  <a:cxn ang="0">
                    <a:pos x="T2" y="T3"/>
                  </a:cxn>
                  <a:cxn ang="0">
                    <a:pos x="T4" y="T5"/>
                  </a:cxn>
                  <a:cxn ang="0">
                    <a:pos x="T6" y="T7"/>
                  </a:cxn>
                  <a:cxn ang="0">
                    <a:pos x="T8" y="T9"/>
                  </a:cxn>
                </a:cxnLst>
                <a:rect l="0" t="0" r="r" b="b"/>
                <a:pathLst>
                  <a:path w="125" h="124">
                    <a:moveTo>
                      <a:pt x="11" y="0"/>
                    </a:moveTo>
                    <a:lnTo>
                      <a:pt x="125" y="112"/>
                    </a:lnTo>
                    <a:lnTo>
                      <a:pt x="113" y="124"/>
                    </a:lnTo>
                    <a:lnTo>
                      <a:pt x="0" y="12"/>
                    </a:lnTo>
                    <a:lnTo>
                      <a:pt x="11"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5" name="Rectangle 63">
                <a:extLst>
                  <a:ext uri="{FF2B5EF4-FFF2-40B4-BE49-F238E27FC236}">
                    <a16:creationId xmlns:a16="http://schemas.microsoft.com/office/drawing/2014/main" id="{D7552181-4A90-4E22-855A-4DE511462452}"/>
                  </a:ext>
                </a:extLst>
              </p:cNvPr>
              <p:cNvSpPr>
                <a:spLocks noChangeArrowheads="1"/>
              </p:cNvSpPr>
              <p:nvPr/>
            </p:nvSpPr>
            <p:spPr bwMode="auto">
              <a:xfrm>
                <a:off x="996950" y="755650"/>
                <a:ext cx="39688"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6" name="Freeform 64">
                <a:extLst>
                  <a:ext uri="{FF2B5EF4-FFF2-40B4-BE49-F238E27FC236}">
                    <a16:creationId xmlns:a16="http://schemas.microsoft.com/office/drawing/2014/main" id="{F6DEA9DE-17AF-47E1-84C1-D8D8FE113A69}"/>
                  </a:ext>
                </a:extLst>
              </p:cNvPr>
              <p:cNvSpPr>
                <a:spLocks/>
              </p:cNvSpPr>
              <p:nvPr/>
            </p:nvSpPr>
            <p:spPr bwMode="auto">
              <a:xfrm>
                <a:off x="819150" y="773113"/>
                <a:ext cx="201613" cy="196850"/>
              </a:xfrm>
              <a:custGeom>
                <a:avLst/>
                <a:gdLst>
                  <a:gd name="T0" fmla="*/ 0 w 127"/>
                  <a:gd name="T1" fmla="*/ 112 h 124"/>
                  <a:gd name="T2" fmla="*/ 114 w 127"/>
                  <a:gd name="T3" fmla="*/ 0 h 124"/>
                  <a:gd name="T4" fmla="*/ 127 w 127"/>
                  <a:gd name="T5" fmla="*/ 12 h 124"/>
                  <a:gd name="T6" fmla="*/ 12 w 127"/>
                  <a:gd name="T7" fmla="*/ 124 h 124"/>
                  <a:gd name="T8" fmla="*/ 0 w 127"/>
                  <a:gd name="T9" fmla="*/ 112 h 124"/>
                </a:gdLst>
                <a:ahLst/>
                <a:cxnLst>
                  <a:cxn ang="0">
                    <a:pos x="T0" y="T1"/>
                  </a:cxn>
                  <a:cxn ang="0">
                    <a:pos x="T2" y="T3"/>
                  </a:cxn>
                  <a:cxn ang="0">
                    <a:pos x="T4" y="T5"/>
                  </a:cxn>
                  <a:cxn ang="0">
                    <a:pos x="T6" y="T7"/>
                  </a:cxn>
                  <a:cxn ang="0">
                    <a:pos x="T8" y="T9"/>
                  </a:cxn>
                </a:cxnLst>
                <a:rect l="0" t="0" r="r" b="b"/>
                <a:pathLst>
                  <a:path w="127" h="124">
                    <a:moveTo>
                      <a:pt x="0" y="112"/>
                    </a:moveTo>
                    <a:lnTo>
                      <a:pt x="114" y="0"/>
                    </a:lnTo>
                    <a:lnTo>
                      <a:pt x="127"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7" name="Freeform 65">
                <a:extLst>
                  <a:ext uri="{FF2B5EF4-FFF2-40B4-BE49-F238E27FC236}">
                    <a16:creationId xmlns:a16="http://schemas.microsoft.com/office/drawing/2014/main" id="{A6BFF42A-F7FC-4E5B-9BA7-641A14BBBCCA}"/>
                  </a:ext>
                </a:extLst>
              </p:cNvPr>
              <p:cNvSpPr>
                <a:spLocks/>
              </p:cNvSpPr>
              <p:nvPr/>
            </p:nvSpPr>
            <p:spPr bwMode="auto">
              <a:xfrm>
                <a:off x="819150" y="773113"/>
                <a:ext cx="201613" cy="196850"/>
              </a:xfrm>
              <a:custGeom>
                <a:avLst/>
                <a:gdLst>
                  <a:gd name="T0" fmla="*/ 12 w 127"/>
                  <a:gd name="T1" fmla="*/ 0 h 124"/>
                  <a:gd name="T2" fmla="*/ 127 w 127"/>
                  <a:gd name="T3" fmla="*/ 112 h 124"/>
                  <a:gd name="T4" fmla="*/ 114 w 127"/>
                  <a:gd name="T5" fmla="*/ 124 h 124"/>
                  <a:gd name="T6" fmla="*/ 0 w 127"/>
                  <a:gd name="T7" fmla="*/ 12 h 124"/>
                  <a:gd name="T8" fmla="*/ 12 w 127"/>
                  <a:gd name="T9" fmla="*/ 0 h 124"/>
                </a:gdLst>
                <a:ahLst/>
                <a:cxnLst>
                  <a:cxn ang="0">
                    <a:pos x="T0" y="T1"/>
                  </a:cxn>
                  <a:cxn ang="0">
                    <a:pos x="T2" y="T3"/>
                  </a:cxn>
                  <a:cxn ang="0">
                    <a:pos x="T4" y="T5"/>
                  </a:cxn>
                  <a:cxn ang="0">
                    <a:pos x="T6" y="T7"/>
                  </a:cxn>
                  <a:cxn ang="0">
                    <a:pos x="T8" y="T9"/>
                  </a:cxn>
                </a:cxnLst>
                <a:rect l="0" t="0" r="r" b="b"/>
                <a:pathLst>
                  <a:path w="127" h="124">
                    <a:moveTo>
                      <a:pt x="12" y="0"/>
                    </a:moveTo>
                    <a:lnTo>
                      <a:pt x="127" y="112"/>
                    </a:lnTo>
                    <a:lnTo>
                      <a:pt x="114"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8" name="Rectangle 66">
                <a:extLst>
                  <a:ext uri="{FF2B5EF4-FFF2-40B4-BE49-F238E27FC236}">
                    <a16:creationId xmlns:a16="http://schemas.microsoft.com/office/drawing/2014/main" id="{EEFC577C-19A4-4321-97B1-1DCEB12DB85E}"/>
                  </a:ext>
                </a:extLst>
              </p:cNvPr>
              <p:cNvSpPr>
                <a:spLocks noChangeArrowheads="1"/>
              </p:cNvSpPr>
              <p:nvPr/>
            </p:nvSpPr>
            <p:spPr bwMode="auto">
              <a:xfrm>
                <a:off x="806450"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9" name="Freeform 67">
                <a:extLst>
                  <a:ext uri="{FF2B5EF4-FFF2-40B4-BE49-F238E27FC236}">
                    <a16:creationId xmlns:a16="http://schemas.microsoft.com/office/drawing/2014/main" id="{BDB1E102-7346-489A-B754-FE6AB4627EAB}"/>
                  </a:ext>
                </a:extLst>
              </p:cNvPr>
              <p:cNvSpPr>
                <a:spLocks/>
              </p:cNvSpPr>
              <p:nvPr/>
            </p:nvSpPr>
            <p:spPr bwMode="auto">
              <a:xfrm>
                <a:off x="631825" y="773113"/>
                <a:ext cx="196850" cy="196850"/>
              </a:xfrm>
              <a:custGeom>
                <a:avLst/>
                <a:gdLst>
                  <a:gd name="T0" fmla="*/ 0 w 124"/>
                  <a:gd name="T1" fmla="*/ 112 h 124"/>
                  <a:gd name="T2" fmla="*/ 114 w 124"/>
                  <a:gd name="T3" fmla="*/ 0 h 124"/>
                  <a:gd name="T4" fmla="*/ 124 w 124"/>
                  <a:gd name="T5" fmla="*/ 12 h 124"/>
                  <a:gd name="T6" fmla="*/ 12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4" y="0"/>
                    </a:lnTo>
                    <a:lnTo>
                      <a:pt x="124"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0" name="Freeform 68">
                <a:extLst>
                  <a:ext uri="{FF2B5EF4-FFF2-40B4-BE49-F238E27FC236}">
                    <a16:creationId xmlns:a16="http://schemas.microsoft.com/office/drawing/2014/main" id="{E24F201C-A297-4A05-9EC1-0401599898F6}"/>
                  </a:ext>
                </a:extLst>
              </p:cNvPr>
              <p:cNvSpPr>
                <a:spLocks/>
              </p:cNvSpPr>
              <p:nvPr/>
            </p:nvSpPr>
            <p:spPr bwMode="auto">
              <a:xfrm>
                <a:off x="631825" y="773113"/>
                <a:ext cx="196850" cy="196850"/>
              </a:xfrm>
              <a:custGeom>
                <a:avLst/>
                <a:gdLst>
                  <a:gd name="T0" fmla="*/ 12 w 124"/>
                  <a:gd name="T1" fmla="*/ 0 h 124"/>
                  <a:gd name="T2" fmla="*/ 124 w 124"/>
                  <a:gd name="T3" fmla="*/ 112 h 124"/>
                  <a:gd name="T4" fmla="*/ 114 w 124"/>
                  <a:gd name="T5" fmla="*/ 124 h 124"/>
                  <a:gd name="T6" fmla="*/ 0 w 124"/>
                  <a:gd name="T7" fmla="*/ 12 h 124"/>
                  <a:gd name="T8" fmla="*/ 12 w 124"/>
                  <a:gd name="T9" fmla="*/ 0 h 124"/>
                </a:gdLst>
                <a:ahLst/>
                <a:cxnLst>
                  <a:cxn ang="0">
                    <a:pos x="T0" y="T1"/>
                  </a:cxn>
                  <a:cxn ang="0">
                    <a:pos x="T2" y="T3"/>
                  </a:cxn>
                  <a:cxn ang="0">
                    <a:pos x="T4" y="T5"/>
                  </a:cxn>
                  <a:cxn ang="0">
                    <a:pos x="T6" y="T7"/>
                  </a:cxn>
                  <a:cxn ang="0">
                    <a:pos x="T8" y="T9"/>
                  </a:cxn>
                </a:cxnLst>
                <a:rect l="0" t="0" r="r" b="b"/>
                <a:pathLst>
                  <a:path w="124" h="124">
                    <a:moveTo>
                      <a:pt x="12" y="0"/>
                    </a:moveTo>
                    <a:lnTo>
                      <a:pt x="124" y="112"/>
                    </a:lnTo>
                    <a:lnTo>
                      <a:pt x="114"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1" name="Rectangle 69">
                <a:extLst>
                  <a:ext uri="{FF2B5EF4-FFF2-40B4-BE49-F238E27FC236}">
                    <a16:creationId xmlns:a16="http://schemas.microsoft.com/office/drawing/2014/main" id="{7E2510B7-F6C8-4302-BA46-6B5669C1E6A4}"/>
                  </a:ext>
                </a:extLst>
              </p:cNvPr>
              <p:cNvSpPr>
                <a:spLocks noChangeArrowheads="1"/>
              </p:cNvSpPr>
              <p:nvPr/>
            </p:nvSpPr>
            <p:spPr bwMode="auto">
              <a:xfrm>
                <a:off x="617538" y="755650"/>
                <a:ext cx="42863"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2" name="Freeform 70">
                <a:extLst>
                  <a:ext uri="{FF2B5EF4-FFF2-40B4-BE49-F238E27FC236}">
                    <a16:creationId xmlns:a16="http://schemas.microsoft.com/office/drawing/2014/main" id="{A0A27304-1630-4E3B-9196-08752C27BD2B}"/>
                  </a:ext>
                </a:extLst>
              </p:cNvPr>
              <p:cNvSpPr>
                <a:spLocks/>
              </p:cNvSpPr>
              <p:nvPr/>
            </p:nvSpPr>
            <p:spPr bwMode="auto">
              <a:xfrm>
                <a:off x="442913" y="773113"/>
                <a:ext cx="198438" cy="196850"/>
              </a:xfrm>
              <a:custGeom>
                <a:avLst/>
                <a:gdLst>
                  <a:gd name="T0" fmla="*/ 0 w 125"/>
                  <a:gd name="T1" fmla="*/ 112 h 124"/>
                  <a:gd name="T2" fmla="*/ 112 w 125"/>
                  <a:gd name="T3" fmla="*/ 0 h 124"/>
                  <a:gd name="T4" fmla="*/ 125 w 125"/>
                  <a:gd name="T5" fmla="*/ 12 h 124"/>
                  <a:gd name="T6" fmla="*/ 12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2" y="0"/>
                    </a:lnTo>
                    <a:lnTo>
                      <a:pt x="125"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3" name="Freeform 71">
                <a:extLst>
                  <a:ext uri="{FF2B5EF4-FFF2-40B4-BE49-F238E27FC236}">
                    <a16:creationId xmlns:a16="http://schemas.microsoft.com/office/drawing/2014/main" id="{B057DBB4-CEAD-4E7A-ACE0-3CFC8B36FDAB}"/>
                  </a:ext>
                </a:extLst>
              </p:cNvPr>
              <p:cNvSpPr>
                <a:spLocks/>
              </p:cNvSpPr>
              <p:nvPr/>
            </p:nvSpPr>
            <p:spPr bwMode="auto">
              <a:xfrm>
                <a:off x="442913" y="773113"/>
                <a:ext cx="198438" cy="196850"/>
              </a:xfrm>
              <a:custGeom>
                <a:avLst/>
                <a:gdLst>
                  <a:gd name="T0" fmla="*/ 12 w 125"/>
                  <a:gd name="T1" fmla="*/ 0 h 124"/>
                  <a:gd name="T2" fmla="*/ 125 w 125"/>
                  <a:gd name="T3" fmla="*/ 112 h 124"/>
                  <a:gd name="T4" fmla="*/ 112 w 125"/>
                  <a:gd name="T5" fmla="*/ 124 h 124"/>
                  <a:gd name="T6" fmla="*/ 0 w 125"/>
                  <a:gd name="T7" fmla="*/ 12 h 124"/>
                  <a:gd name="T8" fmla="*/ 12 w 125"/>
                  <a:gd name="T9" fmla="*/ 0 h 124"/>
                </a:gdLst>
                <a:ahLst/>
                <a:cxnLst>
                  <a:cxn ang="0">
                    <a:pos x="T0" y="T1"/>
                  </a:cxn>
                  <a:cxn ang="0">
                    <a:pos x="T2" y="T3"/>
                  </a:cxn>
                  <a:cxn ang="0">
                    <a:pos x="T4" y="T5"/>
                  </a:cxn>
                  <a:cxn ang="0">
                    <a:pos x="T6" y="T7"/>
                  </a:cxn>
                  <a:cxn ang="0">
                    <a:pos x="T8" y="T9"/>
                  </a:cxn>
                </a:cxnLst>
                <a:rect l="0" t="0" r="r" b="b"/>
                <a:pathLst>
                  <a:path w="125" h="124">
                    <a:moveTo>
                      <a:pt x="12" y="0"/>
                    </a:moveTo>
                    <a:lnTo>
                      <a:pt x="125" y="112"/>
                    </a:lnTo>
                    <a:lnTo>
                      <a:pt x="112"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4" name="Rectangle 72">
                <a:extLst>
                  <a:ext uri="{FF2B5EF4-FFF2-40B4-BE49-F238E27FC236}">
                    <a16:creationId xmlns:a16="http://schemas.microsoft.com/office/drawing/2014/main" id="{15A2497E-07AF-48D8-83B4-225BE12DF302}"/>
                  </a:ext>
                </a:extLst>
              </p:cNvPr>
              <p:cNvSpPr>
                <a:spLocks noChangeArrowheads="1"/>
              </p:cNvSpPr>
              <p:nvPr/>
            </p:nvSpPr>
            <p:spPr bwMode="auto">
              <a:xfrm>
                <a:off x="1504950" y="755650"/>
                <a:ext cx="822325" cy="396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5" name="Rectangle 73">
                <a:extLst>
                  <a:ext uri="{FF2B5EF4-FFF2-40B4-BE49-F238E27FC236}">
                    <a16:creationId xmlns:a16="http://schemas.microsoft.com/office/drawing/2014/main" id="{0BD120FB-8FC5-4DEF-A6B3-7E5D9AB66A58}"/>
                  </a:ext>
                </a:extLst>
              </p:cNvPr>
              <p:cNvSpPr>
                <a:spLocks noChangeArrowheads="1"/>
              </p:cNvSpPr>
              <p:nvPr/>
            </p:nvSpPr>
            <p:spPr bwMode="auto">
              <a:xfrm>
                <a:off x="1504950" y="950913"/>
                <a:ext cx="822325" cy="444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6" name="Rectangle 74">
                <a:extLst>
                  <a:ext uri="{FF2B5EF4-FFF2-40B4-BE49-F238E27FC236}">
                    <a16:creationId xmlns:a16="http://schemas.microsoft.com/office/drawing/2014/main" id="{8263F0F1-F25D-4DBD-9455-8B3E172EB3B7}"/>
                  </a:ext>
                </a:extLst>
              </p:cNvPr>
              <p:cNvSpPr>
                <a:spLocks noChangeArrowheads="1"/>
              </p:cNvSpPr>
              <p:nvPr/>
            </p:nvSpPr>
            <p:spPr bwMode="auto">
              <a:xfrm>
                <a:off x="2292350"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7" name="Freeform 75">
                <a:extLst>
                  <a:ext uri="{FF2B5EF4-FFF2-40B4-BE49-F238E27FC236}">
                    <a16:creationId xmlns:a16="http://schemas.microsoft.com/office/drawing/2014/main" id="{C721500C-B3F6-4966-9255-3EF42BF0702F}"/>
                  </a:ext>
                </a:extLst>
              </p:cNvPr>
              <p:cNvSpPr>
                <a:spLocks/>
              </p:cNvSpPr>
              <p:nvPr/>
            </p:nvSpPr>
            <p:spPr bwMode="auto">
              <a:xfrm>
                <a:off x="2116138" y="773113"/>
                <a:ext cx="198438" cy="196850"/>
              </a:xfrm>
              <a:custGeom>
                <a:avLst/>
                <a:gdLst>
                  <a:gd name="T0" fmla="*/ 0 w 125"/>
                  <a:gd name="T1" fmla="*/ 112 h 124"/>
                  <a:gd name="T2" fmla="*/ 113 w 125"/>
                  <a:gd name="T3" fmla="*/ 0 h 124"/>
                  <a:gd name="T4" fmla="*/ 125 w 125"/>
                  <a:gd name="T5" fmla="*/ 12 h 124"/>
                  <a:gd name="T6" fmla="*/ 10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0"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8" name="Freeform 76">
                <a:extLst>
                  <a:ext uri="{FF2B5EF4-FFF2-40B4-BE49-F238E27FC236}">
                    <a16:creationId xmlns:a16="http://schemas.microsoft.com/office/drawing/2014/main" id="{06CEE536-B804-4E4D-BD79-F57435BD056E}"/>
                  </a:ext>
                </a:extLst>
              </p:cNvPr>
              <p:cNvSpPr>
                <a:spLocks/>
              </p:cNvSpPr>
              <p:nvPr/>
            </p:nvSpPr>
            <p:spPr bwMode="auto">
              <a:xfrm>
                <a:off x="2116138" y="773113"/>
                <a:ext cx="198438" cy="196850"/>
              </a:xfrm>
              <a:custGeom>
                <a:avLst/>
                <a:gdLst>
                  <a:gd name="T0" fmla="*/ 10 w 125"/>
                  <a:gd name="T1" fmla="*/ 0 h 124"/>
                  <a:gd name="T2" fmla="*/ 125 w 125"/>
                  <a:gd name="T3" fmla="*/ 112 h 124"/>
                  <a:gd name="T4" fmla="*/ 113 w 125"/>
                  <a:gd name="T5" fmla="*/ 124 h 124"/>
                  <a:gd name="T6" fmla="*/ 0 w 125"/>
                  <a:gd name="T7" fmla="*/ 12 h 124"/>
                  <a:gd name="T8" fmla="*/ 10 w 125"/>
                  <a:gd name="T9" fmla="*/ 0 h 124"/>
                </a:gdLst>
                <a:ahLst/>
                <a:cxnLst>
                  <a:cxn ang="0">
                    <a:pos x="T0" y="T1"/>
                  </a:cxn>
                  <a:cxn ang="0">
                    <a:pos x="T2" y="T3"/>
                  </a:cxn>
                  <a:cxn ang="0">
                    <a:pos x="T4" y="T5"/>
                  </a:cxn>
                  <a:cxn ang="0">
                    <a:pos x="T6" y="T7"/>
                  </a:cxn>
                  <a:cxn ang="0">
                    <a:pos x="T8" y="T9"/>
                  </a:cxn>
                </a:cxnLst>
                <a:rect l="0" t="0" r="r" b="b"/>
                <a:pathLst>
                  <a:path w="125" h="124">
                    <a:moveTo>
                      <a:pt x="10" y="0"/>
                    </a:moveTo>
                    <a:lnTo>
                      <a:pt x="125" y="112"/>
                    </a:lnTo>
                    <a:lnTo>
                      <a:pt x="113" y="124"/>
                    </a:lnTo>
                    <a:lnTo>
                      <a:pt x="0" y="12"/>
                    </a:lnTo>
                    <a:lnTo>
                      <a:pt x="1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9" name="Rectangle 77">
                <a:extLst>
                  <a:ext uri="{FF2B5EF4-FFF2-40B4-BE49-F238E27FC236}">
                    <a16:creationId xmlns:a16="http://schemas.microsoft.com/office/drawing/2014/main" id="{9CD4D485-E2A3-4078-B350-17CD944CA4DD}"/>
                  </a:ext>
                </a:extLst>
              </p:cNvPr>
              <p:cNvSpPr>
                <a:spLocks noChangeArrowheads="1"/>
              </p:cNvSpPr>
              <p:nvPr/>
            </p:nvSpPr>
            <p:spPr bwMode="auto">
              <a:xfrm>
                <a:off x="2100263"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0" name="Freeform 78">
                <a:extLst>
                  <a:ext uri="{FF2B5EF4-FFF2-40B4-BE49-F238E27FC236}">
                    <a16:creationId xmlns:a16="http://schemas.microsoft.com/office/drawing/2014/main" id="{FBF4722F-7AA9-4ED3-A145-2353DE8E0003}"/>
                  </a:ext>
                </a:extLst>
              </p:cNvPr>
              <p:cNvSpPr>
                <a:spLocks/>
              </p:cNvSpPr>
              <p:nvPr/>
            </p:nvSpPr>
            <p:spPr bwMode="auto">
              <a:xfrm>
                <a:off x="1925638" y="773113"/>
                <a:ext cx="200025" cy="196850"/>
              </a:xfrm>
              <a:custGeom>
                <a:avLst/>
                <a:gdLst>
                  <a:gd name="T0" fmla="*/ 0 w 126"/>
                  <a:gd name="T1" fmla="*/ 112 h 124"/>
                  <a:gd name="T2" fmla="*/ 114 w 126"/>
                  <a:gd name="T3" fmla="*/ 0 h 124"/>
                  <a:gd name="T4" fmla="*/ 126 w 126"/>
                  <a:gd name="T5" fmla="*/ 12 h 124"/>
                  <a:gd name="T6" fmla="*/ 12 w 126"/>
                  <a:gd name="T7" fmla="*/ 124 h 124"/>
                  <a:gd name="T8" fmla="*/ 0 w 126"/>
                  <a:gd name="T9" fmla="*/ 112 h 124"/>
                </a:gdLst>
                <a:ahLst/>
                <a:cxnLst>
                  <a:cxn ang="0">
                    <a:pos x="T0" y="T1"/>
                  </a:cxn>
                  <a:cxn ang="0">
                    <a:pos x="T2" y="T3"/>
                  </a:cxn>
                  <a:cxn ang="0">
                    <a:pos x="T4" y="T5"/>
                  </a:cxn>
                  <a:cxn ang="0">
                    <a:pos x="T6" y="T7"/>
                  </a:cxn>
                  <a:cxn ang="0">
                    <a:pos x="T8" y="T9"/>
                  </a:cxn>
                </a:cxnLst>
                <a:rect l="0" t="0" r="r" b="b"/>
                <a:pathLst>
                  <a:path w="126" h="124">
                    <a:moveTo>
                      <a:pt x="0" y="112"/>
                    </a:moveTo>
                    <a:lnTo>
                      <a:pt x="114" y="0"/>
                    </a:lnTo>
                    <a:lnTo>
                      <a:pt x="126"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1" name="Freeform 79">
                <a:extLst>
                  <a:ext uri="{FF2B5EF4-FFF2-40B4-BE49-F238E27FC236}">
                    <a16:creationId xmlns:a16="http://schemas.microsoft.com/office/drawing/2014/main" id="{F430E3B3-AD3A-403F-9FCE-7C3735CA3390}"/>
                  </a:ext>
                </a:extLst>
              </p:cNvPr>
              <p:cNvSpPr>
                <a:spLocks/>
              </p:cNvSpPr>
              <p:nvPr/>
            </p:nvSpPr>
            <p:spPr bwMode="auto">
              <a:xfrm>
                <a:off x="1925638" y="773113"/>
                <a:ext cx="200025" cy="196850"/>
              </a:xfrm>
              <a:custGeom>
                <a:avLst/>
                <a:gdLst>
                  <a:gd name="T0" fmla="*/ 12 w 126"/>
                  <a:gd name="T1" fmla="*/ 0 h 124"/>
                  <a:gd name="T2" fmla="*/ 126 w 126"/>
                  <a:gd name="T3" fmla="*/ 112 h 124"/>
                  <a:gd name="T4" fmla="*/ 114 w 126"/>
                  <a:gd name="T5" fmla="*/ 124 h 124"/>
                  <a:gd name="T6" fmla="*/ 0 w 126"/>
                  <a:gd name="T7" fmla="*/ 12 h 124"/>
                  <a:gd name="T8" fmla="*/ 12 w 126"/>
                  <a:gd name="T9" fmla="*/ 0 h 124"/>
                </a:gdLst>
                <a:ahLst/>
                <a:cxnLst>
                  <a:cxn ang="0">
                    <a:pos x="T0" y="T1"/>
                  </a:cxn>
                  <a:cxn ang="0">
                    <a:pos x="T2" y="T3"/>
                  </a:cxn>
                  <a:cxn ang="0">
                    <a:pos x="T4" y="T5"/>
                  </a:cxn>
                  <a:cxn ang="0">
                    <a:pos x="T6" y="T7"/>
                  </a:cxn>
                  <a:cxn ang="0">
                    <a:pos x="T8" y="T9"/>
                  </a:cxn>
                </a:cxnLst>
                <a:rect l="0" t="0" r="r" b="b"/>
                <a:pathLst>
                  <a:path w="126" h="124">
                    <a:moveTo>
                      <a:pt x="12" y="0"/>
                    </a:moveTo>
                    <a:lnTo>
                      <a:pt x="126" y="112"/>
                    </a:lnTo>
                    <a:lnTo>
                      <a:pt x="114"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2" name="Rectangle 80">
                <a:extLst>
                  <a:ext uri="{FF2B5EF4-FFF2-40B4-BE49-F238E27FC236}">
                    <a16:creationId xmlns:a16="http://schemas.microsoft.com/office/drawing/2014/main" id="{15022997-810C-4EB8-957D-89B897B8C25D}"/>
                  </a:ext>
                </a:extLst>
              </p:cNvPr>
              <p:cNvSpPr>
                <a:spLocks noChangeArrowheads="1"/>
              </p:cNvSpPr>
              <p:nvPr/>
            </p:nvSpPr>
            <p:spPr bwMode="auto">
              <a:xfrm>
                <a:off x="1912938"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3" name="Freeform 81">
                <a:extLst>
                  <a:ext uri="{FF2B5EF4-FFF2-40B4-BE49-F238E27FC236}">
                    <a16:creationId xmlns:a16="http://schemas.microsoft.com/office/drawing/2014/main" id="{CFE9856F-8183-4757-9734-2B1766AF3E6F}"/>
                  </a:ext>
                </a:extLst>
              </p:cNvPr>
              <p:cNvSpPr>
                <a:spLocks/>
              </p:cNvSpPr>
              <p:nvPr/>
            </p:nvSpPr>
            <p:spPr bwMode="auto">
              <a:xfrm>
                <a:off x="1736725" y="773113"/>
                <a:ext cx="198438" cy="196850"/>
              </a:xfrm>
              <a:custGeom>
                <a:avLst/>
                <a:gdLst>
                  <a:gd name="T0" fmla="*/ 0 w 125"/>
                  <a:gd name="T1" fmla="*/ 112 h 124"/>
                  <a:gd name="T2" fmla="*/ 113 w 125"/>
                  <a:gd name="T3" fmla="*/ 0 h 124"/>
                  <a:gd name="T4" fmla="*/ 125 w 125"/>
                  <a:gd name="T5" fmla="*/ 12 h 124"/>
                  <a:gd name="T6" fmla="*/ 12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4" name="Freeform 82">
                <a:extLst>
                  <a:ext uri="{FF2B5EF4-FFF2-40B4-BE49-F238E27FC236}">
                    <a16:creationId xmlns:a16="http://schemas.microsoft.com/office/drawing/2014/main" id="{AA28C53E-93B5-4F0A-8EAB-942B6B8AED4A}"/>
                  </a:ext>
                </a:extLst>
              </p:cNvPr>
              <p:cNvSpPr>
                <a:spLocks/>
              </p:cNvSpPr>
              <p:nvPr/>
            </p:nvSpPr>
            <p:spPr bwMode="auto">
              <a:xfrm>
                <a:off x="1736725" y="773113"/>
                <a:ext cx="198438" cy="196850"/>
              </a:xfrm>
              <a:custGeom>
                <a:avLst/>
                <a:gdLst>
                  <a:gd name="T0" fmla="*/ 12 w 125"/>
                  <a:gd name="T1" fmla="*/ 0 h 124"/>
                  <a:gd name="T2" fmla="*/ 125 w 125"/>
                  <a:gd name="T3" fmla="*/ 112 h 124"/>
                  <a:gd name="T4" fmla="*/ 113 w 125"/>
                  <a:gd name="T5" fmla="*/ 124 h 124"/>
                  <a:gd name="T6" fmla="*/ 0 w 125"/>
                  <a:gd name="T7" fmla="*/ 12 h 124"/>
                  <a:gd name="T8" fmla="*/ 12 w 125"/>
                  <a:gd name="T9" fmla="*/ 0 h 124"/>
                </a:gdLst>
                <a:ahLst/>
                <a:cxnLst>
                  <a:cxn ang="0">
                    <a:pos x="T0" y="T1"/>
                  </a:cxn>
                  <a:cxn ang="0">
                    <a:pos x="T2" y="T3"/>
                  </a:cxn>
                  <a:cxn ang="0">
                    <a:pos x="T4" y="T5"/>
                  </a:cxn>
                  <a:cxn ang="0">
                    <a:pos x="T6" y="T7"/>
                  </a:cxn>
                  <a:cxn ang="0">
                    <a:pos x="T8" y="T9"/>
                  </a:cxn>
                </a:cxnLst>
                <a:rect l="0" t="0" r="r" b="b"/>
                <a:pathLst>
                  <a:path w="125" h="124">
                    <a:moveTo>
                      <a:pt x="12" y="0"/>
                    </a:moveTo>
                    <a:lnTo>
                      <a:pt x="125" y="112"/>
                    </a:lnTo>
                    <a:lnTo>
                      <a:pt x="113"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5" name="Rectangle 83">
                <a:extLst>
                  <a:ext uri="{FF2B5EF4-FFF2-40B4-BE49-F238E27FC236}">
                    <a16:creationId xmlns:a16="http://schemas.microsoft.com/office/drawing/2014/main" id="{FAFE896B-6853-4756-874B-E0D05C31E7C4}"/>
                  </a:ext>
                </a:extLst>
              </p:cNvPr>
              <p:cNvSpPr>
                <a:spLocks noChangeArrowheads="1"/>
              </p:cNvSpPr>
              <p:nvPr/>
            </p:nvSpPr>
            <p:spPr bwMode="auto">
              <a:xfrm>
                <a:off x="1724025"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6" name="Freeform 84">
                <a:extLst>
                  <a:ext uri="{FF2B5EF4-FFF2-40B4-BE49-F238E27FC236}">
                    <a16:creationId xmlns:a16="http://schemas.microsoft.com/office/drawing/2014/main" id="{FBD36496-83A6-44E0-A10F-397CBD62C2A6}"/>
                  </a:ext>
                </a:extLst>
              </p:cNvPr>
              <p:cNvSpPr>
                <a:spLocks/>
              </p:cNvSpPr>
              <p:nvPr/>
            </p:nvSpPr>
            <p:spPr bwMode="auto">
              <a:xfrm>
                <a:off x="1549400" y="773113"/>
                <a:ext cx="196850" cy="196850"/>
              </a:xfrm>
              <a:custGeom>
                <a:avLst/>
                <a:gdLst>
                  <a:gd name="T0" fmla="*/ 0 w 124"/>
                  <a:gd name="T1" fmla="*/ 112 h 124"/>
                  <a:gd name="T2" fmla="*/ 112 w 124"/>
                  <a:gd name="T3" fmla="*/ 0 h 124"/>
                  <a:gd name="T4" fmla="*/ 124 w 124"/>
                  <a:gd name="T5" fmla="*/ 12 h 124"/>
                  <a:gd name="T6" fmla="*/ 12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2" y="0"/>
                    </a:lnTo>
                    <a:lnTo>
                      <a:pt x="124"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7" name="Freeform 85">
                <a:extLst>
                  <a:ext uri="{FF2B5EF4-FFF2-40B4-BE49-F238E27FC236}">
                    <a16:creationId xmlns:a16="http://schemas.microsoft.com/office/drawing/2014/main" id="{06EBC342-9A41-490F-8E51-A9DD33131367}"/>
                  </a:ext>
                </a:extLst>
              </p:cNvPr>
              <p:cNvSpPr>
                <a:spLocks/>
              </p:cNvSpPr>
              <p:nvPr/>
            </p:nvSpPr>
            <p:spPr bwMode="auto">
              <a:xfrm>
                <a:off x="1549400" y="773113"/>
                <a:ext cx="196850" cy="196850"/>
              </a:xfrm>
              <a:custGeom>
                <a:avLst/>
                <a:gdLst>
                  <a:gd name="T0" fmla="*/ 12 w 124"/>
                  <a:gd name="T1" fmla="*/ 0 h 124"/>
                  <a:gd name="T2" fmla="*/ 124 w 124"/>
                  <a:gd name="T3" fmla="*/ 112 h 124"/>
                  <a:gd name="T4" fmla="*/ 112 w 124"/>
                  <a:gd name="T5" fmla="*/ 124 h 124"/>
                  <a:gd name="T6" fmla="*/ 0 w 124"/>
                  <a:gd name="T7" fmla="*/ 12 h 124"/>
                  <a:gd name="T8" fmla="*/ 12 w 124"/>
                  <a:gd name="T9" fmla="*/ 0 h 124"/>
                </a:gdLst>
                <a:ahLst/>
                <a:cxnLst>
                  <a:cxn ang="0">
                    <a:pos x="T0" y="T1"/>
                  </a:cxn>
                  <a:cxn ang="0">
                    <a:pos x="T2" y="T3"/>
                  </a:cxn>
                  <a:cxn ang="0">
                    <a:pos x="T4" y="T5"/>
                  </a:cxn>
                  <a:cxn ang="0">
                    <a:pos x="T6" y="T7"/>
                  </a:cxn>
                  <a:cxn ang="0">
                    <a:pos x="T8" y="T9"/>
                  </a:cxn>
                </a:cxnLst>
                <a:rect l="0" t="0" r="r" b="b"/>
                <a:pathLst>
                  <a:path w="124" h="124">
                    <a:moveTo>
                      <a:pt x="12" y="0"/>
                    </a:moveTo>
                    <a:lnTo>
                      <a:pt x="124" y="112"/>
                    </a:lnTo>
                    <a:lnTo>
                      <a:pt x="112"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8" name="Rectangle 86">
                <a:extLst>
                  <a:ext uri="{FF2B5EF4-FFF2-40B4-BE49-F238E27FC236}">
                    <a16:creationId xmlns:a16="http://schemas.microsoft.com/office/drawing/2014/main" id="{921198EC-F1DF-41A7-9122-2153F42D5CB9}"/>
                  </a:ext>
                </a:extLst>
              </p:cNvPr>
              <p:cNvSpPr>
                <a:spLocks noChangeArrowheads="1"/>
              </p:cNvSpPr>
              <p:nvPr/>
            </p:nvSpPr>
            <p:spPr bwMode="auto">
              <a:xfrm>
                <a:off x="2266950" y="755650"/>
                <a:ext cx="825500" cy="396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9" name="Freeform 87">
                <a:extLst>
                  <a:ext uri="{FF2B5EF4-FFF2-40B4-BE49-F238E27FC236}">
                    <a16:creationId xmlns:a16="http://schemas.microsoft.com/office/drawing/2014/main" id="{6F3523A7-B6C9-4D5D-B4CD-EFB76A5DABF8}"/>
                  </a:ext>
                </a:extLst>
              </p:cNvPr>
              <p:cNvSpPr>
                <a:spLocks/>
              </p:cNvSpPr>
              <p:nvPr/>
            </p:nvSpPr>
            <p:spPr bwMode="auto">
              <a:xfrm>
                <a:off x="2266950" y="950913"/>
                <a:ext cx="1379538" cy="44450"/>
              </a:xfrm>
              <a:custGeom>
                <a:avLst/>
                <a:gdLst>
                  <a:gd name="T0" fmla="*/ 869 w 869"/>
                  <a:gd name="T1" fmla="*/ 0 h 28"/>
                  <a:gd name="T2" fmla="*/ 869 w 869"/>
                  <a:gd name="T3" fmla="*/ 28 h 28"/>
                  <a:gd name="T4" fmla="*/ 0 w 869"/>
                  <a:gd name="T5" fmla="*/ 28 h 28"/>
                  <a:gd name="T6" fmla="*/ 0 w 869"/>
                  <a:gd name="T7" fmla="*/ 0 h 28"/>
                  <a:gd name="T8" fmla="*/ 777 w 869"/>
                  <a:gd name="T9" fmla="*/ 0 h 28"/>
                  <a:gd name="T10" fmla="*/ 869 w 869"/>
                  <a:gd name="T11" fmla="*/ 0 h 28"/>
                </a:gdLst>
                <a:ahLst/>
                <a:cxnLst>
                  <a:cxn ang="0">
                    <a:pos x="T0" y="T1"/>
                  </a:cxn>
                  <a:cxn ang="0">
                    <a:pos x="T2" y="T3"/>
                  </a:cxn>
                  <a:cxn ang="0">
                    <a:pos x="T4" y="T5"/>
                  </a:cxn>
                  <a:cxn ang="0">
                    <a:pos x="T6" y="T7"/>
                  </a:cxn>
                  <a:cxn ang="0">
                    <a:pos x="T8" y="T9"/>
                  </a:cxn>
                  <a:cxn ang="0">
                    <a:pos x="T10" y="T11"/>
                  </a:cxn>
                </a:cxnLst>
                <a:rect l="0" t="0" r="r" b="b"/>
                <a:pathLst>
                  <a:path w="869" h="28">
                    <a:moveTo>
                      <a:pt x="869" y="0"/>
                    </a:moveTo>
                    <a:lnTo>
                      <a:pt x="869" y="28"/>
                    </a:lnTo>
                    <a:lnTo>
                      <a:pt x="0" y="28"/>
                    </a:lnTo>
                    <a:lnTo>
                      <a:pt x="0" y="0"/>
                    </a:lnTo>
                    <a:lnTo>
                      <a:pt x="777" y="0"/>
                    </a:lnTo>
                    <a:lnTo>
                      <a:pt x="869"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0" name="Freeform 88">
                <a:extLst>
                  <a:ext uri="{FF2B5EF4-FFF2-40B4-BE49-F238E27FC236}">
                    <a16:creationId xmlns:a16="http://schemas.microsoft.com/office/drawing/2014/main" id="{1E29CE66-0B33-4EDE-9F6E-968A95B663CE}"/>
                  </a:ext>
                </a:extLst>
              </p:cNvPr>
              <p:cNvSpPr>
                <a:spLocks/>
              </p:cNvSpPr>
              <p:nvPr/>
            </p:nvSpPr>
            <p:spPr bwMode="auto">
              <a:xfrm>
                <a:off x="2266950" y="950913"/>
                <a:ext cx="1379538" cy="44450"/>
              </a:xfrm>
              <a:custGeom>
                <a:avLst/>
                <a:gdLst>
                  <a:gd name="T0" fmla="*/ 869 w 869"/>
                  <a:gd name="T1" fmla="*/ 0 h 28"/>
                  <a:gd name="T2" fmla="*/ 869 w 869"/>
                  <a:gd name="T3" fmla="*/ 28 h 28"/>
                  <a:gd name="T4" fmla="*/ 0 w 869"/>
                  <a:gd name="T5" fmla="*/ 28 h 28"/>
                  <a:gd name="T6" fmla="*/ 0 w 869"/>
                  <a:gd name="T7" fmla="*/ 0 h 28"/>
                  <a:gd name="T8" fmla="*/ 777 w 869"/>
                  <a:gd name="T9" fmla="*/ 0 h 28"/>
                </a:gdLst>
                <a:ahLst/>
                <a:cxnLst>
                  <a:cxn ang="0">
                    <a:pos x="T0" y="T1"/>
                  </a:cxn>
                  <a:cxn ang="0">
                    <a:pos x="T2" y="T3"/>
                  </a:cxn>
                  <a:cxn ang="0">
                    <a:pos x="T4" y="T5"/>
                  </a:cxn>
                  <a:cxn ang="0">
                    <a:pos x="T6" y="T7"/>
                  </a:cxn>
                  <a:cxn ang="0">
                    <a:pos x="T8" y="T9"/>
                  </a:cxn>
                </a:cxnLst>
                <a:rect l="0" t="0" r="r" b="b"/>
                <a:pathLst>
                  <a:path w="869" h="28">
                    <a:moveTo>
                      <a:pt x="869" y="0"/>
                    </a:moveTo>
                    <a:lnTo>
                      <a:pt x="869" y="28"/>
                    </a:lnTo>
                    <a:lnTo>
                      <a:pt x="0" y="28"/>
                    </a:lnTo>
                    <a:lnTo>
                      <a:pt x="0" y="0"/>
                    </a:lnTo>
                    <a:lnTo>
                      <a:pt x="777" y="0"/>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1" name="Rectangle 89">
                <a:extLst>
                  <a:ext uri="{FF2B5EF4-FFF2-40B4-BE49-F238E27FC236}">
                    <a16:creationId xmlns:a16="http://schemas.microsoft.com/office/drawing/2014/main" id="{E73FAE90-7896-4B2D-BFEA-728B61A8070A}"/>
                  </a:ext>
                </a:extLst>
              </p:cNvPr>
              <p:cNvSpPr>
                <a:spLocks noChangeArrowheads="1"/>
              </p:cNvSpPr>
              <p:nvPr/>
            </p:nvSpPr>
            <p:spPr bwMode="auto">
              <a:xfrm>
                <a:off x="3054350"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2" name="Freeform 90">
                <a:extLst>
                  <a:ext uri="{FF2B5EF4-FFF2-40B4-BE49-F238E27FC236}">
                    <a16:creationId xmlns:a16="http://schemas.microsoft.com/office/drawing/2014/main" id="{52FF46FE-B659-4568-AA0A-F179EB956F68}"/>
                  </a:ext>
                </a:extLst>
              </p:cNvPr>
              <p:cNvSpPr>
                <a:spLocks/>
              </p:cNvSpPr>
              <p:nvPr/>
            </p:nvSpPr>
            <p:spPr bwMode="auto">
              <a:xfrm>
                <a:off x="2878138" y="773113"/>
                <a:ext cx="198438" cy="196850"/>
              </a:xfrm>
              <a:custGeom>
                <a:avLst/>
                <a:gdLst>
                  <a:gd name="T0" fmla="*/ 0 w 125"/>
                  <a:gd name="T1" fmla="*/ 112 h 124"/>
                  <a:gd name="T2" fmla="*/ 113 w 125"/>
                  <a:gd name="T3" fmla="*/ 0 h 124"/>
                  <a:gd name="T4" fmla="*/ 125 w 125"/>
                  <a:gd name="T5" fmla="*/ 12 h 124"/>
                  <a:gd name="T6" fmla="*/ 12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3" name="Freeform 91">
                <a:extLst>
                  <a:ext uri="{FF2B5EF4-FFF2-40B4-BE49-F238E27FC236}">
                    <a16:creationId xmlns:a16="http://schemas.microsoft.com/office/drawing/2014/main" id="{4796E9BD-3131-4ED6-8EA3-0FECEFABBB04}"/>
                  </a:ext>
                </a:extLst>
              </p:cNvPr>
              <p:cNvSpPr>
                <a:spLocks/>
              </p:cNvSpPr>
              <p:nvPr/>
            </p:nvSpPr>
            <p:spPr bwMode="auto">
              <a:xfrm>
                <a:off x="2878138" y="773113"/>
                <a:ext cx="198438" cy="196850"/>
              </a:xfrm>
              <a:custGeom>
                <a:avLst/>
                <a:gdLst>
                  <a:gd name="T0" fmla="*/ 12 w 125"/>
                  <a:gd name="T1" fmla="*/ 0 h 124"/>
                  <a:gd name="T2" fmla="*/ 125 w 125"/>
                  <a:gd name="T3" fmla="*/ 112 h 124"/>
                  <a:gd name="T4" fmla="*/ 113 w 125"/>
                  <a:gd name="T5" fmla="*/ 124 h 124"/>
                  <a:gd name="T6" fmla="*/ 0 w 125"/>
                  <a:gd name="T7" fmla="*/ 12 h 124"/>
                  <a:gd name="T8" fmla="*/ 12 w 125"/>
                  <a:gd name="T9" fmla="*/ 0 h 124"/>
                </a:gdLst>
                <a:ahLst/>
                <a:cxnLst>
                  <a:cxn ang="0">
                    <a:pos x="T0" y="T1"/>
                  </a:cxn>
                  <a:cxn ang="0">
                    <a:pos x="T2" y="T3"/>
                  </a:cxn>
                  <a:cxn ang="0">
                    <a:pos x="T4" y="T5"/>
                  </a:cxn>
                  <a:cxn ang="0">
                    <a:pos x="T6" y="T7"/>
                  </a:cxn>
                  <a:cxn ang="0">
                    <a:pos x="T8" y="T9"/>
                  </a:cxn>
                </a:cxnLst>
                <a:rect l="0" t="0" r="r" b="b"/>
                <a:pathLst>
                  <a:path w="125" h="124">
                    <a:moveTo>
                      <a:pt x="12" y="0"/>
                    </a:moveTo>
                    <a:lnTo>
                      <a:pt x="125" y="112"/>
                    </a:lnTo>
                    <a:lnTo>
                      <a:pt x="113"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4" name="Rectangle 92">
                <a:extLst>
                  <a:ext uri="{FF2B5EF4-FFF2-40B4-BE49-F238E27FC236}">
                    <a16:creationId xmlns:a16="http://schemas.microsoft.com/office/drawing/2014/main" id="{0B73B748-6D13-4DDF-BFB2-36B548B840D2}"/>
                  </a:ext>
                </a:extLst>
              </p:cNvPr>
              <p:cNvSpPr>
                <a:spLocks noChangeArrowheads="1"/>
              </p:cNvSpPr>
              <p:nvPr/>
            </p:nvSpPr>
            <p:spPr bwMode="auto">
              <a:xfrm>
                <a:off x="2865438"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5" name="Freeform 93">
                <a:extLst>
                  <a:ext uri="{FF2B5EF4-FFF2-40B4-BE49-F238E27FC236}">
                    <a16:creationId xmlns:a16="http://schemas.microsoft.com/office/drawing/2014/main" id="{3E4B7D70-82CC-4019-80DC-8DA42FD1E20A}"/>
                  </a:ext>
                </a:extLst>
              </p:cNvPr>
              <p:cNvSpPr>
                <a:spLocks/>
              </p:cNvSpPr>
              <p:nvPr/>
            </p:nvSpPr>
            <p:spPr bwMode="auto">
              <a:xfrm>
                <a:off x="2690813" y="773113"/>
                <a:ext cx="196850" cy="196850"/>
              </a:xfrm>
              <a:custGeom>
                <a:avLst/>
                <a:gdLst>
                  <a:gd name="T0" fmla="*/ 0 w 124"/>
                  <a:gd name="T1" fmla="*/ 112 h 124"/>
                  <a:gd name="T2" fmla="*/ 112 w 124"/>
                  <a:gd name="T3" fmla="*/ 0 h 124"/>
                  <a:gd name="T4" fmla="*/ 124 w 124"/>
                  <a:gd name="T5" fmla="*/ 12 h 124"/>
                  <a:gd name="T6" fmla="*/ 10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2" y="0"/>
                    </a:lnTo>
                    <a:lnTo>
                      <a:pt x="124" y="12"/>
                    </a:lnTo>
                    <a:lnTo>
                      <a:pt x="10"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6" name="Freeform 94">
                <a:extLst>
                  <a:ext uri="{FF2B5EF4-FFF2-40B4-BE49-F238E27FC236}">
                    <a16:creationId xmlns:a16="http://schemas.microsoft.com/office/drawing/2014/main" id="{B8F55E14-43DF-4B19-B3A9-C017CAF84EFB}"/>
                  </a:ext>
                </a:extLst>
              </p:cNvPr>
              <p:cNvSpPr>
                <a:spLocks/>
              </p:cNvSpPr>
              <p:nvPr/>
            </p:nvSpPr>
            <p:spPr bwMode="auto">
              <a:xfrm>
                <a:off x="2690813" y="773113"/>
                <a:ext cx="196850" cy="196850"/>
              </a:xfrm>
              <a:custGeom>
                <a:avLst/>
                <a:gdLst>
                  <a:gd name="T0" fmla="*/ 10 w 124"/>
                  <a:gd name="T1" fmla="*/ 0 h 124"/>
                  <a:gd name="T2" fmla="*/ 124 w 124"/>
                  <a:gd name="T3" fmla="*/ 112 h 124"/>
                  <a:gd name="T4" fmla="*/ 112 w 124"/>
                  <a:gd name="T5" fmla="*/ 124 h 124"/>
                  <a:gd name="T6" fmla="*/ 0 w 124"/>
                  <a:gd name="T7" fmla="*/ 12 h 124"/>
                  <a:gd name="T8" fmla="*/ 10 w 124"/>
                  <a:gd name="T9" fmla="*/ 0 h 124"/>
                </a:gdLst>
                <a:ahLst/>
                <a:cxnLst>
                  <a:cxn ang="0">
                    <a:pos x="T0" y="T1"/>
                  </a:cxn>
                  <a:cxn ang="0">
                    <a:pos x="T2" y="T3"/>
                  </a:cxn>
                  <a:cxn ang="0">
                    <a:pos x="T4" y="T5"/>
                  </a:cxn>
                  <a:cxn ang="0">
                    <a:pos x="T6" y="T7"/>
                  </a:cxn>
                  <a:cxn ang="0">
                    <a:pos x="T8" y="T9"/>
                  </a:cxn>
                </a:cxnLst>
                <a:rect l="0" t="0" r="r" b="b"/>
                <a:pathLst>
                  <a:path w="124" h="124">
                    <a:moveTo>
                      <a:pt x="10" y="0"/>
                    </a:moveTo>
                    <a:lnTo>
                      <a:pt x="124" y="112"/>
                    </a:lnTo>
                    <a:lnTo>
                      <a:pt x="112" y="124"/>
                    </a:lnTo>
                    <a:lnTo>
                      <a:pt x="0" y="12"/>
                    </a:lnTo>
                    <a:lnTo>
                      <a:pt x="1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7" name="Rectangle 95">
                <a:extLst>
                  <a:ext uri="{FF2B5EF4-FFF2-40B4-BE49-F238E27FC236}">
                    <a16:creationId xmlns:a16="http://schemas.microsoft.com/office/drawing/2014/main" id="{C7788D67-73D7-4843-83C2-C9A0DB1D558D}"/>
                  </a:ext>
                </a:extLst>
              </p:cNvPr>
              <p:cNvSpPr>
                <a:spLocks noChangeArrowheads="1"/>
              </p:cNvSpPr>
              <p:nvPr/>
            </p:nvSpPr>
            <p:spPr bwMode="auto">
              <a:xfrm>
                <a:off x="2674938"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8" name="Freeform 96">
                <a:extLst>
                  <a:ext uri="{FF2B5EF4-FFF2-40B4-BE49-F238E27FC236}">
                    <a16:creationId xmlns:a16="http://schemas.microsoft.com/office/drawing/2014/main" id="{3CA5D190-526D-4CE8-AFBB-DFC762D90640}"/>
                  </a:ext>
                </a:extLst>
              </p:cNvPr>
              <p:cNvSpPr>
                <a:spLocks/>
              </p:cNvSpPr>
              <p:nvPr/>
            </p:nvSpPr>
            <p:spPr bwMode="auto">
              <a:xfrm>
                <a:off x="2498725" y="773113"/>
                <a:ext cx="201613" cy="196850"/>
              </a:xfrm>
              <a:custGeom>
                <a:avLst/>
                <a:gdLst>
                  <a:gd name="T0" fmla="*/ 0 w 127"/>
                  <a:gd name="T1" fmla="*/ 112 h 124"/>
                  <a:gd name="T2" fmla="*/ 115 w 127"/>
                  <a:gd name="T3" fmla="*/ 0 h 124"/>
                  <a:gd name="T4" fmla="*/ 127 w 127"/>
                  <a:gd name="T5" fmla="*/ 12 h 124"/>
                  <a:gd name="T6" fmla="*/ 12 w 127"/>
                  <a:gd name="T7" fmla="*/ 124 h 124"/>
                  <a:gd name="T8" fmla="*/ 0 w 127"/>
                  <a:gd name="T9" fmla="*/ 112 h 124"/>
                </a:gdLst>
                <a:ahLst/>
                <a:cxnLst>
                  <a:cxn ang="0">
                    <a:pos x="T0" y="T1"/>
                  </a:cxn>
                  <a:cxn ang="0">
                    <a:pos x="T2" y="T3"/>
                  </a:cxn>
                  <a:cxn ang="0">
                    <a:pos x="T4" y="T5"/>
                  </a:cxn>
                  <a:cxn ang="0">
                    <a:pos x="T6" y="T7"/>
                  </a:cxn>
                  <a:cxn ang="0">
                    <a:pos x="T8" y="T9"/>
                  </a:cxn>
                </a:cxnLst>
                <a:rect l="0" t="0" r="r" b="b"/>
                <a:pathLst>
                  <a:path w="127" h="124">
                    <a:moveTo>
                      <a:pt x="0" y="112"/>
                    </a:moveTo>
                    <a:lnTo>
                      <a:pt x="115" y="0"/>
                    </a:lnTo>
                    <a:lnTo>
                      <a:pt x="127"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9" name="Freeform 97">
                <a:extLst>
                  <a:ext uri="{FF2B5EF4-FFF2-40B4-BE49-F238E27FC236}">
                    <a16:creationId xmlns:a16="http://schemas.microsoft.com/office/drawing/2014/main" id="{B0823124-9E2E-4BBB-B6FA-87169FD571E7}"/>
                  </a:ext>
                </a:extLst>
              </p:cNvPr>
              <p:cNvSpPr>
                <a:spLocks/>
              </p:cNvSpPr>
              <p:nvPr/>
            </p:nvSpPr>
            <p:spPr bwMode="auto">
              <a:xfrm>
                <a:off x="2498725" y="773113"/>
                <a:ext cx="201613" cy="196850"/>
              </a:xfrm>
              <a:custGeom>
                <a:avLst/>
                <a:gdLst>
                  <a:gd name="T0" fmla="*/ 12 w 127"/>
                  <a:gd name="T1" fmla="*/ 0 h 124"/>
                  <a:gd name="T2" fmla="*/ 127 w 127"/>
                  <a:gd name="T3" fmla="*/ 112 h 124"/>
                  <a:gd name="T4" fmla="*/ 115 w 127"/>
                  <a:gd name="T5" fmla="*/ 124 h 124"/>
                  <a:gd name="T6" fmla="*/ 0 w 127"/>
                  <a:gd name="T7" fmla="*/ 12 h 124"/>
                  <a:gd name="T8" fmla="*/ 12 w 127"/>
                  <a:gd name="T9" fmla="*/ 0 h 124"/>
                </a:gdLst>
                <a:ahLst/>
                <a:cxnLst>
                  <a:cxn ang="0">
                    <a:pos x="T0" y="T1"/>
                  </a:cxn>
                  <a:cxn ang="0">
                    <a:pos x="T2" y="T3"/>
                  </a:cxn>
                  <a:cxn ang="0">
                    <a:pos x="T4" y="T5"/>
                  </a:cxn>
                  <a:cxn ang="0">
                    <a:pos x="T6" y="T7"/>
                  </a:cxn>
                  <a:cxn ang="0">
                    <a:pos x="T8" y="T9"/>
                  </a:cxn>
                </a:cxnLst>
                <a:rect l="0" t="0" r="r" b="b"/>
                <a:pathLst>
                  <a:path w="127" h="124">
                    <a:moveTo>
                      <a:pt x="12" y="0"/>
                    </a:moveTo>
                    <a:lnTo>
                      <a:pt x="127" y="112"/>
                    </a:lnTo>
                    <a:lnTo>
                      <a:pt x="115"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0" name="Rectangle 98">
                <a:extLst>
                  <a:ext uri="{FF2B5EF4-FFF2-40B4-BE49-F238E27FC236}">
                    <a16:creationId xmlns:a16="http://schemas.microsoft.com/office/drawing/2014/main" id="{F075FEFC-BA0F-4491-A43B-9139AC25DDE8}"/>
                  </a:ext>
                </a:extLst>
              </p:cNvPr>
              <p:cNvSpPr>
                <a:spLocks noChangeArrowheads="1"/>
              </p:cNvSpPr>
              <p:nvPr/>
            </p:nvSpPr>
            <p:spPr bwMode="auto">
              <a:xfrm>
                <a:off x="2486025"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1" name="Freeform 99">
                <a:extLst>
                  <a:ext uri="{FF2B5EF4-FFF2-40B4-BE49-F238E27FC236}">
                    <a16:creationId xmlns:a16="http://schemas.microsoft.com/office/drawing/2014/main" id="{F8187BB3-9305-4DB6-B6A3-5F068D2346E1}"/>
                  </a:ext>
                </a:extLst>
              </p:cNvPr>
              <p:cNvSpPr>
                <a:spLocks/>
              </p:cNvSpPr>
              <p:nvPr/>
            </p:nvSpPr>
            <p:spPr bwMode="auto">
              <a:xfrm>
                <a:off x="2311400" y="773113"/>
                <a:ext cx="196850" cy="196850"/>
              </a:xfrm>
              <a:custGeom>
                <a:avLst/>
                <a:gdLst>
                  <a:gd name="T0" fmla="*/ 0 w 124"/>
                  <a:gd name="T1" fmla="*/ 112 h 124"/>
                  <a:gd name="T2" fmla="*/ 112 w 124"/>
                  <a:gd name="T3" fmla="*/ 0 h 124"/>
                  <a:gd name="T4" fmla="*/ 124 w 124"/>
                  <a:gd name="T5" fmla="*/ 12 h 124"/>
                  <a:gd name="T6" fmla="*/ 12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2" y="0"/>
                    </a:lnTo>
                    <a:lnTo>
                      <a:pt x="124"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2" name="Freeform 100">
                <a:extLst>
                  <a:ext uri="{FF2B5EF4-FFF2-40B4-BE49-F238E27FC236}">
                    <a16:creationId xmlns:a16="http://schemas.microsoft.com/office/drawing/2014/main" id="{855C4B6F-3C0A-445F-AAC2-5CE86A51C044}"/>
                  </a:ext>
                </a:extLst>
              </p:cNvPr>
              <p:cNvSpPr>
                <a:spLocks/>
              </p:cNvSpPr>
              <p:nvPr/>
            </p:nvSpPr>
            <p:spPr bwMode="auto">
              <a:xfrm>
                <a:off x="2311400" y="773113"/>
                <a:ext cx="196850" cy="196850"/>
              </a:xfrm>
              <a:custGeom>
                <a:avLst/>
                <a:gdLst>
                  <a:gd name="T0" fmla="*/ 12 w 124"/>
                  <a:gd name="T1" fmla="*/ 0 h 124"/>
                  <a:gd name="T2" fmla="*/ 124 w 124"/>
                  <a:gd name="T3" fmla="*/ 112 h 124"/>
                  <a:gd name="T4" fmla="*/ 112 w 124"/>
                  <a:gd name="T5" fmla="*/ 124 h 124"/>
                  <a:gd name="T6" fmla="*/ 0 w 124"/>
                  <a:gd name="T7" fmla="*/ 12 h 124"/>
                  <a:gd name="T8" fmla="*/ 12 w 124"/>
                  <a:gd name="T9" fmla="*/ 0 h 124"/>
                </a:gdLst>
                <a:ahLst/>
                <a:cxnLst>
                  <a:cxn ang="0">
                    <a:pos x="T0" y="T1"/>
                  </a:cxn>
                  <a:cxn ang="0">
                    <a:pos x="T2" y="T3"/>
                  </a:cxn>
                  <a:cxn ang="0">
                    <a:pos x="T4" y="T5"/>
                  </a:cxn>
                  <a:cxn ang="0">
                    <a:pos x="T6" y="T7"/>
                  </a:cxn>
                  <a:cxn ang="0">
                    <a:pos x="T8" y="T9"/>
                  </a:cxn>
                </a:cxnLst>
                <a:rect l="0" t="0" r="r" b="b"/>
                <a:pathLst>
                  <a:path w="124" h="124">
                    <a:moveTo>
                      <a:pt x="12" y="0"/>
                    </a:moveTo>
                    <a:lnTo>
                      <a:pt x="124" y="112"/>
                    </a:lnTo>
                    <a:lnTo>
                      <a:pt x="112"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3" name="Freeform 101">
                <a:extLst>
                  <a:ext uri="{FF2B5EF4-FFF2-40B4-BE49-F238E27FC236}">
                    <a16:creationId xmlns:a16="http://schemas.microsoft.com/office/drawing/2014/main" id="{F79BCB6C-DF78-47E0-B062-1E6850DD53E6}"/>
                  </a:ext>
                </a:extLst>
              </p:cNvPr>
              <p:cNvSpPr>
                <a:spLocks/>
              </p:cNvSpPr>
              <p:nvPr/>
            </p:nvSpPr>
            <p:spPr bwMode="auto">
              <a:xfrm>
                <a:off x="1052513" y="628650"/>
                <a:ext cx="652463" cy="474662"/>
              </a:xfrm>
              <a:custGeom>
                <a:avLst/>
                <a:gdLst>
                  <a:gd name="T0" fmla="*/ 205 w 205"/>
                  <a:gd name="T1" fmla="*/ 149 h 149"/>
                  <a:gd name="T2" fmla="*/ 0 w 205"/>
                  <a:gd name="T3" fmla="*/ 149 h 149"/>
                  <a:gd name="T4" fmla="*/ 0 w 205"/>
                  <a:gd name="T5" fmla="*/ 0 h 149"/>
                  <a:gd name="T6" fmla="*/ 125 w 205"/>
                  <a:gd name="T7" fmla="*/ 0 h 149"/>
                  <a:gd name="T8" fmla="*/ 205 w 205"/>
                  <a:gd name="T9" fmla="*/ 67 h 149"/>
                  <a:gd name="T10" fmla="*/ 205 w 205"/>
                  <a:gd name="T11" fmla="*/ 149 h 149"/>
                </a:gdLst>
                <a:ahLst/>
                <a:cxnLst>
                  <a:cxn ang="0">
                    <a:pos x="T0" y="T1"/>
                  </a:cxn>
                  <a:cxn ang="0">
                    <a:pos x="T2" y="T3"/>
                  </a:cxn>
                  <a:cxn ang="0">
                    <a:pos x="T4" y="T5"/>
                  </a:cxn>
                  <a:cxn ang="0">
                    <a:pos x="T6" y="T7"/>
                  </a:cxn>
                  <a:cxn ang="0">
                    <a:pos x="T8" y="T9"/>
                  </a:cxn>
                  <a:cxn ang="0">
                    <a:pos x="T10" y="T11"/>
                  </a:cxn>
                </a:cxnLst>
                <a:rect l="0" t="0" r="r" b="b"/>
                <a:pathLst>
                  <a:path w="205" h="149">
                    <a:moveTo>
                      <a:pt x="205" y="149"/>
                    </a:moveTo>
                    <a:cubicBezTo>
                      <a:pt x="0" y="149"/>
                      <a:pt x="0" y="149"/>
                      <a:pt x="0" y="149"/>
                    </a:cubicBezTo>
                    <a:cubicBezTo>
                      <a:pt x="0" y="0"/>
                      <a:pt x="0" y="0"/>
                      <a:pt x="0" y="0"/>
                    </a:cubicBezTo>
                    <a:cubicBezTo>
                      <a:pt x="125" y="0"/>
                      <a:pt x="125" y="0"/>
                      <a:pt x="125" y="0"/>
                    </a:cubicBezTo>
                    <a:cubicBezTo>
                      <a:pt x="169" y="0"/>
                      <a:pt x="205" y="30"/>
                      <a:pt x="205" y="67"/>
                    </a:cubicBezTo>
                    <a:lnTo>
                      <a:pt x="20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4" name="Rectangle 102">
                <a:extLst>
                  <a:ext uri="{FF2B5EF4-FFF2-40B4-BE49-F238E27FC236}">
                    <a16:creationId xmlns:a16="http://schemas.microsoft.com/office/drawing/2014/main" id="{4757B184-8CF4-4A9F-8E1B-6540C60E2104}"/>
                  </a:ext>
                </a:extLst>
              </p:cNvPr>
              <p:cNvSpPr>
                <a:spLocks noChangeArrowheads="1"/>
              </p:cNvSpPr>
              <p:nvPr/>
            </p:nvSpPr>
            <p:spPr bwMode="auto">
              <a:xfrm>
                <a:off x="236538" y="698500"/>
                <a:ext cx="219075" cy="49053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5" name="Freeform 103">
                <a:extLst>
                  <a:ext uri="{FF2B5EF4-FFF2-40B4-BE49-F238E27FC236}">
                    <a16:creationId xmlns:a16="http://schemas.microsoft.com/office/drawing/2014/main" id="{CC849B0E-F4B2-4627-B071-0C1295BAE601}"/>
                  </a:ext>
                </a:extLst>
              </p:cNvPr>
              <p:cNvSpPr>
                <a:spLocks/>
              </p:cNvSpPr>
              <p:nvPr/>
            </p:nvSpPr>
            <p:spPr bwMode="auto">
              <a:xfrm>
                <a:off x="411163" y="1588"/>
                <a:ext cx="3952875" cy="977900"/>
              </a:xfrm>
              <a:custGeom>
                <a:avLst/>
                <a:gdLst>
                  <a:gd name="T0" fmla="*/ 2474 w 2490"/>
                  <a:gd name="T1" fmla="*/ 616 h 616"/>
                  <a:gd name="T2" fmla="*/ 580 w 2490"/>
                  <a:gd name="T3" fmla="*/ 48 h 616"/>
                  <a:gd name="T4" fmla="*/ 28 w 2490"/>
                  <a:gd name="T5" fmla="*/ 469 h 616"/>
                  <a:gd name="T6" fmla="*/ 0 w 2490"/>
                  <a:gd name="T7" fmla="*/ 437 h 616"/>
                  <a:gd name="T8" fmla="*/ 572 w 2490"/>
                  <a:gd name="T9" fmla="*/ 0 h 616"/>
                  <a:gd name="T10" fmla="*/ 2490 w 2490"/>
                  <a:gd name="T11" fmla="*/ 578 h 616"/>
                  <a:gd name="T12" fmla="*/ 2474 w 2490"/>
                  <a:gd name="T13" fmla="*/ 616 h 616"/>
                </a:gdLst>
                <a:ahLst/>
                <a:cxnLst>
                  <a:cxn ang="0">
                    <a:pos x="T0" y="T1"/>
                  </a:cxn>
                  <a:cxn ang="0">
                    <a:pos x="T2" y="T3"/>
                  </a:cxn>
                  <a:cxn ang="0">
                    <a:pos x="T4" y="T5"/>
                  </a:cxn>
                  <a:cxn ang="0">
                    <a:pos x="T6" y="T7"/>
                  </a:cxn>
                  <a:cxn ang="0">
                    <a:pos x="T8" y="T9"/>
                  </a:cxn>
                  <a:cxn ang="0">
                    <a:pos x="T10" y="T11"/>
                  </a:cxn>
                  <a:cxn ang="0">
                    <a:pos x="T12" y="T13"/>
                  </a:cxn>
                </a:cxnLst>
                <a:rect l="0" t="0" r="r" b="b"/>
                <a:pathLst>
                  <a:path w="2490" h="616">
                    <a:moveTo>
                      <a:pt x="2474" y="616"/>
                    </a:moveTo>
                    <a:lnTo>
                      <a:pt x="580" y="48"/>
                    </a:lnTo>
                    <a:lnTo>
                      <a:pt x="28" y="469"/>
                    </a:lnTo>
                    <a:lnTo>
                      <a:pt x="0" y="437"/>
                    </a:lnTo>
                    <a:lnTo>
                      <a:pt x="572" y="0"/>
                    </a:lnTo>
                    <a:lnTo>
                      <a:pt x="2490" y="578"/>
                    </a:lnTo>
                    <a:lnTo>
                      <a:pt x="2474" y="6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9" name="Rectangle 107">
                <a:extLst>
                  <a:ext uri="{FF2B5EF4-FFF2-40B4-BE49-F238E27FC236}">
                    <a16:creationId xmlns:a16="http://schemas.microsoft.com/office/drawing/2014/main" id="{486DEEA3-A941-46FE-8EED-0AD0B6FFE8DC}"/>
                  </a:ext>
                </a:extLst>
              </p:cNvPr>
              <p:cNvSpPr>
                <a:spLocks noChangeArrowheads="1"/>
              </p:cNvSpPr>
              <p:nvPr/>
            </p:nvSpPr>
            <p:spPr bwMode="auto">
              <a:xfrm>
                <a:off x="3044825" y="752475"/>
                <a:ext cx="771525" cy="365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0" name="Freeform 108">
                <a:extLst>
                  <a:ext uri="{FF2B5EF4-FFF2-40B4-BE49-F238E27FC236}">
                    <a16:creationId xmlns:a16="http://schemas.microsoft.com/office/drawing/2014/main" id="{557F38F5-3630-40EC-BA66-73432026C98A}"/>
                  </a:ext>
                </a:extLst>
              </p:cNvPr>
              <p:cNvSpPr>
                <a:spLocks/>
              </p:cNvSpPr>
              <p:nvPr/>
            </p:nvSpPr>
            <p:spPr bwMode="auto">
              <a:xfrm>
                <a:off x="3044825" y="900113"/>
                <a:ext cx="1287463" cy="88900"/>
              </a:xfrm>
              <a:custGeom>
                <a:avLst/>
                <a:gdLst>
                  <a:gd name="T0" fmla="*/ 0 w 811"/>
                  <a:gd name="T1" fmla="*/ 56 h 56"/>
                  <a:gd name="T2" fmla="*/ 0 w 811"/>
                  <a:gd name="T3" fmla="*/ 30 h 56"/>
                  <a:gd name="T4" fmla="*/ 725 w 811"/>
                  <a:gd name="T5" fmla="*/ 30 h 56"/>
                  <a:gd name="T6" fmla="*/ 735 w 811"/>
                  <a:gd name="T7" fmla="*/ 0 h 56"/>
                  <a:gd name="T8" fmla="*/ 811 w 811"/>
                  <a:gd name="T9" fmla="*/ 30 h 56"/>
                  <a:gd name="T10" fmla="*/ 811 w 811"/>
                  <a:gd name="T11" fmla="*/ 56 h 56"/>
                  <a:gd name="T12" fmla="*/ 0 w 811"/>
                  <a:gd name="T13" fmla="*/ 56 h 56"/>
                </a:gdLst>
                <a:ahLst/>
                <a:cxnLst>
                  <a:cxn ang="0">
                    <a:pos x="T0" y="T1"/>
                  </a:cxn>
                  <a:cxn ang="0">
                    <a:pos x="T2" y="T3"/>
                  </a:cxn>
                  <a:cxn ang="0">
                    <a:pos x="T4" y="T5"/>
                  </a:cxn>
                  <a:cxn ang="0">
                    <a:pos x="T6" y="T7"/>
                  </a:cxn>
                  <a:cxn ang="0">
                    <a:pos x="T8" y="T9"/>
                  </a:cxn>
                  <a:cxn ang="0">
                    <a:pos x="T10" y="T11"/>
                  </a:cxn>
                  <a:cxn ang="0">
                    <a:pos x="T12" y="T13"/>
                  </a:cxn>
                </a:cxnLst>
                <a:rect l="0" t="0" r="r" b="b"/>
                <a:pathLst>
                  <a:path w="811" h="56">
                    <a:moveTo>
                      <a:pt x="0" y="56"/>
                    </a:moveTo>
                    <a:lnTo>
                      <a:pt x="0" y="30"/>
                    </a:lnTo>
                    <a:lnTo>
                      <a:pt x="725" y="30"/>
                    </a:lnTo>
                    <a:lnTo>
                      <a:pt x="735" y="0"/>
                    </a:lnTo>
                    <a:lnTo>
                      <a:pt x="811" y="30"/>
                    </a:lnTo>
                    <a:lnTo>
                      <a:pt x="811" y="56"/>
                    </a:lnTo>
                    <a:lnTo>
                      <a:pt x="0" y="5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1" name="Rectangle 109">
                <a:extLst>
                  <a:ext uri="{FF2B5EF4-FFF2-40B4-BE49-F238E27FC236}">
                    <a16:creationId xmlns:a16="http://schemas.microsoft.com/office/drawing/2014/main" id="{7C0576B5-B164-4FFC-AB3D-54DB67DBBCC2}"/>
                  </a:ext>
                </a:extLst>
              </p:cNvPr>
              <p:cNvSpPr>
                <a:spLocks noChangeArrowheads="1"/>
              </p:cNvSpPr>
              <p:nvPr/>
            </p:nvSpPr>
            <p:spPr bwMode="auto">
              <a:xfrm>
                <a:off x="3781425" y="752475"/>
                <a:ext cx="34925"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2" name="Rectangle 110">
                <a:extLst>
                  <a:ext uri="{FF2B5EF4-FFF2-40B4-BE49-F238E27FC236}">
                    <a16:creationId xmlns:a16="http://schemas.microsoft.com/office/drawing/2014/main" id="{224191C2-2557-40DC-8EDA-75987C023260}"/>
                  </a:ext>
                </a:extLst>
              </p:cNvPr>
              <p:cNvSpPr>
                <a:spLocks noChangeArrowheads="1"/>
              </p:cNvSpPr>
              <p:nvPr/>
            </p:nvSpPr>
            <p:spPr bwMode="auto">
              <a:xfrm>
                <a:off x="3949700" y="820738"/>
                <a:ext cx="38100" cy="1333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3" name="Freeform 111">
                <a:extLst>
                  <a:ext uri="{FF2B5EF4-FFF2-40B4-BE49-F238E27FC236}">
                    <a16:creationId xmlns:a16="http://schemas.microsoft.com/office/drawing/2014/main" id="{B27F8F5F-97E2-43D6-850D-003D66B84F15}"/>
                  </a:ext>
                </a:extLst>
              </p:cNvPr>
              <p:cNvSpPr>
                <a:spLocks/>
              </p:cNvSpPr>
              <p:nvPr/>
            </p:nvSpPr>
            <p:spPr bwMode="auto">
              <a:xfrm>
                <a:off x="3614738" y="768350"/>
                <a:ext cx="185738" cy="185737"/>
              </a:xfrm>
              <a:custGeom>
                <a:avLst/>
                <a:gdLst>
                  <a:gd name="T0" fmla="*/ 0 w 117"/>
                  <a:gd name="T1" fmla="*/ 105 h 117"/>
                  <a:gd name="T2" fmla="*/ 107 w 117"/>
                  <a:gd name="T3" fmla="*/ 0 h 117"/>
                  <a:gd name="T4" fmla="*/ 117 w 117"/>
                  <a:gd name="T5" fmla="*/ 11 h 117"/>
                  <a:gd name="T6" fmla="*/ 12 w 117"/>
                  <a:gd name="T7" fmla="*/ 117 h 117"/>
                  <a:gd name="T8" fmla="*/ 0 w 117"/>
                  <a:gd name="T9" fmla="*/ 105 h 117"/>
                </a:gdLst>
                <a:ahLst/>
                <a:cxnLst>
                  <a:cxn ang="0">
                    <a:pos x="T0" y="T1"/>
                  </a:cxn>
                  <a:cxn ang="0">
                    <a:pos x="T2" y="T3"/>
                  </a:cxn>
                  <a:cxn ang="0">
                    <a:pos x="T4" y="T5"/>
                  </a:cxn>
                  <a:cxn ang="0">
                    <a:pos x="T6" y="T7"/>
                  </a:cxn>
                  <a:cxn ang="0">
                    <a:pos x="T8" y="T9"/>
                  </a:cxn>
                </a:cxnLst>
                <a:rect l="0" t="0" r="r" b="b"/>
                <a:pathLst>
                  <a:path w="117" h="117">
                    <a:moveTo>
                      <a:pt x="0" y="105"/>
                    </a:moveTo>
                    <a:lnTo>
                      <a:pt x="107" y="0"/>
                    </a:lnTo>
                    <a:lnTo>
                      <a:pt x="117" y="11"/>
                    </a:lnTo>
                    <a:lnTo>
                      <a:pt x="12"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4" name="Freeform 112">
                <a:extLst>
                  <a:ext uri="{FF2B5EF4-FFF2-40B4-BE49-F238E27FC236}">
                    <a16:creationId xmlns:a16="http://schemas.microsoft.com/office/drawing/2014/main" id="{0911D9D1-331E-4BE0-9B62-1CB25CAAE113}"/>
                  </a:ext>
                </a:extLst>
              </p:cNvPr>
              <p:cNvSpPr>
                <a:spLocks/>
              </p:cNvSpPr>
              <p:nvPr/>
            </p:nvSpPr>
            <p:spPr bwMode="auto">
              <a:xfrm>
                <a:off x="3797300" y="814388"/>
                <a:ext cx="142875" cy="139700"/>
              </a:xfrm>
              <a:custGeom>
                <a:avLst/>
                <a:gdLst>
                  <a:gd name="T0" fmla="*/ 0 w 90"/>
                  <a:gd name="T1" fmla="*/ 78 h 88"/>
                  <a:gd name="T2" fmla="*/ 78 w 90"/>
                  <a:gd name="T3" fmla="*/ 0 h 88"/>
                  <a:gd name="T4" fmla="*/ 90 w 90"/>
                  <a:gd name="T5" fmla="*/ 10 h 88"/>
                  <a:gd name="T6" fmla="*/ 12 w 90"/>
                  <a:gd name="T7" fmla="*/ 88 h 88"/>
                  <a:gd name="T8" fmla="*/ 0 w 90"/>
                  <a:gd name="T9" fmla="*/ 78 h 88"/>
                </a:gdLst>
                <a:ahLst/>
                <a:cxnLst>
                  <a:cxn ang="0">
                    <a:pos x="T0" y="T1"/>
                  </a:cxn>
                  <a:cxn ang="0">
                    <a:pos x="T2" y="T3"/>
                  </a:cxn>
                  <a:cxn ang="0">
                    <a:pos x="T4" y="T5"/>
                  </a:cxn>
                  <a:cxn ang="0">
                    <a:pos x="T6" y="T7"/>
                  </a:cxn>
                  <a:cxn ang="0">
                    <a:pos x="T8" y="T9"/>
                  </a:cxn>
                </a:cxnLst>
                <a:rect l="0" t="0" r="r" b="b"/>
                <a:pathLst>
                  <a:path w="90" h="88">
                    <a:moveTo>
                      <a:pt x="0" y="78"/>
                    </a:moveTo>
                    <a:lnTo>
                      <a:pt x="78" y="0"/>
                    </a:lnTo>
                    <a:lnTo>
                      <a:pt x="90" y="10"/>
                    </a:lnTo>
                    <a:lnTo>
                      <a:pt x="12" y="88"/>
                    </a:lnTo>
                    <a:lnTo>
                      <a:pt x="0" y="7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5" name="Freeform 113">
                <a:extLst>
                  <a:ext uri="{FF2B5EF4-FFF2-40B4-BE49-F238E27FC236}">
                    <a16:creationId xmlns:a16="http://schemas.microsoft.com/office/drawing/2014/main" id="{358F887F-9483-4877-B0E8-B705EEB8EC54}"/>
                  </a:ext>
                </a:extLst>
              </p:cNvPr>
              <p:cNvSpPr>
                <a:spLocks/>
              </p:cNvSpPr>
              <p:nvPr/>
            </p:nvSpPr>
            <p:spPr bwMode="auto">
              <a:xfrm>
                <a:off x="3614738" y="768350"/>
                <a:ext cx="185738" cy="185737"/>
              </a:xfrm>
              <a:custGeom>
                <a:avLst/>
                <a:gdLst>
                  <a:gd name="T0" fmla="*/ 12 w 117"/>
                  <a:gd name="T1" fmla="*/ 0 h 117"/>
                  <a:gd name="T2" fmla="*/ 117 w 117"/>
                  <a:gd name="T3" fmla="*/ 105 h 117"/>
                  <a:gd name="T4" fmla="*/ 107 w 117"/>
                  <a:gd name="T5" fmla="*/ 117 h 117"/>
                  <a:gd name="T6" fmla="*/ 0 w 117"/>
                  <a:gd name="T7" fmla="*/ 11 h 117"/>
                  <a:gd name="T8" fmla="*/ 12 w 117"/>
                  <a:gd name="T9" fmla="*/ 0 h 117"/>
                </a:gdLst>
                <a:ahLst/>
                <a:cxnLst>
                  <a:cxn ang="0">
                    <a:pos x="T0" y="T1"/>
                  </a:cxn>
                  <a:cxn ang="0">
                    <a:pos x="T2" y="T3"/>
                  </a:cxn>
                  <a:cxn ang="0">
                    <a:pos x="T4" y="T5"/>
                  </a:cxn>
                  <a:cxn ang="0">
                    <a:pos x="T6" y="T7"/>
                  </a:cxn>
                  <a:cxn ang="0">
                    <a:pos x="T8" y="T9"/>
                  </a:cxn>
                </a:cxnLst>
                <a:rect l="0" t="0" r="r" b="b"/>
                <a:pathLst>
                  <a:path w="117" h="117">
                    <a:moveTo>
                      <a:pt x="12" y="0"/>
                    </a:moveTo>
                    <a:lnTo>
                      <a:pt x="117" y="105"/>
                    </a:lnTo>
                    <a:lnTo>
                      <a:pt x="107" y="117"/>
                    </a:lnTo>
                    <a:lnTo>
                      <a:pt x="0" y="11"/>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6" name="Rectangle 114">
                <a:extLst>
                  <a:ext uri="{FF2B5EF4-FFF2-40B4-BE49-F238E27FC236}">
                    <a16:creationId xmlns:a16="http://schemas.microsoft.com/office/drawing/2014/main" id="{D3370D7C-7343-4481-9C02-1AF691AF2870}"/>
                  </a:ext>
                </a:extLst>
              </p:cNvPr>
              <p:cNvSpPr>
                <a:spLocks noChangeArrowheads="1"/>
              </p:cNvSpPr>
              <p:nvPr/>
            </p:nvSpPr>
            <p:spPr bwMode="auto">
              <a:xfrm>
                <a:off x="3602038" y="752475"/>
                <a:ext cx="38100"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7" name="Freeform 115">
                <a:extLst>
                  <a:ext uri="{FF2B5EF4-FFF2-40B4-BE49-F238E27FC236}">
                    <a16:creationId xmlns:a16="http://schemas.microsoft.com/office/drawing/2014/main" id="{37DBE896-9FB1-4020-9BA7-980AD9DCE36D}"/>
                  </a:ext>
                </a:extLst>
              </p:cNvPr>
              <p:cNvSpPr>
                <a:spLocks/>
              </p:cNvSpPr>
              <p:nvPr/>
            </p:nvSpPr>
            <p:spPr bwMode="auto">
              <a:xfrm>
                <a:off x="3440113" y="768350"/>
                <a:ext cx="184150" cy="185737"/>
              </a:xfrm>
              <a:custGeom>
                <a:avLst/>
                <a:gdLst>
                  <a:gd name="T0" fmla="*/ 0 w 116"/>
                  <a:gd name="T1" fmla="*/ 105 h 117"/>
                  <a:gd name="T2" fmla="*/ 104 w 116"/>
                  <a:gd name="T3" fmla="*/ 0 h 117"/>
                  <a:gd name="T4" fmla="*/ 116 w 116"/>
                  <a:gd name="T5" fmla="*/ 11 h 117"/>
                  <a:gd name="T6" fmla="*/ 10 w 116"/>
                  <a:gd name="T7" fmla="*/ 117 h 117"/>
                  <a:gd name="T8" fmla="*/ 0 w 116"/>
                  <a:gd name="T9" fmla="*/ 105 h 117"/>
                </a:gdLst>
                <a:ahLst/>
                <a:cxnLst>
                  <a:cxn ang="0">
                    <a:pos x="T0" y="T1"/>
                  </a:cxn>
                  <a:cxn ang="0">
                    <a:pos x="T2" y="T3"/>
                  </a:cxn>
                  <a:cxn ang="0">
                    <a:pos x="T4" y="T5"/>
                  </a:cxn>
                  <a:cxn ang="0">
                    <a:pos x="T6" y="T7"/>
                  </a:cxn>
                  <a:cxn ang="0">
                    <a:pos x="T8" y="T9"/>
                  </a:cxn>
                </a:cxnLst>
                <a:rect l="0" t="0" r="r" b="b"/>
                <a:pathLst>
                  <a:path w="116" h="117">
                    <a:moveTo>
                      <a:pt x="0" y="105"/>
                    </a:moveTo>
                    <a:lnTo>
                      <a:pt x="104" y="0"/>
                    </a:lnTo>
                    <a:lnTo>
                      <a:pt x="116" y="11"/>
                    </a:lnTo>
                    <a:lnTo>
                      <a:pt x="10"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8" name="Freeform 116">
                <a:extLst>
                  <a:ext uri="{FF2B5EF4-FFF2-40B4-BE49-F238E27FC236}">
                    <a16:creationId xmlns:a16="http://schemas.microsoft.com/office/drawing/2014/main" id="{E554943A-A80C-491C-AF84-1AE0150F7773}"/>
                  </a:ext>
                </a:extLst>
              </p:cNvPr>
              <p:cNvSpPr>
                <a:spLocks/>
              </p:cNvSpPr>
              <p:nvPr/>
            </p:nvSpPr>
            <p:spPr bwMode="auto">
              <a:xfrm>
                <a:off x="3440113" y="768350"/>
                <a:ext cx="184150" cy="185737"/>
              </a:xfrm>
              <a:custGeom>
                <a:avLst/>
                <a:gdLst>
                  <a:gd name="T0" fmla="*/ 10 w 116"/>
                  <a:gd name="T1" fmla="*/ 0 h 117"/>
                  <a:gd name="T2" fmla="*/ 116 w 116"/>
                  <a:gd name="T3" fmla="*/ 105 h 117"/>
                  <a:gd name="T4" fmla="*/ 104 w 116"/>
                  <a:gd name="T5" fmla="*/ 117 h 117"/>
                  <a:gd name="T6" fmla="*/ 0 w 116"/>
                  <a:gd name="T7" fmla="*/ 11 h 117"/>
                  <a:gd name="T8" fmla="*/ 10 w 116"/>
                  <a:gd name="T9" fmla="*/ 0 h 117"/>
                </a:gdLst>
                <a:ahLst/>
                <a:cxnLst>
                  <a:cxn ang="0">
                    <a:pos x="T0" y="T1"/>
                  </a:cxn>
                  <a:cxn ang="0">
                    <a:pos x="T2" y="T3"/>
                  </a:cxn>
                  <a:cxn ang="0">
                    <a:pos x="T4" y="T5"/>
                  </a:cxn>
                  <a:cxn ang="0">
                    <a:pos x="T6" y="T7"/>
                  </a:cxn>
                  <a:cxn ang="0">
                    <a:pos x="T8" y="T9"/>
                  </a:cxn>
                </a:cxnLst>
                <a:rect l="0" t="0" r="r" b="b"/>
                <a:pathLst>
                  <a:path w="116" h="117">
                    <a:moveTo>
                      <a:pt x="10" y="0"/>
                    </a:moveTo>
                    <a:lnTo>
                      <a:pt x="116" y="105"/>
                    </a:lnTo>
                    <a:lnTo>
                      <a:pt x="104" y="117"/>
                    </a:lnTo>
                    <a:lnTo>
                      <a:pt x="0" y="11"/>
                    </a:lnTo>
                    <a:lnTo>
                      <a:pt x="1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9" name="Rectangle 117">
                <a:extLst>
                  <a:ext uri="{FF2B5EF4-FFF2-40B4-BE49-F238E27FC236}">
                    <a16:creationId xmlns:a16="http://schemas.microsoft.com/office/drawing/2014/main" id="{4F752A29-D806-435C-A722-E3C1B7A97F4E}"/>
                  </a:ext>
                </a:extLst>
              </p:cNvPr>
              <p:cNvSpPr>
                <a:spLocks noChangeArrowheads="1"/>
              </p:cNvSpPr>
              <p:nvPr/>
            </p:nvSpPr>
            <p:spPr bwMode="auto">
              <a:xfrm>
                <a:off x="3427413" y="752475"/>
                <a:ext cx="38100"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0" name="Freeform 118">
                <a:extLst>
                  <a:ext uri="{FF2B5EF4-FFF2-40B4-BE49-F238E27FC236}">
                    <a16:creationId xmlns:a16="http://schemas.microsoft.com/office/drawing/2014/main" id="{B7503B76-537B-469E-90A0-3686E23DE7E2}"/>
                  </a:ext>
                </a:extLst>
              </p:cNvPr>
              <p:cNvSpPr>
                <a:spLocks/>
              </p:cNvSpPr>
              <p:nvPr/>
            </p:nvSpPr>
            <p:spPr bwMode="auto">
              <a:xfrm>
                <a:off x="3260725" y="768350"/>
                <a:ext cx="188913" cy="185737"/>
              </a:xfrm>
              <a:custGeom>
                <a:avLst/>
                <a:gdLst>
                  <a:gd name="T0" fmla="*/ 0 w 119"/>
                  <a:gd name="T1" fmla="*/ 105 h 117"/>
                  <a:gd name="T2" fmla="*/ 107 w 119"/>
                  <a:gd name="T3" fmla="*/ 0 h 117"/>
                  <a:gd name="T4" fmla="*/ 119 w 119"/>
                  <a:gd name="T5" fmla="*/ 11 h 117"/>
                  <a:gd name="T6" fmla="*/ 12 w 119"/>
                  <a:gd name="T7" fmla="*/ 117 h 117"/>
                  <a:gd name="T8" fmla="*/ 0 w 119"/>
                  <a:gd name="T9" fmla="*/ 105 h 117"/>
                </a:gdLst>
                <a:ahLst/>
                <a:cxnLst>
                  <a:cxn ang="0">
                    <a:pos x="T0" y="T1"/>
                  </a:cxn>
                  <a:cxn ang="0">
                    <a:pos x="T2" y="T3"/>
                  </a:cxn>
                  <a:cxn ang="0">
                    <a:pos x="T4" y="T5"/>
                  </a:cxn>
                  <a:cxn ang="0">
                    <a:pos x="T6" y="T7"/>
                  </a:cxn>
                  <a:cxn ang="0">
                    <a:pos x="T8" y="T9"/>
                  </a:cxn>
                </a:cxnLst>
                <a:rect l="0" t="0" r="r" b="b"/>
                <a:pathLst>
                  <a:path w="119" h="117">
                    <a:moveTo>
                      <a:pt x="0" y="105"/>
                    </a:moveTo>
                    <a:lnTo>
                      <a:pt x="107" y="0"/>
                    </a:lnTo>
                    <a:lnTo>
                      <a:pt x="119" y="11"/>
                    </a:lnTo>
                    <a:lnTo>
                      <a:pt x="12"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1" name="Freeform 119">
                <a:extLst>
                  <a:ext uri="{FF2B5EF4-FFF2-40B4-BE49-F238E27FC236}">
                    <a16:creationId xmlns:a16="http://schemas.microsoft.com/office/drawing/2014/main" id="{0BD2FEAD-B2A2-455F-8D6A-D00666B17C86}"/>
                  </a:ext>
                </a:extLst>
              </p:cNvPr>
              <p:cNvSpPr>
                <a:spLocks/>
              </p:cNvSpPr>
              <p:nvPr/>
            </p:nvSpPr>
            <p:spPr bwMode="auto">
              <a:xfrm>
                <a:off x="3260725" y="768350"/>
                <a:ext cx="188913" cy="185737"/>
              </a:xfrm>
              <a:custGeom>
                <a:avLst/>
                <a:gdLst>
                  <a:gd name="T0" fmla="*/ 12 w 119"/>
                  <a:gd name="T1" fmla="*/ 0 h 117"/>
                  <a:gd name="T2" fmla="*/ 119 w 119"/>
                  <a:gd name="T3" fmla="*/ 105 h 117"/>
                  <a:gd name="T4" fmla="*/ 107 w 119"/>
                  <a:gd name="T5" fmla="*/ 117 h 117"/>
                  <a:gd name="T6" fmla="*/ 0 w 119"/>
                  <a:gd name="T7" fmla="*/ 11 h 117"/>
                  <a:gd name="T8" fmla="*/ 12 w 119"/>
                  <a:gd name="T9" fmla="*/ 0 h 117"/>
                </a:gdLst>
                <a:ahLst/>
                <a:cxnLst>
                  <a:cxn ang="0">
                    <a:pos x="T0" y="T1"/>
                  </a:cxn>
                  <a:cxn ang="0">
                    <a:pos x="T2" y="T3"/>
                  </a:cxn>
                  <a:cxn ang="0">
                    <a:pos x="T4" y="T5"/>
                  </a:cxn>
                  <a:cxn ang="0">
                    <a:pos x="T6" y="T7"/>
                  </a:cxn>
                  <a:cxn ang="0">
                    <a:pos x="T8" y="T9"/>
                  </a:cxn>
                </a:cxnLst>
                <a:rect l="0" t="0" r="r" b="b"/>
                <a:pathLst>
                  <a:path w="119" h="117">
                    <a:moveTo>
                      <a:pt x="12" y="0"/>
                    </a:moveTo>
                    <a:lnTo>
                      <a:pt x="119" y="105"/>
                    </a:lnTo>
                    <a:lnTo>
                      <a:pt x="107" y="117"/>
                    </a:lnTo>
                    <a:lnTo>
                      <a:pt x="0" y="11"/>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2" name="Rectangle 120">
                <a:extLst>
                  <a:ext uri="{FF2B5EF4-FFF2-40B4-BE49-F238E27FC236}">
                    <a16:creationId xmlns:a16="http://schemas.microsoft.com/office/drawing/2014/main" id="{2D506871-6552-4D38-8048-4E0DCC0A9177}"/>
                  </a:ext>
                </a:extLst>
              </p:cNvPr>
              <p:cNvSpPr>
                <a:spLocks noChangeArrowheads="1"/>
              </p:cNvSpPr>
              <p:nvPr/>
            </p:nvSpPr>
            <p:spPr bwMode="auto">
              <a:xfrm>
                <a:off x="3251200" y="752475"/>
                <a:ext cx="34925"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3" name="Freeform 121">
                <a:extLst>
                  <a:ext uri="{FF2B5EF4-FFF2-40B4-BE49-F238E27FC236}">
                    <a16:creationId xmlns:a16="http://schemas.microsoft.com/office/drawing/2014/main" id="{ADB5DDDC-D6CA-47BE-B26C-522851EFC211}"/>
                  </a:ext>
                </a:extLst>
              </p:cNvPr>
              <p:cNvSpPr>
                <a:spLocks/>
              </p:cNvSpPr>
              <p:nvPr/>
            </p:nvSpPr>
            <p:spPr bwMode="auto">
              <a:xfrm>
                <a:off x="3086100" y="768350"/>
                <a:ext cx="184150" cy="185737"/>
              </a:xfrm>
              <a:custGeom>
                <a:avLst/>
                <a:gdLst>
                  <a:gd name="T0" fmla="*/ 0 w 116"/>
                  <a:gd name="T1" fmla="*/ 105 h 117"/>
                  <a:gd name="T2" fmla="*/ 106 w 116"/>
                  <a:gd name="T3" fmla="*/ 0 h 117"/>
                  <a:gd name="T4" fmla="*/ 116 w 116"/>
                  <a:gd name="T5" fmla="*/ 11 h 117"/>
                  <a:gd name="T6" fmla="*/ 12 w 116"/>
                  <a:gd name="T7" fmla="*/ 117 h 117"/>
                  <a:gd name="T8" fmla="*/ 0 w 116"/>
                  <a:gd name="T9" fmla="*/ 105 h 117"/>
                </a:gdLst>
                <a:ahLst/>
                <a:cxnLst>
                  <a:cxn ang="0">
                    <a:pos x="T0" y="T1"/>
                  </a:cxn>
                  <a:cxn ang="0">
                    <a:pos x="T2" y="T3"/>
                  </a:cxn>
                  <a:cxn ang="0">
                    <a:pos x="T4" y="T5"/>
                  </a:cxn>
                  <a:cxn ang="0">
                    <a:pos x="T6" y="T7"/>
                  </a:cxn>
                  <a:cxn ang="0">
                    <a:pos x="T8" y="T9"/>
                  </a:cxn>
                </a:cxnLst>
                <a:rect l="0" t="0" r="r" b="b"/>
                <a:pathLst>
                  <a:path w="116" h="117">
                    <a:moveTo>
                      <a:pt x="0" y="105"/>
                    </a:moveTo>
                    <a:lnTo>
                      <a:pt x="106" y="0"/>
                    </a:lnTo>
                    <a:lnTo>
                      <a:pt x="116" y="11"/>
                    </a:lnTo>
                    <a:lnTo>
                      <a:pt x="12"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4" name="Freeform 122">
                <a:extLst>
                  <a:ext uri="{FF2B5EF4-FFF2-40B4-BE49-F238E27FC236}">
                    <a16:creationId xmlns:a16="http://schemas.microsoft.com/office/drawing/2014/main" id="{5A2F3165-E2C0-432D-B440-B47652ACE316}"/>
                  </a:ext>
                </a:extLst>
              </p:cNvPr>
              <p:cNvSpPr>
                <a:spLocks/>
              </p:cNvSpPr>
              <p:nvPr/>
            </p:nvSpPr>
            <p:spPr bwMode="auto">
              <a:xfrm>
                <a:off x="3086100" y="768350"/>
                <a:ext cx="184150" cy="185737"/>
              </a:xfrm>
              <a:custGeom>
                <a:avLst/>
                <a:gdLst>
                  <a:gd name="T0" fmla="*/ 12 w 116"/>
                  <a:gd name="T1" fmla="*/ 0 h 117"/>
                  <a:gd name="T2" fmla="*/ 116 w 116"/>
                  <a:gd name="T3" fmla="*/ 105 h 117"/>
                  <a:gd name="T4" fmla="*/ 106 w 116"/>
                  <a:gd name="T5" fmla="*/ 117 h 117"/>
                  <a:gd name="T6" fmla="*/ 0 w 116"/>
                  <a:gd name="T7" fmla="*/ 11 h 117"/>
                  <a:gd name="T8" fmla="*/ 12 w 116"/>
                  <a:gd name="T9" fmla="*/ 0 h 117"/>
                </a:gdLst>
                <a:ahLst/>
                <a:cxnLst>
                  <a:cxn ang="0">
                    <a:pos x="T0" y="T1"/>
                  </a:cxn>
                  <a:cxn ang="0">
                    <a:pos x="T2" y="T3"/>
                  </a:cxn>
                  <a:cxn ang="0">
                    <a:pos x="T4" y="T5"/>
                  </a:cxn>
                  <a:cxn ang="0">
                    <a:pos x="T6" y="T7"/>
                  </a:cxn>
                  <a:cxn ang="0">
                    <a:pos x="T8" y="T9"/>
                  </a:cxn>
                </a:cxnLst>
                <a:rect l="0" t="0" r="r" b="b"/>
                <a:pathLst>
                  <a:path w="116" h="117">
                    <a:moveTo>
                      <a:pt x="12" y="0"/>
                    </a:moveTo>
                    <a:lnTo>
                      <a:pt x="116" y="105"/>
                    </a:lnTo>
                    <a:lnTo>
                      <a:pt x="106" y="117"/>
                    </a:lnTo>
                    <a:lnTo>
                      <a:pt x="0" y="11"/>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6" name="Rectangle 124">
                <a:extLst>
                  <a:ext uri="{FF2B5EF4-FFF2-40B4-BE49-F238E27FC236}">
                    <a16:creationId xmlns:a16="http://schemas.microsoft.com/office/drawing/2014/main" id="{BD1C565C-0A85-44A7-BFF4-E9FB88E8EDBB}"/>
                  </a:ext>
                </a:extLst>
              </p:cNvPr>
              <p:cNvSpPr>
                <a:spLocks noChangeArrowheads="1"/>
              </p:cNvSpPr>
              <p:nvPr/>
            </p:nvSpPr>
            <p:spPr bwMode="auto">
              <a:xfrm>
                <a:off x="3175" y="695325"/>
                <a:ext cx="206375" cy="6762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7" name="Freeform 125">
                <a:extLst>
                  <a:ext uri="{FF2B5EF4-FFF2-40B4-BE49-F238E27FC236}">
                    <a16:creationId xmlns:a16="http://schemas.microsoft.com/office/drawing/2014/main" id="{18C695A9-513F-4753-8A4F-08A4F38548D3}"/>
                  </a:ext>
                </a:extLst>
              </p:cNvPr>
              <p:cNvSpPr>
                <a:spLocks/>
              </p:cNvSpPr>
              <p:nvPr/>
            </p:nvSpPr>
            <p:spPr bwMode="auto">
              <a:xfrm>
                <a:off x="752475" y="4430713"/>
                <a:ext cx="1154113" cy="207962"/>
              </a:xfrm>
              <a:custGeom>
                <a:avLst/>
                <a:gdLst>
                  <a:gd name="T0" fmla="*/ 362 w 362"/>
                  <a:gd name="T1" fmla="*/ 31 h 65"/>
                  <a:gd name="T2" fmla="*/ 362 w 362"/>
                  <a:gd name="T3" fmla="*/ 65 h 65"/>
                  <a:gd name="T4" fmla="*/ 0 w 362"/>
                  <a:gd name="T5" fmla="*/ 65 h 65"/>
                  <a:gd name="T6" fmla="*/ 0 w 362"/>
                  <a:gd name="T7" fmla="*/ 31 h 65"/>
                  <a:gd name="T8" fmla="*/ 30 w 362"/>
                  <a:gd name="T9" fmla="*/ 0 h 65"/>
                  <a:gd name="T10" fmla="*/ 332 w 362"/>
                  <a:gd name="T11" fmla="*/ 0 h 65"/>
                  <a:gd name="T12" fmla="*/ 362 w 362"/>
                  <a:gd name="T13" fmla="*/ 31 h 65"/>
                </a:gdLst>
                <a:ahLst/>
                <a:cxnLst>
                  <a:cxn ang="0">
                    <a:pos x="T0" y="T1"/>
                  </a:cxn>
                  <a:cxn ang="0">
                    <a:pos x="T2" y="T3"/>
                  </a:cxn>
                  <a:cxn ang="0">
                    <a:pos x="T4" y="T5"/>
                  </a:cxn>
                  <a:cxn ang="0">
                    <a:pos x="T6" y="T7"/>
                  </a:cxn>
                  <a:cxn ang="0">
                    <a:pos x="T8" y="T9"/>
                  </a:cxn>
                  <a:cxn ang="0">
                    <a:pos x="T10" y="T11"/>
                  </a:cxn>
                  <a:cxn ang="0">
                    <a:pos x="T12" y="T13"/>
                  </a:cxn>
                </a:cxnLst>
                <a:rect l="0" t="0" r="r" b="b"/>
                <a:pathLst>
                  <a:path w="362" h="65">
                    <a:moveTo>
                      <a:pt x="362" y="31"/>
                    </a:moveTo>
                    <a:cubicBezTo>
                      <a:pt x="362" y="65"/>
                      <a:pt x="362" y="65"/>
                      <a:pt x="362" y="65"/>
                    </a:cubicBezTo>
                    <a:cubicBezTo>
                      <a:pt x="0" y="65"/>
                      <a:pt x="0" y="65"/>
                      <a:pt x="0" y="65"/>
                    </a:cubicBezTo>
                    <a:cubicBezTo>
                      <a:pt x="0" y="31"/>
                      <a:pt x="0" y="31"/>
                      <a:pt x="0" y="31"/>
                    </a:cubicBezTo>
                    <a:cubicBezTo>
                      <a:pt x="0" y="14"/>
                      <a:pt x="13" y="0"/>
                      <a:pt x="30" y="0"/>
                    </a:cubicBezTo>
                    <a:cubicBezTo>
                      <a:pt x="332" y="0"/>
                      <a:pt x="332" y="0"/>
                      <a:pt x="332" y="0"/>
                    </a:cubicBezTo>
                    <a:cubicBezTo>
                      <a:pt x="349" y="0"/>
                      <a:pt x="362" y="14"/>
                      <a:pt x="362" y="3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268" name="Group 267">
              <a:extLst>
                <a:ext uri="{FF2B5EF4-FFF2-40B4-BE49-F238E27FC236}">
                  <a16:creationId xmlns:a16="http://schemas.microsoft.com/office/drawing/2014/main" id="{B04732DA-0270-4CE1-B450-FABFF749E060}"/>
                </a:ext>
              </a:extLst>
            </p:cNvPr>
            <p:cNvGrpSpPr/>
            <p:nvPr/>
          </p:nvGrpSpPr>
          <p:grpSpPr>
            <a:xfrm>
              <a:off x="4250672" y="757181"/>
              <a:ext cx="1103077" cy="4067578"/>
              <a:chOff x="9604638" y="-3280047"/>
              <a:chExt cx="1600255" cy="5900911"/>
            </a:xfrm>
            <a:grpFill/>
          </p:grpSpPr>
          <p:grpSp>
            <p:nvGrpSpPr>
              <p:cNvPr id="269" name="Group 268">
                <a:extLst>
                  <a:ext uri="{FF2B5EF4-FFF2-40B4-BE49-F238E27FC236}">
                    <a16:creationId xmlns:a16="http://schemas.microsoft.com/office/drawing/2014/main" id="{086081C0-F417-455B-8A6A-09AF13517365}"/>
                  </a:ext>
                </a:extLst>
              </p:cNvPr>
              <p:cNvGrpSpPr/>
              <p:nvPr/>
            </p:nvGrpSpPr>
            <p:grpSpPr>
              <a:xfrm>
                <a:off x="10090815" y="-3280047"/>
                <a:ext cx="455613" cy="4540251"/>
                <a:chOff x="2149974" y="-3713177"/>
                <a:chExt cx="455613" cy="4540251"/>
              </a:xfrm>
              <a:grpFill/>
            </p:grpSpPr>
            <p:sp>
              <p:nvSpPr>
                <p:cNvPr id="277" name="Freeform 6">
                  <a:extLst>
                    <a:ext uri="{FF2B5EF4-FFF2-40B4-BE49-F238E27FC236}">
                      <a16:creationId xmlns:a16="http://schemas.microsoft.com/office/drawing/2014/main" id="{98B7F349-D70E-435E-A2EA-76E10D827110}"/>
                    </a:ext>
                  </a:extLst>
                </p:cNvPr>
                <p:cNvSpPr>
                  <a:spLocks/>
                </p:cNvSpPr>
                <p:nvPr/>
              </p:nvSpPr>
              <p:spPr bwMode="auto">
                <a:xfrm>
                  <a:off x="2149974" y="-3713177"/>
                  <a:ext cx="377825" cy="3998913"/>
                </a:xfrm>
                <a:custGeom>
                  <a:avLst/>
                  <a:gdLst>
                    <a:gd name="T0" fmla="*/ 203 w 238"/>
                    <a:gd name="T1" fmla="*/ 38 h 2519"/>
                    <a:gd name="T2" fmla="*/ 193 w 238"/>
                    <a:gd name="T3" fmla="*/ 2487 h 2519"/>
                    <a:gd name="T4" fmla="*/ 111 w 238"/>
                    <a:gd name="T5" fmla="*/ 2487 h 2519"/>
                    <a:gd name="T6" fmla="*/ 35 w 238"/>
                    <a:gd name="T7" fmla="*/ 6 h 2519"/>
                    <a:gd name="T8" fmla="*/ 0 w 238"/>
                    <a:gd name="T9" fmla="*/ 0 h 2519"/>
                    <a:gd name="T10" fmla="*/ 76 w 238"/>
                    <a:gd name="T11" fmla="*/ 2503 h 2519"/>
                    <a:gd name="T12" fmla="*/ 76 w 238"/>
                    <a:gd name="T13" fmla="*/ 2519 h 2519"/>
                    <a:gd name="T14" fmla="*/ 225 w 238"/>
                    <a:gd name="T15" fmla="*/ 2519 h 2519"/>
                    <a:gd name="T16" fmla="*/ 238 w 238"/>
                    <a:gd name="T17" fmla="*/ 38 h 25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8" h="2519">
                      <a:moveTo>
                        <a:pt x="203" y="38"/>
                      </a:moveTo>
                      <a:lnTo>
                        <a:pt x="193" y="2487"/>
                      </a:lnTo>
                      <a:lnTo>
                        <a:pt x="111" y="2487"/>
                      </a:lnTo>
                      <a:lnTo>
                        <a:pt x="35" y="6"/>
                      </a:lnTo>
                      <a:lnTo>
                        <a:pt x="0" y="0"/>
                      </a:lnTo>
                      <a:lnTo>
                        <a:pt x="76" y="2503"/>
                      </a:lnTo>
                      <a:lnTo>
                        <a:pt x="76" y="2519"/>
                      </a:lnTo>
                      <a:lnTo>
                        <a:pt x="225" y="2519"/>
                      </a:lnTo>
                      <a:lnTo>
                        <a:pt x="238" y="38"/>
                      </a:lnTo>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78" name="Freeform 7">
                  <a:extLst>
                    <a:ext uri="{FF2B5EF4-FFF2-40B4-BE49-F238E27FC236}">
                      <a16:creationId xmlns:a16="http://schemas.microsoft.com/office/drawing/2014/main" id="{9524C810-4F10-4D11-B304-E542B344FB29}"/>
                    </a:ext>
                  </a:extLst>
                </p:cNvPr>
                <p:cNvSpPr>
                  <a:spLocks/>
                </p:cNvSpPr>
                <p:nvPr/>
              </p:nvSpPr>
              <p:spPr bwMode="auto">
                <a:xfrm>
                  <a:off x="2299199" y="488936"/>
                  <a:ext cx="303213" cy="338138"/>
                </a:xfrm>
                <a:custGeom>
                  <a:avLst/>
                  <a:gdLst>
                    <a:gd name="T0" fmla="*/ 29 w 93"/>
                    <a:gd name="T1" fmla="*/ 2 h 106"/>
                    <a:gd name="T2" fmla="*/ 24 w 93"/>
                    <a:gd name="T3" fmla="*/ 2 h 106"/>
                    <a:gd name="T4" fmla="*/ 2 w 93"/>
                    <a:gd name="T5" fmla="*/ 51 h 106"/>
                    <a:gd name="T6" fmla="*/ 32 w 93"/>
                    <a:gd name="T7" fmla="*/ 100 h 106"/>
                    <a:gd name="T8" fmla="*/ 84 w 93"/>
                    <a:gd name="T9" fmla="*/ 86 h 106"/>
                    <a:gd name="T10" fmla="*/ 86 w 93"/>
                    <a:gd name="T11" fmla="*/ 46 h 106"/>
                    <a:gd name="T12" fmla="*/ 86 w 93"/>
                    <a:gd name="T13" fmla="*/ 43 h 106"/>
                    <a:gd name="T14" fmla="*/ 86 w 93"/>
                    <a:gd name="T15" fmla="*/ 40 h 106"/>
                    <a:gd name="T16" fmla="*/ 84 w 93"/>
                    <a:gd name="T17" fmla="*/ 31 h 106"/>
                    <a:gd name="T18" fmla="*/ 77 w 93"/>
                    <a:gd name="T19" fmla="*/ 32 h 106"/>
                    <a:gd name="T20" fmla="*/ 77 w 93"/>
                    <a:gd name="T21" fmla="*/ 39 h 106"/>
                    <a:gd name="T22" fmla="*/ 77 w 93"/>
                    <a:gd name="T23" fmla="*/ 42 h 106"/>
                    <a:gd name="T24" fmla="*/ 71 w 93"/>
                    <a:gd name="T25" fmla="*/ 65 h 106"/>
                    <a:gd name="T26" fmla="*/ 40 w 93"/>
                    <a:gd name="T27" fmla="*/ 63 h 106"/>
                    <a:gd name="T28" fmla="*/ 49 w 93"/>
                    <a:gd name="T29" fmla="*/ 27 h 106"/>
                    <a:gd name="T30" fmla="*/ 49 w 93"/>
                    <a:gd name="T31" fmla="*/ 23 h 106"/>
                    <a:gd name="T32" fmla="*/ 29 w 93"/>
                    <a:gd name="T33" fmla="*/ 2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3" h="106">
                      <a:moveTo>
                        <a:pt x="29" y="2"/>
                      </a:moveTo>
                      <a:cubicBezTo>
                        <a:pt x="28" y="0"/>
                        <a:pt x="25" y="0"/>
                        <a:pt x="24" y="2"/>
                      </a:cubicBezTo>
                      <a:cubicBezTo>
                        <a:pt x="18" y="10"/>
                        <a:pt x="4" y="30"/>
                        <a:pt x="2" y="51"/>
                      </a:cubicBezTo>
                      <a:cubicBezTo>
                        <a:pt x="0" y="71"/>
                        <a:pt x="10" y="93"/>
                        <a:pt x="32" y="100"/>
                      </a:cubicBezTo>
                      <a:cubicBezTo>
                        <a:pt x="51" y="106"/>
                        <a:pt x="76" y="101"/>
                        <a:pt x="84" y="86"/>
                      </a:cubicBezTo>
                      <a:cubicBezTo>
                        <a:pt x="93" y="69"/>
                        <a:pt x="87" y="52"/>
                        <a:pt x="86" y="46"/>
                      </a:cubicBezTo>
                      <a:cubicBezTo>
                        <a:pt x="86" y="45"/>
                        <a:pt x="86" y="44"/>
                        <a:pt x="86" y="43"/>
                      </a:cubicBezTo>
                      <a:cubicBezTo>
                        <a:pt x="86" y="42"/>
                        <a:pt x="86" y="41"/>
                        <a:pt x="86" y="40"/>
                      </a:cubicBezTo>
                      <a:cubicBezTo>
                        <a:pt x="85" y="38"/>
                        <a:pt x="85" y="34"/>
                        <a:pt x="84" y="31"/>
                      </a:cubicBezTo>
                      <a:cubicBezTo>
                        <a:pt x="83" y="27"/>
                        <a:pt x="77" y="28"/>
                        <a:pt x="77" y="32"/>
                      </a:cubicBezTo>
                      <a:cubicBezTo>
                        <a:pt x="77" y="35"/>
                        <a:pt x="77" y="38"/>
                        <a:pt x="77" y="39"/>
                      </a:cubicBezTo>
                      <a:cubicBezTo>
                        <a:pt x="77" y="40"/>
                        <a:pt x="77" y="41"/>
                        <a:pt x="77" y="42"/>
                      </a:cubicBezTo>
                      <a:cubicBezTo>
                        <a:pt x="76" y="50"/>
                        <a:pt x="74" y="60"/>
                        <a:pt x="71" y="65"/>
                      </a:cubicBezTo>
                      <a:cubicBezTo>
                        <a:pt x="65" y="75"/>
                        <a:pt x="44" y="74"/>
                        <a:pt x="40" y="63"/>
                      </a:cubicBezTo>
                      <a:cubicBezTo>
                        <a:pt x="36" y="52"/>
                        <a:pt x="45" y="34"/>
                        <a:pt x="49" y="27"/>
                      </a:cubicBezTo>
                      <a:cubicBezTo>
                        <a:pt x="50" y="26"/>
                        <a:pt x="50" y="24"/>
                        <a:pt x="49" y="23"/>
                      </a:cubicBezTo>
                      <a:lnTo>
                        <a:pt x="29"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9" name="Freeform 8">
                  <a:extLst>
                    <a:ext uri="{FF2B5EF4-FFF2-40B4-BE49-F238E27FC236}">
                      <a16:creationId xmlns:a16="http://schemas.microsoft.com/office/drawing/2014/main" id="{1108A54F-D042-4D72-8E77-F99FADBE7F80}"/>
                    </a:ext>
                  </a:extLst>
                </p:cNvPr>
                <p:cNvSpPr>
                  <a:spLocks/>
                </p:cNvSpPr>
                <p:nvPr/>
              </p:nvSpPr>
              <p:spPr bwMode="auto">
                <a:xfrm>
                  <a:off x="2181724" y="101586"/>
                  <a:ext cx="423863" cy="490538"/>
                </a:xfrm>
                <a:custGeom>
                  <a:avLst/>
                  <a:gdLst>
                    <a:gd name="T0" fmla="*/ 114 w 130"/>
                    <a:gd name="T1" fmla="*/ 11 h 154"/>
                    <a:gd name="T2" fmla="*/ 91 w 130"/>
                    <a:gd name="T3" fmla="*/ 0 h 154"/>
                    <a:gd name="T4" fmla="*/ 65 w 130"/>
                    <a:gd name="T5" fmla="*/ 0 h 154"/>
                    <a:gd name="T6" fmla="*/ 39 w 130"/>
                    <a:gd name="T7" fmla="*/ 0 h 154"/>
                    <a:gd name="T8" fmla="*/ 16 w 130"/>
                    <a:gd name="T9" fmla="*/ 11 h 154"/>
                    <a:gd name="T10" fmla="*/ 8 w 130"/>
                    <a:gd name="T11" fmla="*/ 20 h 154"/>
                    <a:gd name="T12" fmla="*/ 0 w 130"/>
                    <a:gd name="T13" fmla="*/ 40 h 154"/>
                    <a:gd name="T14" fmla="*/ 0 w 130"/>
                    <a:gd name="T15" fmla="*/ 79 h 154"/>
                    <a:gd name="T16" fmla="*/ 6 w 130"/>
                    <a:gd name="T17" fmla="*/ 97 h 154"/>
                    <a:gd name="T18" fmla="*/ 37 w 130"/>
                    <a:gd name="T19" fmla="*/ 141 h 154"/>
                    <a:gd name="T20" fmla="*/ 62 w 130"/>
                    <a:gd name="T21" fmla="*/ 154 h 154"/>
                    <a:gd name="T22" fmla="*/ 65 w 130"/>
                    <a:gd name="T23" fmla="*/ 154 h 154"/>
                    <a:gd name="T24" fmla="*/ 68 w 130"/>
                    <a:gd name="T25" fmla="*/ 154 h 154"/>
                    <a:gd name="T26" fmla="*/ 93 w 130"/>
                    <a:gd name="T27" fmla="*/ 141 h 154"/>
                    <a:gd name="T28" fmla="*/ 124 w 130"/>
                    <a:gd name="T29" fmla="*/ 97 h 154"/>
                    <a:gd name="T30" fmla="*/ 130 w 130"/>
                    <a:gd name="T31" fmla="*/ 79 h 154"/>
                    <a:gd name="T32" fmla="*/ 130 w 130"/>
                    <a:gd name="T33" fmla="*/ 40 h 154"/>
                    <a:gd name="T34" fmla="*/ 122 w 130"/>
                    <a:gd name="T35" fmla="*/ 20 h 154"/>
                    <a:gd name="T36" fmla="*/ 114 w 130"/>
                    <a:gd name="T37" fmla="*/ 11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30" h="154">
                      <a:moveTo>
                        <a:pt x="114" y="11"/>
                      </a:moveTo>
                      <a:cubicBezTo>
                        <a:pt x="108" y="4"/>
                        <a:pt x="100" y="0"/>
                        <a:pt x="91" y="0"/>
                      </a:cubicBezTo>
                      <a:cubicBezTo>
                        <a:pt x="65" y="0"/>
                        <a:pt x="65" y="0"/>
                        <a:pt x="65" y="0"/>
                      </a:cubicBezTo>
                      <a:cubicBezTo>
                        <a:pt x="39" y="0"/>
                        <a:pt x="39" y="0"/>
                        <a:pt x="39" y="0"/>
                      </a:cubicBezTo>
                      <a:cubicBezTo>
                        <a:pt x="30" y="0"/>
                        <a:pt x="22" y="4"/>
                        <a:pt x="16" y="11"/>
                      </a:cubicBezTo>
                      <a:cubicBezTo>
                        <a:pt x="8" y="20"/>
                        <a:pt x="8" y="20"/>
                        <a:pt x="8" y="20"/>
                      </a:cubicBezTo>
                      <a:cubicBezTo>
                        <a:pt x="3" y="25"/>
                        <a:pt x="0" y="33"/>
                        <a:pt x="0" y="40"/>
                      </a:cubicBezTo>
                      <a:cubicBezTo>
                        <a:pt x="0" y="79"/>
                        <a:pt x="0" y="79"/>
                        <a:pt x="0" y="79"/>
                      </a:cubicBezTo>
                      <a:cubicBezTo>
                        <a:pt x="0" y="85"/>
                        <a:pt x="2" y="91"/>
                        <a:pt x="6" y="97"/>
                      </a:cubicBezTo>
                      <a:cubicBezTo>
                        <a:pt x="37" y="141"/>
                        <a:pt x="37" y="141"/>
                        <a:pt x="37" y="141"/>
                      </a:cubicBezTo>
                      <a:cubicBezTo>
                        <a:pt x="43" y="149"/>
                        <a:pt x="52" y="154"/>
                        <a:pt x="62" y="154"/>
                      </a:cubicBezTo>
                      <a:cubicBezTo>
                        <a:pt x="65" y="154"/>
                        <a:pt x="65" y="154"/>
                        <a:pt x="65" y="154"/>
                      </a:cubicBezTo>
                      <a:cubicBezTo>
                        <a:pt x="68" y="154"/>
                        <a:pt x="68" y="154"/>
                        <a:pt x="68" y="154"/>
                      </a:cubicBezTo>
                      <a:cubicBezTo>
                        <a:pt x="78" y="154"/>
                        <a:pt x="87" y="149"/>
                        <a:pt x="93" y="141"/>
                      </a:cubicBezTo>
                      <a:cubicBezTo>
                        <a:pt x="124" y="97"/>
                        <a:pt x="124" y="97"/>
                        <a:pt x="124" y="97"/>
                      </a:cubicBezTo>
                      <a:cubicBezTo>
                        <a:pt x="128" y="91"/>
                        <a:pt x="130" y="85"/>
                        <a:pt x="130" y="79"/>
                      </a:cubicBezTo>
                      <a:cubicBezTo>
                        <a:pt x="130" y="40"/>
                        <a:pt x="130" y="40"/>
                        <a:pt x="130" y="40"/>
                      </a:cubicBezTo>
                      <a:cubicBezTo>
                        <a:pt x="130" y="33"/>
                        <a:pt x="127" y="25"/>
                        <a:pt x="122" y="20"/>
                      </a:cubicBezTo>
                      <a:lnTo>
                        <a:pt x="114" y="11"/>
                      </a:ln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grpSp>
          <p:grpSp>
            <p:nvGrpSpPr>
              <p:cNvPr id="270" name="Group 269">
                <a:extLst>
                  <a:ext uri="{FF2B5EF4-FFF2-40B4-BE49-F238E27FC236}">
                    <a16:creationId xmlns:a16="http://schemas.microsoft.com/office/drawing/2014/main" id="{0982A045-E3A7-4F26-A73B-C599DF4573CF}"/>
                  </a:ext>
                </a:extLst>
              </p:cNvPr>
              <p:cNvGrpSpPr/>
              <p:nvPr/>
            </p:nvGrpSpPr>
            <p:grpSpPr>
              <a:xfrm>
                <a:off x="9610110" y="1366348"/>
                <a:ext cx="1594783" cy="1254516"/>
                <a:chOff x="4501217" y="2328648"/>
                <a:chExt cx="736600" cy="579437"/>
              </a:xfrm>
              <a:grpFill/>
            </p:grpSpPr>
            <p:sp>
              <p:nvSpPr>
                <p:cNvPr id="274" name="Rectangle 105">
                  <a:extLst>
                    <a:ext uri="{FF2B5EF4-FFF2-40B4-BE49-F238E27FC236}">
                      <a16:creationId xmlns:a16="http://schemas.microsoft.com/office/drawing/2014/main" id="{AE5AA55D-83C3-4BF0-89F4-86416EC463B1}"/>
                    </a:ext>
                  </a:extLst>
                </p:cNvPr>
                <p:cNvSpPr>
                  <a:spLocks noChangeArrowheads="1"/>
                </p:cNvSpPr>
                <p:nvPr/>
              </p:nvSpPr>
              <p:spPr bwMode="auto">
                <a:xfrm>
                  <a:off x="4501217" y="2411198"/>
                  <a:ext cx="736600" cy="2413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5" name="Rectangle 106">
                  <a:extLst>
                    <a:ext uri="{FF2B5EF4-FFF2-40B4-BE49-F238E27FC236}">
                      <a16:creationId xmlns:a16="http://schemas.microsoft.com/office/drawing/2014/main" id="{0BA4F1F9-A60F-4269-BE77-626D29D62135}"/>
                    </a:ext>
                  </a:extLst>
                </p:cNvPr>
                <p:cNvSpPr>
                  <a:spLocks noChangeArrowheads="1"/>
                </p:cNvSpPr>
                <p:nvPr/>
              </p:nvSpPr>
              <p:spPr bwMode="auto">
                <a:xfrm>
                  <a:off x="4772680" y="2328648"/>
                  <a:ext cx="187325" cy="1238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6" name="Rectangle 123">
                  <a:extLst>
                    <a:ext uri="{FF2B5EF4-FFF2-40B4-BE49-F238E27FC236}">
                      <a16:creationId xmlns:a16="http://schemas.microsoft.com/office/drawing/2014/main" id="{6287C2E6-F979-4009-B1C7-74BA07D2068E}"/>
                    </a:ext>
                  </a:extLst>
                </p:cNvPr>
                <p:cNvSpPr>
                  <a:spLocks noChangeArrowheads="1"/>
                </p:cNvSpPr>
                <p:nvPr/>
              </p:nvSpPr>
              <p:spPr bwMode="auto">
                <a:xfrm>
                  <a:off x="4501217" y="2665198"/>
                  <a:ext cx="736600" cy="2428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271" name="Group 270">
                <a:extLst>
                  <a:ext uri="{FF2B5EF4-FFF2-40B4-BE49-F238E27FC236}">
                    <a16:creationId xmlns:a16="http://schemas.microsoft.com/office/drawing/2014/main" id="{6FB155C2-BD43-4F6A-B117-845EE1E07239}"/>
                  </a:ext>
                </a:extLst>
              </p:cNvPr>
              <p:cNvGrpSpPr/>
              <p:nvPr/>
            </p:nvGrpSpPr>
            <p:grpSpPr>
              <a:xfrm>
                <a:off x="9604638" y="1187749"/>
                <a:ext cx="1584213" cy="352460"/>
                <a:chOff x="9590893" y="872582"/>
                <a:chExt cx="1584213" cy="352460"/>
              </a:xfrm>
              <a:grpFill/>
            </p:grpSpPr>
            <p:cxnSp>
              <p:nvCxnSpPr>
                <p:cNvPr id="272" name="Straight Connector 271">
                  <a:extLst>
                    <a:ext uri="{FF2B5EF4-FFF2-40B4-BE49-F238E27FC236}">
                      <a16:creationId xmlns:a16="http://schemas.microsoft.com/office/drawing/2014/main" id="{F777CD27-112E-4DDB-89EC-FF68459BD768}"/>
                    </a:ext>
                  </a:extLst>
                </p:cNvPr>
                <p:cNvCxnSpPr>
                  <a:cxnSpLocks/>
                  <a:stCxn id="278" idx="3"/>
                </p:cNvCxnSpPr>
                <p:nvPr/>
              </p:nvCxnSpPr>
              <p:spPr>
                <a:xfrm flipH="1">
                  <a:off x="9590893" y="872582"/>
                  <a:ext cx="767126" cy="352460"/>
                </a:xfrm>
                <a:prstGeom prst="line">
                  <a:avLst/>
                </a:prstGeom>
                <a:grpFill/>
                <a:ln w="22225">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73" name="Straight Connector 272">
                  <a:extLst>
                    <a:ext uri="{FF2B5EF4-FFF2-40B4-BE49-F238E27FC236}">
                      <a16:creationId xmlns:a16="http://schemas.microsoft.com/office/drawing/2014/main" id="{3832C1BE-8B71-4447-950C-60ADEBBAF196}"/>
                    </a:ext>
                  </a:extLst>
                </p:cNvPr>
                <p:cNvCxnSpPr>
                  <a:cxnSpLocks/>
                  <a:stCxn id="278" idx="3"/>
                </p:cNvCxnSpPr>
                <p:nvPr/>
              </p:nvCxnSpPr>
              <p:spPr>
                <a:xfrm>
                  <a:off x="10358019" y="872582"/>
                  <a:ext cx="817087" cy="352460"/>
                </a:xfrm>
                <a:prstGeom prst="line">
                  <a:avLst/>
                </a:prstGeom>
                <a:grpFill/>
                <a:ln w="22225">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grpSp>
      </p:grpSp>
      <p:grpSp>
        <p:nvGrpSpPr>
          <p:cNvPr id="280" name="Group 279">
            <a:extLst>
              <a:ext uri="{FF2B5EF4-FFF2-40B4-BE49-F238E27FC236}">
                <a16:creationId xmlns:a16="http://schemas.microsoft.com/office/drawing/2014/main" id="{28124F9E-5D26-426C-996C-DFDE4EE25C3C}"/>
              </a:ext>
            </a:extLst>
          </p:cNvPr>
          <p:cNvGrpSpPr/>
          <p:nvPr/>
        </p:nvGrpSpPr>
        <p:grpSpPr>
          <a:xfrm flipH="1">
            <a:off x="1882954" y="3078705"/>
            <a:ext cx="1497075" cy="909119"/>
            <a:chOff x="3172436" y="1508641"/>
            <a:chExt cx="6382903" cy="3876105"/>
          </a:xfrm>
          <a:solidFill>
            <a:srgbClr val="F27900"/>
          </a:solidFill>
        </p:grpSpPr>
        <p:sp>
          <p:nvSpPr>
            <p:cNvPr id="281" name="Freeform: Shape 280">
              <a:extLst>
                <a:ext uri="{FF2B5EF4-FFF2-40B4-BE49-F238E27FC236}">
                  <a16:creationId xmlns:a16="http://schemas.microsoft.com/office/drawing/2014/main" id="{390A229D-4C53-47D1-8FA1-9148A232A384}"/>
                </a:ext>
              </a:extLst>
            </p:cNvPr>
            <p:cNvSpPr/>
            <p:nvPr/>
          </p:nvSpPr>
          <p:spPr>
            <a:xfrm>
              <a:off x="3776568" y="1677320"/>
              <a:ext cx="1038032" cy="330283"/>
            </a:xfrm>
            <a:custGeom>
              <a:avLst/>
              <a:gdLst>
                <a:gd name="connsiteX0" fmla="*/ 418624 w 419100"/>
                <a:gd name="connsiteY0" fmla="*/ 112871 h 133350"/>
                <a:gd name="connsiteX1" fmla="*/ 412909 w 419100"/>
                <a:gd name="connsiteY1" fmla="*/ 132874 h 133350"/>
                <a:gd name="connsiteX2" fmla="*/ 7144 w 419100"/>
                <a:gd name="connsiteY2" fmla="*/ 26194 h 133350"/>
                <a:gd name="connsiteX3" fmla="*/ 11906 w 419100"/>
                <a:gd name="connsiteY3" fmla="*/ 7144 h 133350"/>
              </a:gdLst>
              <a:ahLst/>
              <a:cxnLst>
                <a:cxn ang="0">
                  <a:pos x="connsiteX0" y="connsiteY0"/>
                </a:cxn>
                <a:cxn ang="0">
                  <a:pos x="connsiteX1" y="connsiteY1"/>
                </a:cxn>
                <a:cxn ang="0">
                  <a:pos x="connsiteX2" y="connsiteY2"/>
                </a:cxn>
                <a:cxn ang="0">
                  <a:pos x="connsiteX3" y="connsiteY3"/>
                </a:cxn>
              </a:cxnLst>
              <a:rect l="l" t="t" r="r" b="b"/>
              <a:pathLst>
                <a:path w="419100" h="133350">
                  <a:moveTo>
                    <a:pt x="418624" y="112871"/>
                  </a:moveTo>
                  <a:lnTo>
                    <a:pt x="412909" y="132874"/>
                  </a:lnTo>
                  <a:lnTo>
                    <a:pt x="7144" y="26194"/>
                  </a:lnTo>
                  <a:lnTo>
                    <a:pt x="11906" y="7144"/>
                  </a:ln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E2C63BA6-5F74-4F27-8D67-4D4C1185F51A}"/>
                </a:ext>
              </a:extLst>
            </p:cNvPr>
            <p:cNvSpPr/>
            <p:nvPr/>
          </p:nvSpPr>
          <p:spPr>
            <a:xfrm>
              <a:off x="4702640" y="1879641"/>
              <a:ext cx="589791" cy="283100"/>
            </a:xfrm>
            <a:custGeom>
              <a:avLst/>
              <a:gdLst>
                <a:gd name="connsiteX0" fmla="*/ 8735 w 238125"/>
                <a:gd name="connsiteY0" fmla="*/ 58457 h 114300"/>
                <a:gd name="connsiteX1" fmla="*/ 21902 w 238125"/>
                <a:gd name="connsiteY1" fmla="*/ 8735 h 114300"/>
                <a:gd name="connsiteX2" fmla="*/ 233682 w 238125"/>
                <a:gd name="connsiteY2" fmla="*/ 64818 h 114300"/>
                <a:gd name="connsiteX3" fmla="*/ 220514 w 238125"/>
                <a:gd name="connsiteY3" fmla="*/ 114540 h 114300"/>
              </a:gdLst>
              <a:ahLst/>
              <a:cxnLst>
                <a:cxn ang="0">
                  <a:pos x="connsiteX0" y="connsiteY0"/>
                </a:cxn>
                <a:cxn ang="0">
                  <a:pos x="connsiteX1" y="connsiteY1"/>
                </a:cxn>
                <a:cxn ang="0">
                  <a:pos x="connsiteX2" y="connsiteY2"/>
                </a:cxn>
                <a:cxn ang="0">
                  <a:pos x="connsiteX3" y="connsiteY3"/>
                </a:cxn>
              </a:cxnLst>
              <a:rect l="l" t="t" r="r" b="b"/>
              <a:pathLst>
                <a:path w="238125" h="114300">
                  <a:moveTo>
                    <a:pt x="8735" y="58457"/>
                  </a:moveTo>
                  <a:lnTo>
                    <a:pt x="21902" y="8735"/>
                  </a:lnTo>
                  <a:lnTo>
                    <a:pt x="233682" y="64818"/>
                  </a:lnTo>
                  <a:lnTo>
                    <a:pt x="220514" y="114540"/>
                  </a:ln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462E13E1-5741-4D78-95BA-8AD0196B7463}"/>
                </a:ext>
              </a:extLst>
            </p:cNvPr>
            <p:cNvSpPr/>
            <p:nvPr/>
          </p:nvSpPr>
          <p:spPr>
            <a:xfrm>
              <a:off x="3557164" y="3463208"/>
              <a:ext cx="212325" cy="1061624"/>
            </a:xfrm>
            <a:custGeom>
              <a:avLst/>
              <a:gdLst>
                <a:gd name="connsiteX0" fmla="*/ 7144 w 85725"/>
                <a:gd name="connsiteY0" fmla="*/ 9049 h 428625"/>
                <a:gd name="connsiteX1" fmla="*/ 27146 w 85725"/>
                <a:gd name="connsiteY1" fmla="*/ 7144 h 428625"/>
                <a:gd name="connsiteX2" fmla="*/ 79534 w 85725"/>
                <a:gd name="connsiteY2" fmla="*/ 423386 h 428625"/>
                <a:gd name="connsiteX3" fmla="*/ 59531 w 85725"/>
                <a:gd name="connsiteY3" fmla="*/ 426244 h 428625"/>
              </a:gdLst>
              <a:ahLst/>
              <a:cxnLst>
                <a:cxn ang="0">
                  <a:pos x="connsiteX0" y="connsiteY0"/>
                </a:cxn>
                <a:cxn ang="0">
                  <a:pos x="connsiteX1" y="connsiteY1"/>
                </a:cxn>
                <a:cxn ang="0">
                  <a:pos x="connsiteX2" y="connsiteY2"/>
                </a:cxn>
                <a:cxn ang="0">
                  <a:pos x="connsiteX3" y="connsiteY3"/>
                </a:cxn>
              </a:cxnLst>
              <a:rect l="l" t="t" r="r" b="b"/>
              <a:pathLst>
                <a:path w="85725" h="428625">
                  <a:moveTo>
                    <a:pt x="7144" y="9049"/>
                  </a:moveTo>
                  <a:lnTo>
                    <a:pt x="27146" y="7144"/>
                  </a:lnTo>
                  <a:lnTo>
                    <a:pt x="79534" y="423386"/>
                  </a:lnTo>
                  <a:lnTo>
                    <a:pt x="59531" y="426244"/>
                  </a:ln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AD163F7A-1932-4E97-BE40-14A5028F566D}"/>
                </a:ext>
              </a:extLst>
            </p:cNvPr>
            <p:cNvSpPr/>
            <p:nvPr/>
          </p:nvSpPr>
          <p:spPr>
            <a:xfrm>
              <a:off x="3459365" y="2983799"/>
              <a:ext cx="212325" cy="589791"/>
            </a:xfrm>
            <a:custGeom>
              <a:avLst/>
              <a:gdLst>
                <a:gd name="connsiteX0" fmla="*/ 7950 w 85725"/>
                <a:gd name="connsiteY0" fmla="*/ 14122 h 238125"/>
                <a:gd name="connsiteX1" fmla="*/ 59014 w 85725"/>
                <a:gd name="connsiteY1" fmla="*/ 7950 h 238125"/>
                <a:gd name="connsiteX2" fmla="*/ 85303 w 85725"/>
                <a:gd name="connsiteY2" fmla="*/ 225447 h 238125"/>
                <a:gd name="connsiteX3" fmla="*/ 34239 w 85725"/>
                <a:gd name="connsiteY3" fmla="*/ 231619 h 238125"/>
              </a:gdLst>
              <a:ahLst/>
              <a:cxnLst>
                <a:cxn ang="0">
                  <a:pos x="connsiteX0" y="connsiteY0"/>
                </a:cxn>
                <a:cxn ang="0">
                  <a:pos x="connsiteX1" y="connsiteY1"/>
                </a:cxn>
                <a:cxn ang="0">
                  <a:pos x="connsiteX2" y="connsiteY2"/>
                </a:cxn>
                <a:cxn ang="0">
                  <a:pos x="connsiteX3" y="connsiteY3"/>
                </a:cxn>
              </a:cxnLst>
              <a:rect l="l" t="t" r="r" b="b"/>
              <a:pathLst>
                <a:path w="85725" h="238125">
                  <a:moveTo>
                    <a:pt x="7950" y="14122"/>
                  </a:moveTo>
                  <a:lnTo>
                    <a:pt x="59014" y="7950"/>
                  </a:lnTo>
                  <a:lnTo>
                    <a:pt x="85303" y="225447"/>
                  </a:lnTo>
                  <a:lnTo>
                    <a:pt x="34239" y="231619"/>
                  </a:ln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3D29ADDC-9CBC-42C6-A20E-B503275ADC97}"/>
                </a:ext>
              </a:extLst>
            </p:cNvPr>
            <p:cNvSpPr/>
            <p:nvPr/>
          </p:nvSpPr>
          <p:spPr>
            <a:xfrm>
              <a:off x="3817854" y="1947446"/>
              <a:ext cx="2838073" cy="1903844"/>
            </a:xfrm>
            <a:custGeom>
              <a:avLst/>
              <a:gdLst>
                <a:gd name="connsiteX0" fmla="*/ 2098335 w 2838073"/>
                <a:gd name="connsiteY0" fmla="*/ 397944 h 1903844"/>
                <a:gd name="connsiteX1" fmla="*/ 1982738 w 2838073"/>
                <a:gd name="connsiteY1" fmla="*/ 513542 h 1903844"/>
                <a:gd name="connsiteX2" fmla="*/ 2098335 w 2838073"/>
                <a:gd name="connsiteY2" fmla="*/ 629143 h 1903844"/>
                <a:gd name="connsiteX3" fmla="*/ 2213936 w 2838073"/>
                <a:gd name="connsiteY3" fmla="*/ 513542 h 1903844"/>
                <a:gd name="connsiteX4" fmla="*/ 2098335 w 2838073"/>
                <a:gd name="connsiteY4" fmla="*/ 397944 h 1903844"/>
                <a:gd name="connsiteX5" fmla="*/ 0 w 2838073"/>
                <a:gd name="connsiteY5" fmla="*/ 0 h 1903844"/>
                <a:gd name="connsiteX6" fmla="*/ 2087859 w 2838073"/>
                <a:gd name="connsiteY6" fmla="*/ 143908 h 1903844"/>
                <a:gd name="connsiteX7" fmla="*/ 2448812 w 2838073"/>
                <a:gd name="connsiteY7" fmla="*/ 398698 h 1903844"/>
                <a:gd name="connsiteX8" fmla="*/ 2838073 w 2838073"/>
                <a:gd name="connsiteY8" fmla="*/ 1285743 h 1903844"/>
                <a:gd name="connsiteX9" fmla="*/ 2566771 w 2838073"/>
                <a:gd name="connsiteY9" fmla="*/ 1903844 h 1903844"/>
                <a:gd name="connsiteX10" fmla="*/ 2005290 w 2838073"/>
                <a:gd name="connsiteY10" fmla="*/ 884686 h 1903844"/>
                <a:gd name="connsiteX11" fmla="*/ 1745782 w 2838073"/>
                <a:gd name="connsiteY11" fmla="*/ 677079 h 1903844"/>
                <a:gd name="connsiteX12" fmla="*/ 0 w 2838073"/>
                <a:gd name="connsiteY12" fmla="*/ 174579 h 190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38073" h="1903844">
                  <a:moveTo>
                    <a:pt x="2098335" y="397944"/>
                  </a:moveTo>
                  <a:cubicBezTo>
                    <a:pt x="2034639" y="397944"/>
                    <a:pt x="1982738" y="449846"/>
                    <a:pt x="1982738" y="513542"/>
                  </a:cubicBezTo>
                  <a:cubicBezTo>
                    <a:pt x="1982738" y="577241"/>
                    <a:pt x="2034639" y="629143"/>
                    <a:pt x="2098335" y="629143"/>
                  </a:cubicBezTo>
                  <a:cubicBezTo>
                    <a:pt x="2162034" y="629143"/>
                    <a:pt x="2213936" y="577241"/>
                    <a:pt x="2213936" y="513542"/>
                  </a:cubicBezTo>
                  <a:cubicBezTo>
                    <a:pt x="2213936" y="449846"/>
                    <a:pt x="2162034" y="400302"/>
                    <a:pt x="2098335" y="397944"/>
                  </a:cubicBezTo>
                  <a:close/>
                  <a:moveTo>
                    <a:pt x="0" y="0"/>
                  </a:moveTo>
                  <a:lnTo>
                    <a:pt x="2087859" y="143908"/>
                  </a:lnTo>
                  <a:cubicBezTo>
                    <a:pt x="2229409" y="153345"/>
                    <a:pt x="2392192" y="268945"/>
                    <a:pt x="2448812" y="398698"/>
                  </a:cubicBezTo>
                  <a:lnTo>
                    <a:pt x="2838073" y="1285743"/>
                  </a:lnTo>
                  <a:lnTo>
                    <a:pt x="2566771" y="1903844"/>
                  </a:lnTo>
                  <a:lnTo>
                    <a:pt x="2005290" y="884686"/>
                  </a:lnTo>
                  <a:cubicBezTo>
                    <a:pt x="1958106" y="797398"/>
                    <a:pt x="1840148" y="705389"/>
                    <a:pt x="1745782" y="677079"/>
                  </a:cubicBezTo>
                  <a:lnTo>
                    <a:pt x="0" y="174579"/>
                  </a:ln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FD4D555-B877-42BB-AEB7-D7FEFC7720A8}"/>
                </a:ext>
              </a:extLst>
            </p:cNvPr>
            <p:cNvSpPr/>
            <p:nvPr/>
          </p:nvSpPr>
          <p:spPr>
            <a:xfrm>
              <a:off x="6324465" y="2859263"/>
              <a:ext cx="3066913" cy="1439090"/>
            </a:xfrm>
            <a:custGeom>
              <a:avLst/>
              <a:gdLst>
                <a:gd name="connsiteX0" fmla="*/ 134779 w 1238250"/>
                <a:gd name="connsiteY0" fmla="*/ 7144 h 581025"/>
                <a:gd name="connsiteX1" fmla="*/ 89059 w 1238250"/>
                <a:gd name="connsiteY1" fmla="*/ 41434 h 581025"/>
                <a:gd name="connsiteX2" fmla="*/ 7144 w 1238250"/>
                <a:gd name="connsiteY2" fmla="*/ 305276 h 581025"/>
                <a:gd name="connsiteX3" fmla="*/ 7144 w 1238250"/>
                <a:gd name="connsiteY3" fmla="*/ 568166 h 581025"/>
                <a:gd name="connsiteX4" fmla="*/ 7144 w 1238250"/>
                <a:gd name="connsiteY4" fmla="*/ 571976 h 581025"/>
                <a:gd name="connsiteX5" fmla="*/ 42386 w 1238250"/>
                <a:gd name="connsiteY5" fmla="*/ 575786 h 581025"/>
                <a:gd name="connsiteX6" fmla="*/ 1202531 w 1238250"/>
                <a:gd name="connsiteY6" fmla="*/ 575786 h 581025"/>
                <a:gd name="connsiteX7" fmla="*/ 1237774 w 1238250"/>
                <a:gd name="connsiteY7" fmla="*/ 540544 h 581025"/>
                <a:gd name="connsiteX8" fmla="*/ 1237774 w 1238250"/>
                <a:gd name="connsiteY8" fmla="*/ 340519 h 581025"/>
                <a:gd name="connsiteX9" fmla="*/ 1202531 w 1238250"/>
                <a:gd name="connsiteY9" fmla="*/ 305276 h 581025"/>
                <a:gd name="connsiteX10" fmla="*/ 585311 w 1238250"/>
                <a:gd name="connsiteY10" fmla="*/ 305276 h 581025"/>
                <a:gd name="connsiteX11" fmla="*/ 464344 w 1238250"/>
                <a:gd name="connsiteY11" fmla="*/ 39529 h 581025"/>
                <a:gd name="connsiteX12" fmla="*/ 413861 w 1238250"/>
                <a:gd name="connsiteY12" fmla="*/ 7144 h 581025"/>
                <a:gd name="connsiteX13" fmla="*/ 134779 w 1238250"/>
                <a:gd name="connsiteY13" fmla="*/ 7144 h 58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38250" h="581025">
                  <a:moveTo>
                    <a:pt x="134779" y="7144"/>
                  </a:moveTo>
                  <a:cubicBezTo>
                    <a:pt x="114776" y="7144"/>
                    <a:pt x="94774" y="22384"/>
                    <a:pt x="89059" y="41434"/>
                  </a:cubicBezTo>
                  <a:lnTo>
                    <a:pt x="7144" y="305276"/>
                  </a:lnTo>
                  <a:lnTo>
                    <a:pt x="7144" y="568166"/>
                  </a:lnTo>
                  <a:cubicBezTo>
                    <a:pt x="7144" y="568166"/>
                    <a:pt x="7144" y="570071"/>
                    <a:pt x="7144" y="571976"/>
                  </a:cubicBezTo>
                  <a:cubicBezTo>
                    <a:pt x="7144" y="573881"/>
                    <a:pt x="23336" y="575786"/>
                    <a:pt x="42386" y="575786"/>
                  </a:cubicBezTo>
                  <a:lnTo>
                    <a:pt x="1202531" y="575786"/>
                  </a:lnTo>
                  <a:cubicBezTo>
                    <a:pt x="1222534" y="575786"/>
                    <a:pt x="1237774" y="559594"/>
                    <a:pt x="1237774" y="540544"/>
                  </a:cubicBezTo>
                  <a:lnTo>
                    <a:pt x="1237774" y="340519"/>
                  </a:lnTo>
                  <a:cubicBezTo>
                    <a:pt x="1237774" y="320516"/>
                    <a:pt x="1221581" y="305276"/>
                    <a:pt x="1202531" y="305276"/>
                  </a:cubicBezTo>
                  <a:lnTo>
                    <a:pt x="585311" y="305276"/>
                  </a:lnTo>
                  <a:lnTo>
                    <a:pt x="464344" y="39529"/>
                  </a:lnTo>
                  <a:cubicBezTo>
                    <a:pt x="455771" y="21431"/>
                    <a:pt x="433864" y="7144"/>
                    <a:pt x="413861" y="7144"/>
                  </a:cubicBezTo>
                  <a:lnTo>
                    <a:pt x="134779" y="7144"/>
                  </a:ln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E72E8DD5-180D-4906-8B80-33A4FFC2B267}"/>
                </a:ext>
              </a:extLst>
            </p:cNvPr>
            <p:cNvSpPr/>
            <p:nvPr/>
          </p:nvSpPr>
          <p:spPr>
            <a:xfrm>
              <a:off x="3172436" y="1508641"/>
              <a:ext cx="803481" cy="3258005"/>
            </a:xfrm>
            <a:custGeom>
              <a:avLst/>
              <a:gdLst>
                <a:gd name="connsiteX0" fmla="*/ 470301 w 803481"/>
                <a:gd name="connsiteY0" fmla="*/ 472174 h 3258005"/>
                <a:gd name="connsiteX1" fmla="*/ 392449 w 803481"/>
                <a:gd name="connsiteY1" fmla="*/ 550026 h 3258005"/>
                <a:gd name="connsiteX2" fmla="*/ 470301 w 803481"/>
                <a:gd name="connsiteY2" fmla="*/ 627879 h 3258005"/>
                <a:gd name="connsiteX3" fmla="*/ 548154 w 803481"/>
                <a:gd name="connsiteY3" fmla="*/ 550026 h 3258005"/>
                <a:gd name="connsiteX4" fmla="*/ 470301 w 803481"/>
                <a:gd name="connsiteY4" fmla="*/ 472174 h 3258005"/>
                <a:gd name="connsiteX5" fmla="*/ 628902 w 803481"/>
                <a:gd name="connsiteY5" fmla="*/ 0 h 3258005"/>
                <a:gd name="connsiteX6" fmla="*/ 716192 w 803481"/>
                <a:gd name="connsiteY6" fmla="*/ 894123 h 3258005"/>
                <a:gd name="connsiteX7" fmla="*/ 230204 w 803481"/>
                <a:gd name="connsiteY7" fmla="*/ 2507791 h 3258005"/>
                <a:gd name="connsiteX8" fmla="*/ 211186 w 803481"/>
                <a:gd name="connsiteY8" fmla="*/ 2523639 h 3258005"/>
                <a:gd name="connsiteX9" fmla="*/ 619466 w 803481"/>
                <a:gd name="connsiteY9" fmla="*/ 2446452 h 3258005"/>
                <a:gd name="connsiteX10" fmla="*/ 803481 w 803481"/>
                <a:gd name="connsiteY10" fmla="*/ 3258005 h 3258005"/>
                <a:gd name="connsiteX11" fmla="*/ 225484 w 803481"/>
                <a:gd name="connsiteY11" fmla="*/ 3203743 h 3258005"/>
                <a:gd name="connsiteX12" fmla="*/ 36751 w 803481"/>
                <a:gd name="connsiteY12" fmla="*/ 3019728 h 3258005"/>
                <a:gd name="connsiteX13" fmla="*/ 1365 w 803481"/>
                <a:gd name="connsiteY13" fmla="*/ 2734270 h 3258005"/>
                <a:gd name="connsiteX14" fmla="*/ 145273 w 803481"/>
                <a:gd name="connsiteY14" fmla="*/ 2536101 h 3258005"/>
                <a:gd name="connsiteX15" fmla="*/ 173584 w 803481"/>
                <a:gd name="connsiteY15" fmla="*/ 2530748 h 3258005"/>
                <a:gd name="connsiteX16" fmla="*/ 173584 w 803481"/>
                <a:gd name="connsiteY16" fmla="*/ 587431 h 3258005"/>
                <a:gd name="connsiteX17" fmla="*/ 308055 w 803481"/>
                <a:gd name="connsiteY17" fmla="*/ 502501 h 3258005"/>
                <a:gd name="connsiteX18" fmla="*/ 284464 w 803481"/>
                <a:gd name="connsiteY18" fmla="*/ 240635 h 325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03481" h="3258005">
                  <a:moveTo>
                    <a:pt x="470301" y="472174"/>
                  </a:moveTo>
                  <a:cubicBezTo>
                    <a:pt x="427836" y="472174"/>
                    <a:pt x="392449" y="505203"/>
                    <a:pt x="392449" y="550026"/>
                  </a:cubicBezTo>
                  <a:cubicBezTo>
                    <a:pt x="392449" y="592491"/>
                    <a:pt x="427836" y="627879"/>
                    <a:pt x="470301" y="627879"/>
                  </a:cubicBezTo>
                  <a:cubicBezTo>
                    <a:pt x="512766" y="627879"/>
                    <a:pt x="548154" y="592491"/>
                    <a:pt x="548154" y="550026"/>
                  </a:cubicBezTo>
                  <a:cubicBezTo>
                    <a:pt x="548154" y="507561"/>
                    <a:pt x="512766" y="472174"/>
                    <a:pt x="470301" y="472174"/>
                  </a:cubicBezTo>
                  <a:close/>
                  <a:moveTo>
                    <a:pt x="628902" y="0"/>
                  </a:moveTo>
                  <a:lnTo>
                    <a:pt x="716192" y="894123"/>
                  </a:lnTo>
                  <a:lnTo>
                    <a:pt x="230204" y="2507791"/>
                  </a:lnTo>
                  <a:lnTo>
                    <a:pt x="211186" y="2523639"/>
                  </a:lnTo>
                  <a:lnTo>
                    <a:pt x="619466" y="2446452"/>
                  </a:lnTo>
                  <a:lnTo>
                    <a:pt x="803481" y="3258005"/>
                  </a:lnTo>
                  <a:lnTo>
                    <a:pt x="225484" y="3203743"/>
                  </a:lnTo>
                  <a:cubicBezTo>
                    <a:pt x="133478" y="3194306"/>
                    <a:pt x="48548" y="3111736"/>
                    <a:pt x="36751" y="3019728"/>
                  </a:cubicBezTo>
                  <a:lnTo>
                    <a:pt x="1365" y="2734270"/>
                  </a:lnTo>
                  <a:cubicBezTo>
                    <a:pt x="-10432" y="2642262"/>
                    <a:pt x="55624" y="2554974"/>
                    <a:pt x="145273" y="2536101"/>
                  </a:cubicBezTo>
                  <a:lnTo>
                    <a:pt x="173584" y="2530748"/>
                  </a:lnTo>
                  <a:lnTo>
                    <a:pt x="173584" y="587431"/>
                  </a:lnTo>
                  <a:lnTo>
                    <a:pt x="308055" y="502501"/>
                  </a:lnTo>
                  <a:lnTo>
                    <a:pt x="284464" y="240635"/>
                  </a:ln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0AF81564-5F24-40ED-B673-1E43397C6603}"/>
                </a:ext>
              </a:extLst>
            </p:cNvPr>
            <p:cNvSpPr/>
            <p:nvPr/>
          </p:nvSpPr>
          <p:spPr>
            <a:xfrm>
              <a:off x="3288219" y="3904259"/>
              <a:ext cx="188733" cy="188733"/>
            </a:xfrm>
            <a:custGeom>
              <a:avLst/>
              <a:gdLst>
                <a:gd name="connsiteX0" fmla="*/ 70009 w 76200"/>
                <a:gd name="connsiteY0" fmla="*/ 38621 h 76200"/>
                <a:gd name="connsiteX1" fmla="*/ 38576 w 76200"/>
                <a:gd name="connsiteY1" fmla="*/ 70054 h 76200"/>
                <a:gd name="connsiteX2" fmla="*/ 7144 w 76200"/>
                <a:gd name="connsiteY2" fmla="*/ 38621 h 76200"/>
                <a:gd name="connsiteX3" fmla="*/ 38576 w 76200"/>
                <a:gd name="connsiteY3" fmla="*/ 7189 h 76200"/>
                <a:gd name="connsiteX4" fmla="*/ 70009 w 76200"/>
                <a:gd name="connsiteY4" fmla="*/ 38621 h 76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00" h="76200">
                  <a:moveTo>
                    <a:pt x="70009" y="38621"/>
                  </a:moveTo>
                  <a:cubicBezTo>
                    <a:pt x="70009" y="55766"/>
                    <a:pt x="55721" y="70054"/>
                    <a:pt x="38576" y="70054"/>
                  </a:cubicBezTo>
                  <a:cubicBezTo>
                    <a:pt x="21431" y="70054"/>
                    <a:pt x="7144" y="55766"/>
                    <a:pt x="7144" y="38621"/>
                  </a:cubicBezTo>
                  <a:cubicBezTo>
                    <a:pt x="7144" y="21476"/>
                    <a:pt x="21431" y="7189"/>
                    <a:pt x="38576" y="7189"/>
                  </a:cubicBezTo>
                  <a:cubicBezTo>
                    <a:pt x="55721" y="6236"/>
                    <a:pt x="70009" y="20524"/>
                    <a:pt x="70009" y="38621"/>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5F75CB86-44B8-44ED-B8A5-9F7F443E4BFA}"/>
                </a:ext>
              </a:extLst>
            </p:cNvPr>
            <p:cNvSpPr/>
            <p:nvPr/>
          </p:nvSpPr>
          <p:spPr>
            <a:xfrm>
              <a:off x="5842015" y="4386820"/>
              <a:ext cx="3713324" cy="997926"/>
            </a:xfrm>
            <a:custGeom>
              <a:avLst/>
              <a:gdLst>
                <a:gd name="connsiteX0" fmla="*/ 1856661 w 3713324"/>
                <a:gd name="connsiteY0" fmla="*/ 0 h 997926"/>
                <a:gd name="connsiteX1" fmla="*/ 3253286 w 3713324"/>
                <a:gd name="connsiteY1" fmla="*/ 73133 h 997926"/>
                <a:gd name="connsiteX2" fmla="*/ 3713324 w 3713324"/>
                <a:gd name="connsiteY2" fmla="*/ 535530 h 997926"/>
                <a:gd name="connsiteX3" fmla="*/ 3250928 w 3713324"/>
                <a:gd name="connsiteY3" fmla="*/ 997926 h 997926"/>
                <a:gd name="connsiteX4" fmla="*/ 462397 w 3713324"/>
                <a:gd name="connsiteY4" fmla="*/ 997926 h 997926"/>
                <a:gd name="connsiteX5" fmla="*/ 0 w 3713324"/>
                <a:gd name="connsiteY5" fmla="*/ 535530 h 997926"/>
                <a:gd name="connsiteX6" fmla="*/ 462397 w 3713324"/>
                <a:gd name="connsiteY6" fmla="*/ 73133 h 997926"/>
                <a:gd name="connsiteX7" fmla="*/ 1856661 w 3713324"/>
                <a:gd name="connsiteY7" fmla="*/ 0 h 997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13324" h="997926">
                  <a:moveTo>
                    <a:pt x="1856661" y="0"/>
                  </a:moveTo>
                  <a:cubicBezTo>
                    <a:pt x="2203460" y="0"/>
                    <a:pt x="3243850" y="73133"/>
                    <a:pt x="3253286" y="73133"/>
                  </a:cubicBezTo>
                  <a:cubicBezTo>
                    <a:pt x="3505718" y="73133"/>
                    <a:pt x="3713324" y="280740"/>
                    <a:pt x="3713324" y="535530"/>
                  </a:cubicBezTo>
                  <a:cubicBezTo>
                    <a:pt x="3713324" y="790320"/>
                    <a:pt x="3505718" y="997926"/>
                    <a:pt x="3250928" y="997926"/>
                  </a:cubicBezTo>
                  <a:lnTo>
                    <a:pt x="462397" y="997926"/>
                  </a:lnTo>
                  <a:cubicBezTo>
                    <a:pt x="207607" y="997926"/>
                    <a:pt x="0" y="790320"/>
                    <a:pt x="0" y="535530"/>
                  </a:cubicBezTo>
                  <a:cubicBezTo>
                    <a:pt x="0" y="280740"/>
                    <a:pt x="207607" y="73133"/>
                    <a:pt x="462397" y="73133"/>
                  </a:cubicBezTo>
                  <a:cubicBezTo>
                    <a:pt x="469473" y="73133"/>
                    <a:pt x="1509865" y="0"/>
                    <a:pt x="1856661" y="0"/>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B587832A-0817-4987-8D12-C748E41C107C}"/>
                </a:ext>
              </a:extLst>
            </p:cNvPr>
            <p:cNvSpPr/>
            <p:nvPr/>
          </p:nvSpPr>
          <p:spPr>
            <a:xfrm>
              <a:off x="6060238" y="4680537"/>
              <a:ext cx="471833" cy="471833"/>
            </a:xfrm>
            <a:custGeom>
              <a:avLst/>
              <a:gdLst>
                <a:gd name="connsiteX0" fmla="*/ 98584 w 190500"/>
                <a:gd name="connsiteY0" fmla="*/ 190024 h 190500"/>
                <a:gd name="connsiteX1" fmla="*/ 7144 w 190500"/>
                <a:gd name="connsiteY1" fmla="*/ 98584 h 190500"/>
                <a:gd name="connsiteX2" fmla="*/ 98584 w 190500"/>
                <a:gd name="connsiteY2" fmla="*/ 7144 h 190500"/>
                <a:gd name="connsiteX3" fmla="*/ 190024 w 190500"/>
                <a:gd name="connsiteY3" fmla="*/ 98584 h 190500"/>
                <a:gd name="connsiteX4" fmla="*/ 98584 w 190500"/>
                <a:gd name="connsiteY4" fmla="*/ 190024 h 190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0" h="190500">
                  <a:moveTo>
                    <a:pt x="98584" y="190024"/>
                  </a:moveTo>
                  <a:cubicBezTo>
                    <a:pt x="48101" y="190024"/>
                    <a:pt x="7144" y="149066"/>
                    <a:pt x="7144" y="98584"/>
                  </a:cubicBezTo>
                  <a:cubicBezTo>
                    <a:pt x="7144" y="48101"/>
                    <a:pt x="48101" y="7144"/>
                    <a:pt x="98584" y="7144"/>
                  </a:cubicBezTo>
                  <a:cubicBezTo>
                    <a:pt x="149066" y="7144"/>
                    <a:pt x="190024" y="48101"/>
                    <a:pt x="190024" y="98584"/>
                  </a:cubicBezTo>
                  <a:cubicBezTo>
                    <a:pt x="190024" y="148114"/>
                    <a:pt x="149066" y="190024"/>
                    <a:pt x="98584" y="190024"/>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4F1A958B-A609-465E-A35C-12DDFA186D30}"/>
                </a:ext>
              </a:extLst>
            </p:cNvPr>
            <p:cNvSpPr/>
            <p:nvPr/>
          </p:nvSpPr>
          <p:spPr>
            <a:xfrm>
              <a:off x="8812770" y="4643063"/>
              <a:ext cx="542608" cy="542608"/>
            </a:xfrm>
            <a:custGeom>
              <a:avLst/>
              <a:gdLst>
                <a:gd name="connsiteX0" fmla="*/ 127593 w 219075"/>
                <a:gd name="connsiteY0" fmla="*/ 22757 h 219075"/>
                <a:gd name="connsiteX1" fmla="*/ 203296 w 219075"/>
                <a:gd name="connsiteY1" fmla="*/ 127593 h 219075"/>
                <a:gd name="connsiteX2" fmla="*/ 98460 w 219075"/>
                <a:gd name="connsiteY2" fmla="*/ 203296 h 219075"/>
                <a:gd name="connsiteX3" fmla="*/ 22757 w 219075"/>
                <a:gd name="connsiteY3" fmla="*/ 98460 h 219075"/>
                <a:gd name="connsiteX4" fmla="*/ 127593 w 219075"/>
                <a:gd name="connsiteY4" fmla="*/ 22757 h 2190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075" h="219075">
                  <a:moveTo>
                    <a:pt x="127593" y="22757"/>
                  </a:moveTo>
                  <a:cubicBezTo>
                    <a:pt x="177447" y="30802"/>
                    <a:pt x="211341" y="77738"/>
                    <a:pt x="203296" y="127593"/>
                  </a:cubicBezTo>
                  <a:cubicBezTo>
                    <a:pt x="195251" y="177447"/>
                    <a:pt x="148314" y="211341"/>
                    <a:pt x="98460" y="203296"/>
                  </a:cubicBezTo>
                  <a:cubicBezTo>
                    <a:pt x="48605" y="195251"/>
                    <a:pt x="14712" y="148315"/>
                    <a:pt x="22757" y="98460"/>
                  </a:cubicBezTo>
                  <a:cubicBezTo>
                    <a:pt x="30801" y="48605"/>
                    <a:pt x="77738" y="14712"/>
                    <a:pt x="127593" y="22757"/>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59196724-CEA2-4252-A0E6-7419856D8A76}"/>
                </a:ext>
              </a:extLst>
            </p:cNvPr>
            <p:cNvSpPr/>
            <p:nvPr/>
          </p:nvSpPr>
          <p:spPr>
            <a:xfrm>
              <a:off x="6465106" y="3021096"/>
              <a:ext cx="1171361" cy="607456"/>
            </a:xfrm>
            <a:custGeom>
              <a:avLst/>
              <a:gdLst>
                <a:gd name="connsiteX0" fmla="*/ 180233 w 1171361"/>
                <a:gd name="connsiteY0" fmla="*/ 0 h 607456"/>
                <a:gd name="connsiteX1" fmla="*/ 903051 w 1171361"/>
                <a:gd name="connsiteY1" fmla="*/ 0 h 607456"/>
                <a:gd name="connsiteX2" fmla="*/ 1171361 w 1171361"/>
                <a:gd name="connsiteY2" fmla="*/ 607456 h 607456"/>
                <a:gd name="connsiteX3" fmla="*/ 0 w 1171361"/>
                <a:gd name="connsiteY3" fmla="*/ 607456 h 607456"/>
              </a:gdLst>
              <a:ahLst/>
              <a:cxnLst>
                <a:cxn ang="0">
                  <a:pos x="connsiteX0" y="connsiteY0"/>
                </a:cxn>
                <a:cxn ang="0">
                  <a:pos x="connsiteX1" y="connsiteY1"/>
                </a:cxn>
                <a:cxn ang="0">
                  <a:pos x="connsiteX2" y="connsiteY2"/>
                </a:cxn>
                <a:cxn ang="0">
                  <a:pos x="connsiteX3" y="connsiteY3"/>
                </a:cxn>
              </a:cxnLst>
              <a:rect l="l" t="t" r="r" b="b"/>
              <a:pathLst>
                <a:path w="1171361" h="607456">
                  <a:moveTo>
                    <a:pt x="180233" y="0"/>
                  </a:moveTo>
                  <a:lnTo>
                    <a:pt x="903051" y="0"/>
                  </a:lnTo>
                  <a:lnTo>
                    <a:pt x="1171361" y="607456"/>
                  </a:lnTo>
                  <a:lnTo>
                    <a:pt x="0" y="607456"/>
                  </a:lnTo>
                  <a:close/>
                </a:path>
              </a:pathLst>
            </a:custGeom>
            <a:grpFill/>
            <a:ln w="9525" cap="flat">
              <a:noFill/>
              <a:prstDash val="solid"/>
              <a:miter/>
            </a:ln>
          </p:spPr>
          <p:txBody>
            <a:bodyPr rtlCol="0" anchor="ctr"/>
            <a:lstStyle/>
            <a:p>
              <a:endParaRPr lang="en-US"/>
            </a:p>
          </p:txBody>
        </p:sp>
        <p:sp>
          <p:nvSpPr>
            <p:cNvPr id="293" name="Rectangle: Rounded Corners 292">
              <a:extLst>
                <a:ext uri="{FF2B5EF4-FFF2-40B4-BE49-F238E27FC236}">
                  <a16:creationId xmlns:a16="http://schemas.microsoft.com/office/drawing/2014/main" id="{D06E8AC4-D51F-4212-8077-860A98C81410}"/>
                </a:ext>
              </a:extLst>
            </p:cNvPr>
            <p:cNvSpPr/>
            <p:nvPr/>
          </p:nvSpPr>
          <p:spPr>
            <a:xfrm>
              <a:off x="8103056" y="3422743"/>
              <a:ext cx="1103442" cy="411617"/>
            </a:xfrm>
            <a:prstGeom prst="round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4" name="Rectangle 293">
              <a:extLst>
                <a:ext uri="{FF2B5EF4-FFF2-40B4-BE49-F238E27FC236}">
                  <a16:creationId xmlns:a16="http://schemas.microsoft.com/office/drawing/2014/main" id="{47993159-699F-4221-B157-0DD1B2E867F9}"/>
                </a:ext>
              </a:extLst>
            </p:cNvPr>
            <p:cNvSpPr/>
            <p:nvPr/>
          </p:nvSpPr>
          <p:spPr>
            <a:xfrm>
              <a:off x="7050786" y="4254347"/>
              <a:ext cx="1544908" cy="23108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9" name="Rectangle 298">
            <a:extLst>
              <a:ext uri="{FF2B5EF4-FFF2-40B4-BE49-F238E27FC236}">
                <a16:creationId xmlns:a16="http://schemas.microsoft.com/office/drawing/2014/main" id="{9A1D4852-1B88-4C21-AADA-BC6D3A837C8D}"/>
              </a:ext>
            </a:extLst>
          </p:cNvPr>
          <p:cNvSpPr/>
          <p:nvPr/>
        </p:nvSpPr>
        <p:spPr>
          <a:xfrm>
            <a:off x="4751572" y="3204074"/>
            <a:ext cx="946666" cy="980245"/>
          </a:xfrm>
          <a:prstGeom prst="rect">
            <a:avLst/>
          </a:prstGeom>
          <a:solidFill>
            <a:srgbClr val="F27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0" name="Rectangle 299">
            <a:extLst>
              <a:ext uri="{FF2B5EF4-FFF2-40B4-BE49-F238E27FC236}">
                <a16:creationId xmlns:a16="http://schemas.microsoft.com/office/drawing/2014/main" id="{B992E1CF-93EF-40C8-9136-BB58D2F83006}"/>
              </a:ext>
            </a:extLst>
          </p:cNvPr>
          <p:cNvSpPr/>
          <p:nvPr/>
        </p:nvSpPr>
        <p:spPr>
          <a:xfrm>
            <a:off x="3968203" y="3724627"/>
            <a:ext cx="946666" cy="461665"/>
          </a:xfrm>
          <a:prstGeom prst="rect">
            <a:avLst/>
          </a:prstGeom>
          <a:solidFill>
            <a:srgbClr val="F27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2" name="Group 301">
            <a:extLst>
              <a:ext uri="{FF2B5EF4-FFF2-40B4-BE49-F238E27FC236}">
                <a16:creationId xmlns:a16="http://schemas.microsoft.com/office/drawing/2014/main" id="{F0BEC190-C20E-4BB3-ADFA-15B522B27CFD}"/>
              </a:ext>
            </a:extLst>
          </p:cNvPr>
          <p:cNvGrpSpPr/>
          <p:nvPr/>
        </p:nvGrpSpPr>
        <p:grpSpPr>
          <a:xfrm>
            <a:off x="0" y="2604720"/>
            <a:ext cx="2546558" cy="2659733"/>
            <a:chOff x="-1639876" y="-652843"/>
            <a:chExt cx="6993624" cy="7304435"/>
          </a:xfrm>
          <a:solidFill>
            <a:srgbClr val="F27900"/>
          </a:solidFill>
        </p:grpSpPr>
        <p:grpSp>
          <p:nvGrpSpPr>
            <p:cNvPr id="303" name="Group 302">
              <a:extLst>
                <a:ext uri="{FF2B5EF4-FFF2-40B4-BE49-F238E27FC236}">
                  <a16:creationId xmlns:a16="http://schemas.microsoft.com/office/drawing/2014/main" id="{3FDD4D6E-3CCF-44B0-BD7F-6CCC710274A9}"/>
                </a:ext>
              </a:extLst>
            </p:cNvPr>
            <p:cNvGrpSpPr/>
            <p:nvPr/>
          </p:nvGrpSpPr>
          <p:grpSpPr>
            <a:xfrm>
              <a:off x="-1639876" y="-652843"/>
              <a:ext cx="6501724" cy="7304435"/>
              <a:chOff x="236538" y="1588"/>
              <a:chExt cx="4127500" cy="4637087"/>
            </a:xfrm>
            <a:grpFill/>
          </p:grpSpPr>
          <p:sp>
            <p:nvSpPr>
              <p:cNvPr id="316" name="Rectangle 5">
                <a:extLst>
                  <a:ext uri="{FF2B5EF4-FFF2-40B4-BE49-F238E27FC236}">
                    <a16:creationId xmlns:a16="http://schemas.microsoft.com/office/drawing/2014/main" id="{DA1FA44C-9AAC-4B7B-8818-2B423B71B2F5}"/>
                  </a:ext>
                </a:extLst>
              </p:cNvPr>
              <p:cNvSpPr>
                <a:spLocks noChangeArrowheads="1"/>
              </p:cNvSpPr>
              <p:nvPr/>
            </p:nvSpPr>
            <p:spPr bwMode="auto">
              <a:xfrm>
                <a:off x="1106488" y="3094038"/>
                <a:ext cx="98425" cy="13366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7" name="Rectangle 6">
                <a:extLst>
                  <a:ext uri="{FF2B5EF4-FFF2-40B4-BE49-F238E27FC236}">
                    <a16:creationId xmlns:a16="http://schemas.microsoft.com/office/drawing/2014/main" id="{1ED0BBE1-0023-401E-BDAB-318F5B40589E}"/>
                  </a:ext>
                </a:extLst>
              </p:cNvPr>
              <p:cNvSpPr>
                <a:spLocks noChangeArrowheads="1"/>
              </p:cNvSpPr>
              <p:nvPr/>
            </p:nvSpPr>
            <p:spPr bwMode="auto">
              <a:xfrm>
                <a:off x="1450976" y="3094039"/>
                <a:ext cx="85725" cy="13366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8" name="Rectangle 7">
                <a:extLst>
                  <a:ext uri="{FF2B5EF4-FFF2-40B4-BE49-F238E27FC236}">
                    <a16:creationId xmlns:a16="http://schemas.microsoft.com/office/drawing/2014/main" id="{5B234982-BFD8-43CA-A26D-68B2B001D4C2}"/>
                  </a:ext>
                </a:extLst>
              </p:cNvPr>
              <p:cNvSpPr>
                <a:spLocks noChangeArrowheads="1"/>
              </p:cNvSpPr>
              <p:nvPr/>
            </p:nvSpPr>
            <p:spPr bwMode="auto">
              <a:xfrm>
                <a:off x="1147763" y="3148013"/>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9" name="Freeform 8">
                <a:extLst>
                  <a:ext uri="{FF2B5EF4-FFF2-40B4-BE49-F238E27FC236}">
                    <a16:creationId xmlns:a16="http://schemas.microsoft.com/office/drawing/2014/main" id="{8F8E29B7-ED7C-4568-8C91-6E73D9FFCF04}"/>
                  </a:ext>
                </a:extLst>
              </p:cNvPr>
              <p:cNvSpPr>
                <a:spLocks/>
              </p:cNvSpPr>
              <p:nvPr/>
            </p:nvSpPr>
            <p:spPr bwMode="auto">
              <a:xfrm>
                <a:off x="1173163" y="3176588"/>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0" name="Freeform 9">
                <a:extLst>
                  <a:ext uri="{FF2B5EF4-FFF2-40B4-BE49-F238E27FC236}">
                    <a16:creationId xmlns:a16="http://schemas.microsoft.com/office/drawing/2014/main" id="{849A67BB-380B-4221-8A85-7FD2E18BBAC1}"/>
                  </a:ext>
                </a:extLst>
              </p:cNvPr>
              <p:cNvSpPr>
                <a:spLocks/>
              </p:cNvSpPr>
              <p:nvPr/>
            </p:nvSpPr>
            <p:spPr bwMode="auto">
              <a:xfrm>
                <a:off x="1173163" y="3176588"/>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1" name="Rectangle 10">
                <a:extLst>
                  <a:ext uri="{FF2B5EF4-FFF2-40B4-BE49-F238E27FC236}">
                    <a16:creationId xmlns:a16="http://schemas.microsoft.com/office/drawing/2014/main" id="{7EA8B580-9778-42D6-A900-F9827BD0316F}"/>
                  </a:ext>
                </a:extLst>
              </p:cNvPr>
              <p:cNvSpPr>
                <a:spLocks noChangeArrowheads="1"/>
              </p:cNvSpPr>
              <p:nvPr/>
            </p:nvSpPr>
            <p:spPr bwMode="auto">
              <a:xfrm>
                <a:off x="1147763" y="344170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2" name="Freeform 11">
                <a:extLst>
                  <a:ext uri="{FF2B5EF4-FFF2-40B4-BE49-F238E27FC236}">
                    <a16:creationId xmlns:a16="http://schemas.microsoft.com/office/drawing/2014/main" id="{4036EC4A-B3CE-48DB-BEC4-AD8F5F6B8D20}"/>
                  </a:ext>
                </a:extLst>
              </p:cNvPr>
              <p:cNvSpPr>
                <a:spLocks/>
              </p:cNvSpPr>
              <p:nvPr/>
            </p:nvSpPr>
            <p:spPr bwMode="auto">
              <a:xfrm>
                <a:off x="1173163" y="3470275"/>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3" name="Freeform 12">
                <a:extLst>
                  <a:ext uri="{FF2B5EF4-FFF2-40B4-BE49-F238E27FC236}">
                    <a16:creationId xmlns:a16="http://schemas.microsoft.com/office/drawing/2014/main" id="{9A74C725-69D0-42A8-982C-8E8087865A25}"/>
                  </a:ext>
                </a:extLst>
              </p:cNvPr>
              <p:cNvSpPr>
                <a:spLocks/>
              </p:cNvSpPr>
              <p:nvPr/>
            </p:nvSpPr>
            <p:spPr bwMode="auto">
              <a:xfrm>
                <a:off x="1173163" y="3470275"/>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4" name="Rectangle 13">
                <a:extLst>
                  <a:ext uri="{FF2B5EF4-FFF2-40B4-BE49-F238E27FC236}">
                    <a16:creationId xmlns:a16="http://schemas.microsoft.com/office/drawing/2014/main" id="{AFE45A55-66C3-448F-9934-0881B5479570}"/>
                  </a:ext>
                </a:extLst>
              </p:cNvPr>
              <p:cNvSpPr>
                <a:spLocks noChangeArrowheads="1"/>
              </p:cNvSpPr>
              <p:nvPr/>
            </p:nvSpPr>
            <p:spPr bwMode="auto">
              <a:xfrm>
                <a:off x="1147763" y="373380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5" name="Freeform 14">
                <a:extLst>
                  <a:ext uri="{FF2B5EF4-FFF2-40B4-BE49-F238E27FC236}">
                    <a16:creationId xmlns:a16="http://schemas.microsoft.com/office/drawing/2014/main" id="{621E3437-FA65-414F-908C-2DAE34F1F82E}"/>
                  </a:ext>
                </a:extLst>
              </p:cNvPr>
              <p:cNvSpPr>
                <a:spLocks/>
              </p:cNvSpPr>
              <p:nvPr/>
            </p:nvSpPr>
            <p:spPr bwMode="auto">
              <a:xfrm>
                <a:off x="1173163" y="3762375"/>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6" name="Freeform 15">
                <a:extLst>
                  <a:ext uri="{FF2B5EF4-FFF2-40B4-BE49-F238E27FC236}">
                    <a16:creationId xmlns:a16="http://schemas.microsoft.com/office/drawing/2014/main" id="{373B22EC-8F30-4C21-8B5B-7A6034C7B527}"/>
                  </a:ext>
                </a:extLst>
              </p:cNvPr>
              <p:cNvSpPr>
                <a:spLocks/>
              </p:cNvSpPr>
              <p:nvPr/>
            </p:nvSpPr>
            <p:spPr bwMode="auto">
              <a:xfrm>
                <a:off x="1173163" y="3762375"/>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7" name="Rectangle 16">
                <a:extLst>
                  <a:ext uri="{FF2B5EF4-FFF2-40B4-BE49-F238E27FC236}">
                    <a16:creationId xmlns:a16="http://schemas.microsoft.com/office/drawing/2014/main" id="{6FC5671F-DF37-4061-BECA-DE5A9A9D751F}"/>
                  </a:ext>
                </a:extLst>
              </p:cNvPr>
              <p:cNvSpPr>
                <a:spLocks noChangeArrowheads="1"/>
              </p:cNvSpPr>
              <p:nvPr/>
            </p:nvSpPr>
            <p:spPr bwMode="auto">
              <a:xfrm>
                <a:off x="1147763" y="4027488"/>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8" name="Freeform 17">
                <a:extLst>
                  <a:ext uri="{FF2B5EF4-FFF2-40B4-BE49-F238E27FC236}">
                    <a16:creationId xmlns:a16="http://schemas.microsoft.com/office/drawing/2014/main" id="{E46CC15E-E83E-43FB-950C-85FCFE6C063F}"/>
                  </a:ext>
                </a:extLst>
              </p:cNvPr>
              <p:cNvSpPr>
                <a:spLocks/>
              </p:cNvSpPr>
              <p:nvPr/>
            </p:nvSpPr>
            <p:spPr bwMode="auto">
              <a:xfrm>
                <a:off x="1173163" y="4056063"/>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9" name="Freeform 18">
                <a:extLst>
                  <a:ext uri="{FF2B5EF4-FFF2-40B4-BE49-F238E27FC236}">
                    <a16:creationId xmlns:a16="http://schemas.microsoft.com/office/drawing/2014/main" id="{0B524A5E-09C2-4216-9586-2DCAA070AB1E}"/>
                  </a:ext>
                </a:extLst>
              </p:cNvPr>
              <p:cNvSpPr>
                <a:spLocks/>
              </p:cNvSpPr>
              <p:nvPr/>
            </p:nvSpPr>
            <p:spPr bwMode="auto">
              <a:xfrm>
                <a:off x="1173163" y="4056063"/>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0" name="Rectangle 19">
                <a:extLst>
                  <a:ext uri="{FF2B5EF4-FFF2-40B4-BE49-F238E27FC236}">
                    <a16:creationId xmlns:a16="http://schemas.microsoft.com/office/drawing/2014/main" id="{340A137C-3D0F-48AF-A0CE-3B89F3EB3D27}"/>
                  </a:ext>
                </a:extLst>
              </p:cNvPr>
              <p:cNvSpPr>
                <a:spLocks noChangeArrowheads="1"/>
              </p:cNvSpPr>
              <p:nvPr/>
            </p:nvSpPr>
            <p:spPr bwMode="auto">
              <a:xfrm>
                <a:off x="1106488" y="1897063"/>
                <a:ext cx="98425" cy="128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1" name="Rectangle 20">
                <a:extLst>
                  <a:ext uri="{FF2B5EF4-FFF2-40B4-BE49-F238E27FC236}">
                    <a16:creationId xmlns:a16="http://schemas.microsoft.com/office/drawing/2014/main" id="{F5DF3788-F04C-4D35-AF87-22E40CC7AD78}"/>
                  </a:ext>
                </a:extLst>
              </p:cNvPr>
              <p:cNvSpPr>
                <a:spLocks noChangeArrowheads="1"/>
              </p:cNvSpPr>
              <p:nvPr/>
            </p:nvSpPr>
            <p:spPr bwMode="auto">
              <a:xfrm>
                <a:off x="1450975" y="1897063"/>
                <a:ext cx="85725" cy="128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2" name="Rectangle 21">
                <a:extLst>
                  <a:ext uri="{FF2B5EF4-FFF2-40B4-BE49-F238E27FC236}">
                    <a16:creationId xmlns:a16="http://schemas.microsoft.com/office/drawing/2014/main" id="{44FC39DD-85F9-4729-A229-1A12AA06E7C5}"/>
                  </a:ext>
                </a:extLst>
              </p:cNvPr>
              <p:cNvSpPr>
                <a:spLocks noChangeArrowheads="1"/>
              </p:cNvSpPr>
              <p:nvPr/>
            </p:nvSpPr>
            <p:spPr bwMode="auto">
              <a:xfrm>
                <a:off x="1147763" y="1897063"/>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3" name="Freeform 22">
                <a:extLst>
                  <a:ext uri="{FF2B5EF4-FFF2-40B4-BE49-F238E27FC236}">
                    <a16:creationId xmlns:a16="http://schemas.microsoft.com/office/drawing/2014/main" id="{1F49AA49-A230-4095-BA9F-1EB515D6AE2E}"/>
                  </a:ext>
                </a:extLst>
              </p:cNvPr>
              <p:cNvSpPr>
                <a:spLocks/>
              </p:cNvSpPr>
              <p:nvPr/>
            </p:nvSpPr>
            <p:spPr bwMode="auto">
              <a:xfrm>
                <a:off x="1173163" y="1925638"/>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4" name="Freeform 23">
                <a:extLst>
                  <a:ext uri="{FF2B5EF4-FFF2-40B4-BE49-F238E27FC236}">
                    <a16:creationId xmlns:a16="http://schemas.microsoft.com/office/drawing/2014/main" id="{BC0E5F8E-47DF-44AC-A6B5-52982B2BF016}"/>
                  </a:ext>
                </a:extLst>
              </p:cNvPr>
              <p:cNvSpPr>
                <a:spLocks/>
              </p:cNvSpPr>
              <p:nvPr/>
            </p:nvSpPr>
            <p:spPr bwMode="auto">
              <a:xfrm>
                <a:off x="1173163" y="1925638"/>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5" name="Rectangle 24">
                <a:extLst>
                  <a:ext uri="{FF2B5EF4-FFF2-40B4-BE49-F238E27FC236}">
                    <a16:creationId xmlns:a16="http://schemas.microsoft.com/office/drawing/2014/main" id="{4F025E10-7973-42B3-B70B-FB7DC1AE117D}"/>
                  </a:ext>
                </a:extLst>
              </p:cNvPr>
              <p:cNvSpPr>
                <a:spLocks noChangeArrowheads="1"/>
              </p:cNvSpPr>
              <p:nvPr/>
            </p:nvSpPr>
            <p:spPr bwMode="auto">
              <a:xfrm>
                <a:off x="1147763" y="2189163"/>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6" name="Freeform 25">
                <a:extLst>
                  <a:ext uri="{FF2B5EF4-FFF2-40B4-BE49-F238E27FC236}">
                    <a16:creationId xmlns:a16="http://schemas.microsoft.com/office/drawing/2014/main" id="{C203A11E-4F92-415A-87B6-242C0A81A796}"/>
                  </a:ext>
                </a:extLst>
              </p:cNvPr>
              <p:cNvSpPr>
                <a:spLocks/>
              </p:cNvSpPr>
              <p:nvPr/>
            </p:nvSpPr>
            <p:spPr bwMode="auto">
              <a:xfrm>
                <a:off x="1173163" y="2217738"/>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7" name="Freeform 26">
                <a:extLst>
                  <a:ext uri="{FF2B5EF4-FFF2-40B4-BE49-F238E27FC236}">
                    <a16:creationId xmlns:a16="http://schemas.microsoft.com/office/drawing/2014/main" id="{B1F95772-84D5-4257-853D-C1125BBA0662}"/>
                  </a:ext>
                </a:extLst>
              </p:cNvPr>
              <p:cNvSpPr>
                <a:spLocks/>
              </p:cNvSpPr>
              <p:nvPr/>
            </p:nvSpPr>
            <p:spPr bwMode="auto">
              <a:xfrm>
                <a:off x="1173163" y="2217738"/>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8" name="Rectangle 27">
                <a:extLst>
                  <a:ext uri="{FF2B5EF4-FFF2-40B4-BE49-F238E27FC236}">
                    <a16:creationId xmlns:a16="http://schemas.microsoft.com/office/drawing/2014/main" id="{9131CFFA-23FB-4D77-89C8-B59A266A5872}"/>
                  </a:ext>
                </a:extLst>
              </p:cNvPr>
              <p:cNvSpPr>
                <a:spLocks noChangeArrowheads="1"/>
              </p:cNvSpPr>
              <p:nvPr/>
            </p:nvSpPr>
            <p:spPr bwMode="auto">
              <a:xfrm>
                <a:off x="1147763" y="248285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9" name="Freeform 28">
                <a:extLst>
                  <a:ext uri="{FF2B5EF4-FFF2-40B4-BE49-F238E27FC236}">
                    <a16:creationId xmlns:a16="http://schemas.microsoft.com/office/drawing/2014/main" id="{53E81E7D-86BB-4A8F-A6D2-EF2DCC41C7CD}"/>
                  </a:ext>
                </a:extLst>
              </p:cNvPr>
              <p:cNvSpPr>
                <a:spLocks/>
              </p:cNvSpPr>
              <p:nvPr/>
            </p:nvSpPr>
            <p:spPr bwMode="auto">
              <a:xfrm>
                <a:off x="1173163" y="2511425"/>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0" name="Freeform 29">
                <a:extLst>
                  <a:ext uri="{FF2B5EF4-FFF2-40B4-BE49-F238E27FC236}">
                    <a16:creationId xmlns:a16="http://schemas.microsoft.com/office/drawing/2014/main" id="{C89CA28D-3BA4-4681-8A26-44CAE55F3B88}"/>
                  </a:ext>
                </a:extLst>
              </p:cNvPr>
              <p:cNvSpPr>
                <a:spLocks/>
              </p:cNvSpPr>
              <p:nvPr/>
            </p:nvSpPr>
            <p:spPr bwMode="auto">
              <a:xfrm>
                <a:off x="1173163" y="2511425"/>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1" name="Rectangle 30">
                <a:extLst>
                  <a:ext uri="{FF2B5EF4-FFF2-40B4-BE49-F238E27FC236}">
                    <a16:creationId xmlns:a16="http://schemas.microsoft.com/office/drawing/2014/main" id="{DB2EFB29-FD47-444B-811B-FAF3284089DC}"/>
                  </a:ext>
                </a:extLst>
              </p:cNvPr>
              <p:cNvSpPr>
                <a:spLocks noChangeArrowheads="1"/>
              </p:cNvSpPr>
              <p:nvPr/>
            </p:nvSpPr>
            <p:spPr bwMode="auto">
              <a:xfrm>
                <a:off x="1147763" y="277495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2" name="Freeform 31">
                <a:extLst>
                  <a:ext uri="{FF2B5EF4-FFF2-40B4-BE49-F238E27FC236}">
                    <a16:creationId xmlns:a16="http://schemas.microsoft.com/office/drawing/2014/main" id="{C17A7B16-00C7-48A5-8F36-8E68D52F3835}"/>
                  </a:ext>
                </a:extLst>
              </p:cNvPr>
              <p:cNvSpPr>
                <a:spLocks/>
              </p:cNvSpPr>
              <p:nvPr/>
            </p:nvSpPr>
            <p:spPr bwMode="auto">
              <a:xfrm>
                <a:off x="1173163" y="2803525"/>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3" name="Freeform 32">
                <a:extLst>
                  <a:ext uri="{FF2B5EF4-FFF2-40B4-BE49-F238E27FC236}">
                    <a16:creationId xmlns:a16="http://schemas.microsoft.com/office/drawing/2014/main" id="{E1EA9A96-6295-4ABB-B4C1-B879035FF1AE}"/>
                  </a:ext>
                </a:extLst>
              </p:cNvPr>
              <p:cNvSpPr>
                <a:spLocks/>
              </p:cNvSpPr>
              <p:nvPr/>
            </p:nvSpPr>
            <p:spPr bwMode="auto">
              <a:xfrm>
                <a:off x="1173163" y="2803525"/>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4" name="Rectangle 33">
                <a:extLst>
                  <a:ext uri="{FF2B5EF4-FFF2-40B4-BE49-F238E27FC236}">
                    <a16:creationId xmlns:a16="http://schemas.microsoft.com/office/drawing/2014/main" id="{9DEC9083-1F4D-4A2B-A5A4-D22D00DAEC1B}"/>
                  </a:ext>
                </a:extLst>
              </p:cNvPr>
              <p:cNvSpPr>
                <a:spLocks noChangeArrowheads="1"/>
              </p:cNvSpPr>
              <p:nvPr/>
            </p:nvSpPr>
            <p:spPr bwMode="auto">
              <a:xfrm>
                <a:off x="1179513" y="919163"/>
                <a:ext cx="44450" cy="9810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5" name="Rectangle 34">
                <a:extLst>
                  <a:ext uri="{FF2B5EF4-FFF2-40B4-BE49-F238E27FC236}">
                    <a16:creationId xmlns:a16="http://schemas.microsoft.com/office/drawing/2014/main" id="{1349C56B-2ACC-4FF7-8A85-27FA7ED3564D}"/>
                  </a:ext>
                </a:extLst>
              </p:cNvPr>
              <p:cNvSpPr>
                <a:spLocks noChangeArrowheads="1"/>
              </p:cNvSpPr>
              <p:nvPr/>
            </p:nvSpPr>
            <p:spPr bwMode="auto">
              <a:xfrm>
                <a:off x="1412875" y="919163"/>
                <a:ext cx="53975" cy="9810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6" name="Rectangle 35">
                <a:extLst>
                  <a:ext uri="{FF2B5EF4-FFF2-40B4-BE49-F238E27FC236}">
                    <a16:creationId xmlns:a16="http://schemas.microsoft.com/office/drawing/2014/main" id="{A1AEF757-2215-4439-B2E2-20ABA2CC70DD}"/>
                  </a:ext>
                </a:extLst>
              </p:cNvPr>
              <p:cNvSpPr>
                <a:spLocks noChangeArrowheads="1"/>
              </p:cNvSpPr>
              <p:nvPr/>
            </p:nvSpPr>
            <p:spPr bwMode="auto">
              <a:xfrm>
                <a:off x="1179513" y="915988"/>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7" name="Freeform 36">
                <a:extLst>
                  <a:ext uri="{FF2B5EF4-FFF2-40B4-BE49-F238E27FC236}">
                    <a16:creationId xmlns:a16="http://schemas.microsoft.com/office/drawing/2014/main" id="{C3C7DC2B-EBEA-46F2-BFB5-3EB1E05A8320}"/>
                  </a:ext>
                </a:extLst>
              </p:cNvPr>
              <p:cNvSpPr>
                <a:spLocks/>
              </p:cNvSpPr>
              <p:nvPr/>
            </p:nvSpPr>
            <p:spPr bwMode="auto">
              <a:xfrm>
                <a:off x="1198563" y="938213"/>
                <a:ext cx="236538" cy="234950"/>
              </a:xfrm>
              <a:custGeom>
                <a:avLst/>
                <a:gdLst>
                  <a:gd name="T0" fmla="*/ 135 w 149"/>
                  <a:gd name="T1" fmla="*/ 148 h 148"/>
                  <a:gd name="T2" fmla="*/ 0 w 149"/>
                  <a:gd name="T3" fmla="*/ 14 h 148"/>
                  <a:gd name="T4" fmla="*/ 14 w 149"/>
                  <a:gd name="T5" fmla="*/ 0 h 148"/>
                  <a:gd name="T6" fmla="*/ 149 w 149"/>
                  <a:gd name="T7" fmla="*/ 134 h 148"/>
                  <a:gd name="T8" fmla="*/ 135 w 149"/>
                  <a:gd name="T9" fmla="*/ 148 h 148"/>
                </a:gdLst>
                <a:ahLst/>
                <a:cxnLst>
                  <a:cxn ang="0">
                    <a:pos x="T0" y="T1"/>
                  </a:cxn>
                  <a:cxn ang="0">
                    <a:pos x="T2" y="T3"/>
                  </a:cxn>
                  <a:cxn ang="0">
                    <a:pos x="T4" y="T5"/>
                  </a:cxn>
                  <a:cxn ang="0">
                    <a:pos x="T6" y="T7"/>
                  </a:cxn>
                  <a:cxn ang="0">
                    <a:pos x="T8" y="T9"/>
                  </a:cxn>
                </a:cxnLst>
                <a:rect l="0" t="0" r="r" b="b"/>
                <a:pathLst>
                  <a:path w="149" h="148">
                    <a:moveTo>
                      <a:pt x="135" y="148"/>
                    </a:moveTo>
                    <a:lnTo>
                      <a:pt x="0" y="14"/>
                    </a:lnTo>
                    <a:lnTo>
                      <a:pt x="14" y="0"/>
                    </a:lnTo>
                    <a:lnTo>
                      <a:pt x="149" y="134"/>
                    </a:lnTo>
                    <a:lnTo>
                      <a:pt x="135" y="14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8" name="Freeform 37">
                <a:extLst>
                  <a:ext uri="{FF2B5EF4-FFF2-40B4-BE49-F238E27FC236}">
                    <a16:creationId xmlns:a16="http://schemas.microsoft.com/office/drawing/2014/main" id="{AE62FD75-5886-4192-A51F-6E1D33708F6D}"/>
                  </a:ext>
                </a:extLst>
              </p:cNvPr>
              <p:cNvSpPr>
                <a:spLocks/>
              </p:cNvSpPr>
              <p:nvPr/>
            </p:nvSpPr>
            <p:spPr bwMode="auto">
              <a:xfrm>
                <a:off x="1198563" y="938213"/>
                <a:ext cx="236538" cy="234950"/>
              </a:xfrm>
              <a:custGeom>
                <a:avLst/>
                <a:gdLst>
                  <a:gd name="T0" fmla="*/ 0 w 149"/>
                  <a:gd name="T1" fmla="*/ 134 h 148"/>
                  <a:gd name="T2" fmla="*/ 135 w 149"/>
                  <a:gd name="T3" fmla="*/ 0 h 148"/>
                  <a:gd name="T4" fmla="*/ 149 w 149"/>
                  <a:gd name="T5" fmla="*/ 14 h 148"/>
                  <a:gd name="T6" fmla="*/ 14 w 149"/>
                  <a:gd name="T7" fmla="*/ 148 h 148"/>
                  <a:gd name="T8" fmla="*/ 0 w 149"/>
                  <a:gd name="T9" fmla="*/ 134 h 148"/>
                </a:gdLst>
                <a:ahLst/>
                <a:cxnLst>
                  <a:cxn ang="0">
                    <a:pos x="T0" y="T1"/>
                  </a:cxn>
                  <a:cxn ang="0">
                    <a:pos x="T2" y="T3"/>
                  </a:cxn>
                  <a:cxn ang="0">
                    <a:pos x="T4" y="T5"/>
                  </a:cxn>
                  <a:cxn ang="0">
                    <a:pos x="T6" y="T7"/>
                  </a:cxn>
                  <a:cxn ang="0">
                    <a:pos x="T8" y="T9"/>
                  </a:cxn>
                </a:cxnLst>
                <a:rect l="0" t="0" r="r" b="b"/>
                <a:pathLst>
                  <a:path w="149" h="148">
                    <a:moveTo>
                      <a:pt x="0" y="134"/>
                    </a:moveTo>
                    <a:lnTo>
                      <a:pt x="135" y="0"/>
                    </a:lnTo>
                    <a:lnTo>
                      <a:pt x="149" y="14"/>
                    </a:lnTo>
                    <a:lnTo>
                      <a:pt x="14" y="148"/>
                    </a:lnTo>
                    <a:lnTo>
                      <a:pt x="0"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9" name="Rectangle 38">
                <a:extLst>
                  <a:ext uri="{FF2B5EF4-FFF2-40B4-BE49-F238E27FC236}">
                    <a16:creationId xmlns:a16="http://schemas.microsoft.com/office/drawing/2014/main" id="{0397838D-82E4-422B-A065-AA0EE39A6A4C}"/>
                  </a:ext>
                </a:extLst>
              </p:cNvPr>
              <p:cNvSpPr>
                <a:spLocks noChangeArrowheads="1"/>
              </p:cNvSpPr>
              <p:nvPr/>
            </p:nvSpPr>
            <p:spPr bwMode="auto">
              <a:xfrm>
                <a:off x="1179513" y="1141413"/>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0" name="Freeform 39">
                <a:extLst>
                  <a:ext uri="{FF2B5EF4-FFF2-40B4-BE49-F238E27FC236}">
                    <a16:creationId xmlns:a16="http://schemas.microsoft.com/office/drawing/2014/main" id="{1DD6AAED-2BEC-41B6-8934-A0870D985B26}"/>
                  </a:ext>
                </a:extLst>
              </p:cNvPr>
              <p:cNvSpPr>
                <a:spLocks/>
              </p:cNvSpPr>
              <p:nvPr/>
            </p:nvSpPr>
            <p:spPr bwMode="auto">
              <a:xfrm>
                <a:off x="1198563" y="1160463"/>
                <a:ext cx="236538" cy="236537"/>
              </a:xfrm>
              <a:custGeom>
                <a:avLst/>
                <a:gdLst>
                  <a:gd name="T0" fmla="*/ 135 w 149"/>
                  <a:gd name="T1" fmla="*/ 149 h 149"/>
                  <a:gd name="T2" fmla="*/ 0 w 149"/>
                  <a:gd name="T3" fmla="*/ 14 h 149"/>
                  <a:gd name="T4" fmla="*/ 14 w 149"/>
                  <a:gd name="T5" fmla="*/ 0 h 149"/>
                  <a:gd name="T6" fmla="*/ 149 w 149"/>
                  <a:gd name="T7" fmla="*/ 135 h 149"/>
                  <a:gd name="T8" fmla="*/ 135 w 149"/>
                  <a:gd name="T9" fmla="*/ 149 h 149"/>
                </a:gdLst>
                <a:ahLst/>
                <a:cxnLst>
                  <a:cxn ang="0">
                    <a:pos x="T0" y="T1"/>
                  </a:cxn>
                  <a:cxn ang="0">
                    <a:pos x="T2" y="T3"/>
                  </a:cxn>
                  <a:cxn ang="0">
                    <a:pos x="T4" y="T5"/>
                  </a:cxn>
                  <a:cxn ang="0">
                    <a:pos x="T6" y="T7"/>
                  </a:cxn>
                  <a:cxn ang="0">
                    <a:pos x="T8" y="T9"/>
                  </a:cxn>
                </a:cxnLst>
                <a:rect l="0" t="0" r="r" b="b"/>
                <a:pathLst>
                  <a:path w="149" h="149">
                    <a:moveTo>
                      <a:pt x="135" y="149"/>
                    </a:moveTo>
                    <a:lnTo>
                      <a:pt x="0" y="14"/>
                    </a:lnTo>
                    <a:lnTo>
                      <a:pt x="14" y="0"/>
                    </a:lnTo>
                    <a:lnTo>
                      <a:pt x="149" y="135"/>
                    </a:lnTo>
                    <a:lnTo>
                      <a:pt x="13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1" name="Freeform 40">
                <a:extLst>
                  <a:ext uri="{FF2B5EF4-FFF2-40B4-BE49-F238E27FC236}">
                    <a16:creationId xmlns:a16="http://schemas.microsoft.com/office/drawing/2014/main" id="{8FDE26CC-5168-4BF0-961F-3BA590BB7A22}"/>
                  </a:ext>
                </a:extLst>
              </p:cNvPr>
              <p:cNvSpPr>
                <a:spLocks/>
              </p:cNvSpPr>
              <p:nvPr/>
            </p:nvSpPr>
            <p:spPr bwMode="auto">
              <a:xfrm>
                <a:off x="1198563" y="1160463"/>
                <a:ext cx="236538" cy="236537"/>
              </a:xfrm>
              <a:custGeom>
                <a:avLst/>
                <a:gdLst>
                  <a:gd name="T0" fmla="*/ 0 w 149"/>
                  <a:gd name="T1" fmla="*/ 135 h 149"/>
                  <a:gd name="T2" fmla="*/ 135 w 149"/>
                  <a:gd name="T3" fmla="*/ 0 h 149"/>
                  <a:gd name="T4" fmla="*/ 149 w 149"/>
                  <a:gd name="T5" fmla="*/ 14 h 149"/>
                  <a:gd name="T6" fmla="*/ 14 w 149"/>
                  <a:gd name="T7" fmla="*/ 149 h 149"/>
                  <a:gd name="T8" fmla="*/ 0 w 149"/>
                  <a:gd name="T9" fmla="*/ 135 h 149"/>
                </a:gdLst>
                <a:ahLst/>
                <a:cxnLst>
                  <a:cxn ang="0">
                    <a:pos x="T0" y="T1"/>
                  </a:cxn>
                  <a:cxn ang="0">
                    <a:pos x="T2" y="T3"/>
                  </a:cxn>
                  <a:cxn ang="0">
                    <a:pos x="T4" y="T5"/>
                  </a:cxn>
                  <a:cxn ang="0">
                    <a:pos x="T6" y="T7"/>
                  </a:cxn>
                  <a:cxn ang="0">
                    <a:pos x="T8" y="T9"/>
                  </a:cxn>
                </a:cxnLst>
                <a:rect l="0" t="0" r="r" b="b"/>
                <a:pathLst>
                  <a:path w="149" h="149">
                    <a:moveTo>
                      <a:pt x="0" y="135"/>
                    </a:moveTo>
                    <a:lnTo>
                      <a:pt x="135" y="0"/>
                    </a:lnTo>
                    <a:lnTo>
                      <a:pt x="149" y="14"/>
                    </a:lnTo>
                    <a:lnTo>
                      <a:pt x="14" y="149"/>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2" name="Rectangle 41">
                <a:extLst>
                  <a:ext uri="{FF2B5EF4-FFF2-40B4-BE49-F238E27FC236}">
                    <a16:creationId xmlns:a16="http://schemas.microsoft.com/office/drawing/2014/main" id="{1859C649-165D-44AC-892B-6676375F21CD}"/>
                  </a:ext>
                </a:extLst>
              </p:cNvPr>
              <p:cNvSpPr>
                <a:spLocks noChangeArrowheads="1"/>
              </p:cNvSpPr>
              <p:nvPr/>
            </p:nvSpPr>
            <p:spPr bwMode="auto">
              <a:xfrm>
                <a:off x="1179513" y="1365250"/>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3" name="Freeform 42">
                <a:extLst>
                  <a:ext uri="{FF2B5EF4-FFF2-40B4-BE49-F238E27FC236}">
                    <a16:creationId xmlns:a16="http://schemas.microsoft.com/office/drawing/2014/main" id="{3420F63E-29C0-42DC-ABE3-F70DBAC97EA1}"/>
                  </a:ext>
                </a:extLst>
              </p:cNvPr>
              <p:cNvSpPr>
                <a:spLocks/>
              </p:cNvSpPr>
              <p:nvPr/>
            </p:nvSpPr>
            <p:spPr bwMode="auto">
              <a:xfrm>
                <a:off x="1198563" y="1387475"/>
                <a:ext cx="236538" cy="231775"/>
              </a:xfrm>
              <a:custGeom>
                <a:avLst/>
                <a:gdLst>
                  <a:gd name="T0" fmla="*/ 135 w 149"/>
                  <a:gd name="T1" fmla="*/ 146 h 146"/>
                  <a:gd name="T2" fmla="*/ 0 w 149"/>
                  <a:gd name="T3" fmla="*/ 12 h 146"/>
                  <a:gd name="T4" fmla="*/ 14 w 149"/>
                  <a:gd name="T5" fmla="*/ 0 h 146"/>
                  <a:gd name="T6" fmla="*/ 149 w 149"/>
                  <a:gd name="T7" fmla="*/ 134 h 146"/>
                  <a:gd name="T8" fmla="*/ 135 w 149"/>
                  <a:gd name="T9" fmla="*/ 146 h 146"/>
                </a:gdLst>
                <a:ahLst/>
                <a:cxnLst>
                  <a:cxn ang="0">
                    <a:pos x="T0" y="T1"/>
                  </a:cxn>
                  <a:cxn ang="0">
                    <a:pos x="T2" y="T3"/>
                  </a:cxn>
                  <a:cxn ang="0">
                    <a:pos x="T4" y="T5"/>
                  </a:cxn>
                  <a:cxn ang="0">
                    <a:pos x="T6" y="T7"/>
                  </a:cxn>
                  <a:cxn ang="0">
                    <a:pos x="T8" y="T9"/>
                  </a:cxn>
                </a:cxnLst>
                <a:rect l="0" t="0" r="r" b="b"/>
                <a:pathLst>
                  <a:path w="149" h="146">
                    <a:moveTo>
                      <a:pt x="135" y="146"/>
                    </a:moveTo>
                    <a:lnTo>
                      <a:pt x="0" y="12"/>
                    </a:lnTo>
                    <a:lnTo>
                      <a:pt x="14" y="0"/>
                    </a:lnTo>
                    <a:lnTo>
                      <a:pt x="149" y="134"/>
                    </a:lnTo>
                    <a:lnTo>
                      <a:pt x="135" y="14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4" name="Freeform 43">
                <a:extLst>
                  <a:ext uri="{FF2B5EF4-FFF2-40B4-BE49-F238E27FC236}">
                    <a16:creationId xmlns:a16="http://schemas.microsoft.com/office/drawing/2014/main" id="{B2E3616F-405C-4CFC-B687-40489C8D03FF}"/>
                  </a:ext>
                </a:extLst>
              </p:cNvPr>
              <p:cNvSpPr>
                <a:spLocks/>
              </p:cNvSpPr>
              <p:nvPr/>
            </p:nvSpPr>
            <p:spPr bwMode="auto">
              <a:xfrm>
                <a:off x="1198563" y="1387475"/>
                <a:ext cx="236538" cy="231775"/>
              </a:xfrm>
              <a:custGeom>
                <a:avLst/>
                <a:gdLst>
                  <a:gd name="T0" fmla="*/ 0 w 149"/>
                  <a:gd name="T1" fmla="*/ 134 h 146"/>
                  <a:gd name="T2" fmla="*/ 135 w 149"/>
                  <a:gd name="T3" fmla="*/ 0 h 146"/>
                  <a:gd name="T4" fmla="*/ 149 w 149"/>
                  <a:gd name="T5" fmla="*/ 12 h 146"/>
                  <a:gd name="T6" fmla="*/ 14 w 149"/>
                  <a:gd name="T7" fmla="*/ 146 h 146"/>
                  <a:gd name="T8" fmla="*/ 0 w 149"/>
                  <a:gd name="T9" fmla="*/ 134 h 146"/>
                </a:gdLst>
                <a:ahLst/>
                <a:cxnLst>
                  <a:cxn ang="0">
                    <a:pos x="T0" y="T1"/>
                  </a:cxn>
                  <a:cxn ang="0">
                    <a:pos x="T2" y="T3"/>
                  </a:cxn>
                  <a:cxn ang="0">
                    <a:pos x="T4" y="T5"/>
                  </a:cxn>
                  <a:cxn ang="0">
                    <a:pos x="T6" y="T7"/>
                  </a:cxn>
                  <a:cxn ang="0">
                    <a:pos x="T8" y="T9"/>
                  </a:cxn>
                </a:cxnLst>
                <a:rect l="0" t="0" r="r" b="b"/>
                <a:pathLst>
                  <a:path w="149" h="146">
                    <a:moveTo>
                      <a:pt x="0" y="134"/>
                    </a:moveTo>
                    <a:lnTo>
                      <a:pt x="135" y="0"/>
                    </a:lnTo>
                    <a:lnTo>
                      <a:pt x="149" y="12"/>
                    </a:lnTo>
                    <a:lnTo>
                      <a:pt x="14" y="146"/>
                    </a:lnTo>
                    <a:lnTo>
                      <a:pt x="0"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5" name="Rectangle 44">
                <a:extLst>
                  <a:ext uri="{FF2B5EF4-FFF2-40B4-BE49-F238E27FC236}">
                    <a16:creationId xmlns:a16="http://schemas.microsoft.com/office/drawing/2014/main" id="{2B76CE9D-A05A-4C9F-8FFF-849B5E69D929}"/>
                  </a:ext>
                </a:extLst>
              </p:cNvPr>
              <p:cNvSpPr>
                <a:spLocks noChangeArrowheads="1"/>
              </p:cNvSpPr>
              <p:nvPr/>
            </p:nvSpPr>
            <p:spPr bwMode="auto">
              <a:xfrm>
                <a:off x="1179513" y="1590675"/>
                <a:ext cx="274638" cy="444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6" name="Freeform 45">
                <a:extLst>
                  <a:ext uri="{FF2B5EF4-FFF2-40B4-BE49-F238E27FC236}">
                    <a16:creationId xmlns:a16="http://schemas.microsoft.com/office/drawing/2014/main" id="{C02090C8-043D-4381-9A7C-4DDEDE9B8AC7}"/>
                  </a:ext>
                </a:extLst>
              </p:cNvPr>
              <p:cNvSpPr>
                <a:spLocks/>
              </p:cNvSpPr>
              <p:nvPr/>
            </p:nvSpPr>
            <p:spPr bwMode="auto">
              <a:xfrm>
                <a:off x="1198563" y="1609725"/>
                <a:ext cx="236538" cy="236537"/>
              </a:xfrm>
              <a:custGeom>
                <a:avLst/>
                <a:gdLst>
                  <a:gd name="T0" fmla="*/ 135 w 149"/>
                  <a:gd name="T1" fmla="*/ 149 h 149"/>
                  <a:gd name="T2" fmla="*/ 0 w 149"/>
                  <a:gd name="T3" fmla="*/ 14 h 149"/>
                  <a:gd name="T4" fmla="*/ 14 w 149"/>
                  <a:gd name="T5" fmla="*/ 0 h 149"/>
                  <a:gd name="T6" fmla="*/ 149 w 149"/>
                  <a:gd name="T7" fmla="*/ 135 h 149"/>
                  <a:gd name="T8" fmla="*/ 135 w 149"/>
                  <a:gd name="T9" fmla="*/ 149 h 149"/>
                </a:gdLst>
                <a:ahLst/>
                <a:cxnLst>
                  <a:cxn ang="0">
                    <a:pos x="T0" y="T1"/>
                  </a:cxn>
                  <a:cxn ang="0">
                    <a:pos x="T2" y="T3"/>
                  </a:cxn>
                  <a:cxn ang="0">
                    <a:pos x="T4" y="T5"/>
                  </a:cxn>
                  <a:cxn ang="0">
                    <a:pos x="T6" y="T7"/>
                  </a:cxn>
                  <a:cxn ang="0">
                    <a:pos x="T8" y="T9"/>
                  </a:cxn>
                </a:cxnLst>
                <a:rect l="0" t="0" r="r" b="b"/>
                <a:pathLst>
                  <a:path w="149" h="149">
                    <a:moveTo>
                      <a:pt x="135" y="149"/>
                    </a:moveTo>
                    <a:lnTo>
                      <a:pt x="0" y="14"/>
                    </a:lnTo>
                    <a:lnTo>
                      <a:pt x="14" y="0"/>
                    </a:lnTo>
                    <a:lnTo>
                      <a:pt x="149" y="135"/>
                    </a:lnTo>
                    <a:lnTo>
                      <a:pt x="13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7" name="Freeform 46">
                <a:extLst>
                  <a:ext uri="{FF2B5EF4-FFF2-40B4-BE49-F238E27FC236}">
                    <a16:creationId xmlns:a16="http://schemas.microsoft.com/office/drawing/2014/main" id="{1F7ABFEF-3127-4C97-ABF6-7226CD6CCC4B}"/>
                  </a:ext>
                </a:extLst>
              </p:cNvPr>
              <p:cNvSpPr>
                <a:spLocks/>
              </p:cNvSpPr>
              <p:nvPr/>
            </p:nvSpPr>
            <p:spPr bwMode="auto">
              <a:xfrm>
                <a:off x="1198563" y="1609725"/>
                <a:ext cx="236538" cy="236537"/>
              </a:xfrm>
              <a:custGeom>
                <a:avLst/>
                <a:gdLst>
                  <a:gd name="T0" fmla="*/ 0 w 149"/>
                  <a:gd name="T1" fmla="*/ 135 h 149"/>
                  <a:gd name="T2" fmla="*/ 135 w 149"/>
                  <a:gd name="T3" fmla="*/ 0 h 149"/>
                  <a:gd name="T4" fmla="*/ 149 w 149"/>
                  <a:gd name="T5" fmla="*/ 14 h 149"/>
                  <a:gd name="T6" fmla="*/ 14 w 149"/>
                  <a:gd name="T7" fmla="*/ 149 h 149"/>
                  <a:gd name="T8" fmla="*/ 0 w 149"/>
                  <a:gd name="T9" fmla="*/ 135 h 149"/>
                </a:gdLst>
                <a:ahLst/>
                <a:cxnLst>
                  <a:cxn ang="0">
                    <a:pos x="T0" y="T1"/>
                  </a:cxn>
                  <a:cxn ang="0">
                    <a:pos x="T2" y="T3"/>
                  </a:cxn>
                  <a:cxn ang="0">
                    <a:pos x="T4" y="T5"/>
                  </a:cxn>
                  <a:cxn ang="0">
                    <a:pos x="T6" y="T7"/>
                  </a:cxn>
                  <a:cxn ang="0">
                    <a:pos x="T8" y="T9"/>
                  </a:cxn>
                </a:cxnLst>
                <a:rect l="0" t="0" r="r" b="b"/>
                <a:pathLst>
                  <a:path w="149" h="149">
                    <a:moveTo>
                      <a:pt x="0" y="135"/>
                    </a:moveTo>
                    <a:lnTo>
                      <a:pt x="135" y="0"/>
                    </a:lnTo>
                    <a:lnTo>
                      <a:pt x="149" y="14"/>
                    </a:lnTo>
                    <a:lnTo>
                      <a:pt x="14" y="149"/>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8" name="Rectangle 47">
                <a:extLst>
                  <a:ext uri="{FF2B5EF4-FFF2-40B4-BE49-F238E27FC236}">
                    <a16:creationId xmlns:a16="http://schemas.microsoft.com/office/drawing/2014/main" id="{B49A241A-96CE-4456-A9ED-2CEA8563A7BE}"/>
                  </a:ext>
                </a:extLst>
              </p:cNvPr>
              <p:cNvSpPr>
                <a:spLocks noChangeArrowheads="1"/>
              </p:cNvSpPr>
              <p:nvPr/>
            </p:nvSpPr>
            <p:spPr bwMode="auto">
              <a:xfrm>
                <a:off x="1182688" y="217488"/>
                <a:ext cx="44450" cy="7461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9" name="Rectangle 48">
                <a:extLst>
                  <a:ext uri="{FF2B5EF4-FFF2-40B4-BE49-F238E27FC236}">
                    <a16:creationId xmlns:a16="http://schemas.microsoft.com/office/drawing/2014/main" id="{22D1ACA7-5211-4DF3-B9E7-73E1CD11BEE8}"/>
                  </a:ext>
                </a:extLst>
              </p:cNvPr>
              <p:cNvSpPr>
                <a:spLocks noChangeArrowheads="1"/>
              </p:cNvSpPr>
              <p:nvPr/>
            </p:nvSpPr>
            <p:spPr bwMode="auto">
              <a:xfrm>
                <a:off x="1416050" y="217488"/>
                <a:ext cx="53975" cy="7461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0" name="Freeform 49">
                <a:extLst>
                  <a:ext uri="{FF2B5EF4-FFF2-40B4-BE49-F238E27FC236}">
                    <a16:creationId xmlns:a16="http://schemas.microsoft.com/office/drawing/2014/main" id="{A38611C6-B70D-4D76-A8C8-8A92DBFF769F}"/>
                  </a:ext>
                </a:extLst>
              </p:cNvPr>
              <p:cNvSpPr>
                <a:spLocks/>
              </p:cNvSpPr>
              <p:nvPr/>
            </p:nvSpPr>
            <p:spPr bwMode="auto">
              <a:xfrm>
                <a:off x="1182688" y="65088"/>
                <a:ext cx="287338" cy="188912"/>
              </a:xfrm>
              <a:custGeom>
                <a:avLst/>
                <a:gdLst>
                  <a:gd name="T0" fmla="*/ 181 w 181"/>
                  <a:gd name="T1" fmla="*/ 119 h 119"/>
                  <a:gd name="T2" fmla="*/ 0 w 181"/>
                  <a:gd name="T3" fmla="*/ 119 h 119"/>
                  <a:gd name="T4" fmla="*/ 0 w 181"/>
                  <a:gd name="T5" fmla="*/ 80 h 119"/>
                  <a:gd name="T6" fmla="*/ 86 w 181"/>
                  <a:gd name="T7" fmla="*/ 0 h 119"/>
                  <a:gd name="T8" fmla="*/ 181 w 181"/>
                  <a:gd name="T9" fmla="*/ 26 h 119"/>
                  <a:gd name="T10" fmla="*/ 181 w 181"/>
                  <a:gd name="T11" fmla="*/ 119 h 119"/>
                </a:gdLst>
                <a:ahLst/>
                <a:cxnLst>
                  <a:cxn ang="0">
                    <a:pos x="T0" y="T1"/>
                  </a:cxn>
                  <a:cxn ang="0">
                    <a:pos x="T2" y="T3"/>
                  </a:cxn>
                  <a:cxn ang="0">
                    <a:pos x="T4" y="T5"/>
                  </a:cxn>
                  <a:cxn ang="0">
                    <a:pos x="T6" y="T7"/>
                  </a:cxn>
                  <a:cxn ang="0">
                    <a:pos x="T8" y="T9"/>
                  </a:cxn>
                  <a:cxn ang="0">
                    <a:pos x="T10" y="T11"/>
                  </a:cxn>
                </a:cxnLst>
                <a:rect l="0" t="0" r="r" b="b"/>
                <a:pathLst>
                  <a:path w="181" h="119">
                    <a:moveTo>
                      <a:pt x="181" y="119"/>
                    </a:moveTo>
                    <a:lnTo>
                      <a:pt x="0" y="119"/>
                    </a:lnTo>
                    <a:lnTo>
                      <a:pt x="0" y="80"/>
                    </a:lnTo>
                    <a:lnTo>
                      <a:pt x="86" y="0"/>
                    </a:lnTo>
                    <a:lnTo>
                      <a:pt x="181" y="26"/>
                    </a:lnTo>
                    <a:lnTo>
                      <a:pt x="181" y="11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1" name="Freeform 50">
                <a:extLst>
                  <a:ext uri="{FF2B5EF4-FFF2-40B4-BE49-F238E27FC236}">
                    <a16:creationId xmlns:a16="http://schemas.microsoft.com/office/drawing/2014/main" id="{B44B8109-FB2C-45AF-B18F-FA40024E8715}"/>
                  </a:ext>
                </a:extLst>
              </p:cNvPr>
              <p:cNvSpPr>
                <a:spLocks/>
              </p:cNvSpPr>
              <p:nvPr/>
            </p:nvSpPr>
            <p:spPr bwMode="auto">
              <a:xfrm>
                <a:off x="1201738" y="227013"/>
                <a:ext cx="236538" cy="236537"/>
              </a:xfrm>
              <a:custGeom>
                <a:avLst/>
                <a:gdLst>
                  <a:gd name="T0" fmla="*/ 135 w 149"/>
                  <a:gd name="T1" fmla="*/ 149 h 149"/>
                  <a:gd name="T2" fmla="*/ 0 w 149"/>
                  <a:gd name="T3" fmla="*/ 15 h 149"/>
                  <a:gd name="T4" fmla="*/ 14 w 149"/>
                  <a:gd name="T5" fmla="*/ 0 h 149"/>
                  <a:gd name="T6" fmla="*/ 149 w 149"/>
                  <a:gd name="T7" fmla="*/ 135 h 149"/>
                  <a:gd name="T8" fmla="*/ 135 w 149"/>
                  <a:gd name="T9" fmla="*/ 149 h 149"/>
                </a:gdLst>
                <a:ahLst/>
                <a:cxnLst>
                  <a:cxn ang="0">
                    <a:pos x="T0" y="T1"/>
                  </a:cxn>
                  <a:cxn ang="0">
                    <a:pos x="T2" y="T3"/>
                  </a:cxn>
                  <a:cxn ang="0">
                    <a:pos x="T4" y="T5"/>
                  </a:cxn>
                  <a:cxn ang="0">
                    <a:pos x="T6" y="T7"/>
                  </a:cxn>
                  <a:cxn ang="0">
                    <a:pos x="T8" y="T9"/>
                  </a:cxn>
                </a:cxnLst>
                <a:rect l="0" t="0" r="r" b="b"/>
                <a:pathLst>
                  <a:path w="149" h="149">
                    <a:moveTo>
                      <a:pt x="135" y="149"/>
                    </a:moveTo>
                    <a:lnTo>
                      <a:pt x="0" y="15"/>
                    </a:lnTo>
                    <a:lnTo>
                      <a:pt x="14" y="0"/>
                    </a:lnTo>
                    <a:lnTo>
                      <a:pt x="149" y="135"/>
                    </a:lnTo>
                    <a:lnTo>
                      <a:pt x="13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2" name="Freeform 51">
                <a:extLst>
                  <a:ext uri="{FF2B5EF4-FFF2-40B4-BE49-F238E27FC236}">
                    <a16:creationId xmlns:a16="http://schemas.microsoft.com/office/drawing/2014/main" id="{3FEB50BC-3EEE-44EC-BE8F-132F104282C0}"/>
                  </a:ext>
                </a:extLst>
              </p:cNvPr>
              <p:cNvSpPr>
                <a:spLocks/>
              </p:cNvSpPr>
              <p:nvPr/>
            </p:nvSpPr>
            <p:spPr bwMode="auto">
              <a:xfrm>
                <a:off x="1201738" y="227013"/>
                <a:ext cx="236538" cy="236537"/>
              </a:xfrm>
              <a:custGeom>
                <a:avLst/>
                <a:gdLst>
                  <a:gd name="T0" fmla="*/ 0 w 149"/>
                  <a:gd name="T1" fmla="*/ 135 h 149"/>
                  <a:gd name="T2" fmla="*/ 135 w 149"/>
                  <a:gd name="T3" fmla="*/ 0 h 149"/>
                  <a:gd name="T4" fmla="*/ 149 w 149"/>
                  <a:gd name="T5" fmla="*/ 15 h 149"/>
                  <a:gd name="T6" fmla="*/ 14 w 149"/>
                  <a:gd name="T7" fmla="*/ 149 h 149"/>
                  <a:gd name="T8" fmla="*/ 0 w 149"/>
                  <a:gd name="T9" fmla="*/ 135 h 149"/>
                </a:gdLst>
                <a:ahLst/>
                <a:cxnLst>
                  <a:cxn ang="0">
                    <a:pos x="T0" y="T1"/>
                  </a:cxn>
                  <a:cxn ang="0">
                    <a:pos x="T2" y="T3"/>
                  </a:cxn>
                  <a:cxn ang="0">
                    <a:pos x="T4" y="T5"/>
                  </a:cxn>
                  <a:cxn ang="0">
                    <a:pos x="T6" y="T7"/>
                  </a:cxn>
                  <a:cxn ang="0">
                    <a:pos x="T8" y="T9"/>
                  </a:cxn>
                </a:cxnLst>
                <a:rect l="0" t="0" r="r" b="b"/>
                <a:pathLst>
                  <a:path w="149" h="149">
                    <a:moveTo>
                      <a:pt x="0" y="135"/>
                    </a:moveTo>
                    <a:lnTo>
                      <a:pt x="135" y="0"/>
                    </a:lnTo>
                    <a:lnTo>
                      <a:pt x="149" y="15"/>
                    </a:lnTo>
                    <a:lnTo>
                      <a:pt x="14" y="149"/>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3" name="Rectangle 52">
                <a:extLst>
                  <a:ext uri="{FF2B5EF4-FFF2-40B4-BE49-F238E27FC236}">
                    <a16:creationId xmlns:a16="http://schemas.microsoft.com/office/drawing/2014/main" id="{D98F4CCB-C7DF-4E84-A2B4-658C7917AC26}"/>
                  </a:ext>
                </a:extLst>
              </p:cNvPr>
              <p:cNvSpPr>
                <a:spLocks noChangeArrowheads="1"/>
              </p:cNvSpPr>
              <p:nvPr/>
            </p:nvSpPr>
            <p:spPr bwMode="auto">
              <a:xfrm>
                <a:off x="1182688" y="431800"/>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4" name="Freeform 53">
                <a:extLst>
                  <a:ext uri="{FF2B5EF4-FFF2-40B4-BE49-F238E27FC236}">
                    <a16:creationId xmlns:a16="http://schemas.microsoft.com/office/drawing/2014/main" id="{E2A733F3-FB2D-4F3C-93F1-3E5D3ABC3B63}"/>
                  </a:ext>
                </a:extLst>
              </p:cNvPr>
              <p:cNvSpPr>
                <a:spLocks/>
              </p:cNvSpPr>
              <p:nvPr/>
            </p:nvSpPr>
            <p:spPr bwMode="auto">
              <a:xfrm>
                <a:off x="1201738" y="450850"/>
                <a:ext cx="236538" cy="234950"/>
              </a:xfrm>
              <a:custGeom>
                <a:avLst/>
                <a:gdLst>
                  <a:gd name="T0" fmla="*/ 135 w 149"/>
                  <a:gd name="T1" fmla="*/ 148 h 148"/>
                  <a:gd name="T2" fmla="*/ 0 w 149"/>
                  <a:gd name="T3" fmla="*/ 14 h 148"/>
                  <a:gd name="T4" fmla="*/ 14 w 149"/>
                  <a:gd name="T5" fmla="*/ 0 h 148"/>
                  <a:gd name="T6" fmla="*/ 149 w 149"/>
                  <a:gd name="T7" fmla="*/ 134 h 148"/>
                  <a:gd name="T8" fmla="*/ 135 w 149"/>
                  <a:gd name="T9" fmla="*/ 148 h 148"/>
                </a:gdLst>
                <a:ahLst/>
                <a:cxnLst>
                  <a:cxn ang="0">
                    <a:pos x="T0" y="T1"/>
                  </a:cxn>
                  <a:cxn ang="0">
                    <a:pos x="T2" y="T3"/>
                  </a:cxn>
                  <a:cxn ang="0">
                    <a:pos x="T4" y="T5"/>
                  </a:cxn>
                  <a:cxn ang="0">
                    <a:pos x="T6" y="T7"/>
                  </a:cxn>
                  <a:cxn ang="0">
                    <a:pos x="T8" y="T9"/>
                  </a:cxn>
                </a:cxnLst>
                <a:rect l="0" t="0" r="r" b="b"/>
                <a:pathLst>
                  <a:path w="149" h="148">
                    <a:moveTo>
                      <a:pt x="135" y="148"/>
                    </a:moveTo>
                    <a:lnTo>
                      <a:pt x="0" y="14"/>
                    </a:lnTo>
                    <a:lnTo>
                      <a:pt x="14" y="0"/>
                    </a:lnTo>
                    <a:lnTo>
                      <a:pt x="149" y="134"/>
                    </a:lnTo>
                    <a:lnTo>
                      <a:pt x="135" y="14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5" name="Freeform 54">
                <a:extLst>
                  <a:ext uri="{FF2B5EF4-FFF2-40B4-BE49-F238E27FC236}">
                    <a16:creationId xmlns:a16="http://schemas.microsoft.com/office/drawing/2014/main" id="{D933CEBE-D1A2-4600-8269-21DED4EC55BC}"/>
                  </a:ext>
                </a:extLst>
              </p:cNvPr>
              <p:cNvSpPr>
                <a:spLocks/>
              </p:cNvSpPr>
              <p:nvPr/>
            </p:nvSpPr>
            <p:spPr bwMode="auto">
              <a:xfrm>
                <a:off x="1201738" y="450850"/>
                <a:ext cx="236538" cy="234950"/>
              </a:xfrm>
              <a:custGeom>
                <a:avLst/>
                <a:gdLst>
                  <a:gd name="T0" fmla="*/ 0 w 149"/>
                  <a:gd name="T1" fmla="*/ 134 h 148"/>
                  <a:gd name="T2" fmla="*/ 135 w 149"/>
                  <a:gd name="T3" fmla="*/ 0 h 148"/>
                  <a:gd name="T4" fmla="*/ 149 w 149"/>
                  <a:gd name="T5" fmla="*/ 14 h 148"/>
                  <a:gd name="T6" fmla="*/ 14 w 149"/>
                  <a:gd name="T7" fmla="*/ 148 h 148"/>
                  <a:gd name="T8" fmla="*/ 0 w 149"/>
                  <a:gd name="T9" fmla="*/ 134 h 148"/>
                </a:gdLst>
                <a:ahLst/>
                <a:cxnLst>
                  <a:cxn ang="0">
                    <a:pos x="T0" y="T1"/>
                  </a:cxn>
                  <a:cxn ang="0">
                    <a:pos x="T2" y="T3"/>
                  </a:cxn>
                  <a:cxn ang="0">
                    <a:pos x="T4" y="T5"/>
                  </a:cxn>
                  <a:cxn ang="0">
                    <a:pos x="T6" y="T7"/>
                  </a:cxn>
                  <a:cxn ang="0">
                    <a:pos x="T8" y="T9"/>
                  </a:cxn>
                </a:cxnLst>
                <a:rect l="0" t="0" r="r" b="b"/>
                <a:pathLst>
                  <a:path w="149" h="148">
                    <a:moveTo>
                      <a:pt x="0" y="134"/>
                    </a:moveTo>
                    <a:lnTo>
                      <a:pt x="135" y="0"/>
                    </a:lnTo>
                    <a:lnTo>
                      <a:pt x="149" y="14"/>
                    </a:lnTo>
                    <a:lnTo>
                      <a:pt x="14" y="148"/>
                    </a:lnTo>
                    <a:lnTo>
                      <a:pt x="0"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6" name="Rectangle 55">
                <a:extLst>
                  <a:ext uri="{FF2B5EF4-FFF2-40B4-BE49-F238E27FC236}">
                    <a16:creationId xmlns:a16="http://schemas.microsoft.com/office/drawing/2014/main" id="{4450C605-7B78-4882-AF8A-97F3EC2C9C17}"/>
                  </a:ext>
                </a:extLst>
              </p:cNvPr>
              <p:cNvSpPr>
                <a:spLocks noChangeArrowheads="1"/>
              </p:cNvSpPr>
              <p:nvPr/>
            </p:nvSpPr>
            <p:spPr bwMode="auto">
              <a:xfrm>
                <a:off x="1182688" y="654050"/>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7" name="Freeform 56">
                <a:extLst>
                  <a:ext uri="{FF2B5EF4-FFF2-40B4-BE49-F238E27FC236}">
                    <a16:creationId xmlns:a16="http://schemas.microsoft.com/office/drawing/2014/main" id="{01E44A0F-70E6-4F9A-89A5-124D604F97AC}"/>
                  </a:ext>
                </a:extLst>
              </p:cNvPr>
              <p:cNvSpPr>
                <a:spLocks/>
              </p:cNvSpPr>
              <p:nvPr/>
            </p:nvSpPr>
            <p:spPr bwMode="auto">
              <a:xfrm>
                <a:off x="1201738" y="676275"/>
                <a:ext cx="236538" cy="233362"/>
              </a:xfrm>
              <a:custGeom>
                <a:avLst/>
                <a:gdLst>
                  <a:gd name="T0" fmla="*/ 135 w 149"/>
                  <a:gd name="T1" fmla="*/ 147 h 147"/>
                  <a:gd name="T2" fmla="*/ 0 w 149"/>
                  <a:gd name="T3" fmla="*/ 12 h 147"/>
                  <a:gd name="T4" fmla="*/ 14 w 149"/>
                  <a:gd name="T5" fmla="*/ 0 h 147"/>
                  <a:gd name="T6" fmla="*/ 149 w 149"/>
                  <a:gd name="T7" fmla="*/ 135 h 147"/>
                  <a:gd name="T8" fmla="*/ 135 w 149"/>
                  <a:gd name="T9" fmla="*/ 147 h 147"/>
                </a:gdLst>
                <a:ahLst/>
                <a:cxnLst>
                  <a:cxn ang="0">
                    <a:pos x="T0" y="T1"/>
                  </a:cxn>
                  <a:cxn ang="0">
                    <a:pos x="T2" y="T3"/>
                  </a:cxn>
                  <a:cxn ang="0">
                    <a:pos x="T4" y="T5"/>
                  </a:cxn>
                  <a:cxn ang="0">
                    <a:pos x="T6" y="T7"/>
                  </a:cxn>
                  <a:cxn ang="0">
                    <a:pos x="T8" y="T9"/>
                  </a:cxn>
                </a:cxnLst>
                <a:rect l="0" t="0" r="r" b="b"/>
                <a:pathLst>
                  <a:path w="149" h="147">
                    <a:moveTo>
                      <a:pt x="135" y="147"/>
                    </a:moveTo>
                    <a:lnTo>
                      <a:pt x="0" y="12"/>
                    </a:lnTo>
                    <a:lnTo>
                      <a:pt x="14" y="0"/>
                    </a:lnTo>
                    <a:lnTo>
                      <a:pt x="149" y="135"/>
                    </a:lnTo>
                    <a:lnTo>
                      <a:pt x="135"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8" name="Freeform 57">
                <a:extLst>
                  <a:ext uri="{FF2B5EF4-FFF2-40B4-BE49-F238E27FC236}">
                    <a16:creationId xmlns:a16="http://schemas.microsoft.com/office/drawing/2014/main" id="{BF07D230-56B4-4C45-80D0-78B84C6CBE03}"/>
                  </a:ext>
                </a:extLst>
              </p:cNvPr>
              <p:cNvSpPr>
                <a:spLocks/>
              </p:cNvSpPr>
              <p:nvPr/>
            </p:nvSpPr>
            <p:spPr bwMode="auto">
              <a:xfrm>
                <a:off x="1201738" y="676275"/>
                <a:ext cx="236538" cy="233362"/>
              </a:xfrm>
              <a:custGeom>
                <a:avLst/>
                <a:gdLst>
                  <a:gd name="T0" fmla="*/ 0 w 149"/>
                  <a:gd name="T1" fmla="*/ 135 h 147"/>
                  <a:gd name="T2" fmla="*/ 135 w 149"/>
                  <a:gd name="T3" fmla="*/ 0 h 147"/>
                  <a:gd name="T4" fmla="*/ 149 w 149"/>
                  <a:gd name="T5" fmla="*/ 12 h 147"/>
                  <a:gd name="T6" fmla="*/ 14 w 149"/>
                  <a:gd name="T7" fmla="*/ 147 h 147"/>
                  <a:gd name="T8" fmla="*/ 0 w 149"/>
                  <a:gd name="T9" fmla="*/ 135 h 147"/>
                </a:gdLst>
                <a:ahLst/>
                <a:cxnLst>
                  <a:cxn ang="0">
                    <a:pos x="T0" y="T1"/>
                  </a:cxn>
                  <a:cxn ang="0">
                    <a:pos x="T2" y="T3"/>
                  </a:cxn>
                  <a:cxn ang="0">
                    <a:pos x="T4" y="T5"/>
                  </a:cxn>
                  <a:cxn ang="0">
                    <a:pos x="T6" y="T7"/>
                  </a:cxn>
                  <a:cxn ang="0">
                    <a:pos x="T8" y="T9"/>
                  </a:cxn>
                </a:cxnLst>
                <a:rect l="0" t="0" r="r" b="b"/>
                <a:pathLst>
                  <a:path w="149" h="147">
                    <a:moveTo>
                      <a:pt x="0" y="135"/>
                    </a:moveTo>
                    <a:lnTo>
                      <a:pt x="135" y="0"/>
                    </a:lnTo>
                    <a:lnTo>
                      <a:pt x="149" y="12"/>
                    </a:lnTo>
                    <a:lnTo>
                      <a:pt x="14" y="147"/>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9" name="Rectangle 58">
                <a:extLst>
                  <a:ext uri="{FF2B5EF4-FFF2-40B4-BE49-F238E27FC236}">
                    <a16:creationId xmlns:a16="http://schemas.microsoft.com/office/drawing/2014/main" id="{3D1BEADA-9FA0-4D59-BA36-67C559A9EB6D}"/>
                  </a:ext>
                </a:extLst>
              </p:cNvPr>
              <p:cNvSpPr>
                <a:spLocks noChangeArrowheads="1"/>
              </p:cNvSpPr>
              <p:nvPr/>
            </p:nvSpPr>
            <p:spPr bwMode="auto">
              <a:xfrm>
                <a:off x="398463" y="755650"/>
                <a:ext cx="825500" cy="396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0" name="Rectangle 59">
                <a:extLst>
                  <a:ext uri="{FF2B5EF4-FFF2-40B4-BE49-F238E27FC236}">
                    <a16:creationId xmlns:a16="http://schemas.microsoft.com/office/drawing/2014/main" id="{3336F4AA-D704-4836-8B0D-59802B147838}"/>
                  </a:ext>
                </a:extLst>
              </p:cNvPr>
              <p:cNvSpPr>
                <a:spLocks noChangeArrowheads="1"/>
              </p:cNvSpPr>
              <p:nvPr/>
            </p:nvSpPr>
            <p:spPr bwMode="auto">
              <a:xfrm>
                <a:off x="398463" y="950913"/>
                <a:ext cx="825500" cy="444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1" name="Rectangle 60">
                <a:extLst>
                  <a:ext uri="{FF2B5EF4-FFF2-40B4-BE49-F238E27FC236}">
                    <a16:creationId xmlns:a16="http://schemas.microsoft.com/office/drawing/2014/main" id="{C9EEC334-A141-4ABE-83DD-0011749EC56B}"/>
                  </a:ext>
                </a:extLst>
              </p:cNvPr>
              <p:cNvSpPr>
                <a:spLocks noChangeArrowheads="1"/>
              </p:cNvSpPr>
              <p:nvPr/>
            </p:nvSpPr>
            <p:spPr bwMode="auto">
              <a:xfrm>
                <a:off x="1185863"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2" name="Freeform 61">
                <a:extLst>
                  <a:ext uri="{FF2B5EF4-FFF2-40B4-BE49-F238E27FC236}">
                    <a16:creationId xmlns:a16="http://schemas.microsoft.com/office/drawing/2014/main" id="{3D36CEE9-BFE1-440F-93AF-8B916BCF317A}"/>
                  </a:ext>
                </a:extLst>
              </p:cNvPr>
              <p:cNvSpPr>
                <a:spLocks/>
              </p:cNvSpPr>
              <p:nvPr/>
            </p:nvSpPr>
            <p:spPr bwMode="auto">
              <a:xfrm>
                <a:off x="1009650" y="773113"/>
                <a:ext cx="198438" cy="196850"/>
              </a:xfrm>
              <a:custGeom>
                <a:avLst/>
                <a:gdLst>
                  <a:gd name="T0" fmla="*/ 0 w 125"/>
                  <a:gd name="T1" fmla="*/ 112 h 124"/>
                  <a:gd name="T2" fmla="*/ 113 w 125"/>
                  <a:gd name="T3" fmla="*/ 0 h 124"/>
                  <a:gd name="T4" fmla="*/ 125 w 125"/>
                  <a:gd name="T5" fmla="*/ 12 h 124"/>
                  <a:gd name="T6" fmla="*/ 11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1"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3" name="Freeform 62">
                <a:extLst>
                  <a:ext uri="{FF2B5EF4-FFF2-40B4-BE49-F238E27FC236}">
                    <a16:creationId xmlns:a16="http://schemas.microsoft.com/office/drawing/2014/main" id="{FBAF772B-13D1-48C4-BE15-F6E720E71C27}"/>
                  </a:ext>
                </a:extLst>
              </p:cNvPr>
              <p:cNvSpPr>
                <a:spLocks/>
              </p:cNvSpPr>
              <p:nvPr/>
            </p:nvSpPr>
            <p:spPr bwMode="auto">
              <a:xfrm>
                <a:off x="1009650" y="773113"/>
                <a:ext cx="198438" cy="196850"/>
              </a:xfrm>
              <a:custGeom>
                <a:avLst/>
                <a:gdLst>
                  <a:gd name="T0" fmla="*/ 11 w 125"/>
                  <a:gd name="T1" fmla="*/ 0 h 124"/>
                  <a:gd name="T2" fmla="*/ 125 w 125"/>
                  <a:gd name="T3" fmla="*/ 112 h 124"/>
                  <a:gd name="T4" fmla="*/ 113 w 125"/>
                  <a:gd name="T5" fmla="*/ 124 h 124"/>
                  <a:gd name="T6" fmla="*/ 0 w 125"/>
                  <a:gd name="T7" fmla="*/ 12 h 124"/>
                  <a:gd name="T8" fmla="*/ 11 w 125"/>
                  <a:gd name="T9" fmla="*/ 0 h 124"/>
                </a:gdLst>
                <a:ahLst/>
                <a:cxnLst>
                  <a:cxn ang="0">
                    <a:pos x="T0" y="T1"/>
                  </a:cxn>
                  <a:cxn ang="0">
                    <a:pos x="T2" y="T3"/>
                  </a:cxn>
                  <a:cxn ang="0">
                    <a:pos x="T4" y="T5"/>
                  </a:cxn>
                  <a:cxn ang="0">
                    <a:pos x="T6" y="T7"/>
                  </a:cxn>
                  <a:cxn ang="0">
                    <a:pos x="T8" y="T9"/>
                  </a:cxn>
                </a:cxnLst>
                <a:rect l="0" t="0" r="r" b="b"/>
                <a:pathLst>
                  <a:path w="125" h="124">
                    <a:moveTo>
                      <a:pt x="11" y="0"/>
                    </a:moveTo>
                    <a:lnTo>
                      <a:pt x="125" y="112"/>
                    </a:lnTo>
                    <a:lnTo>
                      <a:pt x="113" y="124"/>
                    </a:lnTo>
                    <a:lnTo>
                      <a:pt x="0" y="12"/>
                    </a:lnTo>
                    <a:lnTo>
                      <a:pt x="11"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4" name="Rectangle 63">
                <a:extLst>
                  <a:ext uri="{FF2B5EF4-FFF2-40B4-BE49-F238E27FC236}">
                    <a16:creationId xmlns:a16="http://schemas.microsoft.com/office/drawing/2014/main" id="{6175C3FD-D574-408C-B9AD-D1F7EF782C84}"/>
                  </a:ext>
                </a:extLst>
              </p:cNvPr>
              <p:cNvSpPr>
                <a:spLocks noChangeArrowheads="1"/>
              </p:cNvSpPr>
              <p:nvPr/>
            </p:nvSpPr>
            <p:spPr bwMode="auto">
              <a:xfrm>
                <a:off x="996950" y="755650"/>
                <a:ext cx="39688"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5" name="Freeform 64">
                <a:extLst>
                  <a:ext uri="{FF2B5EF4-FFF2-40B4-BE49-F238E27FC236}">
                    <a16:creationId xmlns:a16="http://schemas.microsoft.com/office/drawing/2014/main" id="{A4150FF1-E53B-4D59-B1A4-F4B7BC6167D6}"/>
                  </a:ext>
                </a:extLst>
              </p:cNvPr>
              <p:cNvSpPr>
                <a:spLocks/>
              </p:cNvSpPr>
              <p:nvPr/>
            </p:nvSpPr>
            <p:spPr bwMode="auto">
              <a:xfrm>
                <a:off x="819150" y="773113"/>
                <a:ext cx="201613" cy="196850"/>
              </a:xfrm>
              <a:custGeom>
                <a:avLst/>
                <a:gdLst>
                  <a:gd name="T0" fmla="*/ 0 w 127"/>
                  <a:gd name="T1" fmla="*/ 112 h 124"/>
                  <a:gd name="T2" fmla="*/ 114 w 127"/>
                  <a:gd name="T3" fmla="*/ 0 h 124"/>
                  <a:gd name="T4" fmla="*/ 127 w 127"/>
                  <a:gd name="T5" fmla="*/ 12 h 124"/>
                  <a:gd name="T6" fmla="*/ 12 w 127"/>
                  <a:gd name="T7" fmla="*/ 124 h 124"/>
                  <a:gd name="T8" fmla="*/ 0 w 127"/>
                  <a:gd name="T9" fmla="*/ 112 h 124"/>
                </a:gdLst>
                <a:ahLst/>
                <a:cxnLst>
                  <a:cxn ang="0">
                    <a:pos x="T0" y="T1"/>
                  </a:cxn>
                  <a:cxn ang="0">
                    <a:pos x="T2" y="T3"/>
                  </a:cxn>
                  <a:cxn ang="0">
                    <a:pos x="T4" y="T5"/>
                  </a:cxn>
                  <a:cxn ang="0">
                    <a:pos x="T6" y="T7"/>
                  </a:cxn>
                  <a:cxn ang="0">
                    <a:pos x="T8" y="T9"/>
                  </a:cxn>
                </a:cxnLst>
                <a:rect l="0" t="0" r="r" b="b"/>
                <a:pathLst>
                  <a:path w="127" h="124">
                    <a:moveTo>
                      <a:pt x="0" y="112"/>
                    </a:moveTo>
                    <a:lnTo>
                      <a:pt x="114" y="0"/>
                    </a:lnTo>
                    <a:lnTo>
                      <a:pt x="127"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6" name="Freeform 65">
                <a:extLst>
                  <a:ext uri="{FF2B5EF4-FFF2-40B4-BE49-F238E27FC236}">
                    <a16:creationId xmlns:a16="http://schemas.microsoft.com/office/drawing/2014/main" id="{3BAB3A47-E79E-4E23-8F1E-21DFB1FE3446}"/>
                  </a:ext>
                </a:extLst>
              </p:cNvPr>
              <p:cNvSpPr>
                <a:spLocks/>
              </p:cNvSpPr>
              <p:nvPr/>
            </p:nvSpPr>
            <p:spPr bwMode="auto">
              <a:xfrm>
                <a:off x="819150" y="773113"/>
                <a:ext cx="201613" cy="196850"/>
              </a:xfrm>
              <a:custGeom>
                <a:avLst/>
                <a:gdLst>
                  <a:gd name="T0" fmla="*/ 12 w 127"/>
                  <a:gd name="T1" fmla="*/ 0 h 124"/>
                  <a:gd name="T2" fmla="*/ 127 w 127"/>
                  <a:gd name="T3" fmla="*/ 112 h 124"/>
                  <a:gd name="T4" fmla="*/ 114 w 127"/>
                  <a:gd name="T5" fmla="*/ 124 h 124"/>
                  <a:gd name="T6" fmla="*/ 0 w 127"/>
                  <a:gd name="T7" fmla="*/ 12 h 124"/>
                  <a:gd name="T8" fmla="*/ 12 w 127"/>
                  <a:gd name="T9" fmla="*/ 0 h 124"/>
                </a:gdLst>
                <a:ahLst/>
                <a:cxnLst>
                  <a:cxn ang="0">
                    <a:pos x="T0" y="T1"/>
                  </a:cxn>
                  <a:cxn ang="0">
                    <a:pos x="T2" y="T3"/>
                  </a:cxn>
                  <a:cxn ang="0">
                    <a:pos x="T4" y="T5"/>
                  </a:cxn>
                  <a:cxn ang="0">
                    <a:pos x="T6" y="T7"/>
                  </a:cxn>
                  <a:cxn ang="0">
                    <a:pos x="T8" y="T9"/>
                  </a:cxn>
                </a:cxnLst>
                <a:rect l="0" t="0" r="r" b="b"/>
                <a:pathLst>
                  <a:path w="127" h="124">
                    <a:moveTo>
                      <a:pt x="12" y="0"/>
                    </a:moveTo>
                    <a:lnTo>
                      <a:pt x="127" y="112"/>
                    </a:lnTo>
                    <a:lnTo>
                      <a:pt x="114"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7" name="Rectangle 66">
                <a:extLst>
                  <a:ext uri="{FF2B5EF4-FFF2-40B4-BE49-F238E27FC236}">
                    <a16:creationId xmlns:a16="http://schemas.microsoft.com/office/drawing/2014/main" id="{32CCCA76-913B-4C1B-B7AF-6969722176FF}"/>
                  </a:ext>
                </a:extLst>
              </p:cNvPr>
              <p:cNvSpPr>
                <a:spLocks noChangeArrowheads="1"/>
              </p:cNvSpPr>
              <p:nvPr/>
            </p:nvSpPr>
            <p:spPr bwMode="auto">
              <a:xfrm>
                <a:off x="806450"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8" name="Freeform 67">
                <a:extLst>
                  <a:ext uri="{FF2B5EF4-FFF2-40B4-BE49-F238E27FC236}">
                    <a16:creationId xmlns:a16="http://schemas.microsoft.com/office/drawing/2014/main" id="{9FC634EF-BD98-4B75-B015-C777CF10EDC5}"/>
                  </a:ext>
                </a:extLst>
              </p:cNvPr>
              <p:cNvSpPr>
                <a:spLocks/>
              </p:cNvSpPr>
              <p:nvPr/>
            </p:nvSpPr>
            <p:spPr bwMode="auto">
              <a:xfrm>
                <a:off x="631825" y="773113"/>
                <a:ext cx="196850" cy="196850"/>
              </a:xfrm>
              <a:custGeom>
                <a:avLst/>
                <a:gdLst>
                  <a:gd name="T0" fmla="*/ 0 w 124"/>
                  <a:gd name="T1" fmla="*/ 112 h 124"/>
                  <a:gd name="T2" fmla="*/ 114 w 124"/>
                  <a:gd name="T3" fmla="*/ 0 h 124"/>
                  <a:gd name="T4" fmla="*/ 124 w 124"/>
                  <a:gd name="T5" fmla="*/ 12 h 124"/>
                  <a:gd name="T6" fmla="*/ 12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4" y="0"/>
                    </a:lnTo>
                    <a:lnTo>
                      <a:pt x="124"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9" name="Freeform 68">
                <a:extLst>
                  <a:ext uri="{FF2B5EF4-FFF2-40B4-BE49-F238E27FC236}">
                    <a16:creationId xmlns:a16="http://schemas.microsoft.com/office/drawing/2014/main" id="{CF7B8F0E-357B-4827-BF48-F16D5564776D}"/>
                  </a:ext>
                </a:extLst>
              </p:cNvPr>
              <p:cNvSpPr>
                <a:spLocks/>
              </p:cNvSpPr>
              <p:nvPr/>
            </p:nvSpPr>
            <p:spPr bwMode="auto">
              <a:xfrm>
                <a:off x="631825" y="773113"/>
                <a:ext cx="196850" cy="196850"/>
              </a:xfrm>
              <a:custGeom>
                <a:avLst/>
                <a:gdLst>
                  <a:gd name="T0" fmla="*/ 12 w 124"/>
                  <a:gd name="T1" fmla="*/ 0 h 124"/>
                  <a:gd name="T2" fmla="*/ 124 w 124"/>
                  <a:gd name="T3" fmla="*/ 112 h 124"/>
                  <a:gd name="T4" fmla="*/ 114 w 124"/>
                  <a:gd name="T5" fmla="*/ 124 h 124"/>
                  <a:gd name="T6" fmla="*/ 0 w 124"/>
                  <a:gd name="T7" fmla="*/ 12 h 124"/>
                  <a:gd name="T8" fmla="*/ 12 w 124"/>
                  <a:gd name="T9" fmla="*/ 0 h 124"/>
                </a:gdLst>
                <a:ahLst/>
                <a:cxnLst>
                  <a:cxn ang="0">
                    <a:pos x="T0" y="T1"/>
                  </a:cxn>
                  <a:cxn ang="0">
                    <a:pos x="T2" y="T3"/>
                  </a:cxn>
                  <a:cxn ang="0">
                    <a:pos x="T4" y="T5"/>
                  </a:cxn>
                  <a:cxn ang="0">
                    <a:pos x="T6" y="T7"/>
                  </a:cxn>
                  <a:cxn ang="0">
                    <a:pos x="T8" y="T9"/>
                  </a:cxn>
                </a:cxnLst>
                <a:rect l="0" t="0" r="r" b="b"/>
                <a:pathLst>
                  <a:path w="124" h="124">
                    <a:moveTo>
                      <a:pt x="12" y="0"/>
                    </a:moveTo>
                    <a:lnTo>
                      <a:pt x="124" y="112"/>
                    </a:lnTo>
                    <a:lnTo>
                      <a:pt x="114"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0" name="Rectangle 69">
                <a:extLst>
                  <a:ext uri="{FF2B5EF4-FFF2-40B4-BE49-F238E27FC236}">
                    <a16:creationId xmlns:a16="http://schemas.microsoft.com/office/drawing/2014/main" id="{44DCFE4C-C175-4101-B01A-1F8ED137F244}"/>
                  </a:ext>
                </a:extLst>
              </p:cNvPr>
              <p:cNvSpPr>
                <a:spLocks noChangeArrowheads="1"/>
              </p:cNvSpPr>
              <p:nvPr/>
            </p:nvSpPr>
            <p:spPr bwMode="auto">
              <a:xfrm>
                <a:off x="617538" y="755650"/>
                <a:ext cx="42863"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1" name="Freeform 70">
                <a:extLst>
                  <a:ext uri="{FF2B5EF4-FFF2-40B4-BE49-F238E27FC236}">
                    <a16:creationId xmlns:a16="http://schemas.microsoft.com/office/drawing/2014/main" id="{F83978A6-4909-41F7-BF2F-8C72F0F4201F}"/>
                  </a:ext>
                </a:extLst>
              </p:cNvPr>
              <p:cNvSpPr>
                <a:spLocks/>
              </p:cNvSpPr>
              <p:nvPr/>
            </p:nvSpPr>
            <p:spPr bwMode="auto">
              <a:xfrm>
                <a:off x="442913" y="773113"/>
                <a:ext cx="198438" cy="196850"/>
              </a:xfrm>
              <a:custGeom>
                <a:avLst/>
                <a:gdLst>
                  <a:gd name="T0" fmla="*/ 0 w 125"/>
                  <a:gd name="T1" fmla="*/ 112 h 124"/>
                  <a:gd name="T2" fmla="*/ 112 w 125"/>
                  <a:gd name="T3" fmla="*/ 0 h 124"/>
                  <a:gd name="T4" fmla="*/ 125 w 125"/>
                  <a:gd name="T5" fmla="*/ 12 h 124"/>
                  <a:gd name="T6" fmla="*/ 12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2" y="0"/>
                    </a:lnTo>
                    <a:lnTo>
                      <a:pt x="125"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2" name="Freeform 71">
                <a:extLst>
                  <a:ext uri="{FF2B5EF4-FFF2-40B4-BE49-F238E27FC236}">
                    <a16:creationId xmlns:a16="http://schemas.microsoft.com/office/drawing/2014/main" id="{C14229E6-9BC0-4013-8786-C4D1795181D9}"/>
                  </a:ext>
                </a:extLst>
              </p:cNvPr>
              <p:cNvSpPr>
                <a:spLocks/>
              </p:cNvSpPr>
              <p:nvPr/>
            </p:nvSpPr>
            <p:spPr bwMode="auto">
              <a:xfrm>
                <a:off x="442913" y="773113"/>
                <a:ext cx="198438" cy="196850"/>
              </a:xfrm>
              <a:custGeom>
                <a:avLst/>
                <a:gdLst>
                  <a:gd name="T0" fmla="*/ 12 w 125"/>
                  <a:gd name="T1" fmla="*/ 0 h 124"/>
                  <a:gd name="T2" fmla="*/ 125 w 125"/>
                  <a:gd name="T3" fmla="*/ 112 h 124"/>
                  <a:gd name="T4" fmla="*/ 112 w 125"/>
                  <a:gd name="T5" fmla="*/ 124 h 124"/>
                  <a:gd name="T6" fmla="*/ 0 w 125"/>
                  <a:gd name="T7" fmla="*/ 12 h 124"/>
                  <a:gd name="T8" fmla="*/ 12 w 125"/>
                  <a:gd name="T9" fmla="*/ 0 h 124"/>
                </a:gdLst>
                <a:ahLst/>
                <a:cxnLst>
                  <a:cxn ang="0">
                    <a:pos x="T0" y="T1"/>
                  </a:cxn>
                  <a:cxn ang="0">
                    <a:pos x="T2" y="T3"/>
                  </a:cxn>
                  <a:cxn ang="0">
                    <a:pos x="T4" y="T5"/>
                  </a:cxn>
                  <a:cxn ang="0">
                    <a:pos x="T6" y="T7"/>
                  </a:cxn>
                  <a:cxn ang="0">
                    <a:pos x="T8" y="T9"/>
                  </a:cxn>
                </a:cxnLst>
                <a:rect l="0" t="0" r="r" b="b"/>
                <a:pathLst>
                  <a:path w="125" h="124">
                    <a:moveTo>
                      <a:pt x="12" y="0"/>
                    </a:moveTo>
                    <a:lnTo>
                      <a:pt x="125" y="112"/>
                    </a:lnTo>
                    <a:lnTo>
                      <a:pt x="112"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3" name="Rectangle 72">
                <a:extLst>
                  <a:ext uri="{FF2B5EF4-FFF2-40B4-BE49-F238E27FC236}">
                    <a16:creationId xmlns:a16="http://schemas.microsoft.com/office/drawing/2014/main" id="{1259BF2F-4696-4C8D-B235-AE7EA7F49CD6}"/>
                  </a:ext>
                </a:extLst>
              </p:cNvPr>
              <p:cNvSpPr>
                <a:spLocks noChangeArrowheads="1"/>
              </p:cNvSpPr>
              <p:nvPr/>
            </p:nvSpPr>
            <p:spPr bwMode="auto">
              <a:xfrm>
                <a:off x="1504950" y="755650"/>
                <a:ext cx="822325" cy="396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4" name="Rectangle 73">
                <a:extLst>
                  <a:ext uri="{FF2B5EF4-FFF2-40B4-BE49-F238E27FC236}">
                    <a16:creationId xmlns:a16="http://schemas.microsoft.com/office/drawing/2014/main" id="{950190B1-7B45-459D-8DCD-AA033C36127C}"/>
                  </a:ext>
                </a:extLst>
              </p:cNvPr>
              <p:cNvSpPr>
                <a:spLocks noChangeArrowheads="1"/>
              </p:cNvSpPr>
              <p:nvPr/>
            </p:nvSpPr>
            <p:spPr bwMode="auto">
              <a:xfrm>
                <a:off x="1504950" y="950913"/>
                <a:ext cx="822325" cy="444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5" name="Rectangle 74">
                <a:extLst>
                  <a:ext uri="{FF2B5EF4-FFF2-40B4-BE49-F238E27FC236}">
                    <a16:creationId xmlns:a16="http://schemas.microsoft.com/office/drawing/2014/main" id="{39952E01-C4F2-4F89-ABD7-D4E4EB728447}"/>
                  </a:ext>
                </a:extLst>
              </p:cNvPr>
              <p:cNvSpPr>
                <a:spLocks noChangeArrowheads="1"/>
              </p:cNvSpPr>
              <p:nvPr/>
            </p:nvSpPr>
            <p:spPr bwMode="auto">
              <a:xfrm>
                <a:off x="2292350"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6" name="Freeform 75">
                <a:extLst>
                  <a:ext uri="{FF2B5EF4-FFF2-40B4-BE49-F238E27FC236}">
                    <a16:creationId xmlns:a16="http://schemas.microsoft.com/office/drawing/2014/main" id="{E8D710FE-5796-41C7-BC7B-C0F8B83599E3}"/>
                  </a:ext>
                </a:extLst>
              </p:cNvPr>
              <p:cNvSpPr>
                <a:spLocks/>
              </p:cNvSpPr>
              <p:nvPr/>
            </p:nvSpPr>
            <p:spPr bwMode="auto">
              <a:xfrm>
                <a:off x="2116138" y="773113"/>
                <a:ext cx="198438" cy="196850"/>
              </a:xfrm>
              <a:custGeom>
                <a:avLst/>
                <a:gdLst>
                  <a:gd name="T0" fmla="*/ 0 w 125"/>
                  <a:gd name="T1" fmla="*/ 112 h 124"/>
                  <a:gd name="T2" fmla="*/ 113 w 125"/>
                  <a:gd name="T3" fmla="*/ 0 h 124"/>
                  <a:gd name="T4" fmla="*/ 125 w 125"/>
                  <a:gd name="T5" fmla="*/ 12 h 124"/>
                  <a:gd name="T6" fmla="*/ 10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0"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7" name="Freeform 76">
                <a:extLst>
                  <a:ext uri="{FF2B5EF4-FFF2-40B4-BE49-F238E27FC236}">
                    <a16:creationId xmlns:a16="http://schemas.microsoft.com/office/drawing/2014/main" id="{C263CFB2-7D68-4040-B455-E09342C74A60}"/>
                  </a:ext>
                </a:extLst>
              </p:cNvPr>
              <p:cNvSpPr>
                <a:spLocks/>
              </p:cNvSpPr>
              <p:nvPr/>
            </p:nvSpPr>
            <p:spPr bwMode="auto">
              <a:xfrm>
                <a:off x="2116138" y="773113"/>
                <a:ext cx="198438" cy="196850"/>
              </a:xfrm>
              <a:custGeom>
                <a:avLst/>
                <a:gdLst>
                  <a:gd name="T0" fmla="*/ 10 w 125"/>
                  <a:gd name="T1" fmla="*/ 0 h 124"/>
                  <a:gd name="T2" fmla="*/ 125 w 125"/>
                  <a:gd name="T3" fmla="*/ 112 h 124"/>
                  <a:gd name="T4" fmla="*/ 113 w 125"/>
                  <a:gd name="T5" fmla="*/ 124 h 124"/>
                  <a:gd name="T6" fmla="*/ 0 w 125"/>
                  <a:gd name="T7" fmla="*/ 12 h 124"/>
                  <a:gd name="T8" fmla="*/ 10 w 125"/>
                  <a:gd name="T9" fmla="*/ 0 h 124"/>
                </a:gdLst>
                <a:ahLst/>
                <a:cxnLst>
                  <a:cxn ang="0">
                    <a:pos x="T0" y="T1"/>
                  </a:cxn>
                  <a:cxn ang="0">
                    <a:pos x="T2" y="T3"/>
                  </a:cxn>
                  <a:cxn ang="0">
                    <a:pos x="T4" y="T5"/>
                  </a:cxn>
                  <a:cxn ang="0">
                    <a:pos x="T6" y="T7"/>
                  </a:cxn>
                  <a:cxn ang="0">
                    <a:pos x="T8" y="T9"/>
                  </a:cxn>
                </a:cxnLst>
                <a:rect l="0" t="0" r="r" b="b"/>
                <a:pathLst>
                  <a:path w="125" h="124">
                    <a:moveTo>
                      <a:pt x="10" y="0"/>
                    </a:moveTo>
                    <a:lnTo>
                      <a:pt x="125" y="112"/>
                    </a:lnTo>
                    <a:lnTo>
                      <a:pt x="113" y="124"/>
                    </a:lnTo>
                    <a:lnTo>
                      <a:pt x="0" y="12"/>
                    </a:lnTo>
                    <a:lnTo>
                      <a:pt x="1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8" name="Rectangle 77">
                <a:extLst>
                  <a:ext uri="{FF2B5EF4-FFF2-40B4-BE49-F238E27FC236}">
                    <a16:creationId xmlns:a16="http://schemas.microsoft.com/office/drawing/2014/main" id="{D8F98E0D-D40B-485B-9280-C34BDA4C2FC3}"/>
                  </a:ext>
                </a:extLst>
              </p:cNvPr>
              <p:cNvSpPr>
                <a:spLocks noChangeArrowheads="1"/>
              </p:cNvSpPr>
              <p:nvPr/>
            </p:nvSpPr>
            <p:spPr bwMode="auto">
              <a:xfrm>
                <a:off x="2100263"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9" name="Freeform 78">
                <a:extLst>
                  <a:ext uri="{FF2B5EF4-FFF2-40B4-BE49-F238E27FC236}">
                    <a16:creationId xmlns:a16="http://schemas.microsoft.com/office/drawing/2014/main" id="{2F81BFD8-A131-4CB0-B5CE-DBA2B428192E}"/>
                  </a:ext>
                </a:extLst>
              </p:cNvPr>
              <p:cNvSpPr>
                <a:spLocks/>
              </p:cNvSpPr>
              <p:nvPr/>
            </p:nvSpPr>
            <p:spPr bwMode="auto">
              <a:xfrm>
                <a:off x="1925638" y="773113"/>
                <a:ext cx="200025" cy="196850"/>
              </a:xfrm>
              <a:custGeom>
                <a:avLst/>
                <a:gdLst>
                  <a:gd name="T0" fmla="*/ 0 w 126"/>
                  <a:gd name="T1" fmla="*/ 112 h 124"/>
                  <a:gd name="T2" fmla="*/ 114 w 126"/>
                  <a:gd name="T3" fmla="*/ 0 h 124"/>
                  <a:gd name="T4" fmla="*/ 126 w 126"/>
                  <a:gd name="T5" fmla="*/ 12 h 124"/>
                  <a:gd name="T6" fmla="*/ 12 w 126"/>
                  <a:gd name="T7" fmla="*/ 124 h 124"/>
                  <a:gd name="T8" fmla="*/ 0 w 126"/>
                  <a:gd name="T9" fmla="*/ 112 h 124"/>
                </a:gdLst>
                <a:ahLst/>
                <a:cxnLst>
                  <a:cxn ang="0">
                    <a:pos x="T0" y="T1"/>
                  </a:cxn>
                  <a:cxn ang="0">
                    <a:pos x="T2" y="T3"/>
                  </a:cxn>
                  <a:cxn ang="0">
                    <a:pos x="T4" y="T5"/>
                  </a:cxn>
                  <a:cxn ang="0">
                    <a:pos x="T6" y="T7"/>
                  </a:cxn>
                  <a:cxn ang="0">
                    <a:pos x="T8" y="T9"/>
                  </a:cxn>
                </a:cxnLst>
                <a:rect l="0" t="0" r="r" b="b"/>
                <a:pathLst>
                  <a:path w="126" h="124">
                    <a:moveTo>
                      <a:pt x="0" y="112"/>
                    </a:moveTo>
                    <a:lnTo>
                      <a:pt x="114" y="0"/>
                    </a:lnTo>
                    <a:lnTo>
                      <a:pt x="126"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0" name="Freeform 79">
                <a:extLst>
                  <a:ext uri="{FF2B5EF4-FFF2-40B4-BE49-F238E27FC236}">
                    <a16:creationId xmlns:a16="http://schemas.microsoft.com/office/drawing/2014/main" id="{1699996B-7369-4879-A276-3995A55B90CA}"/>
                  </a:ext>
                </a:extLst>
              </p:cNvPr>
              <p:cNvSpPr>
                <a:spLocks/>
              </p:cNvSpPr>
              <p:nvPr/>
            </p:nvSpPr>
            <p:spPr bwMode="auto">
              <a:xfrm>
                <a:off x="1925638" y="773113"/>
                <a:ext cx="200025" cy="196850"/>
              </a:xfrm>
              <a:custGeom>
                <a:avLst/>
                <a:gdLst>
                  <a:gd name="T0" fmla="*/ 12 w 126"/>
                  <a:gd name="T1" fmla="*/ 0 h 124"/>
                  <a:gd name="T2" fmla="*/ 126 w 126"/>
                  <a:gd name="T3" fmla="*/ 112 h 124"/>
                  <a:gd name="T4" fmla="*/ 114 w 126"/>
                  <a:gd name="T5" fmla="*/ 124 h 124"/>
                  <a:gd name="T6" fmla="*/ 0 w 126"/>
                  <a:gd name="T7" fmla="*/ 12 h 124"/>
                  <a:gd name="T8" fmla="*/ 12 w 126"/>
                  <a:gd name="T9" fmla="*/ 0 h 124"/>
                </a:gdLst>
                <a:ahLst/>
                <a:cxnLst>
                  <a:cxn ang="0">
                    <a:pos x="T0" y="T1"/>
                  </a:cxn>
                  <a:cxn ang="0">
                    <a:pos x="T2" y="T3"/>
                  </a:cxn>
                  <a:cxn ang="0">
                    <a:pos x="T4" y="T5"/>
                  </a:cxn>
                  <a:cxn ang="0">
                    <a:pos x="T6" y="T7"/>
                  </a:cxn>
                  <a:cxn ang="0">
                    <a:pos x="T8" y="T9"/>
                  </a:cxn>
                </a:cxnLst>
                <a:rect l="0" t="0" r="r" b="b"/>
                <a:pathLst>
                  <a:path w="126" h="124">
                    <a:moveTo>
                      <a:pt x="12" y="0"/>
                    </a:moveTo>
                    <a:lnTo>
                      <a:pt x="126" y="112"/>
                    </a:lnTo>
                    <a:lnTo>
                      <a:pt x="114"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1" name="Rectangle 80">
                <a:extLst>
                  <a:ext uri="{FF2B5EF4-FFF2-40B4-BE49-F238E27FC236}">
                    <a16:creationId xmlns:a16="http://schemas.microsoft.com/office/drawing/2014/main" id="{EA94F03A-7CCD-49D7-8436-D9A72A4E447C}"/>
                  </a:ext>
                </a:extLst>
              </p:cNvPr>
              <p:cNvSpPr>
                <a:spLocks noChangeArrowheads="1"/>
              </p:cNvSpPr>
              <p:nvPr/>
            </p:nvSpPr>
            <p:spPr bwMode="auto">
              <a:xfrm>
                <a:off x="1912938"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2" name="Freeform 81">
                <a:extLst>
                  <a:ext uri="{FF2B5EF4-FFF2-40B4-BE49-F238E27FC236}">
                    <a16:creationId xmlns:a16="http://schemas.microsoft.com/office/drawing/2014/main" id="{96D73D9E-E06C-4245-9879-F435CCCAB7A7}"/>
                  </a:ext>
                </a:extLst>
              </p:cNvPr>
              <p:cNvSpPr>
                <a:spLocks/>
              </p:cNvSpPr>
              <p:nvPr/>
            </p:nvSpPr>
            <p:spPr bwMode="auto">
              <a:xfrm>
                <a:off x="1736725" y="773113"/>
                <a:ext cx="198438" cy="196850"/>
              </a:xfrm>
              <a:custGeom>
                <a:avLst/>
                <a:gdLst>
                  <a:gd name="T0" fmla="*/ 0 w 125"/>
                  <a:gd name="T1" fmla="*/ 112 h 124"/>
                  <a:gd name="T2" fmla="*/ 113 w 125"/>
                  <a:gd name="T3" fmla="*/ 0 h 124"/>
                  <a:gd name="T4" fmla="*/ 125 w 125"/>
                  <a:gd name="T5" fmla="*/ 12 h 124"/>
                  <a:gd name="T6" fmla="*/ 12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3" name="Freeform 82">
                <a:extLst>
                  <a:ext uri="{FF2B5EF4-FFF2-40B4-BE49-F238E27FC236}">
                    <a16:creationId xmlns:a16="http://schemas.microsoft.com/office/drawing/2014/main" id="{C4EAD43D-115E-4F35-AEA8-A9DED05ACAA0}"/>
                  </a:ext>
                </a:extLst>
              </p:cNvPr>
              <p:cNvSpPr>
                <a:spLocks/>
              </p:cNvSpPr>
              <p:nvPr/>
            </p:nvSpPr>
            <p:spPr bwMode="auto">
              <a:xfrm>
                <a:off x="1736725" y="773113"/>
                <a:ext cx="198438" cy="196850"/>
              </a:xfrm>
              <a:custGeom>
                <a:avLst/>
                <a:gdLst>
                  <a:gd name="T0" fmla="*/ 12 w 125"/>
                  <a:gd name="T1" fmla="*/ 0 h 124"/>
                  <a:gd name="T2" fmla="*/ 125 w 125"/>
                  <a:gd name="T3" fmla="*/ 112 h 124"/>
                  <a:gd name="T4" fmla="*/ 113 w 125"/>
                  <a:gd name="T5" fmla="*/ 124 h 124"/>
                  <a:gd name="T6" fmla="*/ 0 w 125"/>
                  <a:gd name="T7" fmla="*/ 12 h 124"/>
                  <a:gd name="T8" fmla="*/ 12 w 125"/>
                  <a:gd name="T9" fmla="*/ 0 h 124"/>
                </a:gdLst>
                <a:ahLst/>
                <a:cxnLst>
                  <a:cxn ang="0">
                    <a:pos x="T0" y="T1"/>
                  </a:cxn>
                  <a:cxn ang="0">
                    <a:pos x="T2" y="T3"/>
                  </a:cxn>
                  <a:cxn ang="0">
                    <a:pos x="T4" y="T5"/>
                  </a:cxn>
                  <a:cxn ang="0">
                    <a:pos x="T6" y="T7"/>
                  </a:cxn>
                  <a:cxn ang="0">
                    <a:pos x="T8" y="T9"/>
                  </a:cxn>
                </a:cxnLst>
                <a:rect l="0" t="0" r="r" b="b"/>
                <a:pathLst>
                  <a:path w="125" h="124">
                    <a:moveTo>
                      <a:pt x="12" y="0"/>
                    </a:moveTo>
                    <a:lnTo>
                      <a:pt x="125" y="112"/>
                    </a:lnTo>
                    <a:lnTo>
                      <a:pt x="113"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4" name="Rectangle 83">
                <a:extLst>
                  <a:ext uri="{FF2B5EF4-FFF2-40B4-BE49-F238E27FC236}">
                    <a16:creationId xmlns:a16="http://schemas.microsoft.com/office/drawing/2014/main" id="{6368495F-3A65-424E-94C5-26FD6D0C7E82}"/>
                  </a:ext>
                </a:extLst>
              </p:cNvPr>
              <p:cNvSpPr>
                <a:spLocks noChangeArrowheads="1"/>
              </p:cNvSpPr>
              <p:nvPr/>
            </p:nvSpPr>
            <p:spPr bwMode="auto">
              <a:xfrm>
                <a:off x="1724025"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5" name="Freeform 84">
                <a:extLst>
                  <a:ext uri="{FF2B5EF4-FFF2-40B4-BE49-F238E27FC236}">
                    <a16:creationId xmlns:a16="http://schemas.microsoft.com/office/drawing/2014/main" id="{16C4D74C-9D1B-4941-9BA2-91DEBE95C084}"/>
                  </a:ext>
                </a:extLst>
              </p:cNvPr>
              <p:cNvSpPr>
                <a:spLocks/>
              </p:cNvSpPr>
              <p:nvPr/>
            </p:nvSpPr>
            <p:spPr bwMode="auto">
              <a:xfrm>
                <a:off x="1549400" y="773113"/>
                <a:ext cx="196850" cy="196850"/>
              </a:xfrm>
              <a:custGeom>
                <a:avLst/>
                <a:gdLst>
                  <a:gd name="T0" fmla="*/ 0 w 124"/>
                  <a:gd name="T1" fmla="*/ 112 h 124"/>
                  <a:gd name="T2" fmla="*/ 112 w 124"/>
                  <a:gd name="T3" fmla="*/ 0 h 124"/>
                  <a:gd name="T4" fmla="*/ 124 w 124"/>
                  <a:gd name="T5" fmla="*/ 12 h 124"/>
                  <a:gd name="T6" fmla="*/ 12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2" y="0"/>
                    </a:lnTo>
                    <a:lnTo>
                      <a:pt x="124"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6" name="Freeform 85">
                <a:extLst>
                  <a:ext uri="{FF2B5EF4-FFF2-40B4-BE49-F238E27FC236}">
                    <a16:creationId xmlns:a16="http://schemas.microsoft.com/office/drawing/2014/main" id="{A2BD6457-DE60-4A93-A1EA-450BBB424AD2}"/>
                  </a:ext>
                </a:extLst>
              </p:cNvPr>
              <p:cNvSpPr>
                <a:spLocks/>
              </p:cNvSpPr>
              <p:nvPr/>
            </p:nvSpPr>
            <p:spPr bwMode="auto">
              <a:xfrm>
                <a:off x="1549400" y="773113"/>
                <a:ext cx="196850" cy="196850"/>
              </a:xfrm>
              <a:custGeom>
                <a:avLst/>
                <a:gdLst>
                  <a:gd name="T0" fmla="*/ 12 w 124"/>
                  <a:gd name="T1" fmla="*/ 0 h 124"/>
                  <a:gd name="T2" fmla="*/ 124 w 124"/>
                  <a:gd name="T3" fmla="*/ 112 h 124"/>
                  <a:gd name="T4" fmla="*/ 112 w 124"/>
                  <a:gd name="T5" fmla="*/ 124 h 124"/>
                  <a:gd name="T6" fmla="*/ 0 w 124"/>
                  <a:gd name="T7" fmla="*/ 12 h 124"/>
                  <a:gd name="T8" fmla="*/ 12 w 124"/>
                  <a:gd name="T9" fmla="*/ 0 h 124"/>
                </a:gdLst>
                <a:ahLst/>
                <a:cxnLst>
                  <a:cxn ang="0">
                    <a:pos x="T0" y="T1"/>
                  </a:cxn>
                  <a:cxn ang="0">
                    <a:pos x="T2" y="T3"/>
                  </a:cxn>
                  <a:cxn ang="0">
                    <a:pos x="T4" y="T5"/>
                  </a:cxn>
                  <a:cxn ang="0">
                    <a:pos x="T6" y="T7"/>
                  </a:cxn>
                  <a:cxn ang="0">
                    <a:pos x="T8" y="T9"/>
                  </a:cxn>
                </a:cxnLst>
                <a:rect l="0" t="0" r="r" b="b"/>
                <a:pathLst>
                  <a:path w="124" h="124">
                    <a:moveTo>
                      <a:pt x="12" y="0"/>
                    </a:moveTo>
                    <a:lnTo>
                      <a:pt x="124" y="112"/>
                    </a:lnTo>
                    <a:lnTo>
                      <a:pt x="112"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7" name="Rectangle 86">
                <a:extLst>
                  <a:ext uri="{FF2B5EF4-FFF2-40B4-BE49-F238E27FC236}">
                    <a16:creationId xmlns:a16="http://schemas.microsoft.com/office/drawing/2014/main" id="{DB07ED6A-9ED0-4168-85D8-35AE92CDD175}"/>
                  </a:ext>
                </a:extLst>
              </p:cNvPr>
              <p:cNvSpPr>
                <a:spLocks noChangeArrowheads="1"/>
              </p:cNvSpPr>
              <p:nvPr/>
            </p:nvSpPr>
            <p:spPr bwMode="auto">
              <a:xfrm>
                <a:off x="2266950" y="755650"/>
                <a:ext cx="825500" cy="396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8" name="Freeform 87">
                <a:extLst>
                  <a:ext uri="{FF2B5EF4-FFF2-40B4-BE49-F238E27FC236}">
                    <a16:creationId xmlns:a16="http://schemas.microsoft.com/office/drawing/2014/main" id="{E1575004-D83B-4527-97B2-B1AE1F07BBA0}"/>
                  </a:ext>
                </a:extLst>
              </p:cNvPr>
              <p:cNvSpPr>
                <a:spLocks/>
              </p:cNvSpPr>
              <p:nvPr/>
            </p:nvSpPr>
            <p:spPr bwMode="auto">
              <a:xfrm>
                <a:off x="2266950" y="950913"/>
                <a:ext cx="1379538" cy="44450"/>
              </a:xfrm>
              <a:custGeom>
                <a:avLst/>
                <a:gdLst>
                  <a:gd name="T0" fmla="*/ 869 w 869"/>
                  <a:gd name="T1" fmla="*/ 0 h 28"/>
                  <a:gd name="T2" fmla="*/ 869 w 869"/>
                  <a:gd name="T3" fmla="*/ 28 h 28"/>
                  <a:gd name="T4" fmla="*/ 0 w 869"/>
                  <a:gd name="T5" fmla="*/ 28 h 28"/>
                  <a:gd name="T6" fmla="*/ 0 w 869"/>
                  <a:gd name="T7" fmla="*/ 0 h 28"/>
                  <a:gd name="T8" fmla="*/ 777 w 869"/>
                  <a:gd name="T9" fmla="*/ 0 h 28"/>
                  <a:gd name="T10" fmla="*/ 869 w 869"/>
                  <a:gd name="T11" fmla="*/ 0 h 28"/>
                </a:gdLst>
                <a:ahLst/>
                <a:cxnLst>
                  <a:cxn ang="0">
                    <a:pos x="T0" y="T1"/>
                  </a:cxn>
                  <a:cxn ang="0">
                    <a:pos x="T2" y="T3"/>
                  </a:cxn>
                  <a:cxn ang="0">
                    <a:pos x="T4" y="T5"/>
                  </a:cxn>
                  <a:cxn ang="0">
                    <a:pos x="T6" y="T7"/>
                  </a:cxn>
                  <a:cxn ang="0">
                    <a:pos x="T8" y="T9"/>
                  </a:cxn>
                  <a:cxn ang="0">
                    <a:pos x="T10" y="T11"/>
                  </a:cxn>
                </a:cxnLst>
                <a:rect l="0" t="0" r="r" b="b"/>
                <a:pathLst>
                  <a:path w="869" h="28">
                    <a:moveTo>
                      <a:pt x="869" y="0"/>
                    </a:moveTo>
                    <a:lnTo>
                      <a:pt x="869" y="28"/>
                    </a:lnTo>
                    <a:lnTo>
                      <a:pt x="0" y="28"/>
                    </a:lnTo>
                    <a:lnTo>
                      <a:pt x="0" y="0"/>
                    </a:lnTo>
                    <a:lnTo>
                      <a:pt x="777" y="0"/>
                    </a:lnTo>
                    <a:lnTo>
                      <a:pt x="869"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9" name="Freeform 88">
                <a:extLst>
                  <a:ext uri="{FF2B5EF4-FFF2-40B4-BE49-F238E27FC236}">
                    <a16:creationId xmlns:a16="http://schemas.microsoft.com/office/drawing/2014/main" id="{E5672822-DB71-44A7-ABC0-DE3C7D219013}"/>
                  </a:ext>
                </a:extLst>
              </p:cNvPr>
              <p:cNvSpPr>
                <a:spLocks/>
              </p:cNvSpPr>
              <p:nvPr/>
            </p:nvSpPr>
            <p:spPr bwMode="auto">
              <a:xfrm>
                <a:off x="2266950" y="950913"/>
                <a:ext cx="1379538" cy="44450"/>
              </a:xfrm>
              <a:custGeom>
                <a:avLst/>
                <a:gdLst>
                  <a:gd name="T0" fmla="*/ 869 w 869"/>
                  <a:gd name="T1" fmla="*/ 0 h 28"/>
                  <a:gd name="T2" fmla="*/ 869 w 869"/>
                  <a:gd name="T3" fmla="*/ 28 h 28"/>
                  <a:gd name="T4" fmla="*/ 0 w 869"/>
                  <a:gd name="T5" fmla="*/ 28 h 28"/>
                  <a:gd name="T6" fmla="*/ 0 w 869"/>
                  <a:gd name="T7" fmla="*/ 0 h 28"/>
                  <a:gd name="T8" fmla="*/ 777 w 869"/>
                  <a:gd name="T9" fmla="*/ 0 h 28"/>
                </a:gdLst>
                <a:ahLst/>
                <a:cxnLst>
                  <a:cxn ang="0">
                    <a:pos x="T0" y="T1"/>
                  </a:cxn>
                  <a:cxn ang="0">
                    <a:pos x="T2" y="T3"/>
                  </a:cxn>
                  <a:cxn ang="0">
                    <a:pos x="T4" y="T5"/>
                  </a:cxn>
                  <a:cxn ang="0">
                    <a:pos x="T6" y="T7"/>
                  </a:cxn>
                  <a:cxn ang="0">
                    <a:pos x="T8" y="T9"/>
                  </a:cxn>
                </a:cxnLst>
                <a:rect l="0" t="0" r="r" b="b"/>
                <a:pathLst>
                  <a:path w="869" h="28">
                    <a:moveTo>
                      <a:pt x="869" y="0"/>
                    </a:moveTo>
                    <a:lnTo>
                      <a:pt x="869" y="28"/>
                    </a:lnTo>
                    <a:lnTo>
                      <a:pt x="0" y="28"/>
                    </a:lnTo>
                    <a:lnTo>
                      <a:pt x="0" y="0"/>
                    </a:lnTo>
                    <a:lnTo>
                      <a:pt x="777" y="0"/>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0" name="Rectangle 89">
                <a:extLst>
                  <a:ext uri="{FF2B5EF4-FFF2-40B4-BE49-F238E27FC236}">
                    <a16:creationId xmlns:a16="http://schemas.microsoft.com/office/drawing/2014/main" id="{110A42B9-0601-4D22-9600-EBC1263B9B43}"/>
                  </a:ext>
                </a:extLst>
              </p:cNvPr>
              <p:cNvSpPr>
                <a:spLocks noChangeArrowheads="1"/>
              </p:cNvSpPr>
              <p:nvPr/>
            </p:nvSpPr>
            <p:spPr bwMode="auto">
              <a:xfrm>
                <a:off x="3054350"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1" name="Freeform 90">
                <a:extLst>
                  <a:ext uri="{FF2B5EF4-FFF2-40B4-BE49-F238E27FC236}">
                    <a16:creationId xmlns:a16="http://schemas.microsoft.com/office/drawing/2014/main" id="{EBC17303-BC87-4E53-AC0B-4FDC2EB5EBD4}"/>
                  </a:ext>
                </a:extLst>
              </p:cNvPr>
              <p:cNvSpPr>
                <a:spLocks/>
              </p:cNvSpPr>
              <p:nvPr/>
            </p:nvSpPr>
            <p:spPr bwMode="auto">
              <a:xfrm>
                <a:off x="2878138" y="773113"/>
                <a:ext cx="198438" cy="196850"/>
              </a:xfrm>
              <a:custGeom>
                <a:avLst/>
                <a:gdLst>
                  <a:gd name="T0" fmla="*/ 0 w 125"/>
                  <a:gd name="T1" fmla="*/ 112 h 124"/>
                  <a:gd name="T2" fmla="*/ 113 w 125"/>
                  <a:gd name="T3" fmla="*/ 0 h 124"/>
                  <a:gd name="T4" fmla="*/ 125 w 125"/>
                  <a:gd name="T5" fmla="*/ 12 h 124"/>
                  <a:gd name="T6" fmla="*/ 12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2" name="Freeform 91">
                <a:extLst>
                  <a:ext uri="{FF2B5EF4-FFF2-40B4-BE49-F238E27FC236}">
                    <a16:creationId xmlns:a16="http://schemas.microsoft.com/office/drawing/2014/main" id="{0011A578-0D3A-4C2D-ACD0-BC0D437BAEBB}"/>
                  </a:ext>
                </a:extLst>
              </p:cNvPr>
              <p:cNvSpPr>
                <a:spLocks/>
              </p:cNvSpPr>
              <p:nvPr/>
            </p:nvSpPr>
            <p:spPr bwMode="auto">
              <a:xfrm>
                <a:off x="2878138" y="773113"/>
                <a:ext cx="198438" cy="196850"/>
              </a:xfrm>
              <a:custGeom>
                <a:avLst/>
                <a:gdLst>
                  <a:gd name="T0" fmla="*/ 12 w 125"/>
                  <a:gd name="T1" fmla="*/ 0 h 124"/>
                  <a:gd name="T2" fmla="*/ 125 w 125"/>
                  <a:gd name="T3" fmla="*/ 112 h 124"/>
                  <a:gd name="T4" fmla="*/ 113 w 125"/>
                  <a:gd name="T5" fmla="*/ 124 h 124"/>
                  <a:gd name="T6" fmla="*/ 0 w 125"/>
                  <a:gd name="T7" fmla="*/ 12 h 124"/>
                  <a:gd name="T8" fmla="*/ 12 w 125"/>
                  <a:gd name="T9" fmla="*/ 0 h 124"/>
                </a:gdLst>
                <a:ahLst/>
                <a:cxnLst>
                  <a:cxn ang="0">
                    <a:pos x="T0" y="T1"/>
                  </a:cxn>
                  <a:cxn ang="0">
                    <a:pos x="T2" y="T3"/>
                  </a:cxn>
                  <a:cxn ang="0">
                    <a:pos x="T4" y="T5"/>
                  </a:cxn>
                  <a:cxn ang="0">
                    <a:pos x="T6" y="T7"/>
                  </a:cxn>
                  <a:cxn ang="0">
                    <a:pos x="T8" y="T9"/>
                  </a:cxn>
                </a:cxnLst>
                <a:rect l="0" t="0" r="r" b="b"/>
                <a:pathLst>
                  <a:path w="125" h="124">
                    <a:moveTo>
                      <a:pt x="12" y="0"/>
                    </a:moveTo>
                    <a:lnTo>
                      <a:pt x="125" y="112"/>
                    </a:lnTo>
                    <a:lnTo>
                      <a:pt x="113"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3" name="Rectangle 92">
                <a:extLst>
                  <a:ext uri="{FF2B5EF4-FFF2-40B4-BE49-F238E27FC236}">
                    <a16:creationId xmlns:a16="http://schemas.microsoft.com/office/drawing/2014/main" id="{52833713-54F6-476F-8DFB-2E01523AC8F1}"/>
                  </a:ext>
                </a:extLst>
              </p:cNvPr>
              <p:cNvSpPr>
                <a:spLocks noChangeArrowheads="1"/>
              </p:cNvSpPr>
              <p:nvPr/>
            </p:nvSpPr>
            <p:spPr bwMode="auto">
              <a:xfrm>
                <a:off x="2865438"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4" name="Freeform 93">
                <a:extLst>
                  <a:ext uri="{FF2B5EF4-FFF2-40B4-BE49-F238E27FC236}">
                    <a16:creationId xmlns:a16="http://schemas.microsoft.com/office/drawing/2014/main" id="{BB6C4516-4E7F-4259-BBAD-7796408A7E98}"/>
                  </a:ext>
                </a:extLst>
              </p:cNvPr>
              <p:cNvSpPr>
                <a:spLocks/>
              </p:cNvSpPr>
              <p:nvPr/>
            </p:nvSpPr>
            <p:spPr bwMode="auto">
              <a:xfrm>
                <a:off x="2690813" y="773113"/>
                <a:ext cx="196850" cy="196850"/>
              </a:xfrm>
              <a:custGeom>
                <a:avLst/>
                <a:gdLst>
                  <a:gd name="T0" fmla="*/ 0 w 124"/>
                  <a:gd name="T1" fmla="*/ 112 h 124"/>
                  <a:gd name="T2" fmla="*/ 112 w 124"/>
                  <a:gd name="T3" fmla="*/ 0 h 124"/>
                  <a:gd name="T4" fmla="*/ 124 w 124"/>
                  <a:gd name="T5" fmla="*/ 12 h 124"/>
                  <a:gd name="T6" fmla="*/ 10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2" y="0"/>
                    </a:lnTo>
                    <a:lnTo>
                      <a:pt x="124" y="12"/>
                    </a:lnTo>
                    <a:lnTo>
                      <a:pt x="10"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5" name="Freeform 94">
                <a:extLst>
                  <a:ext uri="{FF2B5EF4-FFF2-40B4-BE49-F238E27FC236}">
                    <a16:creationId xmlns:a16="http://schemas.microsoft.com/office/drawing/2014/main" id="{221EA2E7-5773-4732-9F4B-D764C9A1D7D1}"/>
                  </a:ext>
                </a:extLst>
              </p:cNvPr>
              <p:cNvSpPr>
                <a:spLocks/>
              </p:cNvSpPr>
              <p:nvPr/>
            </p:nvSpPr>
            <p:spPr bwMode="auto">
              <a:xfrm>
                <a:off x="2690813" y="773113"/>
                <a:ext cx="196850" cy="196850"/>
              </a:xfrm>
              <a:custGeom>
                <a:avLst/>
                <a:gdLst>
                  <a:gd name="T0" fmla="*/ 10 w 124"/>
                  <a:gd name="T1" fmla="*/ 0 h 124"/>
                  <a:gd name="T2" fmla="*/ 124 w 124"/>
                  <a:gd name="T3" fmla="*/ 112 h 124"/>
                  <a:gd name="T4" fmla="*/ 112 w 124"/>
                  <a:gd name="T5" fmla="*/ 124 h 124"/>
                  <a:gd name="T6" fmla="*/ 0 w 124"/>
                  <a:gd name="T7" fmla="*/ 12 h 124"/>
                  <a:gd name="T8" fmla="*/ 10 w 124"/>
                  <a:gd name="T9" fmla="*/ 0 h 124"/>
                </a:gdLst>
                <a:ahLst/>
                <a:cxnLst>
                  <a:cxn ang="0">
                    <a:pos x="T0" y="T1"/>
                  </a:cxn>
                  <a:cxn ang="0">
                    <a:pos x="T2" y="T3"/>
                  </a:cxn>
                  <a:cxn ang="0">
                    <a:pos x="T4" y="T5"/>
                  </a:cxn>
                  <a:cxn ang="0">
                    <a:pos x="T6" y="T7"/>
                  </a:cxn>
                  <a:cxn ang="0">
                    <a:pos x="T8" y="T9"/>
                  </a:cxn>
                </a:cxnLst>
                <a:rect l="0" t="0" r="r" b="b"/>
                <a:pathLst>
                  <a:path w="124" h="124">
                    <a:moveTo>
                      <a:pt x="10" y="0"/>
                    </a:moveTo>
                    <a:lnTo>
                      <a:pt x="124" y="112"/>
                    </a:lnTo>
                    <a:lnTo>
                      <a:pt x="112" y="124"/>
                    </a:lnTo>
                    <a:lnTo>
                      <a:pt x="0" y="12"/>
                    </a:lnTo>
                    <a:lnTo>
                      <a:pt x="1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6" name="Rectangle 95">
                <a:extLst>
                  <a:ext uri="{FF2B5EF4-FFF2-40B4-BE49-F238E27FC236}">
                    <a16:creationId xmlns:a16="http://schemas.microsoft.com/office/drawing/2014/main" id="{00F9B97E-A92A-4DD2-A7AC-0C64AEBE9ABF}"/>
                  </a:ext>
                </a:extLst>
              </p:cNvPr>
              <p:cNvSpPr>
                <a:spLocks noChangeArrowheads="1"/>
              </p:cNvSpPr>
              <p:nvPr/>
            </p:nvSpPr>
            <p:spPr bwMode="auto">
              <a:xfrm>
                <a:off x="2674938"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7" name="Freeform 96">
                <a:extLst>
                  <a:ext uri="{FF2B5EF4-FFF2-40B4-BE49-F238E27FC236}">
                    <a16:creationId xmlns:a16="http://schemas.microsoft.com/office/drawing/2014/main" id="{283EE661-E4D8-4191-AAEA-ECF867DEC1FF}"/>
                  </a:ext>
                </a:extLst>
              </p:cNvPr>
              <p:cNvSpPr>
                <a:spLocks/>
              </p:cNvSpPr>
              <p:nvPr/>
            </p:nvSpPr>
            <p:spPr bwMode="auto">
              <a:xfrm>
                <a:off x="2498725" y="773113"/>
                <a:ext cx="201613" cy="196850"/>
              </a:xfrm>
              <a:custGeom>
                <a:avLst/>
                <a:gdLst>
                  <a:gd name="T0" fmla="*/ 0 w 127"/>
                  <a:gd name="T1" fmla="*/ 112 h 124"/>
                  <a:gd name="T2" fmla="*/ 115 w 127"/>
                  <a:gd name="T3" fmla="*/ 0 h 124"/>
                  <a:gd name="T4" fmla="*/ 127 w 127"/>
                  <a:gd name="T5" fmla="*/ 12 h 124"/>
                  <a:gd name="T6" fmla="*/ 12 w 127"/>
                  <a:gd name="T7" fmla="*/ 124 h 124"/>
                  <a:gd name="T8" fmla="*/ 0 w 127"/>
                  <a:gd name="T9" fmla="*/ 112 h 124"/>
                </a:gdLst>
                <a:ahLst/>
                <a:cxnLst>
                  <a:cxn ang="0">
                    <a:pos x="T0" y="T1"/>
                  </a:cxn>
                  <a:cxn ang="0">
                    <a:pos x="T2" y="T3"/>
                  </a:cxn>
                  <a:cxn ang="0">
                    <a:pos x="T4" y="T5"/>
                  </a:cxn>
                  <a:cxn ang="0">
                    <a:pos x="T6" y="T7"/>
                  </a:cxn>
                  <a:cxn ang="0">
                    <a:pos x="T8" y="T9"/>
                  </a:cxn>
                </a:cxnLst>
                <a:rect l="0" t="0" r="r" b="b"/>
                <a:pathLst>
                  <a:path w="127" h="124">
                    <a:moveTo>
                      <a:pt x="0" y="112"/>
                    </a:moveTo>
                    <a:lnTo>
                      <a:pt x="115" y="0"/>
                    </a:lnTo>
                    <a:lnTo>
                      <a:pt x="127"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8" name="Freeform 97">
                <a:extLst>
                  <a:ext uri="{FF2B5EF4-FFF2-40B4-BE49-F238E27FC236}">
                    <a16:creationId xmlns:a16="http://schemas.microsoft.com/office/drawing/2014/main" id="{5DC8F4E2-E3D6-400C-B69F-C3644D048ACB}"/>
                  </a:ext>
                </a:extLst>
              </p:cNvPr>
              <p:cNvSpPr>
                <a:spLocks/>
              </p:cNvSpPr>
              <p:nvPr/>
            </p:nvSpPr>
            <p:spPr bwMode="auto">
              <a:xfrm>
                <a:off x="2498725" y="773113"/>
                <a:ext cx="201613" cy="196850"/>
              </a:xfrm>
              <a:custGeom>
                <a:avLst/>
                <a:gdLst>
                  <a:gd name="T0" fmla="*/ 12 w 127"/>
                  <a:gd name="T1" fmla="*/ 0 h 124"/>
                  <a:gd name="T2" fmla="*/ 127 w 127"/>
                  <a:gd name="T3" fmla="*/ 112 h 124"/>
                  <a:gd name="T4" fmla="*/ 115 w 127"/>
                  <a:gd name="T5" fmla="*/ 124 h 124"/>
                  <a:gd name="T6" fmla="*/ 0 w 127"/>
                  <a:gd name="T7" fmla="*/ 12 h 124"/>
                  <a:gd name="T8" fmla="*/ 12 w 127"/>
                  <a:gd name="T9" fmla="*/ 0 h 124"/>
                </a:gdLst>
                <a:ahLst/>
                <a:cxnLst>
                  <a:cxn ang="0">
                    <a:pos x="T0" y="T1"/>
                  </a:cxn>
                  <a:cxn ang="0">
                    <a:pos x="T2" y="T3"/>
                  </a:cxn>
                  <a:cxn ang="0">
                    <a:pos x="T4" y="T5"/>
                  </a:cxn>
                  <a:cxn ang="0">
                    <a:pos x="T6" y="T7"/>
                  </a:cxn>
                  <a:cxn ang="0">
                    <a:pos x="T8" y="T9"/>
                  </a:cxn>
                </a:cxnLst>
                <a:rect l="0" t="0" r="r" b="b"/>
                <a:pathLst>
                  <a:path w="127" h="124">
                    <a:moveTo>
                      <a:pt x="12" y="0"/>
                    </a:moveTo>
                    <a:lnTo>
                      <a:pt x="127" y="112"/>
                    </a:lnTo>
                    <a:lnTo>
                      <a:pt x="115"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9" name="Rectangle 98">
                <a:extLst>
                  <a:ext uri="{FF2B5EF4-FFF2-40B4-BE49-F238E27FC236}">
                    <a16:creationId xmlns:a16="http://schemas.microsoft.com/office/drawing/2014/main" id="{C69B31D5-9E26-4D9D-AC70-F15351F4A6AA}"/>
                  </a:ext>
                </a:extLst>
              </p:cNvPr>
              <p:cNvSpPr>
                <a:spLocks noChangeArrowheads="1"/>
              </p:cNvSpPr>
              <p:nvPr/>
            </p:nvSpPr>
            <p:spPr bwMode="auto">
              <a:xfrm>
                <a:off x="2486025"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0" name="Freeform 99">
                <a:extLst>
                  <a:ext uri="{FF2B5EF4-FFF2-40B4-BE49-F238E27FC236}">
                    <a16:creationId xmlns:a16="http://schemas.microsoft.com/office/drawing/2014/main" id="{64A490D2-68C2-484D-82FC-4841C682E37C}"/>
                  </a:ext>
                </a:extLst>
              </p:cNvPr>
              <p:cNvSpPr>
                <a:spLocks/>
              </p:cNvSpPr>
              <p:nvPr/>
            </p:nvSpPr>
            <p:spPr bwMode="auto">
              <a:xfrm>
                <a:off x="2311400" y="773113"/>
                <a:ext cx="196850" cy="196850"/>
              </a:xfrm>
              <a:custGeom>
                <a:avLst/>
                <a:gdLst>
                  <a:gd name="T0" fmla="*/ 0 w 124"/>
                  <a:gd name="T1" fmla="*/ 112 h 124"/>
                  <a:gd name="T2" fmla="*/ 112 w 124"/>
                  <a:gd name="T3" fmla="*/ 0 h 124"/>
                  <a:gd name="T4" fmla="*/ 124 w 124"/>
                  <a:gd name="T5" fmla="*/ 12 h 124"/>
                  <a:gd name="T6" fmla="*/ 12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2" y="0"/>
                    </a:lnTo>
                    <a:lnTo>
                      <a:pt x="124"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1" name="Freeform 100">
                <a:extLst>
                  <a:ext uri="{FF2B5EF4-FFF2-40B4-BE49-F238E27FC236}">
                    <a16:creationId xmlns:a16="http://schemas.microsoft.com/office/drawing/2014/main" id="{141ED229-BA1E-4265-AF3C-72E4C6215BD8}"/>
                  </a:ext>
                </a:extLst>
              </p:cNvPr>
              <p:cNvSpPr>
                <a:spLocks/>
              </p:cNvSpPr>
              <p:nvPr/>
            </p:nvSpPr>
            <p:spPr bwMode="auto">
              <a:xfrm>
                <a:off x="2311400" y="773113"/>
                <a:ext cx="196850" cy="196850"/>
              </a:xfrm>
              <a:custGeom>
                <a:avLst/>
                <a:gdLst>
                  <a:gd name="T0" fmla="*/ 12 w 124"/>
                  <a:gd name="T1" fmla="*/ 0 h 124"/>
                  <a:gd name="T2" fmla="*/ 124 w 124"/>
                  <a:gd name="T3" fmla="*/ 112 h 124"/>
                  <a:gd name="T4" fmla="*/ 112 w 124"/>
                  <a:gd name="T5" fmla="*/ 124 h 124"/>
                  <a:gd name="T6" fmla="*/ 0 w 124"/>
                  <a:gd name="T7" fmla="*/ 12 h 124"/>
                  <a:gd name="T8" fmla="*/ 12 w 124"/>
                  <a:gd name="T9" fmla="*/ 0 h 124"/>
                </a:gdLst>
                <a:ahLst/>
                <a:cxnLst>
                  <a:cxn ang="0">
                    <a:pos x="T0" y="T1"/>
                  </a:cxn>
                  <a:cxn ang="0">
                    <a:pos x="T2" y="T3"/>
                  </a:cxn>
                  <a:cxn ang="0">
                    <a:pos x="T4" y="T5"/>
                  </a:cxn>
                  <a:cxn ang="0">
                    <a:pos x="T6" y="T7"/>
                  </a:cxn>
                  <a:cxn ang="0">
                    <a:pos x="T8" y="T9"/>
                  </a:cxn>
                </a:cxnLst>
                <a:rect l="0" t="0" r="r" b="b"/>
                <a:pathLst>
                  <a:path w="124" h="124">
                    <a:moveTo>
                      <a:pt x="12" y="0"/>
                    </a:moveTo>
                    <a:lnTo>
                      <a:pt x="124" y="112"/>
                    </a:lnTo>
                    <a:lnTo>
                      <a:pt x="112"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2" name="Freeform 101">
                <a:extLst>
                  <a:ext uri="{FF2B5EF4-FFF2-40B4-BE49-F238E27FC236}">
                    <a16:creationId xmlns:a16="http://schemas.microsoft.com/office/drawing/2014/main" id="{D42C6954-7A16-4F0C-B28E-3F0F7B1B4BF6}"/>
                  </a:ext>
                </a:extLst>
              </p:cNvPr>
              <p:cNvSpPr>
                <a:spLocks/>
              </p:cNvSpPr>
              <p:nvPr/>
            </p:nvSpPr>
            <p:spPr bwMode="auto">
              <a:xfrm>
                <a:off x="1052513" y="628650"/>
                <a:ext cx="652463" cy="474662"/>
              </a:xfrm>
              <a:custGeom>
                <a:avLst/>
                <a:gdLst>
                  <a:gd name="T0" fmla="*/ 205 w 205"/>
                  <a:gd name="T1" fmla="*/ 149 h 149"/>
                  <a:gd name="T2" fmla="*/ 0 w 205"/>
                  <a:gd name="T3" fmla="*/ 149 h 149"/>
                  <a:gd name="T4" fmla="*/ 0 w 205"/>
                  <a:gd name="T5" fmla="*/ 0 h 149"/>
                  <a:gd name="T6" fmla="*/ 125 w 205"/>
                  <a:gd name="T7" fmla="*/ 0 h 149"/>
                  <a:gd name="T8" fmla="*/ 205 w 205"/>
                  <a:gd name="T9" fmla="*/ 67 h 149"/>
                  <a:gd name="T10" fmla="*/ 205 w 205"/>
                  <a:gd name="T11" fmla="*/ 149 h 149"/>
                </a:gdLst>
                <a:ahLst/>
                <a:cxnLst>
                  <a:cxn ang="0">
                    <a:pos x="T0" y="T1"/>
                  </a:cxn>
                  <a:cxn ang="0">
                    <a:pos x="T2" y="T3"/>
                  </a:cxn>
                  <a:cxn ang="0">
                    <a:pos x="T4" y="T5"/>
                  </a:cxn>
                  <a:cxn ang="0">
                    <a:pos x="T6" y="T7"/>
                  </a:cxn>
                  <a:cxn ang="0">
                    <a:pos x="T8" y="T9"/>
                  </a:cxn>
                  <a:cxn ang="0">
                    <a:pos x="T10" y="T11"/>
                  </a:cxn>
                </a:cxnLst>
                <a:rect l="0" t="0" r="r" b="b"/>
                <a:pathLst>
                  <a:path w="205" h="149">
                    <a:moveTo>
                      <a:pt x="205" y="149"/>
                    </a:moveTo>
                    <a:cubicBezTo>
                      <a:pt x="0" y="149"/>
                      <a:pt x="0" y="149"/>
                      <a:pt x="0" y="149"/>
                    </a:cubicBezTo>
                    <a:cubicBezTo>
                      <a:pt x="0" y="0"/>
                      <a:pt x="0" y="0"/>
                      <a:pt x="0" y="0"/>
                    </a:cubicBezTo>
                    <a:cubicBezTo>
                      <a:pt x="125" y="0"/>
                      <a:pt x="125" y="0"/>
                      <a:pt x="125" y="0"/>
                    </a:cubicBezTo>
                    <a:cubicBezTo>
                      <a:pt x="169" y="0"/>
                      <a:pt x="205" y="30"/>
                      <a:pt x="205" y="67"/>
                    </a:cubicBezTo>
                    <a:lnTo>
                      <a:pt x="20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3" name="Rectangle 102">
                <a:extLst>
                  <a:ext uri="{FF2B5EF4-FFF2-40B4-BE49-F238E27FC236}">
                    <a16:creationId xmlns:a16="http://schemas.microsoft.com/office/drawing/2014/main" id="{F3AD978E-324E-49F0-B1D7-047B26D8E27F}"/>
                  </a:ext>
                </a:extLst>
              </p:cNvPr>
              <p:cNvSpPr>
                <a:spLocks noChangeArrowheads="1"/>
              </p:cNvSpPr>
              <p:nvPr/>
            </p:nvSpPr>
            <p:spPr bwMode="auto">
              <a:xfrm>
                <a:off x="236538" y="698500"/>
                <a:ext cx="219075" cy="49053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4" name="Freeform 103">
                <a:extLst>
                  <a:ext uri="{FF2B5EF4-FFF2-40B4-BE49-F238E27FC236}">
                    <a16:creationId xmlns:a16="http://schemas.microsoft.com/office/drawing/2014/main" id="{97F5A935-9410-47A6-95D8-50724D54C1A1}"/>
                  </a:ext>
                </a:extLst>
              </p:cNvPr>
              <p:cNvSpPr>
                <a:spLocks/>
              </p:cNvSpPr>
              <p:nvPr/>
            </p:nvSpPr>
            <p:spPr bwMode="auto">
              <a:xfrm>
                <a:off x="411163" y="1588"/>
                <a:ext cx="3952875" cy="977900"/>
              </a:xfrm>
              <a:custGeom>
                <a:avLst/>
                <a:gdLst>
                  <a:gd name="T0" fmla="*/ 2474 w 2490"/>
                  <a:gd name="T1" fmla="*/ 616 h 616"/>
                  <a:gd name="T2" fmla="*/ 580 w 2490"/>
                  <a:gd name="T3" fmla="*/ 48 h 616"/>
                  <a:gd name="T4" fmla="*/ 28 w 2490"/>
                  <a:gd name="T5" fmla="*/ 469 h 616"/>
                  <a:gd name="T6" fmla="*/ 0 w 2490"/>
                  <a:gd name="T7" fmla="*/ 437 h 616"/>
                  <a:gd name="T8" fmla="*/ 572 w 2490"/>
                  <a:gd name="T9" fmla="*/ 0 h 616"/>
                  <a:gd name="T10" fmla="*/ 2490 w 2490"/>
                  <a:gd name="T11" fmla="*/ 578 h 616"/>
                  <a:gd name="T12" fmla="*/ 2474 w 2490"/>
                  <a:gd name="T13" fmla="*/ 616 h 616"/>
                </a:gdLst>
                <a:ahLst/>
                <a:cxnLst>
                  <a:cxn ang="0">
                    <a:pos x="T0" y="T1"/>
                  </a:cxn>
                  <a:cxn ang="0">
                    <a:pos x="T2" y="T3"/>
                  </a:cxn>
                  <a:cxn ang="0">
                    <a:pos x="T4" y="T5"/>
                  </a:cxn>
                  <a:cxn ang="0">
                    <a:pos x="T6" y="T7"/>
                  </a:cxn>
                  <a:cxn ang="0">
                    <a:pos x="T8" y="T9"/>
                  </a:cxn>
                  <a:cxn ang="0">
                    <a:pos x="T10" y="T11"/>
                  </a:cxn>
                  <a:cxn ang="0">
                    <a:pos x="T12" y="T13"/>
                  </a:cxn>
                </a:cxnLst>
                <a:rect l="0" t="0" r="r" b="b"/>
                <a:pathLst>
                  <a:path w="2490" h="616">
                    <a:moveTo>
                      <a:pt x="2474" y="616"/>
                    </a:moveTo>
                    <a:lnTo>
                      <a:pt x="580" y="48"/>
                    </a:lnTo>
                    <a:lnTo>
                      <a:pt x="28" y="469"/>
                    </a:lnTo>
                    <a:lnTo>
                      <a:pt x="0" y="437"/>
                    </a:lnTo>
                    <a:lnTo>
                      <a:pt x="572" y="0"/>
                    </a:lnTo>
                    <a:lnTo>
                      <a:pt x="2490" y="578"/>
                    </a:lnTo>
                    <a:lnTo>
                      <a:pt x="2474" y="6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5" name="Rectangle 107">
                <a:extLst>
                  <a:ext uri="{FF2B5EF4-FFF2-40B4-BE49-F238E27FC236}">
                    <a16:creationId xmlns:a16="http://schemas.microsoft.com/office/drawing/2014/main" id="{8ECF0772-4308-4AFD-A8DF-774B1134E228}"/>
                  </a:ext>
                </a:extLst>
              </p:cNvPr>
              <p:cNvSpPr>
                <a:spLocks noChangeArrowheads="1"/>
              </p:cNvSpPr>
              <p:nvPr/>
            </p:nvSpPr>
            <p:spPr bwMode="auto">
              <a:xfrm>
                <a:off x="3044825" y="752475"/>
                <a:ext cx="771525" cy="365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6" name="Freeform 108">
                <a:extLst>
                  <a:ext uri="{FF2B5EF4-FFF2-40B4-BE49-F238E27FC236}">
                    <a16:creationId xmlns:a16="http://schemas.microsoft.com/office/drawing/2014/main" id="{0711071D-15D6-4ECB-AF41-40C68CBCCB32}"/>
                  </a:ext>
                </a:extLst>
              </p:cNvPr>
              <p:cNvSpPr>
                <a:spLocks/>
              </p:cNvSpPr>
              <p:nvPr/>
            </p:nvSpPr>
            <p:spPr bwMode="auto">
              <a:xfrm>
                <a:off x="3044825" y="900113"/>
                <a:ext cx="1287463" cy="88900"/>
              </a:xfrm>
              <a:custGeom>
                <a:avLst/>
                <a:gdLst>
                  <a:gd name="T0" fmla="*/ 0 w 811"/>
                  <a:gd name="T1" fmla="*/ 56 h 56"/>
                  <a:gd name="T2" fmla="*/ 0 w 811"/>
                  <a:gd name="T3" fmla="*/ 30 h 56"/>
                  <a:gd name="T4" fmla="*/ 725 w 811"/>
                  <a:gd name="T5" fmla="*/ 30 h 56"/>
                  <a:gd name="T6" fmla="*/ 735 w 811"/>
                  <a:gd name="T7" fmla="*/ 0 h 56"/>
                  <a:gd name="T8" fmla="*/ 811 w 811"/>
                  <a:gd name="T9" fmla="*/ 30 h 56"/>
                  <a:gd name="T10" fmla="*/ 811 w 811"/>
                  <a:gd name="T11" fmla="*/ 56 h 56"/>
                  <a:gd name="T12" fmla="*/ 0 w 811"/>
                  <a:gd name="T13" fmla="*/ 56 h 56"/>
                </a:gdLst>
                <a:ahLst/>
                <a:cxnLst>
                  <a:cxn ang="0">
                    <a:pos x="T0" y="T1"/>
                  </a:cxn>
                  <a:cxn ang="0">
                    <a:pos x="T2" y="T3"/>
                  </a:cxn>
                  <a:cxn ang="0">
                    <a:pos x="T4" y="T5"/>
                  </a:cxn>
                  <a:cxn ang="0">
                    <a:pos x="T6" y="T7"/>
                  </a:cxn>
                  <a:cxn ang="0">
                    <a:pos x="T8" y="T9"/>
                  </a:cxn>
                  <a:cxn ang="0">
                    <a:pos x="T10" y="T11"/>
                  </a:cxn>
                  <a:cxn ang="0">
                    <a:pos x="T12" y="T13"/>
                  </a:cxn>
                </a:cxnLst>
                <a:rect l="0" t="0" r="r" b="b"/>
                <a:pathLst>
                  <a:path w="811" h="56">
                    <a:moveTo>
                      <a:pt x="0" y="56"/>
                    </a:moveTo>
                    <a:lnTo>
                      <a:pt x="0" y="30"/>
                    </a:lnTo>
                    <a:lnTo>
                      <a:pt x="725" y="30"/>
                    </a:lnTo>
                    <a:lnTo>
                      <a:pt x="735" y="0"/>
                    </a:lnTo>
                    <a:lnTo>
                      <a:pt x="811" y="30"/>
                    </a:lnTo>
                    <a:lnTo>
                      <a:pt x="811" y="56"/>
                    </a:lnTo>
                    <a:lnTo>
                      <a:pt x="0" y="5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7" name="Rectangle 109">
                <a:extLst>
                  <a:ext uri="{FF2B5EF4-FFF2-40B4-BE49-F238E27FC236}">
                    <a16:creationId xmlns:a16="http://schemas.microsoft.com/office/drawing/2014/main" id="{CF08DCE5-A930-4B87-AF44-BD22791D6647}"/>
                  </a:ext>
                </a:extLst>
              </p:cNvPr>
              <p:cNvSpPr>
                <a:spLocks noChangeArrowheads="1"/>
              </p:cNvSpPr>
              <p:nvPr/>
            </p:nvSpPr>
            <p:spPr bwMode="auto">
              <a:xfrm>
                <a:off x="3781425" y="752475"/>
                <a:ext cx="34925"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8" name="Rectangle 110">
                <a:extLst>
                  <a:ext uri="{FF2B5EF4-FFF2-40B4-BE49-F238E27FC236}">
                    <a16:creationId xmlns:a16="http://schemas.microsoft.com/office/drawing/2014/main" id="{75C3B032-88CF-4D3D-AAAA-153458EB394C}"/>
                  </a:ext>
                </a:extLst>
              </p:cNvPr>
              <p:cNvSpPr>
                <a:spLocks noChangeArrowheads="1"/>
              </p:cNvSpPr>
              <p:nvPr/>
            </p:nvSpPr>
            <p:spPr bwMode="auto">
              <a:xfrm>
                <a:off x="3949700" y="820738"/>
                <a:ext cx="38100" cy="1333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9" name="Freeform 111">
                <a:extLst>
                  <a:ext uri="{FF2B5EF4-FFF2-40B4-BE49-F238E27FC236}">
                    <a16:creationId xmlns:a16="http://schemas.microsoft.com/office/drawing/2014/main" id="{6833B167-01F8-4A36-8A52-A4CE7159CDDB}"/>
                  </a:ext>
                </a:extLst>
              </p:cNvPr>
              <p:cNvSpPr>
                <a:spLocks/>
              </p:cNvSpPr>
              <p:nvPr/>
            </p:nvSpPr>
            <p:spPr bwMode="auto">
              <a:xfrm>
                <a:off x="3614738" y="768350"/>
                <a:ext cx="185738" cy="185737"/>
              </a:xfrm>
              <a:custGeom>
                <a:avLst/>
                <a:gdLst>
                  <a:gd name="T0" fmla="*/ 0 w 117"/>
                  <a:gd name="T1" fmla="*/ 105 h 117"/>
                  <a:gd name="T2" fmla="*/ 107 w 117"/>
                  <a:gd name="T3" fmla="*/ 0 h 117"/>
                  <a:gd name="T4" fmla="*/ 117 w 117"/>
                  <a:gd name="T5" fmla="*/ 11 h 117"/>
                  <a:gd name="T6" fmla="*/ 12 w 117"/>
                  <a:gd name="T7" fmla="*/ 117 h 117"/>
                  <a:gd name="T8" fmla="*/ 0 w 117"/>
                  <a:gd name="T9" fmla="*/ 105 h 117"/>
                </a:gdLst>
                <a:ahLst/>
                <a:cxnLst>
                  <a:cxn ang="0">
                    <a:pos x="T0" y="T1"/>
                  </a:cxn>
                  <a:cxn ang="0">
                    <a:pos x="T2" y="T3"/>
                  </a:cxn>
                  <a:cxn ang="0">
                    <a:pos x="T4" y="T5"/>
                  </a:cxn>
                  <a:cxn ang="0">
                    <a:pos x="T6" y="T7"/>
                  </a:cxn>
                  <a:cxn ang="0">
                    <a:pos x="T8" y="T9"/>
                  </a:cxn>
                </a:cxnLst>
                <a:rect l="0" t="0" r="r" b="b"/>
                <a:pathLst>
                  <a:path w="117" h="117">
                    <a:moveTo>
                      <a:pt x="0" y="105"/>
                    </a:moveTo>
                    <a:lnTo>
                      <a:pt x="107" y="0"/>
                    </a:lnTo>
                    <a:lnTo>
                      <a:pt x="117" y="11"/>
                    </a:lnTo>
                    <a:lnTo>
                      <a:pt x="12"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0" name="Freeform 112">
                <a:extLst>
                  <a:ext uri="{FF2B5EF4-FFF2-40B4-BE49-F238E27FC236}">
                    <a16:creationId xmlns:a16="http://schemas.microsoft.com/office/drawing/2014/main" id="{87054966-C811-464C-9A5E-023B598FA24D}"/>
                  </a:ext>
                </a:extLst>
              </p:cNvPr>
              <p:cNvSpPr>
                <a:spLocks/>
              </p:cNvSpPr>
              <p:nvPr/>
            </p:nvSpPr>
            <p:spPr bwMode="auto">
              <a:xfrm>
                <a:off x="3797300" y="814388"/>
                <a:ext cx="142875" cy="139700"/>
              </a:xfrm>
              <a:custGeom>
                <a:avLst/>
                <a:gdLst>
                  <a:gd name="T0" fmla="*/ 0 w 90"/>
                  <a:gd name="T1" fmla="*/ 78 h 88"/>
                  <a:gd name="T2" fmla="*/ 78 w 90"/>
                  <a:gd name="T3" fmla="*/ 0 h 88"/>
                  <a:gd name="T4" fmla="*/ 90 w 90"/>
                  <a:gd name="T5" fmla="*/ 10 h 88"/>
                  <a:gd name="T6" fmla="*/ 12 w 90"/>
                  <a:gd name="T7" fmla="*/ 88 h 88"/>
                  <a:gd name="T8" fmla="*/ 0 w 90"/>
                  <a:gd name="T9" fmla="*/ 78 h 88"/>
                </a:gdLst>
                <a:ahLst/>
                <a:cxnLst>
                  <a:cxn ang="0">
                    <a:pos x="T0" y="T1"/>
                  </a:cxn>
                  <a:cxn ang="0">
                    <a:pos x="T2" y="T3"/>
                  </a:cxn>
                  <a:cxn ang="0">
                    <a:pos x="T4" y="T5"/>
                  </a:cxn>
                  <a:cxn ang="0">
                    <a:pos x="T6" y="T7"/>
                  </a:cxn>
                  <a:cxn ang="0">
                    <a:pos x="T8" y="T9"/>
                  </a:cxn>
                </a:cxnLst>
                <a:rect l="0" t="0" r="r" b="b"/>
                <a:pathLst>
                  <a:path w="90" h="88">
                    <a:moveTo>
                      <a:pt x="0" y="78"/>
                    </a:moveTo>
                    <a:lnTo>
                      <a:pt x="78" y="0"/>
                    </a:lnTo>
                    <a:lnTo>
                      <a:pt x="90" y="10"/>
                    </a:lnTo>
                    <a:lnTo>
                      <a:pt x="12" y="88"/>
                    </a:lnTo>
                    <a:lnTo>
                      <a:pt x="0" y="7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1" name="Freeform 113">
                <a:extLst>
                  <a:ext uri="{FF2B5EF4-FFF2-40B4-BE49-F238E27FC236}">
                    <a16:creationId xmlns:a16="http://schemas.microsoft.com/office/drawing/2014/main" id="{7226A86A-4F0E-4F61-BD1B-E1D767E0C60D}"/>
                  </a:ext>
                </a:extLst>
              </p:cNvPr>
              <p:cNvSpPr>
                <a:spLocks/>
              </p:cNvSpPr>
              <p:nvPr/>
            </p:nvSpPr>
            <p:spPr bwMode="auto">
              <a:xfrm>
                <a:off x="3614738" y="768350"/>
                <a:ext cx="185738" cy="185737"/>
              </a:xfrm>
              <a:custGeom>
                <a:avLst/>
                <a:gdLst>
                  <a:gd name="T0" fmla="*/ 12 w 117"/>
                  <a:gd name="T1" fmla="*/ 0 h 117"/>
                  <a:gd name="T2" fmla="*/ 117 w 117"/>
                  <a:gd name="T3" fmla="*/ 105 h 117"/>
                  <a:gd name="T4" fmla="*/ 107 w 117"/>
                  <a:gd name="T5" fmla="*/ 117 h 117"/>
                  <a:gd name="T6" fmla="*/ 0 w 117"/>
                  <a:gd name="T7" fmla="*/ 11 h 117"/>
                  <a:gd name="T8" fmla="*/ 12 w 117"/>
                  <a:gd name="T9" fmla="*/ 0 h 117"/>
                </a:gdLst>
                <a:ahLst/>
                <a:cxnLst>
                  <a:cxn ang="0">
                    <a:pos x="T0" y="T1"/>
                  </a:cxn>
                  <a:cxn ang="0">
                    <a:pos x="T2" y="T3"/>
                  </a:cxn>
                  <a:cxn ang="0">
                    <a:pos x="T4" y="T5"/>
                  </a:cxn>
                  <a:cxn ang="0">
                    <a:pos x="T6" y="T7"/>
                  </a:cxn>
                  <a:cxn ang="0">
                    <a:pos x="T8" y="T9"/>
                  </a:cxn>
                </a:cxnLst>
                <a:rect l="0" t="0" r="r" b="b"/>
                <a:pathLst>
                  <a:path w="117" h="117">
                    <a:moveTo>
                      <a:pt x="12" y="0"/>
                    </a:moveTo>
                    <a:lnTo>
                      <a:pt x="117" y="105"/>
                    </a:lnTo>
                    <a:lnTo>
                      <a:pt x="107" y="117"/>
                    </a:lnTo>
                    <a:lnTo>
                      <a:pt x="0" y="11"/>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2" name="Rectangle 114">
                <a:extLst>
                  <a:ext uri="{FF2B5EF4-FFF2-40B4-BE49-F238E27FC236}">
                    <a16:creationId xmlns:a16="http://schemas.microsoft.com/office/drawing/2014/main" id="{63972C0D-8EF9-45B7-AA2C-C5F793D5077F}"/>
                  </a:ext>
                </a:extLst>
              </p:cNvPr>
              <p:cNvSpPr>
                <a:spLocks noChangeArrowheads="1"/>
              </p:cNvSpPr>
              <p:nvPr/>
            </p:nvSpPr>
            <p:spPr bwMode="auto">
              <a:xfrm>
                <a:off x="3602038" y="752475"/>
                <a:ext cx="38100"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3" name="Freeform 115">
                <a:extLst>
                  <a:ext uri="{FF2B5EF4-FFF2-40B4-BE49-F238E27FC236}">
                    <a16:creationId xmlns:a16="http://schemas.microsoft.com/office/drawing/2014/main" id="{146285A2-33C3-4B32-915A-3315D6AB73F6}"/>
                  </a:ext>
                </a:extLst>
              </p:cNvPr>
              <p:cNvSpPr>
                <a:spLocks/>
              </p:cNvSpPr>
              <p:nvPr/>
            </p:nvSpPr>
            <p:spPr bwMode="auto">
              <a:xfrm>
                <a:off x="3440113" y="768350"/>
                <a:ext cx="184150" cy="185737"/>
              </a:xfrm>
              <a:custGeom>
                <a:avLst/>
                <a:gdLst>
                  <a:gd name="T0" fmla="*/ 0 w 116"/>
                  <a:gd name="T1" fmla="*/ 105 h 117"/>
                  <a:gd name="T2" fmla="*/ 104 w 116"/>
                  <a:gd name="T3" fmla="*/ 0 h 117"/>
                  <a:gd name="T4" fmla="*/ 116 w 116"/>
                  <a:gd name="T5" fmla="*/ 11 h 117"/>
                  <a:gd name="T6" fmla="*/ 10 w 116"/>
                  <a:gd name="T7" fmla="*/ 117 h 117"/>
                  <a:gd name="T8" fmla="*/ 0 w 116"/>
                  <a:gd name="T9" fmla="*/ 105 h 117"/>
                </a:gdLst>
                <a:ahLst/>
                <a:cxnLst>
                  <a:cxn ang="0">
                    <a:pos x="T0" y="T1"/>
                  </a:cxn>
                  <a:cxn ang="0">
                    <a:pos x="T2" y="T3"/>
                  </a:cxn>
                  <a:cxn ang="0">
                    <a:pos x="T4" y="T5"/>
                  </a:cxn>
                  <a:cxn ang="0">
                    <a:pos x="T6" y="T7"/>
                  </a:cxn>
                  <a:cxn ang="0">
                    <a:pos x="T8" y="T9"/>
                  </a:cxn>
                </a:cxnLst>
                <a:rect l="0" t="0" r="r" b="b"/>
                <a:pathLst>
                  <a:path w="116" h="117">
                    <a:moveTo>
                      <a:pt x="0" y="105"/>
                    </a:moveTo>
                    <a:lnTo>
                      <a:pt x="104" y="0"/>
                    </a:lnTo>
                    <a:lnTo>
                      <a:pt x="116" y="11"/>
                    </a:lnTo>
                    <a:lnTo>
                      <a:pt x="10"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4" name="Freeform 116">
                <a:extLst>
                  <a:ext uri="{FF2B5EF4-FFF2-40B4-BE49-F238E27FC236}">
                    <a16:creationId xmlns:a16="http://schemas.microsoft.com/office/drawing/2014/main" id="{D17B0517-30F5-4FBD-9DFE-1AF051CABAD7}"/>
                  </a:ext>
                </a:extLst>
              </p:cNvPr>
              <p:cNvSpPr>
                <a:spLocks/>
              </p:cNvSpPr>
              <p:nvPr/>
            </p:nvSpPr>
            <p:spPr bwMode="auto">
              <a:xfrm>
                <a:off x="3440113" y="768350"/>
                <a:ext cx="184150" cy="185737"/>
              </a:xfrm>
              <a:custGeom>
                <a:avLst/>
                <a:gdLst>
                  <a:gd name="T0" fmla="*/ 10 w 116"/>
                  <a:gd name="T1" fmla="*/ 0 h 117"/>
                  <a:gd name="T2" fmla="*/ 116 w 116"/>
                  <a:gd name="T3" fmla="*/ 105 h 117"/>
                  <a:gd name="T4" fmla="*/ 104 w 116"/>
                  <a:gd name="T5" fmla="*/ 117 h 117"/>
                  <a:gd name="T6" fmla="*/ 0 w 116"/>
                  <a:gd name="T7" fmla="*/ 11 h 117"/>
                  <a:gd name="T8" fmla="*/ 10 w 116"/>
                  <a:gd name="T9" fmla="*/ 0 h 117"/>
                </a:gdLst>
                <a:ahLst/>
                <a:cxnLst>
                  <a:cxn ang="0">
                    <a:pos x="T0" y="T1"/>
                  </a:cxn>
                  <a:cxn ang="0">
                    <a:pos x="T2" y="T3"/>
                  </a:cxn>
                  <a:cxn ang="0">
                    <a:pos x="T4" y="T5"/>
                  </a:cxn>
                  <a:cxn ang="0">
                    <a:pos x="T6" y="T7"/>
                  </a:cxn>
                  <a:cxn ang="0">
                    <a:pos x="T8" y="T9"/>
                  </a:cxn>
                </a:cxnLst>
                <a:rect l="0" t="0" r="r" b="b"/>
                <a:pathLst>
                  <a:path w="116" h="117">
                    <a:moveTo>
                      <a:pt x="10" y="0"/>
                    </a:moveTo>
                    <a:lnTo>
                      <a:pt x="116" y="105"/>
                    </a:lnTo>
                    <a:lnTo>
                      <a:pt x="104" y="117"/>
                    </a:lnTo>
                    <a:lnTo>
                      <a:pt x="0" y="11"/>
                    </a:lnTo>
                    <a:lnTo>
                      <a:pt x="1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5" name="Rectangle 117">
                <a:extLst>
                  <a:ext uri="{FF2B5EF4-FFF2-40B4-BE49-F238E27FC236}">
                    <a16:creationId xmlns:a16="http://schemas.microsoft.com/office/drawing/2014/main" id="{6D7CB2B9-807D-43E2-99FB-E9CF5E345714}"/>
                  </a:ext>
                </a:extLst>
              </p:cNvPr>
              <p:cNvSpPr>
                <a:spLocks noChangeArrowheads="1"/>
              </p:cNvSpPr>
              <p:nvPr/>
            </p:nvSpPr>
            <p:spPr bwMode="auto">
              <a:xfrm>
                <a:off x="3427413" y="752475"/>
                <a:ext cx="38100"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6" name="Freeform 118">
                <a:extLst>
                  <a:ext uri="{FF2B5EF4-FFF2-40B4-BE49-F238E27FC236}">
                    <a16:creationId xmlns:a16="http://schemas.microsoft.com/office/drawing/2014/main" id="{B348CC20-A589-41F0-9DCE-C8FF85061338}"/>
                  </a:ext>
                </a:extLst>
              </p:cNvPr>
              <p:cNvSpPr>
                <a:spLocks/>
              </p:cNvSpPr>
              <p:nvPr/>
            </p:nvSpPr>
            <p:spPr bwMode="auto">
              <a:xfrm>
                <a:off x="3260725" y="768350"/>
                <a:ext cx="188913" cy="185737"/>
              </a:xfrm>
              <a:custGeom>
                <a:avLst/>
                <a:gdLst>
                  <a:gd name="T0" fmla="*/ 0 w 119"/>
                  <a:gd name="T1" fmla="*/ 105 h 117"/>
                  <a:gd name="T2" fmla="*/ 107 w 119"/>
                  <a:gd name="T3" fmla="*/ 0 h 117"/>
                  <a:gd name="T4" fmla="*/ 119 w 119"/>
                  <a:gd name="T5" fmla="*/ 11 h 117"/>
                  <a:gd name="T6" fmla="*/ 12 w 119"/>
                  <a:gd name="T7" fmla="*/ 117 h 117"/>
                  <a:gd name="T8" fmla="*/ 0 w 119"/>
                  <a:gd name="T9" fmla="*/ 105 h 117"/>
                </a:gdLst>
                <a:ahLst/>
                <a:cxnLst>
                  <a:cxn ang="0">
                    <a:pos x="T0" y="T1"/>
                  </a:cxn>
                  <a:cxn ang="0">
                    <a:pos x="T2" y="T3"/>
                  </a:cxn>
                  <a:cxn ang="0">
                    <a:pos x="T4" y="T5"/>
                  </a:cxn>
                  <a:cxn ang="0">
                    <a:pos x="T6" y="T7"/>
                  </a:cxn>
                  <a:cxn ang="0">
                    <a:pos x="T8" y="T9"/>
                  </a:cxn>
                </a:cxnLst>
                <a:rect l="0" t="0" r="r" b="b"/>
                <a:pathLst>
                  <a:path w="119" h="117">
                    <a:moveTo>
                      <a:pt x="0" y="105"/>
                    </a:moveTo>
                    <a:lnTo>
                      <a:pt x="107" y="0"/>
                    </a:lnTo>
                    <a:lnTo>
                      <a:pt x="119" y="11"/>
                    </a:lnTo>
                    <a:lnTo>
                      <a:pt x="12"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7" name="Freeform 119">
                <a:extLst>
                  <a:ext uri="{FF2B5EF4-FFF2-40B4-BE49-F238E27FC236}">
                    <a16:creationId xmlns:a16="http://schemas.microsoft.com/office/drawing/2014/main" id="{7F19F79B-1A0A-464F-98BA-D309954DA0F2}"/>
                  </a:ext>
                </a:extLst>
              </p:cNvPr>
              <p:cNvSpPr>
                <a:spLocks/>
              </p:cNvSpPr>
              <p:nvPr/>
            </p:nvSpPr>
            <p:spPr bwMode="auto">
              <a:xfrm>
                <a:off x="3260725" y="768350"/>
                <a:ext cx="188913" cy="185737"/>
              </a:xfrm>
              <a:custGeom>
                <a:avLst/>
                <a:gdLst>
                  <a:gd name="T0" fmla="*/ 12 w 119"/>
                  <a:gd name="T1" fmla="*/ 0 h 117"/>
                  <a:gd name="T2" fmla="*/ 119 w 119"/>
                  <a:gd name="T3" fmla="*/ 105 h 117"/>
                  <a:gd name="T4" fmla="*/ 107 w 119"/>
                  <a:gd name="T5" fmla="*/ 117 h 117"/>
                  <a:gd name="T6" fmla="*/ 0 w 119"/>
                  <a:gd name="T7" fmla="*/ 11 h 117"/>
                  <a:gd name="T8" fmla="*/ 12 w 119"/>
                  <a:gd name="T9" fmla="*/ 0 h 117"/>
                </a:gdLst>
                <a:ahLst/>
                <a:cxnLst>
                  <a:cxn ang="0">
                    <a:pos x="T0" y="T1"/>
                  </a:cxn>
                  <a:cxn ang="0">
                    <a:pos x="T2" y="T3"/>
                  </a:cxn>
                  <a:cxn ang="0">
                    <a:pos x="T4" y="T5"/>
                  </a:cxn>
                  <a:cxn ang="0">
                    <a:pos x="T6" y="T7"/>
                  </a:cxn>
                  <a:cxn ang="0">
                    <a:pos x="T8" y="T9"/>
                  </a:cxn>
                </a:cxnLst>
                <a:rect l="0" t="0" r="r" b="b"/>
                <a:pathLst>
                  <a:path w="119" h="117">
                    <a:moveTo>
                      <a:pt x="12" y="0"/>
                    </a:moveTo>
                    <a:lnTo>
                      <a:pt x="119" y="105"/>
                    </a:lnTo>
                    <a:lnTo>
                      <a:pt x="107" y="117"/>
                    </a:lnTo>
                    <a:lnTo>
                      <a:pt x="0" y="11"/>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8" name="Rectangle 120">
                <a:extLst>
                  <a:ext uri="{FF2B5EF4-FFF2-40B4-BE49-F238E27FC236}">
                    <a16:creationId xmlns:a16="http://schemas.microsoft.com/office/drawing/2014/main" id="{AF966DBC-C9DD-48A2-B893-55D2011B7E95}"/>
                  </a:ext>
                </a:extLst>
              </p:cNvPr>
              <p:cNvSpPr>
                <a:spLocks noChangeArrowheads="1"/>
              </p:cNvSpPr>
              <p:nvPr/>
            </p:nvSpPr>
            <p:spPr bwMode="auto">
              <a:xfrm>
                <a:off x="3251200" y="752475"/>
                <a:ext cx="34925"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9" name="Freeform 121">
                <a:extLst>
                  <a:ext uri="{FF2B5EF4-FFF2-40B4-BE49-F238E27FC236}">
                    <a16:creationId xmlns:a16="http://schemas.microsoft.com/office/drawing/2014/main" id="{2F6091D2-3812-4336-9FE0-6E5BDA04F262}"/>
                  </a:ext>
                </a:extLst>
              </p:cNvPr>
              <p:cNvSpPr>
                <a:spLocks/>
              </p:cNvSpPr>
              <p:nvPr/>
            </p:nvSpPr>
            <p:spPr bwMode="auto">
              <a:xfrm>
                <a:off x="3086100" y="768350"/>
                <a:ext cx="184150" cy="185737"/>
              </a:xfrm>
              <a:custGeom>
                <a:avLst/>
                <a:gdLst>
                  <a:gd name="T0" fmla="*/ 0 w 116"/>
                  <a:gd name="T1" fmla="*/ 105 h 117"/>
                  <a:gd name="T2" fmla="*/ 106 w 116"/>
                  <a:gd name="T3" fmla="*/ 0 h 117"/>
                  <a:gd name="T4" fmla="*/ 116 w 116"/>
                  <a:gd name="T5" fmla="*/ 11 h 117"/>
                  <a:gd name="T6" fmla="*/ 12 w 116"/>
                  <a:gd name="T7" fmla="*/ 117 h 117"/>
                  <a:gd name="T8" fmla="*/ 0 w 116"/>
                  <a:gd name="T9" fmla="*/ 105 h 117"/>
                </a:gdLst>
                <a:ahLst/>
                <a:cxnLst>
                  <a:cxn ang="0">
                    <a:pos x="T0" y="T1"/>
                  </a:cxn>
                  <a:cxn ang="0">
                    <a:pos x="T2" y="T3"/>
                  </a:cxn>
                  <a:cxn ang="0">
                    <a:pos x="T4" y="T5"/>
                  </a:cxn>
                  <a:cxn ang="0">
                    <a:pos x="T6" y="T7"/>
                  </a:cxn>
                  <a:cxn ang="0">
                    <a:pos x="T8" y="T9"/>
                  </a:cxn>
                </a:cxnLst>
                <a:rect l="0" t="0" r="r" b="b"/>
                <a:pathLst>
                  <a:path w="116" h="117">
                    <a:moveTo>
                      <a:pt x="0" y="105"/>
                    </a:moveTo>
                    <a:lnTo>
                      <a:pt x="106" y="0"/>
                    </a:lnTo>
                    <a:lnTo>
                      <a:pt x="116" y="11"/>
                    </a:lnTo>
                    <a:lnTo>
                      <a:pt x="12"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0" name="Freeform 122">
                <a:extLst>
                  <a:ext uri="{FF2B5EF4-FFF2-40B4-BE49-F238E27FC236}">
                    <a16:creationId xmlns:a16="http://schemas.microsoft.com/office/drawing/2014/main" id="{BA648C7F-D25E-40AC-BE14-85E0CF0A2B96}"/>
                  </a:ext>
                </a:extLst>
              </p:cNvPr>
              <p:cNvSpPr>
                <a:spLocks/>
              </p:cNvSpPr>
              <p:nvPr/>
            </p:nvSpPr>
            <p:spPr bwMode="auto">
              <a:xfrm>
                <a:off x="3086100" y="768350"/>
                <a:ext cx="184150" cy="185737"/>
              </a:xfrm>
              <a:custGeom>
                <a:avLst/>
                <a:gdLst>
                  <a:gd name="T0" fmla="*/ 12 w 116"/>
                  <a:gd name="T1" fmla="*/ 0 h 117"/>
                  <a:gd name="T2" fmla="*/ 116 w 116"/>
                  <a:gd name="T3" fmla="*/ 105 h 117"/>
                  <a:gd name="T4" fmla="*/ 106 w 116"/>
                  <a:gd name="T5" fmla="*/ 117 h 117"/>
                  <a:gd name="T6" fmla="*/ 0 w 116"/>
                  <a:gd name="T7" fmla="*/ 11 h 117"/>
                  <a:gd name="T8" fmla="*/ 12 w 116"/>
                  <a:gd name="T9" fmla="*/ 0 h 117"/>
                </a:gdLst>
                <a:ahLst/>
                <a:cxnLst>
                  <a:cxn ang="0">
                    <a:pos x="T0" y="T1"/>
                  </a:cxn>
                  <a:cxn ang="0">
                    <a:pos x="T2" y="T3"/>
                  </a:cxn>
                  <a:cxn ang="0">
                    <a:pos x="T4" y="T5"/>
                  </a:cxn>
                  <a:cxn ang="0">
                    <a:pos x="T6" y="T7"/>
                  </a:cxn>
                  <a:cxn ang="0">
                    <a:pos x="T8" y="T9"/>
                  </a:cxn>
                </a:cxnLst>
                <a:rect l="0" t="0" r="r" b="b"/>
                <a:pathLst>
                  <a:path w="116" h="117">
                    <a:moveTo>
                      <a:pt x="12" y="0"/>
                    </a:moveTo>
                    <a:lnTo>
                      <a:pt x="116" y="105"/>
                    </a:lnTo>
                    <a:lnTo>
                      <a:pt x="106" y="117"/>
                    </a:lnTo>
                    <a:lnTo>
                      <a:pt x="0" y="11"/>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2" name="Freeform 125">
                <a:extLst>
                  <a:ext uri="{FF2B5EF4-FFF2-40B4-BE49-F238E27FC236}">
                    <a16:creationId xmlns:a16="http://schemas.microsoft.com/office/drawing/2014/main" id="{AFF62C97-B836-4748-8FFE-2509183F3D97}"/>
                  </a:ext>
                </a:extLst>
              </p:cNvPr>
              <p:cNvSpPr>
                <a:spLocks/>
              </p:cNvSpPr>
              <p:nvPr/>
            </p:nvSpPr>
            <p:spPr bwMode="auto">
              <a:xfrm>
                <a:off x="752475" y="4430713"/>
                <a:ext cx="1154113" cy="207962"/>
              </a:xfrm>
              <a:custGeom>
                <a:avLst/>
                <a:gdLst>
                  <a:gd name="T0" fmla="*/ 362 w 362"/>
                  <a:gd name="T1" fmla="*/ 31 h 65"/>
                  <a:gd name="T2" fmla="*/ 362 w 362"/>
                  <a:gd name="T3" fmla="*/ 65 h 65"/>
                  <a:gd name="T4" fmla="*/ 0 w 362"/>
                  <a:gd name="T5" fmla="*/ 65 h 65"/>
                  <a:gd name="T6" fmla="*/ 0 w 362"/>
                  <a:gd name="T7" fmla="*/ 31 h 65"/>
                  <a:gd name="T8" fmla="*/ 30 w 362"/>
                  <a:gd name="T9" fmla="*/ 0 h 65"/>
                  <a:gd name="T10" fmla="*/ 332 w 362"/>
                  <a:gd name="T11" fmla="*/ 0 h 65"/>
                  <a:gd name="T12" fmla="*/ 362 w 362"/>
                  <a:gd name="T13" fmla="*/ 31 h 65"/>
                </a:gdLst>
                <a:ahLst/>
                <a:cxnLst>
                  <a:cxn ang="0">
                    <a:pos x="T0" y="T1"/>
                  </a:cxn>
                  <a:cxn ang="0">
                    <a:pos x="T2" y="T3"/>
                  </a:cxn>
                  <a:cxn ang="0">
                    <a:pos x="T4" y="T5"/>
                  </a:cxn>
                  <a:cxn ang="0">
                    <a:pos x="T6" y="T7"/>
                  </a:cxn>
                  <a:cxn ang="0">
                    <a:pos x="T8" y="T9"/>
                  </a:cxn>
                  <a:cxn ang="0">
                    <a:pos x="T10" y="T11"/>
                  </a:cxn>
                  <a:cxn ang="0">
                    <a:pos x="T12" y="T13"/>
                  </a:cxn>
                </a:cxnLst>
                <a:rect l="0" t="0" r="r" b="b"/>
                <a:pathLst>
                  <a:path w="362" h="65">
                    <a:moveTo>
                      <a:pt x="362" y="31"/>
                    </a:moveTo>
                    <a:cubicBezTo>
                      <a:pt x="362" y="65"/>
                      <a:pt x="362" y="65"/>
                      <a:pt x="362" y="65"/>
                    </a:cubicBezTo>
                    <a:cubicBezTo>
                      <a:pt x="0" y="65"/>
                      <a:pt x="0" y="65"/>
                      <a:pt x="0" y="65"/>
                    </a:cubicBezTo>
                    <a:cubicBezTo>
                      <a:pt x="0" y="31"/>
                      <a:pt x="0" y="31"/>
                      <a:pt x="0" y="31"/>
                    </a:cubicBezTo>
                    <a:cubicBezTo>
                      <a:pt x="0" y="14"/>
                      <a:pt x="13" y="0"/>
                      <a:pt x="30" y="0"/>
                    </a:cubicBezTo>
                    <a:cubicBezTo>
                      <a:pt x="332" y="0"/>
                      <a:pt x="332" y="0"/>
                      <a:pt x="332" y="0"/>
                    </a:cubicBezTo>
                    <a:cubicBezTo>
                      <a:pt x="349" y="0"/>
                      <a:pt x="362" y="14"/>
                      <a:pt x="362" y="3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304" name="Group 303">
              <a:extLst>
                <a:ext uri="{FF2B5EF4-FFF2-40B4-BE49-F238E27FC236}">
                  <a16:creationId xmlns:a16="http://schemas.microsoft.com/office/drawing/2014/main" id="{0AAF1BEE-B76C-441B-B80A-A4A5E13CC471}"/>
                </a:ext>
              </a:extLst>
            </p:cNvPr>
            <p:cNvGrpSpPr/>
            <p:nvPr/>
          </p:nvGrpSpPr>
          <p:grpSpPr>
            <a:xfrm>
              <a:off x="4254443" y="757181"/>
              <a:ext cx="1099305" cy="4067578"/>
              <a:chOff x="9610110" y="-3280047"/>
              <a:chExt cx="1594783" cy="5900911"/>
            </a:xfrm>
            <a:grpFill/>
          </p:grpSpPr>
          <p:grpSp>
            <p:nvGrpSpPr>
              <p:cNvPr id="305" name="Group 304">
                <a:extLst>
                  <a:ext uri="{FF2B5EF4-FFF2-40B4-BE49-F238E27FC236}">
                    <a16:creationId xmlns:a16="http://schemas.microsoft.com/office/drawing/2014/main" id="{8FDC0514-F66C-4FCC-B25F-89BE23A43A41}"/>
                  </a:ext>
                </a:extLst>
              </p:cNvPr>
              <p:cNvGrpSpPr/>
              <p:nvPr/>
            </p:nvGrpSpPr>
            <p:grpSpPr>
              <a:xfrm>
                <a:off x="10090815" y="-3280047"/>
                <a:ext cx="455613" cy="4540251"/>
                <a:chOff x="2149974" y="-3713177"/>
                <a:chExt cx="455613" cy="4540251"/>
              </a:xfrm>
              <a:grpFill/>
            </p:grpSpPr>
            <p:sp>
              <p:nvSpPr>
                <p:cNvPr id="313" name="Freeform 6">
                  <a:extLst>
                    <a:ext uri="{FF2B5EF4-FFF2-40B4-BE49-F238E27FC236}">
                      <a16:creationId xmlns:a16="http://schemas.microsoft.com/office/drawing/2014/main" id="{E6402946-3540-4345-B212-C30299BE2E3A}"/>
                    </a:ext>
                  </a:extLst>
                </p:cNvPr>
                <p:cNvSpPr>
                  <a:spLocks/>
                </p:cNvSpPr>
                <p:nvPr/>
              </p:nvSpPr>
              <p:spPr bwMode="auto">
                <a:xfrm>
                  <a:off x="2149974" y="-3713177"/>
                  <a:ext cx="377825" cy="3998913"/>
                </a:xfrm>
                <a:custGeom>
                  <a:avLst/>
                  <a:gdLst>
                    <a:gd name="T0" fmla="*/ 203 w 238"/>
                    <a:gd name="T1" fmla="*/ 38 h 2519"/>
                    <a:gd name="T2" fmla="*/ 193 w 238"/>
                    <a:gd name="T3" fmla="*/ 2487 h 2519"/>
                    <a:gd name="T4" fmla="*/ 111 w 238"/>
                    <a:gd name="T5" fmla="*/ 2487 h 2519"/>
                    <a:gd name="T6" fmla="*/ 35 w 238"/>
                    <a:gd name="T7" fmla="*/ 6 h 2519"/>
                    <a:gd name="T8" fmla="*/ 0 w 238"/>
                    <a:gd name="T9" fmla="*/ 0 h 2519"/>
                    <a:gd name="T10" fmla="*/ 76 w 238"/>
                    <a:gd name="T11" fmla="*/ 2503 h 2519"/>
                    <a:gd name="T12" fmla="*/ 76 w 238"/>
                    <a:gd name="T13" fmla="*/ 2519 h 2519"/>
                    <a:gd name="T14" fmla="*/ 225 w 238"/>
                    <a:gd name="T15" fmla="*/ 2519 h 2519"/>
                    <a:gd name="T16" fmla="*/ 238 w 238"/>
                    <a:gd name="T17" fmla="*/ 38 h 25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8" h="2519">
                      <a:moveTo>
                        <a:pt x="203" y="38"/>
                      </a:moveTo>
                      <a:lnTo>
                        <a:pt x="193" y="2487"/>
                      </a:lnTo>
                      <a:lnTo>
                        <a:pt x="111" y="2487"/>
                      </a:lnTo>
                      <a:lnTo>
                        <a:pt x="35" y="6"/>
                      </a:lnTo>
                      <a:lnTo>
                        <a:pt x="0" y="0"/>
                      </a:lnTo>
                      <a:lnTo>
                        <a:pt x="76" y="2503"/>
                      </a:lnTo>
                      <a:lnTo>
                        <a:pt x="76" y="2519"/>
                      </a:lnTo>
                      <a:lnTo>
                        <a:pt x="225" y="2519"/>
                      </a:lnTo>
                      <a:lnTo>
                        <a:pt x="238" y="38"/>
                      </a:lnTo>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14" name="Freeform 7">
                  <a:extLst>
                    <a:ext uri="{FF2B5EF4-FFF2-40B4-BE49-F238E27FC236}">
                      <a16:creationId xmlns:a16="http://schemas.microsoft.com/office/drawing/2014/main" id="{C8163F68-E198-4304-901A-AD82AAE6A183}"/>
                    </a:ext>
                  </a:extLst>
                </p:cNvPr>
                <p:cNvSpPr>
                  <a:spLocks/>
                </p:cNvSpPr>
                <p:nvPr/>
              </p:nvSpPr>
              <p:spPr bwMode="auto">
                <a:xfrm>
                  <a:off x="2299199" y="488936"/>
                  <a:ext cx="303213" cy="338138"/>
                </a:xfrm>
                <a:custGeom>
                  <a:avLst/>
                  <a:gdLst>
                    <a:gd name="T0" fmla="*/ 29 w 93"/>
                    <a:gd name="T1" fmla="*/ 2 h 106"/>
                    <a:gd name="T2" fmla="*/ 24 w 93"/>
                    <a:gd name="T3" fmla="*/ 2 h 106"/>
                    <a:gd name="T4" fmla="*/ 2 w 93"/>
                    <a:gd name="T5" fmla="*/ 51 h 106"/>
                    <a:gd name="T6" fmla="*/ 32 w 93"/>
                    <a:gd name="T7" fmla="*/ 100 h 106"/>
                    <a:gd name="T8" fmla="*/ 84 w 93"/>
                    <a:gd name="T9" fmla="*/ 86 h 106"/>
                    <a:gd name="T10" fmla="*/ 86 w 93"/>
                    <a:gd name="T11" fmla="*/ 46 h 106"/>
                    <a:gd name="T12" fmla="*/ 86 w 93"/>
                    <a:gd name="T13" fmla="*/ 43 h 106"/>
                    <a:gd name="T14" fmla="*/ 86 w 93"/>
                    <a:gd name="T15" fmla="*/ 40 h 106"/>
                    <a:gd name="T16" fmla="*/ 84 w 93"/>
                    <a:gd name="T17" fmla="*/ 31 h 106"/>
                    <a:gd name="T18" fmla="*/ 77 w 93"/>
                    <a:gd name="T19" fmla="*/ 32 h 106"/>
                    <a:gd name="T20" fmla="*/ 77 w 93"/>
                    <a:gd name="T21" fmla="*/ 39 h 106"/>
                    <a:gd name="T22" fmla="*/ 77 w 93"/>
                    <a:gd name="T23" fmla="*/ 42 h 106"/>
                    <a:gd name="T24" fmla="*/ 71 w 93"/>
                    <a:gd name="T25" fmla="*/ 65 h 106"/>
                    <a:gd name="T26" fmla="*/ 40 w 93"/>
                    <a:gd name="T27" fmla="*/ 63 h 106"/>
                    <a:gd name="T28" fmla="*/ 49 w 93"/>
                    <a:gd name="T29" fmla="*/ 27 h 106"/>
                    <a:gd name="T30" fmla="*/ 49 w 93"/>
                    <a:gd name="T31" fmla="*/ 23 h 106"/>
                    <a:gd name="T32" fmla="*/ 29 w 93"/>
                    <a:gd name="T33" fmla="*/ 2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3" h="106">
                      <a:moveTo>
                        <a:pt x="29" y="2"/>
                      </a:moveTo>
                      <a:cubicBezTo>
                        <a:pt x="28" y="0"/>
                        <a:pt x="25" y="0"/>
                        <a:pt x="24" y="2"/>
                      </a:cubicBezTo>
                      <a:cubicBezTo>
                        <a:pt x="18" y="10"/>
                        <a:pt x="4" y="30"/>
                        <a:pt x="2" y="51"/>
                      </a:cubicBezTo>
                      <a:cubicBezTo>
                        <a:pt x="0" y="71"/>
                        <a:pt x="10" y="93"/>
                        <a:pt x="32" y="100"/>
                      </a:cubicBezTo>
                      <a:cubicBezTo>
                        <a:pt x="51" y="106"/>
                        <a:pt x="76" y="101"/>
                        <a:pt x="84" y="86"/>
                      </a:cubicBezTo>
                      <a:cubicBezTo>
                        <a:pt x="93" y="69"/>
                        <a:pt x="87" y="52"/>
                        <a:pt x="86" y="46"/>
                      </a:cubicBezTo>
                      <a:cubicBezTo>
                        <a:pt x="86" y="45"/>
                        <a:pt x="86" y="44"/>
                        <a:pt x="86" y="43"/>
                      </a:cubicBezTo>
                      <a:cubicBezTo>
                        <a:pt x="86" y="42"/>
                        <a:pt x="86" y="41"/>
                        <a:pt x="86" y="40"/>
                      </a:cubicBezTo>
                      <a:cubicBezTo>
                        <a:pt x="85" y="38"/>
                        <a:pt x="85" y="34"/>
                        <a:pt x="84" y="31"/>
                      </a:cubicBezTo>
                      <a:cubicBezTo>
                        <a:pt x="83" y="27"/>
                        <a:pt x="77" y="28"/>
                        <a:pt x="77" y="32"/>
                      </a:cubicBezTo>
                      <a:cubicBezTo>
                        <a:pt x="77" y="35"/>
                        <a:pt x="77" y="38"/>
                        <a:pt x="77" y="39"/>
                      </a:cubicBezTo>
                      <a:cubicBezTo>
                        <a:pt x="77" y="40"/>
                        <a:pt x="77" y="41"/>
                        <a:pt x="77" y="42"/>
                      </a:cubicBezTo>
                      <a:cubicBezTo>
                        <a:pt x="76" y="50"/>
                        <a:pt x="74" y="60"/>
                        <a:pt x="71" y="65"/>
                      </a:cubicBezTo>
                      <a:cubicBezTo>
                        <a:pt x="65" y="75"/>
                        <a:pt x="44" y="74"/>
                        <a:pt x="40" y="63"/>
                      </a:cubicBezTo>
                      <a:cubicBezTo>
                        <a:pt x="36" y="52"/>
                        <a:pt x="45" y="34"/>
                        <a:pt x="49" y="27"/>
                      </a:cubicBezTo>
                      <a:cubicBezTo>
                        <a:pt x="50" y="26"/>
                        <a:pt x="50" y="24"/>
                        <a:pt x="49" y="23"/>
                      </a:cubicBezTo>
                      <a:lnTo>
                        <a:pt x="29"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5" name="Freeform 8">
                  <a:extLst>
                    <a:ext uri="{FF2B5EF4-FFF2-40B4-BE49-F238E27FC236}">
                      <a16:creationId xmlns:a16="http://schemas.microsoft.com/office/drawing/2014/main" id="{46D292F1-A608-4E2B-9D26-C7C46910C3C9}"/>
                    </a:ext>
                  </a:extLst>
                </p:cNvPr>
                <p:cNvSpPr>
                  <a:spLocks/>
                </p:cNvSpPr>
                <p:nvPr/>
              </p:nvSpPr>
              <p:spPr bwMode="auto">
                <a:xfrm>
                  <a:off x="2181724" y="101586"/>
                  <a:ext cx="423863" cy="490538"/>
                </a:xfrm>
                <a:custGeom>
                  <a:avLst/>
                  <a:gdLst>
                    <a:gd name="T0" fmla="*/ 114 w 130"/>
                    <a:gd name="T1" fmla="*/ 11 h 154"/>
                    <a:gd name="T2" fmla="*/ 91 w 130"/>
                    <a:gd name="T3" fmla="*/ 0 h 154"/>
                    <a:gd name="T4" fmla="*/ 65 w 130"/>
                    <a:gd name="T5" fmla="*/ 0 h 154"/>
                    <a:gd name="T6" fmla="*/ 39 w 130"/>
                    <a:gd name="T7" fmla="*/ 0 h 154"/>
                    <a:gd name="T8" fmla="*/ 16 w 130"/>
                    <a:gd name="T9" fmla="*/ 11 h 154"/>
                    <a:gd name="T10" fmla="*/ 8 w 130"/>
                    <a:gd name="T11" fmla="*/ 20 h 154"/>
                    <a:gd name="T12" fmla="*/ 0 w 130"/>
                    <a:gd name="T13" fmla="*/ 40 h 154"/>
                    <a:gd name="T14" fmla="*/ 0 w 130"/>
                    <a:gd name="T15" fmla="*/ 79 h 154"/>
                    <a:gd name="T16" fmla="*/ 6 w 130"/>
                    <a:gd name="T17" fmla="*/ 97 h 154"/>
                    <a:gd name="T18" fmla="*/ 37 w 130"/>
                    <a:gd name="T19" fmla="*/ 141 h 154"/>
                    <a:gd name="T20" fmla="*/ 62 w 130"/>
                    <a:gd name="T21" fmla="*/ 154 h 154"/>
                    <a:gd name="T22" fmla="*/ 65 w 130"/>
                    <a:gd name="T23" fmla="*/ 154 h 154"/>
                    <a:gd name="T24" fmla="*/ 68 w 130"/>
                    <a:gd name="T25" fmla="*/ 154 h 154"/>
                    <a:gd name="T26" fmla="*/ 93 w 130"/>
                    <a:gd name="T27" fmla="*/ 141 h 154"/>
                    <a:gd name="T28" fmla="*/ 124 w 130"/>
                    <a:gd name="T29" fmla="*/ 97 h 154"/>
                    <a:gd name="T30" fmla="*/ 130 w 130"/>
                    <a:gd name="T31" fmla="*/ 79 h 154"/>
                    <a:gd name="T32" fmla="*/ 130 w 130"/>
                    <a:gd name="T33" fmla="*/ 40 h 154"/>
                    <a:gd name="T34" fmla="*/ 122 w 130"/>
                    <a:gd name="T35" fmla="*/ 20 h 154"/>
                    <a:gd name="T36" fmla="*/ 114 w 130"/>
                    <a:gd name="T37" fmla="*/ 11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30" h="154">
                      <a:moveTo>
                        <a:pt x="114" y="11"/>
                      </a:moveTo>
                      <a:cubicBezTo>
                        <a:pt x="108" y="4"/>
                        <a:pt x="100" y="0"/>
                        <a:pt x="91" y="0"/>
                      </a:cubicBezTo>
                      <a:cubicBezTo>
                        <a:pt x="65" y="0"/>
                        <a:pt x="65" y="0"/>
                        <a:pt x="65" y="0"/>
                      </a:cubicBezTo>
                      <a:cubicBezTo>
                        <a:pt x="39" y="0"/>
                        <a:pt x="39" y="0"/>
                        <a:pt x="39" y="0"/>
                      </a:cubicBezTo>
                      <a:cubicBezTo>
                        <a:pt x="30" y="0"/>
                        <a:pt x="22" y="4"/>
                        <a:pt x="16" y="11"/>
                      </a:cubicBezTo>
                      <a:cubicBezTo>
                        <a:pt x="8" y="20"/>
                        <a:pt x="8" y="20"/>
                        <a:pt x="8" y="20"/>
                      </a:cubicBezTo>
                      <a:cubicBezTo>
                        <a:pt x="3" y="25"/>
                        <a:pt x="0" y="33"/>
                        <a:pt x="0" y="40"/>
                      </a:cubicBezTo>
                      <a:cubicBezTo>
                        <a:pt x="0" y="79"/>
                        <a:pt x="0" y="79"/>
                        <a:pt x="0" y="79"/>
                      </a:cubicBezTo>
                      <a:cubicBezTo>
                        <a:pt x="0" y="85"/>
                        <a:pt x="2" y="91"/>
                        <a:pt x="6" y="97"/>
                      </a:cubicBezTo>
                      <a:cubicBezTo>
                        <a:pt x="37" y="141"/>
                        <a:pt x="37" y="141"/>
                        <a:pt x="37" y="141"/>
                      </a:cubicBezTo>
                      <a:cubicBezTo>
                        <a:pt x="43" y="149"/>
                        <a:pt x="52" y="154"/>
                        <a:pt x="62" y="154"/>
                      </a:cubicBezTo>
                      <a:cubicBezTo>
                        <a:pt x="65" y="154"/>
                        <a:pt x="65" y="154"/>
                        <a:pt x="65" y="154"/>
                      </a:cubicBezTo>
                      <a:cubicBezTo>
                        <a:pt x="68" y="154"/>
                        <a:pt x="68" y="154"/>
                        <a:pt x="68" y="154"/>
                      </a:cubicBezTo>
                      <a:cubicBezTo>
                        <a:pt x="78" y="154"/>
                        <a:pt x="87" y="149"/>
                        <a:pt x="93" y="141"/>
                      </a:cubicBezTo>
                      <a:cubicBezTo>
                        <a:pt x="124" y="97"/>
                        <a:pt x="124" y="97"/>
                        <a:pt x="124" y="97"/>
                      </a:cubicBezTo>
                      <a:cubicBezTo>
                        <a:pt x="128" y="91"/>
                        <a:pt x="130" y="85"/>
                        <a:pt x="130" y="79"/>
                      </a:cubicBezTo>
                      <a:cubicBezTo>
                        <a:pt x="130" y="40"/>
                        <a:pt x="130" y="40"/>
                        <a:pt x="130" y="40"/>
                      </a:cubicBezTo>
                      <a:cubicBezTo>
                        <a:pt x="130" y="33"/>
                        <a:pt x="127" y="25"/>
                        <a:pt x="122" y="20"/>
                      </a:cubicBezTo>
                      <a:lnTo>
                        <a:pt x="114" y="11"/>
                      </a:ln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grpSp>
          <p:grpSp>
            <p:nvGrpSpPr>
              <p:cNvPr id="306" name="Group 305">
                <a:extLst>
                  <a:ext uri="{FF2B5EF4-FFF2-40B4-BE49-F238E27FC236}">
                    <a16:creationId xmlns:a16="http://schemas.microsoft.com/office/drawing/2014/main" id="{1AC2F91C-E5B7-4A50-8B0F-F31FA6E89D5F}"/>
                  </a:ext>
                </a:extLst>
              </p:cNvPr>
              <p:cNvGrpSpPr/>
              <p:nvPr/>
            </p:nvGrpSpPr>
            <p:grpSpPr>
              <a:xfrm>
                <a:off x="9610110" y="1366348"/>
                <a:ext cx="1594783" cy="1254516"/>
                <a:chOff x="4501217" y="2328648"/>
                <a:chExt cx="736600" cy="579437"/>
              </a:xfrm>
              <a:grpFill/>
            </p:grpSpPr>
            <p:sp>
              <p:nvSpPr>
                <p:cNvPr id="310" name="Rectangle 105">
                  <a:extLst>
                    <a:ext uri="{FF2B5EF4-FFF2-40B4-BE49-F238E27FC236}">
                      <a16:creationId xmlns:a16="http://schemas.microsoft.com/office/drawing/2014/main" id="{0F67D82C-D745-41B7-8C03-4D3DAB275757}"/>
                    </a:ext>
                  </a:extLst>
                </p:cNvPr>
                <p:cNvSpPr>
                  <a:spLocks noChangeArrowheads="1"/>
                </p:cNvSpPr>
                <p:nvPr/>
              </p:nvSpPr>
              <p:spPr bwMode="auto">
                <a:xfrm>
                  <a:off x="4501217" y="2411198"/>
                  <a:ext cx="736600" cy="2413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1" name="Rectangle 106">
                  <a:extLst>
                    <a:ext uri="{FF2B5EF4-FFF2-40B4-BE49-F238E27FC236}">
                      <a16:creationId xmlns:a16="http://schemas.microsoft.com/office/drawing/2014/main" id="{21CA633C-ECC8-41BA-8875-2FA7E391FAE3}"/>
                    </a:ext>
                  </a:extLst>
                </p:cNvPr>
                <p:cNvSpPr>
                  <a:spLocks noChangeArrowheads="1"/>
                </p:cNvSpPr>
                <p:nvPr/>
              </p:nvSpPr>
              <p:spPr bwMode="auto">
                <a:xfrm>
                  <a:off x="4772680" y="2328648"/>
                  <a:ext cx="187325" cy="1238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2" name="Rectangle 123">
                  <a:extLst>
                    <a:ext uri="{FF2B5EF4-FFF2-40B4-BE49-F238E27FC236}">
                      <a16:creationId xmlns:a16="http://schemas.microsoft.com/office/drawing/2014/main" id="{1FD208C8-AB9B-4862-A10F-E57899335E7C}"/>
                    </a:ext>
                  </a:extLst>
                </p:cNvPr>
                <p:cNvSpPr>
                  <a:spLocks noChangeArrowheads="1"/>
                </p:cNvSpPr>
                <p:nvPr/>
              </p:nvSpPr>
              <p:spPr bwMode="auto">
                <a:xfrm>
                  <a:off x="4501217" y="2665198"/>
                  <a:ext cx="736600" cy="2428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grpSp>
      <p:grpSp>
        <p:nvGrpSpPr>
          <p:cNvPr id="434" name="Group 433">
            <a:extLst>
              <a:ext uri="{FF2B5EF4-FFF2-40B4-BE49-F238E27FC236}">
                <a16:creationId xmlns:a16="http://schemas.microsoft.com/office/drawing/2014/main" id="{7A150A9D-4AAB-4469-8E16-5E60B541809E}"/>
              </a:ext>
            </a:extLst>
          </p:cNvPr>
          <p:cNvGrpSpPr/>
          <p:nvPr/>
        </p:nvGrpSpPr>
        <p:grpSpPr>
          <a:xfrm flipH="1">
            <a:off x="10364347" y="1886576"/>
            <a:ext cx="1801067" cy="1915149"/>
            <a:chOff x="3175" y="1588"/>
            <a:chExt cx="4360863" cy="4637087"/>
          </a:xfrm>
          <a:solidFill>
            <a:srgbClr val="F27900"/>
          </a:solidFill>
        </p:grpSpPr>
        <p:sp>
          <p:nvSpPr>
            <p:cNvPr id="447" name="Rectangle 5">
              <a:extLst>
                <a:ext uri="{FF2B5EF4-FFF2-40B4-BE49-F238E27FC236}">
                  <a16:creationId xmlns:a16="http://schemas.microsoft.com/office/drawing/2014/main" id="{60EBFBA5-F1FD-4C6D-AA2B-10903A2E0760}"/>
                </a:ext>
              </a:extLst>
            </p:cNvPr>
            <p:cNvSpPr>
              <a:spLocks noChangeArrowheads="1"/>
            </p:cNvSpPr>
            <p:nvPr/>
          </p:nvSpPr>
          <p:spPr bwMode="auto">
            <a:xfrm>
              <a:off x="1106488" y="3094038"/>
              <a:ext cx="98425" cy="13366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8" name="Rectangle 6">
              <a:extLst>
                <a:ext uri="{FF2B5EF4-FFF2-40B4-BE49-F238E27FC236}">
                  <a16:creationId xmlns:a16="http://schemas.microsoft.com/office/drawing/2014/main" id="{4C167A40-E808-42DF-82E3-1914FAFD60F4}"/>
                </a:ext>
              </a:extLst>
            </p:cNvPr>
            <p:cNvSpPr>
              <a:spLocks noChangeArrowheads="1"/>
            </p:cNvSpPr>
            <p:nvPr/>
          </p:nvSpPr>
          <p:spPr bwMode="auto">
            <a:xfrm>
              <a:off x="1450975" y="3094038"/>
              <a:ext cx="85725" cy="13366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9" name="Rectangle 7">
              <a:extLst>
                <a:ext uri="{FF2B5EF4-FFF2-40B4-BE49-F238E27FC236}">
                  <a16:creationId xmlns:a16="http://schemas.microsoft.com/office/drawing/2014/main" id="{CE47508A-9327-40E2-8320-1561748B6C51}"/>
                </a:ext>
              </a:extLst>
            </p:cNvPr>
            <p:cNvSpPr>
              <a:spLocks noChangeArrowheads="1"/>
            </p:cNvSpPr>
            <p:nvPr/>
          </p:nvSpPr>
          <p:spPr bwMode="auto">
            <a:xfrm>
              <a:off x="1147763" y="3148013"/>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0" name="Freeform 8">
              <a:extLst>
                <a:ext uri="{FF2B5EF4-FFF2-40B4-BE49-F238E27FC236}">
                  <a16:creationId xmlns:a16="http://schemas.microsoft.com/office/drawing/2014/main" id="{D5D05EC5-C632-4967-9AE4-1E0C7065C33E}"/>
                </a:ext>
              </a:extLst>
            </p:cNvPr>
            <p:cNvSpPr>
              <a:spLocks/>
            </p:cNvSpPr>
            <p:nvPr/>
          </p:nvSpPr>
          <p:spPr bwMode="auto">
            <a:xfrm>
              <a:off x="1173163" y="3176588"/>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1" name="Freeform 9">
              <a:extLst>
                <a:ext uri="{FF2B5EF4-FFF2-40B4-BE49-F238E27FC236}">
                  <a16:creationId xmlns:a16="http://schemas.microsoft.com/office/drawing/2014/main" id="{C941EBD6-2475-456A-B2F6-013528D3E375}"/>
                </a:ext>
              </a:extLst>
            </p:cNvPr>
            <p:cNvSpPr>
              <a:spLocks/>
            </p:cNvSpPr>
            <p:nvPr/>
          </p:nvSpPr>
          <p:spPr bwMode="auto">
            <a:xfrm>
              <a:off x="1173163" y="3176588"/>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2" name="Rectangle 10">
              <a:extLst>
                <a:ext uri="{FF2B5EF4-FFF2-40B4-BE49-F238E27FC236}">
                  <a16:creationId xmlns:a16="http://schemas.microsoft.com/office/drawing/2014/main" id="{BFB9C2D7-CC3E-4648-A981-B046376572C8}"/>
                </a:ext>
              </a:extLst>
            </p:cNvPr>
            <p:cNvSpPr>
              <a:spLocks noChangeArrowheads="1"/>
            </p:cNvSpPr>
            <p:nvPr/>
          </p:nvSpPr>
          <p:spPr bwMode="auto">
            <a:xfrm>
              <a:off x="1147763" y="344170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3" name="Freeform 11">
              <a:extLst>
                <a:ext uri="{FF2B5EF4-FFF2-40B4-BE49-F238E27FC236}">
                  <a16:creationId xmlns:a16="http://schemas.microsoft.com/office/drawing/2014/main" id="{152FC474-A191-4180-AC48-ACF857696CDF}"/>
                </a:ext>
              </a:extLst>
            </p:cNvPr>
            <p:cNvSpPr>
              <a:spLocks/>
            </p:cNvSpPr>
            <p:nvPr/>
          </p:nvSpPr>
          <p:spPr bwMode="auto">
            <a:xfrm>
              <a:off x="1173163" y="3470275"/>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4" name="Freeform 12">
              <a:extLst>
                <a:ext uri="{FF2B5EF4-FFF2-40B4-BE49-F238E27FC236}">
                  <a16:creationId xmlns:a16="http://schemas.microsoft.com/office/drawing/2014/main" id="{B0084702-E48B-44D0-8591-21918C5203AB}"/>
                </a:ext>
              </a:extLst>
            </p:cNvPr>
            <p:cNvSpPr>
              <a:spLocks/>
            </p:cNvSpPr>
            <p:nvPr/>
          </p:nvSpPr>
          <p:spPr bwMode="auto">
            <a:xfrm>
              <a:off x="1173163" y="3470275"/>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5" name="Rectangle 13">
              <a:extLst>
                <a:ext uri="{FF2B5EF4-FFF2-40B4-BE49-F238E27FC236}">
                  <a16:creationId xmlns:a16="http://schemas.microsoft.com/office/drawing/2014/main" id="{BCFD11C0-0F3B-453E-A4EE-2DF22F4AD19C}"/>
                </a:ext>
              </a:extLst>
            </p:cNvPr>
            <p:cNvSpPr>
              <a:spLocks noChangeArrowheads="1"/>
            </p:cNvSpPr>
            <p:nvPr/>
          </p:nvSpPr>
          <p:spPr bwMode="auto">
            <a:xfrm>
              <a:off x="1147763" y="373380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6" name="Freeform 14">
              <a:extLst>
                <a:ext uri="{FF2B5EF4-FFF2-40B4-BE49-F238E27FC236}">
                  <a16:creationId xmlns:a16="http://schemas.microsoft.com/office/drawing/2014/main" id="{59FD8122-8784-4209-BF46-6634167CE7F2}"/>
                </a:ext>
              </a:extLst>
            </p:cNvPr>
            <p:cNvSpPr>
              <a:spLocks/>
            </p:cNvSpPr>
            <p:nvPr/>
          </p:nvSpPr>
          <p:spPr bwMode="auto">
            <a:xfrm>
              <a:off x="1173163" y="3762375"/>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7" name="Freeform 15">
              <a:extLst>
                <a:ext uri="{FF2B5EF4-FFF2-40B4-BE49-F238E27FC236}">
                  <a16:creationId xmlns:a16="http://schemas.microsoft.com/office/drawing/2014/main" id="{BF5FA9DA-E32D-41E0-8EB0-976449DC5222}"/>
                </a:ext>
              </a:extLst>
            </p:cNvPr>
            <p:cNvSpPr>
              <a:spLocks/>
            </p:cNvSpPr>
            <p:nvPr/>
          </p:nvSpPr>
          <p:spPr bwMode="auto">
            <a:xfrm>
              <a:off x="1173163" y="3762375"/>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8" name="Rectangle 16">
              <a:extLst>
                <a:ext uri="{FF2B5EF4-FFF2-40B4-BE49-F238E27FC236}">
                  <a16:creationId xmlns:a16="http://schemas.microsoft.com/office/drawing/2014/main" id="{559FDACD-7CEF-4C92-ADAC-3536CB856D1B}"/>
                </a:ext>
              </a:extLst>
            </p:cNvPr>
            <p:cNvSpPr>
              <a:spLocks noChangeArrowheads="1"/>
            </p:cNvSpPr>
            <p:nvPr/>
          </p:nvSpPr>
          <p:spPr bwMode="auto">
            <a:xfrm>
              <a:off x="1147763" y="4027488"/>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9" name="Freeform 17">
              <a:extLst>
                <a:ext uri="{FF2B5EF4-FFF2-40B4-BE49-F238E27FC236}">
                  <a16:creationId xmlns:a16="http://schemas.microsoft.com/office/drawing/2014/main" id="{4C4A2830-5CD3-45FE-B937-5D309E83E718}"/>
                </a:ext>
              </a:extLst>
            </p:cNvPr>
            <p:cNvSpPr>
              <a:spLocks/>
            </p:cNvSpPr>
            <p:nvPr/>
          </p:nvSpPr>
          <p:spPr bwMode="auto">
            <a:xfrm>
              <a:off x="1173163" y="4056063"/>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0" name="Freeform 18">
              <a:extLst>
                <a:ext uri="{FF2B5EF4-FFF2-40B4-BE49-F238E27FC236}">
                  <a16:creationId xmlns:a16="http://schemas.microsoft.com/office/drawing/2014/main" id="{7F294E87-A409-4220-9FFC-F56C43665A63}"/>
                </a:ext>
              </a:extLst>
            </p:cNvPr>
            <p:cNvSpPr>
              <a:spLocks/>
            </p:cNvSpPr>
            <p:nvPr/>
          </p:nvSpPr>
          <p:spPr bwMode="auto">
            <a:xfrm>
              <a:off x="1173163" y="4056063"/>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1" name="Rectangle 19">
              <a:extLst>
                <a:ext uri="{FF2B5EF4-FFF2-40B4-BE49-F238E27FC236}">
                  <a16:creationId xmlns:a16="http://schemas.microsoft.com/office/drawing/2014/main" id="{A1758442-B470-4762-A622-B903B2BEE9A1}"/>
                </a:ext>
              </a:extLst>
            </p:cNvPr>
            <p:cNvSpPr>
              <a:spLocks noChangeArrowheads="1"/>
            </p:cNvSpPr>
            <p:nvPr/>
          </p:nvSpPr>
          <p:spPr bwMode="auto">
            <a:xfrm>
              <a:off x="1106488" y="1897063"/>
              <a:ext cx="98425" cy="128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2" name="Rectangle 20">
              <a:extLst>
                <a:ext uri="{FF2B5EF4-FFF2-40B4-BE49-F238E27FC236}">
                  <a16:creationId xmlns:a16="http://schemas.microsoft.com/office/drawing/2014/main" id="{4C822673-6A0E-4942-82FE-7B66372EC6C9}"/>
                </a:ext>
              </a:extLst>
            </p:cNvPr>
            <p:cNvSpPr>
              <a:spLocks noChangeArrowheads="1"/>
            </p:cNvSpPr>
            <p:nvPr/>
          </p:nvSpPr>
          <p:spPr bwMode="auto">
            <a:xfrm>
              <a:off x="1450975" y="1897063"/>
              <a:ext cx="85725" cy="128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3" name="Rectangle 21">
              <a:extLst>
                <a:ext uri="{FF2B5EF4-FFF2-40B4-BE49-F238E27FC236}">
                  <a16:creationId xmlns:a16="http://schemas.microsoft.com/office/drawing/2014/main" id="{BF7C17D1-7CE3-4F1D-8B60-269F7F698F48}"/>
                </a:ext>
              </a:extLst>
            </p:cNvPr>
            <p:cNvSpPr>
              <a:spLocks noChangeArrowheads="1"/>
            </p:cNvSpPr>
            <p:nvPr/>
          </p:nvSpPr>
          <p:spPr bwMode="auto">
            <a:xfrm>
              <a:off x="1147763" y="1897063"/>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4" name="Freeform 22">
              <a:extLst>
                <a:ext uri="{FF2B5EF4-FFF2-40B4-BE49-F238E27FC236}">
                  <a16:creationId xmlns:a16="http://schemas.microsoft.com/office/drawing/2014/main" id="{7AE0C300-B6A4-4BA4-A449-632CD884FC74}"/>
                </a:ext>
              </a:extLst>
            </p:cNvPr>
            <p:cNvSpPr>
              <a:spLocks/>
            </p:cNvSpPr>
            <p:nvPr/>
          </p:nvSpPr>
          <p:spPr bwMode="auto">
            <a:xfrm>
              <a:off x="1173163" y="1925638"/>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5" name="Freeform 23">
              <a:extLst>
                <a:ext uri="{FF2B5EF4-FFF2-40B4-BE49-F238E27FC236}">
                  <a16:creationId xmlns:a16="http://schemas.microsoft.com/office/drawing/2014/main" id="{43D7208D-F659-475E-AD2C-0493D2776E54}"/>
                </a:ext>
              </a:extLst>
            </p:cNvPr>
            <p:cNvSpPr>
              <a:spLocks/>
            </p:cNvSpPr>
            <p:nvPr/>
          </p:nvSpPr>
          <p:spPr bwMode="auto">
            <a:xfrm>
              <a:off x="1173163" y="1925638"/>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6" name="Rectangle 24">
              <a:extLst>
                <a:ext uri="{FF2B5EF4-FFF2-40B4-BE49-F238E27FC236}">
                  <a16:creationId xmlns:a16="http://schemas.microsoft.com/office/drawing/2014/main" id="{88014E27-964A-4236-9FF0-19E70CEE351D}"/>
                </a:ext>
              </a:extLst>
            </p:cNvPr>
            <p:cNvSpPr>
              <a:spLocks noChangeArrowheads="1"/>
            </p:cNvSpPr>
            <p:nvPr/>
          </p:nvSpPr>
          <p:spPr bwMode="auto">
            <a:xfrm>
              <a:off x="1147763" y="2189163"/>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7" name="Freeform 25">
              <a:extLst>
                <a:ext uri="{FF2B5EF4-FFF2-40B4-BE49-F238E27FC236}">
                  <a16:creationId xmlns:a16="http://schemas.microsoft.com/office/drawing/2014/main" id="{9B0502EC-6877-40B5-9A21-20A2FD5A7C11}"/>
                </a:ext>
              </a:extLst>
            </p:cNvPr>
            <p:cNvSpPr>
              <a:spLocks/>
            </p:cNvSpPr>
            <p:nvPr/>
          </p:nvSpPr>
          <p:spPr bwMode="auto">
            <a:xfrm>
              <a:off x="1173163" y="2217738"/>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8" name="Freeform 26">
              <a:extLst>
                <a:ext uri="{FF2B5EF4-FFF2-40B4-BE49-F238E27FC236}">
                  <a16:creationId xmlns:a16="http://schemas.microsoft.com/office/drawing/2014/main" id="{A66B7DEC-7EB8-4A55-9639-B06BBBF86FAE}"/>
                </a:ext>
              </a:extLst>
            </p:cNvPr>
            <p:cNvSpPr>
              <a:spLocks/>
            </p:cNvSpPr>
            <p:nvPr/>
          </p:nvSpPr>
          <p:spPr bwMode="auto">
            <a:xfrm>
              <a:off x="1173163" y="2217738"/>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9" name="Rectangle 27">
              <a:extLst>
                <a:ext uri="{FF2B5EF4-FFF2-40B4-BE49-F238E27FC236}">
                  <a16:creationId xmlns:a16="http://schemas.microsoft.com/office/drawing/2014/main" id="{0DB382E3-8F39-425B-8464-28065BA228B5}"/>
                </a:ext>
              </a:extLst>
            </p:cNvPr>
            <p:cNvSpPr>
              <a:spLocks noChangeArrowheads="1"/>
            </p:cNvSpPr>
            <p:nvPr/>
          </p:nvSpPr>
          <p:spPr bwMode="auto">
            <a:xfrm>
              <a:off x="1147763" y="248285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0" name="Freeform 28">
              <a:extLst>
                <a:ext uri="{FF2B5EF4-FFF2-40B4-BE49-F238E27FC236}">
                  <a16:creationId xmlns:a16="http://schemas.microsoft.com/office/drawing/2014/main" id="{92D8D82C-D187-41DC-9C83-74E94B90F146}"/>
                </a:ext>
              </a:extLst>
            </p:cNvPr>
            <p:cNvSpPr>
              <a:spLocks/>
            </p:cNvSpPr>
            <p:nvPr/>
          </p:nvSpPr>
          <p:spPr bwMode="auto">
            <a:xfrm>
              <a:off x="1173163" y="2511425"/>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1" name="Freeform 29">
              <a:extLst>
                <a:ext uri="{FF2B5EF4-FFF2-40B4-BE49-F238E27FC236}">
                  <a16:creationId xmlns:a16="http://schemas.microsoft.com/office/drawing/2014/main" id="{FCC53013-60A4-406D-B24B-93036851AA64}"/>
                </a:ext>
              </a:extLst>
            </p:cNvPr>
            <p:cNvSpPr>
              <a:spLocks/>
            </p:cNvSpPr>
            <p:nvPr/>
          </p:nvSpPr>
          <p:spPr bwMode="auto">
            <a:xfrm>
              <a:off x="1173163" y="2511425"/>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2" name="Rectangle 30">
              <a:extLst>
                <a:ext uri="{FF2B5EF4-FFF2-40B4-BE49-F238E27FC236}">
                  <a16:creationId xmlns:a16="http://schemas.microsoft.com/office/drawing/2014/main" id="{5EF4D85C-E33A-44DD-A4FE-9F04ABE063E2}"/>
                </a:ext>
              </a:extLst>
            </p:cNvPr>
            <p:cNvSpPr>
              <a:spLocks noChangeArrowheads="1"/>
            </p:cNvSpPr>
            <p:nvPr/>
          </p:nvSpPr>
          <p:spPr bwMode="auto">
            <a:xfrm>
              <a:off x="1147763" y="277495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3" name="Freeform 31">
              <a:extLst>
                <a:ext uri="{FF2B5EF4-FFF2-40B4-BE49-F238E27FC236}">
                  <a16:creationId xmlns:a16="http://schemas.microsoft.com/office/drawing/2014/main" id="{E06F46E0-76CA-4715-B438-1376E07FD7DE}"/>
                </a:ext>
              </a:extLst>
            </p:cNvPr>
            <p:cNvSpPr>
              <a:spLocks/>
            </p:cNvSpPr>
            <p:nvPr/>
          </p:nvSpPr>
          <p:spPr bwMode="auto">
            <a:xfrm>
              <a:off x="1173163" y="2803525"/>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4" name="Freeform 32">
              <a:extLst>
                <a:ext uri="{FF2B5EF4-FFF2-40B4-BE49-F238E27FC236}">
                  <a16:creationId xmlns:a16="http://schemas.microsoft.com/office/drawing/2014/main" id="{F72D08A0-CA6A-4383-9902-266E5272D9E6}"/>
                </a:ext>
              </a:extLst>
            </p:cNvPr>
            <p:cNvSpPr>
              <a:spLocks/>
            </p:cNvSpPr>
            <p:nvPr/>
          </p:nvSpPr>
          <p:spPr bwMode="auto">
            <a:xfrm>
              <a:off x="1173163" y="2803525"/>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5" name="Rectangle 33">
              <a:extLst>
                <a:ext uri="{FF2B5EF4-FFF2-40B4-BE49-F238E27FC236}">
                  <a16:creationId xmlns:a16="http://schemas.microsoft.com/office/drawing/2014/main" id="{E9219DE4-781F-4580-B294-E7DBFE5FAA47}"/>
                </a:ext>
              </a:extLst>
            </p:cNvPr>
            <p:cNvSpPr>
              <a:spLocks noChangeArrowheads="1"/>
            </p:cNvSpPr>
            <p:nvPr/>
          </p:nvSpPr>
          <p:spPr bwMode="auto">
            <a:xfrm>
              <a:off x="1179513" y="919163"/>
              <a:ext cx="44450" cy="9810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6" name="Rectangle 34">
              <a:extLst>
                <a:ext uri="{FF2B5EF4-FFF2-40B4-BE49-F238E27FC236}">
                  <a16:creationId xmlns:a16="http://schemas.microsoft.com/office/drawing/2014/main" id="{8BB9904B-0826-4E02-8098-D585C5DDE7DD}"/>
                </a:ext>
              </a:extLst>
            </p:cNvPr>
            <p:cNvSpPr>
              <a:spLocks noChangeArrowheads="1"/>
            </p:cNvSpPr>
            <p:nvPr/>
          </p:nvSpPr>
          <p:spPr bwMode="auto">
            <a:xfrm>
              <a:off x="1412875" y="919163"/>
              <a:ext cx="53975" cy="9810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7" name="Rectangle 35">
              <a:extLst>
                <a:ext uri="{FF2B5EF4-FFF2-40B4-BE49-F238E27FC236}">
                  <a16:creationId xmlns:a16="http://schemas.microsoft.com/office/drawing/2014/main" id="{6967D846-3467-4318-842A-62B3B5EF2664}"/>
                </a:ext>
              </a:extLst>
            </p:cNvPr>
            <p:cNvSpPr>
              <a:spLocks noChangeArrowheads="1"/>
            </p:cNvSpPr>
            <p:nvPr/>
          </p:nvSpPr>
          <p:spPr bwMode="auto">
            <a:xfrm>
              <a:off x="1179513" y="915988"/>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8" name="Freeform 36">
              <a:extLst>
                <a:ext uri="{FF2B5EF4-FFF2-40B4-BE49-F238E27FC236}">
                  <a16:creationId xmlns:a16="http://schemas.microsoft.com/office/drawing/2014/main" id="{A50476DE-ACC0-48B9-A39A-1925BE2A2D1F}"/>
                </a:ext>
              </a:extLst>
            </p:cNvPr>
            <p:cNvSpPr>
              <a:spLocks/>
            </p:cNvSpPr>
            <p:nvPr/>
          </p:nvSpPr>
          <p:spPr bwMode="auto">
            <a:xfrm>
              <a:off x="1198563" y="938213"/>
              <a:ext cx="236538" cy="234950"/>
            </a:xfrm>
            <a:custGeom>
              <a:avLst/>
              <a:gdLst>
                <a:gd name="T0" fmla="*/ 135 w 149"/>
                <a:gd name="T1" fmla="*/ 148 h 148"/>
                <a:gd name="T2" fmla="*/ 0 w 149"/>
                <a:gd name="T3" fmla="*/ 14 h 148"/>
                <a:gd name="T4" fmla="*/ 14 w 149"/>
                <a:gd name="T5" fmla="*/ 0 h 148"/>
                <a:gd name="T6" fmla="*/ 149 w 149"/>
                <a:gd name="T7" fmla="*/ 134 h 148"/>
                <a:gd name="T8" fmla="*/ 135 w 149"/>
                <a:gd name="T9" fmla="*/ 148 h 148"/>
              </a:gdLst>
              <a:ahLst/>
              <a:cxnLst>
                <a:cxn ang="0">
                  <a:pos x="T0" y="T1"/>
                </a:cxn>
                <a:cxn ang="0">
                  <a:pos x="T2" y="T3"/>
                </a:cxn>
                <a:cxn ang="0">
                  <a:pos x="T4" y="T5"/>
                </a:cxn>
                <a:cxn ang="0">
                  <a:pos x="T6" y="T7"/>
                </a:cxn>
                <a:cxn ang="0">
                  <a:pos x="T8" y="T9"/>
                </a:cxn>
              </a:cxnLst>
              <a:rect l="0" t="0" r="r" b="b"/>
              <a:pathLst>
                <a:path w="149" h="148">
                  <a:moveTo>
                    <a:pt x="135" y="148"/>
                  </a:moveTo>
                  <a:lnTo>
                    <a:pt x="0" y="14"/>
                  </a:lnTo>
                  <a:lnTo>
                    <a:pt x="14" y="0"/>
                  </a:lnTo>
                  <a:lnTo>
                    <a:pt x="149" y="134"/>
                  </a:lnTo>
                  <a:lnTo>
                    <a:pt x="135" y="14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9" name="Freeform 37">
              <a:extLst>
                <a:ext uri="{FF2B5EF4-FFF2-40B4-BE49-F238E27FC236}">
                  <a16:creationId xmlns:a16="http://schemas.microsoft.com/office/drawing/2014/main" id="{4F5EB289-799D-4D35-BFD5-D544799E9716}"/>
                </a:ext>
              </a:extLst>
            </p:cNvPr>
            <p:cNvSpPr>
              <a:spLocks/>
            </p:cNvSpPr>
            <p:nvPr/>
          </p:nvSpPr>
          <p:spPr bwMode="auto">
            <a:xfrm>
              <a:off x="1198563" y="938213"/>
              <a:ext cx="236538" cy="234950"/>
            </a:xfrm>
            <a:custGeom>
              <a:avLst/>
              <a:gdLst>
                <a:gd name="T0" fmla="*/ 0 w 149"/>
                <a:gd name="T1" fmla="*/ 134 h 148"/>
                <a:gd name="T2" fmla="*/ 135 w 149"/>
                <a:gd name="T3" fmla="*/ 0 h 148"/>
                <a:gd name="T4" fmla="*/ 149 w 149"/>
                <a:gd name="T5" fmla="*/ 14 h 148"/>
                <a:gd name="T6" fmla="*/ 14 w 149"/>
                <a:gd name="T7" fmla="*/ 148 h 148"/>
                <a:gd name="T8" fmla="*/ 0 w 149"/>
                <a:gd name="T9" fmla="*/ 134 h 148"/>
              </a:gdLst>
              <a:ahLst/>
              <a:cxnLst>
                <a:cxn ang="0">
                  <a:pos x="T0" y="T1"/>
                </a:cxn>
                <a:cxn ang="0">
                  <a:pos x="T2" y="T3"/>
                </a:cxn>
                <a:cxn ang="0">
                  <a:pos x="T4" y="T5"/>
                </a:cxn>
                <a:cxn ang="0">
                  <a:pos x="T6" y="T7"/>
                </a:cxn>
                <a:cxn ang="0">
                  <a:pos x="T8" y="T9"/>
                </a:cxn>
              </a:cxnLst>
              <a:rect l="0" t="0" r="r" b="b"/>
              <a:pathLst>
                <a:path w="149" h="148">
                  <a:moveTo>
                    <a:pt x="0" y="134"/>
                  </a:moveTo>
                  <a:lnTo>
                    <a:pt x="135" y="0"/>
                  </a:lnTo>
                  <a:lnTo>
                    <a:pt x="149" y="14"/>
                  </a:lnTo>
                  <a:lnTo>
                    <a:pt x="14" y="148"/>
                  </a:lnTo>
                  <a:lnTo>
                    <a:pt x="0"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0" name="Rectangle 38">
              <a:extLst>
                <a:ext uri="{FF2B5EF4-FFF2-40B4-BE49-F238E27FC236}">
                  <a16:creationId xmlns:a16="http://schemas.microsoft.com/office/drawing/2014/main" id="{EEF26C39-F92E-421A-A62E-25B332936572}"/>
                </a:ext>
              </a:extLst>
            </p:cNvPr>
            <p:cNvSpPr>
              <a:spLocks noChangeArrowheads="1"/>
            </p:cNvSpPr>
            <p:nvPr/>
          </p:nvSpPr>
          <p:spPr bwMode="auto">
            <a:xfrm>
              <a:off x="1179513" y="1141413"/>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1" name="Freeform 39">
              <a:extLst>
                <a:ext uri="{FF2B5EF4-FFF2-40B4-BE49-F238E27FC236}">
                  <a16:creationId xmlns:a16="http://schemas.microsoft.com/office/drawing/2014/main" id="{51F2995E-C261-45E7-89C5-8CBA0D060057}"/>
                </a:ext>
              </a:extLst>
            </p:cNvPr>
            <p:cNvSpPr>
              <a:spLocks/>
            </p:cNvSpPr>
            <p:nvPr/>
          </p:nvSpPr>
          <p:spPr bwMode="auto">
            <a:xfrm>
              <a:off x="1198563" y="1160463"/>
              <a:ext cx="236538" cy="236537"/>
            </a:xfrm>
            <a:custGeom>
              <a:avLst/>
              <a:gdLst>
                <a:gd name="T0" fmla="*/ 135 w 149"/>
                <a:gd name="T1" fmla="*/ 149 h 149"/>
                <a:gd name="T2" fmla="*/ 0 w 149"/>
                <a:gd name="T3" fmla="*/ 14 h 149"/>
                <a:gd name="T4" fmla="*/ 14 w 149"/>
                <a:gd name="T5" fmla="*/ 0 h 149"/>
                <a:gd name="T6" fmla="*/ 149 w 149"/>
                <a:gd name="T7" fmla="*/ 135 h 149"/>
                <a:gd name="T8" fmla="*/ 135 w 149"/>
                <a:gd name="T9" fmla="*/ 149 h 149"/>
              </a:gdLst>
              <a:ahLst/>
              <a:cxnLst>
                <a:cxn ang="0">
                  <a:pos x="T0" y="T1"/>
                </a:cxn>
                <a:cxn ang="0">
                  <a:pos x="T2" y="T3"/>
                </a:cxn>
                <a:cxn ang="0">
                  <a:pos x="T4" y="T5"/>
                </a:cxn>
                <a:cxn ang="0">
                  <a:pos x="T6" y="T7"/>
                </a:cxn>
                <a:cxn ang="0">
                  <a:pos x="T8" y="T9"/>
                </a:cxn>
              </a:cxnLst>
              <a:rect l="0" t="0" r="r" b="b"/>
              <a:pathLst>
                <a:path w="149" h="149">
                  <a:moveTo>
                    <a:pt x="135" y="149"/>
                  </a:moveTo>
                  <a:lnTo>
                    <a:pt x="0" y="14"/>
                  </a:lnTo>
                  <a:lnTo>
                    <a:pt x="14" y="0"/>
                  </a:lnTo>
                  <a:lnTo>
                    <a:pt x="149" y="135"/>
                  </a:lnTo>
                  <a:lnTo>
                    <a:pt x="13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2" name="Freeform 40">
              <a:extLst>
                <a:ext uri="{FF2B5EF4-FFF2-40B4-BE49-F238E27FC236}">
                  <a16:creationId xmlns:a16="http://schemas.microsoft.com/office/drawing/2014/main" id="{3DC79AE5-4597-458A-94AF-541969902D39}"/>
                </a:ext>
              </a:extLst>
            </p:cNvPr>
            <p:cNvSpPr>
              <a:spLocks/>
            </p:cNvSpPr>
            <p:nvPr/>
          </p:nvSpPr>
          <p:spPr bwMode="auto">
            <a:xfrm>
              <a:off x="1198563" y="1160463"/>
              <a:ext cx="236538" cy="236537"/>
            </a:xfrm>
            <a:custGeom>
              <a:avLst/>
              <a:gdLst>
                <a:gd name="T0" fmla="*/ 0 w 149"/>
                <a:gd name="T1" fmla="*/ 135 h 149"/>
                <a:gd name="T2" fmla="*/ 135 w 149"/>
                <a:gd name="T3" fmla="*/ 0 h 149"/>
                <a:gd name="T4" fmla="*/ 149 w 149"/>
                <a:gd name="T5" fmla="*/ 14 h 149"/>
                <a:gd name="T6" fmla="*/ 14 w 149"/>
                <a:gd name="T7" fmla="*/ 149 h 149"/>
                <a:gd name="T8" fmla="*/ 0 w 149"/>
                <a:gd name="T9" fmla="*/ 135 h 149"/>
              </a:gdLst>
              <a:ahLst/>
              <a:cxnLst>
                <a:cxn ang="0">
                  <a:pos x="T0" y="T1"/>
                </a:cxn>
                <a:cxn ang="0">
                  <a:pos x="T2" y="T3"/>
                </a:cxn>
                <a:cxn ang="0">
                  <a:pos x="T4" y="T5"/>
                </a:cxn>
                <a:cxn ang="0">
                  <a:pos x="T6" y="T7"/>
                </a:cxn>
                <a:cxn ang="0">
                  <a:pos x="T8" y="T9"/>
                </a:cxn>
              </a:cxnLst>
              <a:rect l="0" t="0" r="r" b="b"/>
              <a:pathLst>
                <a:path w="149" h="149">
                  <a:moveTo>
                    <a:pt x="0" y="135"/>
                  </a:moveTo>
                  <a:lnTo>
                    <a:pt x="135" y="0"/>
                  </a:lnTo>
                  <a:lnTo>
                    <a:pt x="149" y="14"/>
                  </a:lnTo>
                  <a:lnTo>
                    <a:pt x="14" y="149"/>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3" name="Rectangle 41">
              <a:extLst>
                <a:ext uri="{FF2B5EF4-FFF2-40B4-BE49-F238E27FC236}">
                  <a16:creationId xmlns:a16="http://schemas.microsoft.com/office/drawing/2014/main" id="{2ED10F3A-5370-4B60-BED6-59E7A1281F5C}"/>
                </a:ext>
              </a:extLst>
            </p:cNvPr>
            <p:cNvSpPr>
              <a:spLocks noChangeArrowheads="1"/>
            </p:cNvSpPr>
            <p:nvPr/>
          </p:nvSpPr>
          <p:spPr bwMode="auto">
            <a:xfrm>
              <a:off x="1179513" y="1365250"/>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4" name="Freeform 42">
              <a:extLst>
                <a:ext uri="{FF2B5EF4-FFF2-40B4-BE49-F238E27FC236}">
                  <a16:creationId xmlns:a16="http://schemas.microsoft.com/office/drawing/2014/main" id="{3B259609-FEB4-478A-AF03-6096D5C3D2A7}"/>
                </a:ext>
              </a:extLst>
            </p:cNvPr>
            <p:cNvSpPr>
              <a:spLocks/>
            </p:cNvSpPr>
            <p:nvPr/>
          </p:nvSpPr>
          <p:spPr bwMode="auto">
            <a:xfrm>
              <a:off x="1198563" y="1387475"/>
              <a:ext cx="236538" cy="231775"/>
            </a:xfrm>
            <a:custGeom>
              <a:avLst/>
              <a:gdLst>
                <a:gd name="T0" fmla="*/ 135 w 149"/>
                <a:gd name="T1" fmla="*/ 146 h 146"/>
                <a:gd name="T2" fmla="*/ 0 w 149"/>
                <a:gd name="T3" fmla="*/ 12 h 146"/>
                <a:gd name="T4" fmla="*/ 14 w 149"/>
                <a:gd name="T5" fmla="*/ 0 h 146"/>
                <a:gd name="T6" fmla="*/ 149 w 149"/>
                <a:gd name="T7" fmla="*/ 134 h 146"/>
                <a:gd name="T8" fmla="*/ 135 w 149"/>
                <a:gd name="T9" fmla="*/ 146 h 146"/>
              </a:gdLst>
              <a:ahLst/>
              <a:cxnLst>
                <a:cxn ang="0">
                  <a:pos x="T0" y="T1"/>
                </a:cxn>
                <a:cxn ang="0">
                  <a:pos x="T2" y="T3"/>
                </a:cxn>
                <a:cxn ang="0">
                  <a:pos x="T4" y="T5"/>
                </a:cxn>
                <a:cxn ang="0">
                  <a:pos x="T6" y="T7"/>
                </a:cxn>
                <a:cxn ang="0">
                  <a:pos x="T8" y="T9"/>
                </a:cxn>
              </a:cxnLst>
              <a:rect l="0" t="0" r="r" b="b"/>
              <a:pathLst>
                <a:path w="149" h="146">
                  <a:moveTo>
                    <a:pt x="135" y="146"/>
                  </a:moveTo>
                  <a:lnTo>
                    <a:pt x="0" y="12"/>
                  </a:lnTo>
                  <a:lnTo>
                    <a:pt x="14" y="0"/>
                  </a:lnTo>
                  <a:lnTo>
                    <a:pt x="149" y="134"/>
                  </a:lnTo>
                  <a:lnTo>
                    <a:pt x="135" y="14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5" name="Freeform 43">
              <a:extLst>
                <a:ext uri="{FF2B5EF4-FFF2-40B4-BE49-F238E27FC236}">
                  <a16:creationId xmlns:a16="http://schemas.microsoft.com/office/drawing/2014/main" id="{87E43B47-F1E5-4E11-B0C1-8DAC301A79DB}"/>
                </a:ext>
              </a:extLst>
            </p:cNvPr>
            <p:cNvSpPr>
              <a:spLocks/>
            </p:cNvSpPr>
            <p:nvPr/>
          </p:nvSpPr>
          <p:spPr bwMode="auto">
            <a:xfrm>
              <a:off x="1198563" y="1387475"/>
              <a:ext cx="236538" cy="231775"/>
            </a:xfrm>
            <a:custGeom>
              <a:avLst/>
              <a:gdLst>
                <a:gd name="T0" fmla="*/ 0 w 149"/>
                <a:gd name="T1" fmla="*/ 134 h 146"/>
                <a:gd name="T2" fmla="*/ 135 w 149"/>
                <a:gd name="T3" fmla="*/ 0 h 146"/>
                <a:gd name="T4" fmla="*/ 149 w 149"/>
                <a:gd name="T5" fmla="*/ 12 h 146"/>
                <a:gd name="T6" fmla="*/ 14 w 149"/>
                <a:gd name="T7" fmla="*/ 146 h 146"/>
                <a:gd name="T8" fmla="*/ 0 w 149"/>
                <a:gd name="T9" fmla="*/ 134 h 146"/>
              </a:gdLst>
              <a:ahLst/>
              <a:cxnLst>
                <a:cxn ang="0">
                  <a:pos x="T0" y="T1"/>
                </a:cxn>
                <a:cxn ang="0">
                  <a:pos x="T2" y="T3"/>
                </a:cxn>
                <a:cxn ang="0">
                  <a:pos x="T4" y="T5"/>
                </a:cxn>
                <a:cxn ang="0">
                  <a:pos x="T6" y="T7"/>
                </a:cxn>
                <a:cxn ang="0">
                  <a:pos x="T8" y="T9"/>
                </a:cxn>
              </a:cxnLst>
              <a:rect l="0" t="0" r="r" b="b"/>
              <a:pathLst>
                <a:path w="149" h="146">
                  <a:moveTo>
                    <a:pt x="0" y="134"/>
                  </a:moveTo>
                  <a:lnTo>
                    <a:pt x="135" y="0"/>
                  </a:lnTo>
                  <a:lnTo>
                    <a:pt x="149" y="12"/>
                  </a:lnTo>
                  <a:lnTo>
                    <a:pt x="14" y="146"/>
                  </a:lnTo>
                  <a:lnTo>
                    <a:pt x="0"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6" name="Rectangle 44">
              <a:extLst>
                <a:ext uri="{FF2B5EF4-FFF2-40B4-BE49-F238E27FC236}">
                  <a16:creationId xmlns:a16="http://schemas.microsoft.com/office/drawing/2014/main" id="{28C5E958-88A6-40D2-BF38-B5D0D2ED9894}"/>
                </a:ext>
              </a:extLst>
            </p:cNvPr>
            <p:cNvSpPr>
              <a:spLocks noChangeArrowheads="1"/>
            </p:cNvSpPr>
            <p:nvPr/>
          </p:nvSpPr>
          <p:spPr bwMode="auto">
            <a:xfrm>
              <a:off x="1179513" y="1590675"/>
              <a:ext cx="274638" cy="444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7" name="Freeform 45">
              <a:extLst>
                <a:ext uri="{FF2B5EF4-FFF2-40B4-BE49-F238E27FC236}">
                  <a16:creationId xmlns:a16="http://schemas.microsoft.com/office/drawing/2014/main" id="{1A521D09-9737-4F2D-8D0A-5832A726F4C5}"/>
                </a:ext>
              </a:extLst>
            </p:cNvPr>
            <p:cNvSpPr>
              <a:spLocks/>
            </p:cNvSpPr>
            <p:nvPr/>
          </p:nvSpPr>
          <p:spPr bwMode="auto">
            <a:xfrm>
              <a:off x="1198563" y="1609725"/>
              <a:ext cx="236538" cy="236537"/>
            </a:xfrm>
            <a:custGeom>
              <a:avLst/>
              <a:gdLst>
                <a:gd name="T0" fmla="*/ 135 w 149"/>
                <a:gd name="T1" fmla="*/ 149 h 149"/>
                <a:gd name="T2" fmla="*/ 0 w 149"/>
                <a:gd name="T3" fmla="*/ 14 h 149"/>
                <a:gd name="T4" fmla="*/ 14 w 149"/>
                <a:gd name="T5" fmla="*/ 0 h 149"/>
                <a:gd name="T6" fmla="*/ 149 w 149"/>
                <a:gd name="T7" fmla="*/ 135 h 149"/>
                <a:gd name="T8" fmla="*/ 135 w 149"/>
                <a:gd name="T9" fmla="*/ 149 h 149"/>
              </a:gdLst>
              <a:ahLst/>
              <a:cxnLst>
                <a:cxn ang="0">
                  <a:pos x="T0" y="T1"/>
                </a:cxn>
                <a:cxn ang="0">
                  <a:pos x="T2" y="T3"/>
                </a:cxn>
                <a:cxn ang="0">
                  <a:pos x="T4" y="T5"/>
                </a:cxn>
                <a:cxn ang="0">
                  <a:pos x="T6" y="T7"/>
                </a:cxn>
                <a:cxn ang="0">
                  <a:pos x="T8" y="T9"/>
                </a:cxn>
              </a:cxnLst>
              <a:rect l="0" t="0" r="r" b="b"/>
              <a:pathLst>
                <a:path w="149" h="149">
                  <a:moveTo>
                    <a:pt x="135" y="149"/>
                  </a:moveTo>
                  <a:lnTo>
                    <a:pt x="0" y="14"/>
                  </a:lnTo>
                  <a:lnTo>
                    <a:pt x="14" y="0"/>
                  </a:lnTo>
                  <a:lnTo>
                    <a:pt x="149" y="135"/>
                  </a:lnTo>
                  <a:lnTo>
                    <a:pt x="13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8" name="Freeform 46">
              <a:extLst>
                <a:ext uri="{FF2B5EF4-FFF2-40B4-BE49-F238E27FC236}">
                  <a16:creationId xmlns:a16="http://schemas.microsoft.com/office/drawing/2014/main" id="{E52EB9ED-59F2-4B28-A917-7E552C3ACB02}"/>
                </a:ext>
              </a:extLst>
            </p:cNvPr>
            <p:cNvSpPr>
              <a:spLocks/>
            </p:cNvSpPr>
            <p:nvPr/>
          </p:nvSpPr>
          <p:spPr bwMode="auto">
            <a:xfrm>
              <a:off x="1198563" y="1609725"/>
              <a:ext cx="236538" cy="236537"/>
            </a:xfrm>
            <a:custGeom>
              <a:avLst/>
              <a:gdLst>
                <a:gd name="T0" fmla="*/ 0 w 149"/>
                <a:gd name="T1" fmla="*/ 135 h 149"/>
                <a:gd name="T2" fmla="*/ 135 w 149"/>
                <a:gd name="T3" fmla="*/ 0 h 149"/>
                <a:gd name="T4" fmla="*/ 149 w 149"/>
                <a:gd name="T5" fmla="*/ 14 h 149"/>
                <a:gd name="T6" fmla="*/ 14 w 149"/>
                <a:gd name="T7" fmla="*/ 149 h 149"/>
                <a:gd name="T8" fmla="*/ 0 w 149"/>
                <a:gd name="T9" fmla="*/ 135 h 149"/>
              </a:gdLst>
              <a:ahLst/>
              <a:cxnLst>
                <a:cxn ang="0">
                  <a:pos x="T0" y="T1"/>
                </a:cxn>
                <a:cxn ang="0">
                  <a:pos x="T2" y="T3"/>
                </a:cxn>
                <a:cxn ang="0">
                  <a:pos x="T4" y="T5"/>
                </a:cxn>
                <a:cxn ang="0">
                  <a:pos x="T6" y="T7"/>
                </a:cxn>
                <a:cxn ang="0">
                  <a:pos x="T8" y="T9"/>
                </a:cxn>
              </a:cxnLst>
              <a:rect l="0" t="0" r="r" b="b"/>
              <a:pathLst>
                <a:path w="149" h="149">
                  <a:moveTo>
                    <a:pt x="0" y="135"/>
                  </a:moveTo>
                  <a:lnTo>
                    <a:pt x="135" y="0"/>
                  </a:lnTo>
                  <a:lnTo>
                    <a:pt x="149" y="14"/>
                  </a:lnTo>
                  <a:lnTo>
                    <a:pt x="14" y="149"/>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9" name="Rectangle 47">
              <a:extLst>
                <a:ext uri="{FF2B5EF4-FFF2-40B4-BE49-F238E27FC236}">
                  <a16:creationId xmlns:a16="http://schemas.microsoft.com/office/drawing/2014/main" id="{7E9B843F-EB31-4E6A-80CB-251DEDE65B95}"/>
                </a:ext>
              </a:extLst>
            </p:cNvPr>
            <p:cNvSpPr>
              <a:spLocks noChangeArrowheads="1"/>
            </p:cNvSpPr>
            <p:nvPr/>
          </p:nvSpPr>
          <p:spPr bwMode="auto">
            <a:xfrm>
              <a:off x="1182688" y="217488"/>
              <a:ext cx="44450" cy="7461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0" name="Rectangle 48">
              <a:extLst>
                <a:ext uri="{FF2B5EF4-FFF2-40B4-BE49-F238E27FC236}">
                  <a16:creationId xmlns:a16="http://schemas.microsoft.com/office/drawing/2014/main" id="{59AEF696-9170-4AD0-A84B-34B3D32236E3}"/>
                </a:ext>
              </a:extLst>
            </p:cNvPr>
            <p:cNvSpPr>
              <a:spLocks noChangeArrowheads="1"/>
            </p:cNvSpPr>
            <p:nvPr/>
          </p:nvSpPr>
          <p:spPr bwMode="auto">
            <a:xfrm>
              <a:off x="1416050" y="217488"/>
              <a:ext cx="53975" cy="7461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1" name="Freeform 49">
              <a:extLst>
                <a:ext uri="{FF2B5EF4-FFF2-40B4-BE49-F238E27FC236}">
                  <a16:creationId xmlns:a16="http://schemas.microsoft.com/office/drawing/2014/main" id="{062754E4-4A17-4FF9-84E4-D6AD10DBEFD2}"/>
                </a:ext>
              </a:extLst>
            </p:cNvPr>
            <p:cNvSpPr>
              <a:spLocks/>
            </p:cNvSpPr>
            <p:nvPr/>
          </p:nvSpPr>
          <p:spPr bwMode="auto">
            <a:xfrm>
              <a:off x="1182688" y="65088"/>
              <a:ext cx="287338" cy="188912"/>
            </a:xfrm>
            <a:custGeom>
              <a:avLst/>
              <a:gdLst>
                <a:gd name="T0" fmla="*/ 181 w 181"/>
                <a:gd name="T1" fmla="*/ 119 h 119"/>
                <a:gd name="T2" fmla="*/ 0 w 181"/>
                <a:gd name="T3" fmla="*/ 119 h 119"/>
                <a:gd name="T4" fmla="*/ 0 w 181"/>
                <a:gd name="T5" fmla="*/ 80 h 119"/>
                <a:gd name="T6" fmla="*/ 86 w 181"/>
                <a:gd name="T7" fmla="*/ 0 h 119"/>
                <a:gd name="T8" fmla="*/ 181 w 181"/>
                <a:gd name="T9" fmla="*/ 26 h 119"/>
                <a:gd name="T10" fmla="*/ 181 w 181"/>
                <a:gd name="T11" fmla="*/ 119 h 119"/>
              </a:gdLst>
              <a:ahLst/>
              <a:cxnLst>
                <a:cxn ang="0">
                  <a:pos x="T0" y="T1"/>
                </a:cxn>
                <a:cxn ang="0">
                  <a:pos x="T2" y="T3"/>
                </a:cxn>
                <a:cxn ang="0">
                  <a:pos x="T4" y="T5"/>
                </a:cxn>
                <a:cxn ang="0">
                  <a:pos x="T6" y="T7"/>
                </a:cxn>
                <a:cxn ang="0">
                  <a:pos x="T8" y="T9"/>
                </a:cxn>
                <a:cxn ang="0">
                  <a:pos x="T10" y="T11"/>
                </a:cxn>
              </a:cxnLst>
              <a:rect l="0" t="0" r="r" b="b"/>
              <a:pathLst>
                <a:path w="181" h="119">
                  <a:moveTo>
                    <a:pt x="181" y="119"/>
                  </a:moveTo>
                  <a:lnTo>
                    <a:pt x="0" y="119"/>
                  </a:lnTo>
                  <a:lnTo>
                    <a:pt x="0" y="80"/>
                  </a:lnTo>
                  <a:lnTo>
                    <a:pt x="86" y="0"/>
                  </a:lnTo>
                  <a:lnTo>
                    <a:pt x="181" y="26"/>
                  </a:lnTo>
                  <a:lnTo>
                    <a:pt x="181" y="11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2" name="Freeform 50">
              <a:extLst>
                <a:ext uri="{FF2B5EF4-FFF2-40B4-BE49-F238E27FC236}">
                  <a16:creationId xmlns:a16="http://schemas.microsoft.com/office/drawing/2014/main" id="{12B33079-A43E-48A2-A55A-ECF64D5E7858}"/>
                </a:ext>
              </a:extLst>
            </p:cNvPr>
            <p:cNvSpPr>
              <a:spLocks/>
            </p:cNvSpPr>
            <p:nvPr/>
          </p:nvSpPr>
          <p:spPr bwMode="auto">
            <a:xfrm>
              <a:off x="1201738" y="227013"/>
              <a:ext cx="236538" cy="236537"/>
            </a:xfrm>
            <a:custGeom>
              <a:avLst/>
              <a:gdLst>
                <a:gd name="T0" fmla="*/ 135 w 149"/>
                <a:gd name="T1" fmla="*/ 149 h 149"/>
                <a:gd name="T2" fmla="*/ 0 w 149"/>
                <a:gd name="T3" fmla="*/ 15 h 149"/>
                <a:gd name="T4" fmla="*/ 14 w 149"/>
                <a:gd name="T5" fmla="*/ 0 h 149"/>
                <a:gd name="T6" fmla="*/ 149 w 149"/>
                <a:gd name="T7" fmla="*/ 135 h 149"/>
                <a:gd name="T8" fmla="*/ 135 w 149"/>
                <a:gd name="T9" fmla="*/ 149 h 149"/>
              </a:gdLst>
              <a:ahLst/>
              <a:cxnLst>
                <a:cxn ang="0">
                  <a:pos x="T0" y="T1"/>
                </a:cxn>
                <a:cxn ang="0">
                  <a:pos x="T2" y="T3"/>
                </a:cxn>
                <a:cxn ang="0">
                  <a:pos x="T4" y="T5"/>
                </a:cxn>
                <a:cxn ang="0">
                  <a:pos x="T6" y="T7"/>
                </a:cxn>
                <a:cxn ang="0">
                  <a:pos x="T8" y="T9"/>
                </a:cxn>
              </a:cxnLst>
              <a:rect l="0" t="0" r="r" b="b"/>
              <a:pathLst>
                <a:path w="149" h="149">
                  <a:moveTo>
                    <a:pt x="135" y="149"/>
                  </a:moveTo>
                  <a:lnTo>
                    <a:pt x="0" y="15"/>
                  </a:lnTo>
                  <a:lnTo>
                    <a:pt x="14" y="0"/>
                  </a:lnTo>
                  <a:lnTo>
                    <a:pt x="149" y="135"/>
                  </a:lnTo>
                  <a:lnTo>
                    <a:pt x="13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3" name="Freeform 51">
              <a:extLst>
                <a:ext uri="{FF2B5EF4-FFF2-40B4-BE49-F238E27FC236}">
                  <a16:creationId xmlns:a16="http://schemas.microsoft.com/office/drawing/2014/main" id="{9AB42E90-C2EC-431A-8CE8-D81640DCE0DA}"/>
                </a:ext>
              </a:extLst>
            </p:cNvPr>
            <p:cNvSpPr>
              <a:spLocks/>
            </p:cNvSpPr>
            <p:nvPr/>
          </p:nvSpPr>
          <p:spPr bwMode="auto">
            <a:xfrm>
              <a:off x="1201738" y="227013"/>
              <a:ext cx="236538" cy="236537"/>
            </a:xfrm>
            <a:custGeom>
              <a:avLst/>
              <a:gdLst>
                <a:gd name="T0" fmla="*/ 0 w 149"/>
                <a:gd name="T1" fmla="*/ 135 h 149"/>
                <a:gd name="T2" fmla="*/ 135 w 149"/>
                <a:gd name="T3" fmla="*/ 0 h 149"/>
                <a:gd name="T4" fmla="*/ 149 w 149"/>
                <a:gd name="T5" fmla="*/ 15 h 149"/>
                <a:gd name="T6" fmla="*/ 14 w 149"/>
                <a:gd name="T7" fmla="*/ 149 h 149"/>
                <a:gd name="T8" fmla="*/ 0 w 149"/>
                <a:gd name="T9" fmla="*/ 135 h 149"/>
              </a:gdLst>
              <a:ahLst/>
              <a:cxnLst>
                <a:cxn ang="0">
                  <a:pos x="T0" y="T1"/>
                </a:cxn>
                <a:cxn ang="0">
                  <a:pos x="T2" y="T3"/>
                </a:cxn>
                <a:cxn ang="0">
                  <a:pos x="T4" y="T5"/>
                </a:cxn>
                <a:cxn ang="0">
                  <a:pos x="T6" y="T7"/>
                </a:cxn>
                <a:cxn ang="0">
                  <a:pos x="T8" y="T9"/>
                </a:cxn>
              </a:cxnLst>
              <a:rect l="0" t="0" r="r" b="b"/>
              <a:pathLst>
                <a:path w="149" h="149">
                  <a:moveTo>
                    <a:pt x="0" y="135"/>
                  </a:moveTo>
                  <a:lnTo>
                    <a:pt x="135" y="0"/>
                  </a:lnTo>
                  <a:lnTo>
                    <a:pt x="149" y="15"/>
                  </a:lnTo>
                  <a:lnTo>
                    <a:pt x="14" y="149"/>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4" name="Rectangle 52">
              <a:extLst>
                <a:ext uri="{FF2B5EF4-FFF2-40B4-BE49-F238E27FC236}">
                  <a16:creationId xmlns:a16="http://schemas.microsoft.com/office/drawing/2014/main" id="{B04D3FF2-BAA1-4860-A351-C5EB5008722E}"/>
                </a:ext>
              </a:extLst>
            </p:cNvPr>
            <p:cNvSpPr>
              <a:spLocks noChangeArrowheads="1"/>
            </p:cNvSpPr>
            <p:nvPr/>
          </p:nvSpPr>
          <p:spPr bwMode="auto">
            <a:xfrm>
              <a:off x="1182688" y="431800"/>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5" name="Freeform 53">
              <a:extLst>
                <a:ext uri="{FF2B5EF4-FFF2-40B4-BE49-F238E27FC236}">
                  <a16:creationId xmlns:a16="http://schemas.microsoft.com/office/drawing/2014/main" id="{D134D1C2-948B-48C9-935A-7DC235A092B2}"/>
                </a:ext>
              </a:extLst>
            </p:cNvPr>
            <p:cNvSpPr>
              <a:spLocks/>
            </p:cNvSpPr>
            <p:nvPr/>
          </p:nvSpPr>
          <p:spPr bwMode="auto">
            <a:xfrm>
              <a:off x="1201738" y="450850"/>
              <a:ext cx="236538" cy="234950"/>
            </a:xfrm>
            <a:custGeom>
              <a:avLst/>
              <a:gdLst>
                <a:gd name="T0" fmla="*/ 135 w 149"/>
                <a:gd name="T1" fmla="*/ 148 h 148"/>
                <a:gd name="T2" fmla="*/ 0 w 149"/>
                <a:gd name="T3" fmla="*/ 14 h 148"/>
                <a:gd name="T4" fmla="*/ 14 w 149"/>
                <a:gd name="T5" fmla="*/ 0 h 148"/>
                <a:gd name="T6" fmla="*/ 149 w 149"/>
                <a:gd name="T7" fmla="*/ 134 h 148"/>
                <a:gd name="T8" fmla="*/ 135 w 149"/>
                <a:gd name="T9" fmla="*/ 148 h 148"/>
              </a:gdLst>
              <a:ahLst/>
              <a:cxnLst>
                <a:cxn ang="0">
                  <a:pos x="T0" y="T1"/>
                </a:cxn>
                <a:cxn ang="0">
                  <a:pos x="T2" y="T3"/>
                </a:cxn>
                <a:cxn ang="0">
                  <a:pos x="T4" y="T5"/>
                </a:cxn>
                <a:cxn ang="0">
                  <a:pos x="T6" y="T7"/>
                </a:cxn>
                <a:cxn ang="0">
                  <a:pos x="T8" y="T9"/>
                </a:cxn>
              </a:cxnLst>
              <a:rect l="0" t="0" r="r" b="b"/>
              <a:pathLst>
                <a:path w="149" h="148">
                  <a:moveTo>
                    <a:pt x="135" y="148"/>
                  </a:moveTo>
                  <a:lnTo>
                    <a:pt x="0" y="14"/>
                  </a:lnTo>
                  <a:lnTo>
                    <a:pt x="14" y="0"/>
                  </a:lnTo>
                  <a:lnTo>
                    <a:pt x="149" y="134"/>
                  </a:lnTo>
                  <a:lnTo>
                    <a:pt x="135" y="14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6" name="Freeform 54">
              <a:extLst>
                <a:ext uri="{FF2B5EF4-FFF2-40B4-BE49-F238E27FC236}">
                  <a16:creationId xmlns:a16="http://schemas.microsoft.com/office/drawing/2014/main" id="{CA25F4E7-27AB-447D-8AE3-EA03D1005C32}"/>
                </a:ext>
              </a:extLst>
            </p:cNvPr>
            <p:cNvSpPr>
              <a:spLocks/>
            </p:cNvSpPr>
            <p:nvPr/>
          </p:nvSpPr>
          <p:spPr bwMode="auto">
            <a:xfrm>
              <a:off x="1201738" y="450850"/>
              <a:ext cx="236538" cy="234950"/>
            </a:xfrm>
            <a:custGeom>
              <a:avLst/>
              <a:gdLst>
                <a:gd name="T0" fmla="*/ 0 w 149"/>
                <a:gd name="T1" fmla="*/ 134 h 148"/>
                <a:gd name="T2" fmla="*/ 135 w 149"/>
                <a:gd name="T3" fmla="*/ 0 h 148"/>
                <a:gd name="T4" fmla="*/ 149 w 149"/>
                <a:gd name="T5" fmla="*/ 14 h 148"/>
                <a:gd name="T6" fmla="*/ 14 w 149"/>
                <a:gd name="T7" fmla="*/ 148 h 148"/>
                <a:gd name="T8" fmla="*/ 0 w 149"/>
                <a:gd name="T9" fmla="*/ 134 h 148"/>
              </a:gdLst>
              <a:ahLst/>
              <a:cxnLst>
                <a:cxn ang="0">
                  <a:pos x="T0" y="T1"/>
                </a:cxn>
                <a:cxn ang="0">
                  <a:pos x="T2" y="T3"/>
                </a:cxn>
                <a:cxn ang="0">
                  <a:pos x="T4" y="T5"/>
                </a:cxn>
                <a:cxn ang="0">
                  <a:pos x="T6" y="T7"/>
                </a:cxn>
                <a:cxn ang="0">
                  <a:pos x="T8" y="T9"/>
                </a:cxn>
              </a:cxnLst>
              <a:rect l="0" t="0" r="r" b="b"/>
              <a:pathLst>
                <a:path w="149" h="148">
                  <a:moveTo>
                    <a:pt x="0" y="134"/>
                  </a:moveTo>
                  <a:lnTo>
                    <a:pt x="135" y="0"/>
                  </a:lnTo>
                  <a:lnTo>
                    <a:pt x="149" y="14"/>
                  </a:lnTo>
                  <a:lnTo>
                    <a:pt x="14" y="148"/>
                  </a:lnTo>
                  <a:lnTo>
                    <a:pt x="0"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7" name="Rectangle 55">
              <a:extLst>
                <a:ext uri="{FF2B5EF4-FFF2-40B4-BE49-F238E27FC236}">
                  <a16:creationId xmlns:a16="http://schemas.microsoft.com/office/drawing/2014/main" id="{48367BF9-F32B-4F0D-A1AA-19F32CE6C985}"/>
                </a:ext>
              </a:extLst>
            </p:cNvPr>
            <p:cNvSpPr>
              <a:spLocks noChangeArrowheads="1"/>
            </p:cNvSpPr>
            <p:nvPr/>
          </p:nvSpPr>
          <p:spPr bwMode="auto">
            <a:xfrm>
              <a:off x="1182688" y="654050"/>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8" name="Freeform 56">
              <a:extLst>
                <a:ext uri="{FF2B5EF4-FFF2-40B4-BE49-F238E27FC236}">
                  <a16:creationId xmlns:a16="http://schemas.microsoft.com/office/drawing/2014/main" id="{143287C2-5BA6-4DF7-83E3-CC0780658678}"/>
                </a:ext>
              </a:extLst>
            </p:cNvPr>
            <p:cNvSpPr>
              <a:spLocks/>
            </p:cNvSpPr>
            <p:nvPr/>
          </p:nvSpPr>
          <p:spPr bwMode="auto">
            <a:xfrm>
              <a:off x="1201738" y="676275"/>
              <a:ext cx="236538" cy="233362"/>
            </a:xfrm>
            <a:custGeom>
              <a:avLst/>
              <a:gdLst>
                <a:gd name="T0" fmla="*/ 135 w 149"/>
                <a:gd name="T1" fmla="*/ 147 h 147"/>
                <a:gd name="T2" fmla="*/ 0 w 149"/>
                <a:gd name="T3" fmla="*/ 12 h 147"/>
                <a:gd name="T4" fmla="*/ 14 w 149"/>
                <a:gd name="T5" fmla="*/ 0 h 147"/>
                <a:gd name="T6" fmla="*/ 149 w 149"/>
                <a:gd name="T7" fmla="*/ 135 h 147"/>
                <a:gd name="T8" fmla="*/ 135 w 149"/>
                <a:gd name="T9" fmla="*/ 147 h 147"/>
              </a:gdLst>
              <a:ahLst/>
              <a:cxnLst>
                <a:cxn ang="0">
                  <a:pos x="T0" y="T1"/>
                </a:cxn>
                <a:cxn ang="0">
                  <a:pos x="T2" y="T3"/>
                </a:cxn>
                <a:cxn ang="0">
                  <a:pos x="T4" y="T5"/>
                </a:cxn>
                <a:cxn ang="0">
                  <a:pos x="T6" y="T7"/>
                </a:cxn>
                <a:cxn ang="0">
                  <a:pos x="T8" y="T9"/>
                </a:cxn>
              </a:cxnLst>
              <a:rect l="0" t="0" r="r" b="b"/>
              <a:pathLst>
                <a:path w="149" h="147">
                  <a:moveTo>
                    <a:pt x="135" y="147"/>
                  </a:moveTo>
                  <a:lnTo>
                    <a:pt x="0" y="12"/>
                  </a:lnTo>
                  <a:lnTo>
                    <a:pt x="14" y="0"/>
                  </a:lnTo>
                  <a:lnTo>
                    <a:pt x="149" y="135"/>
                  </a:lnTo>
                  <a:lnTo>
                    <a:pt x="135"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9" name="Freeform 57">
              <a:extLst>
                <a:ext uri="{FF2B5EF4-FFF2-40B4-BE49-F238E27FC236}">
                  <a16:creationId xmlns:a16="http://schemas.microsoft.com/office/drawing/2014/main" id="{40FDDA43-5865-41DF-AEFC-BB0BCD4FC8D4}"/>
                </a:ext>
              </a:extLst>
            </p:cNvPr>
            <p:cNvSpPr>
              <a:spLocks/>
            </p:cNvSpPr>
            <p:nvPr/>
          </p:nvSpPr>
          <p:spPr bwMode="auto">
            <a:xfrm>
              <a:off x="1201738" y="676275"/>
              <a:ext cx="236538" cy="233362"/>
            </a:xfrm>
            <a:custGeom>
              <a:avLst/>
              <a:gdLst>
                <a:gd name="T0" fmla="*/ 0 w 149"/>
                <a:gd name="T1" fmla="*/ 135 h 147"/>
                <a:gd name="T2" fmla="*/ 135 w 149"/>
                <a:gd name="T3" fmla="*/ 0 h 147"/>
                <a:gd name="T4" fmla="*/ 149 w 149"/>
                <a:gd name="T5" fmla="*/ 12 h 147"/>
                <a:gd name="T6" fmla="*/ 14 w 149"/>
                <a:gd name="T7" fmla="*/ 147 h 147"/>
                <a:gd name="T8" fmla="*/ 0 w 149"/>
                <a:gd name="T9" fmla="*/ 135 h 147"/>
              </a:gdLst>
              <a:ahLst/>
              <a:cxnLst>
                <a:cxn ang="0">
                  <a:pos x="T0" y="T1"/>
                </a:cxn>
                <a:cxn ang="0">
                  <a:pos x="T2" y="T3"/>
                </a:cxn>
                <a:cxn ang="0">
                  <a:pos x="T4" y="T5"/>
                </a:cxn>
                <a:cxn ang="0">
                  <a:pos x="T6" y="T7"/>
                </a:cxn>
                <a:cxn ang="0">
                  <a:pos x="T8" y="T9"/>
                </a:cxn>
              </a:cxnLst>
              <a:rect l="0" t="0" r="r" b="b"/>
              <a:pathLst>
                <a:path w="149" h="147">
                  <a:moveTo>
                    <a:pt x="0" y="135"/>
                  </a:moveTo>
                  <a:lnTo>
                    <a:pt x="135" y="0"/>
                  </a:lnTo>
                  <a:lnTo>
                    <a:pt x="149" y="12"/>
                  </a:lnTo>
                  <a:lnTo>
                    <a:pt x="14" y="147"/>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0" name="Rectangle 58">
              <a:extLst>
                <a:ext uri="{FF2B5EF4-FFF2-40B4-BE49-F238E27FC236}">
                  <a16:creationId xmlns:a16="http://schemas.microsoft.com/office/drawing/2014/main" id="{40530718-9E8B-4A8E-AC34-6EB7BD502BEB}"/>
                </a:ext>
              </a:extLst>
            </p:cNvPr>
            <p:cNvSpPr>
              <a:spLocks noChangeArrowheads="1"/>
            </p:cNvSpPr>
            <p:nvPr/>
          </p:nvSpPr>
          <p:spPr bwMode="auto">
            <a:xfrm>
              <a:off x="398463" y="755650"/>
              <a:ext cx="825500" cy="396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1" name="Rectangle 59">
              <a:extLst>
                <a:ext uri="{FF2B5EF4-FFF2-40B4-BE49-F238E27FC236}">
                  <a16:creationId xmlns:a16="http://schemas.microsoft.com/office/drawing/2014/main" id="{FFD43D1A-12EF-41CB-8FC1-C7DF0420AE04}"/>
                </a:ext>
              </a:extLst>
            </p:cNvPr>
            <p:cNvSpPr>
              <a:spLocks noChangeArrowheads="1"/>
            </p:cNvSpPr>
            <p:nvPr/>
          </p:nvSpPr>
          <p:spPr bwMode="auto">
            <a:xfrm>
              <a:off x="398463" y="950913"/>
              <a:ext cx="825500" cy="444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2" name="Rectangle 60">
              <a:extLst>
                <a:ext uri="{FF2B5EF4-FFF2-40B4-BE49-F238E27FC236}">
                  <a16:creationId xmlns:a16="http://schemas.microsoft.com/office/drawing/2014/main" id="{EC11095C-D650-4806-B07A-695A53F0101B}"/>
                </a:ext>
              </a:extLst>
            </p:cNvPr>
            <p:cNvSpPr>
              <a:spLocks noChangeArrowheads="1"/>
            </p:cNvSpPr>
            <p:nvPr/>
          </p:nvSpPr>
          <p:spPr bwMode="auto">
            <a:xfrm>
              <a:off x="1185863"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3" name="Freeform 61">
              <a:extLst>
                <a:ext uri="{FF2B5EF4-FFF2-40B4-BE49-F238E27FC236}">
                  <a16:creationId xmlns:a16="http://schemas.microsoft.com/office/drawing/2014/main" id="{1DF4A90C-8133-474D-BEF8-7D0244D8289F}"/>
                </a:ext>
              </a:extLst>
            </p:cNvPr>
            <p:cNvSpPr>
              <a:spLocks/>
            </p:cNvSpPr>
            <p:nvPr/>
          </p:nvSpPr>
          <p:spPr bwMode="auto">
            <a:xfrm>
              <a:off x="1009650" y="773113"/>
              <a:ext cx="198438" cy="196850"/>
            </a:xfrm>
            <a:custGeom>
              <a:avLst/>
              <a:gdLst>
                <a:gd name="T0" fmla="*/ 0 w 125"/>
                <a:gd name="T1" fmla="*/ 112 h 124"/>
                <a:gd name="T2" fmla="*/ 113 w 125"/>
                <a:gd name="T3" fmla="*/ 0 h 124"/>
                <a:gd name="T4" fmla="*/ 125 w 125"/>
                <a:gd name="T5" fmla="*/ 12 h 124"/>
                <a:gd name="T6" fmla="*/ 11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1"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4" name="Freeform 62">
              <a:extLst>
                <a:ext uri="{FF2B5EF4-FFF2-40B4-BE49-F238E27FC236}">
                  <a16:creationId xmlns:a16="http://schemas.microsoft.com/office/drawing/2014/main" id="{A089D17C-DEF7-4732-8560-CA312227B97B}"/>
                </a:ext>
              </a:extLst>
            </p:cNvPr>
            <p:cNvSpPr>
              <a:spLocks/>
            </p:cNvSpPr>
            <p:nvPr/>
          </p:nvSpPr>
          <p:spPr bwMode="auto">
            <a:xfrm>
              <a:off x="1009650" y="773113"/>
              <a:ext cx="198438" cy="196850"/>
            </a:xfrm>
            <a:custGeom>
              <a:avLst/>
              <a:gdLst>
                <a:gd name="T0" fmla="*/ 11 w 125"/>
                <a:gd name="T1" fmla="*/ 0 h 124"/>
                <a:gd name="T2" fmla="*/ 125 w 125"/>
                <a:gd name="T3" fmla="*/ 112 h 124"/>
                <a:gd name="T4" fmla="*/ 113 w 125"/>
                <a:gd name="T5" fmla="*/ 124 h 124"/>
                <a:gd name="T6" fmla="*/ 0 w 125"/>
                <a:gd name="T7" fmla="*/ 12 h 124"/>
                <a:gd name="T8" fmla="*/ 11 w 125"/>
                <a:gd name="T9" fmla="*/ 0 h 124"/>
              </a:gdLst>
              <a:ahLst/>
              <a:cxnLst>
                <a:cxn ang="0">
                  <a:pos x="T0" y="T1"/>
                </a:cxn>
                <a:cxn ang="0">
                  <a:pos x="T2" y="T3"/>
                </a:cxn>
                <a:cxn ang="0">
                  <a:pos x="T4" y="T5"/>
                </a:cxn>
                <a:cxn ang="0">
                  <a:pos x="T6" y="T7"/>
                </a:cxn>
                <a:cxn ang="0">
                  <a:pos x="T8" y="T9"/>
                </a:cxn>
              </a:cxnLst>
              <a:rect l="0" t="0" r="r" b="b"/>
              <a:pathLst>
                <a:path w="125" h="124">
                  <a:moveTo>
                    <a:pt x="11" y="0"/>
                  </a:moveTo>
                  <a:lnTo>
                    <a:pt x="125" y="112"/>
                  </a:lnTo>
                  <a:lnTo>
                    <a:pt x="113" y="124"/>
                  </a:lnTo>
                  <a:lnTo>
                    <a:pt x="0" y="12"/>
                  </a:lnTo>
                  <a:lnTo>
                    <a:pt x="11"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5" name="Rectangle 63">
              <a:extLst>
                <a:ext uri="{FF2B5EF4-FFF2-40B4-BE49-F238E27FC236}">
                  <a16:creationId xmlns:a16="http://schemas.microsoft.com/office/drawing/2014/main" id="{1A337C41-3D1E-4EF8-B97C-8C8B5F586AF5}"/>
                </a:ext>
              </a:extLst>
            </p:cNvPr>
            <p:cNvSpPr>
              <a:spLocks noChangeArrowheads="1"/>
            </p:cNvSpPr>
            <p:nvPr/>
          </p:nvSpPr>
          <p:spPr bwMode="auto">
            <a:xfrm>
              <a:off x="996950" y="755650"/>
              <a:ext cx="39688"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6" name="Freeform 64">
              <a:extLst>
                <a:ext uri="{FF2B5EF4-FFF2-40B4-BE49-F238E27FC236}">
                  <a16:creationId xmlns:a16="http://schemas.microsoft.com/office/drawing/2014/main" id="{61CCC66D-774C-4662-B475-166A2D8284C9}"/>
                </a:ext>
              </a:extLst>
            </p:cNvPr>
            <p:cNvSpPr>
              <a:spLocks/>
            </p:cNvSpPr>
            <p:nvPr/>
          </p:nvSpPr>
          <p:spPr bwMode="auto">
            <a:xfrm>
              <a:off x="819150" y="773113"/>
              <a:ext cx="201613" cy="196850"/>
            </a:xfrm>
            <a:custGeom>
              <a:avLst/>
              <a:gdLst>
                <a:gd name="T0" fmla="*/ 0 w 127"/>
                <a:gd name="T1" fmla="*/ 112 h 124"/>
                <a:gd name="T2" fmla="*/ 114 w 127"/>
                <a:gd name="T3" fmla="*/ 0 h 124"/>
                <a:gd name="T4" fmla="*/ 127 w 127"/>
                <a:gd name="T5" fmla="*/ 12 h 124"/>
                <a:gd name="T6" fmla="*/ 12 w 127"/>
                <a:gd name="T7" fmla="*/ 124 h 124"/>
                <a:gd name="T8" fmla="*/ 0 w 127"/>
                <a:gd name="T9" fmla="*/ 112 h 124"/>
              </a:gdLst>
              <a:ahLst/>
              <a:cxnLst>
                <a:cxn ang="0">
                  <a:pos x="T0" y="T1"/>
                </a:cxn>
                <a:cxn ang="0">
                  <a:pos x="T2" y="T3"/>
                </a:cxn>
                <a:cxn ang="0">
                  <a:pos x="T4" y="T5"/>
                </a:cxn>
                <a:cxn ang="0">
                  <a:pos x="T6" y="T7"/>
                </a:cxn>
                <a:cxn ang="0">
                  <a:pos x="T8" y="T9"/>
                </a:cxn>
              </a:cxnLst>
              <a:rect l="0" t="0" r="r" b="b"/>
              <a:pathLst>
                <a:path w="127" h="124">
                  <a:moveTo>
                    <a:pt x="0" y="112"/>
                  </a:moveTo>
                  <a:lnTo>
                    <a:pt x="114" y="0"/>
                  </a:lnTo>
                  <a:lnTo>
                    <a:pt x="127"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7" name="Freeform 65">
              <a:extLst>
                <a:ext uri="{FF2B5EF4-FFF2-40B4-BE49-F238E27FC236}">
                  <a16:creationId xmlns:a16="http://schemas.microsoft.com/office/drawing/2014/main" id="{E5BC73B2-0DBC-42A6-9FBE-A36295541432}"/>
                </a:ext>
              </a:extLst>
            </p:cNvPr>
            <p:cNvSpPr>
              <a:spLocks/>
            </p:cNvSpPr>
            <p:nvPr/>
          </p:nvSpPr>
          <p:spPr bwMode="auto">
            <a:xfrm>
              <a:off x="819150" y="773113"/>
              <a:ext cx="201613" cy="196850"/>
            </a:xfrm>
            <a:custGeom>
              <a:avLst/>
              <a:gdLst>
                <a:gd name="T0" fmla="*/ 12 w 127"/>
                <a:gd name="T1" fmla="*/ 0 h 124"/>
                <a:gd name="T2" fmla="*/ 127 w 127"/>
                <a:gd name="T3" fmla="*/ 112 h 124"/>
                <a:gd name="T4" fmla="*/ 114 w 127"/>
                <a:gd name="T5" fmla="*/ 124 h 124"/>
                <a:gd name="T6" fmla="*/ 0 w 127"/>
                <a:gd name="T7" fmla="*/ 12 h 124"/>
                <a:gd name="T8" fmla="*/ 12 w 127"/>
                <a:gd name="T9" fmla="*/ 0 h 124"/>
              </a:gdLst>
              <a:ahLst/>
              <a:cxnLst>
                <a:cxn ang="0">
                  <a:pos x="T0" y="T1"/>
                </a:cxn>
                <a:cxn ang="0">
                  <a:pos x="T2" y="T3"/>
                </a:cxn>
                <a:cxn ang="0">
                  <a:pos x="T4" y="T5"/>
                </a:cxn>
                <a:cxn ang="0">
                  <a:pos x="T6" y="T7"/>
                </a:cxn>
                <a:cxn ang="0">
                  <a:pos x="T8" y="T9"/>
                </a:cxn>
              </a:cxnLst>
              <a:rect l="0" t="0" r="r" b="b"/>
              <a:pathLst>
                <a:path w="127" h="124">
                  <a:moveTo>
                    <a:pt x="12" y="0"/>
                  </a:moveTo>
                  <a:lnTo>
                    <a:pt x="127" y="112"/>
                  </a:lnTo>
                  <a:lnTo>
                    <a:pt x="114"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8" name="Rectangle 66">
              <a:extLst>
                <a:ext uri="{FF2B5EF4-FFF2-40B4-BE49-F238E27FC236}">
                  <a16:creationId xmlns:a16="http://schemas.microsoft.com/office/drawing/2014/main" id="{EA471AAA-D1C6-4E6F-891D-CF81EE26A9D3}"/>
                </a:ext>
              </a:extLst>
            </p:cNvPr>
            <p:cNvSpPr>
              <a:spLocks noChangeArrowheads="1"/>
            </p:cNvSpPr>
            <p:nvPr/>
          </p:nvSpPr>
          <p:spPr bwMode="auto">
            <a:xfrm>
              <a:off x="806450"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9" name="Freeform 67">
              <a:extLst>
                <a:ext uri="{FF2B5EF4-FFF2-40B4-BE49-F238E27FC236}">
                  <a16:creationId xmlns:a16="http://schemas.microsoft.com/office/drawing/2014/main" id="{74BFC369-D826-4227-BFC0-17FFE73FDE2E}"/>
                </a:ext>
              </a:extLst>
            </p:cNvPr>
            <p:cNvSpPr>
              <a:spLocks/>
            </p:cNvSpPr>
            <p:nvPr/>
          </p:nvSpPr>
          <p:spPr bwMode="auto">
            <a:xfrm>
              <a:off x="631825" y="773113"/>
              <a:ext cx="196850" cy="196850"/>
            </a:xfrm>
            <a:custGeom>
              <a:avLst/>
              <a:gdLst>
                <a:gd name="T0" fmla="*/ 0 w 124"/>
                <a:gd name="T1" fmla="*/ 112 h 124"/>
                <a:gd name="T2" fmla="*/ 114 w 124"/>
                <a:gd name="T3" fmla="*/ 0 h 124"/>
                <a:gd name="T4" fmla="*/ 124 w 124"/>
                <a:gd name="T5" fmla="*/ 12 h 124"/>
                <a:gd name="T6" fmla="*/ 12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4" y="0"/>
                  </a:lnTo>
                  <a:lnTo>
                    <a:pt x="124"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0" name="Freeform 68">
              <a:extLst>
                <a:ext uri="{FF2B5EF4-FFF2-40B4-BE49-F238E27FC236}">
                  <a16:creationId xmlns:a16="http://schemas.microsoft.com/office/drawing/2014/main" id="{9567C1AA-4CD5-4D66-8855-D6702CF70D86}"/>
                </a:ext>
              </a:extLst>
            </p:cNvPr>
            <p:cNvSpPr>
              <a:spLocks/>
            </p:cNvSpPr>
            <p:nvPr/>
          </p:nvSpPr>
          <p:spPr bwMode="auto">
            <a:xfrm>
              <a:off x="631825" y="773113"/>
              <a:ext cx="196850" cy="196850"/>
            </a:xfrm>
            <a:custGeom>
              <a:avLst/>
              <a:gdLst>
                <a:gd name="T0" fmla="*/ 12 w 124"/>
                <a:gd name="T1" fmla="*/ 0 h 124"/>
                <a:gd name="T2" fmla="*/ 124 w 124"/>
                <a:gd name="T3" fmla="*/ 112 h 124"/>
                <a:gd name="T4" fmla="*/ 114 w 124"/>
                <a:gd name="T5" fmla="*/ 124 h 124"/>
                <a:gd name="T6" fmla="*/ 0 w 124"/>
                <a:gd name="T7" fmla="*/ 12 h 124"/>
                <a:gd name="T8" fmla="*/ 12 w 124"/>
                <a:gd name="T9" fmla="*/ 0 h 124"/>
              </a:gdLst>
              <a:ahLst/>
              <a:cxnLst>
                <a:cxn ang="0">
                  <a:pos x="T0" y="T1"/>
                </a:cxn>
                <a:cxn ang="0">
                  <a:pos x="T2" y="T3"/>
                </a:cxn>
                <a:cxn ang="0">
                  <a:pos x="T4" y="T5"/>
                </a:cxn>
                <a:cxn ang="0">
                  <a:pos x="T6" y="T7"/>
                </a:cxn>
                <a:cxn ang="0">
                  <a:pos x="T8" y="T9"/>
                </a:cxn>
              </a:cxnLst>
              <a:rect l="0" t="0" r="r" b="b"/>
              <a:pathLst>
                <a:path w="124" h="124">
                  <a:moveTo>
                    <a:pt x="12" y="0"/>
                  </a:moveTo>
                  <a:lnTo>
                    <a:pt x="124" y="112"/>
                  </a:lnTo>
                  <a:lnTo>
                    <a:pt x="114"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1" name="Rectangle 69">
              <a:extLst>
                <a:ext uri="{FF2B5EF4-FFF2-40B4-BE49-F238E27FC236}">
                  <a16:creationId xmlns:a16="http://schemas.microsoft.com/office/drawing/2014/main" id="{C3936345-C342-414C-9485-9CFC2AC25900}"/>
                </a:ext>
              </a:extLst>
            </p:cNvPr>
            <p:cNvSpPr>
              <a:spLocks noChangeArrowheads="1"/>
            </p:cNvSpPr>
            <p:nvPr/>
          </p:nvSpPr>
          <p:spPr bwMode="auto">
            <a:xfrm>
              <a:off x="617538" y="755650"/>
              <a:ext cx="42863"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2" name="Freeform 70">
              <a:extLst>
                <a:ext uri="{FF2B5EF4-FFF2-40B4-BE49-F238E27FC236}">
                  <a16:creationId xmlns:a16="http://schemas.microsoft.com/office/drawing/2014/main" id="{DC71D559-CB2E-4E46-B3B0-35C5A51CAA29}"/>
                </a:ext>
              </a:extLst>
            </p:cNvPr>
            <p:cNvSpPr>
              <a:spLocks/>
            </p:cNvSpPr>
            <p:nvPr/>
          </p:nvSpPr>
          <p:spPr bwMode="auto">
            <a:xfrm>
              <a:off x="442913" y="773113"/>
              <a:ext cx="198438" cy="196850"/>
            </a:xfrm>
            <a:custGeom>
              <a:avLst/>
              <a:gdLst>
                <a:gd name="T0" fmla="*/ 0 w 125"/>
                <a:gd name="T1" fmla="*/ 112 h 124"/>
                <a:gd name="T2" fmla="*/ 112 w 125"/>
                <a:gd name="T3" fmla="*/ 0 h 124"/>
                <a:gd name="T4" fmla="*/ 125 w 125"/>
                <a:gd name="T5" fmla="*/ 12 h 124"/>
                <a:gd name="T6" fmla="*/ 12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2" y="0"/>
                  </a:lnTo>
                  <a:lnTo>
                    <a:pt x="125"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3" name="Freeform 71">
              <a:extLst>
                <a:ext uri="{FF2B5EF4-FFF2-40B4-BE49-F238E27FC236}">
                  <a16:creationId xmlns:a16="http://schemas.microsoft.com/office/drawing/2014/main" id="{7ED3D787-D1C8-495D-A138-44FF767CF74B}"/>
                </a:ext>
              </a:extLst>
            </p:cNvPr>
            <p:cNvSpPr>
              <a:spLocks/>
            </p:cNvSpPr>
            <p:nvPr/>
          </p:nvSpPr>
          <p:spPr bwMode="auto">
            <a:xfrm>
              <a:off x="442913" y="773113"/>
              <a:ext cx="198438" cy="196850"/>
            </a:xfrm>
            <a:custGeom>
              <a:avLst/>
              <a:gdLst>
                <a:gd name="T0" fmla="*/ 12 w 125"/>
                <a:gd name="T1" fmla="*/ 0 h 124"/>
                <a:gd name="T2" fmla="*/ 125 w 125"/>
                <a:gd name="T3" fmla="*/ 112 h 124"/>
                <a:gd name="T4" fmla="*/ 112 w 125"/>
                <a:gd name="T5" fmla="*/ 124 h 124"/>
                <a:gd name="T6" fmla="*/ 0 w 125"/>
                <a:gd name="T7" fmla="*/ 12 h 124"/>
                <a:gd name="T8" fmla="*/ 12 w 125"/>
                <a:gd name="T9" fmla="*/ 0 h 124"/>
              </a:gdLst>
              <a:ahLst/>
              <a:cxnLst>
                <a:cxn ang="0">
                  <a:pos x="T0" y="T1"/>
                </a:cxn>
                <a:cxn ang="0">
                  <a:pos x="T2" y="T3"/>
                </a:cxn>
                <a:cxn ang="0">
                  <a:pos x="T4" y="T5"/>
                </a:cxn>
                <a:cxn ang="0">
                  <a:pos x="T6" y="T7"/>
                </a:cxn>
                <a:cxn ang="0">
                  <a:pos x="T8" y="T9"/>
                </a:cxn>
              </a:cxnLst>
              <a:rect l="0" t="0" r="r" b="b"/>
              <a:pathLst>
                <a:path w="125" h="124">
                  <a:moveTo>
                    <a:pt x="12" y="0"/>
                  </a:moveTo>
                  <a:lnTo>
                    <a:pt x="125" y="112"/>
                  </a:lnTo>
                  <a:lnTo>
                    <a:pt x="112"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4" name="Rectangle 72">
              <a:extLst>
                <a:ext uri="{FF2B5EF4-FFF2-40B4-BE49-F238E27FC236}">
                  <a16:creationId xmlns:a16="http://schemas.microsoft.com/office/drawing/2014/main" id="{473292BC-CB81-41C1-BC70-0EC5BE21D66E}"/>
                </a:ext>
              </a:extLst>
            </p:cNvPr>
            <p:cNvSpPr>
              <a:spLocks noChangeArrowheads="1"/>
            </p:cNvSpPr>
            <p:nvPr/>
          </p:nvSpPr>
          <p:spPr bwMode="auto">
            <a:xfrm>
              <a:off x="1504950" y="755650"/>
              <a:ext cx="822325" cy="396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5" name="Rectangle 73">
              <a:extLst>
                <a:ext uri="{FF2B5EF4-FFF2-40B4-BE49-F238E27FC236}">
                  <a16:creationId xmlns:a16="http://schemas.microsoft.com/office/drawing/2014/main" id="{C94B8106-CB59-460A-80DE-117187BF3D9D}"/>
                </a:ext>
              </a:extLst>
            </p:cNvPr>
            <p:cNvSpPr>
              <a:spLocks noChangeArrowheads="1"/>
            </p:cNvSpPr>
            <p:nvPr/>
          </p:nvSpPr>
          <p:spPr bwMode="auto">
            <a:xfrm>
              <a:off x="1504950" y="950913"/>
              <a:ext cx="822325" cy="444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6" name="Rectangle 74">
              <a:extLst>
                <a:ext uri="{FF2B5EF4-FFF2-40B4-BE49-F238E27FC236}">
                  <a16:creationId xmlns:a16="http://schemas.microsoft.com/office/drawing/2014/main" id="{31BAA94F-01B3-4E12-BB35-137613BC1230}"/>
                </a:ext>
              </a:extLst>
            </p:cNvPr>
            <p:cNvSpPr>
              <a:spLocks noChangeArrowheads="1"/>
            </p:cNvSpPr>
            <p:nvPr/>
          </p:nvSpPr>
          <p:spPr bwMode="auto">
            <a:xfrm>
              <a:off x="2292350"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7" name="Freeform 75">
              <a:extLst>
                <a:ext uri="{FF2B5EF4-FFF2-40B4-BE49-F238E27FC236}">
                  <a16:creationId xmlns:a16="http://schemas.microsoft.com/office/drawing/2014/main" id="{F98DC454-C329-41D9-BB68-FB92C3C9F87D}"/>
                </a:ext>
              </a:extLst>
            </p:cNvPr>
            <p:cNvSpPr>
              <a:spLocks/>
            </p:cNvSpPr>
            <p:nvPr/>
          </p:nvSpPr>
          <p:spPr bwMode="auto">
            <a:xfrm>
              <a:off x="2116138" y="773113"/>
              <a:ext cx="198438" cy="196850"/>
            </a:xfrm>
            <a:custGeom>
              <a:avLst/>
              <a:gdLst>
                <a:gd name="T0" fmla="*/ 0 w 125"/>
                <a:gd name="T1" fmla="*/ 112 h 124"/>
                <a:gd name="T2" fmla="*/ 113 w 125"/>
                <a:gd name="T3" fmla="*/ 0 h 124"/>
                <a:gd name="T4" fmla="*/ 125 w 125"/>
                <a:gd name="T5" fmla="*/ 12 h 124"/>
                <a:gd name="T6" fmla="*/ 10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0"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8" name="Freeform 76">
              <a:extLst>
                <a:ext uri="{FF2B5EF4-FFF2-40B4-BE49-F238E27FC236}">
                  <a16:creationId xmlns:a16="http://schemas.microsoft.com/office/drawing/2014/main" id="{8A95C3CC-E501-4CA6-91BC-C7C2C926250A}"/>
                </a:ext>
              </a:extLst>
            </p:cNvPr>
            <p:cNvSpPr>
              <a:spLocks/>
            </p:cNvSpPr>
            <p:nvPr/>
          </p:nvSpPr>
          <p:spPr bwMode="auto">
            <a:xfrm>
              <a:off x="2116138" y="773113"/>
              <a:ext cx="198438" cy="196850"/>
            </a:xfrm>
            <a:custGeom>
              <a:avLst/>
              <a:gdLst>
                <a:gd name="T0" fmla="*/ 10 w 125"/>
                <a:gd name="T1" fmla="*/ 0 h 124"/>
                <a:gd name="T2" fmla="*/ 125 w 125"/>
                <a:gd name="T3" fmla="*/ 112 h 124"/>
                <a:gd name="T4" fmla="*/ 113 w 125"/>
                <a:gd name="T5" fmla="*/ 124 h 124"/>
                <a:gd name="T6" fmla="*/ 0 w 125"/>
                <a:gd name="T7" fmla="*/ 12 h 124"/>
                <a:gd name="T8" fmla="*/ 10 w 125"/>
                <a:gd name="T9" fmla="*/ 0 h 124"/>
              </a:gdLst>
              <a:ahLst/>
              <a:cxnLst>
                <a:cxn ang="0">
                  <a:pos x="T0" y="T1"/>
                </a:cxn>
                <a:cxn ang="0">
                  <a:pos x="T2" y="T3"/>
                </a:cxn>
                <a:cxn ang="0">
                  <a:pos x="T4" y="T5"/>
                </a:cxn>
                <a:cxn ang="0">
                  <a:pos x="T6" y="T7"/>
                </a:cxn>
                <a:cxn ang="0">
                  <a:pos x="T8" y="T9"/>
                </a:cxn>
              </a:cxnLst>
              <a:rect l="0" t="0" r="r" b="b"/>
              <a:pathLst>
                <a:path w="125" h="124">
                  <a:moveTo>
                    <a:pt x="10" y="0"/>
                  </a:moveTo>
                  <a:lnTo>
                    <a:pt x="125" y="112"/>
                  </a:lnTo>
                  <a:lnTo>
                    <a:pt x="113" y="124"/>
                  </a:lnTo>
                  <a:lnTo>
                    <a:pt x="0" y="12"/>
                  </a:lnTo>
                  <a:lnTo>
                    <a:pt x="1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9" name="Rectangle 77">
              <a:extLst>
                <a:ext uri="{FF2B5EF4-FFF2-40B4-BE49-F238E27FC236}">
                  <a16:creationId xmlns:a16="http://schemas.microsoft.com/office/drawing/2014/main" id="{3B1BF837-6632-475F-BDF3-50830F0D8CD6}"/>
                </a:ext>
              </a:extLst>
            </p:cNvPr>
            <p:cNvSpPr>
              <a:spLocks noChangeArrowheads="1"/>
            </p:cNvSpPr>
            <p:nvPr/>
          </p:nvSpPr>
          <p:spPr bwMode="auto">
            <a:xfrm>
              <a:off x="2100263"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0" name="Freeform 78">
              <a:extLst>
                <a:ext uri="{FF2B5EF4-FFF2-40B4-BE49-F238E27FC236}">
                  <a16:creationId xmlns:a16="http://schemas.microsoft.com/office/drawing/2014/main" id="{4394731D-D589-437F-B616-CAE18D9096CB}"/>
                </a:ext>
              </a:extLst>
            </p:cNvPr>
            <p:cNvSpPr>
              <a:spLocks/>
            </p:cNvSpPr>
            <p:nvPr/>
          </p:nvSpPr>
          <p:spPr bwMode="auto">
            <a:xfrm>
              <a:off x="1925638" y="773113"/>
              <a:ext cx="200025" cy="196850"/>
            </a:xfrm>
            <a:custGeom>
              <a:avLst/>
              <a:gdLst>
                <a:gd name="T0" fmla="*/ 0 w 126"/>
                <a:gd name="T1" fmla="*/ 112 h 124"/>
                <a:gd name="T2" fmla="*/ 114 w 126"/>
                <a:gd name="T3" fmla="*/ 0 h 124"/>
                <a:gd name="T4" fmla="*/ 126 w 126"/>
                <a:gd name="T5" fmla="*/ 12 h 124"/>
                <a:gd name="T6" fmla="*/ 12 w 126"/>
                <a:gd name="T7" fmla="*/ 124 h 124"/>
                <a:gd name="T8" fmla="*/ 0 w 126"/>
                <a:gd name="T9" fmla="*/ 112 h 124"/>
              </a:gdLst>
              <a:ahLst/>
              <a:cxnLst>
                <a:cxn ang="0">
                  <a:pos x="T0" y="T1"/>
                </a:cxn>
                <a:cxn ang="0">
                  <a:pos x="T2" y="T3"/>
                </a:cxn>
                <a:cxn ang="0">
                  <a:pos x="T4" y="T5"/>
                </a:cxn>
                <a:cxn ang="0">
                  <a:pos x="T6" y="T7"/>
                </a:cxn>
                <a:cxn ang="0">
                  <a:pos x="T8" y="T9"/>
                </a:cxn>
              </a:cxnLst>
              <a:rect l="0" t="0" r="r" b="b"/>
              <a:pathLst>
                <a:path w="126" h="124">
                  <a:moveTo>
                    <a:pt x="0" y="112"/>
                  </a:moveTo>
                  <a:lnTo>
                    <a:pt x="114" y="0"/>
                  </a:lnTo>
                  <a:lnTo>
                    <a:pt x="126"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1" name="Freeform 79">
              <a:extLst>
                <a:ext uri="{FF2B5EF4-FFF2-40B4-BE49-F238E27FC236}">
                  <a16:creationId xmlns:a16="http://schemas.microsoft.com/office/drawing/2014/main" id="{68454A81-1CFD-4EF2-B52B-B8C8ACFD2015}"/>
                </a:ext>
              </a:extLst>
            </p:cNvPr>
            <p:cNvSpPr>
              <a:spLocks/>
            </p:cNvSpPr>
            <p:nvPr/>
          </p:nvSpPr>
          <p:spPr bwMode="auto">
            <a:xfrm>
              <a:off x="1925638" y="773113"/>
              <a:ext cx="200025" cy="196850"/>
            </a:xfrm>
            <a:custGeom>
              <a:avLst/>
              <a:gdLst>
                <a:gd name="T0" fmla="*/ 12 w 126"/>
                <a:gd name="T1" fmla="*/ 0 h 124"/>
                <a:gd name="T2" fmla="*/ 126 w 126"/>
                <a:gd name="T3" fmla="*/ 112 h 124"/>
                <a:gd name="T4" fmla="*/ 114 w 126"/>
                <a:gd name="T5" fmla="*/ 124 h 124"/>
                <a:gd name="T6" fmla="*/ 0 w 126"/>
                <a:gd name="T7" fmla="*/ 12 h 124"/>
                <a:gd name="T8" fmla="*/ 12 w 126"/>
                <a:gd name="T9" fmla="*/ 0 h 124"/>
              </a:gdLst>
              <a:ahLst/>
              <a:cxnLst>
                <a:cxn ang="0">
                  <a:pos x="T0" y="T1"/>
                </a:cxn>
                <a:cxn ang="0">
                  <a:pos x="T2" y="T3"/>
                </a:cxn>
                <a:cxn ang="0">
                  <a:pos x="T4" y="T5"/>
                </a:cxn>
                <a:cxn ang="0">
                  <a:pos x="T6" y="T7"/>
                </a:cxn>
                <a:cxn ang="0">
                  <a:pos x="T8" y="T9"/>
                </a:cxn>
              </a:cxnLst>
              <a:rect l="0" t="0" r="r" b="b"/>
              <a:pathLst>
                <a:path w="126" h="124">
                  <a:moveTo>
                    <a:pt x="12" y="0"/>
                  </a:moveTo>
                  <a:lnTo>
                    <a:pt x="126" y="112"/>
                  </a:lnTo>
                  <a:lnTo>
                    <a:pt x="114"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2" name="Rectangle 80">
              <a:extLst>
                <a:ext uri="{FF2B5EF4-FFF2-40B4-BE49-F238E27FC236}">
                  <a16:creationId xmlns:a16="http://schemas.microsoft.com/office/drawing/2014/main" id="{48648EA1-ABBD-4D5B-93F3-05624BAB923C}"/>
                </a:ext>
              </a:extLst>
            </p:cNvPr>
            <p:cNvSpPr>
              <a:spLocks noChangeArrowheads="1"/>
            </p:cNvSpPr>
            <p:nvPr/>
          </p:nvSpPr>
          <p:spPr bwMode="auto">
            <a:xfrm>
              <a:off x="1912938"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3" name="Freeform 81">
              <a:extLst>
                <a:ext uri="{FF2B5EF4-FFF2-40B4-BE49-F238E27FC236}">
                  <a16:creationId xmlns:a16="http://schemas.microsoft.com/office/drawing/2014/main" id="{85109FE4-59B0-4D4E-AD39-07FBB06F8960}"/>
                </a:ext>
              </a:extLst>
            </p:cNvPr>
            <p:cNvSpPr>
              <a:spLocks/>
            </p:cNvSpPr>
            <p:nvPr/>
          </p:nvSpPr>
          <p:spPr bwMode="auto">
            <a:xfrm>
              <a:off x="1736725" y="773113"/>
              <a:ext cx="198438" cy="196850"/>
            </a:xfrm>
            <a:custGeom>
              <a:avLst/>
              <a:gdLst>
                <a:gd name="T0" fmla="*/ 0 w 125"/>
                <a:gd name="T1" fmla="*/ 112 h 124"/>
                <a:gd name="T2" fmla="*/ 113 w 125"/>
                <a:gd name="T3" fmla="*/ 0 h 124"/>
                <a:gd name="T4" fmla="*/ 125 w 125"/>
                <a:gd name="T5" fmla="*/ 12 h 124"/>
                <a:gd name="T6" fmla="*/ 12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4" name="Freeform 82">
              <a:extLst>
                <a:ext uri="{FF2B5EF4-FFF2-40B4-BE49-F238E27FC236}">
                  <a16:creationId xmlns:a16="http://schemas.microsoft.com/office/drawing/2014/main" id="{CD193E21-CA8A-422C-971C-0AD65642D5AF}"/>
                </a:ext>
              </a:extLst>
            </p:cNvPr>
            <p:cNvSpPr>
              <a:spLocks/>
            </p:cNvSpPr>
            <p:nvPr/>
          </p:nvSpPr>
          <p:spPr bwMode="auto">
            <a:xfrm>
              <a:off x="1736725" y="773113"/>
              <a:ext cx="198438" cy="196850"/>
            </a:xfrm>
            <a:custGeom>
              <a:avLst/>
              <a:gdLst>
                <a:gd name="T0" fmla="*/ 12 w 125"/>
                <a:gd name="T1" fmla="*/ 0 h 124"/>
                <a:gd name="T2" fmla="*/ 125 w 125"/>
                <a:gd name="T3" fmla="*/ 112 h 124"/>
                <a:gd name="T4" fmla="*/ 113 w 125"/>
                <a:gd name="T5" fmla="*/ 124 h 124"/>
                <a:gd name="T6" fmla="*/ 0 w 125"/>
                <a:gd name="T7" fmla="*/ 12 h 124"/>
                <a:gd name="T8" fmla="*/ 12 w 125"/>
                <a:gd name="T9" fmla="*/ 0 h 124"/>
              </a:gdLst>
              <a:ahLst/>
              <a:cxnLst>
                <a:cxn ang="0">
                  <a:pos x="T0" y="T1"/>
                </a:cxn>
                <a:cxn ang="0">
                  <a:pos x="T2" y="T3"/>
                </a:cxn>
                <a:cxn ang="0">
                  <a:pos x="T4" y="T5"/>
                </a:cxn>
                <a:cxn ang="0">
                  <a:pos x="T6" y="T7"/>
                </a:cxn>
                <a:cxn ang="0">
                  <a:pos x="T8" y="T9"/>
                </a:cxn>
              </a:cxnLst>
              <a:rect l="0" t="0" r="r" b="b"/>
              <a:pathLst>
                <a:path w="125" h="124">
                  <a:moveTo>
                    <a:pt x="12" y="0"/>
                  </a:moveTo>
                  <a:lnTo>
                    <a:pt x="125" y="112"/>
                  </a:lnTo>
                  <a:lnTo>
                    <a:pt x="113"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5" name="Rectangle 83">
              <a:extLst>
                <a:ext uri="{FF2B5EF4-FFF2-40B4-BE49-F238E27FC236}">
                  <a16:creationId xmlns:a16="http://schemas.microsoft.com/office/drawing/2014/main" id="{1AA31CA4-46C3-4A11-8D64-30C7459352AB}"/>
                </a:ext>
              </a:extLst>
            </p:cNvPr>
            <p:cNvSpPr>
              <a:spLocks noChangeArrowheads="1"/>
            </p:cNvSpPr>
            <p:nvPr/>
          </p:nvSpPr>
          <p:spPr bwMode="auto">
            <a:xfrm>
              <a:off x="1724025"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6" name="Freeform 84">
              <a:extLst>
                <a:ext uri="{FF2B5EF4-FFF2-40B4-BE49-F238E27FC236}">
                  <a16:creationId xmlns:a16="http://schemas.microsoft.com/office/drawing/2014/main" id="{A13092E1-6600-4EFF-B4AE-9CCBECAD0042}"/>
                </a:ext>
              </a:extLst>
            </p:cNvPr>
            <p:cNvSpPr>
              <a:spLocks/>
            </p:cNvSpPr>
            <p:nvPr/>
          </p:nvSpPr>
          <p:spPr bwMode="auto">
            <a:xfrm>
              <a:off x="1549400" y="773113"/>
              <a:ext cx="196850" cy="196850"/>
            </a:xfrm>
            <a:custGeom>
              <a:avLst/>
              <a:gdLst>
                <a:gd name="T0" fmla="*/ 0 w 124"/>
                <a:gd name="T1" fmla="*/ 112 h 124"/>
                <a:gd name="T2" fmla="*/ 112 w 124"/>
                <a:gd name="T3" fmla="*/ 0 h 124"/>
                <a:gd name="T4" fmla="*/ 124 w 124"/>
                <a:gd name="T5" fmla="*/ 12 h 124"/>
                <a:gd name="T6" fmla="*/ 12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2" y="0"/>
                  </a:lnTo>
                  <a:lnTo>
                    <a:pt x="124"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7" name="Freeform 85">
              <a:extLst>
                <a:ext uri="{FF2B5EF4-FFF2-40B4-BE49-F238E27FC236}">
                  <a16:creationId xmlns:a16="http://schemas.microsoft.com/office/drawing/2014/main" id="{604EFDF3-6643-4F83-9CA1-F588F56D4BD2}"/>
                </a:ext>
              </a:extLst>
            </p:cNvPr>
            <p:cNvSpPr>
              <a:spLocks/>
            </p:cNvSpPr>
            <p:nvPr/>
          </p:nvSpPr>
          <p:spPr bwMode="auto">
            <a:xfrm>
              <a:off x="1549400" y="773113"/>
              <a:ext cx="196850" cy="196850"/>
            </a:xfrm>
            <a:custGeom>
              <a:avLst/>
              <a:gdLst>
                <a:gd name="T0" fmla="*/ 12 w 124"/>
                <a:gd name="T1" fmla="*/ 0 h 124"/>
                <a:gd name="T2" fmla="*/ 124 w 124"/>
                <a:gd name="T3" fmla="*/ 112 h 124"/>
                <a:gd name="T4" fmla="*/ 112 w 124"/>
                <a:gd name="T5" fmla="*/ 124 h 124"/>
                <a:gd name="T6" fmla="*/ 0 w 124"/>
                <a:gd name="T7" fmla="*/ 12 h 124"/>
                <a:gd name="T8" fmla="*/ 12 w 124"/>
                <a:gd name="T9" fmla="*/ 0 h 124"/>
              </a:gdLst>
              <a:ahLst/>
              <a:cxnLst>
                <a:cxn ang="0">
                  <a:pos x="T0" y="T1"/>
                </a:cxn>
                <a:cxn ang="0">
                  <a:pos x="T2" y="T3"/>
                </a:cxn>
                <a:cxn ang="0">
                  <a:pos x="T4" y="T5"/>
                </a:cxn>
                <a:cxn ang="0">
                  <a:pos x="T6" y="T7"/>
                </a:cxn>
                <a:cxn ang="0">
                  <a:pos x="T8" y="T9"/>
                </a:cxn>
              </a:cxnLst>
              <a:rect l="0" t="0" r="r" b="b"/>
              <a:pathLst>
                <a:path w="124" h="124">
                  <a:moveTo>
                    <a:pt x="12" y="0"/>
                  </a:moveTo>
                  <a:lnTo>
                    <a:pt x="124" y="112"/>
                  </a:lnTo>
                  <a:lnTo>
                    <a:pt x="112"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8" name="Rectangle 86">
              <a:extLst>
                <a:ext uri="{FF2B5EF4-FFF2-40B4-BE49-F238E27FC236}">
                  <a16:creationId xmlns:a16="http://schemas.microsoft.com/office/drawing/2014/main" id="{D9EFC523-6332-4469-A40F-AE70AB6A5653}"/>
                </a:ext>
              </a:extLst>
            </p:cNvPr>
            <p:cNvSpPr>
              <a:spLocks noChangeArrowheads="1"/>
            </p:cNvSpPr>
            <p:nvPr/>
          </p:nvSpPr>
          <p:spPr bwMode="auto">
            <a:xfrm>
              <a:off x="2266950" y="755650"/>
              <a:ext cx="825500" cy="396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9" name="Freeform 87">
              <a:extLst>
                <a:ext uri="{FF2B5EF4-FFF2-40B4-BE49-F238E27FC236}">
                  <a16:creationId xmlns:a16="http://schemas.microsoft.com/office/drawing/2014/main" id="{E2841F4A-FB43-4CA0-A3FE-DB03F0BF8204}"/>
                </a:ext>
              </a:extLst>
            </p:cNvPr>
            <p:cNvSpPr>
              <a:spLocks/>
            </p:cNvSpPr>
            <p:nvPr/>
          </p:nvSpPr>
          <p:spPr bwMode="auto">
            <a:xfrm>
              <a:off x="2266950" y="950913"/>
              <a:ext cx="1379538" cy="44450"/>
            </a:xfrm>
            <a:custGeom>
              <a:avLst/>
              <a:gdLst>
                <a:gd name="T0" fmla="*/ 869 w 869"/>
                <a:gd name="T1" fmla="*/ 0 h 28"/>
                <a:gd name="T2" fmla="*/ 869 w 869"/>
                <a:gd name="T3" fmla="*/ 28 h 28"/>
                <a:gd name="T4" fmla="*/ 0 w 869"/>
                <a:gd name="T5" fmla="*/ 28 h 28"/>
                <a:gd name="T6" fmla="*/ 0 w 869"/>
                <a:gd name="T7" fmla="*/ 0 h 28"/>
                <a:gd name="T8" fmla="*/ 777 w 869"/>
                <a:gd name="T9" fmla="*/ 0 h 28"/>
                <a:gd name="T10" fmla="*/ 869 w 869"/>
                <a:gd name="T11" fmla="*/ 0 h 28"/>
              </a:gdLst>
              <a:ahLst/>
              <a:cxnLst>
                <a:cxn ang="0">
                  <a:pos x="T0" y="T1"/>
                </a:cxn>
                <a:cxn ang="0">
                  <a:pos x="T2" y="T3"/>
                </a:cxn>
                <a:cxn ang="0">
                  <a:pos x="T4" y="T5"/>
                </a:cxn>
                <a:cxn ang="0">
                  <a:pos x="T6" y="T7"/>
                </a:cxn>
                <a:cxn ang="0">
                  <a:pos x="T8" y="T9"/>
                </a:cxn>
                <a:cxn ang="0">
                  <a:pos x="T10" y="T11"/>
                </a:cxn>
              </a:cxnLst>
              <a:rect l="0" t="0" r="r" b="b"/>
              <a:pathLst>
                <a:path w="869" h="28">
                  <a:moveTo>
                    <a:pt x="869" y="0"/>
                  </a:moveTo>
                  <a:lnTo>
                    <a:pt x="869" y="28"/>
                  </a:lnTo>
                  <a:lnTo>
                    <a:pt x="0" y="28"/>
                  </a:lnTo>
                  <a:lnTo>
                    <a:pt x="0" y="0"/>
                  </a:lnTo>
                  <a:lnTo>
                    <a:pt x="777" y="0"/>
                  </a:lnTo>
                  <a:lnTo>
                    <a:pt x="869"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0" name="Freeform 88">
              <a:extLst>
                <a:ext uri="{FF2B5EF4-FFF2-40B4-BE49-F238E27FC236}">
                  <a16:creationId xmlns:a16="http://schemas.microsoft.com/office/drawing/2014/main" id="{5ADDB0BC-57EF-4298-8DB6-351A9AEDA308}"/>
                </a:ext>
              </a:extLst>
            </p:cNvPr>
            <p:cNvSpPr>
              <a:spLocks/>
            </p:cNvSpPr>
            <p:nvPr/>
          </p:nvSpPr>
          <p:spPr bwMode="auto">
            <a:xfrm>
              <a:off x="2266950" y="950913"/>
              <a:ext cx="1379538" cy="44450"/>
            </a:xfrm>
            <a:custGeom>
              <a:avLst/>
              <a:gdLst>
                <a:gd name="T0" fmla="*/ 869 w 869"/>
                <a:gd name="T1" fmla="*/ 0 h 28"/>
                <a:gd name="T2" fmla="*/ 869 w 869"/>
                <a:gd name="T3" fmla="*/ 28 h 28"/>
                <a:gd name="T4" fmla="*/ 0 w 869"/>
                <a:gd name="T5" fmla="*/ 28 h 28"/>
                <a:gd name="T6" fmla="*/ 0 w 869"/>
                <a:gd name="T7" fmla="*/ 0 h 28"/>
                <a:gd name="T8" fmla="*/ 777 w 869"/>
                <a:gd name="T9" fmla="*/ 0 h 28"/>
              </a:gdLst>
              <a:ahLst/>
              <a:cxnLst>
                <a:cxn ang="0">
                  <a:pos x="T0" y="T1"/>
                </a:cxn>
                <a:cxn ang="0">
                  <a:pos x="T2" y="T3"/>
                </a:cxn>
                <a:cxn ang="0">
                  <a:pos x="T4" y="T5"/>
                </a:cxn>
                <a:cxn ang="0">
                  <a:pos x="T6" y="T7"/>
                </a:cxn>
                <a:cxn ang="0">
                  <a:pos x="T8" y="T9"/>
                </a:cxn>
              </a:cxnLst>
              <a:rect l="0" t="0" r="r" b="b"/>
              <a:pathLst>
                <a:path w="869" h="28">
                  <a:moveTo>
                    <a:pt x="869" y="0"/>
                  </a:moveTo>
                  <a:lnTo>
                    <a:pt x="869" y="28"/>
                  </a:lnTo>
                  <a:lnTo>
                    <a:pt x="0" y="28"/>
                  </a:lnTo>
                  <a:lnTo>
                    <a:pt x="0" y="0"/>
                  </a:lnTo>
                  <a:lnTo>
                    <a:pt x="777" y="0"/>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1" name="Rectangle 89">
              <a:extLst>
                <a:ext uri="{FF2B5EF4-FFF2-40B4-BE49-F238E27FC236}">
                  <a16:creationId xmlns:a16="http://schemas.microsoft.com/office/drawing/2014/main" id="{11F4A208-51BF-417C-9784-CEFAF5509D87}"/>
                </a:ext>
              </a:extLst>
            </p:cNvPr>
            <p:cNvSpPr>
              <a:spLocks noChangeArrowheads="1"/>
            </p:cNvSpPr>
            <p:nvPr/>
          </p:nvSpPr>
          <p:spPr bwMode="auto">
            <a:xfrm>
              <a:off x="3054350"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2" name="Freeform 90">
              <a:extLst>
                <a:ext uri="{FF2B5EF4-FFF2-40B4-BE49-F238E27FC236}">
                  <a16:creationId xmlns:a16="http://schemas.microsoft.com/office/drawing/2014/main" id="{FD13803C-A04D-49EC-911D-2E2F75416D89}"/>
                </a:ext>
              </a:extLst>
            </p:cNvPr>
            <p:cNvSpPr>
              <a:spLocks/>
            </p:cNvSpPr>
            <p:nvPr/>
          </p:nvSpPr>
          <p:spPr bwMode="auto">
            <a:xfrm>
              <a:off x="2878138" y="773113"/>
              <a:ext cx="198438" cy="196850"/>
            </a:xfrm>
            <a:custGeom>
              <a:avLst/>
              <a:gdLst>
                <a:gd name="T0" fmla="*/ 0 w 125"/>
                <a:gd name="T1" fmla="*/ 112 h 124"/>
                <a:gd name="T2" fmla="*/ 113 w 125"/>
                <a:gd name="T3" fmla="*/ 0 h 124"/>
                <a:gd name="T4" fmla="*/ 125 w 125"/>
                <a:gd name="T5" fmla="*/ 12 h 124"/>
                <a:gd name="T6" fmla="*/ 12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3" name="Freeform 91">
              <a:extLst>
                <a:ext uri="{FF2B5EF4-FFF2-40B4-BE49-F238E27FC236}">
                  <a16:creationId xmlns:a16="http://schemas.microsoft.com/office/drawing/2014/main" id="{D412C0D7-EF10-4D82-A230-8C75F5CAF714}"/>
                </a:ext>
              </a:extLst>
            </p:cNvPr>
            <p:cNvSpPr>
              <a:spLocks/>
            </p:cNvSpPr>
            <p:nvPr/>
          </p:nvSpPr>
          <p:spPr bwMode="auto">
            <a:xfrm>
              <a:off x="2878138" y="773113"/>
              <a:ext cx="198438" cy="196850"/>
            </a:xfrm>
            <a:custGeom>
              <a:avLst/>
              <a:gdLst>
                <a:gd name="T0" fmla="*/ 12 w 125"/>
                <a:gd name="T1" fmla="*/ 0 h 124"/>
                <a:gd name="T2" fmla="*/ 125 w 125"/>
                <a:gd name="T3" fmla="*/ 112 h 124"/>
                <a:gd name="T4" fmla="*/ 113 w 125"/>
                <a:gd name="T5" fmla="*/ 124 h 124"/>
                <a:gd name="T6" fmla="*/ 0 w 125"/>
                <a:gd name="T7" fmla="*/ 12 h 124"/>
                <a:gd name="T8" fmla="*/ 12 w 125"/>
                <a:gd name="T9" fmla="*/ 0 h 124"/>
              </a:gdLst>
              <a:ahLst/>
              <a:cxnLst>
                <a:cxn ang="0">
                  <a:pos x="T0" y="T1"/>
                </a:cxn>
                <a:cxn ang="0">
                  <a:pos x="T2" y="T3"/>
                </a:cxn>
                <a:cxn ang="0">
                  <a:pos x="T4" y="T5"/>
                </a:cxn>
                <a:cxn ang="0">
                  <a:pos x="T6" y="T7"/>
                </a:cxn>
                <a:cxn ang="0">
                  <a:pos x="T8" y="T9"/>
                </a:cxn>
              </a:cxnLst>
              <a:rect l="0" t="0" r="r" b="b"/>
              <a:pathLst>
                <a:path w="125" h="124">
                  <a:moveTo>
                    <a:pt x="12" y="0"/>
                  </a:moveTo>
                  <a:lnTo>
                    <a:pt x="125" y="112"/>
                  </a:lnTo>
                  <a:lnTo>
                    <a:pt x="113"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4" name="Rectangle 92">
              <a:extLst>
                <a:ext uri="{FF2B5EF4-FFF2-40B4-BE49-F238E27FC236}">
                  <a16:creationId xmlns:a16="http://schemas.microsoft.com/office/drawing/2014/main" id="{847E5E56-A3C5-4311-9DA5-A55B061F5465}"/>
                </a:ext>
              </a:extLst>
            </p:cNvPr>
            <p:cNvSpPr>
              <a:spLocks noChangeArrowheads="1"/>
            </p:cNvSpPr>
            <p:nvPr/>
          </p:nvSpPr>
          <p:spPr bwMode="auto">
            <a:xfrm>
              <a:off x="2865438"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5" name="Freeform 93">
              <a:extLst>
                <a:ext uri="{FF2B5EF4-FFF2-40B4-BE49-F238E27FC236}">
                  <a16:creationId xmlns:a16="http://schemas.microsoft.com/office/drawing/2014/main" id="{06DAD7AF-F967-4317-993C-B1F555FF10E3}"/>
                </a:ext>
              </a:extLst>
            </p:cNvPr>
            <p:cNvSpPr>
              <a:spLocks/>
            </p:cNvSpPr>
            <p:nvPr/>
          </p:nvSpPr>
          <p:spPr bwMode="auto">
            <a:xfrm>
              <a:off x="2690813" y="773113"/>
              <a:ext cx="196850" cy="196850"/>
            </a:xfrm>
            <a:custGeom>
              <a:avLst/>
              <a:gdLst>
                <a:gd name="T0" fmla="*/ 0 w 124"/>
                <a:gd name="T1" fmla="*/ 112 h 124"/>
                <a:gd name="T2" fmla="*/ 112 w 124"/>
                <a:gd name="T3" fmla="*/ 0 h 124"/>
                <a:gd name="T4" fmla="*/ 124 w 124"/>
                <a:gd name="T5" fmla="*/ 12 h 124"/>
                <a:gd name="T6" fmla="*/ 10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2" y="0"/>
                  </a:lnTo>
                  <a:lnTo>
                    <a:pt x="124" y="12"/>
                  </a:lnTo>
                  <a:lnTo>
                    <a:pt x="10"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6" name="Freeform 94">
              <a:extLst>
                <a:ext uri="{FF2B5EF4-FFF2-40B4-BE49-F238E27FC236}">
                  <a16:creationId xmlns:a16="http://schemas.microsoft.com/office/drawing/2014/main" id="{54A25C79-A102-4379-B78C-0056A18CCE85}"/>
                </a:ext>
              </a:extLst>
            </p:cNvPr>
            <p:cNvSpPr>
              <a:spLocks/>
            </p:cNvSpPr>
            <p:nvPr/>
          </p:nvSpPr>
          <p:spPr bwMode="auto">
            <a:xfrm>
              <a:off x="2690813" y="773113"/>
              <a:ext cx="196850" cy="196850"/>
            </a:xfrm>
            <a:custGeom>
              <a:avLst/>
              <a:gdLst>
                <a:gd name="T0" fmla="*/ 10 w 124"/>
                <a:gd name="T1" fmla="*/ 0 h 124"/>
                <a:gd name="T2" fmla="*/ 124 w 124"/>
                <a:gd name="T3" fmla="*/ 112 h 124"/>
                <a:gd name="T4" fmla="*/ 112 w 124"/>
                <a:gd name="T5" fmla="*/ 124 h 124"/>
                <a:gd name="T6" fmla="*/ 0 w 124"/>
                <a:gd name="T7" fmla="*/ 12 h 124"/>
                <a:gd name="T8" fmla="*/ 10 w 124"/>
                <a:gd name="T9" fmla="*/ 0 h 124"/>
              </a:gdLst>
              <a:ahLst/>
              <a:cxnLst>
                <a:cxn ang="0">
                  <a:pos x="T0" y="T1"/>
                </a:cxn>
                <a:cxn ang="0">
                  <a:pos x="T2" y="T3"/>
                </a:cxn>
                <a:cxn ang="0">
                  <a:pos x="T4" y="T5"/>
                </a:cxn>
                <a:cxn ang="0">
                  <a:pos x="T6" y="T7"/>
                </a:cxn>
                <a:cxn ang="0">
                  <a:pos x="T8" y="T9"/>
                </a:cxn>
              </a:cxnLst>
              <a:rect l="0" t="0" r="r" b="b"/>
              <a:pathLst>
                <a:path w="124" h="124">
                  <a:moveTo>
                    <a:pt x="10" y="0"/>
                  </a:moveTo>
                  <a:lnTo>
                    <a:pt x="124" y="112"/>
                  </a:lnTo>
                  <a:lnTo>
                    <a:pt x="112" y="124"/>
                  </a:lnTo>
                  <a:lnTo>
                    <a:pt x="0" y="12"/>
                  </a:lnTo>
                  <a:lnTo>
                    <a:pt x="1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7" name="Rectangle 95">
              <a:extLst>
                <a:ext uri="{FF2B5EF4-FFF2-40B4-BE49-F238E27FC236}">
                  <a16:creationId xmlns:a16="http://schemas.microsoft.com/office/drawing/2014/main" id="{A2FAD824-07AC-4228-AA1E-409FC57B62A8}"/>
                </a:ext>
              </a:extLst>
            </p:cNvPr>
            <p:cNvSpPr>
              <a:spLocks noChangeArrowheads="1"/>
            </p:cNvSpPr>
            <p:nvPr/>
          </p:nvSpPr>
          <p:spPr bwMode="auto">
            <a:xfrm>
              <a:off x="2674938"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8" name="Freeform 96">
              <a:extLst>
                <a:ext uri="{FF2B5EF4-FFF2-40B4-BE49-F238E27FC236}">
                  <a16:creationId xmlns:a16="http://schemas.microsoft.com/office/drawing/2014/main" id="{D977FE73-1AA6-494D-BD92-0CCB64FB5C74}"/>
                </a:ext>
              </a:extLst>
            </p:cNvPr>
            <p:cNvSpPr>
              <a:spLocks/>
            </p:cNvSpPr>
            <p:nvPr/>
          </p:nvSpPr>
          <p:spPr bwMode="auto">
            <a:xfrm>
              <a:off x="2498725" y="773113"/>
              <a:ext cx="201613" cy="196850"/>
            </a:xfrm>
            <a:custGeom>
              <a:avLst/>
              <a:gdLst>
                <a:gd name="T0" fmla="*/ 0 w 127"/>
                <a:gd name="T1" fmla="*/ 112 h 124"/>
                <a:gd name="T2" fmla="*/ 115 w 127"/>
                <a:gd name="T3" fmla="*/ 0 h 124"/>
                <a:gd name="T4" fmla="*/ 127 w 127"/>
                <a:gd name="T5" fmla="*/ 12 h 124"/>
                <a:gd name="T6" fmla="*/ 12 w 127"/>
                <a:gd name="T7" fmla="*/ 124 h 124"/>
                <a:gd name="T8" fmla="*/ 0 w 127"/>
                <a:gd name="T9" fmla="*/ 112 h 124"/>
              </a:gdLst>
              <a:ahLst/>
              <a:cxnLst>
                <a:cxn ang="0">
                  <a:pos x="T0" y="T1"/>
                </a:cxn>
                <a:cxn ang="0">
                  <a:pos x="T2" y="T3"/>
                </a:cxn>
                <a:cxn ang="0">
                  <a:pos x="T4" y="T5"/>
                </a:cxn>
                <a:cxn ang="0">
                  <a:pos x="T6" y="T7"/>
                </a:cxn>
                <a:cxn ang="0">
                  <a:pos x="T8" y="T9"/>
                </a:cxn>
              </a:cxnLst>
              <a:rect l="0" t="0" r="r" b="b"/>
              <a:pathLst>
                <a:path w="127" h="124">
                  <a:moveTo>
                    <a:pt x="0" y="112"/>
                  </a:moveTo>
                  <a:lnTo>
                    <a:pt x="115" y="0"/>
                  </a:lnTo>
                  <a:lnTo>
                    <a:pt x="127"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9" name="Freeform 97">
              <a:extLst>
                <a:ext uri="{FF2B5EF4-FFF2-40B4-BE49-F238E27FC236}">
                  <a16:creationId xmlns:a16="http://schemas.microsoft.com/office/drawing/2014/main" id="{81CB3F32-31BB-4869-8DEF-3941CF552CEB}"/>
                </a:ext>
              </a:extLst>
            </p:cNvPr>
            <p:cNvSpPr>
              <a:spLocks/>
            </p:cNvSpPr>
            <p:nvPr/>
          </p:nvSpPr>
          <p:spPr bwMode="auto">
            <a:xfrm>
              <a:off x="2498725" y="773113"/>
              <a:ext cx="201613" cy="196850"/>
            </a:xfrm>
            <a:custGeom>
              <a:avLst/>
              <a:gdLst>
                <a:gd name="T0" fmla="*/ 12 w 127"/>
                <a:gd name="T1" fmla="*/ 0 h 124"/>
                <a:gd name="T2" fmla="*/ 127 w 127"/>
                <a:gd name="T3" fmla="*/ 112 h 124"/>
                <a:gd name="T4" fmla="*/ 115 w 127"/>
                <a:gd name="T5" fmla="*/ 124 h 124"/>
                <a:gd name="T6" fmla="*/ 0 w 127"/>
                <a:gd name="T7" fmla="*/ 12 h 124"/>
                <a:gd name="T8" fmla="*/ 12 w 127"/>
                <a:gd name="T9" fmla="*/ 0 h 124"/>
              </a:gdLst>
              <a:ahLst/>
              <a:cxnLst>
                <a:cxn ang="0">
                  <a:pos x="T0" y="T1"/>
                </a:cxn>
                <a:cxn ang="0">
                  <a:pos x="T2" y="T3"/>
                </a:cxn>
                <a:cxn ang="0">
                  <a:pos x="T4" y="T5"/>
                </a:cxn>
                <a:cxn ang="0">
                  <a:pos x="T6" y="T7"/>
                </a:cxn>
                <a:cxn ang="0">
                  <a:pos x="T8" y="T9"/>
                </a:cxn>
              </a:cxnLst>
              <a:rect l="0" t="0" r="r" b="b"/>
              <a:pathLst>
                <a:path w="127" h="124">
                  <a:moveTo>
                    <a:pt x="12" y="0"/>
                  </a:moveTo>
                  <a:lnTo>
                    <a:pt x="127" y="112"/>
                  </a:lnTo>
                  <a:lnTo>
                    <a:pt x="115"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0" name="Rectangle 98">
              <a:extLst>
                <a:ext uri="{FF2B5EF4-FFF2-40B4-BE49-F238E27FC236}">
                  <a16:creationId xmlns:a16="http://schemas.microsoft.com/office/drawing/2014/main" id="{2FB97C5C-648D-4A0F-80DB-C0878F0B1539}"/>
                </a:ext>
              </a:extLst>
            </p:cNvPr>
            <p:cNvSpPr>
              <a:spLocks noChangeArrowheads="1"/>
            </p:cNvSpPr>
            <p:nvPr/>
          </p:nvSpPr>
          <p:spPr bwMode="auto">
            <a:xfrm>
              <a:off x="2486025"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1" name="Freeform 99">
              <a:extLst>
                <a:ext uri="{FF2B5EF4-FFF2-40B4-BE49-F238E27FC236}">
                  <a16:creationId xmlns:a16="http://schemas.microsoft.com/office/drawing/2014/main" id="{3C83D742-14E0-46E9-8A4D-231F7CD8C828}"/>
                </a:ext>
              </a:extLst>
            </p:cNvPr>
            <p:cNvSpPr>
              <a:spLocks/>
            </p:cNvSpPr>
            <p:nvPr/>
          </p:nvSpPr>
          <p:spPr bwMode="auto">
            <a:xfrm>
              <a:off x="2311400" y="773113"/>
              <a:ext cx="196850" cy="196850"/>
            </a:xfrm>
            <a:custGeom>
              <a:avLst/>
              <a:gdLst>
                <a:gd name="T0" fmla="*/ 0 w 124"/>
                <a:gd name="T1" fmla="*/ 112 h 124"/>
                <a:gd name="T2" fmla="*/ 112 w 124"/>
                <a:gd name="T3" fmla="*/ 0 h 124"/>
                <a:gd name="T4" fmla="*/ 124 w 124"/>
                <a:gd name="T5" fmla="*/ 12 h 124"/>
                <a:gd name="T6" fmla="*/ 12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2" y="0"/>
                  </a:lnTo>
                  <a:lnTo>
                    <a:pt x="124"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2" name="Freeform 100">
              <a:extLst>
                <a:ext uri="{FF2B5EF4-FFF2-40B4-BE49-F238E27FC236}">
                  <a16:creationId xmlns:a16="http://schemas.microsoft.com/office/drawing/2014/main" id="{6AB0EF97-B3AE-469B-BB22-75AE38E37B27}"/>
                </a:ext>
              </a:extLst>
            </p:cNvPr>
            <p:cNvSpPr>
              <a:spLocks/>
            </p:cNvSpPr>
            <p:nvPr/>
          </p:nvSpPr>
          <p:spPr bwMode="auto">
            <a:xfrm>
              <a:off x="2311400" y="773113"/>
              <a:ext cx="196850" cy="196850"/>
            </a:xfrm>
            <a:custGeom>
              <a:avLst/>
              <a:gdLst>
                <a:gd name="T0" fmla="*/ 12 w 124"/>
                <a:gd name="T1" fmla="*/ 0 h 124"/>
                <a:gd name="T2" fmla="*/ 124 w 124"/>
                <a:gd name="T3" fmla="*/ 112 h 124"/>
                <a:gd name="T4" fmla="*/ 112 w 124"/>
                <a:gd name="T5" fmla="*/ 124 h 124"/>
                <a:gd name="T6" fmla="*/ 0 w 124"/>
                <a:gd name="T7" fmla="*/ 12 h 124"/>
                <a:gd name="T8" fmla="*/ 12 w 124"/>
                <a:gd name="T9" fmla="*/ 0 h 124"/>
              </a:gdLst>
              <a:ahLst/>
              <a:cxnLst>
                <a:cxn ang="0">
                  <a:pos x="T0" y="T1"/>
                </a:cxn>
                <a:cxn ang="0">
                  <a:pos x="T2" y="T3"/>
                </a:cxn>
                <a:cxn ang="0">
                  <a:pos x="T4" y="T5"/>
                </a:cxn>
                <a:cxn ang="0">
                  <a:pos x="T6" y="T7"/>
                </a:cxn>
                <a:cxn ang="0">
                  <a:pos x="T8" y="T9"/>
                </a:cxn>
              </a:cxnLst>
              <a:rect l="0" t="0" r="r" b="b"/>
              <a:pathLst>
                <a:path w="124" h="124">
                  <a:moveTo>
                    <a:pt x="12" y="0"/>
                  </a:moveTo>
                  <a:lnTo>
                    <a:pt x="124" y="112"/>
                  </a:lnTo>
                  <a:lnTo>
                    <a:pt x="112"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3" name="Freeform 101">
              <a:extLst>
                <a:ext uri="{FF2B5EF4-FFF2-40B4-BE49-F238E27FC236}">
                  <a16:creationId xmlns:a16="http://schemas.microsoft.com/office/drawing/2014/main" id="{35E77D74-2626-4B77-A309-A11904D72E72}"/>
                </a:ext>
              </a:extLst>
            </p:cNvPr>
            <p:cNvSpPr>
              <a:spLocks/>
            </p:cNvSpPr>
            <p:nvPr/>
          </p:nvSpPr>
          <p:spPr bwMode="auto">
            <a:xfrm>
              <a:off x="1052513" y="628650"/>
              <a:ext cx="652463" cy="474662"/>
            </a:xfrm>
            <a:custGeom>
              <a:avLst/>
              <a:gdLst>
                <a:gd name="T0" fmla="*/ 205 w 205"/>
                <a:gd name="T1" fmla="*/ 149 h 149"/>
                <a:gd name="T2" fmla="*/ 0 w 205"/>
                <a:gd name="T3" fmla="*/ 149 h 149"/>
                <a:gd name="T4" fmla="*/ 0 w 205"/>
                <a:gd name="T5" fmla="*/ 0 h 149"/>
                <a:gd name="T6" fmla="*/ 125 w 205"/>
                <a:gd name="T7" fmla="*/ 0 h 149"/>
                <a:gd name="T8" fmla="*/ 205 w 205"/>
                <a:gd name="T9" fmla="*/ 67 h 149"/>
                <a:gd name="T10" fmla="*/ 205 w 205"/>
                <a:gd name="T11" fmla="*/ 149 h 149"/>
              </a:gdLst>
              <a:ahLst/>
              <a:cxnLst>
                <a:cxn ang="0">
                  <a:pos x="T0" y="T1"/>
                </a:cxn>
                <a:cxn ang="0">
                  <a:pos x="T2" y="T3"/>
                </a:cxn>
                <a:cxn ang="0">
                  <a:pos x="T4" y="T5"/>
                </a:cxn>
                <a:cxn ang="0">
                  <a:pos x="T6" y="T7"/>
                </a:cxn>
                <a:cxn ang="0">
                  <a:pos x="T8" y="T9"/>
                </a:cxn>
                <a:cxn ang="0">
                  <a:pos x="T10" y="T11"/>
                </a:cxn>
              </a:cxnLst>
              <a:rect l="0" t="0" r="r" b="b"/>
              <a:pathLst>
                <a:path w="205" h="149">
                  <a:moveTo>
                    <a:pt x="205" y="149"/>
                  </a:moveTo>
                  <a:cubicBezTo>
                    <a:pt x="0" y="149"/>
                    <a:pt x="0" y="149"/>
                    <a:pt x="0" y="149"/>
                  </a:cubicBezTo>
                  <a:cubicBezTo>
                    <a:pt x="0" y="0"/>
                    <a:pt x="0" y="0"/>
                    <a:pt x="0" y="0"/>
                  </a:cubicBezTo>
                  <a:cubicBezTo>
                    <a:pt x="125" y="0"/>
                    <a:pt x="125" y="0"/>
                    <a:pt x="125" y="0"/>
                  </a:cubicBezTo>
                  <a:cubicBezTo>
                    <a:pt x="169" y="0"/>
                    <a:pt x="205" y="30"/>
                    <a:pt x="205" y="67"/>
                  </a:cubicBezTo>
                  <a:lnTo>
                    <a:pt x="20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4" name="Rectangle 102">
              <a:extLst>
                <a:ext uri="{FF2B5EF4-FFF2-40B4-BE49-F238E27FC236}">
                  <a16:creationId xmlns:a16="http://schemas.microsoft.com/office/drawing/2014/main" id="{6DA545C0-6477-40F0-8545-E070FFDA1710}"/>
                </a:ext>
              </a:extLst>
            </p:cNvPr>
            <p:cNvSpPr>
              <a:spLocks noChangeArrowheads="1"/>
            </p:cNvSpPr>
            <p:nvPr/>
          </p:nvSpPr>
          <p:spPr bwMode="auto">
            <a:xfrm>
              <a:off x="236538" y="698500"/>
              <a:ext cx="219075" cy="49053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5" name="Freeform 103">
              <a:extLst>
                <a:ext uri="{FF2B5EF4-FFF2-40B4-BE49-F238E27FC236}">
                  <a16:creationId xmlns:a16="http://schemas.microsoft.com/office/drawing/2014/main" id="{072AF5ED-FCAF-4C3B-9685-6C84DE9858F0}"/>
                </a:ext>
              </a:extLst>
            </p:cNvPr>
            <p:cNvSpPr>
              <a:spLocks/>
            </p:cNvSpPr>
            <p:nvPr/>
          </p:nvSpPr>
          <p:spPr bwMode="auto">
            <a:xfrm>
              <a:off x="411163" y="1588"/>
              <a:ext cx="3952875" cy="977900"/>
            </a:xfrm>
            <a:custGeom>
              <a:avLst/>
              <a:gdLst>
                <a:gd name="T0" fmla="*/ 2474 w 2490"/>
                <a:gd name="T1" fmla="*/ 616 h 616"/>
                <a:gd name="T2" fmla="*/ 580 w 2490"/>
                <a:gd name="T3" fmla="*/ 48 h 616"/>
                <a:gd name="T4" fmla="*/ 28 w 2490"/>
                <a:gd name="T5" fmla="*/ 469 h 616"/>
                <a:gd name="T6" fmla="*/ 0 w 2490"/>
                <a:gd name="T7" fmla="*/ 437 h 616"/>
                <a:gd name="T8" fmla="*/ 572 w 2490"/>
                <a:gd name="T9" fmla="*/ 0 h 616"/>
                <a:gd name="T10" fmla="*/ 2490 w 2490"/>
                <a:gd name="T11" fmla="*/ 578 h 616"/>
                <a:gd name="T12" fmla="*/ 2474 w 2490"/>
                <a:gd name="T13" fmla="*/ 616 h 616"/>
              </a:gdLst>
              <a:ahLst/>
              <a:cxnLst>
                <a:cxn ang="0">
                  <a:pos x="T0" y="T1"/>
                </a:cxn>
                <a:cxn ang="0">
                  <a:pos x="T2" y="T3"/>
                </a:cxn>
                <a:cxn ang="0">
                  <a:pos x="T4" y="T5"/>
                </a:cxn>
                <a:cxn ang="0">
                  <a:pos x="T6" y="T7"/>
                </a:cxn>
                <a:cxn ang="0">
                  <a:pos x="T8" y="T9"/>
                </a:cxn>
                <a:cxn ang="0">
                  <a:pos x="T10" y="T11"/>
                </a:cxn>
                <a:cxn ang="0">
                  <a:pos x="T12" y="T13"/>
                </a:cxn>
              </a:cxnLst>
              <a:rect l="0" t="0" r="r" b="b"/>
              <a:pathLst>
                <a:path w="2490" h="616">
                  <a:moveTo>
                    <a:pt x="2474" y="616"/>
                  </a:moveTo>
                  <a:lnTo>
                    <a:pt x="580" y="48"/>
                  </a:lnTo>
                  <a:lnTo>
                    <a:pt x="28" y="469"/>
                  </a:lnTo>
                  <a:lnTo>
                    <a:pt x="0" y="437"/>
                  </a:lnTo>
                  <a:lnTo>
                    <a:pt x="572" y="0"/>
                  </a:lnTo>
                  <a:lnTo>
                    <a:pt x="2490" y="578"/>
                  </a:lnTo>
                  <a:lnTo>
                    <a:pt x="2474" y="6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6" name="Rectangle 107">
              <a:extLst>
                <a:ext uri="{FF2B5EF4-FFF2-40B4-BE49-F238E27FC236}">
                  <a16:creationId xmlns:a16="http://schemas.microsoft.com/office/drawing/2014/main" id="{83554BC6-1939-47F5-9044-D3EAC60F6A7B}"/>
                </a:ext>
              </a:extLst>
            </p:cNvPr>
            <p:cNvSpPr>
              <a:spLocks noChangeArrowheads="1"/>
            </p:cNvSpPr>
            <p:nvPr/>
          </p:nvSpPr>
          <p:spPr bwMode="auto">
            <a:xfrm>
              <a:off x="3044825" y="752475"/>
              <a:ext cx="771525" cy="365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7" name="Freeform 108">
              <a:extLst>
                <a:ext uri="{FF2B5EF4-FFF2-40B4-BE49-F238E27FC236}">
                  <a16:creationId xmlns:a16="http://schemas.microsoft.com/office/drawing/2014/main" id="{BF2520E0-F452-4C03-B420-2811FD87A585}"/>
                </a:ext>
              </a:extLst>
            </p:cNvPr>
            <p:cNvSpPr>
              <a:spLocks/>
            </p:cNvSpPr>
            <p:nvPr/>
          </p:nvSpPr>
          <p:spPr bwMode="auto">
            <a:xfrm>
              <a:off x="3044825" y="900113"/>
              <a:ext cx="1287463" cy="88900"/>
            </a:xfrm>
            <a:custGeom>
              <a:avLst/>
              <a:gdLst>
                <a:gd name="T0" fmla="*/ 0 w 811"/>
                <a:gd name="T1" fmla="*/ 56 h 56"/>
                <a:gd name="T2" fmla="*/ 0 w 811"/>
                <a:gd name="T3" fmla="*/ 30 h 56"/>
                <a:gd name="T4" fmla="*/ 725 w 811"/>
                <a:gd name="T5" fmla="*/ 30 h 56"/>
                <a:gd name="T6" fmla="*/ 735 w 811"/>
                <a:gd name="T7" fmla="*/ 0 h 56"/>
                <a:gd name="T8" fmla="*/ 811 w 811"/>
                <a:gd name="T9" fmla="*/ 30 h 56"/>
                <a:gd name="T10" fmla="*/ 811 w 811"/>
                <a:gd name="T11" fmla="*/ 56 h 56"/>
                <a:gd name="T12" fmla="*/ 0 w 811"/>
                <a:gd name="T13" fmla="*/ 56 h 56"/>
              </a:gdLst>
              <a:ahLst/>
              <a:cxnLst>
                <a:cxn ang="0">
                  <a:pos x="T0" y="T1"/>
                </a:cxn>
                <a:cxn ang="0">
                  <a:pos x="T2" y="T3"/>
                </a:cxn>
                <a:cxn ang="0">
                  <a:pos x="T4" y="T5"/>
                </a:cxn>
                <a:cxn ang="0">
                  <a:pos x="T6" y="T7"/>
                </a:cxn>
                <a:cxn ang="0">
                  <a:pos x="T8" y="T9"/>
                </a:cxn>
                <a:cxn ang="0">
                  <a:pos x="T10" y="T11"/>
                </a:cxn>
                <a:cxn ang="0">
                  <a:pos x="T12" y="T13"/>
                </a:cxn>
              </a:cxnLst>
              <a:rect l="0" t="0" r="r" b="b"/>
              <a:pathLst>
                <a:path w="811" h="56">
                  <a:moveTo>
                    <a:pt x="0" y="56"/>
                  </a:moveTo>
                  <a:lnTo>
                    <a:pt x="0" y="30"/>
                  </a:lnTo>
                  <a:lnTo>
                    <a:pt x="725" y="30"/>
                  </a:lnTo>
                  <a:lnTo>
                    <a:pt x="735" y="0"/>
                  </a:lnTo>
                  <a:lnTo>
                    <a:pt x="811" y="30"/>
                  </a:lnTo>
                  <a:lnTo>
                    <a:pt x="811" y="56"/>
                  </a:lnTo>
                  <a:lnTo>
                    <a:pt x="0" y="5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8" name="Rectangle 109">
              <a:extLst>
                <a:ext uri="{FF2B5EF4-FFF2-40B4-BE49-F238E27FC236}">
                  <a16:creationId xmlns:a16="http://schemas.microsoft.com/office/drawing/2014/main" id="{2473D6CC-8485-4041-9D1A-79E1E9EFEF98}"/>
                </a:ext>
              </a:extLst>
            </p:cNvPr>
            <p:cNvSpPr>
              <a:spLocks noChangeArrowheads="1"/>
            </p:cNvSpPr>
            <p:nvPr/>
          </p:nvSpPr>
          <p:spPr bwMode="auto">
            <a:xfrm>
              <a:off x="3781425" y="752475"/>
              <a:ext cx="34925"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9" name="Rectangle 110">
              <a:extLst>
                <a:ext uri="{FF2B5EF4-FFF2-40B4-BE49-F238E27FC236}">
                  <a16:creationId xmlns:a16="http://schemas.microsoft.com/office/drawing/2014/main" id="{E0C05D52-BF1F-416B-AA62-8AFB9712410A}"/>
                </a:ext>
              </a:extLst>
            </p:cNvPr>
            <p:cNvSpPr>
              <a:spLocks noChangeArrowheads="1"/>
            </p:cNvSpPr>
            <p:nvPr/>
          </p:nvSpPr>
          <p:spPr bwMode="auto">
            <a:xfrm>
              <a:off x="3949700" y="820738"/>
              <a:ext cx="38100" cy="1333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0" name="Freeform 111">
              <a:extLst>
                <a:ext uri="{FF2B5EF4-FFF2-40B4-BE49-F238E27FC236}">
                  <a16:creationId xmlns:a16="http://schemas.microsoft.com/office/drawing/2014/main" id="{E073CD91-5EB3-454B-9BF2-69A723E0AFDC}"/>
                </a:ext>
              </a:extLst>
            </p:cNvPr>
            <p:cNvSpPr>
              <a:spLocks/>
            </p:cNvSpPr>
            <p:nvPr/>
          </p:nvSpPr>
          <p:spPr bwMode="auto">
            <a:xfrm>
              <a:off x="3614738" y="768350"/>
              <a:ext cx="185738" cy="185737"/>
            </a:xfrm>
            <a:custGeom>
              <a:avLst/>
              <a:gdLst>
                <a:gd name="T0" fmla="*/ 0 w 117"/>
                <a:gd name="T1" fmla="*/ 105 h 117"/>
                <a:gd name="T2" fmla="*/ 107 w 117"/>
                <a:gd name="T3" fmla="*/ 0 h 117"/>
                <a:gd name="T4" fmla="*/ 117 w 117"/>
                <a:gd name="T5" fmla="*/ 11 h 117"/>
                <a:gd name="T6" fmla="*/ 12 w 117"/>
                <a:gd name="T7" fmla="*/ 117 h 117"/>
                <a:gd name="T8" fmla="*/ 0 w 117"/>
                <a:gd name="T9" fmla="*/ 105 h 117"/>
              </a:gdLst>
              <a:ahLst/>
              <a:cxnLst>
                <a:cxn ang="0">
                  <a:pos x="T0" y="T1"/>
                </a:cxn>
                <a:cxn ang="0">
                  <a:pos x="T2" y="T3"/>
                </a:cxn>
                <a:cxn ang="0">
                  <a:pos x="T4" y="T5"/>
                </a:cxn>
                <a:cxn ang="0">
                  <a:pos x="T6" y="T7"/>
                </a:cxn>
                <a:cxn ang="0">
                  <a:pos x="T8" y="T9"/>
                </a:cxn>
              </a:cxnLst>
              <a:rect l="0" t="0" r="r" b="b"/>
              <a:pathLst>
                <a:path w="117" h="117">
                  <a:moveTo>
                    <a:pt x="0" y="105"/>
                  </a:moveTo>
                  <a:lnTo>
                    <a:pt x="107" y="0"/>
                  </a:lnTo>
                  <a:lnTo>
                    <a:pt x="117" y="11"/>
                  </a:lnTo>
                  <a:lnTo>
                    <a:pt x="12"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1" name="Freeform 112">
              <a:extLst>
                <a:ext uri="{FF2B5EF4-FFF2-40B4-BE49-F238E27FC236}">
                  <a16:creationId xmlns:a16="http://schemas.microsoft.com/office/drawing/2014/main" id="{5AD9E5D1-B31C-4B73-85B1-1EE0BDB026C8}"/>
                </a:ext>
              </a:extLst>
            </p:cNvPr>
            <p:cNvSpPr>
              <a:spLocks/>
            </p:cNvSpPr>
            <p:nvPr/>
          </p:nvSpPr>
          <p:spPr bwMode="auto">
            <a:xfrm>
              <a:off x="3797300" y="814388"/>
              <a:ext cx="142875" cy="139700"/>
            </a:xfrm>
            <a:custGeom>
              <a:avLst/>
              <a:gdLst>
                <a:gd name="T0" fmla="*/ 0 w 90"/>
                <a:gd name="T1" fmla="*/ 78 h 88"/>
                <a:gd name="T2" fmla="*/ 78 w 90"/>
                <a:gd name="T3" fmla="*/ 0 h 88"/>
                <a:gd name="T4" fmla="*/ 90 w 90"/>
                <a:gd name="T5" fmla="*/ 10 h 88"/>
                <a:gd name="T6" fmla="*/ 12 w 90"/>
                <a:gd name="T7" fmla="*/ 88 h 88"/>
                <a:gd name="T8" fmla="*/ 0 w 90"/>
                <a:gd name="T9" fmla="*/ 78 h 88"/>
              </a:gdLst>
              <a:ahLst/>
              <a:cxnLst>
                <a:cxn ang="0">
                  <a:pos x="T0" y="T1"/>
                </a:cxn>
                <a:cxn ang="0">
                  <a:pos x="T2" y="T3"/>
                </a:cxn>
                <a:cxn ang="0">
                  <a:pos x="T4" y="T5"/>
                </a:cxn>
                <a:cxn ang="0">
                  <a:pos x="T6" y="T7"/>
                </a:cxn>
                <a:cxn ang="0">
                  <a:pos x="T8" y="T9"/>
                </a:cxn>
              </a:cxnLst>
              <a:rect l="0" t="0" r="r" b="b"/>
              <a:pathLst>
                <a:path w="90" h="88">
                  <a:moveTo>
                    <a:pt x="0" y="78"/>
                  </a:moveTo>
                  <a:lnTo>
                    <a:pt x="78" y="0"/>
                  </a:lnTo>
                  <a:lnTo>
                    <a:pt x="90" y="10"/>
                  </a:lnTo>
                  <a:lnTo>
                    <a:pt x="12" y="88"/>
                  </a:lnTo>
                  <a:lnTo>
                    <a:pt x="0" y="7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2" name="Freeform 113">
              <a:extLst>
                <a:ext uri="{FF2B5EF4-FFF2-40B4-BE49-F238E27FC236}">
                  <a16:creationId xmlns:a16="http://schemas.microsoft.com/office/drawing/2014/main" id="{9E9FB48E-A6F5-4CC0-AEAD-6B22EFEA0D62}"/>
                </a:ext>
              </a:extLst>
            </p:cNvPr>
            <p:cNvSpPr>
              <a:spLocks/>
            </p:cNvSpPr>
            <p:nvPr/>
          </p:nvSpPr>
          <p:spPr bwMode="auto">
            <a:xfrm>
              <a:off x="3614738" y="768350"/>
              <a:ext cx="185738" cy="185737"/>
            </a:xfrm>
            <a:custGeom>
              <a:avLst/>
              <a:gdLst>
                <a:gd name="T0" fmla="*/ 12 w 117"/>
                <a:gd name="T1" fmla="*/ 0 h 117"/>
                <a:gd name="T2" fmla="*/ 117 w 117"/>
                <a:gd name="T3" fmla="*/ 105 h 117"/>
                <a:gd name="T4" fmla="*/ 107 w 117"/>
                <a:gd name="T5" fmla="*/ 117 h 117"/>
                <a:gd name="T6" fmla="*/ 0 w 117"/>
                <a:gd name="T7" fmla="*/ 11 h 117"/>
                <a:gd name="T8" fmla="*/ 12 w 117"/>
                <a:gd name="T9" fmla="*/ 0 h 117"/>
              </a:gdLst>
              <a:ahLst/>
              <a:cxnLst>
                <a:cxn ang="0">
                  <a:pos x="T0" y="T1"/>
                </a:cxn>
                <a:cxn ang="0">
                  <a:pos x="T2" y="T3"/>
                </a:cxn>
                <a:cxn ang="0">
                  <a:pos x="T4" y="T5"/>
                </a:cxn>
                <a:cxn ang="0">
                  <a:pos x="T6" y="T7"/>
                </a:cxn>
                <a:cxn ang="0">
                  <a:pos x="T8" y="T9"/>
                </a:cxn>
              </a:cxnLst>
              <a:rect l="0" t="0" r="r" b="b"/>
              <a:pathLst>
                <a:path w="117" h="117">
                  <a:moveTo>
                    <a:pt x="12" y="0"/>
                  </a:moveTo>
                  <a:lnTo>
                    <a:pt x="117" y="105"/>
                  </a:lnTo>
                  <a:lnTo>
                    <a:pt x="107" y="117"/>
                  </a:lnTo>
                  <a:lnTo>
                    <a:pt x="0" y="11"/>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3" name="Rectangle 114">
              <a:extLst>
                <a:ext uri="{FF2B5EF4-FFF2-40B4-BE49-F238E27FC236}">
                  <a16:creationId xmlns:a16="http://schemas.microsoft.com/office/drawing/2014/main" id="{73BAA50B-AA4E-4C85-A588-650B75929D2E}"/>
                </a:ext>
              </a:extLst>
            </p:cNvPr>
            <p:cNvSpPr>
              <a:spLocks noChangeArrowheads="1"/>
            </p:cNvSpPr>
            <p:nvPr/>
          </p:nvSpPr>
          <p:spPr bwMode="auto">
            <a:xfrm>
              <a:off x="3602038" y="752475"/>
              <a:ext cx="38100"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4" name="Freeform 115">
              <a:extLst>
                <a:ext uri="{FF2B5EF4-FFF2-40B4-BE49-F238E27FC236}">
                  <a16:creationId xmlns:a16="http://schemas.microsoft.com/office/drawing/2014/main" id="{85E3DFFD-1575-4A69-98CA-C2B18F572DB4}"/>
                </a:ext>
              </a:extLst>
            </p:cNvPr>
            <p:cNvSpPr>
              <a:spLocks/>
            </p:cNvSpPr>
            <p:nvPr/>
          </p:nvSpPr>
          <p:spPr bwMode="auto">
            <a:xfrm>
              <a:off x="3440113" y="768350"/>
              <a:ext cx="184150" cy="185737"/>
            </a:xfrm>
            <a:custGeom>
              <a:avLst/>
              <a:gdLst>
                <a:gd name="T0" fmla="*/ 0 w 116"/>
                <a:gd name="T1" fmla="*/ 105 h 117"/>
                <a:gd name="T2" fmla="*/ 104 w 116"/>
                <a:gd name="T3" fmla="*/ 0 h 117"/>
                <a:gd name="T4" fmla="*/ 116 w 116"/>
                <a:gd name="T5" fmla="*/ 11 h 117"/>
                <a:gd name="T6" fmla="*/ 10 w 116"/>
                <a:gd name="T7" fmla="*/ 117 h 117"/>
                <a:gd name="T8" fmla="*/ 0 w 116"/>
                <a:gd name="T9" fmla="*/ 105 h 117"/>
              </a:gdLst>
              <a:ahLst/>
              <a:cxnLst>
                <a:cxn ang="0">
                  <a:pos x="T0" y="T1"/>
                </a:cxn>
                <a:cxn ang="0">
                  <a:pos x="T2" y="T3"/>
                </a:cxn>
                <a:cxn ang="0">
                  <a:pos x="T4" y="T5"/>
                </a:cxn>
                <a:cxn ang="0">
                  <a:pos x="T6" y="T7"/>
                </a:cxn>
                <a:cxn ang="0">
                  <a:pos x="T8" y="T9"/>
                </a:cxn>
              </a:cxnLst>
              <a:rect l="0" t="0" r="r" b="b"/>
              <a:pathLst>
                <a:path w="116" h="117">
                  <a:moveTo>
                    <a:pt x="0" y="105"/>
                  </a:moveTo>
                  <a:lnTo>
                    <a:pt x="104" y="0"/>
                  </a:lnTo>
                  <a:lnTo>
                    <a:pt x="116" y="11"/>
                  </a:lnTo>
                  <a:lnTo>
                    <a:pt x="10"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5" name="Freeform 116">
              <a:extLst>
                <a:ext uri="{FF2B5EF4-FFF2-40B4-BE49-F238E27FC236}">
                  <a16:creationId xmlns:a16="http://schemas.microsoft.com/office/drawing/2014/main" id="{402C03CB-13E7-4920-A07D-7EF64199ABF7}"/>
                </a:ext>
              </a:extLst>
            </p:cNvPr>
            <p:cNvSpPr>
              <a:spLocks/>
            </p:cNvSpPr>
            <p:nvPr/>
          </p:nvSpPr>
          <p:spPr bwMode="auto">
            <a:xfrm>
              <a:off x="3440113" y="768350"/>
              <a:ext cx="184150" cy="185737"/>
            </a:xfrm>
            <a:custGeom>
              <a:avLst/>
              <a:gdLst>
                <a:gd name="T0" fmla="*/ 10 w 116"/>
                <a:gd name="T1" fmla="*/ 0 h 117"/>
                <a:gd name="T2" fmla="*/ 116 w 116"/>
                <a:gd name="T3" fmla="*/ 105 h 117"/>
                <a:gd name="T4" fmla="*/ 104 w 116"/>
                <a:gd name="T5" fmla="*/ 117 h 117"/>
                <a:gd name="T6" fmla="*/ 0 w 116"/>
                <a:gd name="T7" fmla="*/ 11 h 117"/>
                <a:gd name="T8" fmla="*/ 10 w 116"/>
                <a:gd name="T9" fmla="*/ 0 h 117"/>
              </a:gdLst>
              <a:ahLst/>
              <a:cxnLst>
                <a:cxn ang="0">
                  <a:pos x="T0" y="T1"/>
                </a:cxn>
                <a:cxn ang="0">
                  <a:pos x="T2" y="T3"/>
                </a:cxn>
                <a:cxn ang="0">
                  <a:pos x="T4" y="T5"/>
                </a:cxn>
                <a:cxn ang="0">
                  <a:pos x="T6" y="T7"/>
                </a:cxn>
                <a:cxn ang="0">
                  <a:pos x="T8" y="T9"/>
                </a:cxn>
              </a:cxnLst>
              <a:rect l="0" t="0" r="r" b="b"/>
              <a:pathLst>
                <a:path w="116" h="117">
                  <a:moveTo>
                    <a:pt x="10" y="0"/>
                  </a:moveTo>
                  <a:lnTo>
                    <a:pt x="116" y="105"/>
                  </a:lnTo>
                  <a:lnTo>
                    <a:pt x="104" y="117"/>
                  </a:lnTo>
                  <a:lnTo>
                    <a:pt x="0" y="11"/>
                  </a:lnTo>
                  <a:lnTo>
                    <a:pt x="1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6" name="Rectangle 117">
              <a:extLst>
                <a:ext uri="{FF2B5EF4-FFF2-40B4-BE49-F238E27FC236}">
                  <a16:creationId xmlns:a16="http://schemas.microsoft.com/office/drawing/2014/main" id="{B619557F-7D22-4BE3-822E-08E89EB74573}"/>
                </a:ext>
              </a:extLst>
            </p:cNvPr>
            <p:cNvSpPr>
              <a:spLocks noChangeArrowheads="1"/>
            </p:cNvSpPr>
            <p:nvPr/>
          </p:nvSpPr>
          <p:spPr bwMode="auto">
            <a:xfrm>
              <a:off x="3427413" y="752475"/>
              <a:ext cx="38100"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7" name="Freeform 118">
              <a:extLst>
                <a:ext uri="{FF2B5EF4-FFF2-40B4-BE49-F238E27FC236}">
                  <a16:creationId xmlns:a16="http://schemas.microsoft.com/office/drawing/2014/main" id="{4261A2D5-1DC0-488A-9C9A-4CF548897863}"/>
                </a:ext>
              </a:extLst>
            </p:cNvPr>
            <p:cNvSpPr>
              <a:spLocks/>
            </p:cNvSpPr>
            <p:nvPr/>
          </p:nvSpPr>
          <p:spPr bwMode="auto">
            <a:xfrm>
              <a:off x="3260725" y="768350"/>
              <a:ext cx="188913" cy="185737"/>
            </a:xfrm>
            <a:custGeom>
              <a:avLst/>
              <a:gdLst>
                <a:gd name="T0" fmla="*/ 0 w 119"/>
                <a:gd name="T1" fmla="*/ 105 h 117"/>
                <a:gd name="T2" fmla="*/ 107 w 119"/>
                <a:gd name="T3" fmla="*/ 0 h 117"/>
                <a:gd name="T4" fmla="*/ 119 w 119"/>
                <a:gd name="T5" fmla="*/ 11 h 117"/>
                <a:gd name="T6" fmla="*/ 12 w 119"/>
                <a:gd name="T7" fmla="*/ 117 h 117"/>
                <a:gd name="T8" fmla="*/ 0 w 119"/>
                <a:gd name="T9" fmla="*/ 105 h 117"/>
              </a:gdLst>
              <a:ahLst/>
              <a:cxnLst>
                <a:cxn ang="0">
                  <a:pos x="T0" y="T1"/>
                </a:cxn>
                <a:cxn ang="0">
                  <a:pos x="T2" y="T3"/>
                </a:cxn>
                <a:cxn ang="0">
                  <a:pos x="T4" y="T5"/>
                </a:cxn>
                <a:cxn ang="0">
                  <a:pos x="T6" y="T7"/>
                </a:cxn>
                <a:cxn ang="0">
                  <a:pos x="T8" y="T9"/>
                </a:cxn>
              </a:cxnLst>
              <a:rect l="0" t="0" r="r" b="b"/>
              <a:pathLst>
                <a:path w="119" h="117">
                  <a:moveTo>
                    <a:pt x="0" y="105"/>
                  </a:moveTo>
                  <a:lnTo>
                    <a:pt x="107" y="0"/>
                  </a:lnTo>
                  <a:lnTo>
                    <a:pt x="119" y="11"/>
                  </a:lnTo>
                  <a:lnTo>
                    <a:pt x="12"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8" name="Freeform 119">
              <a:extLst>
                <a:ext uri="{FF2B5EF4-FFF2-40B4-BE49-F238E27FC236}">
                  <a16:creationId xmlns:a16="http://schemas.microsoft.com/office/drawing/2014/main" id="{37910041-9361-46E8-870D-6B09322E53EB}"/>
                </a:ext>
              </a:extLst>
            </p:cNvPr>
            <p:cNvSpPr>
              <a:spLocks/>
            </p:cNvSpPr>
            <p:nvPr/>
          </p:nvSpPr>
          <p:spPr bwMode="auto">
            <a:xfrm>
              <a:off x="3260725" y="768350"/>
              <a:ext cx="188913" cy="185737"/>
            </a:xfrm>
            <a:custGeom>
              <a:avLst/>
              <a:gdLst>
                <a:gd name="T0" fmla="*/ 12 w 119"/>
                <a:gd name="T1" fmla="*/ 0 h 117"/>
                <a:gd name="T2" fmla="*/ 119 w 119"/>
                <a:gd name="T3" fmla="*/ 105 h 117"/>
                <a:gd name="T4" fmla="*/ 107 w 119"/>
                <a:gd name="T5" fmla="*/ 117 h 117"/>
                <a:gd name="T6" fmla="*/ 0 w 119"/>
                <a:gd name="T7" fmla="*/ 11 h 117"/>
                <a:gd name="T8" fmla="*/ 12 w 119"/>
                <a:gd name="T9" fmla="*/ 0 h 117"/>
              </a:gdLst>
              <a:ahLst/>
              <a:cxnLst>
                <a:cxn ang="0">
                  <a:pos x="T0" y="T1"/>
                </a:cxn>
                <a:cxn ang="0">
                  <a:pos x="T2" y="T3"/>
                </a:cxn>
                <a:cxn ang="0">
                  <a:pos x="T4" y="T5"/>
                </a:cxn>
                <a:cxn ang="0">
                  <a:pos x="T6" y="T7"/>
                </a:cxn>
                <a:cxn ang="0">
                  <a:pos x="T8" y="T9"/>
                </a:cxn>
              </a:cxnLst>
              <a:rect l="0" t="0" r="r" b="b"/>
              <a:pathLst>
                <a:path w="119" h="117">
                  <a:moveTo>
                    <a:pt x="12" y="0"/>
                  </a:moveTo>
                  <a:lnTo>
                    <a:pt x="119" y="105"/>
                  </a:lnTo>
                  <a:lnTo>
                    <a:pt x="107" y="117"/>
                  </a:lnTo>
                  <a:lnTo>
                    <a:pt x="0" y="11"/>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9" name="Rectangle 120">
              <a:extLst>
                <a:ext uri="{FF2B5EF4-FFF2-40B4-BE49-F238E27FC236}">
                  <a16:creationId xmlns:a16="http://schemas.microsoft.com/office/drawing/2014/main" id="{BF89B4E4-1CD9-4ADE-850F-F2BE08B01CEB}"/>
                </a:ext>
              </a:extLst>
            </p:cNvPr>
            <p:cNvSpPr>
              <a:spLocks noChangeArrowheads="1"/>
            </p:cNvSpPr>
            <p:nvPr/>
          </p:nvSpPr>
          <p:spPr bwMode="auto">
            <a:xfrm>
              <a:off x="3251200" y="752475"/>
              <a:ext cx="34925"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0" name="Freeform 121">
              <a:extLst>
                <a:ext uri="{FF2B5EF4-FFF2-40B4-BE49-F238E27FC236}">
                  <a16:creationId xmlns:a16="http://schemas.microsoft.com/office/drawing/2014/main" id="{07253CD2-DDD1-45AD-A949-C82BC7534367}"/>
                </a:ext>
              </a:extLst>
            </p:cNvPr>
            <p:cNvSpPr>
              <a:spLocks/>
            </p:cNvSpPr>
            <p:nvPr/>
          </p:nvSpPr>
          <p:spPr bwMode="auto">
            <a:xfrm>
              <a:off x="3086100" y="768350"/>
              <a:ext cx="184150" cy="185737"/>
            </a:xfrm>
            <a:custGeom>
              <a:avLst/>
              <a:gdLst>
                <a:gd name="T0" fmla="*/ 0 w 116"/>
                <a:gd name="T1" fmla="*/ 105 h 117"/>
                <a:gd name="T2" fmla="*/ 106 w 116"/>
                <a:gd name="T3" fmla="*/ 0 h 117"/>
                <a:gd name="T4" fmla="*/ 116 w 116"/>
                <a:gd name="T5" fmla="*/ 11 h 117"/>
                <a:gd name="T6" fmla="*/ 12 w 116"/>
                <a:gd name="T7" fmla="*/ 117 h 117"/>
                <a:gd name="T8" fmla="*/ 0 w 116"/>
                <a:gd name="T9" fmla="*/ 105 h 117"/>
              </a:gdLst>
              <a:ahLst/>
              <a:cxnLst>
                <a:cxn ang="0">
                  <a:pos x="T0" y="T1"/>
                </a:cxn>
                <a:cxn ang="0">
                  <a:pos x="T2" y="T3"/>
                </a:cxn>
                <a:cxn ang="0">
                  <a:pos x="T4" y="T5"/>
                </a:cxn>
                <a:cxn ang="0">
                  <a:pos x="T6" y="T7"/>
                </a:cxn>
                <a:cxn ang="0">
                  <a:pos x="T8" y="T9"/>
                </a:cxn>
              </a:cxnLst>
              <a:rect l="0" t="0" r="r" b="b"/>
              <a:pathLst>
                <a:path w="116" h="117">
                  <a:moveTo>
                    <a:pt x="0" y="105"/>
                  </a:moveTo>
                  <a:lnTo>
                    <a:pt x="106" y="0"/>
                  </a:lnTo>
                  <a:lnTo>
                    <a:pt x="116" y="11"/>
                  </a:lnTo>
                  <a:lnTo>
                    <a:pt x="12"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1" name="Freeform 122">
              <a:extLst>
                <a:ext uri="{FF2B5EF4-FFF2-40B4-BE49-F238E27FC236}">
                  <a16:creationId xmlns:a16="http://schemas.microsoft.com/office/drawing/2014/main" id="{B20022FA-A592-4BF8-AB38-3D19517AA74C}"/>
                </a:ext>
              </a:extLst>
            </p:cNvPr>
            <p:cNvSpPr>
              <a:spLocks/>
            </p:cNvSpPr>
            <p:nvPr/>
          </p:nvSpPr>
          <p:spPr bwMode="auto">
            <a:xfrm>
              <a:off x="3086100" y="768350"/>
              <a:ext cx="184150" cy="185737"/>
            </a:xfrm>
            <a:custGeom>
              <a:avLst/>
              <a:gdLst>
                <a:gd name="T0" fmla="*/ 12 w 116"/>
                <a:gd name="T1" fmla="*/ 0 h 117"/>
                <a:gd name="T2" fmla="*/ 116 w 116"/>
                <a:gd name="T3" fmla="*/ 105 h 117"/>
                <a:gd name="T4" fmla="*/ 106 w 116"/>
                <a:gd name="T5" fmla="*/ 117 h 117"/>
                <a:gd name="T6" fmla="*/ 0 w 116"/>
                <a:gd name="T7" fmla="*/ 11 h 117"/>
                <a:gd name="T8" fmla="*/ 12 w 116"/>
                <a:gd name="T9" fmla="*/ 0 h 117"/>
              </a:gdLst>
              <a:ahLst/>
              <a:cxnLst>
                <a:cxn ang="0">
                  <a:pos x="T0" y="T1"/>
                </a:cxn>
                <a:cxn ang="0">
                  <a:pos x="T2" y="T3"/>
                </a:cxn>
                <a:cxn ang="0">
                  <a:pos x="T4" y="T5"/>
                </a:cxn>
                <a:cxn ang="0">
                  <a:pos x="T6" y="T7"/>
                </a:cxn>
                <a:cxn ang="0">
                  <a:pos x="T8" y="T9"/>
                </a:cxn>
              </a:cxnLst>
              <a:rect l="0" t="0" r="r" b="b"/>
              <a:pathLst>
                <a:path w="116" h="117">
                  <a:moveTo>
                    <a:pt x="12" y="0"/>
                  </a:moveTo>
                  <a:lnTo>
                    <a:pt x="116" y="105"/>
                  </a:lnTo>
                  <a:lnTo>
                    <a:pt x="106" y="117"/>
                  </a:lnTo>
                  <a:lnTo>
                    <a:pt x="0" y="11"/>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2" name="Rectangle 124">
              <a:extLst>
                <a:ext uri="{FF2B5EF4-FFF2-40B4-BE49-F238E27FC236}">
                  <a16:creationId xmlns:a16="http://schemas.microsoft.com/office/drawing/2014/main" id="{5E491AB2-CC7B-48C6-AC2F-8EAF25B998A7}"/>
                </a:ext>
              </a:extLst>
            </p:cNvPr>
            <p:cNvSpPr>
              <a:spLocks noChangeArrowheads="1"/>
            </p:cNvSpPr>
            <p:nvPr/>
          </p:nvSpPr>
          <p:spPr bwMode="auto">
            <a:xfrm>
              <a:off x="3175" y="695325"/>
              <a:ext cx="206375" cy="6762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3" name="Freeform 125">
              <a:extLst>
                <a:ext uri="{FF2B5EF4-FFF2-40B4-BE49-F238E27FC236}">
                  <a16:creationId xmlns:a16="http://schemas.microsoft.com/office/drawing/2014/main" id="{C4FC7E12-EDB8-4515-A565-32C5E905ADF5}"/>
                </a:ext>
              </a:extLst>
            </p:cNvPr>
            <p:cNvSpPr>
              <a:spLocks/>
            </p:cNvSpPr>
            <p:nvPr/>
          </p:nvSpPr>
          <p:spPr bwMode="auto">
            <a:xfrm>
              <a:off x="752475" y="4430713"/>
              <a:ext cx="1154113" cy="207962"/>
            </a:xfrm>
            <a:custGeom>
              <a:avLst/>
              <a:gdLst>
                <a:gd name="T0" fmla="*/ 362 w 362"/>
                <a:gd name="T1" fmla="*/ 31 h 65"/>
                <a:gd name="T2" fmla="*/ 362 w 362"/>
                <a:gd name="T3" fmla="*/ 65 h 65"/>
                <a:gd name="T4" fmla="*/ 0 w 362"/>
                <a:gd name="T5" fmla="*/ 65 h 65"/>
                <a:gd name="T6" fmla="*/ 0 w 362"/>
                <a:gd name="T7" fmla="*/ 31 h 65"/>
                <a:gd name="T8" fmla="*/ 30 w 362"/>
                <a:gd name="T9" fmla="*/ 0 h 65"/>
                <a:gd name="T10" fmla="*/ 332 w 362"/>
                <a:gd name="T11" fmla="*/ 0 h 65"/>
                <a:gd name="T12" fmla="*/ 362 w 362"/>
                <a:gd name="T13" fmla="*/ 31 h 65"/>
              </a:gdLst>
              <a:ahLst/>
              <a:cxnLst>
                <a:cxn ang="0">
                  <a:pos x="T0" y="T1"/>
                </a:cxn>
                <a:cxn ang="0">
                  <a:pos x="T2" y="T3"/>
                </a:cxn>
                <a:cxn ang="0">
                  <a:pos x="T4" y="T5"/>
                </a:cxn>
                <a:cxn ang="0">
                  <a:pos x="T6" y="T7"/>
                </a:cxn>
                <a:cxn ang="0">
                  <a:pos x="T8" y="T9"/>
                </a:cxn>
                <a:cxn ang="0">
                  <a:pos x="T10" y="T11"/>
                </a:cxn>
                <a:cxn ang="0">
                  <a:pos x="T12" y="T13"/>
                </a:cxn>
              </a:cxnLst>
              <a:rect l="0" t="0" r="r" b="b"/>
              <a:pathLst>
                <a:path w="362" h="65">
                  <a:moveTo>
                    <a:pt x="362" y="31"/>
                  </a:moveTo>
                  <a:cubicBezTo>
                    <a:pt x="362" y="65"/>
                    <a:pt x="362" y="65"/>
                    <a:pt x="362" y="65"/>
                  </a:cubicBezTo>
                  <a:cubicBezTo>
                    <a:pt x="0" y="65"/>
                    <a:pt x="0" y="65"/>
                    <a:pt x="0" y="65"/>
                  </a:cubicBezTo>
                  <a:cubicBezTo>
                    <a:pt x="0" y="31"/>
                    <a:pt x="0" y="31"/>
                    <a:pt x="0" y="31"/>
                  </a:cubicBezTo>
                  <a:cubicBezTo>
                    <a:pt x="0" y="14"/>
                    <a:pt x="13" y="0"/>
                    <a:pt x="30" y="0"/>
                  </a:cubicBezTo>
                  <a:cubicBezTo>
                    <a:pt x="332" y="0"/>
                    <a:pt x="332" y="0"/>
                    <a:pt x="332" y="0"/>
                  </a:cubicBezTo>
                  <a:cubicBezTo>
                    <a:pt x="349" y="0"/>
                    <a:pt x="362" y="14"/>
                    <a:pt x="362" y="3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564" name="Freeform 5">
            <a:extLst>
              <a:ext uri="{FF2B5EF4-FFF2-40B4-BE49-F238E27FC236}">
                <a16:creationId xmlns:a16="http://schemas.microsoft.com/office/drawing/2014/main" id="{AD703DDB-AC0B-4988-BF1F-9707EC777BD9}"/>
              </a:ext>
            </a:extLst>
          </p:cNvPr>
          <p:cNvSpPr>
            <a:spLocks noEditPoints="1"/>
          </p:cNvSpPr>
          <p:nvPr/>
        </p:nvSpPr>
        <p:spPr bwMode="auto">
          <a:xfrm flipH="1">
            <a:off x="3253112" y="2886893"/>
            <a:ext cx="3271081" cy="1192866"/>
          </a:xfrm>
          <a:custGeom>
            <a:avLst/>
            <a:gdLst>
              <a:gd name="T0" fmla="*/ 692 w 2980"/>
              <a:gd name="T1" fmla="*/ 625 h 1086"/>
              <a:gd name="T2" fmla="*/ 1350 w 2980"/>
              <a:gd name="T3" fmla="*/ 765 h 1086"/>
              <a:gd name="T4" fmla="*/ 1662 w 2980"/>
              <a:gd name="T5" fmla="*/ 831 h 1086"/>
              <a:gd name="T6" fmla="*/ 1686 w 2980"/>
              <a:gd name="T7" fmla="*/ 716 h 1086"/>
              <a:gd name="T8" fmla="*/ 1668 w 2980"/>
              <a:gd name="T9" fmla="*/ 547 h 1086"/>
              <a:gd name="T10" fmla="*/ 1693 w 2980"/>
              <a:gd name="T11" fmla="*/ 451 h 1086"/>
              <a:gd name="T12" fmla="*/ 1732 w 2980"/>
              <a:gd name="T13" fmla="*/ 173 h 1086"/>
              <a:gd name="T14" fmla="*/ 1836 w 2980"/>
              <a:gd name="T15" fmla="*/ 22 h 1086"/>
              <a:gd name="T16" fmla="*/ 1949 w 2980"/>
              <a:gd name="T17" fmla="*/ 123 h 1086"/>
              <a:gd name="T18" fmla="*/ 1876 w 2980"/>
              <a:gd name="T19" fmla="*/ 190 h 1086"/>
              <a:gd name="T20" fmla="*/ 1876 w 2980"/>
              <a:gd name="T21" fmla="*/ 315 h 1086"/>
              <a:gd name="T22" fmla="*/ 1959 w 2980"/>
              <a:gd name="T23" fmla="*/ 445 h 1086"/>
              <a:gd name="T24" fmla="*/ 1963 w 2980"/>
              <a:gd name="T25" fmla="*/ 549 h 1086"/>
              <a:gd name="T26" fmla="*/ 1947 w 2980"/>
              <a:gd name="T27" fmla="*/ 572 h 1086"/>
              <a:gd name="T28" fmla="*/ 1921 w 2980"/>
              <a:gd name="T29" fmla="*/ 587 h 1086"/>
              <a:gd name="T30" fmla="*/ 1880 w 2980"/>
              <a:gd name="T31" fmla="*/ 612 h 1086"/>
              <a:gd name="T32" fmla="*/ 2031 w 2980"/>
              <a:gd name="T33" fmla="*/ 662 h 1086"/>
              <a:gd name="T34" fmla="*/ 2195 w 2980"/>
              <a:gd name="T35" fmla="*/ 411 h 1086"/>
              <a:gd name="T36" fmla="*/ 2174 w 2980"/>
              <a:gd name="T37" fmla="*/ 364 h 1086"/>
              <a:gd name="T38" fmla="*/ 2163 w 2980"/>
              <a:gd name="T39" fmla="*/ 250 h 1086"/>
              <a:gd name="T40" fmla="*/ 2289 w 2980"/>
              <a:gd name="T41" fmla="*/ 309 h 1086"/>
              <a:gd name="T42" fmla="*/ 2341 w 2980"/>
              <a:gd name="T43" fmla="*/ 468 h 1086"/>
              <a:gd name="T44" fmla="*/ 2382 w 2980"/>
              <a:gd name="T45" fmla="*/ 504 h 1086"/>
              <a:gd name="T46" fmla="*/ 2451 w 2980"/>
              <a:gd name="T47" fmla="*/ 331 h 1086"/>
              <a:gd name="T48" fmla="*/ 2514 w 2980"/>
              <a:gd name="T49" fmla="*/ 246 h 1086"/>
              <a:gd name="T50" fmla="*/ 2622 w 2980"/>
              <a:gd name="T51" fmla="*/ 226 h 1086"/>
              <a:gd name="T52" fmla="*/ 2684 w 2980"/>
              <a:gd name="T53" fmla="*/ 335 h 1086"/>
              <a:gd name="T54" fmla="*/ 2710 w 2980"/>
              <a:gd name="T55" fmla="*/ 558 h 1086"/>
              <a:gd name="T56" fmla="*/ 2757 w 2980"/>
              <a:gd name="T57" fmla="*/ 626 h 1086"/>
              <a:gd name="T58" fmla="*/ 2773 w 2980"/>
              <a:gd name="T59" fmla="*/ 697 h 1086"/>
              <a:gd name="T60" fmla="*/ 2727 w 2980"/>
              <a:gd name="T61" fmla="*/ 770 h 1086"/>
              <a:gd name="T62" fmla="*/ 2664 w 2980"/>
              <a:gd name="T63" fmla="*/ 906 h 1086"/>
              <a:gd name="T64" fmla="*/ 2980 w 2980"/>
              <a:gd name="T65" fmla="*/ 998 h 1086"/>
              <a:gd name="T66" fmla="*/ 2343 w 2980"/>
              <a:gd name="T67" fmla="*/ 754 h 1086"/>
              <a:gd name="T68" fmla="*/ 2434 w 2980"/>
              <a:gd name="T69" fmla="*/ 842 h 1086"/>
              <a:gd name="T70" fmla="*/ 2466 w 2980"/>
              <a:gd name="T71" fmla="*/ 584 h 1086"/>
              <a:gd name="T72" fmla="*/ 2476 w 2980"/>
              <a:gd name="T73" fmla="*/ 480 h 1086"/>
              <a:gd name="T74" fmla="*/ 2385 w 2980"/>
              <a:gd name="T75" fmla="*/ 557 h 1086"/>
              <a:gd name="T76" fmla="*/ 2337 w 2980"/>
              <a:gd name="T77" fmla="*/ 621 h 1086"/>
              <a:gd name="T78" fmla="*/ 2338 w 2980"/>
              <a:gd name="T79" fmla="*/ 706 h 1086"/>
              <a:gd name="T80" fmla="*/ 2101 w 2980"/>
              <a:gd name="T81" fmla="*/ 618 h 1086"/>
              <a:gd name="T82" fmla="*/ 2156 w 2980"/>
              <a:gd name="T83" fmla="*/ 738 h 1086"/>
              <a:gd name="T84" fmla="*/ 2186 w 2980"/>
              <a:gd name="T85" fmla="*/ 671 h 1086"/>
              <a:gd name="T86" fmla="*/ 2185 w 2980"/>
              <a:gd name="T87" fmla="*/ 524 h 1086"/>
              <a:gd name="T88" fmla="*/ 1875 w 2980"/>
              <a:gd name="T89" fmla="*/ 494 h 1086"/>
              <a:gd name="T90" fmla="*/ 1898 w 2980"/>
              <a:gd name="T91" fmla="*/ 550 h 1086"/>
              <a:gd name="T92" fmla="*/ 1900 w 2980"/>
              <a:gd name="T93" fmla="*/ 515 h 1086"/>
              <a:gd name="T94" fmla="*/ 2712 w 2980"/>
              <a:gd name="T95" fmla="*/ 705 h 1086"/>
              <a:gd name="T96" fmla="*/ 2681 w 2980"/>
              <a:gd name="T97" fmla="*/ 766 h 1086"/>
              <a:gd name="T98" fmla="*/ 2717 w 2980"/>
              <a:gd name="T99" fmla="*/ 679 h 1086"/>
              <a:gd name="T100" fmla="*/ 1878 w 2980"/>
              <a:gd name="T101" fmla="*/ 592 h 1086"/>
              <a:gd name="T102" fmla="*/ 2768 w 2980"/>
              <a:gd name="T103" fmla="*/ 671 h 1086"/>
              <a:gd name="T104" fmla="*/ 2724 w 2980"/>
              <a:gd name="T105" fmla="*/ 758 h 1086"/>
              <a:gd name="T106" fmla="*/ 2714 w 2980"/>
              <a:gd name="T107" fmla="*/ 764 h 1086"/>
              <a:gd name="T108" fmla="*/ 2697 w 2980"/>
              <a:gd name="T109" fmla="*/ 805 h 1086"/>
              <a:gd name="T110" fmla="*/ 2360 w 2980"/>
              <a:gd name="T111" fmla="*/ 608 h 10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980" h="1086">
                <a:moveTo>
                  <a:pt x="0" y="806"/>
                </a:moveTo>
                <a:cubicBezTo>
                  <a:pt x="23" y="800"/>
                  <a:pt x="45" y="795"/>
                  <a:pt x="68" y="789"/>
                </a:cubicBezTo>
                <a:cubicBezTo>
                  <a:pt x="216" y="750"/>
                  <a:pt x="364" y="710"/>
                  <a:pt x="513" y="671"/>
                </a:cubicBezTo>
                <a:cubicBezTo>
                  <a:pt x="568" y="656"/>
                  <a:pt x="624" y="641"/>
                  <a:pt x="680" y="626"/>
                </a:cubicBezTo>
                <a:cubicBezTo>
                  <a:pt x="684" y="625"/>
                  <a:pt x="688" y="624"/>
                  <a:pt x="692" y="625"/>
                </a:cubicBezTo>
                <a:cubicBezTo>
                  <a:pt x="739" y="636"/>
                  <a:pt x="785" y="647"/>
                  <a:pt x="832" y="657"/>
                </a:cubicBezTo>
                <a:cubicBezTo>
                  <a:pt x="902" y="673"/>
                  <a:pt x="972" y="689"/>
                  <a:pt x="1041" y="705"/>
                </a:cubicBezTo>
                <a:cubicBezTo>
                  <a:pt x="1096" y="717"/>
                  <a:pt x="1151" y="729"/>
                  <a:pt x="1205" y="742"/>
                </a:cubicBezTo>
                <a:cubicBezTo>
                  <a:pt x="1243" y="750"/>
                  <a:pt x="1280" y="760"/>
                  <a:pt x="1318" y="767"/>
                </a:cubicBezTo>
                <a:cubicBezTo>
                  <a:pt x="1328" y="769"/>
                  <a:pt x="1340" y="766"/>
                  <a:pt x="1350" y="765"/>
                </a:cubicBezTo>
                <a:cubicBezTo>
                  <a:pt x="1396" y="759"/>
                  <a:pt x="1441" y="755"/>
                  <a:pt x="1486" y="770"/>
                </a:cubicBezTo>
                <a:cubicBezTo>
                  <a:pt x="1508" y="778"/>
                  <a:pt x="1528" y="788"/>
                  <a:pt x="1541" y="808"/>
                </a:cubicBezTo>
                <a:cubicBezTo>
                  <a:pt x="1549" y="821"/>
                  <a:pt x="1562" y="822"/>
                  <a:pt x="1574" y="825"/>
                </a:cubicBezTo>
                <a:cubicBezTo>
                  <a:pt x="1599" y="830"/>
                  <a:pt x="1623" y="835"/>
                  <a:pt x="1647" y="840"/>
                </a:cubicBezTo>
                <a:cubicBezTo>
                  <a:pt x="1655" y="842"/>
                  <a:pt x="1661" y="839"/>
                  <a:pt x="1662" y="831"/>
                </a:cubicBezTo>
                <a:cubicBezTo>
                  <a:pt x="1663" y="826"/>
                  <a:pt x="1662" y="821"/>
                  <a:pt x="1663" y="816"/>
                </a:cubicBezTo>
                <a:cubicBezTo>
                  <a:pt x="1665" y="808"/>
                  <a:pt x="1667" y="799"/>
                  <a:pt x="1672" y="792"/>
                </a:cubicBezTo>
                <a:cubicBezTo>
                  <a:pt x="1678" y="781"/>
                  <a:pt x="1686" y="770"/>
                  <a:pt x="1692" y="760"/>
                </a:cubicBezTo>
                <a:cubicBezTo>
                  <a:pt x="1694" y="757"/>
                  <a:pt x="1694" y="753"/>
                  <a:pt x="1694" y="750"/>
                </a:cubicBezTo>
                <a:cubicBezTo>
                  <a:pt x="1691" y="739"/>
                  <a:pt x="1687" y="727"/>
                  <a:pt x="1686" y="716"/>
                </a:cubicBezTo>
                <a:cubicBezTo>
                  <a:pt x="1685" y="707"/>
                  <a:pt x="1689" y="698"/>
                  <a:pt x="1690" y="690"/>
                </a:cubicBezTo>
                <a:cubicBezTo>
                  <a:pt x="1690" y="685"/>
                  <a:pt x="1691" y="679"/>
                  <a:pt x="1690" y="675"/>
                </a:cubicBezTo>
                <a:cubicBezTo>
                  <a:pt x="1683" y="649"/>
                  <a:pt x="1674" y="624"/>
                  <a:pt x="1675" y="597"/>
                </a:cubicBezTo>
                <a:cubicBezTo>
                  <a:pt x="1676" y="585"/>
                  <a:pt x="1675" y="572"/>
                  <a:pt x="1674" y="559"/>
                </a:cubicBezTo>
                <a:cubicBezTo>
                  <a:pt x="1674" y="555"/>
                  <a:pt x="1671" y="551"/>
                  <a:pt x="1668" y="547"/>
                </a:cubicBezTo>
                <a:cubicBezTo>
                  <a:pt x="1665" y="542"/>
                  <a:pt x="1658" y="536"/>
                  <a:pt x="1659" y="532"/>
                </a:cubicBezTo>
                <a:cubicBezTo>
                  <a:pt x="1661" y="523"/>
                  <a:pt x="1667" y="515"/>
                  <a:pt x="1671" y="506"/>
                </a:cubicBezTo>
                <a:cubicBezTo>
                  <a:pt x="1674" y="501"/>
                  <a:pt x="1679" y="496"/>
                  <a:pt x="1681" y="491"/>
                </a:cubicBezTo>
                <a:cubicBezTo>
                  <a:pt x="1687" y="480"/>
                  <a:pt x="1692" y="468"/>
                  <a:pt x="1698" y="454"/>
                </a:cubicBezTo>
                <a:cubicBezTo>
                  <a:pt x="1697" y="454"/>
                  <a:pt x="1695" y="452"/>
                  <a:pt x="1693" y="451"/>
                </a:cubicBezTo>
                <a:cubicBezTo>
                  <a:pt x="1689" y="447"/>
                  <a:pt x="1687" y="443"/>
                  <a:pt x="1692" y="438"/>
                </a:cubicBezTo>
                <a:cubicBezTo>
                  <a:pt x="1706" y="422"/>
                  <a:pt x="1708" y="404"/>
                  <a:pt x="1704" y="384"/>
                </a:cubicBezTo>
                <a:cubicBezTo>
                  <a:pt x="1699" y="365"/>
                  <a:pt x="1694" y="346"/>
                  <a:pt x="1692" y="327"/>
                </a:cubicBezTo>
                <a:cubicBezTo>
                  <a:pt x="1690" y="298"/>
                  <a:pt x="1695" y="269"/>
                  <a:pt x="1701" y="241"/>
                </a:cubicBezTo>
                <a:cubicBezTo>
                  <a:pt x="1707" y="216"/>
                  <a:pt x="1715" y="192"/>
                  <a:pt x="1732" y="173"/>
                </a:cubicBezTo>
                <a:cubicBezTo>
                  <a:pt x="1738" y="167"/>
                  <a:pt x="1744" y="161"/>
                  <a:pt x="1752" y="156"/>
                </a:cubicBezTo>
                <a:cubicBezTo>
                  <a:pt x="1761" y="149"/>
                  <a:pt x="1772" y="146"/>
                  <a:pt x="1780" y="138"/>
                </a:cubicBezTo>
                <a:cubicBezTo>
                  <a:pt x="1794" y="126"/>
                  <a:pt x="1803" y="111"/>
                  <a:pt x="1806" y="92"/>
                </a:cubicBezTo>
                <a:cubicBezTo>
                  <a:pt x="1808" y="76"/>
                  <a:pt x="1811" y="60"/>
                  <a:pt x="1822" y="47"/>
                </a:cubicBezTo>
                <a:cubicBezTo>
                  <a:pt x="1828" y="40"/>
                  <a:pt x="1832" y="31"/>
                  <a:pt x="1836" y="22"/>
                </a:cubicBezTo>
                <a:cubicBezTo>
                  <a:pt x="1845" y="5"/>
                  <a:pt x="1860" y="0"/>
                  <a:pt x="1876" y="10"/>
                </a:cubicBezTo>
                <a:cubicBezTo>
                  <a:pt x="1898" y="23"/>
                  <a:pt x="1919" y="38"/>
                  <a:pt x="1939" y="53"/>
                </a:cubicBezTo>
                <a:cubicBezTo>
                  <a:pt x="1950" y="61"/>
                  <a:pt x="1949" y="72"/>
                  <a:pt x="1942" y="84"/>
                </a:cubicBezTo>
                <a:cubicBezTo>
                  <a:pt x="1933" y="97"/>
                  <a:pt x="1933" y="101"/>
                  <a:pt x="1940" y="111"/>
                </a:cubicBezTo>
                <a:cubicBezTo>
                  <a:pt x="1943" y="115"/>
                  <a:pt x="1946" y="119"/>
                  <a:pt x="1949" y="123"/>
                </a:cubicBezTo>
                <a:cubicBezTo>
                  <a:pt x="1955" y="132"/>
                  <a:pt x="1952" y="138"/>
                  <a:pt x="1940" y="138"/>
                </a:cubicBezTo>
                <a:cubicBezTo>
                  <a:pt x="1935" y="138"/>
                  <a:pt x="1930" y="136"/>
                  <a:pt x="1924" y="135"/>
                </a:cubicBezTo>
                <a:cubicBezTo>
                  <a:pt x="1919" y="142"/>
                  <a:pt x="1908" y="145"/>
                  <a:pt x="1907" y="157"/>
                </a:cubicBezTo>
                <a:cubicBezTo>
                  <a:pt x="1907" y="161"/>
                  <a:pt x="1899" y="163"/>
                  <a:pt x="1895" y="167"/>
                </a:cubicBezTo>
                <a:cubicBezTo>
                  <a:pt x="1889" y="175"/>
                  <a:pt x="1883" y="183"/>
                  <a:pt x="1876" y="190"/>
                </a:cubicBezTo>
                <a:cubicBezTo>
                  <a:pt x="1869" y="198"/>
                  <a:pt x="1860" y="195"/>
                  <a:pt x="1851" y="194"/>
                </a:cubicBezTo>
                <a:cubicBezTo>
                  <a:pt x="1849" y="193"/>
                  <a:pt x="1847" y="194"/>
                  <a:pt x="1844" y="194"/>
                </a:cubicBezTo>
                <a:cubicBezTo>
                  <a:pt x="1844" y="196"/>
                  <a:pt x="1844" y="199"/>
                  <a:pt x="1845" y="201"/>
                </a:cubicBezTo>
                <a:cubicBezTo>
                  <a:pt x="1845" y="204"/>
                  <a:pt x="1847" y="206"/>
                  <a:pt x="1849" y="209"/>
                </a:cubicBezTo>
                <a:cubicBezTo>
                  <a:pt x="1873" y="240"/>
                  <a:pt x="1878" y="277"/>
                  <a:pt x="1876" y="315"/>
                </a:cubicBezTo>
                <a:cubicBezTo>
                  <a:pt x="1875" y="331"/>
                  <a:pt x="1878" y="347"/>
                  <a:pt x="1879" y="362"/>
                </a:cubicBezTo>
                <a:cubicBezTo>
                  <a:pt x="1879" y="384"/>
                  <a:pt x="1894" y="395"/>
                  <a:pt x="1909" y="407"/>
                </a:cubicBezTo>
                <a:cubicBezTo>
                  <a:pt x="1916" y="413"/>
                  <a:pt x="1925" y="418"/>
                  <a:pt x="1933" y="423"/>
                </a:cubicBezTo>
                <a:cubicBezTo>
                  <a:pt x="1935" y="425"/>
                  <a:pt x="1938" y="427"/>
                  <a:pt x="1938" y="429"/>
                </a:cubicBezTo>
                <a:cubicBezTo>
                  <a:pt x="1941" y="439"/>
                  <a:pt x="1950" y="442"/>
                  <a:pt x="1959" y="445"/>
                </a:cubicBezTo>
                <a:cubicBezTo>
                  <a:pt x="1962" y="447"/>
                  <a:pt x="1965" y="449"/>
                  <a:pt x="1969" y="449"/>
                </a:cubicBezTo>
                <a:cubicBezTo>
                  <a:pt x="1986" y="453"/>
                  <a:pt x="1992" y="465"/>
                  <a:pt x="1995" y="480"/>
                </a:cubicBezTo>
                <a:cubicBezTo>
                  <a:pt x="1998" y="493"/>
                  <a:pt x="1989" y="511"/>
                  <a:pt x="1977" y="517"/>
                </a:cubicBezTo>
                <a:cubicBezTo>
                  <a:pt x="1971" y="520"/>
                  <a:pt x="1967" y="521"/>
                  <a:pt x="1970" y="530"/>
                </a:cubicBezTo>
                <a:cubicBezTo>
                  <a:pt x="1971" y="535"/>
                  <a:pt x="1965" y="542"/>
                  <a:pt x="1963" y="549"/>
                </a:cubicBezTo>
                <a:cubicBezTo>
                  <a:pt x="1962" y="549"/>
                  <a:pt x="1961" y="549"/>
                  <a:pt x="1959" y="548"/>
                </a:cubicBezTo>
                <a:cubicBezTo>
                  <a:pt x="1961" y="551"/>
                  <a:pt x="1963" y="553"/>
                  <a:pt x="1965" y="555"/>
                </a:cubicBezTo>
                <a:cubicBezTo>
                  <a:pt x="1966" y="557"/>
                  <a:pt x="1967" y="560"/>
                  <a:pt x="1968" y="563"/>
                </a:cubicBezTo>
                <a:cubicBezTo>
                  <a:pt x="1965" y="564"/>
                  <a:pt x="1962" y="566"/>
                  <a:pt x="1959" y="565"/>
                </a:cubicBezTo>
                <a:cubicBezTo>
                  <a:pt x="1953" y="564"/>
                  <a:pt x="1949" y="566"/>
                  <a:pt x="1947" y="572"/>
                </a:cubicBezTo>
                <a:cubicBezTo>
                  <a:pt x="1942" y="586"/>
                  <a:pt x="1935" y="599"/>
                  <a:pt x="1928" y="612"/>
                </a:cubicBezTo>
                <a:cubicBezTo>
                  <a:pt x="1927" y="614"/>
                  <a:pt x="1927" y="617"/>
                  <a:pt x="1925" y="619"/>
                </a:cubicBezTo>
                <a:cubicBezTo>
                  <a:pt x="1922" y="621"/>
                  <a:pt x="1918" y="621"/>
                  <a:pt x="1914" y="622"/>
                </a:cubicBezTo>
                <a:cubicBezTo>
                  <a:pt x="1913" y="619"/>
                  <a:pt x="1911" y="616"/>
                  <a:pt x="1912" y="613"/>
                </a:cubicBezTo>
                <a:cubicBezTo>
                  <a:pt x="1914" y="604"/>
                  <a:pt x="1918" y="596"/>
                  <a:pt x="1921" y="587"/>
                </a:cubicBezTo>
                <a:cubicBezTo>
                  <a:pt x="1922" y="585"/>
                  <a:pt x="1922" y="583"/>
                  <a:pt x="1923" y="582"/>
                </a:cubicBezTo>
                <a:cubicBezTo>
                  <a:pt x="1922" y="581"/>
                  <a:pt x="1922" y="581"/>
                  <a:pt x="1921" y="580"/>
                </a:cubicBezTo>
                <a:cubicBezTo>
                  <a:pt x="1918" y="582"/>
                  <a:pt x="1915" y="585"/>
                  <a:pt x="1912" y="587"/>
                </a:cubicBezTo>
                <a:cubicBezTo>
                  <a:pt x="1903" y="593"/>
                  <a:pt x="1894" y="600"/>
                  <a:pt x="1885" y="606"/>
                </a:cubicBezTo>
                <a:cubicBezTo>
                  <a:pt x="1883" y="608"/>
                  <a:pt x="1880" y="611"/>
                  <a:pt x="1880" y="612"/>
                </a:cubicBezTo>
                <a:cubicBezTo>
                  <a:pt x="1881" y="617"/>
                  <a:pt x="1883" y="623"/>
                  <a:pt x="1887" y="624"/>
                </a:cubicBezTo>
                <a:cubicBezTo>
                  <a:pt x="1899" y="631"/>
                  <a:pt x="1913" y="636"/>
                  <a:pt x="1926" y="642"/>
                </a:cubicBezTo>
                <a:cubicBezTo>
                  <a:pt x="1957" y="654"/>
                  <a:pt x="1987" y="666"/>
                  <a:pt x="2017" y="679"/>
                </a:cubicBezTo>
                <a:cubicBezTo>
                  <a:pt x="2024" y="682"/>
                  <a:pt x="2027" y="681"/>
                  <a:pt x="2027" y="673"/>
                </a:cubicBezTo>
                <a:cubicBezTo>
                  <a:pt x="2027" y="669"/>
                  <a:pt x="2030" y="666"/>
                  <a:pt x="2031" y="662"/>
                </a:cubicBezTo>
                <a:cubicBezTo>
                  <a:pt x="2045" y="633"/>
                  <a:pt x="2059" y="604"/>
                  <a:pt x="2075" y="575"/>
                </a:cubicBezTo>
                <a:cubicBezTo>
                  <a:pt x="2085" y="557"/>
                  <a:pt x="2098" y="540"/>
                  <a:pt x="2112" y="523"/>
                </a:cubicBezTo>
                <a:cubicBezTo>
                  <a:pt x="2128" y="503"/>
                  <a:pt x="2146" y="485"/>
                  <a:pt x="2162" y="465"/>
                </a:cubicBezTo>
                <a:cubicBezTo>
                  <a:pt x="2167" y="459"/>
                  <a:pt x="2170" y="452"/>
                  <a:pt x="2174" y="446"/>
                </a:cubicBezTo>
                <a:cubicBezTo>
                  <a:pt x="2181" y="434"/>
                  <a:pt x="2187" y="422"/>
                  <a:pt x="2195" y="411"/>
                </a:cubicBezTo>
                <a:cubicBezTo>
                  <a:pt x="2200" y="406"/>
                  <a:pt x="2207" y="402"/>
                  <a:pt x="2212" y="397"/>
                </a:cubicBezTo>
                <a:cubicBezTo>
                  <a:pt x="2215" y="395"/>
                  <a:pt x="2216" y="391"/>
                  <a:pt x="2218" y="388"/>
                </a:cubicBezTo>
                <a:cubicBezTo>
                  <a:pt x="2214" y="386"/>
                  <a:pt x="2209" y="383"/>
                  <a:pt x="2205" y="381"/>
                </a:cubicBezTo>
                <a:cubicBezTo>
                  <a:pt x="2204" y="381"/>
                  <a:pt x="2203" y="382"/>
                  <a:pt x="2202" y="382"/>
                </a:cubicBezTo>
                <a:cubicBezTo>
                  <a:pt x="2188" y="385"/>
                  <a:pt x="2183" y="382"/>
                  <a:pt x="2174" y="364"/>
                </a:cubicBezTo>
                <a:cubicBezTo>
                  <a:pt x="2170" y="357"/>
                  <a:pt x="2167" y="348"/>
                  <a:pt x="2156" y="348"/>
                </a:cubicBezTo>
                <a:cubicBezTo>
                  <a:pt x="2159" y="339"/>
                  <a:pt x="2154" y="337"/>
                  <a:pt x="2147" y="335"/>
                </a:cubicBezTo>
                <a:cubicBezTo>
                  <a:pt x="2128" y="330"/>
                  <a:pt x="2126" y="327"/>
                  <a:pt x="2139" y="312"/>
                </a:cubicBezTo>
                <a:cubicBezTo>
                  <a:pt x="2151" y="298"/>
                  <a:pt x="2151" y="282"/>
                  <a:pt x="2154" y="266"/>
                </a:cubicBezTo>
                <a:cubicBezTo>
                  <a:pt x="2155" y="260"/>
                  <a:pt x="2159" y="253"/>
                  <a:pt x="2163" y="250"/>
                </a:cubicBezTo>
                <a:cubicBezTo>
                  <a:pt x="2182" y="239"/>
                  <a:pt x="2204" y="234"/>
                  <a:pt x="2225" y="233"/>
                </a:cubicBezTo>
                <a:cubicBezTo>
                  <a:pt x="2237" y="233"/>
                  <a:pt x="2249" y="238"/>
                  <a:pt x="2255" y="249"/>
                </a:cubicBezTo>
                <a:cubicBezTo>
                  <a:pt x="2259" y="256"/>
                  <a:pt x="2261" y="265"/>
                  <a:pt x="2261" y="273"/>
                </a:cubicBezTo>
                <a:cubicBezTo>
                  <a:pt x="2261" y="282"/>
                  <a:pt x="2265" y="285"/>
                  <a:pt x="2271" y="290"/>
                </a:cubicBezTo>
                <a:cubicBezTo>
                  <a:pt x="2277" y="294"/>
                  <a:pt x="2282" y="301"/>
                  <a:pt x="2289" y="309"/>
                </a:cubicBezTo>
                <a:cubicBezTo>
                  <a:pt x="2280" y="313"/>
                  <a:pt x="2274" y="316"/>
                  <a:pt x="2267" y="319"/>
                </a:cubicBezTo>
                <a:cubicBezTo>
                  <a:pt x="2261" y="322"/>
                  <a:pt x="2260" y="327"/>
                  <a:pt x="2262" y="333"/>
                </a:cubicBezTo>
                <a:cubicBezTo>
                  <a:pt x="2266" y="348"/>
                  <a:pt x="2271" y="362"/>
                  <a:pt x="2284" y="372"/>
                </a:cubicBezTo>
                <a:cubicBezTo>
                  <a:pt x="2292" y="379"/>
                  <a:pt x="2299" y="388"/>
                  <a:pt x="2306" y="395"/>
                </a:cubicBezTo>
                <a:cubicBezTo>
                  <a:pt x="2329" y="414"/>
                  <a:pt x="2337" y="441"/>
                  <a:pt x="2341" y="468"/>
                </a:cubicBezTo>
                <a:cubicBezTo>
                  <a:pt x="2343" y="487"/>
                  <a:pt x="2341" y="506"/>
                  <a:pt x="2340" y="525"/>
                </a:cubicBezTo>
                <a:cubicBezTo>
                  <a:pt x="2340" y="539"/>
                  <a:pt x="2338" y="553"/>
                  <a:pt x="2338" y="566"/>
                </a:cubicBezTo>
                <a:cubicBezTo>
                  <a:pt x="2338" y="567"/>
                  <a:pt x="2339" y="568"/>
                  <a:pt x="2341" y="571"/>
                </a:cubicBezTo>
                <a:cubicBezTo>
                  <a:pt x="2348" y="562"/>
                  <a:pt x="2355" y="553"/>
                  <a:pt x="2360" y="544"/>
                </a:cubicBezTo>
                <a:cubicBezTo>
                  <a:pt x="2368" y="531"/>
                  <a:pt x="2375" y="518"/>
                  <a:pt x="2382" y="504"/>
                </a:cubicBezTo>
                <a:cubicBezTo>
                  <a:pt x="2389" y="491"/>
                  <a:pt x="2396" y="478"/>
                  <a:pt x="2403" y="465"/>
                </a:cubicBezTo>
                <a:cubicBezTo>
                  <a:pt x="2416" y="441"/>
                  <a:pt x="2430" y="418"/>
                  <a:pt x="2443" y="395"/>
                </a:cubicBezTo>
                <a:cubicBezTo>
                  <a:pt x="2448" y="387"/>
                  <a:pt x="2451" y="378"/>
                  <a:pt x="2455" y="370"/>
                </a:cubicBezTo>
                <a:cubicBezTo>
                  <a:pt x="2456" y="368"/>
                  <a:pt x="2456" y="366"/>
                  <a:pt x="2456" y="363"/>
                </a:cubicBezTo>
                <a:cubicBezTo>
                  <a:pt x="2454" y="352"/>
                  <a:pt x="2452" y="342"/>
                  <a:pt x="2451" y="331"/>
                </a:cubicBezTo>
                <a:cubicBezTo>
                  <a:pt x="2450" y="328"/>
                  <a:pt x="2452" y="326"/>
                  <a:pt x="2453" y="323"/>
                </a:cubicBezTo>
                <a:cubicBezTo>
                  <a:pt x="2457" y="315"/>
                  <a:pt x="2462" y="307"/>
                  <a:pt x="2466" y="298"/>
                </a:cubicBezTo>
                <a:cubicBezTo>
                  <a:pt x="2474" y="280"/>
                  <a:pt x="2486" y="268"/>
                  <a:pt x="2508" y="271"/>
                </a:cubicBezTo>
                <a:cubicBezTo>
                  <a:pt x="2513" y="271"/>
                  <a:pt x="2518" y="271"/>
                  <a:pt x="2524" y="271"/>
                </a:cubicBezTo>
                <a:cubicBezTo>
                  <a:pt x="2520" y="261"/>
                  <a:pt x="2517" y="253"/>
                  <a:pt x="2514" y="246"/>
                </a:cubicBezTo>
                <a:cubicBezTo>
                  <a:pt x="2521" y="240"/>
                  <a:pt x="2523" y="224"/>
                  <a:pt x="2518" y="213"/>
                </a:cubicBezTo>
                <a:cubicBezTo>
                  <a:pt x="2513" y="200"/>
                  <a:pt x="2514" y="196"/>
                  <a:pt x="2524" y="187"/>
                </a:cubicBezTo>
                <a:cubicBezTo>
                  <a:pt x="2546" y="166"/>
                  <a:pt x="2571" y="161"/>
                  <a:pt x="2600" y="170"/>
                </a:cubicBezTo>
                <a:cubicBezTo>
                  <a:pt x="2612" y="173"/>
                  <a:pt x="2617" y="183"/>
                  <a:pt x="2619" y="193"/>
                </a:cubicBezTo>
                <a:cubicBezTo>
                  <a:pt x="2621" y="204"/>
                  <a:pt x="2620" y="215"/>
                  <a:pt x="2622" y="226"/>
                </a:cubicBezTo>
                <a:cubicBezTo>
                  <a:pt x="2623" y="233"/>
                  <a:pt x="2628" y="240"/>
                  <a:pt x="2631" y="247"/>
                </a:cubicBezTo>
                <a:cubicBezTo>
                  <a:pt x="2625" y="246"/>
                  <a:pt x="2621" y="245"/>
                  <a:pt x="2621" y="254"/>
                </a:cubicBezTo>
                <a:cubicBezTo>
                  <a:pt x="2621" y="261"/>
                  <a:pt x="2619" y="268"/>
                  <a:pt x="2617" y="274"/>
                </a:cubicBezTo>
                <a:cubicBezTo>
                  <a:pt x="2615" y="285"/>
                  <a:pt x="2623" y="291"/>
                  <a:pt x="2630" y="296"/>
                </a:cubicBezTo>
                <a:cubicBezTo>
                  <a:pt x="2648" y="309"/>
                  <a:pt x="2667" y="321"/>
                  <a:pt x="2684" y="335"/>
                </a:cubicBezTo>
                <a:cubicBezTo>
                  <a:pt x="2698" y="346"/>
                  <a:pt x="2710" y="359"/>
                  <a:pt x="2710" y="379"/>
                </a:cubicBezTo>
                <a:cubicBezTo>
                  <a:pt x="2710" y="382"/>
                  <a:pt x="2711" y="385"/>
                  <a:pt x="2712" y="388"/>
                </a:cubicBezTo>
                <a:cubicBezTo>
                  <a:pt x="2721" y="410"/>
                  <a:pt x="2717" y="431"/>
                  <a:pt x="2715" y="453"/>
                </a:cubicBezTo>
                <a:cubicBezTo>
                  <a:pt x="2712" y="481"/>
                  <a:pt x="2705" y="508"/>
                  <a:pt x="2708" y="537"/>
                </a:cubicBezTo>
                <a:cubicBezTo>
                  <a:pt x="2709" y="544"/>
                  <a:pt x="2710" y="551"/>
                  <a:pt x="2710" y="558"/>
                </a:cubicBezTo>
                <a:cubicBezTo>
                  <a:pt x="2709" y="592"/>
                  <a:pt x="2707" y="626"/>
                  <a:pt x="2706" y="660"/>
                </a:cubicBezTo>
                <a:cubicBezTo>
                  <a:pt x="2706" y="664"/>
                  <a:pt x="2705" y="668"/>
                  <a:pt x="2704" y="673"/>
                </a:cubicBezTo>
                <a:cubicBezTo>
                  <a:pt x="2706" y="673"/>
                  <a:pt x="2707" y="674"/>
                  <a:pt x="2708" y="674"/>
                </a:cubicBezTo>
                <a:cubicBezTo>
                  <a:pt x="2712" y="669"/>
                  <a:pt x="2716" y="664"/>
                  <a:pt x="2720" y="660"/>
                </a:cubicBezTo>
                <a:cubicBezTo>
                  <a:pt x="2732" y="648"/>
                  <a:pt x="2743" y="635"/>
                  <a:pt x="2757" y="626"/>
                </a:cubicBezTo>
                <a:cubicBezTo>
                  <a:pt x="2770" y="618"/>
                  <a:pt x="2777" y="607"/>
                  <a:pt x="2788" y="598"/>
                </a:cubicBezTo>
                <a:cubicBezTo>
                  <a:pt x="2797" y="590"/>
                  <a:pt x="2804" y="592"/>
                  <a:pt x="2811" y="602"/>
                </a:cubicBezTo>
                <a:cubicBezTo>
                  <a:pt x="2812" y="605"/>
                  <a:pt x="2814" y="609"/>
                  <a:pt x="2816" y="612"/>
                </a:cubicBezTo>
                <a:cubicBezTo>
                  <a:pt x="2821" y="619"/>
                  <a:pt x="2818" y="625"/>
                  <a:pt x="2814" y="631"/>
                </a:cubicBezTo>
                <a:cubicBezTo>
                  <a:pt x="2800" y="653"/>
                  <a:pt x="2787" y="675"/>
                  <a:pt x="2773" y="697"/>
                </a:cubicBezTo>
                <a:cubicBezTo>
                  <a:pt x="2771" y="702"/>
                  <a:pt x="2770" y="708"/>
                  <a:pt x="2770" y="711"/>
                </a:cubicBezTo>
                <a:cubicBezTo>
                  <a:pt x="2766" y="713"/>
                  <a:pt x="2761" y="715"/>
                  <a:pt x="2760" y="718"/>
                </a:cubicBezTo>
                <a:cubicBezTo>
                  <a:pt x="2757" y="722"/>
                  <a:pt x="2751" y="726"/>
                  <a:pt x="2759" y="734"/>
                </a:cubicBezTo>
                <a:cubicBezTo>
                  <a:pt x="2754" y="739"/>
                  <a:pt x="2747" y="743"/>
                  <a:pt x="2742" y="749"/>
                </a:cubicBezTo>
                <a:cubicBezTo>
                  <a:pt x="2736" y="755"/>
                  <a:pt x="2732" y="763"/>
                  <a:pt x="2727" y="770"/>
                </a:cubicBezTo>
                <a:cubicBezTo>
                  <a:pt x="2713" y="792"/>
                  <a:pt x="2700" y="814"/>
                  <a:pt x="2686" y="836"/>
                </a:cubicBezTo>
                <a:cubicBezTo>
                  <a:pt x="2681" y="844"/>
                  <a:pt x="2672" y="850"/>
                  <a:pt x="2664" y="857"/>
                </a:cubicBezTo>
                <a:cubicBezTo>
                  <a:pt x="2660" y="861"/>
                  <a:pt x="2659" y="864"/>
                  <a:pt x="2661" y="870"/>
                </a:cubicBezTo>
                <a:cubicBezTo>
                  <a:pt x="2665" y="878"/>
                  <a:pt x="2666" y="887"/>
                  <a:pt x="2663" y="896"/>
                </a:cubicBezTo>
                <a:cubicBezTo>
                  <a:pt x="2662" y="899"/>
                  <a:pt x="2663" y="903"/>
                  <a:pt x="2664" y="906"/>
                </a:cubicBezTo>
                <a:cubicBezTo>
                  <a:pt x="2668" y="918"/>
                  <a:pt x="2672" y="931"/>
                  <a:pt x="2677" y="943"/>
                </a:cubicBezTo>
                <a:cubicBezTo>
                  <a:pt x="2679" y="949"/>
                  <a:pt x="2683" y="955"/>
                  <a:pt x="2688" y="957"/>
                </a:cubicBezTo>
                <a:cubicBezTo>
                  <a:pt x="2720" y="971"/>
                  <a:pt x="2752" y="984"/>
                  <a:pt x="2784" y="997"/>
                </a:cubicBezTo>
                <a:cubicBezTo>
                  <a:pt x="2788" y="999"/>
                  <a:pt x="2793" y="998"/>
                  <a:pt x="2797" y="998"/>
                </a:cubicBezTo>
                <a:cubicBezTo>
                  <a:pt x="2858" y="998"/>
                  <a:pt x="2918" y="998"/>
                  <a:pt x="2980" y="998"/>
                </a:cubicBezTo>
                <a:cubicBezTo>
                  <a:pt x="2980" y="1027"/>
                  <a:pt x="2980" y="1056"/>
                  <a:pt x="2980" y="1086"/>
                </a:cubicBezTo>
                <a:cubicBezTo>
                  <a:pt x="1987" y="1086"/>
                  <a:pt x="994" y="1086"/>
                  <a:pt x="0" y="1086"/>
                </a:cubicBezTo>
                <a:cubicBezTo>
                  <a:pt x="0" y="992"/>
                  <a:pt x="0" y="899"/>
                  <a:pt x="0" y="806"/>
                </a:cubicBezTo>
                <a:close/>
                <a:moveTo>
                  <a:pt x="2347" y="754"/>
                </a:moveTo>
                <a:cubicBezTo>
                  <a:pt x="2345" y="754"/>
                  <a:pt x="2344" y="754"/>
                  <a:pt x="2343" y="754"/>
                </a:cubicBezTo>
                <a:cubicBezTo>
                  <a:pt x="2339" y="757"/>
                  <a:pt x="2333" y="761"/>
                  <a:pt x="2331" y="765"/>
                </a:cubicBezTo>
                <a:cubicBezTo>
                  <a:pt x="2326" y="774"/>
                  <a:pt x="2323" y="784"/>
                  <a:pt x="2318" y="793"/>
                </a:cubicBezTo>
                <a:cubicBezTo>
                  <a:pt x="2314" y="801"/>
                  <a:pt x="2317" y="804"/>
                  <a:pt x="2324" y="807"/>
                </a:cubicBezTo>
                <a:cubicBezTo>
                  <a:pt x="2357" y="821"/>
                  <a:pt x="2390" y="835"/>
                  <a:pt x="2423" y="848"/>
                </a:cubicBezTo>
                <a:cubicBezTo>
                  <a:pt x="2430" y="852"/>
                  <a:pt x="2433" y="850"/>
                  <a:pt x="2434" y="842"/>
                </a:cubicBezTo>
                <a:cubicBezTo>
                  <a:pt x="2435" y="825"/>
                  <a:pt x="2436" y="808"/>
                  <a:pt x="2438" y="791"/>
                </a:cubicBezTo>
                <a:cubicBezTo>
                  <a:pt x="2438" y="789"/>
                  <a:pt x="2437" y="786"/>
                  <a:pt x="2436" y="784"/>
                </a:cubicBezTo>
                <a:cubicBezTo>
                  <a:pt x="2429" y="769"/>
                  <a:pt x="2430" y="753"/>
                  <a:pt x="2433" y="737"/>
                </a:cubicBezTo>
                <a:cubicBezTo>
                  <a:pt x="2439" y="704"/>
                  <a:pt x="2445" y="671"/>
                  <a:pt x="2451" y="638"/>
                </a:cubicBezTo>
                <a:cubicBezTo>
                  <a:pt x="2455" y="620"/>
                  <a:pt x="2462" y="602"/>
                  <a:pt x="2466" y="584"/>
                </a:cubicBezTo>
                <a:cubicBezTo>
                  <a:pt x="2468" y="579"/>
                  <a:pt x="2469" y="572"/>
                  <a:pt x="2467" y="569"/>
                </a:cubicBezTo>
                <a:cubicBezTo>
                  <a:pt x="2460" y="560"/>
                  <a:pt x="2462" y="552"/>
                  <a:pt x="2468" y="544"/>
                </a:cubicBezTo>
                <a:cubicBezTo>
                  <a:pt x="2470" y="541"/>
                  <a:pt x="2472" y="538"/>
                  <a:pt x="2472" y="534"/>
                </a:cubicBezTo>
                <a:cubicBezTo>
                  <a:pt x="2473" y="526"/>
                  <a:pt x="2473" y="518"/>
                  <a:pt x="2473" y="510"/>
                </a:cubicBezTo>
                <a:cubicBezTo>
                  <a:pt x="2474" y="500"/>
                  <a:pt x="2476" y="490"/>
                  <a:pt x="2476" y="480"/>
                </a:cubicBezTo>
                <a:cubicBezTo>
                  <a:pt x="2477" y="478"/>
                  <a:pt x="2474" y="475"/>
                  <a:pt x="2473" y="472"/>
                </a:cubicBezTo>
                <a:cubicBezTo>
                  <a:pt x="2471" y="474"/>
                  <a:pt x="2469" y="475"/>
                  <a:pt x="2467" y="477"/>
                </a:cubicBezTo>
                <a:cubicBezTo>
                  <a:pt x="2456" y="487"/>
                  <a:pt x="2447" y="497"/>
                  <a:pt x="2436" y="506"/>
                </a:cubicBezTo>
                <a:cubicBezTo>
                  <a:pt x="2423" y="518"/>
                  <a:pt x="2408" y="528"/>
                  <a:pt x="2395" y="540"/>
                </a:cubicBezTo>
                <a:cubicBezTo>
                  <a:pt x="2390" y="544"/>
                  <a:pt x="2384" y="552"/>
                  <a:pt x="2385" y="557"/>
                </a:cubicBezTo>
                <a:cubicBezTo>
                  <a:pt x="2388" y="569"/>
                  <a:pt x="2383" y="578"/>
                  <a:pt x="2376" y="588"/>
                </a:cubicBezTo>
                <a:cubicBezTo>
                  <a:pt x="2374" y="590"/>
                  <a:pt x="2374" y="593"/>
                  <a:pt x="2373" y="596"/>
                </a:cubicBezTo>
                <a:cubicBezTo>
                  <a:pt x="2370" y="606"/>
                  <a:pt x="2367" y="616"/>
                  <a:pt x="2364" y="626"/>
                </a:cubicBezTo>
                <a:cubicBezTo>
                  <a:pt x="2363" y="628"/>
                  <a:pt x="2360" y="629"/>
                  <a:pt x="2357" y="630"/>
                </a:cubicBezTo>
                <a:cubicBezTo>
                  <a:pt x="2349" y="633"/>
                  <a:pt x="2345" y="627"/>
                  <a:pt x="2337" y="621"/>
                </a:cubicBezTo>
                <a:cubicBezTo>
                  <a:pt x="2338" y="630"/>
                  <a:pt x="2338" y="637"/>
                  <a:pt x="2339" y="643"/>
                </a:cubicBezTo>
                <a:cubicBezTo>
                  <a:pt x="2340" y="647"/>
                  <a:pt x="2340" y="652"/>
                  <a:pt x="2342" y="654"/>
                </a:cubicBezTo>
                <a:cubicBezTo>
                  <a:pt x="2351" y="664"/>
                  <a:pt x="2350" y="667"/>
                  <a:pt x="2338" y="671"/>
                </a:cubicBezTo>
                <a:cubicBezTo>
                  <a:pt x="2336" y="672"/>
                  <a:pt x="2333" y="676"/>
                  <a:pt x="2333" y="678"/>
                </a:cubicBezTo>
                <a:cubicBezTo>
                  <a:pt x="2334" y="687"/>
                  <a:pt x="2337" y="696"/>
                  <a:pt x="2338" y="706"/>
                </a:cubicBezTo>
                <a:cubicBezTo>
                  <a:pt x="2341" y="722"/>
                  <a:pt x="2344" y="738"/>
                  <a:pt x="2347" y="754"/>
                </a:cubicBezTo>
                <a:close/>
                <a:moveTo>
                  <a:pt x="2185" y="524"/>
                </a:moveTo>
                <a:cubicBezTo>
                  <a:pt x="2174" y="534"/>
                  <a:pt x="2160" y="543"/>
                  <a:pt x="2151" y="556"/>
                </a:cubicBezTo>
                <a:cubicBezTo>
                  <a:pt x="2137" y="576"/>
                  <a:pt x="2125" y="599"/>
                  <a:pt x="2104" y="614"/>
                </a:cubicBezTo>
                <a:cubicBezTo>
                  <a:pt x="2103" y="615"/>
                  <a:pt x="2102" y="616"/>
                  <a:pt x="2101" y="618"/>
                </a:cubicBezTo>
                <a:cubicBezTo>
                  <a:pt x="2094" y="628"/>
                  <a:pt x="2086" y="638"/>
                  <a:pt x="2079" y="649"/>
                </a:cubicBezTo>
                <a:cubicBezTo>
                  <a:pt x="2076" y="653"/>
                  <a:pt x="2075" y="659"/>
                  <a:pt x="2075" y="664"/>
                </a:cubicBezTo>
                <a:cubicBezTo>
                  <a:pt x="2073" y="673"/>
                  <a:pt x="2073" y="683"/>
                  <a:pt x="2071" y="692"/>
                </a:cubicBezTo>
                <a:cubicBezTo>
                  <a:pt x="2069" y="699"/>
                  <a:pt x="2070" y="702"/>
                  <a:pt x="2077" y="704"/>
                </a:cubicBezTo>
                <a:cubicBezTo>
                  <a:pt x="2103" y="715"/>
                  <a:pt x="2130" y="726"/>
                  <a:pt x="2156" y="738"/>
                </a:cubicBezTo>
                <a:cubicBezTo>
                  <a:pt x="2162" y="740"/>
                  <a:pt x="2165" y="739"/>
                  <a:pt x="2167" y="733"/>
                </a:cubicBezTo>
                <a:cubicBezTo>
                  <a:pt x="2169" y="729"/>
                  <a:pt x="2172" y="724"/>
                  <a:pt x="2174" y="719"/>
                </a:cubicBezTo>
                <a:cubicBezTo>
                  <a:pt x="2179" y="711"/>
                  <a:pt x="2189" y="705"/>
                  <a:pt x="2183" y="693"/>
                </a:cubicBezTo>
                <a:cubicBezTo>
                  <a:pt x="2182" y="692"/>
                  <a:pt x="2183" y="689"/>
                  <a:pt x="2184" y="688"/>
                </a:cubicBezTo>
                <a:cubicBezTo>
                  <a:pt x="2190" y="683"/>
                  <a:pt x="2201" y="679"/>
                  <a:pt x="2186" y="671"/>
                </a:cubicBezTo>
                <a:cubicBezTo>
                  <a:pt x="2186" y="671"/>
                  <a:pt x="2187" y="671"/>
                  <a:pt x="2186" y="670"/>
                </a:cubicBezTo>
                <a:cubicBezTo>
                  <a:pt x="2182" y="652"/>
                  <a:pt x="2178" y="635"/>
                  <a:pt x="2185" y="616"/>
                </a:cubicBezTo>
                <a:cubicBezTo>
                  <a:pt x="2186" y="613"/>
                  <a:pt x="2186" y="609"/>
                  <a:pt x="2186" y="605"/>
                </a:cubicBezTo>
                <a:cubicBezTo>
                  <a:pt x="2186" y="589"/>
                  <a:pt x="2186" y="573"/>
                  <a:pt x="2192" y="558"/>
                </a:cubicBezTo>
                <a:cubicBezTo>
                  <a:pt x="2197" y="547"/>
                  <a:pt x="2199" y="534"/>
                  <a:pt x="2185" y="524"/>
                </a:cubicBezTo>
                <a:close/>
                <a:moveTo>
                  <a:pt x="1366" y="777"/>
                </a:moveTo>
                <a:cubicBezTo>
                  <a:pt x="1379" y="785"/>
                  <a:pt x="1522" y="814"/>
                  <a:pt x="1529" y="811"/>
                </a:cubicBezTo>
                <a:cubicBezTo>
                  <a:pt x="1499" y="768"/>
                  <a:pt x="1404" y="762"/>
                  <a:pt x="1366" y="777"/>
                </a:cubicBezTo>
                <a:close/>
                <a:moveTo>
                  <a:pt x="1885" y="487"/>
                </a:moveTo>
                <a:cubicBezTo>
                  <a:pt x="1880" y="491"/>
                  <a:pt x="1878" y="493"/>
                  <a:pt x="1875" y="494"/>
                </a:cubicBezTo>
                <a:cubicBezTo>
                  <a:pt x="1867" y="498"/>
                  <a:pt x="1866" y="504"/>
                  <a:pt x="1870" y="512"/>
                </a:cubicBezTo>
                <a:cubicBezTo>
                  <a:pt x="1872" y="518"/>
                  <a:pt x="1872" y="524"/>
                  <a:pt x="1873" y="530"/>
                </a:cubicBezTo>
                <a:cubicBezTo>
                  <a:pt x="1874" y="536"/>
                  <a:pt x="1874" y="542"/>
                  <a:pt x="1875" y="548"/>
                </a:cubicBezTo>
                <a:cubicBezTo>
                  <a:pt x="1876" y="551"/>
                  <a:pt x="1879" y="555"/>
                  <a:pt x="1881" y="555"/>
                </a:cubicBezTo>
                <a:cubicBezTo>
                  <a:pt x="1887" y="554"/>
                  <a:pt x="1896" y="554"/>
                  <a:pt x="1898" y="550"/>
                </a:cubicBezTo>
                <a:cubicBezTo>
                  <a:pt x="1906" y="538"/>
                  <a:pt x="1910" y="523"/>
                  <a:pt x="1918" y="511"/>
                </a:cubicBezTo>
                <a:cubicBezTo>
                  <a:pt x="1923" y="501"/>
                  <a:pt x="1919" y="494"/>
                  <a:pt x="1913" y="487"/>
                </a:cubicBezTo>
                <a:cubicBezTo>
                  <a:pt x="1912" y="485"/>
                  <a:pt x="1908" y="484"/>
                  <a:pt x="1906" y="484"/>
                </a:cubicBezTo>
                <a:cubicBezTo>
                  <a:pt x="1905" y="485"/>
                  <a:pt x="1903" y="488"/>
                  <a:pt x="1903" y="491"/>
                </a:cubicBezTo>
                <a:cubicBezTo>
                  <a:pt x="1902" y="499"/>
                  <a:pt x="1902" y="507"/>
                  <a:pt x="1900" y="515"/>
                </a:cubicBezTo>
                <a:cubicBezTo>
                  <a:pt x="1900" y="518"/>
                  <a:pt x="1896" y="521"/>
                  <a:pt x="1894" y="523"/>
                </a:cubicBezTo>
                <a:cubicBezTo>
                  <a:pt x="1891" y="521"/>
                  <a:pt x="1887" y="518"/>
                  <a:pt x="1887" y="515"/>
                </a:cubicBezTo>
                <a:cubicBezTo>
                  <a:pt x="1886" y="510"/>
                  <a:pt x="1887" y="505"/>
                  <a:pt x="1887" y="499"/>
                </a:cubicBezTo>
                <a:cubicBezTo>
                  <a:pt x="1887" y="496"/>
                  <a:pt x="1886" y="492"/>
                  <a:pt x="1885" y="487"/>
                </a:cubicBezTo>
                <a:close/>
                <a:moveTo>
                  <a:pt x="2712" y="705"/>
                </a:moveTo>
                <a:cubicBezTo>
                  <a:pt x="2710" y="705"/>
                  <a:pt x="2709" y="704"/>
                  <a:pt x="2707" y="704"/>
                </a:cubicBezTo>
                <a:cubicBezTo>
                  <a:pt x="2705" y="708"/>
                  <a:pt x="2703" y="713"/>
                  <a:pt x="2700" y="717"/>
                </a:cubicBezTo>
                <a:cubicBezTo>
                  <a:pt x="2695" y="725"/>
                  <a:pt x="2690" y="735"/>
                  <a:pt x="2683" y="741"/>
                </a:cubicBezTo>
                <a:cubicBezTo>
                  <a:pt x="2675" y="749"/>
                  <a:pt x="2672" y="761"/>
                  <a:pt x="2679" y="767"/>
                </a:cubicBezTo>
                <a:cubicBezTo>
                  <a:pt x="2680" y="766"/>
                  <a:pt x="2681" y="766"/>
                  <a:pt x="2681" y="766"/>
                </a:cubicBezTo>
                <a:cubicBezTo>
                  <a:pt x="2691" y="749"/>
                  <a:pt x="2702" y="733"/>
                  <a:pt x="2711" y="716"/>
                </a:cubicBezTo>
                <a:cubicBezTo>
                  <a:pt x="2713" y="713"/>
                  <a:pt x="2712" y="709"/>
                  <a:pt x="2712" y="705"/>
                </a:cubicBezTo>
                <a:close/>
                <a:moveTo>
                  <a:pt x="2759" y="641"/>
                </a:moveTo>
                <a:cubicBezTo>
                  <a:pt x="2758" y="640"/>
                  <a:pt x="2756" y="639"/>
                  <a:pt x="2755" y="638"/>
                </a:cubicBezTo>
                <a:cubicBezTo>
                  <a:pt x="2743" y="652"/>
                  <a:pt x="2730" y="665"/>
                  <a:pt x="2717" y="679"/>
                </a:cubicBezTo>
                <a:cubicBezTo>
                  <a:pt x="2721" y="683"/>
                  <a:pt x="2724" y="687"/>
                  <a:pt x="2728" y="692"/>
                </a:cubicBezTo>
                <a:cubicBezTo>
                  <a:pt x="2739" y="674"/>
                  <a:pt x="2749" y="657"/>
                  <a:pt x="2759" y="641"/>
                </a:cubicBezTo>
                <a:close/>
                <a:moveTo>
                  <a:pt x="1911" y="568"/>
                </a:moveTo>
                <a:cubicBezTo>
                  <a:pt x="1902" y="564"/>
                  <a:pt x="1879" y="565"/>
                  <a:pt x="1879" y="570"/>
                </a:cubicBezTo>
                <a:cubicBezTo>
                  <a:pt x="1877" y="577"/>
                  <a:pt x="1878" y="585"/>
                  <a:pt x="1878" y="592"/>
                </a:cubicBezTo>
                <a:cubicBezTo>
                  <a:pt x="1879" y="593"/>
                  <a:pt x="1880" y="593"/>
                  <a:pt x="1881" y="593"/>
                </a:cubicBezTo>
                <a:cubicBezTo>
                  <a:pt x="1891" y="585"/>
                  <a:pt x="1900" y="577"/>
                  <a:pt x="1911" y="568"/>
                </a:cubicBezTo>
                <a:close/>
                <a:moveTo>
                  <a:pt x="2789" y="650"/>
                </a:moveTo>
                <a:cubicBezTo>
                  <a:pt x="2787" y="649"/>
                  <a:pt x="2785" y="649"/>
                  <a:pt x="2784" y="648"/>
                </a:cubicBezTo>
                <a:cubicBezTo>
                  <a:pt x="2778" y="656"/>
                  <a:pt x="2772" y="663"/>
                  <a:pt x="2768" y="671"/>
                </a:cubicBezTo>
                <a:cubicBezTo>
                  <a:pt x="2766" y="674"/>
                  <a:pt x="2769" y="680"/>
                  <a:pt x="2770" y="684"/>
                </a:cubicBezTo>
                <a:cubicBezTo>
                  <a:pt x="2773" y="682"/>
                  <a:pt x="2776" y="680"/>
                  <a:pt x="2779" y="678"/>
                </a:cubicBezTo>
                <a:cubicBezTo>
                  <a:pt x="2781" y="674"/>
                  <a:pt x="2784" y="670"/>
                  <a:pt x="2785" y="666"/>
                </a:cubicBezTo>
                <a:cubicBezTo>
                  <a:pt x="2787" y="661"/>
                  <a:pt x="2788" y="655"/>
                  <a:pt x="2789" y="650"/>
                </a:cubicBezTo>
                <a:close/>
                <a:moveTo>
                  <a:pt x="2724" y="758"/>
                </a:moveTo>
                <a:cubicBezTo>
                  <a:pt x="2738" y="748"/>
                  <a:pt x="2743" y="734"/>
                  <a:pt x="2736" y="726"/>
                </a:cubicBezTo>
                <a:cubicBezTo>
                  <a:pt x="2721" y="740"/>
                  <a:pt x="2718" y="749"/>
                  <a:pt x="2724" y="758"/>
                </a:cubicBezTo>
                <a:close/>
                <a:moveTo>
                  <a:pt x="2714" y="764"/>
                </a:moveTo>
                <a:cubicBezTo>
                  <a:pt x="2699" y="777"/>
                  <a:pt x="2696" y="788"/>
                  <a:pt x="2704" y="793"/>
                </a:cubicBezTo>
                <a:cubicBezTo>
                  <a:pt x="2718" y="778"/>
                  <a:pt x="2720" y="773"/>
                  <a:pt x="2714" y="764"/>
                </a:cubicBezTo>
                <a:close/>
                <a:moveTo>
                  <a:pt x="2747" y="723"/>
                </a:moveTo>
                <a:cubicBezTo>
                  <a:pt x="2761" y="711"/>
                  <a:pt x="2763" y="703"/>
                  <a:pt x="2756" y="696"/>
                </a:cubicBezTo>
                <a:cubicBezTo>
                  <a:pt x="2742" y="708"/>
                  <a:pt x="2740" y="712"/>
                  <a:pt x="2747" y="723"/>
                </a:cubicBezTo>
                <a:close/>
                <a:moveTo>
                  <a:pt x="2687" y="826"/>
                </a:moveTo>
                <a:cubicBezTo>
                  <a:pt x="2690" y="818"/>
                  <a:pt x="2694" y="811"/>
                  <a:pt x="2697" y="805"/>
                </a:cubicBezTo>
                <a:cubicBezTo>
                  <a:pt x="2683" y="811"/>
                  <a:pt x="2680" y="819"/>
                  <a:pt x="2687" y="826"/>
                </a:cubicBezTo>
                <a:close/>
                <a:moveTo>
                  <a:pt x="2360" y="608"/>
                </a:moveTo>
                <a:cubicBezTo>
                  <a:pt x="2361" y="600"/>
                  <a:pt x="2361" y="595"/>
                  <a:pt x="2362" y="590"/>
                </a:cubicBezTo>
                <a:cubicBezTo>
                  <a:pt x="2360" y="590"/>
                  <a:pt x="2356" y="590"/>
                  <a:pt x="2355" y="591"/>
                </a:cubicBezTo>
                <a:cubicBezTo>
                  <a:pt x="2351" y="596"/>
                  <a:pt x="2352" y="601"/>
                  <a:pt x="2360" y="608"/>
                </a:cubicBezTo>
                <a:close/>
              </a:path>
            </a:pathLst>
          </a:custGeom>
          <a:solidFill>
            <a:srgbClr val="F27900"/>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565" name="TextBox 564">
            <a:extLst>
              <a:ext uri="{FF2B5EF4-FFF2-40B4-BE49-F238E27FC236}">
                <a16:creationId xmlns:a16="http://schemas.microsoft.com/office/drawing/2014/main" id="{6101DD54-D0B6-AA4B-AA36-CE10D1D4A61E}"/>
              </a:ext>
            </a:extLst>
          </p:cNvPr>
          <p:cNvSpPr txBox="1"/>
          <p:nvPr/>
        </p:nvSpPr>
        <p:spPr>
          <a:xfrm>
            <a:off x="0" y="4109070"/>
            <a:ext cx="12191999" cy="2893100"/>
          </a:xfrm>
          <a:prstGeom prst="rect">
            <a:avLst/>
          </a:prstGeom>
          <a:noFill/>
        </p:spPr>
        <p:txBody>
          <a:bodyPr wrap="square" rtlCol="0">
            <a:spAutoFit/>
          </a:bodyPr>
          <a:lstStyle/>
          <a:p>
            <a:pPr algn="ctr"/>
            <a:r>
              <a:rPr lang="en-GB" dirty="0"/>
              <a:t>Repair and maintenance sector is an almost unchartered topic</a:t>
            </a:r>
            <a:r>
              <a:rPr lang="en-US" dirty="0">
                <a:cs typeface="Arial" pitchFamily="34" charset="0"/>
              </a:rPr>
              <a:t> - </a:t>
            </a:r>
            <a:r>
              <a:rPr lang="en-GB" dirty="0"/>
              <a:t>Chan &amp; Hon, (2016) </a:t>
            </a:r>
            <a:endParaRPr lang="en-US" altLang="ko-KR" dirty="0">
              <a:cs typeface="Arial" pitchFamily="34" charset="0"/>
            </a:endParaRPr>
          </a:p>
          <a:p>
            <a:pPr algn="ctr"/>
            <a:endParaRPr lang="en-US" altLang="ko-KR" dirty="0">
              <a:cs typeface="Arial" pitchFamily="34" charset="0"/>
            </a:endParaRPr>
          </a:p>
          <a:p>
            <a:pPr algn="ctr"/>
            <a:r>
              <a:rPr lang="en-US" altLang="ko-KR" dirty="0">
                <a:cs typeface="Arial" pitchFamily="34" charset="0"/>
              </a:rPr>
              <a:t>No research investigating </a:t>
            </a:r>
            <a:r>
              <a:rPr lang="en-GB" dirty="0"/>
              <a:t>accidents in the repair and maintenance sector.</a:t>
            </a:r>
            <a:endParaRPr lang="en-US" altLang="ko-KR" dirty="0">
              <a:cs typeface="Arial" pitchFamily="34" charset="0"/>
            </a:endParaRPr>
          </a:p>
          <a:p>
            <a:pPr algn="ctr"/>
            <a:endParaRPr lang="en-US" altLang="ko-KR" dirty="0">
              <a:cs typeface="Arial" pitchFamily="34" charset="0"/>
            </a:endParaRPr>
          </a:p>
          <a:p>
            <a:pPr algn="ctr"/>
            <a:r>
              <a:rPr lang="en-GB" dirty="0"/>
              <a:t>Very little research - Management Influence on accident reporting - Palali and Van Ours (2017) </a:t>
            </a:r>
          </a:p>
          <a:p>
            <a:pPr algn="ctr"/>
            <a:endParaRPr lang="en-GB" dirty="0"/>
          </a:p>
          <a:p>
            <a:pPr algn="ctr"/>
            <a:r>
              <a:rPr lang="en-GB" dirty="0"/>
              <a:t>No research – Technology and accident reporting</a:t>
            </a:r>
          </a:p>
          <a:p>
            <a:pPr algn="ctr"/>
            <a:endParaRPr lang="en-GB" altLang="ko-KR" dirty="0">
              <a:cs typeface="Arial" pitchFamily="34" charset="0"/>
            </a:endParaRPr>
          </a:p>
          <a:p>
            <a:pPr algn="ctr"/>
            <a:r>
              <a:rPr lang="en-GB" dirty="0"/>
              <a:t>Very little research - Job insecurity and high unemployment - (Probst, et al., 2017; Jiang, et al., 2018). </a:t>
            </a:r>
            <a:endParaRPr lang="en-US" dirty="0"/>
          </a:p>
          <a:p>
            <a:pPr algn="ctr"/>
            <a:endParaRPr lang="en-US" altLang="ko-KR" sz="2000" b="1" dirty="0">
              <a:cs typeface="Arial" pitchFamily="34" charset="0"/>
            </a:endParaRPr>
          </a:p>
        </p:txBody>
      </p:sp>
      <p:sp>
        <p:nvSpPr>
          <p:cNvPr id="431" name="TextBox 430">
            <a:extLst>
              <a:ext uri="{FF2B5EF4-FFF2-40B4-BE49-F238E27FC236}">
                <a16:creationId xmlns:a16="http://schemas.microsoft.com/office/drawing/2014/main" id="{5CFB2B9B-579E-E94C-9D77-C347806DA9F8}"/>
              </a:ext>
            </a:extLst>
          </p:cNvPr>
          <p:cNvSpPr txBox="1"/>
          <p:nvPr/>
        </p:nvSpPr>
        <p:spPr>
          <a:xfrm>
            <a:off x="11259040" y="409322"/>
            <a:ext cx="645093" cy="646331"/>
          </a:xfrm>
          <a:prstGeom prst="rect">
            <a:avLst/>
          </a:prstGeom>
          <a:noFill/>
        </p:spPr>
        <p:txBody>
          <a:bodyPr wrap="square" rtlCol="0">
            <a:spAutoFit/>
          </a:bodyPr>
          <a:lstStyle/>
          <a:p>
            <a:pPr algn="ctr"/>
            <a:r>
              <a:rPr lang="en-US" sz="3600" dirty="0">
                <a:solidFill>
                  <a:srgbClr val="F27900"/>
                </a:solidFill>
              </a:rPr>
              <a:t>6</a:t>
            </a:r>
          </a:p>
        </p:txBody>
      </p:sp>
    </p:spTree>
    <p:extLst>
      <p:ext uri="{BB962C8B-B14F-4D97-AF65-F5344CB8AC3E}">
        <p14:creationId xmlns:p14="http://schemas.microsoft.com/office/powerpoint/2010/main" val="3187666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Text Placeholder 1">
            <a:extLst>
              <a:ext uri="{FF2B5EF4-FFF2-40B4-BE49-F238E27FC236}">
                <a16:creationId xmlns:a16="http://schemas.microsoft.com/office/drawing/2014/main" id="{FB8B883A-2E4F-6B48-9E77-155EE5800F84}"/>
              </a:ext>
            </a:extLst>
          </p:cNvPr>
          <p:cNvSpPr txBox="1">
            <a:spLocks/>
          </p:cNvSpPr>
          <p:nvPr/>
        </p:nvSpPr>
        <p:spPr>
          <a:xfrm>
            <a:off x="840289" y="287901"/>
            <a:ext cx="11219558" cy="724247"/>
          </a:xfrm>
          <a:prstGeom prst="rect">
            <a:avLst/>
          </a:prstGeom>
        </p:spPr>
        <p:txBody>
          <a:bodyPr anchor="ctr"/>
          <a:lstStyle>
            <a:lvl1pPr marL="0" indent="0" algn="l" defTabSz="914423" rtl="0" eaLnBrk="1" latinLnBrk="0" hangingPunct="1">
              <a:lnSpc>
                <a:spcPct val="90000"/>
              </a:lnSpc>
              <a:spcBef>
                <a:spcPts val="1000"/>
              </a:spcBef>
              <a:buFont typeface="Arial" panose="020B0604020202020204" pitchFamily="34" charset="0"/>
              <a:buNone/>
              <a:defRPr sz="5400" b="0" kern="1200" baseline="0">
                <a:solidFill>
                  <a:schemeClr val="tx1">
                    <a:lumMod val="85000"/>
                    <a:lumOff val="15000"/>
                  </a:schemeClr>
                </a:solidFill>
                <a:latin typeface="+mj-lt"/>
                <a:ea typeface="+mn-ea"/>
                <a:cs typeface="Arial" pitchFamily="34" charset="0"/>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solidFill>
                  <a:schemeClr val="tx1"/>
                </a:solidFill>
              </a:rPr>
              <a:t>Literature</a:t>
            </a:r>
            <a:r>
              <a:rPr lang="en-US" dirty="0">
                <a:solidFill>
                  <a:schemeClr val="accent1"/>
                </a:solidFill>
              </a:rPr>
              <a:t> Review</a:t>
            </a:r>
          </a:p>
        </p:txBody>
      </p:sp>
      <p:sp>
        <p:nvSpPr>
          <p:cNvPr id="4" name="TextBox 3">
            <a:extLst>
              <a:ext uri="{FF2B5EF4-FFF2-40B4-BE49-F238E27FC236}">
                <a16:creationId xmlns:a16="http://schemas.microsoft.com/office/drawing/2014/main" id="{7B48AC24-F1B9-1148-BAD8-5794BB76A804}"/>
              </a:ext>
            </a:extLst>
          </p:cNvPr>
          <p:cNvSpPr txBox="1"/>
          <p:nvPr/>
        </p:nvSpPr>
        <p:spPr>
          <a:xfrm>
            <a:off x="366" y="1111592"/>
            <a:ext cx="645093" cy="646331"/>
          </a:xfrm>
          <a:prstGeom prst="rect">
            <a:avLst/>
          </a:prstGeom>
          <a:noFill/>
        </p:spPr>
        <p:txBody>
          <a:bodyPr wrap="square" rtlCol="0">
            <a:spAutoFit/>
          </a:bodyPr>
          <a:lstStyle/>
          <a:p>
            <a:pPr algn="ctr"/>
            <a:r>
              <a:rPr lang="en-US" sz="3600" dirty="0">
                <a:solidFill>
                  <a:srgbClr val="F27900"/>
                </a:solidFill>
              </a:rPr>
              <a:t>7</a:t>
            </a:r>
          </a:p>
        </p:txBody>
      </p:sp>
      <p:grpSp>
        <p:nvGrpSpPr>
          <p:cNvPr id="9" name="Group 8">
            <a:extLst>
              <a:ext uri="{FF2B5EF4-FFF2-40B4-BE49-F238E27FC236}">
                <a16:creationId xmlns:a16="http://schemas.microsoft.com/office/drawing/2014/main" id="{A3D592C0-2713-9A49-B07C-7BA5DBF4FF7C}"/>
              </a:ext>
            </a:extLst>
          </p:cNvPr>
          <p:cNvGrpSpPr/>
          <p:nvPr/>
        </p:nvGrpSpPr>
        <p:grpSpPr>
          <a:xfrm>
            <a:off x="6038491" y="1192087"/>
            <a:ext cx="6153510" cy="5070690"/>
            <a:chOff x="525773" y="1470997"/>
            <a:chExt cx="6504963" cy="4914285"/>
          </a:xfrm>
        </p:grpSpPr>
        <p:pic>
          <p:nvPicPr>
            <p:cNvPr id="8" name="Picture 7">
              <a:extLst>
                <a:ext uri="{FF2B5EF4-FFF2-40B4-BE49-F238E27FC236}">
                  <a16:creationId xmlns:a16="http://schemas.microsoft.com/office/drawing/2014/main" id="{5A92CF3E-E1F2-2C4E-8011-D8FED5240B04}"/>
                </a:ext>
              </a:extLst>
            </p:cNvPr>
            <p:cNvPicPr>
              <a:picLocks noChangeAspect="1"/>
            </p:cNvPicPr>
            <p:nvPr/>
          </p:nvPicPr>
          <p:blipFill>
            <a:blip r:embed="rId3"/>
            <a:stretch>
              <a:fillRect/>
            </a:stretch>
          </p:blipFill>
          <p:spPr>
            <a:xfrm>
              <a:off x="525773" y="1470997"/>
              <a:ext cx="6504963" cy="4914285"/>
            </a:xfrm>
            <a:prstGeom prst="rect">
              <a:avLst/>
            </a:prstGeom>
          </p:spPr>
        </p:pic>
        <p:sp>
          <p:nvSpPr>
            <p:cNvPr id="3" name="TextBox 2">
              <a:extLst>
                <a:ext uri="{FF2B5EF4-FFF2-40B4-BE49-F238E27FC236}">
                  <a16:creationId xmlns:a16="http://schemas.microsoft.com/office/drawing/2014/main" id="{27F842E9-EA28-ED4C-AE4F-717D6DC80B52}"/>
                </a:ext>
              </a:extLst>
            </p:cNvPr>
            <p:cNvSpPr txBox="1"/>
            <p:nvPr/>
          </p:nvSpPr>
          <p:spPr>
            <a:xfrm>
              <a:off x="2350259" y="1958743"/>
              <a:ext cx="2855983" cy="646331"/>
            </a:xfrm>
            <a:prstGeom prst="rect">
              <a:avLst/>
            </a:prstGeom>
            <a:noFill/>
          </p:spPr>
          <p:txBody>
            <a:bodyPr wrap="square" rtlCol="0">
              <a:spAutoFit/>
            </a:bodyPr>
            <a:lstStyle/>
            <a:p>
              <a:r>
                <a:rPr lang="en-US" sz="3600" dirty="0"/>
                <a:t>Background</a:t>
              </a:r>
            </a:p>
          </p:txBody>
        </p:sp>
        <p:sp>
          <p:nvSpPr>
            <p:cNvPr id="5" name="TextBox 4">
              <a:extLst>
                <a:ext uri="{FF2B5EF4-FFF2-40B4-BE49-F238E27FC236}">
                  <a16:creationId xmlns:a16="http://schemas.microsoft.com/office/drawing/2014/main" id="{7BAF3315-ACF0-794E-8CE6-FC0261F409B3}"/>
                </a:ext>
              </a:extLst>
            </p:cNvPr>
            <p:cNvSpPr txBox="1"/>
            <p:nvPr/>
          </p:nvSpPr>
          <p:spPr>
            <a:xfrm>
              <a:off x="2832630" y="3565732"/>
              <a:ext cx="1891244" cy="646331"/>
            </a:xfrm>
            <a:prstGeom prst="rect">
              <a:avLst/>
            </a:prstGeom>
            <a:noFill/>
          </p:spPr>
          <p:txBody>
            <a:bodyPr wrap="square" rtlCol="0">
              <a:spAutoFit/>
            </a:bodyPr>
            <a:lstStyle/>
            <a:p>
              <a:r>
                <a:rPr lang="en-US" sz="3600" dirty="0"/>
                <a:t>Specific</a:t>
              </a:r>
            </a:p>
          </p:txBody>
        </p:sp>
        <p:sp>
          <p:nvSpPr>
            <p:cNvPr id="6" name="TextBox 5">
              <a:extLst>
                <a:ext uri="{FF2B5EF4-FFF2-40B4-BE49-F238E27FC236}">
                  <a16:creationId xmlns:a16="http://schemas.microsoft.com/office/drawing/2014/main" id="{25D94977-B851-144F-8136-818411DD087D}"/>
                </a:ext>
              </a:extLst>
            </p:cNvPr>
            <p:cNvSpPr txBox="1"/>
            <p:nvPr/>
          </p:nvSpPr>
          <p:spPr>
            <a:xfrm>
              <a:off x="3261495" y="5172721"/>
              <a:ext cx="1033517" cy="584775"/>
            </a:xfrm>
            <a:prstGeom prst="rect">
              <a:avLst/>
            </a:prstGeom>
            <a:noFill/>
          </p:spPr>
          <p:txBody>
            <a:bodyPr wrap="square" rtlCol="0">
              <a:spAutoFit/>
            </a:bodyPr>
            <a:lstStyle/>
            <a:p>
              <a:r>
                <a:rPr lang="en-US" sz="3200" dirty="0"/>
                <a:t>Gap</a:t>
              </a:r>
            </a:p>
          </p:txBody>
        </p:sp>
      </p:grpSp>
      <p:sp>
        <p:nvSpPr>
          <p:cNvPr id="7" name="TextBox 6">
            <a:extLst>
              <a:ext uri="{FF2B5EF4-FFF2-40B4-BE49-F238E27FC236}">
                <a16:creationId xmlns:a16="http://schemas.microsoft.com/office/drawing/2014/main" id="{EA2DB508-E0FF-1545-8924-4B4D5F73F30A}"/>
              </a:ext>
            </a:extLst>
          </p:cNvPr>
          <p:cNvSpPr txBox="1"/>
          <p:nvPr/>
        </p:nvSpPr>
        <p:spPr>
          <a:xfrm>
            <a:off x="624530" y="1192087"/>
            <a:ext cx="5413955" cy="5632311"/>
          </a:xfrm>
          <a:prstGeom prst="rect">
            <a:avLst/>
          </a:prstGeom>
          <a:noFill/>
        </p:spPr>
        <p:txBody>
          <a:bodyPr wrap="square" rtlCol="0">
            <a:spAutoFit/>
          </a:bodyPr>
          <a:lstStyle/>
          <a:p>
            <a:pPr algn="ctr"/>
            <a:r>
              <a:rPr lang="en-US" b="1" dirty="0"/>
              <a:t>Origins</a:t>
            </a:r>
            <a:r>
              <a:rPr lang="en-US" b="1" dirty="0">
                <a:solidFill>
                  <a:srgbClr val="FB8404"/>
                </a:solidFill>
              </a:rPr>
              <a:t> and Development of Health and Safety in the UK</a:t>
            </a:r>
          </a:p>
          <a:p>
            <a:pPr algn="ctr"/>
            <a:endParaRPr lang="en-US" b="1" dirty="0">
              <a:solidFill>
                <a:srgbClr val="FB8404"/>
              </a:solidFill>
            </a:endParaRPr>
          </a:p>
          <a:p>
            <a:pPr algn="ctr"/>
            <a:r>
              <a:rPr lang="en-US" b="1" dirty="0"/>
              <a:t>UK </a:t>
            </a:r>
            <a:r>
              <a:rPr lang="en-US" b="1" dirty="0">
                <a:solidFill>
                  <a:srgbClr val="FB8404"/>
                </a:solidFill>
              </a:rPr>
              <a:t>Construction Industry and the Reporting of Accidents</a:t>
            </a:r>
          </a:p>
          <a:p>
            <a:pPr algn="ctr"/>
            <a:endParaRPr lang="en-US" b="1" dirty="0"/>
          </a:p>
          <a:p>
            <a:pPr algn="ctr"/>
            <a:endParaRPr lang="en-US" b="1" dirty="0">
              <a:solidFill>
                <a:srgbClr val="FB9B06"/>
              </a:solidFill>
            </a:endParaRPr>
          </a:p>
          <a:p>
            <a:pPr algn="ctr"/>
            <a:r>
              <a:rPr lang="en-US" b="1" dirty="0"/>
              <a:t>Under</a:t>
            </a:r>
            <a:r>
              <a:rPr lang="en-US" b="1" dirty="0">
                <a:solidFill>
                  <a:srgbClr val="FB9B06"/>
                </a:solidFill>
              </a:rPr>
              <a:t>-reporting of Accidents and Injuries</a:t>
            </a:r>
          </a:p>
          <a:p>
            <a:pPr algn="ctr"/>
            <a:endParaRPr lang="en-US" b="1" dirty="0">
              <a:solidFill>
                <a:srgbClr val="FB9B06"/>
              </a:solidFill>
            </a:endParaRPr>
          </a:p>
          <a:p>
            <a:pPr algn="ctr"/>
            <a:r>
              <a:rPr lang="en-US" b="1" dirty="0"/>
              <a:t>Reasons </a:t>
            </a:r>
            <a:r>
              <a:rPr lang="en-US" b="1" dirty="0">
                <a:solidFill>
                  <a:srgbClr val="FB9B06"/>
                </a:solidFill>
              </a:rPr>
              <a:t>for not Reporting Work Related Accidents and Injuries</a:t>
            </a:r>
          </a:p>
          <a:p>
            <a:pPr algn="ctr"/>
            <a:endParaRPr lang="en-US" b="1" dirty="0">
              <a:solidFill>
                <a:srgbClr val="FB9B06"/>
              </a:solidFill>
            </a:endParaRPr>
          </a:p>
          <a:p>
            <a:pPr algn="ctr"/>
            <a:r>
              <a:rPr lang="en-US" b="1" dirty="0"/>
              <a:t>Use</a:t>
            </a:r>
            <a:r>
              <a:rPr lang="en-US" b="1" dirty="0">
                <a:solidFill>
                  <a:srgbClr val="FB9B06"/>
                </a:solidFill>
              </a:rPr>
              <a:t> of Technology</a:t>
            </a:r>
          </a:p>
          <a:p>
            <a:pPr algn="ctr"/>
            <a:endParaRPr lang="en-US" b="1" dirty="0"/>
          </a:p>
          <a:p>
            <a:pPr algn="ctr"/>
            <a:endParaRPr lang="en-US" b="1" dirty="0"/>
          </a:p>
          <a:p>
            <a:pPr algn="ctr"/>
            <a:r>
              <a:rPr lang="en-US" b="1" dirty="0"/>
              <a:t>Accident </a:t>
            </a:r>
            <a:r>
              <a:rPr lang="en-US" b="1" dirty="0">
                <a:solidFill>
                  <a:srgbClr val="FBC307"/>
                </a:solidFill>
              </a:rPr>
              <a:t>reporting within small to medium Enterprises in repair and maintenance sector in South Wales</a:t>
            </a:r>
          </a:p>
          <a:p>
            <a:pPr algn="ctr"/>
            <a:endParaRPr lang="en-US" b="1" dirty="0">
              <a:solidFill>
                <a:srgbClr val="FBC307"/>
              </a:solidFill>
            </a:endParaRPr>
          </a:p>
          <a:p>
            <a:pPr algn="ctr"/>
            <a:endParaRPr lang="en-US" dirty="0"/>
          </a:p>
        </p:txBody>
      </p:sp>
    </p:spTree>
    <p:extLst>
      <p:ext uri="{BB962C8B-B14F-4D97-AF65-F5344CB8AC3E}">
        <p14:creationId xmlns:p14="http://schemas.microsoft.com/office/powerpoint/2010/main" val="31794540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1AE3FB-4EB9-4FE6-8E65-B5FAA422F121}"/>
              </a:ext>
            </a:extLst>
          </p:cNvPr>
          <p:cNvSpPr>
            <a:spLocks noGrp="1"/>
          </p:cNvSpPr>
          <p:nvPr>
            <p:ph type="body" sz="quarter" idx="10"/>
          </p:nvPr>
        </p:nvSpPr>
        <p:spPr>
          <a:xfrm>
            <a:off x="840289" y="287901"/>
            <a:ext cx="11219558" cy="724247"/>
          </a:xfrm>
        </p:spPr>
        <p:txBody>
          <a:bodyPr/>
          <a:lstStyle/>
          <a:p>
            <a:r>
              <a:rPr lang="en-US" dirty="0">
                <a:solidFill>
                  <a:schemeClr val="tx1"/>
                </a:solidFill>
              </a:rPr>
              <a:t>Research</a:t>
            </a:r>
            <a:r>
              <a:rPr lang="en-US" dirty="0">
                <a:solidFill>
                  <a:schemeClr val="accent1"/>
                </a:solidFill>
              </a:rPr>
              <a:t> Methodology</a:t>
            </a:r>
          </a:p>
        </p:txBody>
      </p:sp>
      <p:grpSp>
        <p:nvGrpSpPr>
          <p:cNvPr id="134" name="Group 133">
            <a:extLst>
              <a:ext uri="{FF2B5EF4-FFF2-40B4-BE49-F238E27FC236}">
                <a16:creationId xmlns:a16="http://schemas.microsoft.com/office/drawing/2014/main" id="{B061D21F-9629-4ADA-80D5-2BBC6BC6F730}"/>
              </a:ext>
            </a:extLst>
          </p:cNvPr>
          <p:cNvGrpSpPr/>
          <p:nvPr/>
        </p:nvGrpSpPr>
        <p:grpSpPr>
          <a:xfrm>
            <a:off x="311485" y="1357585"/>
            <a:ext cx="4943805" cy="574237"/>
            <a:chOff x="572117" y="2297666"/>
            <a:chExt cx="2436533" cy="609700"/>
          </a:xfrm>
        </p:grpSpPr>
        <p:sp>
          <p:nvSpPr>
            <p:cNvPr id="135" name="TextBox 134">
              <a:extLst>
                <a:ext uri="{FF2B5EF4-FFF2-40B4-BE49-F238E27FC236}">
                  <a16:creationId xmlns:a16="http://schemas.microsoft.com/office/drawing/2014/main" id="{17401DE0-40BD-4614-A263-9ADE9DEC6795}"/>
                </a:ext>
              </a:extLst>
            </p:cNvPr>
            <p:cNvSpPr txBox="1"/>
            <p:nvPr/>
          </p:nvSpPr>
          <p:spPr>
            <a:xfrm>
              <a:off x="572117" y="2297666"/>
              <a:ext cx="2436533" cy="392141"/>
            </a:xfrm>
            <a:prstGeom prst="rect">
              <a:avLst/>
            </a:prstGeom>
            <a:noFill/>
          </p:spPr>
          <p:txBody>
            <a:bodyPr wrap="square" rtlCol="0">
              <a:spAutoFit/>
            </a:bodyPr>
            <a:lstStyle/>
            <a:p>
              <a:r>
                <a:rPr lang="en-US" altLang="ko-KR" dirty="0">
                  <a:cs typeface="Arial" pitchFamily="34" charset="0"/>
                </a:rPr>
                <a:t>Research Philosophy - Positivism</a:t>
              </a:r>
              <a:endParaRPr lang="ko-KR" altLang="en-US" dirty="0">
                <a:cs typeface="Arial" pitchFamily="34" charset="0"/>
              </a:endParaRPr>
            </a:p>
          </p:txBody>
        </p:sp>
        <p:sp>
          <p:nvSpPr>
            <p:cNvPr id="136" name="TextBox 135">
              <a:extLst>
                <a:ext uri="{FF2B5EF4-FFF2-40B4-BE49-F238E27FC236}">
                  <a16:creationId xmlns:a16="http://schemas.microsoft.com/office/drawing/2014/main" id="{13CBDF3A-B41F-495E-BAF8-C21A5D328D71}"/>
                </a:ext>
              </a:extLst>
            </p:cNvPr>
            <p:cNvSpPr txBox="1"/>
            <p:nvPr/>
          </p:nvSpPr>
          <p:spPr>
            <a:xfrm>
              <a:off x="572117" y="2613260"/>
              <a:ext cx="2436533" cy="294106"/>
            </a:xfrm>
            <a:prstGeom prst="rect">
              <a:avLst/>
            </a:prstGeom>
            <a:noFill/>
          </p:spPr>
          <p:txBody>
            <a:bodyPr wrap="square" rtlCol="0">
              <a:spAutoFit/>
            </a:bodyPr>
            <a:lstStyle/>
            <a:p>
              <a:r>
                <a:rPr lang="en-US" altLang="ko-KR" sz="1200" dirty="0">
                  <a:cs typeface="Arial" pitchFamily="34" charset="0"/>
                </a:rPr>
                <a:t>Objective – Tested and Verified –  Builds on current knowledge</a:t>
              </a:r>
              <a:endParaRPr lang="ko-KR" altLang="en-US" sz="1200" dirty="0">
                <a:cs typeface="Arial" pitchFamily="34" charset="0"/>
              </a:endParaRPr>
            </a:p>
          </p:txBody>
        </p:sp>
      </p:grpSp>
      <p:grpSp>
        <p:nvGrpSpPr>
          <p:cNvPr id="137" name="Group 136">
            <a:extLst>
              <a:ext uri="{FF2B5EF4-FFF2-40B4-BE49-F238E27FC236}">
                <a16:creationId xmlns:a16="http://schemas.microsoft.com/office/drawing/2014/main" id="{094FA005-F659-4439-86D7-AD4254AADB2B}"/>
              </a:ext>
            </a:extLst>
          </p:cNvPr>
          <p:cNvGrpSpPr/>
          <p:nvPr/>
        </p:nvGrpSpPr>
        <p:grpSpPr>
          <a:xfrm>
            <a:off x="311485" y="2347207"/>
            <a:ext cx="4943808" cy="577354"/>
            <a:chOff x="-867415" y="3168851"/>
            <a:chExt cx="3739457" cy="613009"/>
          </a:xfrm>
        </p:grpSpPr>
        <p:sp>
          <p:nvSpPr>
            <p:cNvPr id="138" name="TextBox 137">
              <a:extLst>
                <a:ext uri="{FF2B5EF4-FFF2-40B4-BE49-F238E27FC236}">
                  <a16:creationId xmlns:a16="http://schemas.microsoft.com/office/drawing/2014/main" id="{567B23CF-2502-4A74-96C0-3D8BF41C3D1F}"/>
                </a:ext>
              </a:extLst>
            </p:cNvPr>
            <p:cNvSpPr txBox="1"/>
            <p:nvPr/>
          </p:nvSpPr>
          <p:spPr>
            <a:xfrm>
              <a:off x="-867415" y="3168851"/>
              <a:ext cx="3739457" cy="392140"/>
            </a:xfrm>
            <a:prstGeom prst="rect">
              <a:avLst/>
            </a:prstGeom>
            <a:noFill/>
          </p:spPr>
          <p:txBody>
            <a:bodyPr wrap="square" rtlCol="0">
              <a:spAutoFit/>
            </a:bodyPr>
            <a:lstStyle/>
            <a:p>
              <a:r>
                <a:rPr lang="en-US" altLang="ko-KR" dirty="0">
                  <a:cs typeface="Arial" pitchFamily="34" charset="0"/>
                </a:rPr>
                <a:t>Research Approach - Deductive</a:t>
              </a:r>
              <a:endParaRPr lang="ko-KR" altLang="en-US" dirty="0">
                <a:cs typeface="Arial" pitchFamily="34" charset="0"/>
              </a:endParaRPr>
            </a:p>
          </p:txBody>
        </p:sp>
        <p:sp>
          <p:nvSpPr>
            <p:cNvPr id="139" name="TextBox 138">
              <a:extLst>
                <a:ext uri="{FF2B5EF4-FFF2-40B4-BE49-F238E27FC236}">
                  <a16:creationId xmlns:a16="http://schemas.microsoft.com/office/drawing/2014/main" id="{37D502DF-101D-4A39-B2B9-074B6C5EC81C}"/>
                </a:ext>
              </a:extLst>
            </p:cNvPr>
            <p:cNvSpPr txBox="1"/>
            <p:nvPr/>
          </p:nvSpPr>
          <p:spPr>
            <a:xfrm>
              <a:off x="-867415" y="3487755"/>
              <a:ext cx="3739457" cy="294105"/>
            </a:xfrm>
            <a:prstGeom prst="rect">
              <a:avLst/>
            </a:prstGeom>
            <a:noFill/>
          </p:spPr>
          <p:txBody>
            <a:bodyPr wrap="square" rtlCol="0">
              <a:spAutoFit/>
            </a:bodyPr>
            <a:lstStyle/>
            <a:p>
              <a:r>
                <a:rPr lang="en-US" altLang="ko-KR" sz="1200" dirty="0">
                  <a:cs typeface="Arial" pitchFamily="34" charset="0"/>
                </a:rPr>
                <a:t>Theory – Hypothesis – Observation - Conformation</a:t>
              </a:r>
              <a:endParaRPr lang="ko-KR" altLang="en-US" sz="1200" dirty="0">
                <a:cs typeface="Arial" pitchFamily="34" charset="0"/>
              </a:endParaRPr>
            </a:p>
          </p:txBody>
        </p:sp>
      </p:grpSp>
      <p:grpSp>
        <p:nvGrpSpPr>
          <p:cNvPr id="140" name="Group 139">
            <a:extLst>
              <a:ext uri="{FF2B5EF4-FFF2-40B4-BE49-F238E27FC236}">
                <a16:creationId xmlns:a16="http://schemas.microsoft.com/office/drawing/2014/main" id="{BC93D34A-3FB6-4DB6-924A-DB306AE4B7F5}"/>
              </a:ext>
            </a:extLst>
          </p:cNvPr>
          <p:cNvGrpSpPr/>
          <p:nvPr/>
        </p:nvGrpSpPr>
        <p:grpSpPr>
          <a:xfrm>
            <a:off x="311487" y="5067014"/>
            <a:ext cx="4943805" cy="590837"/>
            <a:chOff x="-264177" y="4096598"/>
            <a:chExt cx="3739455" cy="627325"/>
          </a:xfrm>
        </p:grpSpPr>
        <p:sp>
          <p:nvSpPr>
            <p:cNvPr id="141" name="TextBox 140">
              <a:extLst>
                <a:ext uri="{FF2B5EF4-FFF2-40B4-BE49-F238E27FC236}">
                  <a16:creationId xmlns:a16="http://schemas.microsoft.com/office/drawing/2014/main" id="{398F979A-BD2C-4D77-B27A-055A55F67CF6}"/>
                </a:ext>
              </a:extLst>
            </p:cNvPr>
            <p:cNvSpPr txBox="1"/>
            <p:nvPr/>
          </p:nvSpPr>
          <p:spPr>
            <a:xfrm>
              <a:off x="-264176" y="4096598"/>
              <a:ext cx="3739454" cy="392141"/>
            </a:xfrm>
            <a:prstGeom prst="rect">
              <a:avLst/>
            </a:prstGeom>
            <a:noFill/>
          </p:spPr>
          <p:txBody>
            <a:bodyPr wrap="square" rtlCol="0">
              <a:spAutoFit/>
            </a:bodyPr>
            <a:lstStyle/>
            <a:p>
              <a:r>
                <a:rPr lang="en-US" altLang="ko-KR" dirty="0">
                  <a:cs typeface="Arial" pitchFamily="34" charset="0"/>
                </a:rPr>
                <a:t>Time Horizon – Cross-Sectional</a:t>
              </a:r>
              <a:endParaRPr lang="ko-KR" altLang="en-US" dirty="0">
                <a:cs typeface="Arial" pitchFamily="34" charset="0"/>
              </a:endParaRPr>
            </a:p>
          </p:txBody>
        </p:sp>
        <p:sp>
          <p:nvSpPr>
            <p:cNvPr id="142" name="TextBox 141">
              <a:extLst>
                <a:ext uri="{FF2B5EF4-FFF2-40B4-BE49-F238E27FC236}">
                  <a16:creationId xmlns:a16="http://schemas.microsoft.com/office/drawing/2014/main" id="{93C19381-D1A3-4D01-AF15-63AC329B0837}"/>
                </a:ext>
              </a:extLst>
            </p:cNvPr>
            <p:cNvSpPr txBox="1"/>
            <p:nvPr/>
          </p:nvSpPr>
          <p:spPr>
            <a:xfrm>
              <a:off x="-264177" y="4429817"/>
              <a:ext cx="3739454" cy="294106"/>
            </a:xfrm>
            <a:prstGeom prst="rect">
              <a:avLst/>
            </a:prstGeom>
            <a:noFill/>
          </p:spPr>
          <p:txBody>
            <a:bodyPr wrap="square" rtlCol="0">
              <a:spAutoFit/>
            </a:bodyPr>
            <a:lstStyle/>
            <a:p>
              <a:r>
                <a:rPr lang="en-US" altLang="ko-KR" sz="1200" dirty="0">
                  <a:cs typeface="Arial" pitchFamily="34" charset="0"/>
                </a:rPr>
                <a:t>Data taken from one moment in time </a:t>
              </a:r>
              <a:endParaRPr lang="ko-KR" altLang="en-US" sz="1200" dirty="0">
                <a:cs typeface="Arial" pitchFamily="34" charset="0"/>
              </a:endParaRPr>
            </a:p>
          </p:txBody>
        </p:sp>
      </p:grpSp>
      <p:sp>
        <p:nvSpPr>
          <p:cNvPr id="144" name="TextBox 143">
            <a:extLst>
              <a:ext uri="{FF2B5EF4-FFF2-40B4-BE49-F238E27FC236}">
                <a16:creationId xmlns:a16="http://schemas.microsoft.com/office/drawing/2014/main" id="{53A11FA9-F7C4-4DAB-BE81-0D455F6C89C5}"/>
              </a:ext>
            </a:extLst>
          </p:cNvPr>
          <p:cNvSpPr txBox="1"/>
          <p:nvPr/>
        </p:nvSpPr>
        <p:spPr>
          <a:xfrm>
            <a:off x="311485" y="5933901"/>
            <a:ext cx="6471936" cy="369332"/>
          </a:xfrm>
          <a:prstGeom prst="rect">
            <a:avLst/>
          </a:prstGeom>
          <a:noFill/>
        </p:spPr>
        <p:txBody>
          <a:bodyPr wrap="square" rtlCol="0">
            <a:spAutoFit/>
          </a:bodyPr>
          <a:lstStyle/>
          <a:p>
            <a:r>
              <a:rPr lang="en-US" altLang="ko-KR" dirty="0">
                <a:cs typeface="Arial" pitchFamily="34" charset="0"/>
              </a:rPr>
              <a:t>Research Techniques and Procedures - Data Collection</a:t>
            </a:r>
            <a:endParaRPr lang="ko-KR" altLang="en-US" dirty="0">
              <a:cs typeface="Arial" pitchFamily="34" charset="0"/>
            </a:endParaRPr>
          </a:p>
        </p:txBody>
      </p:sp>
      <p:grpSp>
        <p:nvGrpSpPr>
          <p:cNvPr id="45" name="Group 44">
            <a:extLst>
              <a:ext uri="{FF2B5EF4-FFF2-40B4-BE49-F238E27FC236}">
                <a16:creationId xmlns:a16="http://schemas.microsoft.com/office/drawing/2014/main" id="{7AA4C5CC-2C87-DE43-B03F-B02AA33CFE18}"/>
              </a:ext>
            </a:extLst>
          </p:cNvPr>
          <p:cNvGrpSpPr/>
          <p:nvPr/>
        </p:nvGrpSpPr>
        <p:grpSpPr>
          <a:xfrm>
            <a:off x="311485" y="4142284"/>
            <a:ext cx="4943808" cy="618067"/>
            <a:chOff x="-867415" y="3168851"/>
            <a:chExt cx="3739457" cy="656237"/>
          </a:xfrm>
        </p:grpSpPr>
        <p:sp>
          <p:nvSpPr>
            <p:cNvPr id="46" name="TextBox 45">
              <a:extLst>
                <a:ext uri="{FF2B5EF4-FFF2-40B4-BE49-F238E27FC236}">
                  <a16:creationId xmlns:a16="http://schemas.microsoft.com/office/drawing/2014/main" id="{A83F31CE-95A6-AE44-8B26-BF55FDC7554A}"/>
                </a:ext>
              </a:extLst>
            </p:cNvPr>
            <p:cNvSpPr txBox="1"/>
            <p:nvPr/>
          </p:nvSpPr>
          <p:spPr>
            <a:xfrm>
              <a:off x="-867415" y="3168851"/>
              <a:ext cx="3739457" cy="392141"/>
            </a:xfrm>
            <a:prstGeom prst="rect">
              <a:avLst/>
            </a:prstGeom>
            <a:noFill/>
          </p:spPr>
          <p:txBody>
            <a:bodyPr wrap="square" rtlCol="0">
              <a:spAutoFit/>
            </a:bodyPr>
            <a:lstStyle/>
            <a:p>
              <a:r>
                <a:rPr lang="en-US" altLang="ko-KR" dirty="0">
                  <a:cs typeface="Arial" pitchFamily="34" charset="0"/>
                </a:rPr>
                <a:t>Research Strategy - Survey</a:t>
              </a:r>
              <a:endParaRPr lang="ko-KR" altLang="en-US" dirty="0">
                <a:cs typeface="Arial" pitchFamily="34" charset="0"/>
              </a:endParaRPr>
            </a:p>
          </p:txBody>
        </p:sp>
        <p:sp>
          <p:nvSpPr>
            <p:cNvPr id="47" name="TextBox 46">
              <a:extLst>
                <a:ext uri="{FF2B5EF4-FFF2-40B4-BE49-F238E27FC236}">
                  <a16:creationId xmlns:a16="http://schemas.microsoft.com/office/drawing/2014/main" id="{C4FC1C19-567C-8044-9EB2-322F1484C5DD}"/>
                </a:ext>
              </a:extLst>
            </p:cNvPr>
            <p:cNvSpPr txBox="1"/>
            <p:nvPr/>
          </p:nvSpPr>
          <p:spPr>
            <a:xfrm>
              <a:off x="-866620" y="3530982"/>
              <a:ext cx="3444004" cy="294106"/>
            </a:xfrm>
            <a:prstGeom prst="rect">
              <a:avLst/>
            </a:prstGeom>
            <a:noFill/>
          </p:spPr>
          <p:txBody>
            <a:bodyPr wrap="square" rtlCol="0">
              <a:spAutoFit/>
            </a:bodyPr>
            <a:lstStyle/>
            <a:p>
              <a:r>
                <a:rPr lang="en-US" altLang="ko-KR" sz="1200" dirty="0">
                  <a:cs typeface="Arial" pitchFamily="34" charset="0"/>
                </a:rPr>
                <a:t>Collect large quantity of  primary data. </a:t>
              </a:r>
              <a:endParaRPr lang="ko-KR" altLang="en-US" sz="1200" dirty="0">
                <a:cs typeface="Arial" pitchFamily="34" charset="0"/>
              </a:endParaRPr>
            </a:p>
          </p:txBody>
        </p:sp>
      </p:grpSp>
      <p:grpSp>
        <p:nvGrpSpPr>
          <p:cNvPr id="48" name="Group 47">
            <a:extLst>
              <a:ext uri="{FF2B5EF4-FFF2-40B4-BE49-F238E27FC236}">
                <a16:creationId xmlns:a16="http://schemas.microsoft.com/office/drawing/2014/main" id="{3BD8A053-93F1-0A46-9760-04CEBDA992B5}"/>
              </a:ext>
            </a:extLst>
          </p:cNvPr>
          <p:cNvGrpSpPr/>
          <p:nvPr/>
        </p:nvGrpSpPr>
        <p:grpSpPr>
          <a:xfrm>
            <a:off x="312603" y="3212908"/>
            <a:ext cx="4943808" cy="605704"/>
            <a:chOff x="-867415" y="3168851"/>
            <a:chExt cx="3739457" cy="643110"/>
          </a:xfrm>
        </p:grpSpPr>
        <p:sp>
          <p:nvSpPr>
            <p:cNvPr id="49" name="TextBox 48">
              <a:extLst>
                <a:ext uri="{FF2B5EF4-FFF2-40B4-BE49-F238E27FC236}">
                  <a16:creationId xmlns:a16="http://schemas.microsoft.com/office/drawing/2014/main" id="{8C4F582C-81B7-B540-A811-9E6A43F4D70F}"/>
                </a:ext>
              </a:extLst>
            </p:cNvPr>
            <p:cNvSpPr txBox="1"/>
            <p:nvPr/>
          </p:nvSpPr>
          <p:spPr>
            <a:xfrm>
              <a:off x="-867415" y="3168851"/>
              <a:ext cx="3739457" cy="392141"/>
            </a:xfrm>
            <a:prstGeom prst="rect">
              <a:avLst/>
            </a:prstGeom>
            <a:noFill/>
          </p:spPr>
          <p:txBody>
            <a:bodyPr wrap="square" rtlCol="0">
              <a:spAutoFit/>
            </a:bodyPr>
            <a:lstStyle/>
            <a:p>
              <a:r>
                <a:rPr lang="en-US" altLang="ko-KR" dirty="0">
                  <a:cs typeface="Arial" pitchFamily="34" charset="0"/>
                </a:rPr>
                <a:t>Research Type - Mono Method</a:t>
              </a:r>
              <a:endParaRPr lang="ko-KR" altLang="en-US" dirty="0">
                <a:cs typeface="Arial" pitchFamily="34" charset="0"/>
              </a:endParaRPr>
            </a:p>
          </p:txBody>
        </p:sp>
        <p:sp>
          <p:nvSpPr>
            <p:cNvPr id="50" name="TextBox 49">
              <a:extLst>
                <a:ext uri="{FF2B5EF4-FFF2-40B4-BE49-F238E27FC236}">
                  <a16:creationId xmlns:a16="http://schemas.microsoft.com/office/drawing/2014/main" id="{A994F0DA-700D-F742-8D05-D7FA032D5E50}"/>
                </a:ext>
              </a:extLst>
            </p:cNvPr>
            <p:cNvSpPr txBox="1"/>
            <p:nvPr/>
          </p:nvSpPr>
          <p:spPr>
            <a:xfrm>
              <a:off x="-867415" y="3517856"/>
              <a:ext cx="3444004" cy="294105"/>
            </a:xfrm>
            <a:prstGeom prst="rect">
              <a:avLst/>
            </a:prstGeom>
            <a:noFill/>
          </p:spPr>
          <p:txBody>
            <a:bodyPr wrap="square" rtlCol="0">
              <a:spAutoFit/>
            </a:bodyPr>
            <a:lstStyle/>
            <a:p>
              <a:r>
                <a:rPr lang="en-US" altLang="ko-KR" sz="1200" dirty="0">
                  <a:cs typeface="Arial" pitchFamily="34" charset="0"/>
                </a:rPr>
                <a:t>Quantitative Data  </a:t>
              </a:r>
              <a:endParaRPr lang="ko-KR" altLang="en-US" sz="1200" dirty="0">
                <a:cs typeface="Arial" pitchFamily="34" charset="0"/>
              </a:endParaRPr>
            </a:p>
          </p:txBody>
        </p:sp>
      </p:grpSp>
      <p:pic>
        <p:nvPicPr>
          <p:cNvPr id="10" name="Picture 9">
            <a:extLst>
              <a:ext uri="{FF2B5EF4-FFF2-40B4-BE49-F238E27FC236}">
                <a16:creationId xmlns:a16="http://schemas.microsoft.com/office/drawing/2014/main" id="{7D881D5B-8B55-7A4B-A562-1307D3AC76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55290" y="1504883"/>
            <a:ext cx="6477000" cy="4267200"/>
          </a:xfrm>
          <a:prstGeom prst="rect">
            <a:avLst/>
          </a:prstGeom>
        </p:spPr>
      </p:pic>
      <p:sp>
        <p:nvSpPr>
          <p:cNvPr id="3" name="Rectangle 2">
            <a:extLst>
              <a:ext uri="{FF2B5EF4-FFF2-40B4-BE49-F238E27FC236}">
                <a16:creationId xmlns:a16="http://schemas.microsoft.com/office/drawing/2014/main" id="{BF8E0670-8554-2C4E-B2DE-D7D433ABD96F}"/>
              </a:ext>
            </a:extLst>
          </p:cNvPr>
          <p:cNvSpPr/>
          <p:nvPr/>
        </p:nvSpPr>
        <p:spPr>
          <a:xfrm>
            <a:off x="9767362" y="5429027"/>
            <a:ext cx="2424638" cy="276999"/>
          </a:xfrm>
          <a:prstGeom prst="rect">
            <a:avLst/>
          </a:prstGeom>
        </p:spPr>
        <p:txBody>
          <a:bodyPr wrap="none">
            <a:spAutoFit/>
          </a:bodyPr>
          <a:lstStyle/>
          <a:p>
            <a:r>
              <a:rPr lang="en-GB" sz="1200" dirty="0">
                <a:solidFill>
                  <a:srgbClr val="212529"/>
                </a:solidFill>
                <a:latin typeface="Calibri Light" panose="020F0302020204030204" pitchFamily="34" charset="0"/>
                <a:ea typeface="Times New Roman" panose="02020603050405020304" pitchFamily="18" charset="0"/>
              </a:rPr>
              <a:t>Adapted from (Saunders et al. 2012)</a:t>
            </a:r>
            <a:endParaRPr lang="en-US" sz="1200" dirty="0"/>
          </a:p>
        </p:txBody>
      </p:sp>
      <p:sp>
        <p:nvSpPr>
          <p:cNvPr id="22" name="TextBox 21">
            <a:extLst>
              <a:ext uri="{FF2B5EF4-FFF2-40B4-BE49-F238E27FC236}">
                <a16:creationId xmlns:a16="http://schemas.microsoft.com/office/drawing/2014/main" id="{8A95E105-4BB6-EB48-9752-99F63800DA59}"/>
              </a:ext>
            </a:extLst>
          </p:cNvPr>
          <p:cNvSpPr txBox="1"/>
          <p:nvPr/>
        </p:nvSpPr>
        <p:spPr>
          <a:xfrm>
            <a:off x="11409743" y="326858"/>
            <a:ext cx="645093" cy="646331"/>
          </a:xfrm>
          <a:prstGeom prst="rect">
            <a:avLst/>
          </a:prstGeom>
          <a:noFill/>
        </p:spPr>
        <p:txBody>
          <a:bodyPr wrap="square" rtlCol="0">
            <a:spAutoFit/>
          </a:bodyPr>
          <a:lstStyle/>
          <a:p>
            <a:pPr algn="ctr"/>
            <a:r>
              <a:rPr lang="en-US" sz="3600" dirty="0">
                <a:solidFill>
                  <a:srgbClr val="F27900"/>
                </a:solidFill>
              </a:rPr>
              <a:t>8</a:t>
            </a:r>
          </a:p>
        </p:txBody>
      </p:sp>
    </p:spTree>
    <p:extLst>
      <p:ext uri="{BB962C8B-B14F-4D97-AF65-F5344CB8AC3E}">
        <p14:creationId xmlns:p14="http://schemas.microsoft.com/office/powerpoint/2010/main" val="9023776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1AE3FB-4EB9-4FE6-8E65-B5FAA422F121}"/>
              </a:ext>
            </a:extLst>
          </p:cNvPr>
          <p:cNvSpPr>
            <a:spLocks noGrp="1"/>
          </p:cNvSpPr>
          <p:nvPr>
            <p:ph type="body" sz="quarter" idx="10"/>
          </p:nvPr>
        </p:nvSpPr>
        <p:spPr>
          <a:xfrm>
            <a:off x="840289" y="287901"/>
            <a:ext cx="11219558" cy="724247"/>
          </a:xfrm>
        </p:spPr>
        <p:txBody>
          <a:bodyPr/>
          <a:lstStyle/>
          <a:p>
            <a:r>
              <a:rPr lang="en-US" dirty="0">
                <a:solidFill>
                  <a:schemeClr val="tx1"/>
                </a:solidFill>
              </a:rPr>
              <a:t>Research</a:t>
            </a:r>
            <a:r>
              <a:rPr lang="en-US" dirty="0">
                <a:solidFill>
                  <a:schemeClr val="accent1"/>
                </a:solidFill>
              </a:rPr>
              <a:t> Methodology</a:t>
            </a:r>
          </a:p>
        </p:txBody>
      </p:sp>
      <p:sp>
        <p:nvSpPr>
          <p:cNvPr id="144" name="TextBox 143">
            <a:extLst>
              <a:ext uri="{FF2B5EF4-FFF2-40B4-BE49-F238E27FC236}">
                <a16:creationId xmlns:a16="http://schemas.microsoft.com/office/drawing/2014/main" id="{53A11FA9-F7C4-4DAB-BE81-0D455F6C89C5}"/>
              </a:ext>
            </a:extLst>
          </p:cNvPr>
          <p:cNvSpPr txBox="1"/>
          <p:nvPr/>
        </p:nvSpPr>
        <p:spPr>
          <a:xfrm>
            <a:off x="840288" y="1012148"/>
            <a:ext cx="9297625" cy="369332"/>
          </a:xfrm>
          <a:prstGeom prst="rect">
            <a:avLst/>
          </a:prstGeom>
          <a:noFill/>
        </p:spPr>
        <p:txBody>
          <a:bodyPr wrap="square" rtlCol="0">
            <a:spAutoFit/>
          </a:bodyPr>
          <a:lstStyle/>
          <a:p>
            <a:r>
              <a:rPr lang="en-US" altLang="ko-KR" b="1" dirty="0">
                <a:solidFill>
                  <a:schemeClr val="tx1">
                    <a:lumMod val="75000"/>
                    <a:lumOff val="25000"/>
                  </a:schemeClr>
                </a:solidFill>
                <a:cs typeface="Arial" pitchFamily="34" charset="0"/>
              </a:rPr>
              <a:t>Research Methods - Techniques and Procedures - Data Collection and Analysis</a:t>
            </a:r>
            <a:endParaRPr lang="ko-KR" altLang="en-US" b="1" dirty="0">
              <a:solidFill>
                <a:schemeClr val="tx1">
                  <a:lumMod val="75000"/>
                  <a:lumOff val="25000"/>
                </a:schemeClr>
              </a:solidFill>
              <a:cs typeface="Arial" pitchFamily="34" charset="0"/>
            </a:endParaRPr>
          </a:p>
        </p:txBody>
      </p:sp>
      <p:grpSp>
        <p:nvGrpSpPr>
          <p:cNvPr id="28" name="Group 27">
            <a:extLst>
              <a:ext uri="{FF2B5EF4-FFF2-40B4-BE49-F238E27FC236}">
                <a16:creationId xmlns:a16="http://schemas.microsoft.com/office/drawing/2014/main" id="{C22BB2E8-15D5-4C4C-A61E-A249AFD796BE}"/>
              </a:ext>
            </a:extLst>
          </p:cNvPr>
          <p:cNvGrpSpPr/>
          <p:nvPr/>
        </p:nvGrpSpPr>
        <p:grpSpPr>
          <a:xfrm>
            <a:off x="938002" y="2312990"/>
            <a:ext cx="2018726" cy="3721541"/>
            <a:chOff x="433001" y="1399349"/>
            <a:chExt cx="2505075" cy="4618131"/>
          </a:xfrm>
        </p:grpSpPr>
        <p:sp>
          <p:nvSpPr>
            <p:cNvPr id="29" name="Freeform: Shape 29">
              <a:extLst>
                <a:ext uri="{FF2B5EF4-FFF2-40B4-BE49-F238E27FC236}">
                  <a16:creationId xmlns:a16="http://schemas.microsoft.com/office/drawing/2014/main" id="{E0B295D6-5A63-7A45-B791-9A532F0A4FC0}"/>
                </a:ext>
              </a:extLst>
            </p:cNvPr>
            <p:cNvSpPr/>
            <p:nvPr/>
          </p:nvSpPr>
          <p:spPr>
            <a:xfrm flipH="1">
              <a:off x="433001" y="1407380"/>
              <a:ext cx="2505075" cy="4610100"/>
            </a:xfrm>
            <a:custGeom>
              <a:avLst/>
              <a:gdLst>
                <a:gd name="connsiteX0" fmla="*/ 2506574 w 2505075"/>
                <a:gd name="connsiteY0" fmla="*/ 1319831 h 4610100"/>
                <a:gd name="connsiteX1" fmla="*/ 2419896 w 2505075"/>
                <a:gd name="connsiteY1" fmla="*/ 1597008 h 4610100"/>
                <a:gd name="connsiteX2" fmla="*/ 2297024 w 2505075"/>
                <a:gd name="connsiteY2" fmla="*/ 1953243 h 4610100"/>
                <a:gd name="connsiteX3" fmla="*/ 2223681 w 2505075"/>
                <a:gd name="connsiteY3" fmla="*/ 1977056 h 4610100"/>
                <a:gd name="connsiteX4" fmla="*/ 2181771 w 2505075"/>
                <a:gd name="connsiteY4" fmla="*/ 1967531 h 4610100"/>
                <a:gd name="connsiteX5" fmla="*/ 2192249 w 2505075"/>
                <a:gd name="connsiteY5" fmla="*/ 2057066 h 4610100"/>
                <a:gd name="connsiteX6" fmla="*/ 2197964 w 2505075"/>
                <a:gd name="connsiteY6" fmla="*/ 2281856 h 4610100"/>
                <a:gd name="connsiteX7" fmla="*/ 2174151 w 2505075"/>
                <a:gd name="connsiteY7" fmla="*/ 2359961 h 4610100"/>
                <a:gd name="connsiteX8" fmla="*/ 2148434 w 2505075"/>
                <a:gd name="connsiteY8" fmla="*/ 2443781 h 4610100"/>
                <a:gd name="connsiteX9" fmla="*/ 2158911 w 2505075"/>
                <a:gd name="connsiteY9" fmla="*/ 2773346 h 4610100"/>
                <a:gd name="connsiteX10" fmla="*/ 2195106 w 2505075"/>
                <a:gd name="connsiteY10" fmla="*/ 3105768 h 4610100"/>
                <a:gd name="connsiteX11" fmla="*/ 2199869 w 2505075"/>
                <a:gd name="connsiteY11" fmla="*/ 3123866 h 4610100"/>
                <a:gd name="connsiteX12" fmla="*/ 2271306 w 2505075"/>
                <a:gd name="connsiteY12" fmla="*/ 3309603 h 4610100"/>
                <a:gd name="connsiteX13" fmla="*/ 2389416 w 2505075"/>
                <a:gd name="connsiteY13" fmla="*/ 3806808 h 4610100"/>
                <a:gd name="connsiteX14" fmla="*/ 2400846 w 2505075"/>
                <a:gd name="connsiteY14" fmla="*/ 4025883 h 4610100"/>
                <a:gd name="connsiteX15" fmla="*/ 2428469 w 2505075"/>
                <a:gd name="connsiteY15" fmla="*/ 4251626 h 4610100"/>
                <a:gd name="connsiteX16" fmla="*/ 2451329 w 2505075"/>
                <a:gd name="connsiteY16" fmla="*/ 4492608 h 4610100"/>
                <a:gd name="connsiteX17" fmla="*/ 2413229 w 2505075"/>
                <a:gd name="connsiteY17" fmla="*/ 4541186 h 4610100"/>
                <a:gd name="connsiteX18" fmla="*/ 2241779 w 2505075"/>
                <a:gd name="connsiteY18" fmla="*/ 4529756 h 4610100"/>
                <a:gd name="connsiteX19" fmla="*/ 2136051 w 2505075"/>
                <a:gd name="connsiteY19" fmla="*/ 4560236 h 4610100"/>
                <a:gd name="connsiteX20" fmla="*/ 1966506 w 2505075"/>
                <a:gd name="connsiteY20" fmla="*/ 4604051 h 4610100"/>
                <a:gd name="connsiteX21" fmla="*/ 1729334 w 2505075"/>
                <a:gd name="connsiteY21" fmla="*/ 4564998 h 4610100"/>
                <a:gd name="connsiteX22" fmla="*/ 1660753 w 2505075"/>
                <a:gd name="connsiteY22" fmla="*/ 4506896 h 4610100"/>
                <a:gd name="connsiteX23" fmla="*/ 1734096 w 2505075"/>
                <a:gd name="connsiteY23" fmla="*/ 4407836 h 4610100"/>
                <a:gd name="connsiteX24" fmla="*/ 1886496 w 2505075"/>
                <a:gd name="connsiteY24" fmla="*/ 4358306 h 4610100"/>
                <a:gd name="connsiteX25" fmla="*/ 1980794 w 2505075"/>
                <a:gd name="connsiteY25" fmla="*/ 4264961 h 4610100"/>
                <a:gd name="connsiteX26" fmla="*/ 1989366 w 2505075"/>
                <a:gd name="connsiteY26" fmla="*/ 4249721 h 4610100"/>
                <a:gd name="connsiteX27" fmla="*/ 2080806 w 2505075"/>
                <a:gd name="connsiteY27" fmla="*/ 4107798 h 4610100"/>
                <a:gd name="connsiteX28" fmla="*/ 2096998 w 2505075"/>
                <a:gd name="connsiteY28" fmla="*/ 4062078 h 4610100"/>
                <a:gd name="connsiteX29" fmla="*/ 1957934 w 2505075"/>
                <a:gd name="connsiteY29" fmla="*/ 3826811 h 4610100"/>
                <a:gd name="connsiteX30" fmla="*/ 1895069 w 2505075"/>
                <a:gd name="connsiteY30" fmla="*/ 3535346 h 4610100"/>
                <a:gd name="connsiteX31" fmla="*/ 1867446 w 2505075"/>
                <a:gd name="connsiteY31" fmla="*/ 3420093 h 4610100"/>
                <a:gd name="connsiteX32" fmla="*/ 1754098 w 2505075"/>
                <a:gd name="connsiteY32" fmla="*/ 3091481 h 4610100"/>
                <a:gd name="connsiteX33" fmla="*/ 1736001 w 2505075"/>
                <a:gd name="connsiteY33" fmla="*/ 3229593 h 4610100"/>
                <a:gd name="connsiteX34" fmla="*/ 1749336 w 2505075"/>
                <a:gd name="connsiteY34" fmla="*/ 3292458 h 4610100"/>
                <a:gd name="connsiteX35" fmla="*/ 1694091 w 2505075"/>
                <a:gd name="connsiteY35" fmla="*/ 3704891 h 4610100"/>
                <a:gd name="connsiteX36" fmla="*/ 1691234 w 2505075"/>
                <a:gd name="connsiteY36" fmla="*/ 3723941 h 4610100"/>
                <a:gd name="connsiteX37" fmla="*/ 1696948 w 2505075"/>
                <a:gd name="connsiteY37" fmla="*/ 4043981 h 4610100"/>
                <a:gd name="connsiteX38" fmla="*/ 1709331 w 2505075"/>
                <a:gd name="connsiteY38" fmla="*/ 4361163 h 4610100"/>
                <a:gd name="connsiteX39" fmla="*/ 1676946 w 2505075"/>
                <a:gd name="connsiteY39" fmla="*/ 4403073 h 4610100"/>
                <a:gd name="connsiteX40" fmla="*/ 1531214 w 2505075"/>
                <a:gd name="connsiteY40" fmla="*/ 4415456 h 4610100"/>
                <a:gd name="connsiteX41" fmla="*/ 1507401 w 2505075"/>
                <a:gd name="connsiteY41" fmla="*/ 4398311 h 4610100"/>
                <a:gd name="connsiteX42" fmla="*/ 1443584 w 2505075"/>
                <a:gd name="connsiteY42" fmla="*/ 4370688 h 4610100"/>
                <a:gd name="connsiteX43" fmla="*/ 1330236 w 2505075"/>
                <a:gd name="connsiteY43" fmla="*/ 4422123 h 4610100"/>
                <a:gd name="connsiteX44" fmla="*/ 1224509 w 2505075"/>
                <a:gd name="connsiteY44" fmla="*/ 4439268 h 4610100"/>
                <a:gd name="connsiteX45" fmla="*/ 1021626 w 2505075"/>
                <a:gd name="connsiteY45" fmla="*/ 4407836 h 4610100"/>
                <a:gd name="connsiteX46" fmla="*/ 957808 w 2505075"/>
                <a:gd name="connsiteY46" fmla="*/ 4350686 h 4610100"/>
                <a:gd name="connsiteX47" fmla="*/ 1040676 w 2505075"/>
                <a:gd name="connsiteY47" fmla="*/ 4261151 h 4610100"/>
                <a:gd name="connsiteX48" fmla="*/ 1143546 w 2505075"/>
                <a:gd name="connsiteY48" fmla="*/ 4244958 h 4610100"/>
                <a:gd name="connsiteX49" fmla="*/ 1253084 w 2505075"/>
                <a:gd name="connsiteY49" fmla="*/ 4174473 h 4610100"/>
                <a:gd name="connsiteX50" fmla="*/ 1324521 w 2505075"/>
                <a:gd name="connsiteY50" fmla="*/ 4105893 h 4610100"/>
                <a:gd name="connsiteX51" fmla="*/ 1391196 w 2505075"/>
                <a:gd name="connsiteY51" fmla="*/ 4005881 h 4610100"/>
                <a:gd name="connsiteX52" fmla="*/ 1395006 w 2505075"/>
                <a:gd name="connsiteY52" fmla="*/ 3998261 h 4610100"/>
                <a:gd name="connsiteX53" fmla="*/ 1400721 w 2505075"/>
                <a:gd name="connsiteY53" fmla="*/ 3828716 h 4610100"/>
                <a:gd name="connsiteX54" fmla="*/ 1386434 w 2505075"/>
                <a:gd name="connsiteY54" fmla="*/ 3644883 h 4610100"/>
                <a:gd name="connsiteX55" fmla="*/ 1354048 w 2505075"/>
                <a:gd name="connsiteY55" fmla="*/ 3254358 h 4610100"/>
                <a:gd name="connsiteX56" fmla="*/ 1377861 w 2505075"/>
                <a:gd name="connsiteY56" fmla="*/ 3072431 h 4610100"/>
                <a:gd name="connsiteX57" fmla="*/ 1424534 w 2505075"/>
                <a:gd name="connsiteY57" fmla="*/ 2639996 h 4610100"/>
                <a:gd name="connsiteX58" fmla="*/ 1406436 w 2505075"/>
                <a:gd name="connsiteY58" fmla="*/ 2529506 h 4610100"/>
                <a:gd name="connsiteX59" fmla="*/ 1377861 w 2505075"/>
                <a:gd name="connsiteY59" fmla="*/ 2347578 h 4610100"/>
                <a:gd name="connsiteX60" fmla="*/ 1215936 w 2505075"/>
                <a:gd name="connsiteY60" fmla="*/ 2223753 h 4610100"/>
                <a:gd name="connsiteX61" fmla="*/ 1086396 w 2505075"/>
                <a:gd name="connsiteY61" fmla="*/ 2184701 h 4610100"/>
                <a:gd name="connsiteX62" fmla="*/ 986383 w 2505075"/>
                <a:gd name="connsiteY62" fmla="*/ 2132313 h 4610100"/>
                <a:gd name="connsiteX63" fmla="*/ 962571 w 2505075"/>
                <a:gd name="connsiteY63" fmla="*/ 2106596 h 4610100"/>
                <a:gd name="connsiteX64" fmla="*/ 943521 w 2505075"/>
                <a:gd name="connsiteY64" fmla="*/ 2053256 h 4610100"/>
                <a:gd name="connsiteX65" fmla="*/ 900658 w 2505075"/>
                <a:gd name="connsiteY65" fmla="*/ 2005631 h 4610100"/>
                <a:gd name="connsiteX66" fmla="*/ 872083 w 2505075"/>
                <a:gd name="connsiteY66" fmla="*/ 1971341 h 4610100"/>
                <a:gd name="connsiteX67" fmla="*/ 328206 w 2505075"/>
                <a:gd name="connsiteY67" fmla="*/ 1569386 h 4610100"/>
                <a:gd name="connsiteX68" fmla="*/ 57696 w 2505075"/>
                <a:gd name="connsiteY68" fmla="*/ 1357931 h 4610100"/>
                <a:gd name="connsiteX69" fmla="*/ 13881 w 2505075"/>
                <a:gd name="connsiteY69" fmla="*/ 1227438 h 4610100"/>
                <a:gd name="connsiteX70" fmla="*/ 80556 w 2505075"/>
                <a:gd name="connsiteY70" fmla="*/ 1016936 h 4610100"/>
                <a:gd name="connsiteX71" fmla="*/ 122466 w 2505075"/>
                <a:gd name="connsiteY71" fmla="*/ 955023 h 4610100"/>
                <a:gd name="connsiteX72" fmla="*/ 173901 w 2505075"/>
                <a:gd name="connsiteY72" fmla="*/ 856916 h 4610100"/>
                <a:gd name="connsiteX73" fmla="*/ 238671 w 2505075"/>
                <a:gd name="connsiteY73" fmla="*/ 852153 h 4610100"/>
                <a:gd name="connsiteX74" fmla="*/ 484416 w 2505075"/>
                <a:gd name="connsiteY74" fmla="*/ 1050273 h 4610100"/>
                <a:gd name="connsiteX75" fmla="*/ 823506 w 2505075"/>
                <a:gd name="connsiteY75" fmla="*/ 1307448 h 4610100"/>
                <a:gd name="connsiteX76" fmla="*/ 878751 w 2505075"/>
                <a:gd name="connsiteY76" fmla="*/ 1341738 h 4610100"/>
                <a:gd name="connsiteX77" fmla="*/ 903516 w 2505075"/>
                <a:gd name="connsiteY77" fmla="*/ 1341738 h 4610100"/>
                <a:gd name="connsiteX78" fmla="*/ 958761 w 2505075"/>
                <a:gd name="connsiteY78" fmla="*/ 1327451 h 4610100"/>
                <a:gd name="connsiteX79" fmla="*/ 1323569 w 2505075"/>
                <a:gd name="connsiteY79" fmla="*/ 1350311 h 4610100"/>
                <a:gd name="connsiteX80" fmla="*/ 1364526 w 2505075"/>
                <a:gd name="connsiteY80" fmla="*/ 1333166 h 4610100"/>
                <a:gd name="connsiteX81" fmla="*/ 1507401 w 2505075"/>
                <a:gd name="connsiteY81" fmla="*/ 1305543 h 4610100"/>
                <a:gd name="connsiteX82" fmla="*/ 1575028 w 2505075"/>
                <a:gd name="connsiteY82" fmla="*/ 1295066 h 4610100"/>
                <a:gd name="connsiteX83" fmla="*/ 1603603 w 2505075"/>
                <a:gd name="connsiteY83" fmla="*/ 1249346 h 4610100"/>
                <a:gd name="connsiteX84" fmla="*/ 1627416 w 2505075"/>
                <a:gd name="connsiteY84" fmla="*/ 1203626 h 4610100"/>
                <a:gd name="connsiteX85" fmla="*/ 1640751 w 2505075"/>
                <a:gd name="connsiteY85" fmla="*/ 1134093 h 4610100"/>
                <a:gd name="connsiteX86" fmla="*/ 1663611 w 2505075"/>
                <a:gd name="connsiteY86" fmla="*/ 1080753 h 4610100"/>
                <a:gd name="connsiteX87" fmla="*/ 1724571 w 2505075"/>
                <a:gd name="connsiteY87" fmla="*/ 1004553 h 4610100"/>
                <a:gd name="connsiteX88" fmla="*/ 1882686 w 2505075"/>
                <a:gd name="connsiteY88" fmla="*/ 815006 h 4610100"/>
                <a:gd name="connsiteX89" fmla="*/ 1795056 w 2505075"/>
                <a:gd name="connsiteY89" fmla="*/ 694991 h 4610100"/>
                <a:gd name="connsiteX90" fmla="*/ 1750289 w 2505075"/>
                <a:gd name="connsiteY90" fmla="*/ 562593 h 4610100"/>
                <a:gd name="connsiteX91" fmla="*/ 1640751 w 2505075"/>
                <a:gd name="connsiteY91" fmla="*/ 574023 h 4610100"/>
                <a:gd name="connsiteX92" fmla="*/ 1596936 w 2505075"/>
                <a:gd name="connsiteY92" fmla="*/ 552116 h 4610100"/>
                <a:gd name="connsiteX93" fmla="*/ 1616939 w 2505075"/>
                <a:gd name="connsiteY93" fmla="*/ 517826 h 4610100"/>
                <a:gd name="connsiteX94" fmla="*/ 1655991 w 2505075"/>
                <a:gd name="connsiteY94" fmla="*/ 376856 h 4610100"/>
                <a:gd name="connsiteX95" fmla="*/ 1740764 w 2505075"/>
                <a:gd name="connsiteY95" fmla="*/ 93963 h 4610100"/>
                <a:gd name="connsiteX96" fmla="*/ 1922691 w 2505075"/>
                <a:gd name="connsiteY96" fmla="*/ 10143 h 4610100"/>
                <a:gd name="connsiteX97" fmla="*/ 2188439 w 2505075"/>
                <a:gd name="connsiteY97" fmla="*/ 176831 h 4610100"/>
                <a:gd name="connsiteX98" fmla="*/ 2235111 w 2505075"/>
                <a:gd name="connsiteY98" fmla="*/ 248268 h 4610100"/>
                <a:gd name="connsiteX99" fmla="*/ 2247494 w 2505075"/>
                <a:gd name="connsiteY99" fmla="*/ 243506 h 4610100"/>
                <a:gd name="connsiteX100" fmla="*/ 2219871 w 2505075"/>
                <a:gd name="connsiteY100" fmla="*/ 305418 h 4610100"/>
                <a:gd name="connsiteX101" fmla="*/ 2249399 w 2505075"/>
                <a:gd name="connsiteY101" fmla="*/ 325421 h 4610100"/>
                <a:gd name="connsiteX102" fmla="*/ 2239874 w 2505075"/>
                <a:gd name="connsiteY102" fmla="*/ 371141 h 4610100"/>
                <a:gd name="connsiteX103" fmla="*/ 2223681 w 2505075"/>
                <a:gd name="connsiteY103" fmla="*/ 434958 h 4610100"/>
                <a:gd name="connsiteX104" fmla="*/ 2216061 w 2505075"/>
                <a:gd name="connsiteY104" fmla="*/ 522588 h 4610100"/>
                <a:gd name="connsiteX105" fmla="*/ 2250351 w 2505075"/>
                <a:gd name="connsiteY105" fmla="*/ 594026 h 4610100"/>
                <a:gd name="connsiteX106" fmla="*/ 2282736 w 2505075"/>
                <a:gd name="connsiteY106" fmla="*/ 631173 h 4610100"/>
                <a:gd name="connsiteX107" fmla="*/ 2335124 w 2505075"/>
                <a:gd name="connsiteY107" fmla="*/ 739758 h 4610100"/>
                <a:gd name="connsiteX108" fmla="*/ 2486571 w 2505075"/>
                <a:gd name="connsiteY108" fmla="*/ 1071228 h 4610100"/>
                <a:gd name="connsiteX109" fmla="*/ 2503716 w 2505075"/>
                <a:gd name="connsiteY109" fmla="*/ 1097898 h 4610100"/>
                <a:gd name="connsiteX110" fmla="*/ 2506574 w 2505075"/>
                <a:gd name="connsiteY110" fmla="*/ 1319831 h 4610100"/>
                <a:gd name="connsiteX111" fmla="*/ 1273086 w 2505075"/>
                <a:gd name="connsiteY111" fmla="*/ 1638918 h 4610100"/>
                <a:gd name="connsiteX112" fmla="*/ 1242606 w 2505075"/>
                <a:gd name="connsiteY112" fmla="*/ 1746551 h 4610100"/>
                <a:gd name="connsiteX113" fmla="*/ 1279753 w 2505075"/>
                <a:gd name="connsiteY113" fmla="*/ 1919906 h 4610100"/>
                <a:gd name="connsiteX114" fmla="*/ 1308328 w 2505075"/>
                <a:gd name="connsiteY114" fmla="*/ 1942766 h 4610100"/>
                <a:gd name="connsiteX115" fmla="*/ 1478826 w 2505075"/>
                <a:gd name="connsiteY115" fmla="*/ 1882758 h 4610100"/>
                <a:gd name="connsiteX116" fmla="*/ 1497876 w 2505075"/>
                <a:gd name="connsiteY116" fmla="*/ 1593198 h 4610100"/>
                <a:gd name="connsiteX117" fmla="*/ 1435964 w 2505075"/>
                <a:gd name="connsiteY117" fmla="*/ 1557956 h 4610100"/>
                <a:gd name="connsiteX118" fmla="*/ 1208316 w 2505075"/>
                <a:gd name="connsiteY118" fmla="*/ 1484613 h 4610100"/>
                <a:gd name="connsiteX119" fmla="*/ 1161644 w 2505075"/>
                <a:gd name="connsiteY119" fmla="*/ 1471278 h 4610100"/>
                <a:gd name="connsiteX120" fmla="*/ 1078776 w 2505075"/>
                <a:gd name="connsiteY120" fmla="*/ 1483661 h 4610100"/>
                <a:gd name="connsiteX121" fmla="*/ 1273086 w 2505075"/>
                <a:gd name="connsiteY121" fmla="*/ 1638918 h 4610100"/>
                <a:gd name="connsiteX122" fmla="*/ 1464539 w 2505075"/>
                <a:gd name="connsiteY122" fmla="*/ 2075163 h 4610100"/>
                <a:gd name="connsiteX123" fmla="*/ 1359764 w 2505075"/>
                <a:gd name="connsiteY123" fmla="*/ 2097071 h 4610100"/>
                <a:gd name="connsiteX124" fmla="*/ 1322616 w 2505075"/>
                <a:gd name="connsiteY124" fmla="*/ 2169461 h 4610100"/>
                <a:gd name="connsiteX125" fmla="*/ 1340714 w 2505075"/>
                <a:gd name="connsiteY125" fmla="*/ 2215181 h 4610100"/>
                <a:gd name="connsiteX126" fmla="*/ 1420723 w 2505075"/>
                <a:gd name="connsiteY126" fmla="*/ 2246613 h 4610100"/>
                <a:gd name="connsiteX127" fmla="*/ 1455014 w 2505075"/>
                <a:gd name="connsiteY127" fmla="*/ 2304716 h 4610100"/>
                <a:gd name="connsiteX128" fmla="*/ 1459776 w 2505075"/>
                <a:gd name="connsiteY128" fmla="*/ 2237088 h 4610100"/>
                <a:gd name="connsiteX129" fmla="*/ 1464539 w 2505075"/>
                <a:gd name="connsiteY129" fmla="*/ 2075163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Lst>
              <a:rect l="l" t="t" r="r" b="b"/>
              <a:pathLst>
                <a:path w="2505075" h="4610100">
                  <a:moveTo>
                    <a:pt x="2506574" y="1319831"/>
                  </a:moveTo>
                  <a:cubicBezTo>
                    <a:pt x="2448471" y="1403651"/>
                    <a:pt x="2446566" y="1500806"/>
                    <a:pt x="2419896" y="1597008"/>
                  </a:cubicBezTo>
                  <a:cubicBezTo>
                    <a:pt x="2385606" y="1717976"/>
                    <a:pt x="2339886" y="1835133"/>
                    <a:pt x="2297024" y="1953243"/>
                  </a:cubicBezTo>
                  <a:cubicBezTo>
                    <a:pt x="2284641" y="1986581"/>
                    <a:pt x="2257971" y="1996106"/>
                    <a:pt x="2223681" y="1977056"/>
                  </a:cubicBezTo>
                  <a:cubicBezTo>
                    <a:pt x="2211299" y="1970388"/>
                    <a:pt x="2195106" y="1970388"/>
                    <a:pt x="2181771" y="1967531"/>
                  </a:cubicBezTo>
                  <a:cubicBezTo>
                    <a:pt x="2185581" y="2000868"/>
                    <a:pt x="2190344" y="2028491"/>
                    <a:pt x="2192249" y="2057066"/>
                  </a:cubicBezTo>
                  <a:cubicBezTo>
                    <a:pt x="2195106" y="2132313"/>
                    <a:pt x="2198916" y="2207561"/>
                    <a:pt x="2197964" y="2281856"/>
                  </a:cubicBezTo>
                  <a:cubicBezTo>
                    <a:pt x="2197964" y="2308526"/>
                    <a:pt x="2192249" y="2344721"/>
                    <a:pt x="2174151" y="2359961"/>
                  </a:cubicBezTo>
                  <a:cubicBezTo>
                    <a:pt x="2144624" y="2385678"/>
                    <a:pt x="2147481" y="2412348"/>
                    <a:pt x="2148434" y="2443781"/>
                  </a:cubicBezTo>
                  <a:cubicBezTo>
                    <a:pt x="2152244" y="2553318"/>
                    <a:pt x="2151291" y="2663808"/>
                    <a:pt x="2158911" y="2773346"/>
                  </a:cubicBezTo>
                  <a:cubicBezTo>
                    <a:pt x="2166531" y="2884788"/>
                    <a:pt x="2182724" y="2995278"/>
                    <a:pt x="2195106" y="3105768"/>
                  </a:cubicBezTo>
                  <a:cubicBezTo>
                    <a:pt x="2196059" y="3111483"/>
                    <a:pt x="2196059" y="3120056"/>
                    <a:pt x="2199869" y="3123866"/>
                  </a:cubicBezTo>
                  <a:cubicBezTo>
                    <a:pt x="2257971" y="3172443"/>
                    <a:pt x="2257019" y="3242928"/>
                    <a:pt x="2271306" y="3309603"/>
                  </a:cubicBezTo>
                  <a:cubicBezTo>
                    <a:pt x="2307501" y="3476291"/>
                    <a:pt x="2344649" y="3642978"/>
                    <a:pt x="2389416" y="3806808"/>
                  </a:cubicBezTo>
                  <a:cubicBezTo>
                    <a:pt x="2409419" y="3881103"/>
                    <a:pt x="2395131" y="3952541"/>
                    <a:pt x="2400846" y="4025883"/>
                  </a:cubicBezTo>
                  <a:cubicBezTo>
                    <a:pt x="2406561" y="4101131"/>
                    <a:pt x="2419896" y="4176378"/>
                    <a:pt x="2428469" y="4251626"/>
                  </a:cubicBezTo>
                  <a:cubicBezTo>
                    <a:pt x="2437041" y="4331636"/>
                    <a:pt x="2442756" y="4412598"/>
                    <a:pt x="2451329" y="4492608"/>
                  </a:cubicBezTo>
                  <a:cubicBezTo>
                    <a:pt x="2454186" y="4522136"/>
                    <a:pt x="2441804" y="4536423"/>
                    <a:pt x="2413229" y="4541186"/>
                  </a:cubicBezTo>
                  <a:cubicBezTo>
                    <a:pt x="2355126" y="4551663"/>
                    <a:pt x="2300834" y="4573571"/>
                    <a:pt x="2241779" y="4529756"/>
                  </a:cubicBezTo>
                  <a:cubicBezTo>
                    <a:pt x="2222729" y="4515468"/>
                    <a:pt x="2160816" y="4536423"/>
                    <a:pt x="2136051" y="4560236"/>
                  </a:cubicBezTo>
                  <a:cubicBezTo>
                    <a:pt x="2084616" y="4609766"/>
                    <a:pt x="2023656" y="4606908"/>
                    <a:pt x="1966506" y="4604051"/>
                  </a:cubicBezTo>
                  <a:cubicBezTo>
                    <a:pt x="1886496" y="4600241"/>
                    <a:pt x="1807439" y="4582143"/>
                    <a:pt x="1729334" y="4564998"/>
                  </a:cubicBezTo>
                  <a:cubicBezTo>
                    <a:pt x="1699806" y="4558331"/>
                    <a:pt x="1658848" y="4555473"/>
                    <a:pt x="1660753" y="4506896"/>
                  </a:cubicBezTo>
                  <a:cubicBezTo>
                    <a:pt x="1662659" y="4455461"/>
                    <a:pt x="1688376" y="4422123"/>
                    <a:pt x="1734096" y="4407836"/>
                  </a:cubicBezTo>
                  <a:cubicBezTo>
                    <a:pt x="1785531" y="4392596"/>
                    <a:pt x="1840776" y="4384023"/>
                    <a:pt x="1886496" y="4358306"/>
                  </a:cubicBezTo>
                  <a:cubicBezTo>
                    <a:pt x="1923644" y="4337351"/>
                    <a:pt x="1950314" y="4297346"/>
                    <a:pt x="1980794" y="4264961"/>
                  </a:cubicBezTo>
                  <a:cubicBezTo>
                    <a:pt x="1984603" y="4261151"/>
                    <a:pt x="1985556" y="4250673"/>
                    <a:pt x="1989366" y="4249721"/>
                  </a:cubicBezTo>
                  <a:cubicBezTo>
                    <a:pt x="2067471" y="4232576"/>
                    <a:pt x="2066519" y="4164948"/>
                    <a:pt x="2080806" y="4107798"/>
                  </a:cubicBezTo>
                  <a:cubicBezTo>
                    <a:pt x="2084616" y="4092558"/>
                    <a:pt x="2091284" y="4078271"/>
                    <a:pt x="2096998" y="4062078"/>
                  </a:cubicBezTo>
                  <a:cubicBezTo>
                    <a:pt x="1999844" y="4015406"/>
                    <a:pt x="1987461" y="3912536"/>
                    <a:pt x="1957934" y="3826811"/>
                  </a:cubicBezTo>
                  <a:cubicBezTo>
                    <a:pt x="1925548" y="3733466"/>
                    <a:pt x="1915071" y="3632501"/>
                    <a:pt x="1895069" y="3535346"/>
                  </a:cubicBezTo>
                  <a:cubicBezTo>
                    <a:pt x="1886496" y="3497246"/>
                    <a:pt x="1879828" y="3458193"/>
                    <a:pt x="1867446" y="3420093"/>
                  </a:cubicBezTo>
                  <a:cubicBezTo>
                    <a:pt x="1831251" y="3311508"/>
                    <a:pt x="1793151" y="3202923"/>
                    <a:pt x="1754098" y="3091481"/>
                  </a:cubicBezTo>
                  <a:cubicBezTo>
                    <a:pt x="1722666" y="3134343"/>
                    <a:pt x="1702664" y="3176253"/>
                    <a:pt x="1736001" y="3229593"/>
                  </a:cubicBezTo>
                  <a:cubicBezTo>
                    <a:pt x="1746478" y="3246738"/>
                    <a:pt x="1752194" y="3272456"/>
                    <a:pt x="1749336" y="3292458"/>
                  </a:cubicBezTo>
                  <a:cubicBezTo>
                    <a:pt x="1732191" y="3430571"/>
                    <a:pt x="1713141" y="3567731"/>
                    <a:pt x="1694091" y="3704891"/>
                  </a:cubicBezTo>
                  <a:cubicBezTo>
                    <a:pt x="1693139" y="3711558"/>
                    <a:pt x="1690281" y="3717273"/>
                    <a:pt x="1691234" y="3723941"/>
                  </a:cubicBezTo>
                  <a:cubicBezTo>
                    <a:pt x="1693139" y="3830621"/>
                    <a:pt x="1693139" y="3937301"/>
                    <a:pt x="1696948" y="4043981"/>
                  </a:cubicBezTo>
                  <a:cubicBezTo>
                    <a:pt x="1699806" y="4149708"/>
                    <a:pt x="1704569" y="4255436"/>
                    <a:pt x="1709331" y="4361163"/>
                  </a:cubicBezTo>
                  <a:cubicBezTo>
                    <a:pt x="1710284" y="4386881"/>
                    <a:pt x="1701711" y="4401168"/>
                    <a:pt x="1676946" y="4403073"/>
                  </a:cubicBezTo>
                  <a:cubicBezTo>
                    <a:pt x="1628369" y="4407836"/>
                    <a:pt x="1579791" y="4412598"/>
                    <a:pt x="1531214" y="4415456"/>
                  </a:cubicBezTo>
                  <a:cubicBezTo>
                    <a:pt x="1523594" y="4415456"/>
                    <a:pt x="1510259" y="4405931"/>
                    <a:pt x="1507401" y="4398311"/>
                  </a:cubicBezTo>
                  <a:cubicBezTo>
                    <a:pt x="1496923" y="4363068"/>
                    <a:pt x="1470253" y="4360211"/>
                    <a:pt x="1443584" y="4370688"/>
                  </a:cubicBezTo>
                  <a:cubicBezTo>
                    <a:pt x="1404531" y="4384976"/>
                    <a:pt x="1369289" y="4408788"/>
                    <a:pt x="1330236" y="4422123"/>
                  </a:cubicBezTo>
                  <a:cubicBezTo>
                    <a:pt x="1296898" y="4433553"/>
                    <a:pt x="1259751" y="4442126"/>
                    <a:pt x="1224509" y="4439268"/>
                  </a:cubicBezTo>
                  <a:cubicBezTo>
                    <a:pt x="1155929" y="4433553"/>
                    <a:pt x="1088301" y="4423076"/>
                    <a:pt x="1021626" y="4407836"/>
                  </a:cubicBezTo>
                  <a:cubicBezTo>
                    <a:pt x="994004" y="4402121"/>
                    <a:pt x="954951" y="4395453"/>
                    <a:pt x="957808" y="4350686"/>
                  </a:cubicBezTo>
                  <a:cubicBezTo>
                    <a:pt x="960666" y="4304966"/>
                    <a:pt x="997814" y="4267818"/>
                    <a:pt x="1040676" y="4261151"/>
                  </a:cubicBezTo>
                  <a:cubicBezTo>
                    <a:pt x="1074966" y="4256388"/>
                    <a:pt x="1109256" y="4250673"/>
                    <a:pt x="1143546" y="4244958"/>
                  </a:cubicBezTo>
                  <a:cubicBezTo>
                    <a:pt x="1190219" y="4237338"/>
                    <a:pt x="1227366" y="4219241"/>
                    <a:pt x="1253084" y="4174473"/>
                  </a:cubicBezTo>
                  <a:cubicBezTo>
                    <a:pt x="1268323" y="4146851"/>
                    <a:pt x="1303566" y="4131611"/>
                    <a:pt x="1324521" y="4105893"/>
                  </a:cubicBezTo>
                  <a:cubicBezTo>
                    <a:pt x="1349286" y="4075413"/>
                    <a:pt x="1369289" y="4039218"/>
                    <a:pt x="1391196" y="4005881"/>
                  </a:cubicBezTo>
                  <a:cubicBezTo>
                    <a:pt x="1393101" y="4003023"/>
                    <a:pt x="1395959" y="3998261"/>
                    <a:pt x="1395006" y="3998261"/>
                  </a:cubicBezTo>
                  <a:cubicBezTo>
                    <a:pt x="1330236" y="3941111"/>
                    <a:pt x="1417866" y="3888723"/>
                    <a:pt x="1400721" y="3828716"/>
                  </a:cubicBezTo>
                  <a:cubicBezTo>
                    <a:pt x="1383576" y="3770613"/>
                    <a:pt x="1383576" y="3705843"/>
                    <a:pt x="1386434" y="3644883"/>
                  </a:cubicBezTo>
                  <a:cubicBezTo>
                    <a:pt x="1394053" y="3512486"/>
                    <a:pt x="1378814" y="3383898"/>
                    <a:pt x="1354048" y="3254358"/>
                  </a:cubicBezTo>
                  <a:cubicBezTo>
                    <a:pt x="1343571" y="3197208"/>
                    <a:pt x="1367384" y="3133391"/>
                    <a:pt x="1377861" y="3072431"/>
                  </a:cubicBezTo>
                  <a:cubicBezTo>
                    <a:pt x="1404531" y="2929556"/>
                    <a:pt x="1420723" y="2785728"/>
                    <a:pt x="1424534" y="2639996"/>
                  </a:cubicBezTo>
                  <a:cubicBezTo>
                    <a:pt x="1425486" y="2604753"/>
                    <a:pt x="1413103" y="2569511"/>
                    <a:pt x="1406436" y="2529506"/>
                  </a:cubicBezTo>
                  <a:cubicBezTo>
                    <a:pt x="1451203" y="2481881"/>
                    <a:pt x="1438821" y="2392346"/>
                    <a:pt x="1377861" y="2347578"/>
                  </a:cubicBezTo>
                  <a:cubicBezTo>
                    <a:pt x="1322616" y="2307573"/>
                    <a:pt x="1267371" y="2268521"/>
                    <a:pt x="1215936" y="2223753"/>
                  </a:cubicBezTo>
                  <a:cubicBezTo>
                    <a:pt x="1176884" y="2189463"/>
                    <a:pt x="1133069" y="2173271"/>
                    <a:pt x="1086396" y="2184701"/>
                  </a:cubicBezTo>
                  <a:cubicBezTo>
                    <a:pt x="1033056" y="2197083"/>
                    <a:pt x="1021626" y="2144696"/>
                    <a:pt x="986383" y="2132313"/>
                  </a:cubicBezTo>
                  <a:cubicBezTo>
                    <a:pt x="976858" y="2129456"/>
                    <a:pt x="967333" y="2117073"/>
                    <a:pt x="962571" y="2106596"/>
                  </a:cubicBezTo>
                  <a:cubicBezTo>
                    <a:pt x="954951" y="2091356"/>
                    <a:pt x="951141" y="2074211"/>
                    <a:pt x="943521" y="2053256"/>
                  </a:cubicBezTo>
                  <a:cubicBezTo>
                    <a:pt x="912089" y="2063733"/>
                    <a:pt x="887323" y="2058018"/>
                    <a:pt x="900658" y="2005631"/>
                  </a:cubicBezTo>
                  <a:cubicBezTo>
                    <a:pt x="902564" y="1997058"/>
                    <a:pt x="884466" y="1979913"/>
                    <a:pt x="872083" y="1971341"/>
                  </a:cubicBezTo>
                  <a:cubicBezTo>
                    <a:pt x="691108" y="1837038"/>
                    <a:pt x="508228" y="1703688"/>
                    <a:pt x="328206" y="1569386"/>
                  </a:cubicBezTo>
                  <a:cubicBezTo>
                    <a:pt x="231051" y="1496996"/>
                    <a:pt x="155803" y="1429368"/>
                    <a:pt x="57696" y="1357931"/>
                  </a:cubicBezTo>
                  <a:cubicBezTo>
                    <a:pt x="10071" y="1322688"/>
                    <a:pt x="-2312" y="1280778"/>
                    <a:pt x="13881" y="1227438"/>
                  </a:cubicBezTo>
                  <a:cubicBezTo>
                    <a:pt x="34836" y="1156953"/>
                    <a:pt x="55791" y="1085516"/>
                    <a:pt x="80556" y="1016936"/>
                  </a:cubicBezTo>
                  <a:cubicBezTo>
                    <a:pt x="88176" y="994076"/>
                    <a:pt x="110083" y="976931"/>
                    <a:pt x="122466" y="955023"/>
                  </a:cubicBezTo>
                  <a:cubicBezTo>
                    <a:pt x="140563" y="923591"/>
                    <a:pt x="156756" y="889301"/>
                    <a:pt x="173901" y="856916"/>
                  </a:cubicBezTo>
                  <a:cubicBezTo>
                    <a:pt x="192951" y="823578"/>
                    <a:pt x="213906" y="832151"/>
                    <a:pt x="238671" y="852153"/>
                  </a:cubicBezTo>
                  <a:cubicBezTo>
                    <a:pt x="326301" y="921686"/>
                    <a:pt x="394881" y="981693"/>
                    <a:pt x="484416" y="1050273"/>
                  </a:cubicBezTo>
                  <a:cubicBezTo>
                    <a:pt x="594906" y="1137903"/>
                    <a:pt x="709206" y="1222676"/>
                    <a:pt x="823506" y="1307448"/>
                  </a:cubicBezTo>
                  <a:cubicBezTo>
                    <a:pt x="840651" y="1320783"/>
                    <a:pt x="859701" y="1332213"/>
                    <a:pt x="878751" y="1341738"/>
                  </a:cubicBezTo>
                  <a:cubicBezTo>
                    <a:pt x="885418" y="1345548"/>
                    <a:pt x="895896" y="1343643"/>
                    <a:pt x="903516" y="1341738"/>
                  </a:cubicBezTo>
                  <a:cubicBezTo>
                    <a:pt x="922566" y="1337928"/>
                    <a:pt x="940664" y="1326498"/>
                    <a:pt x="958761" y="1327451"/>
                  </a:cubicBezTo>
                  <a:cubicBezTo>
                    <a:pt x="1080681" y="1334118"/>
                    <a:pt x="1201648" y="1343643"/>
                    <a:pt x="1323569" y="1350311"/>
                  </a:cubicBezTo>
                  <a:cubicBezTo>
                    <a:pt x="1336903" y="1351263"/>
                    <a:pt x="1351191" y="1338881"/>
                    <a:pt x="1364526" y="1333166"/>
                  </a:cubicBezTo>
                  <a:cubicBezTo>
                    <a:pt x="1410246" y="1314116"/>
                    <a:pt x="1450251" y="1278873"/>
                    <a:pt x="1507401" y="1305543"/>
                  </a:cubicBezTo>
                  <a:cubicBezTo>
                    <a:pt x="1524546" y="1314116"/>
                    <a:pt x="1555026" y="1305543"/>
                    <a:pt x="1575028" y="1295066"/>
                  </a:cubicBezTo>
                  <a:cubicBezTo>
                    <a:pt x="1588364" y="1288398"/>
                    <a:pt x="1595031" y="1265538"/>
                    <a:pt x="1603603" y="1249346"/>
                  </a:cubicBezTo>
                  <a:cubicBezTo>
                    <a:pt x="1612176" y="1234106"/>
                    <a:pt x="1622653" y="1219818"/>
                    <a:pt x="1627416" y="1203626"/>
                  </a:cubicBezTo>
                  <a:cubicBezTo>
                    <a:pt x="1634084" y="1180766"/>
                    <a:pt x="1635036" y="1156953"/>
                    <a:pt x="1640751" y="1134093"/>
                  </a:cubicBezTo>
                  <a:cubicBezTo>
                    <a:pt x="1645514" y="1115996"/>
                    <a:pt x="1652181" y="1095993"/>
                    <a:pt x="1663611" y="1080753"/>
                  </a:cubicBezTo>
                  <a:cubicBezTo>
                    <a:pt x="1681709" y="1054083"/>
                    <a:pt x="1710284" y="1033128"/>
                    <a:pt x="1724571" y="1004553"/>
                  </a:cubicBezTo>
                  <a:cubicBezTo>
                    <a:pt x="1760766" y="929306"/>
                    <a:pt x="1796961" y="855963"/>
                    <a:pt x="1882686" y="815006"/>
                  </a:cubicBezTo>
                  <a:cubicBezTo>
                    <a:pt x="1852206" y="771191"/>
                    <a:pt x="1833156" y="708326"/>
                    <a:pt x="1795056" y="694991"/>
                  </a:cubicBezTo>
                  <a:cubicBezTo>
                    <a:pt x="1712189" y="665463"/>
                    <a:pt x="1756003" y="608313"/>
                    <a:pt x="1750289" y="562593"/>
                  </a:cubicBezTo>
                  <a:cubicBezTo>
                    <a:pt x="1712189" y="567356"/>
                    <a:pt x="1676946" y="573071"/>
                    <a:pt x="1640751" y="574023"/>
                  </a:cubicBezTo>
                  <a:cubicBezTo>
                    <a:pt x="1626464" y="574023"/>
                    <a:pt x="1612176" y="559736"/>
                    <a:pt x="1596936" y="552116"/>
                  </a:cubicBezTo>
                  <a:cubicBezTo>
                    <a:pt x="1603603" y="540686"/>
                    <a:pt x="1608366" y="526398"/>
                    <a:pt x="1616939" y="517826"/>
                  </a:cubicBezTo>
                  <a:cubicBezTo>
                    <a:pt x="1657896" y="477821"/>
                    <a:pt x="1669326" y="434958"/>
                    <a:pt x="1655991" y="376856"/>
                  </a:cubicBezTo>
                  <a:cubicBezTo>
                    <a:pt x="1632178" y="269223"/>
                    <a:pt x="1644561" y="163496"/>
                    <a:pt x="1740764" y="93963"/>
                  </a:cubicBezTo>
                  <a:cubicBezTo>
                    <a:pt x="1794103" y="54911"/>
                    <a:pt x="1858873" y="24431"/>
                    <a:pt x="1922691" y="10143"/>
                  </a:cubicBezTo>
                  <a:cubicBezTo>
                    <a:pt x="2017941" y="-10812"/>
                    <a:pt x="2150339" y="81581"/>
                    <a:pt x="2188439" y="176831"/>
                  </a:cubicBezTo>
                  <a:cubicBezTo>
                    <a:pt x="2198916" y="202548"/>
                    <a:pt x="2219871" y="224456"/>
                    <a:pt x="2235111" y="248268"/>
                  </a:cubicBezTo>
                  <a:cubicBezTo>
                    <a:pt x="2238921" y="246363"/>
                    <a:pt x="2243684" y="245411"/>
                    <a:pt x="2247494" y="243506"/>
                  </a:cubicBezTo>
                  <a:cubicBezTo>
                    <a:pt x="2237969" y="265413"/>
                    <a:pt x="2228444" y="288273"/>
                    <a:pt x="2219871" y="305418"/>
                  </a:cubicBezTo>
                  <a:cubicBezTo>
                    <a:pt x="2232254" y="313991"/>
                    <a:pt x="2249399" y="318753"/>
                    <a:pt x="2249399" y="325421"/>
                  </a:cubicBezTo>
                  <a:cubicBezTo>
                    <a:pt x="2250351" y="340661"/>
                    <a:pt x="2249399" y="364473"/>
                    <a:pt x="2239874" y="371141"/>
                  </a:cubicBezTo>
                  <a:cubicBezTo>
                    <a:pt x="2212251" y="390191"/>
                    <a:pt x="2217014" y="407336"/>
                    <a:pt x="2223681" y="434958"/>
                  </a:cubicBezTo>
                  <a:cubicBezTo>
                    <a:pt x="2230349" y="462581"/>
                    <a:pt x="2222729" y="494013"/>
                    <a:pt x="2216061" y="522588"/>
                  </a:cubicBezTo>
                  <a:cubicBezTo>
                    <a:pt x="2208441" y="557831"/>
                    <a:pt x="2205584" y="583548"/>
                    <a:pt x="2250351" y="594026"/>
                  </a:cubicBezTo>
                  <a:cubicBezTo>
                    <a:pt x="2263686" y="596883"/>
                    <a:pt x="2275116" y="616886"/>
                    <a:pt x="2282736" y="631173"/>
                  </a:cubicBezTo>
                  <a:cubicBezTo>
                    <a:pt x="2301786" y="666416"/>
                    <a:pt x="2313216" y="706421"/>
                    <a:pt x="2335124" y="739758"/>
                  </a:cubicBezTo>
                  <a:cubicBezTo>
                    <a:pt x="2401799" y="845486"/>
                    <a:pt x="2458949" y="945498"/>
                    <a:pt x="2486571" y="1071228"/>
                  </a:cubicBezTo>
                  <a:cubicBezTo>
                    <a:pt x="2488476" y="1080753"/>
                    <a:pt x="2498001" y="1089326"/>
                    <a:pt x="2503716" y="1097898"/>
                  </a:cubicBezTo>
                  <a:cubicBezTo>
                    <a:pt x="2506574" y="1174098"/>
                    <a:pt x="2506574" y="1246488"/>
                    <a:pt x="2506574" y="1319831"/>
                  </a:cubicBezTo>
                  <a:close/>
                  <a:moveTo>
                    <a:pt x="1273086" y="1638918"/>
                  </a:moveTo>
                  <a:cubicBezTo>
                    <a:pt x="1260703" y="1678923"/>
                    <a:pt x="1240701" y="1713213"/>
                    <a:pt x="1242606" y="1746551"/>
                  </a:cubicBezTo>
                  <a:cubicBezTo>
                    <a:pt x="1247369" y="1804653"/>
                    <a:pt x="1264514" y="1862756"/>
                    <a:pt x="1279753" y="1919906"/>
                  </a:cubicBezTo>
                  <a:cubicBezTo>
                    <a:pt x="1282611" y="1929431"/>
                    <a:pt x="1301661" y="1944671"/>
                    <a:pt x="1308328" y="1942766"/>
                  </a:cubicBezTo>
                  <a:cubicBezTo>
                    <a:pt x="1365478" y="1924668"/>
                    <a:pt x="1420723" y="1903713"/>
                    <a:pt x="1478826" y="1882758"/>
                  </a:cubicBezTo>
                  <a:cubicBezTo>
                    <a:pt x="1432153" y="1777031"/>
                    <a:pt x="1483589" y="1684638"/>
                    <a:pt x="1497876" y="1593198"/>
                  </a:cubicBezTo>
                  <a:cubicBezTo>
                    <a:pt x="1474064" y="1579863"/>
                    <a:pt x="1451203" y="1573196"/>
                    <a:pt x="1435964" y="1557956"/>
                  </a:cubicBezTo>
                  <a:cubicBezTo>
                    <a:pt x="1372146" y="1493186"/>
                    <a:pt x="1285469" y="1505568"/>
                    <a:pt x="1208316" y="1484613"/>
                  </a:cubicBezTo>
                  <a:cubicBezTo>
                    <a:pt x="1193076" y="1480803"/>
                    <a:pt x="1176884" y="1476041"/>
                    <a:pt x="1161644" y="1471278"/>
                  </a:cubicBezTo>
                  <a:cubicBezTo>
                    <a:pt x="1133069" y="1461753"/>
                    <a:pt x="1103541" y="1450323"/>
                    <a:pt x="1078776" y="1483661"/>
                  </a:cubicBezTo>
                  <a:cubicBezTo>
                    <a:pt x="1146404" y="1537001"/>
                    <a:pt x="1211173" y="1588436"/>
                    <a:pt x="1273086" y="1638918"/>
                  </a:cubicBezTo>
                  <a:close/>
                  <a:moveTo>
                    <a:pt x="1464539" y="2075163"/>
                  </a:moveTo>
                  <a:cubicBezTo>
                    <a:pt x="1427391" y="2082783"/>
                    <a:pt x="1393101" y="2089451"/>
                    <a:pt x="1359764" y="2097071"/>
                  </a:cubicBezTo>
                  <a:cubicBezTo>
                    <a:pt x="1318806" y="2106596"/>
                    <a:pt x="1305471" y="2129456"/>
                    <a:pt x="1322616" y="2169461"/>
                  </a:cubicBezTo>
                  <a:cubicBezTo>
                    <a:pt x="1329284" y="2184701"/>
                    <a:pt x="1334998" y="2199941"/>
                    <a:pt x="1340714" y="2215181"/>
                  </a:cubicBezTo>
                  <a:cubicBezTo>
                    <a:pt x="1396911" y="2194226"/>
                    <a:pt x="1396911" y="2194226"/>
                    <a:pt x="1420723" y="2246613"/>
                  </a:cubicBezTo>
                  <a:cubicBezTo>
                    <a:pt x="1428344" y="2262806"/>
                    <a:pt x="1438821" y="2278046"/>
                    <a:pt x="1455014" y="2304716"/>
                  </a:cubicBezTo>
                  <a:cubicBezTo>
                    <a:pt x="1456919" y="2271378"/>
                    <a:pt x="1451203" y="2248518"/>
                    <a:pt x="1459776" y="2237088"/>
                  </a:cubicBezTo>
                  <a:cubicBezTo>
                    <a:pt x="1499781" y="2183748"/>
                    <a:pt x="1503591" y="2132313"/>
                    <a:pt x="1464539" y="2075163"/>
                  </a:cubicBezTo>
                  <a:close/>
                </a:path>
              </a:pathLst>
            </a:custGeom>
            <a:solidFill>
              <a:schemeClr val="accent6"/>
            </a:solidFill>
            <a:ln w="9525" cap="flat">
              <a:noFill/>
              <a:prstDash val="solid"/>
              <a:miter/>
            </a:ln>
          </p:spPr>
          <p:txBody>
            <a:bodyPr rtlCol="0" anchor="ctr"/>
            <a:lstStyle/>
            <a:p>
              <a:endParaRPr lang="en-US"/>
            </a:p>
          </p:txBody>
        </p:sp>
        <p:sp>
          <p:nvSpPr>
            <p:cNvPr id="30" name="Freeform: Shape 30">
              <a:extLst>
                <a:ext uri="{FF2B5EF4-FFF2-40B4-BE49-F238E27FC236}">
                  <a16:creationId xmlns:a16="http://schemas.microsoft.com/office/drawing/2014/main" id="{C9D6767E-A5E3-5043-AC71-CDC66CB21069}"/>
                </a:ext>
              </a:extLst>
            </p:cNvPr>
            <p:cNvSpPr/>
            <p:nvPr/>
          </p:nvSpPr>
          <p:spPr>
            <a:xfrm flipH="1">
              <a:off x="700577" y="1399349"/>
              <a:ext cx="647458" cy="566880"/>
            </a:xfrm>
            <a:custGeom>
              <a:avLst/>
              <a:gdLst>
                <a:gd name="connsiteX0" fmla="*/ 325755 w 647458"/>
                <a:gd name="connsiteY0" fmla="*/ 3000 h 566880"/>
                <a:gd name="connsiteX1" fmla="*/ 143828 w 647458"/>
                <a:gd name="connsiteY1" fmla="*/ 86820 h 566880"/>
                <a:gd name="connsiteX2" fmla="*/ 59055 w 647458"/>
                <a:gd name="connsiteY2" fmla="*/ 369713 h 566880"/>
                <a:gd name="connsiteX3" fmla="*/ 20003 w 647458"/>
                <a:gd name="connsiteY3" fmla="*/ 510683 h 566880"/>
                <a:gd name="connsiteX4" fmla="*/ 0 w 647458"/>
                <a:gd name="connsiteY4" fmla="*/ 544973 h 566880"/>
                <a:gd name="connsiteX5" fmla="*/ 43815 w 647458"/>
                <a:gd name="connsiteY5" fmla="*/ 566880 h 566880"/>
                <a:gd name="connsiteX6" fmla="*/ 65495 w 647458"/>
                <a:gd name="connsiteY6" fmla="*/ 564618 h 566880"/>
                <a:gd name="connsiteX7" fmla="*/ 178721 w 647458"/>
                <a:gd name="connsiteY7" fmla="*/ 530129 h 566880"/>
                <a:gd name="connsiteX8" fmla="*/ 603774 w 647458"/>
                <a:gd name="connsiteY8" fmla="*/ 274215 h 566880"/>
                <a:gd name="connsiteX9" fmla="*/ 647458 w 647458"/>
                <a:gd name="connsiteY9" fmla="*/ 237555 h 566880"/>
                <a:gd name="connsiteX10" fmla="*/ 638175 w 647458"/>
                <a:gd name="connsiteY10" fmla="*/ 241125 h 566880"/>
                <a:gd name="connsiteX11" fmla="*/ 591503 w 647458"/>
                <a:gd name="connsiteY11" fmla="*/ 169688 h 566880"/>
                <a:gd name="connsiteX12" fmla="*/ 325755 w 647458"/>
                <a:gd name="connsiteY12" fmla="*/ 3000 h 566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7458" h="566880">
                  <a:moveTo>
                    <a:pt x="325755" y="3000"/>
                  </a:moveTo>
                  <a:cubicBezTo>
                    <a:pt x="261937" y="17288"/>
                    <a:pt x="197167" y="47768"/>
                    <a:pt x="143828" y="86820"/>
                  </a:cubicBezTo>
                  <a:cubicBezTo>
                    <a:pt x="47625" y="156353"/>
                    <a:pt x="35242" y="262080"/>
                    <a:pt x="59055" y="369713"/>
                  </a:cubicBezTo>
                  <a:cubicBezTo>
                    <a:pt x="72390" y="427815"/>
                    <a:pt x="60960" y="470678"/>
                    <a:pt x="20003" y="510683"/>
                  </a:cubicBezTo>
                  <a:cubicBezTo>
                    <a:pt x="11430" y="519255"/>
                    <a:pt x="6667" y="533543"/>
                    <a:pt x="0" y="544973"/>
                  </a:cubicBezTo>
                  <a:cubicBezTo>
                    <a:pt x="15240" y="552593"/>
                    <a:pt x="29528" y="566880"/>
                    <a:pt x="43815" y="566880"/>
                  </a:cubicBezTo>
                  <a:lnTo>
                    <a:pt x="65495" y="564618"/>
                  </a:lnTo>
                  <a:lnTo>
                    <a:pt x="178721" y="530129"/>
                  </a:lnTo>
                  <a:cubicBezTo>
                    <a:pt x="449670" y="395635"/>
                    <a:pt x="455226" y="398414"/>
                    <a:pt x="603774" y="274215"/>
                  </a:cubicBezTo>
                  <a:lnTo>
                    <a:pt x="647458" y="237555"/>
                  </a:lnTo>
                  <a:lnTo>
                    <a:pt x="638175" y="241125"/>
                  </a:lnTo>
                  <a:cubicBezTo>
                    <a:pt x="622935" y="217313"/>
                    <a:pt x="601980" y="195405"/>
                    <a:pt x="591503" y="169688"/>
                  </a:cubicBezTo>
                  <a:cubicBezTo>
                    <a:pt x="553403" y="74438"/>
                    <a:pt x="421005" y="-17955"/>
                    <a:pt x="325755" y="3000"/>
                  </a:cubicBezTo>
                  <a:close/>
                </a:path>
              </a:pathLst>
            </a:custGeom>
            <a:solidFill>
              <a:schemeClr val="accent1"/>
            </a:solidFill>
            <a:ln w="9525" cap="flat">
              <a:noFill/>
              <a:prstDash val="solid"/>
              <a:miter/>
            </a:ln>
          </p:spPr>
          <p:txBody>
            <a:bodyPr rtlCol="0" anchor="ctr"/>
            <a:lstStyle/>
            <a:p>
              <a:endParaRPr lang="en-US"/>
            </a:p>
          </p:txBody>
        </p:sp>
      </p:grpSp>
      <p:sp>
        <p:nvSpPr>
          <p:cNvPr id="53" name="Chord 32">
            <a:extLst>
              <a:ext uri="{FF2B5EF4-FFF2-40B4-BE49-F238E27FC236}">
                <a16:creationId xmlns:a16="http://schemas.microsoft.com/office/drawing/2014/main" id="{3ECC3255-E210-4440-815C-9F9A9BC61554}"/>
              </a:ext>
            </a:extLst>
          </p:cNvPr>
          <p:cNvSpPr/>
          <p:nvPr/>
        </p:nvSpPr>
        <p:spPr>
          <a:xfrm>
            <a:off x="4338517" y="4944222"/>
            <a:ext cx="497670" cy="493305"/>
          </a:xfrm>
          <a:custGeom>
            <a:avLst/>
            <a:gdLst/>
            <a:ahLst/>
            <a:cxnLst/>
            <a:rect l="l" t="t" r="r" b="b"/>
            <a:pathLst>
              <a:path w="3240000" h="3211580">
                <a:moveTo>
                  <a:pt x="991906" y="2959580"/>
                </a:moveTo>
                <a:lnTo>
                  <a:pt x="2193254" y="2959580"/>
                </a:lnTo>
                <a:cubicBezTo>
                  <a:pt x="2215674" y="2959580"/>
                  <a:pt x="2233849" y="2977755"/>
                  <a:pt x="2233849" y="3000175"/>
                </a:cubicBezTo>
                <a:lnTo>
                  <a:pt x="2233849" y="3170985"/>
                </a:lnTo>
                <a:cubicBezTo>
                  <a:pt x="2233849" y="3193405"/>
                  <a:pt x="2215674" y="3211580"/>
                  <a:pt x="2193254" y="3211580"/>
                </a:cubicBezTo>
                <a:lnTo>
                  <a:pt x="991906" y="3211580"/>
                </a:lnTo>
                <a:cubicBezTo>
                  <a:pt x="969486" y="3211580"/>
                  <a:pt x="951311" y="3193405"/>
                  <a:pt x="951311" y="3170985"/>
                </a:cubicBezTo>
                <a:lnTo>
                  <a:pt x="951311" y="3000175"/>
                </a:lnTo>
                <a:cubicBezTo>
                  <a:pt x="951311" y="2977755"/>
                  <a:pt x="969486" y="2959580"/>
                  <a:pt x="991906" y="2959580"/>
                </a:cubicBezTo>
                <a:close/>
                <a:moveTo>
                  <a:pt x="1439043" y="1763796"/>
                </a:moveTo>
                <a:lnTo>
                  <a:pt x="1439043" y="2067459"/>
                </a:lnTo>
                <a:lnTo>
                  <a:pt x="1135380" y="2067459"/>
                </a:lnTo>
                <a:lnTo>
                  <a:pt x="1135380" y="2374533"/>
                </a:lnTo>
                <a:lnTo>
                  <a:pt x="1439043" y="2374533"/>
                </a:lnTo>
                <a:lnTo>
                  <a:pt x="1439043" y="2678196"/>
                </a:lnTo>
                <a:lnTo>
                  <a:pt x="1746117" y="2678196"/>
                </a:lnTo>
                <a:lnTo>
                  <a:pt x="1746117" y="2374533"/>
                </a:lnTo>
                <a:lnTo>
                  <a:pt x="2049780" y="2374533"/>
                </a:lnTo>
                <a:lnTo>
                  <a:pt x="2049780" y="2067459"/>
                </a:lnTo>
                <a:lnTo>
                  <a:pt x="1746117" y="2067459"/>
                </a:lnTo>
                <a:lnTo>
                  <a:pt x="1746117" y="1763796"/>
                </a:lnTo>
                <a:close/>
                <a:moveTo>
                  <a:pt x="128358" y="1541040"/>
                </a:moveTo>
                <a:lnTo>
                  <a:pt x="3056915" y="1550917"/>
                </a:lnTo>
                <a:cubicBezTo>
                  <a:pt x="3061111" y="2078028"/>
                  <a:pt x="2781683" y="2566719"/>
                  <a:pt x="2325284" y="2830467"/>
                </a:cubicBezTo>
                <a:lnTo>
                  <a:pt x="2182018" y="2900953"/>
                </a:lnTo>
                <a:lnTo>
                  <a:pt x="1002135" y="2900953"/>
                </a:lnTo>
                <a:cubicBezTo>
                  <a:pt x="950374" y="2879821"/>
                  <a:pt x="900231" y="2854191"/>
                  <a:pt x="851341" y="2825496"/>
                </a:cubicBezTo>
                <a:cubicBezTo>
                  <a:pt x="396732" y="2558675"/>
                  <a:pt x="120607" y="2068110"/>
                  <a:pt x="128358" y="1541040"/>
                </a:cubicBezTo>
                <a:close/>
                <a:moveTo>
                  <a:pt x="61067" y="1230414"/>
                </a:moveTo>
                <a:lnTo>
                  <a:pt x="3178933" y="1230414"/>
                </a:lnTo>
                <a:cubicBezTo>
                  <a:pt x="3212659" y="1230414"/>
                  <a:pt x="3240000" y="1257755"/>
                  <a:pt x="3240000" y="1291481"/>
                </a:cubicBezTo>
                <a:lnTo>
                  <a:pt x="3240000" y="1421347"/>
                </a:lnTo>
                <a:cubicBezTo>
                  <a:pt x="3240000" y="1455073"/>
                  <a:pt x="3212659" y="1482414"/>
                  <a:pt x="3178933" y="1482414"/>
                </a:cubicBezTo>
                <a:lnTo>
                  <a:pt x="61067" y="1482414"/>
                </a:lnTo>
                <a:cubicBezTo>
                  <a:pt x="27341" y="1482414"/>
                  <a:pt x="0" y="1455073"/>
                  <a:pt x="0" y="1421347"/>
                </a:cubicBezTo>
                <a:lnTo>
                  <a:pt x="0" y="1291481"/>
                </a:lnTo>
                <a:cubicBezTo>
                  <a:pt x="0" y="1257755"/>
                  <a:pt x="27341" y="1230414"/>
                  <a:pt x="61067" y="1230414"/>
                </a:cubicBezTo>
                <a:close/>
                <a:moveTo>
                  <a:pt x="2481726" y="315922"/>
                </a:moveTo>
                <a:lnTo>
                  <a:pt x="2862412" y="696608"/>
                </a:lnTo>
                <a:lnTo>
                  <a:pt x="2420437" y="1138584"/>
                </a:lnTo>
                <a:lnTo>
                  <a:pt x="1659064" y="1138584"/>
                </a:lnTo>
                <a:close/>
                <a:moveTo>
                  <a:pt x="2730827" y="0"/>
                </a:moveTo>
                <a:cubicBezTo>
                  <a:pt x="2765703" y="0"/>
                  <a:pt x="2800581" y="13305"/>
                  <a:pt x="2827191" y="39915"/>
                </a:cubicBezTo>
                <a:lnTo>
                  <a:pt x="3143636" y="356360"/>
                </a:lnTo>
                <a:cubicBezTo>
                  <a:pt x="3196857" y="409581"/>
                  <a:pt x="3196857" y="495868"/>
                  <a:pt x="3143636" y="549088"/>
                </a:cubicBezTo>
                <a:lnTo>
                  <a:pt x="3082882" y="609843"/>
                </a:lnTo>
                <a:cubicBezTo>
                  <a:pt x="3029661" y="663063"/>
                  <a:pt x="2943375" y="663064"/>
                  <a:pt x="2890155" y="609843"/>
                </a:cubicBezTo>
                <a:lnTo>
                  <a:pt x="2573708" y="293397"/>
                </a:lnTo>
                <a:cubicBezTo>
                  <a:pt x="2520488" y="240176"/>
                  <a:pt x="2520488" y="153889"/>
                  <a:pt x="2573708" y="100669"/>
                </a:cubicBezTo>
                <a:lnTo>
                  <a:pt x="2634463" y="39914"/>
                </a:lnTo>
                <a:cubicBezTo>
                  <a:pt x="2661073" y="13305"/>
                  <a:pt x="2695950" y="0"/>
                  <a:pt x="2730827" y="0"/>
                </a:cubicBezTo>
                <a:close/>
              </a:path>
            </a:pathLst>
          </a:custGeom>
          <a:solidFill>
            <a:srgbClr val="F27900"/>
          </a:solidFill>
          <a:ln>
            <a:solidFill>
              <a:srgbClr val="7D7D7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3" name="TextBox 2">
            <a:extLst>
              <a:ext uri="{FF2B5EF4-FFF2-40B4-BE49-F238E27FC236}">
                <a16:creationId xmlns:a16="http://schemas.microsoft.com/office/drawing/2014/main" id="{C747FEEE-B11B-DE4B-BD36-4C352C6D20D6}"/>
              </a:ext>
            </a:extLst>
          </p:cNvPr>
          <p:cNvSpPr txBox="1"/>
          <p:nvPr/>
        </p:nvSpPr>
        <p:spPr>
          <a:xfrm>
            <a:off x="5619859" y="4975862"/>
            <a:ext cx="2629619" cy="461665"/>
          </a:xfrm>
          <a:prstGeom prst="rect">
            <a:avLst/>
          </a:prstGeom>
          <a:noFill/>
        </p:spPr>
        <p:txBody>
          <a:bodyPr wrap="square" rtlCol="0">
            <a:spAutoFit/>
          </a:bodyPr>
          <a:lstStyle/>
          <a:p>
            <a:r>
              <a:rPr lang="en-US" sz="2400" dirty="0">
                <a:solidFill>
                  <a:srgbClr val="F27900"/>
                </a:solidFill>
              </a:rPr>
              <a:t>Data Analysis</a:t>
            </a:r>
          </a:p>
        </p:txBody>
      </p:sp>
      <p:sp>
        <p:nvSpPr>
          <p:cNvPr id="11" name="Rounded Rectangle 25">
            <a:extLst>
              <a:ext uri="{FF2B5EF4-FFF2-40B4-BE49-F238E27FC236}">
                <a16:creationId xmlns:a16="http://schemas.microsoft.com/office/drawing/2014/main" id="{42D60FA3-E3BB-F54F-BEEF-E9B84C43D82F}"/>
              </a:ext>
            </a:extLst>
          </p:cNvPr>
          <p:cNvSpPr/>
          <p:nvPr/>
        </p:nvSpPr>
        <p:spPr>
          <a:xfrm>
            <a:off x="4338517" y="3180883"/>
            <a:ext cx="497670" cy="419433"/>
          </a:xfrm>
          <a:custGeom>
            <a:avLst/>
            <a:gdLst/>
            <a:ahLst/>
            <a:cxnLst/>
            <a:rect l="l" t="t" r="r" b="b"/>
            <a:pathLst>
              <a:path w="3240000" h="2730652">
                <a:moveTo>
                  <a:pt x="1452811" y="1541940"/>
                </a:moveTo>
                <a:lnTo>
                  <a:pt x="1452811" y="1831951"/>
                </a:lnTo>
                <a:lnTo>
                  <a:pt x="1162800" y="1831951"/>
                </a:lnTo>
                <a:lnTo>
                  <a:pt x="1162800" y="2166329"/>
                </a:lnTo>
                <a:lnTo>
                  <a:pt x="1452811" y="2166329"/>
                </a:lnTo>
                <a:lnTo>
                  <a:pt x="1452811" y="2456340"/>
                </a:lnTo>
                <a:lnTo>
                  <a:pt x="1787189" y="2456340"/>
                </a:lnTo>
                <a:lnTo>
                  <a:pt x="1787189" y="2166329"/>
                </a:lnTo>
                <a:lnTo>
                  <a:pt x="2077200" y="2166329"/>
                </a:lnTo>
                <a:lnTo>
                  <a:pt x="2077200" y="1831951"/>
                </a:lnTo>
                <a:lnTo>
                  <a:pt x="1787189" y="1831951"/>
                </a:lnTo>
                <a:lnTo>
                  <a:pt x="1787189" y="1541940"/>
                </a:lnTo>
                <a:close/>
                <a:moveTo>
                  <a:pt x="0" y="1278453"/>
                </a:moveTo>
                <a:lnTo>
                  <a:pt x="3240000" y="1278453"/>
                </a:lnTo>
                <a:lnTo>
                  <a:pt x="3240000" y="2376509"/>
                </a:lnTo>
                <a:cubicBezTo>
                  <a:pt x="3240000" y="2572097"/>
                  <a:pt x="3081445" y="2730652"/>
                  <a:pt x="2885857" y="2730652"/>
                </a:cubicBezTo>
                <a:lnTo>
                  <a:pt x="354143" y="2730652"/>
                </a:lnTo>
                <a:cubicBezTo>
                  <a:pt x="158555" y="2730652"/>
                  <a:pt x="0" y="2572097"/>
                  <a:pt x="0" y="2376509"/>
                </a:cubicBezTo>
                <a:close/>
                <a:moveTo>
                  <a:pt x="1001150" y="200505"/>
                </a:moveTo>
                <a:cubicBezTo>
                  <a:pt x="933045" y="200505"/>
                  <a:pt x="877834" y="255715"/>
                  <a:pt x="877834" y="323821"/>
                </a:cubicBezTo>
                <a:lnTo>
                  <a:pt x="877834" y="605836"/>
                </a:lnTo>
                <a:lnTo>
                  <a:pt x="2362163" y="605836"/>
                </a:lnTo>
                <a:lnTo>
                  <a:pt x="2362163" y="323821"/>
                </a:lnTo>
                <a:cubicBezTo>
                  <a:pt x="2362163" y="255715"/>
                  <a:pt x="2306952" y="200505"/>
                  <a:pt x="2238846" y="200505"/>
                </a:cubicBezTo>
                <a:close/>
                <a:moveTo>
                  <a:pt x="843301" y="0"/>
                </a:moveTo>
                <a:lnTo>
                  <a:pt x="2396696" y="0"/>
                </a:lnTo>
                <a:cubicBezTo>
                  <a:pt x="2488075" y="0"/>
                  <a:pt x="2562152" y="74077"/>
                  <a:pt x="2562152" y="165456"/>
                </a:cubicBezTo>
                <a:lnTo>
                  <a:pt x="2562152" y="605836"/>
                </a:lnTo>
                <a:lnTo>
                  <a:pt x="2885857" y="605836"/>
                </a:lnTo>
                <a:cubicBezTo>
                  <a:pt x="3081445" y="605836"/>
                  <a:pt x="3240000" y="764391"/>
                  <a:pt x="3240000" y="959979"/>
                </a:cubicBezTo>
                <a:lnTo>
                  <a:pt x="3240000" y="1134437"/>
                </a:lnTo>
                <a:lnTo>
                  <a:pt x="0" y="1134437"/>
                </a:lnTo>
                <a:lnTo>
                  <a:pt x="0" y="959979"/>
                </a:lnTo>
                <a:cubicBezTo>
                  <a:pt x="0" y="764391"/>
                  <a:pt x="158555" y="605836"/>
                  <a:pt x="354143" y="605836"/>
                </a:cubicBezTo>
                <a:lnTo>
                  <a:pt x="677845" y="605836"/>
                </a:lnTo>
                <a:lnTo>
                  <a:pt x="677845" y="165456"/>
                </a:lnTo>
                <a:cubicBezTo>
                  <a:pt x="677845" y="74077"/>
                  <a:pt x="751923" y="0"/>
                  <a:pt x="843301" y="0"/>
                </a:cubicBezTo>
                <a:close/>
              </a:path>
            </a:pathLst>
          </a:custGeom>
          <a:solidFill>
            <a:srgbClr val="F27900"/>
          </a:solidFill>
          <a:ln>
            <a:solidFill>
              <a:srgbClr val="7D7D7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2" name="Chord 32">
            <a:extLst>
              <a:ext uri="{FF2B5EF4-FFF2-40B4-BE49-F238E27FC236}">
                <a16:creationId xmlns:a16="http://schemas.microsoft.com/office/drawing/2014/main" id="{3ECC3255-E210-4440-815C-9F9A9BC61554}"/>
              </a:ext>
            </a:extLst>
          </p:cNvPr>
          <p:cNvSpPr/>
          <p:nvPr/>
        </p:nvSpPr>
        <p:spPr>
          <a:xfrm>
            <a:off x="4338517" y="2276508"/>
            <a:ext cx="497670" cy="493305"/>
          </a:xfrm>
          <a:custGeom>
            <a:avLst/>
            <a:gdLst/>
            <a:ahLst/>
            <a:cxnLst/>
            <a:rect l="l" t="t" r="r" b="b"/>
            <a:pathLst>
              <a:path w="3240000" h="3211580">
                <a:moveTo>
                  <a:pt x="991906" y="2959580"/>
                </a:moveTo>
                <a:lnTo>
                  <a:pt x="2193254" y="2959580"/>
                </a:lnTo>
                <a:cubicBezTo>
                  <a:pt x="2215674" y="2959580"/>
                  <a:pt x="2233849" y="2977755"/>
                  <a:pt x="2233849" y="3000175"/>
                </a:cubicBezTo>
                <a:lnTo>
                  <a:pt x="2233849" y="3170985"/>
                </a:lnTo>
                <a:cubicBezTo>
                  <a:pt x="2233849" y="3193405"/>
                  <a:pt x="2215674" y="3211580"/>
                  <a:pt x="2193254" y="3211580"/>
                </a:cubicBezTo>
                <a:lnTo>
                  <a:pt x="991906" y="3211580"/>
                </a:lnTo>
                <a:cubicBezTo>
                  <a:pt x="969486" y="3211580"/>
                  <a:pt x="951311" y="3193405"/>
                  <a:pt x="951311" y="3170985"/>
                </a:cubicBezTo>
                <a:lnTo>
                  <a:pt x="951311" y="3000175"/>
                </a:lnTo>
                <a:cubicBezTo>
                  <a:pt x="951311" y="2977755"/>
                  <a:pt x="969486" y="2959580"/>
                  <a:pt x="991906" y="2959580"/>
                </a:cubicBezTo>
                <a:close/>
                <a:moveTo>
                  <a:pt x="1439043" y="1763796"/>
                </a:moveTo>
                <a:lnTo>
                  <a:pt x="1439043" y="2067459"/>
                </a:lnTo>
                <a:lnTo>
                  <a:pt x="1135380" y="2067459"/>
                </a:lnTo>
                <a:lnTo>
                  <a:pt x="1135380" y="2374533"/>
                </a:lnTo>
                <a:lnTo>
                  <a:pt x="1439043" y="2374533"/>
                </a:lnTo>
                <a:lnTo>
                  <a:pt x="1439043" y="2678196"/>
                </a:lnTo>
                <a:lnTo>
                  <a:pt x="1746117" y="2678196"/>
                </a:lnTo>
                <a:lnTo>
                  <a:pt x="1746117" y="2374533"/>
                </a:lnTo>
                <a:lnTo>
                  <a:pt x="2049780" y="2374533"/>
                </a:lnTo>
                <a:lnTo>
                  <a:pt x="2049780" y="2067459"/>
                </a:lnTo>
                <a:lnTo>
                  <a:pt x="1746117" y="2067459"/>
                </a:lnTo>
                <a:lnTo>
                  <a:pt x="1746117" y="1763796"/>
                </a:lnTo>
                <a:close/>
                <a:moveTo>
                  <a:pt x="128358" y="1541040"/>
                </a:moveTo>
                <a:lnTo>
                  <a:pt x="3056915" y="1550917"/>
                </a:lnTo>
                <a:cubicBezTo>
                  <a:pt x="3061111" y="2078028"/>
                  <a:pt x="2781683" y="2566719"/>
                  <a:pt x="2325284" y="2830467"/>
                </a:cubicBezTo>
                <a:lnTo>
                  <a:pt x="2182018" y="2900953"/>
                </a:lnTo>
                <a:lnTo>
                  <a:pt x="1002135" y="2900953"/>
                </a:lnTo>
                <a:cubicBezTo>
                  <a:pt x="950374" y="2879821"/>
                  <a:pt x="900231" y="2854191"/>
                  <a:pt x="851341" y="2825496"/>
                </a:cubicBezTo>
                <a:cubicBezTo>
                  <a:pt x="396732" y="2558675"/>
                  <a:pt x="120607" y="2068110"/>
                  <a:pt x="128358" y="1541040"/>
                </a:cubicBezTo>
                <a:close/>
                <a:moveTo>
                  <a:pt x="61067" y="1230414"/>
                </a:moveTo>
                <a:lnTo>
                  <a:pt x="3178933" y="1230414"/>
                </a:lnTo>
                <a:cubicBezTo>
                  <a:pt x="3212659" y="1230414"/>
                  <a:pt x="3240000" y="1257755"/>
                  <a:pt x="3240000" y="1291481"/>
                </a:cubicBezTo>
                <a:lnTo>
                  <a:pt x="3240000" y="1421347"/>
                </a:lnTo>
                <a:cubicBezTo>
                  <a:pt x="3240000" y="1455073"/>
                  <a:pt x="3212659" y="1482414"/>
                  <a:pt x="3178933" y="1482414"/>
                </a:cubicBezTo>
                <a:lnTo>
                  <a:pt x="61067" y="1482414"/>
                </a:lnTo>
                <a:cubicBezTo>
                  <a:pt x="27341" y="1482414"/>
                  <a:pt x="0" y="1455073"/>
                  <a:pt x="0" y="1421347"/>
                </a:cubicBezTo>
                <a:lnTo>
                  <a:pt x="0" y="1291481"/>
                </a:lnTo>
                <a:cubicBezTo>
                  <a:pt x="0" y="1257755"/>
                  <a:pt x="27341" y="1230414"/>
                  <a:pt x="61067" y="1230414"/>
                </a:cubicBezTo>
                <a:close/>
                <a:moveTo>
                  <a:pt x="2481726" y="315922"/>
                </a:moveTo>
                <a:lnTo>
                  <a:pt x="2862412" y="696608"/>
                </a:lnTo>
                <a:lnTo>
                  <a:pt x="2420437" y="1138584"/>
                </a:lnTo>
                <a:lnTo>
                  <a:pt x="1659064" y="1138584"/>
                </a:lnTo>
                <a:close/>
                <a:moveTo>
                  <a:pt x="2730827" y="0"/>
                </a:moveTo>
                <a:cubicBezTo>
                  <a:pt x="2765703" y="0"/>
                  <a:pt x="2800581" y="13305"/>
                  <a:pt x="2827191" y="39915"/>
                </a:cubicBezTo>
                <a:lnTo>
                  <a:pt x="3143636" y="356360"/>
                </a:lnTo>
                <a:cubicBezTo>
                  <a:pt x="3196857" y="409581"/>
                  <a:pt x="3196857" y="495868"/>
                  <a:pt x="3143636" y="549088"/>
                </a:cubicBezTo>
                <a:lnTo>
                  <a:pt x="3082882" y="609843"/>
                </a:lnTo>
                <a:cubicBezTo>
                  <a:pt x="3029661" y="663063"/>
                  <a:pt x="2943375" y="663064"/>
                  <a:pt x="2890155" y="609843"/>
                </a:cubicBezTo>
                <a:lnTo>
                  <a:pt x="2573708" y="293397"/>
                </a:lnTo>
                <a:cubicBezTo>
                  <a:pt x="2520488" y="240176"/>
                  <a:pt x="2520488" y="153889"/>
                  <a:pt x="2573708" y="100669"/>
                </a:cubicBezTo>
                <a:lnTo>
                  <a:pt x="2634463" y="39914"/>
                </a:lnTo>
                <a:cubicBezTo>
                  <a:pt x="2661073" y="13305"/>
                  <a:pt x="2695950" y="0"/>
                  <a:pt x="2730827" y="0"/>
                </a:cubicBezTo>
                <a:close/>
              </a:path>
            </a:pathLst>
          </a:custGeom>
          <a:solidFill>
            <a:schemeClr val="accent3"/>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14" name="TextBox 13">
            <a:extLst>
              <a:ext uri="{FF2B5EF4-FFF2-40B4-BE49-F238E27FC236}">
                <a16:creationId xmlns:a16="http://schemas.microsoft.com/office/drawing/2014/main" id="{C747FEEE-B11B-DE4B-BD36-4C352C6D20D6}"/>
              </a:ext>
            </a:extLst>
          </p:cNvPr>
          <p:cNvSpPr txBox="1"/>
          <p:nvPr/>
        </p:nvSpPr>
        <p:spPr>
          <a:xfrm>
            <a:off x="5619859" y="2308148"/>
            <a:ext cx="1861935" cy="461665"/>
          </a:xfrm>
          <a:prstGeom prst="rect">
            <a:avLst/>
          </a:prstGeom>
          <a:noFill/>
        </p:spPr>
        <p:txBody>
          <a:bodyPr wrap="square" rtlCol="0">
            <a:spAutoFit/>
          </a:bodyPr>
          <a:lstStyle/>
          <a:p>
            <a:r>
              <a:rPr lang="en-US" sz="2400" dirty="0"/>
              <a:t>Pilot Study</a:t>
            </a:r>
          </a:p>
        </p:txBody>
      </p:sp>
      <p:sp>
        <p:nvSpPr>
          <p:cNvPr id="15" name="TextBox 14">
            <a:extLst>
              <a:ext uri="{FF2B5EF4-FFF2-40B4-BE49-F238E27FC236}">
                <a16:creationId xmlns:a16="http://schemas.microsoft.com/office/drawing/2014/main" id="{859A107B-60FB-EB4D-ADC1-B5FC9A5C01B4}"/>
              </a:ext>
            </a:extLst>
          </p:cNvPr>
          <p:cNvSpPr txBox="1"/>
          <p:nvPr/>
        </p:nvSpPr>
        <p:spPr>
          <a:xfrm>
            <a:off x="5619859" y="3138651"/>
            <a:ext cx="3895687" cy="461665"/>
          </a:xfrm>
          <a:prstGeom prst="rect">
            <a:avLst/>
          </a:prstGeom>
          <a:noFill/>
        </p:spPr>
        <p:txBody>
          <a:bodyPr wrap="square" rtlCol="0">
            <a:spAutoFit/>
          </a:bodyPr>
          <a:lstStyle/>
          <a:p>
            <a:r>
              <a:rPr lang="en-US" sz="2400" dirty="0">
                <a:solidFill>
                  <a:srgbClr val="F27900"/>
                </a:solidFill>
              </a:rPr>
              <a:t>Sample Size and Selection</a:t>
            </a:r>
          </a:p>
        </p:txBody>
      </p:sp>
      <p:sp>
        <p:nvSpPr>
          <p:cNvPr id="16" name="Rounded Rectangle 17">
            <a:extLst>
              <a:ext uri="{FF2B5EF4-FFF2-40B4-BE49-F238E27FC236}">
                <a16:creationId xmlns:a16="http://schemas.microsoft.com/office/drawing/2014/main" id="{C8891700-5779-EE43-B0E5-BAFA4B26D671}"/>
              </a:ext>
            </a:extLst>
          </p:cNvPr>
          <p:cNvSpPr>
            <a:spLocks noChangeAspect="1"/>
          </p:cNvSpPr>
          <p:nvPr/>
        </p:nvSpPr>
        <p:spPr>
          <a:xfrm>
            <a:off x="4416880" y="4007363"/>
            <a:ext cx="332990" cy="529812"/>
          </a:xfrm>
          <a:custGeom>
            <a:avLst/>
            <a:gdLst/>
            <a:ahLst/>
            <a:cxnLst/>
            <a:rect l="l" t="t" r="r" b="b"/>
            <a:pathLst>
              <a:path w="2016224" h="3207971">
                <a:moveTo>
                  <a:pt x="854575" y="1382799"/>
                </a:moveTo>
                <a:lnTo>
                  <a:pt x="854575" y="1686462"/>
                </a:lnTo>
                <a:lnTo>
                  <a:pt x="550912" y="1686462"/>
                </a:lnTo>
                <a:lnTo>
                  <a:pt x="550912" y="1993536"/>
                </a:lnTo>
                <a:lnTo>
                  <a:pt x="854575" y="1993536"/>
                </a:lnTo>
                <a:lnTo>
                  <a:pt x="854575" y="2297199"/>
                </a:lnTo>
                <a:lnTo>
                  <a:pt x="1161649" y="2297199"/>
                </a:lnTo>
                <a:lnTo>
                  <a:pt x="1161649" y="1993536"/>
                </a:lnTo>
                <a:lnTo>
                  <a:pt x="1465312" y="1993536"/>
                </a:lnTo>
                <a:lnTo>
                  <a:pt x="1465312" y="1686462"/>
                </a:lnTo>
                <a:lnTo>
                  <a:pt x="1161649" y="1686462"/>
                </a:lnTo>
                <a:lnTo>
                  <a:pt x="1161649" y="1382799"/>
                </a:lnTo>
                <a:close/>
                <a:moveTo>
                  <a:pt x="397285" y="941591"/>
                </a:moveTo>
                <a:lnTo>
                  <a:pt x="1618940" y="941591"/>
                </a:lnTo>
                <a:lnTo>
                  <a:pt x="1618940" y="2738407"/>
                </a:lnTo>
                <a:lnTo>
                  <a:pt x="397285" y="2738407"/>
                </a:lnTo>
                <a:close/>
                <a:moveTo>
                  <a:pt x="305673" y="849979"/>
                </a:moveTo>
                <a:lnTo>
                  <a:pt x="305673" y="2830019"/>
                </a:lnTo>
                <a:lnTo>
                  <a:pt x="1710552" y="2830019"/>
                </a:lnTo>
                <a:lnTo>
                  <a:pt x="1710552" y="849979"/>
                </a:lnTo>
                <a:close/>
                <a:moveTo>
                  <a:pt x="240515" y="472027"/>
                </a:moveTo>
                <a:lnTo>
                  <a:pt x="1775709" y="472027"/>
                </a:lnTo>
                <a:cubicBezTo>
                  <a:pt x="1908542" y="472027"/>
                  <a:pt x="2016224" y="579709"/>
                  <a:pt x="2016224" y="712542"/>
                </a:cubicBezTo>
                <a:lnTo>
                  <a:pt x="2016224" y="2967456"/>
                </a:lnTo>
                <a:cubicBezTo>
                  <a:pt x="2016224" y="3100289"/>
                  <a:pt x="1908542" y="3207971"/>
                  <a:pt x="1775709" y="3207971"/>
                </a:cubicBezTo>
                <a:lnTo>
                  <a:pt x="240515" y="3207971"/>
                </a:lnTo>
                <a:cubicBezTo>
                  <a:pt x="107682" y="3207971"/>
                  <a:pt x="0" y="3100289"/>
                  <a:pt x="0" y="2967456"/>
                </a:cubicBezTo>
                <a:lnTo>
                  <a:pt x="0" y="712542"/>
                </a:lnTo>
                <a:cubicBezTo>
                  <a:pt x="0" y="579709"/>
                  <a:pt x="107682" y="472027"/>
                  <a:pt x="240515" y="472027"/>
                </a:cubicBezTo>
                <a:close/>
                <a:moveTo>
                  <a:pt x="515787" y="0"/>
                </a:moveTo>
                <a:lnTo>
                  <a:pt x="1500437" y="0"/>
                </a:lnTo>
                <a:cubicBezTo>
                  <a:pt x="1541893" y="0"/>
                  <a:pt x="1575500" y="33607"/>
                  <a:pt x="1575500" y="75063"/>
                </a:cubicBezTo>
                <a:lnTo>
                  <a:pt x="1575500" y="367990"/>
                </a:lnTo>
                <a:lnTo>
                  <a:pt x="440724" y="367990"/>
                </a:lnTo>
                <a:lnTo>
                  <a:pt x="440724" y="75063"/>
                </a:lnTo>
                <a:cubicBezTo>
                  <a:pt x="440724" y="33607"/>
                  <a:pt x="474331" y="0"/>
                  <a:pt x="515787" y="0"/>
                </a:cubicBezTo>
                <a:close/>
              </a:path>
            </a:pathLst>
          </a:custGeom>
          <a:solidFill>
            <a:schemeClr val="accent3"/>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7" name="TextBox 16">
            <a:extLst>
              <a:ext uri="{FF2B5EF4-FFF2-40B4-BE49-F238E27FC236}">
                <a16:creationId xmlns:a16="http://schemas.microsoft.com/office/drawing/2014/main" id="{6DEA8DBF-100E-B845-B7E0-26A0A6CF7156}"/>
              </a:ext>
            </a:extLst>
          </p:cNvPr>
          <p:cNvSpPr txBox="1"/>
          <p:nvPr/>
        </p:nvSpPr>
        <p:spPr>
          <a:xfrm>
            <a:off x="5619859" y="4007363"/>
            <a:ext cx="5979892" cy="461665"/>
          </a:xfrm>
          <a:prstGeom prst="rect">
            <a:avLst/>
          </a:prstGeom>
          <a:noFill/>
        </p:spPr>
        <p:txBody>
          <a:bodyPr wrap="square" rtlCol="0">
            <a:spAutoFit/>
          </a:bodyPr>
          <a:lstStyle/>
          <a:p>
            <a:r>
              <a:rPr lang="en-GB" sz="2400" dirty="0"/>
              <a:t>Research Instruments and Implementation </a:t>
            </a:r>
          </a:p>
        </p:txBody>
      </p:sp>
      <p:sp>
        <p:nvSpPr>
          <p:cNvPr id="18" name="TextBox 17">
            <a:extLst>
              <a:ext uri="{FF2B5EF4-FFF2-40B4-BE49-F238E27FC236}">
                <a16:creationId xmlns:a16="http://schemas.microsoft.com/office/drawing/2014/main" id="{06C5CC2E-54BC-A743-9ED2-8470190E2CF6}"/>
              </a:ext>
            </a:extLst>
          </p:cNvPr>
          <p:cNvSpPr txBox="1"/>
          <p:nvPr/>
        </p:nvSpPr>
        <p:spPr>
          <a:xfrm>
            <a:off x="366" y="1111592"/>
            <a:ext cx="645093" cy="646331"/>
          </a:xfrm>
          <a:prstGeom prst="rect">
            <a:avLst/>
          </a:prstGeom>
          <a:noFill/>
        </p:spPr>
        <p:txBody>
          <a:bodyPr wrap="square" rtlCol="0">
            <a:spAutoFit/>
          </a:bodyPr>
          <a:lstStyle/>
          <a:p>
            <a:pPr algn="ctr"/>
            <a:r>
              <a:rPr lang="en-US" sz="3600" dirty="0">
                <a:solidFill>
                  <a:srgbClr val="F27900"/>
                </a:solidFill>
              </a:rPr>
              <a:t>9</a:t>
            </a:r>
          </a:p>
        </p:txBody>
      </p:sp>
    </p:spTree>
    <p:extLst>
      <p:ext uri="{BB962C8B-B14F-4D97-AF65-F5344CB8AC3E}">
        <p14:creationId xmlns:p14="http://schemas.microsoft.com/office/powerpoint/2010/main" val="2164350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1AE3FB-4EB9-4FE6-8E65-B5FAA422F121}"/>
              </a:ext>
            </a:extLst>
          </p:cNvPr>
          <p:cNvSpPr>
            <a:spLocks noGrp="1"/>
          </p:cNvSpPr>
          <p:nvPr>
            <p:ph type="body" sz="quarter" idx="10"/>
          </p:nvPr>
        </p:nvSpPr>
        <p:spPr>
          <a:xfrm>
            <a:off x="871919" y="779809"/>
            <a:ext cx="6030364" cy="724247"/>
          </a:xfrm>
        </p:spPr>
        <p:txBody>
          <a:bodyPr/>
          <a:lstStyle/>
          <a:p>
            <a:r>
              <a:rPr lang="en-US" sz="1600" dirty="0"/>
              <a:t>Formulation of </a:t>
            </a:r>
            <a:r>
              <a:rPr lang="en-US" sz="1600" dirty="0">
                <a:solidFill>
                  <a:schemeClr val="accent1"/>
                </a:solidFill>
              </a:rPr>
              <a:t>Hypotheses</a:t>
            </a:r>
          </a:p>
        </p:txBody>
      </p:sp>
      <p:sp>
        <p:nvSpPr>
          <p:cNvPr id="78" name="Rectangle 77">
            <a:extLst>
              <a:ext uri="{FF2B5EF4-FFF2-40B4-BE49-F238E27FC236}">
                <a16:creationId xmlns:a16="http://schemas.microsoft.com/office/drawing/2014/main" id="{CCCDA4DC-D7D8-49EF-A0E7-38BC11053A0D}"/>
              </a:ext>
            </a:extLst>
          </p:cNvPr>
          <p:cNvSpPr/>
          <p:nvPr/>
        </p:nvSpPr>
        <p:spPr>
          <a:xfrm>
            <a:off x="757234" y="1675478"/>
            <a:ext cx="10672765" cy="507687"/>
          </a:xfrm>
          <a:prstGeom prst="rect">
            <a:avLst/>
          </a:prstGeom>
          <a:solidFill>
            <a:schemeClr val="accent5"/>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79" name="Rectangle 78">
            <a:extLst>
              <a:ext uri="{FF2B5EF4-FFF2-40B4-BE49-F238E27FC236}">
                <a16:creationId xmlns:a16="http://schemas.microsoft.com/office/drawing/2014/main" id="{D3A8422E-5D2B-47B7-8D4C-D8B46A917A95}"/>
              </a:ext>
            </a:extLst>
          </p:cNvPr>
          <p:cNvSpPr/>
          <p:nvPr/>
        </p:nvSpPr>
        <p:spPr>
          <a:xfrm>
            <a:off x="776093" y="2218612"/>
            <a:ext cx="10653906" cy="473229"/>
          </a:xfrm>
          <a:prstGeom prst="rect">
            <a:avLst/>
          </a:prstGeom>
          <a:solidFill>
            <a:schemeClr val="accent4"/>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p>
        </p:txBody>
      </p:sp>
      <p:sp>
        <p:nvSpPr>
          <p:cNvPr id="80" name="Rectangle 79">
            <a:extLst>
              <a:ext uri="{FF2B5EF4-FFF2-40B4-BE49-F238E27FC236}">
                <a16:creationId xmlns:a16="http://schemas.microsoft.com/office/drawing/2014/main" id="{67DE5AF1-E100-4E17-ACEB-ADD0A0AC7FCD}"/>
              </a:ext>
            </a:extLst>
          </p:cNvPr>
          <p:cNvSpPr/>
          <p:nvPr/>
        </p:nvSpPr>
        <p:spPr>
          <a:xfrm>
            <a:off x="776093" y="2790775"/>
            <a:ext cx="10653906" cy="473229"/>
          </a:xfrm>
          <a:prstGeom prst="rect">
            <a:avLst/>
          </a:prstGeom>
          <a:solidFill>
            <a:schemeClr val="accent3"/>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81" name="Rectangle 80">
            <a:extLst>
              <a:ext uri="{FF2B5EF4-FFF2-40B4-BE49-F238E27FC236}">
                <a16:creationId xmlns:a16="http://schemas.microsoft.com/office/drawing/2014/main" id="{60DBEA89-C330-4416-9D3D-E4A711527DD2}"/>
              </a:ext>
            </a:extLst>
          </p:cNvPr>
          <p:cNvSpPr/>
          <p:nvPr/>
        </p:nvSpPr>
        <p:spPr>
          <a:xfrm>
            <a:off x="776093" y="3359799"/>
            <a:ext cx="10653906" cy="473229"/>
          </a:xfrm>
          <a:prstGeom prst="rect">
            <a:avLst/>
          </a:prstGeom>
          <a:solidFill>
            <a:schemeClr val="accent2"/>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p>
        </p:txBody>
      </p:sp>
      <p:sp>
        <p:nvSpPr>
          <p:cNvPr id="106" name="Text Placeholder 12">
            <a:extLst>
              <a:ext uri="{FF2B5EF4-FFF2-40B4-BE49-F238E27FC236}">
                <a16:creationId xmlns:a16="http://schemas.microsoft.com/office/drawing/2014/main" id="{5A2E962E-810B-47F3-8A1B-B6D58D75EE79}"/>
              </a:ext>
            </a:extLst>
          </p:cNvPr>
          <p:cNvSpPr txBox="1">
            <a:spLocks/>
          </p:cNvSpPr>
          <p:nvPr/>
        </p:nvSpPr>
        <p:spPr>
          <a:xfrm>
            <a:off x="1658796" y="1727500"/>
            <a:ext cx="8794389" cy="330472"/>
          </a:xfrm>
          <a:prstGeom prst="rect">
            <a:avLst/>
          </a:prstGeom>
        </p:spPr>
        <p:txBody>
          <a:bodyP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400" b="1" dirty="0">
                <a:cs typeface="Arial" pitchFamily="34" charset="0"/>
              </a:rPr>
              <a:t>HYPOTHESIS 1:  RATE OF UNDER-REPORTING</a:t>
            </a:r>
          </a:p>
        </p:txBody>
      </p:sp>
      <p:sp>
        <p:nvSpPr>
          <p:cNvPr id="107" name="Text Placeholder 12">
            <a:extLst>
              <a:ext uri="{FF2B5EF4-FFF2-40B4-BE49-F238E27FC236}">
                <a16:creationId xmlns:a16="http://schemas.microsoft.com/office/drawing/2014/main" id="{5D5402AE-4807-41B6-9379-758A5854FC91}"/>
              </a:ext>
            </a:extLst>
          </p:cNvPr>
          <p:cNvSpPr txBox="1">
            <a:spLocks/>
          </p:cNvSpPr>
          <p:nvPr/>
        </p:nvSpPr>
        <p:spPr>
          <a:xfrm>
            <a:off x="1658796" y="2301707"/>
            <a:ext cx="8763075" cy="263634"/>
          </a:xfrm>
          <a:prstGeom prst="rect">
            <a:avLst/>
          </a:prstGeom>
        </p:spPr>
        <p:txBody>
          <a:bodyP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400" b="1" dirty="0">
                <a:cs typeface="Arial" pitchFamily="34" charset="0"/>
              </a:rPr>
              <a:t>HYPOTHESIS 2: THE REASON OPERATIVES DO NOT REPORT ACCIDENTS</a:t>
            </a:r>
          </a:p>
        </p:txBody>
      </p:sp>
      <p:sp>
        <p:nvSpPr>
          <p:cNvPr id="108" name="Text Placeholder 12">
            <a:extLst>
              <a:ext uri="{FF2B5EF4-FFF2-40B4-BE49-F238E27FC236}">
                <a16:creationId xmlns:a16="http://schemas.microsoft.com/office/drawing/2014/main" id="{1CE2182C-3DE8-4DB1-8E11-25EF2915308B}"/>
              </a:ext>
            </a:extLst>
          </p:cNvPr>
          <p:cNvSpPr txBox="1">
            <a:spLocks/>
          </p:cNvSpPr>
          <p:nvPr/>
        </p:nvSpPr>
        <p:spPr>
          <a:xfrm>
            <a:off x="1658796" y="2875914"/>
            <a:ext cx="8666563" cy="330472"/>
          </a:xfrm>
          <a:prstGeom prst="rect">
            <a:avLst/>
          </a:prstGeom>
        </p:spPr>
        <p:txBody>
          <a:bodyP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400" b="1" dirty="0">
                <a:cs typeface="Arial" pitchFamily="34" charset="0"/>
              </a:rPr>
              <a:t>HYPOTHESIS 3: THE TYPES OF REPORTABLE INJURIES OPERATIVES DO NOT REPORT</a:t>
            </a:r>
          </a:p>
        </p:txBody>
      </p:sp>
      <p:sp>
        <p:nvSpPr>
          <p:cNvPr id="109" name="Text Placeholder 12">
            <a:extLst>
              <a:ext uri="{FF2B5EF4-FFF2-40B4-BE49-F238E27FC236}">
                <a16:creationId xmlns:a16="http://schemas.microsoft.com/office/drawing/2014/main" id="{B0A92B3C-4880-4A92-9E40-6A6CB20C0657}"/>
              </a:ext>
            </a:extLst>
          </p:cNvPr>
          <p:cNvSpPr txBox="1">
            <a:spLocks/>
          </p:cNvSpPr>
          <p:nvPr/>
        </p:nvSpPr>
        <p:spPr>
          <a:xfrm>
            <a:off x="1790068" y="3450121"/>
            <a:ext cx="8615087" cy="330472"/>
          </a:xfrm>
          <a:prstGeom prst="rect">
            <a:avLst/>
          </a:prstGeom>
        </p:spPr>
        <p:txBody>
          <a:bodyP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400" b="1" dirty="0">
                <a:cs typeface="Arial" pitchFamily="34" charset="0"/>
              </a:rPr>
              <a:t>HYPOTHESIS 4: WHO ARE MORE LIKELY TO REPORT AN ACCIDENT.</a:t>
            </a:r>
          </a:p>
        </p:txBody>
      </p:sp>
      <p:grpSp>
        <p:nvGrpSpPr>
          <p:cNvPr id="114" name="Group 113">
            <a:extLst>
              <a:ext uri="{FF2B5EF4-FFF2-40B4-BE49-F238E27FC236}">
                <a16:creationId xmlns:a16="http://schemas.microsoft.com/office/drawing/2014/main" id="{DF94B742-AB44-4957-8926-589C68D0B68A}"/>
              </a:ext>
            </a:extLst>
          </p:cNvPr>
          <p:cNvGrpSpPr/>
          <p:nvPr/>
        </p:nvGrpSpPr>
        <p:grpSpPr>
          <a:xfrm rot="2722666">
            <a:off x="10861568" y="2232016"/>
            <a:ext cx="180001" cy="474774"/>
            <a:chOff x="7997054" y="1606357"/>
            <a:chExt cx="796901" cy="1307232"/>
          </a:xfrm>
          <a:solidFill>
            <a:schemeClr val="bg1"/>
          </a:solidFill>
        </p:grpSpPr>
        <p:sp>
          <p:nvSpPr>
            <p:cNvPr id="115" name="Freeform: Shape 114">
              <a:extLst>
                <a:ext uri="{FF2B5EF4-FFF2-40B4-BE49-F238E27FC236}">
                  <a16:creationId xmlns:a16="http://schemas.microsoft.com/office/drawing/2014/main" id="{C145484D-1C95-4BEE-9B93-BA477E2E7194}"/>
                </a:ext>
              </a:extLst>
            </p:cNvPr>
            <p:cNvSpPr/>
            <p:nvPr/>
          </p:nvSpPr>
          <p:spPr>
            <a:xfrm>
              <a:off x="8198011" y="1606357"/>
              <a:ext cx="595944" cy="1307232"/>
            </a:xfrm>
            <a:custGeom>
              <a:avLst/>
              <a:gdLst>
                <a:gd name="connsiteX0" fmla="*/ 100198 w 595944"/>
                <a:gd name="connsiteY0" fmla="*/ 29076 h 1307232"/>
                <a:gd name="connsiteX1" fmla="*/ 148258 w 595944"/>
                <a:gd name="connsiteY1" fmla="*/ 540435 h 1307232"/>
                <a:gd name="connsiteX2" fmla="*/ 423161 w 595944"/>
                <a:gd name="connsiteY2" fmla="*/ 1178672 h 1307232"/>
                <a:gd name="connsiteX3" fmla="*/ 523126 w 595944"/>
                <a:gd name="connsiteY3" fmla="*/ 1278637 h 1307232"/>
                <a:gd name="connsiteX4" fmla="*/ 575031 w 595944"/>
                <a:gd name="connsiteY4" fmla="*/ 1145991 h 1307232"/>
                <a:gd name="connsiteX5" fmla="*/ 303972 w 595944"/>
                <a:gd name="connsiteY5" fmla="*/ 513521 h 1307232"/>
                <a:gd name="connsiteX6" fmla="*/ 169404 w 595944"/>
                <a:gd name="connsiteY6" fmla="*/ 267454 h 1307232"/>
                <a:gd name="connsiteX7" fmla="*/ 100198 w 595944"/>
                <a:gd name="connsiteY7" fmla="*/ 29076 h 130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5944" h="1307232">
                  <a:moveTo>
                    <a:pt x="100198" y="29076"/>
                  </a:moveTo>
                  <a:cubicBezTo>
                    <a:pt x="100198" y="29076"/>
                    <a:pt x="-88197" y="236696"/>
                    <a:pt x="148258" y="540435"/>
                  </a:cubicBezTo>
                  <a:cubicBezTo>
                    <a:pt x="384713" y="842252"/>
                    <a:pt x="398170" y="1046026"/>
                    <a:pt x="423161" y="1178672"/>
                  </a:cubicBezTo>
                  <a:cubicBezTo>
                    <a:pt x="446230" y="1311317"/>
                    <a:pt x="523126" y="1278637"/>
                    <a:pt x="523126" y="1278637"/>
                  </a:cubicBezTo>
                  <a:cubicBezTo>
                    <a:pt x="523126" y="1278637"/>
                    <a:pt x="584643" y="1255568"/>
                    <a:pt x="575031" y="1145991"/>
                  </a:cubicBezTo>
                  <a:cubicBezTo>
                    <a:pt x="565419" y="1036414"/>
                    <a:pt x="500057" y="805726"/>
                    <a:pt x="303972" y="513521"/>
                  </a:cubicBezTo>
                  <a:cubicBezTo>
                    <a:pt x="303972" y="513521"/>
                    <a:pt x="350110" y="303980"/>
                    <a:pt x="169404" y="267454"/>
                  </a:cubicBezTo>
                  <a:lnTo>
                    <a:pt x="100198" y="29076"/>
                  </a:lnTo>
                  <a:close/>
                </a:path>
              </a:pathLst>
            </a:custGeom>
            <a:grpFill/>
            <a:ln w="19209"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64A3D5AD-4E34-4B7F-94F0-7EFE8661C95B}"/>
                </a:ext>
              </a:extLst>
            </p:cNvPr>
            <p:cNvSpPr/>
            <p:nvPr/>
          </p:nvSpPr>
          <p:spPr>
            <a:xfrm>
              <a:off x="7997054" y="1606357"/>
              <a:ext cx="595944" cy="1307232"/>
            </a:xfrm>
            <a:custGeom>
              <a:avLst/>
              <a:gdLst>
                <a:gd name="connsiteX0" fmla="*/ 504929 w 595944"/>
                <a:gd name="connsiteY0" fmla="*/ 29076 h 1307232"/>
                <a:gd name="connsiteX1" fmla="*/ 456869 w 595944"/>
                <a:gd name="connsiteY1" fmla="*/ 540435 h 1307232"/>
                <a:gd name="connsiteX2" fmla="*/ 181966 w 595944"/>
                <a:gd name="connsiteY2" fmla="*/ 1178672 h 1307232"/>
                <a:gd name="connsiteX3" fmla="*/ 82001 w 595944"/>
                <a:gd name="connsiteY3" fmla="*/ 1278637 h 1307232"/>
                <a:gd name="connsiteX4" fmla="*/ 30096 w 595944"/>
                <a:gd name="connsiteY4" fmla="*/ 1145991 h 1307232"/>
                <a:gd name="connsiteX5" fmla="*/ 301154 w 595944"/>
                <a:gd name="connsiteY5" fmla="*/ 513521 h 1307232"/>
                <a:gd name="connsiteX6" fmla="*/ 435722 w 595944"/>
                <a:gd name="connsiteY6" fmla="*/ 267454 h 1307232"/>
                <a:gd name="connsiteX7" fmla="*/ 504929 w 595944"/>
                <a:gd name="connsiteY7" fmla="*/ 29076 h 130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5944" h="1307232">
                  <a:moveTo>
                    <a:pt x="504929" y="29076"/>
                  </a:moveTo>
                  <a:cubicBezTo>
                    <a:pt x="504929" y="29076"/>
                    <a:pt x="693324" y="236696"/>
                    <a:pt x="456869" y="540435"/>
                  </a:cubicBezTo>
                  <a:cubicBezTo>
                    <a:pt x="220414" y="842252"/>
                    <a:pt x="206957" y="1046026"/>
                    <a:pt x="181966" y="1178672"/>
                  </a:cubicBezTo>
                  <a:cubicBezTo>
                    <a:pt x="158897" y="1311317"/>
                    <a:pt x="82001" y="1278637"/>
                    <a:pt x="82001" y="1278637"/>
                  </a:cubicBezTo>
                  <a:cubicBezTo>
                    <a:pt x="82001" y="1278637"/>
                    <a:pt x="20484" y="1255568"/>
                    <a:pt x="30096" y="1145991"/>
                  </a:cubicBezTo>
                  <a:cubicBezTo>
                    <a:pt x="39708" y="1036414"/>
                    <a:pt x="105070" y="805726"/>
                    <a:pt x="301154" y="513521"/>
                  </a:cubicBezTo>
                  <a:cubicBezTo>
                    <a:pt x="301154" y="513521"/>
                    <a:pt x="255017" y="303980"/>
                    <a:pt x="435722" y="267454"/>
                  </a:cubicBezTo>
                  <a:lnTo>
                    <a:pt x="504929" y="29076"/>
                  </a:lnTo>
                  <a:close/>
                </a:path>
              </a:pathLst>
            </a:custGeom>
            <a:grpFill/>
            <a:ln w="19209"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3064F032-9761-4D7D-BDB7-79F5F6233607}"/>
                </a:ext>
              </a:extLst>
            </p:cNvPr>
            <p:cNvSpPr/>
            <p:nvPr/>
          </p:nvSpPr>
          <p:spPr>
            <a:xfrm>
              <a:off x="8324882" y="1938932"/>
              <a:ext cx="134568" cy="134568"/>
            </a:xfrm>
            <a:custGeom>
              <a:avLst/>
              <a:gdLst>
                <a:gd name="connsiteX0" fmla="*/ 121352 w 134568"/>
                <a:gd name="connsiteY0" fmla="*/ 75214 h 134568"/>
                <a:gd name="connsiteX1" fmla="*/ 75214 w 134568"/>
                <a:gd name="connsiteY1" fmla="*/ 121352 h 134568"/>
                <a:gd name="connsiteX2" fmla="*/ 29077 w 134568"/>
                <a:gd name="connsiteY2" fmla="*/ 75214 h 134568"/>
                <a:gd name="connsiteX3" fmla="*/ 75214 w 134568"/>
                <a:gd name="connsiteY3" fmla="*/ 29076 h 134568"/>
                <a:gd name="connsiteX4" fmla="*/ 121352 w 134568"/>
                <a:gd name="connsiteY4" fmla="*/ 75214 h 1345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68" h="134568">
                  <a:moveTo>
                    <a:pt x="121352" y="75214"/>
                  </a:moveTo>
                  <a:cubicBezTo>
                    <a:pt x="121352" y="100695"/>
                    <a:pt x="100695" y="121352"/>
                    <a:pt x="75214" y="121352"/>
                  </a:cubicBezTo>
                  <a:cubicBezTo>
                    <a:pt x="49733" y="121352"/>
                    <a:pt x="29077" y="100695"/>
                    <a:pt x="29077" y="75214"/>
                  </a:cubicBezTo>
                  <a:cubicBezTo>
                    <a:pt x="29077" y="49733"/>
                    <a:pt x="49733" y="29076"/>
                    <a:pt x="75214" y="29076"/>
                  </a:cubicBezTo>
                  <a:cubicBezTo>
                    <a:pt x="100695" y="29076"/>
                    <a:pt x="121352" y="49733"/>
                    <a:pt x="121352" y="75214"/>
                  </a:cubicBezTo>
                  <a:close/>
                </a:path>
              </a:pathLst>
            </a:custGeom>
            <a:grpFill/>
            <a:ln w="19209"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0EAA550F-4835-499E-99A8-D6EF6ACEF5A0}"/>
                </a:ext>
              </a:extLst>
            </p:cNvPr>
            <p:cNvSpPr/>
            <p:nvPr/>
          </p:nvSpPr>
          <p:spPr>
            <a:xfrm>
              <a:off x="8013970" y="2257330"/>
              <a:ext cx="288360" cy="634392"/>
            </a:xfrm>
            <a:custGeom>
              <a:avLst/>
              <a:gdLst>
                <a:gd name="connsiteX0" fmla="*/ 193887 w 288360"/>
                <a:gd name="connsiteY0" fmla="*/ 14418 h 634392"/>
                <a:gd name="connsiteX1" fmla="*/ 15103 w 288360"/>
                <a:gd name="connsiteY1" fmla="*/ 496940 h 634392"/>
                <a:gd name="connsiteX2" fmla="*/ 67008 w 288360"/>
                <a:gd name="connsiteY2" fmla="*/ 629586 h 634392"/>
                <a:gd name="connsiteX3" fmla="*/ 166972 w 288360"/>
                <a:gd name="connsiteY3" fmla="*/ 529621 h 634392"/>
                <a:gd name="connsiteX4" fmla="*/ 282316 w 288360"/>
                <a:gd name="connsiteY4" fmla="*/ 135529 h 634392"/>
                <a:gd name="connsiteX5" fmla="*/ 193887 w 288360"/>
                <a:gd name="connsiteY5" fmla="*/ 14418 h 634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8360" h="634392">
                  <a:moveTo>
                    <a:pt x="193887" y="14418"/>
                  </a:moveTo>
                  <a:cubicBezTo>
                    <a:pt x="72775" y="214348"/>
                    <a:pt x="20870" y="416200"/>
                    <a:pt x="15103" y="496940"/>
                  </a:cubicBezTo>
                  <a:cubicBezTo>
                    <a:pt x="7413" y="606517"/>
                    <a:pt x="67008" y="629586"/>
                    <a:pt x="67008" y="629586"/>
                  </a:cubicBezTo>
                  <a:cubicBezTo>
                    <a:pt x="67008" y="629586"/>
                    <a:pt x="141981" y="662267"/>
                    <a:pt x="166972" y="529621"/>
                  </a:cubicBezTo>
                  <a:cubicBezTo>
                    <a:pt x="184275" y="437346"/>
                    <a:pt x="195808" y="308545"/>
                    <a:pt x="282316" y="135529"/>
                  </a:cubicBezTo>
                  <a:lnTo>
                    <a:pt x="193887" y="14418"/>
                  </a:ln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7290F23E-4D5D-43AA-9C8A-267DDD23828D}"/>
                </a:ext>
              </a:extLst>
            </p:cNvPr>
            <p:cNvSpPr/>
            <p:nvPr/>
          </p:nvSpPr>
          <p:spPr>
            <a:xfrm>
              <a:off x="8489488" y="2284243"/>
              <a:ext cx="288360" cy="615168"/>
            </a:xfrm>
            <a:custGeom>
              <a:avLst/>
              <a:gdLst>
                <a:gd name="connsiteX0" fmla="*/ 122073 w 288360"/>
                <a:gd name="connsiteY0" fmla="*/ 14418 h 615168"/>
                <a:gd name="connsiteX1" fmla="*/ 14418 w 288360"/>
                <a:gd name="connsiteY1" fmla="*/ 108616 h 615168"/>
                <a:gd name="connsiteX2" fmla="*/ 129762 w 288360"/>
                <a:gd name="connsiteY2" fmla="*/ 502708 h 615168"/>
                <a:gd name="connsiteX3" fmla="*/ 229727 w 288360"/>
                <a:gd name="connsiteY3" fmla="*/ 602673 h 615168"/>
                <a:gd name="connsiteX4" fmla="*/ 281632 w 288360"/>
                <a:gd name="connsiteY4" fmla="*/ 470027 h 615168"/>
                <a:gd name="connsiteX5" fmla="*/ 122073 w 288360"/>
                <a:gd name="connsiteY5" fmla="*/ 14418 h 615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8360" h="615168">
                  <a:moveTo>
                    <a:pt x="122073" y="14418"/>
                  </a:moveTo>
                  <a:lnTo>
                    <a:pt x="14418" y="108616"/>
                  </a:lnTo>
                  <a:cubicBezTo>
                    <a:pt x="100926" y="281632"/>
                    <a:pt x="114382" y="408510"/>
                    <a:pt x="129762" y="502708"/>
                  </a:cubicBezTo>
                  <a:cubicBezTo>
                    <a:pt x="152830" y="635353"/>
                    <a:pt x="229727" y="602673"/>
                    <a:pt x="229727" y="602673"/>
                  </a:cubicBezTo>
                  <a:cubicBezTo>
                    <a:pt x="229727" y="602673"/>
                    <a:pt x="289321" y="579604"/>
                    <a:pt x="281632" y="470027"/>
                  </a:cubicBezTo>
                  <a:cubicBezTo>
                    <a:pt x="275865" y="360450"/>
                    <a:pt x="214348" y="179744"/>
                    <a:pt x="122073" y="14418"/>
                  </a:cubicBezTo>
                  <a:close/>
                </a:path>
              </a:pathLst>
            </a:custGeom>
            <a:grpFill/>
            <a:ln w="9525" cap="flat">
              <a:noFill/>
              <a:prstDash val="solid"/>
              <a:miter/>
            </a:ln>
          </p:spPr>
          <p:txBody>
            <a:bodyPr rtlCol="0" anchor="ctr"/>
            <a:lstStyle/>
            <a:p>
              <a:endParaRPr lang="en-US"/>
            </a:p>
          </p:txBody>
        </p:sp>
      </p:grpSp>
      <p:grpSp>
        <p:nvGrpSpPr>
          <p:cNvPr id="120" name="Group 119">
            <a:extLst>
              <a:ext uri="{FF2B5EF4-FFF2-40B4-BE49-F238E27FC236}">
                <a16:creationId xmlns:a16="http://schemas.microsoft.com/office/drawing/2014/main" id="{2A7F158B-F524-4A7B-8FF5-2929A0741605}"/>
              </a:ext>
            </a:extLst>
          </p:cNvPr>
          <p:cNvGrpSpPr/>
          <p:nvPr/>
        </p:nvGrpSpPr>
        <p:grpSpPr>
          <a:xfrm rot="2218954">
            <a:off x="10858021" y="1752078"/>
            <a:ext cx="232799" cy="320031"/>
            <a:chOff x="9501391" y="4122779"/>
            <a:chExt cx="922752" cy="2039667"/>
          </a:xfrm>
          <a:solidFill>
            <a:schemeClr val="bg1"/>
          </a:solidFill>
        </p:grpSpPr>
        <p:sp>
          <p:nvSpPr>
            <p:cNvPr id="121" name="Freeform: Shape 120">
              <a:extLst>
                <a:ext uri="{FF2B5EF4-FFF2-40B4-BE49-F238E27FC236}">
                  <a16:creationId xmlns:a16="http://schemas.microsoft.com/office/drawing/2014/main" id="{0547F126-6987-4E5B-87AC-DDADEE6D88E5}"/>
                </a:ext>
              </a:extLst>
            </p:cNvPr>
            <p:cNvSpPr/>
            <p:nvPr/>
          </p:nvSpPr>
          <p:spPr>
            <a:xfrm>
              <a:off x="9501391" y="4122779"/>
              <a:ext cx="922752" cy="999648"/>
            </a:xfrm>
            <a:custGeom>
              <a:avLst/>
              <a:gdLst>
                <a:gd name="connsiteX0" fmla="*/ 907614 w 922752"/>
                <a:gd name="connsiteY0" fmla="*/ 924915 h 999648"/>
                <a:gd name="connsiteX1" fmla="*/ 898002 w 922752"/>
                <a:gd name="connsiteY1" fmla="*/ 957596 h 999648"/>
                <a:gd name="connsiteX2" fmla="*/ 842252 w 922752"/>
                <a:gd name="connsiteY2" fmla="*/ 986432 h 999648"/>
                <a:gd name="connsiteX3" fmla="*/ 94438 w 922752"/>
                <a:gd name="connsiteY3" fmla="*/ 986432 h 999648"/>
                <a:gd name="connsiteX4" fmla="*/ 38688 w 922752"/>
                <a:gd name="connsiteY4" fmla="*/ 957596 h 999648"/>
                <a:gd name="connsiteX5" fmla="*/ 29076 w 922752"/>
                <a:gd name="connsiteY5" fmla="*/ 924915 h 999648"/>
                <a:gd name="connsiteX6" fmla="*/ 34843 w 922752"/>
                <a:gd name="connsiteY6" fmla="*/ 898001 h 999648"/>
                <a:gd name="connsiteX7" fmla="*/ 407789 w 922752"/>
                <a:gd name="connsiteY7" fmla="*/ 65602 h 999648"/>
                <a:gd name="connsiteX8" fmla="*/ 467383 w 922752"/>
                <a:gd name="connsiteY8" fmla="*/ 29076 h 999648"/>
                <a:gd name="connsiteX9" fmla="*/ 526979 w 922752"/>
                <a:gd name="connsiteY9" fmla="*/ 65602 h 999648"/>
                <a:gd name="connsiteX10" fmla="*/ 899924 w 922752"/>
                <a:gd name="connsiteY10" fmla="*/ 898001 h 999648"/>
                <a:gd name="connsiteX11" fmla="*/ 907614 w 922752"/>
                <a:gd name="connsiteY11" fmla="*/ 924915 h 999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2752" h="999648">
                  <a:moveTo>
                    <a:pt x="907614" y="924915"/>
                  </a:moveTo>
                  <a:cubicBezTo>
                    <a:pt x="907614" y="936449"/>
                    <a:pt x="903769" y="947984"/>
                    <a:pt x="898002" y="957596"/>
                  </a:cubicBezTo>
                  <a:cubicBezTo>
                    <a:pt x="886466" y="974897"/>
                    <a:pt x="865321" y="986432"/>
                    <a:pt x="842252" y="986432"/>
                  </a:cubicBezTo>
                  <a:lnTo>
                    <a:pt x="94438" y="986432"/>
                  </a:lnTo>
                  <a:cubicBezTo>
                    <a:pt x="71369" y="986432"/>
                    <a:pt x="52145" y="974897"/>
                    <a:pt x="38688" y="957596"/>
                  </a:cubicBezTo>
                  <a:cubicBezTo>
                    <a:pt x="32921" y="947984"/>
                    <a:pt x="29076" y="936449"/>
                    <a:pt x="29076" y="924915"/>
                  </a:cubicBezTo>
                  <a:cubicBezTo>
                    <a:pt x="29076" y="915303"/>
                    <a:pt x="30999" y="905691"/>
                    <a:pt x="34843" y="898001"/>
                  </a:cubicBezTo>
                  <a:lnTo>
                    <a:pt x="407789" y="65602"/>
                  </a:lnTo>
                  <a:cubicBezTo>
                    <a:pt x="419323" y="44456"/>
                    <a:pt x="442392" y="29076"/>
                    <a:pt x="467383" y="29076"/>
                  </a:cubicBezTo>
                  <a:cubicBezTo>
                    <a:pt x="492374" y="29076"/>
                    <a:pt x="515443" y="42533"/>
                    <a:pt x="526979" y="65602"/>
                  </a:cubicBezTo>
                  <a:lnTo>
                    <a:pt x="899924" y="898001"/>
                  </a:lnTo>
                  <a:cubicBezTo>
                    <a:pt x="905690" y="905691"/>
                    <a:pt x="907614" y="915303"/>
                    <a:pt x="907614" y="924915"/>
                  </a:cubicBezTo>
                  <a:close/>
                </a:path>
              </a:pathLst>
            </a:custGeom>
            <a:grpFill/>
            <a:ln w="19209"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950B4940-1D27-49B6-BD1C-1C276B069FEF}"/>
                </a:ext>
              </a:extLst>
            </p:cNvPr>
            <p:cNvSpPr/>
            <p:nvPr/>
          </p:nvSpPr>
          <p:spPr>
            <a:xfrm>
              <a:off x="9912785" y="4907118"/>
              <a:ext cx="115344" cy="480600"/>
            </a:xfrm>
            <a:custGeom>
              <a:avLst/>
              <a:gdLst>
                <a:gd name="connsiteX0" fmla="*/ 29076 w 115344"/>
                <a:gd name="connsiteY0" fmla="*/ 57912 h 480600"/>
                <a:gd name="connsiteX1" fmla="*/ 29076 w 115344"/>
                <a:gd name="connsiteY1" fmla="*/ 457772 h 480600"/>
                <a:gd name="connsiteX2" fmla="*/ 88671 w 115344"/>
                <a:gd name="connsiteY2" fmla="*/ 457772 h 480600"/>
                <a:gd name="connsiteX3" fmla="*/ 88671 w 115344"/>
                <a:gd name="connsiteY3" fmla="*/ 57912 h 480600"/>
                <a:gd name="connsiteX4" fmla="*/ 59835 w 115344"/>
                <a:gd name="connsiteY4" fmla="*/ 29076 h 480600"/>
                <a:gd name="connsiteX5" fmla="*/ 29076 w 115344"/>
                <a:gd name="connsiteY5" fmla="*/ 57912 h 480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344" h="480600">
                  <a:moveTo>
                    <a:pt x="29076" y="57912"/>
                  </a:moveTo>
                  <a:lnTo>
                    <a:pt x="29076" y="457772"/>
                  </a:lnTo>
                  <a:lnTo>
                    <a:pt x="88671" y="457772"/>
                  </a:lnTo>
                  <a:lnTo>
                    <a:pt x="88671" y="57912"/>
                  </a:lnTo>
                  <a:cubicBezTo>
                    <a:pt x="88671" y="42533"/>
                    <a:pt x="75214" y="29076"/>
                    <a:pt x="59835" y="29076"/>
                  </a:cubicBezTo>
                  <a:cubicBezTo>
                    <a:pt x="40611" y="29076"/>
                    <a:pt x="29076" y="42533"/>
                    <a:pt x="29076" y="57912"/>
                  </a:cubicBezTo>
                  <a:close/>
                </a:path>
              </a:pathLst>
            </a:custGeom>
            <a:grpFill/>
            <a:ln w="19209"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F269C43E-140E-4A3D-8439-AE7FD745B821}"/>
                </a:ext>
              </a:extLst>
            </p:cNvPr>
            <p:cNvSpPr/>
            <p:nvPr/>
          </p:nvSpPr>
          <p:spPr>
            <a:xfrm>
              <a:off x="9839425" y="5355038"/>
              <a:ext cx="249912" cy="807408"/>
            </a:xfrm>
            <a:custGeom>
              <a:avLst/>
              <a:gdLst>
                <a:gd name="connsiteX0" fmla="*/ 233159 w 249912"/>
                <a:gd name="connsiteY0" fmla="*/ 86748 h 807408"/>
                <a:gd name="connsiteX1" fmla="*/ 200478 w 249912"/>
                <a:gd name="connsiteY1" fmla="*/ 29076 h 807408"/>
                <a:gd name="connsiteX2" fmla="*/ 131272 w 249912"/>
                <a:gd name="connsiteY2" fmla="*/ 29076 h 807408"/>
                <a:gd name="connsiteX3" fmla="*/ 62065 w 249912"/>
                <a:gd name="connsiteY3" fmla="*/ 29076 h 807408"/>
                <a:gd name="connsiteX4" fmla="*/ 29385 w 249912"/>
                <a:gd name="connsiteY4" fmla="*/ 86748 h 807408"/>
                <a:gd name="connsiteX5" fmla="*/ 35152 w 249912"/>
                <a:gd name="connsiteY5" fmla="*/ 698072 h 807408"/>
                <a:gd name="connsiteX6" fmla="*/ 131272 w 249912"/>
                <a:gd name="connsiteY6" fmla="*/ 778812 h 807408"/>
                <a:gd name="connsiteX7" fmla="*/ 227392 w 249912"/>
                <a:gd name="connsiteY7" fmla="*/ 698072 h 807408"/>
                <a:gd name="connsiteX8" fmla="*/ 233159 w 249912"/>
                <a:gd name="connsiteY8" fmla="*/ 86748 h 807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9912" h="807408">
                  <a:moveTo>
                    <a:pt x="233159" y="86748"/>
                  </a:moveTo>
                  <a:cubicBezTo>
                    <a:pt x="229314" y="52145"/>
                    <a:pt x="210090" y="29076"/>
                    <a:pt x="200478" y="29076"/>
                  </a:cubicBezTo>
                  <a:lnTo>
                    <a:pt x="131272" y="29076"/>
                  </a:lnTo>
                  <a:lnTo>
                    <a:pt x="62065" y="29076"/>
                  </a:lnTo>
                  <a:cubicBezTo>
                    <a:pt x="52453" y="29076"/>
                    <a:pt x="33229" y="52145"/>
                    <a:pt x="29385" y="86748"/>
                  </a:cubicBezTo>
                  <a:cubicBezTo>
                    <a:pt x="27462" y="113662"/>
                    <a:pt x="35152" y="673080"/>
                    <a:pt x="35152" y="698072"/>
                  </a:cubicBezTo>
                  <a:cubicBezTo>
                    <a:pt x="35152" y="749976"/>
                    <a:pt x="42841" y="778812"/>
                    <a:pt x="131272" y="778812"/>
                  </a:cubicBezTo>
                  <a:cubicBezTo>
                    <a:pt x="221624" y="778812"/>
                    <a:pt x="227392" y="749976"/>
                    <a:pt x="227392" y="698072"/>
                  </a:cubicBezTo>
                  <a:cubicBezTo>
                    <a:pt x="227392" y="673080"/>
                    <a:pt x="235081" y="111740"/>
                    <a:pt x="233159" y="86748"/>
                  </a:cubicBezTo>
                  <a:close/>
                </a:path>
              </a:pathLst>
            </a:custGeom>
            <a:grpFill/>
            <a:ln w="19209"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02635E88-F0EA-42B5-9E1A-6C6BBB2CF6F9}"/>
                </a:ext>
              </a:extLst>
            </p:cNvPr>
            <p:cNvSpPr/>
            <p:nvPr/>
          </p:nvSpPr>
          <p:spPr>
            <a:xfrm>
              <a:off x="9882026" y="5308900"/>
              <a:ext cx="173016" cy="96120"/>
            </a:xfrm>
            <a:custGeom>
              <a:avLst/>
              <a:gdLst>
                <a:gd name="connsiteX0" fmla="*/ 148265 w 173016"/>
                <a:gd name="connsiteY0" fmla="*/ 44456 h 96120"/>
                <a:gd name="connsiteX1" fmla="*/ 132886 w 173016"/>
                <a:gd name="connsiteY1" fmla="*/ 29076 h 96120"/>
                <a:gd name="connsiteX2" fmla="*/ 88671 w 173016"/>
                <a:gd name="connsiteY2" fmla="*/ 29076 h 96120"/>
                <a:gd name="connsiteX3" fmla="*/ 44456 w 173016"/>
                <a:gd name="connsiteY3" fmla="*/ 29076 h 96120"/>
                <a:gd name="connsiteX4" fmla="*/ 29076 w 173016"/>
                <a:gd name="connsiteY4" fmla="*/ 44456 h 96120"/>
                <a:gd name="connsiteX5" fmla="*/ 29076 w 173016"/>
                <a:gd name="connsiteY5" fmla="*/ 67524 h 96120"/>
                <a:gd name="connsiteX6" fmla="*/ 88671 w 173016"/>
                <a:gd name="connsiteY6" fmla="*/ 67524 h 96120"/>
                <a:gd name="connsiteX7" fmla="*/ 148265 w 173016"/>
                <a:gd name="connsiteY7" fmla="*/ 67524 h 96120"/>
                <a:gd name="connsiteX8" fmla="*/ 148265 w 173016"/>
                <a:gd name="connsiteY8" fmla="*/ 44456 h 96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16" h="96120">
                  <a:moveTo>
                    <a:pt x="148265" y="44456"/>
                  </a:moveTo>
                  <a:cubicBezTo>
                    <a:pt x="148265" y="36766"/>
                    <a:pt x="142498" y="29076"/>
                    <a:pt x="132886" y="29076"/>
                  </a:cubicBezTo>
                  <a:lnTo>
                    <a:pt x="88671" y="29076"/>
                  </a:lnTo>
                  <a:lnTo>
                    <a:pt x="44456" y="29076"/>
                  </a:lnTo>
                  <a:cubicBezTo>
                    <a:pt x="36766" y="29076"/>
                    <a:pt x="29076" y="34844"/>
                    <a:pt x="29076" y="44456"/>
                  </a:cubicBezTo>
                  <a:lnTo>
                    <a:pt x="29076" y="67524"/>
                  </a:lnTo>
                  <a:lnTo>
                    <a:pt x="88671" y="67524"/>
                  </a:lnTo>
                  <a:lnTo>
                    <a:pt x="148265" y="67524"/>
                  </a:lnTo>
                  <a:lnTo>
                    <a:pt x="148265" y="44456"/>
                  </a:lnTo>
                  <a:close/>
                </a:path>
              </a:pathLst>
            </a:custGeom>
            <a:grpFill/>
            <a:ln w="19209"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89C52431-29CF-4C15-842C-33ACC78EF46A}"/>
                </a:ext>
              </a:extLst>
            </p:cNvPr>
            <p:cNvSpPr/>
            <p:nvPr/>
          </p:nvSpPr>
          <p:spPr>
            <a:xfrm>
              <a:off x="9882026" y="5328124"/>
              <a:ext cx="173016" cy="96120"/>
            </a:xfrm>
            <a:custGeom>
              <a:avLst/>
              <a:gdLst>
                <a:gd name="connsiteX0" fmla="*/ 148265 w 173016"/>
                <a:gd name="connsiteY0" fmla="*/ 44456 h 96120"/>
                <a:gd name="connsiteX1" fmla="*/ 132886 w 173016"/>
                <a:gd name="connsiteY1" fmla="*/ 29076 h 96120"/>
                <a:gd name="connsiteX2" fmla="*/ 88671 w 173016"/>
                <a:gd name="connsiteY2" fmla="*/ 29076 h 96120"/>
                <a:gd name="connsiteX3" fmla="*/ 44456 w 173016"/>
                <a:gd name="connsiteY3" fmla="*/ 29076 h 96120"/>
                <a:gd name="connsiteX4" fmla="*/ 29076 w 173016"/>
                <a:gd name="connsiteY4" fmla="*/ 44456 h 96120"/>
                <a:gd name="connsiteX5" fmla="*/ 29076 w 173016"/>
                <a:gd name="connsiteY5" fmla="*/ 67524 h 96120"/>
                <a:gd name="connsiteX6" fmla="*/ 88671 w 173016"/>
                <a:gd name="connsiteY6" fmla="*/ 67524 h 96120"/>
                <a:gd name="connsiteX7" fmla="*/ 148265 w 173016"/>
                <a:gd name="connsiteY7" fmla="*/ 67524 h 96120"/>
                <a:gd name="connsiteX8" fmla="*/ 148265 w 173016"/>
                <a:gd name="connsiteY8" fmla="*/ 44456 h 96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16" h="96120">
                  <a:moveTo>
                    <a:pt x="148265" y="44456"/>
                  </a:moveTo>
                  <a:cubicBezTo>
                    <a:pt x="148265" y="36766"/>
                    <a:pt x="142498" y="29076"/>
                    <a:pt x="132886" y="29076"/>
                  </a:cubicBezTo>
                  <a:lnTo>
                    <a:pt x="88671" y="29076"/>
                  </a:lnTo>
                  <a:lnTo>
                    <a:pt x="44456" y="29076"/>
                  </a:lnTo>
                  <a:cubicBezTo>
                    <a:pt x="36766" y="29076"/>
                    <a:pt x="29076" y="34844"/>
                    <a:pt x="29076" y="44456"/>
                  </a:cubicBezTo>
                  <a:lnTo>
                    <a:pt x="29076" y="67524"/>
                  </a:lnTo>
                  <a:lnTo>
                    <a:pt x="88671" y="67524"/>
                  </a:lnTo>
                  <a:lnTo>
                    <a:pt x="148265" y="67524"/>
                  </a:lnTo>
                  <a:lnTo>
                    <a:pt x="148265" y="44456"/>
                  </a:lnTo>
                  <a:close/>
                </a:path>
              </a:pathLst>
            </a:custGeom>
            <a:grpFill/>
            <a:ln w="19209"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5328196F-B7C4-46C8-8D21-45A535CA54F3}"/>
                </a:ext>
              </a:extLst>
            </p:cNvPr>
            <p:cNvSpPr/>
            <p:nvPr/>
          </p:nvSpPr>
          <p:spPr>
            <a:xfrm>
              <a:off x="9882026" y="5308900"/>
              <a:ext cx="173016" cy="96120"/>
            </a:xfrm>
            <a:custGeom>
              <a:avLst/>
              <a:gdLst>
                <a:gd name="connsiteX0" fmla="*/ 148265 w 173016"/>
                <a:gd name="connsiteY0" fmla="*/ 44456 h 96120"/>
                <a:gd name="connsiteX1" fmla="*/ 132886 w 173016"/>
                <a:gd name="connsiteY1" fmla="*/ 29076 h 96120"/>
                <a:gd name="connsiteX2" fmla="*/ 88671 w 173016"/>
                <a:gd name="connsiteY2" fmla="*/ 29076 h 96120"/>
                <a:gd name="connsiteX3" fmla="*/ 44456 w 173016"/>
                <a:gd name="connsiteY3" fmla="*/ 29076 h 96120"/>
                <a:gd name="connsiteX4" fmla="*/ 29076 w 173016"/>
                <a:gd name="connsiteY4" fmla="*/ 44456 h 96120"/>
                <a:gd name="connsiteX5" fmla="*/ 29076 w 173016"/>
                <a:gd name="connsiteY5" fmla="*/ 67524 h 96120"/>
                <a:gd name="connsiteX6" fmla="*/ 88671 w 173016"/>
                <a:gd name="connsiteY6" fmla="*/ 67524 h 96120"/>
                <a:gd name="connsiteX7" fmla="*/ 148265 w 173016"/>
                <a:gd name="connsiteY7" fmla="*/ 67524 h 96120"/>
                <a:gd name="connsiteX8" fmla="*/ 148265 w 173016"/>
                <a:gd name="connsiteY8" fmla="*/ 44456 h 96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16" h="96120">
                  <a:moveTo>
                    <a:pt x="148265" y="44456"/>
                  </a:moveTo>
                  <a:cubicBezTo>
                    <a:pt x="148265" y="36766"/>
                    <a:pt x="142498" y="29076"/>
                    <a:pt x="132886" y="29076"/>
                  </a:cubicBezTo>
                  <a:lnTo>
                    <a:pt x="88671" y="29076"/>
                  </a:lnTo>
                  <a:lnTo>
                    <a:pt x="44456" y="29076"/>
                  </a:lnTo>
                  <a:cubicBezTo>
                    <a:pt x="36766" y="29076"/>
                    <a:pt x="29076" y="34844"/>
                    <a:pt x="29076" y="44456"/>
                  </a:cubicBezTo>
                  <a:lnTo>
                    <a:pt x="29076" y="67524"/>
                  </a:lnTo>
                  <a:lnTo>
                    <a:pt x="88671" y="67524"/>
                  </a:lnTo>
                  <a:lnTo>
                    <a:pt x="148265" y="67524"/>
                  </a:lnTo>
                  <a:lnTo>
                    <a:pt x="148265" y="44456"/>
                  </a:lnTo>
                  <a:close/>
                </a:path>
              </a:pathLst>
            </a:custGeom>
            <a:grpFill/>
            <a:ln w="19209" cap="flat">
              <a:noFill/>
              <a:prstDash val="solid"/>
              <a:miter/>
            </a:ln>
          </p:spPr>
          <p:txBody>
            <a:bodyPr rtlCol="0" anchor="ctr"/>
            <a:lstStyle/>
            <a:p>
              <a:endParaRPr lang="en-US"/>
            </a:p>
          </p:txBody>
        </p:sp>
      </p:grpSp>
      <p:grpSp>
        <p:nvGrpSpPr>
          <p:cNvPr id="127" name="Group 126">
            <a:extLst>
              <a:ext uri="{FF2B5EF4-FFF2-40B4-BE49-F238E27FC236}">
                <a16:creationId xmlns:a16="http://schemas.microsoft.com/office/drawing/2014/main" id="{AFC2C346-175D-42F1-A56A-99CFAFD79EF0}"/>
              </a:ext>
            </a:extLst>
          </p:cNvPr>
          <p:cNvGrpSpPr/>
          <p:nvPr/>
        </p:nvGrpSpPr>
        <p:grpSpPr>
          <a:xfrm rot="2078969">
            <a:off x="10821322" y="3406752"/>
            <a:ext cx="274591" cy="279949"/>
            <a:chOff x="8457528" y="4216977"/>
            <a:chExt cx="1076544" cy="1764763"/>
          </a:xfrm>
          <a:solidFill>
            <a:schemeClr val="bg1"/>
          </a:solidFill>
        </p:grpSpPr>
        <p:sp>
          <p:nvSpPr>
            <p:cNvPr id="128" name="Freeform: Shape 127">
              <a:extLst>
                <a:ext uri="{FF2B5EF4-FFF2-40B4-BE49-F238E27FC236}">
                  <a16:creationId xmlns:a16="http://schemas.microsoft.com/office/drawing/2014/main" id="{775268D5-9309-483B-AE90-B1473DC1AADC}"/>
                </a:ext>
              </a:extLst>
            </p:cNvPr>
            <p:cNvSpPr/>
            <p:nvPr/>
          </p:nvSpPr>
          <p:spPr>
            <a:xfrm>
              <a:off x="8457528" y="5212780"/>
              <a:ext cx="1076544" cy="768960"/>
            </a:xfrm>
            <a:custGeom>
              <a:avLst/>
              <a:gdLst>
                <a:gd name="connsiteX0" fmla="*/ 905690 w 1076544"/>
                <a:gd name="connsiteY0" fmla="*/ 29076 h 768960"/>
                <a:gd name="connsiteX1" fmla="*/ 538512 w 1076544"/>
                <a:gd name="connsiteY1" fmla="*/ 29076 h 768960"/>
                <a:gd name="connsiteX2" fmla="*/ 171334 w 1076544"/>
                <a:gd name="connsiteY2" fmla="*/ 29076 h 768960"/>
                <a:gd name="connsiteX3" fmla="*/ 29076 w 1076544"/>
                <a:gd name="connsiteY3" fmla="*/ 755744 h 768960"/>
                <a:gd name="connsiteX4" fmla="*/ 538512 w 1076544"/>
                <a:gd name="connsiteY4" fmla="*/ 755744 h 768960"/>
                <a:gd name="connsiteX5" fmla="*/ 1047949 w 1076544"/>
                <a:gd name="connsiteY5" fmla="*/ 755744 h 768960"/>
                <a:gd name="connsiteX6" fmla="*/ 905690 w 1076544"/>
                <a:gd name="connsiteY6" fmla="*/ 29076 h 76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6544" h="768960">
                  <a:moveTo>
                    <a:pt x="905690" y="29076"/>
                  </a:moveTo>
                  <a:lnTo>
                    <a:pt x="538512" y="29076"/>
                  </a:lnTo>
                  <a:lnTo>
                    <a:pt x="171334" y="29076"/>
                  </a:lnTo>
                  <a:cubicBezTo>
                    <a:pt x="109817" y="159800"/>
                    <a:pt x="29076" y="423168"/>
                    <a:pt x="29076" y="755744"/>
                  </a:cubicBezTo>
                  <a:lnTo>
                    <a:pt x="538512" y="755744"/>
                  </a:lnTo>
                  <a:lnTo>
                    <a:pt x="1047949" y="755744"/>
                  </a:lnTo>
                  <a:cubicBezTo>
                    <a:pt x="1049871" y="423168"/>
                    <a:pt x="967208" y="159800"/>
                    <a:pt x="905690" y="29076"/>
                  </a:cubicBezTo>
                  <a:close/>
                </a:path>
              </a:pathLst>
            </a:custGeom>
            <a:grpFill/>
            <a:ln w="19209"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FB3E5E4F-2517-407E-8371-07BB4842A877}"/>
                </a:ext>
              </a:extLst>
            </p:cNvPr>
            <p:cNvSpPr/>
            <p:nvPr/>
          </p:nvSpPr>
          <p:spPr>
            <a:xfrm>
              <a:off x="8601708" y="4216977"/>
              <a:ext cx="788184" cy="1038096"/>
            </a:xfrm>
            <a:custGeom>
              <a:avLst/>
              <a:gdLst>
                <a:gd name="connsiteX0" fmla="*/ 759589 w 788184"/>
                <a:gd name="connsiteY0" fmla="*/ 1024880 h 1038096"/>
                <a:gd name="connsiteX1" fmla="*/ 394332 w 788184"/>
                <a:gd name="connsiteY1" fmla="*/ 1024880 h 1038096"/>
                <a:gd name="connsiteX2" fmla="*/ 29076 w 788184"/>
                <a:gd name="connsiteY2" fmla="*/ 1024880 h 1038096"/>
                <a:gd name="connsiteX3" fmla="*/ 61757 w 788184"/>
                <a:gd name="connsiteY3" fmla="*/ 899923 h 1038096"/>
                <a:gd name="connsiteX4" fmla="*/ 277066 w 788184"/>
                <a:gd name="connsiteY4" fmla="*/ 849941 h 1038096"/>
                <a:gd name="connsiteX5" fmla="*/ 236695 w 788184"/>
                <a:gd name="connsiteY5" fmla="*/ 436625 h 1038096"/>
                <a:gd name="connsiteX6" fmla="*/ 394332 w 788184"/>
                <a:gd name="connsiteY6" fmla="*/ 29076 h 1038096"/>
                <a:gd name="connsiteX7" fmla="*/ 551969 w 788184"/>
                <a:gd name="connsiteY7" fmla="*/ 436625 h 1038096"/>
                <a:gd name="connsiteX8" fmla="*/ 511598 w 788184"/>
                <a:gd name="connsiteY8" fmla="*/ 849941 h 1038096"/>
                <a:gd name="connsiteX9" fmla="*/ 726907 w 788184"/>
                <a:gd name="connsiteY9" fmla="*/ 899923 h 1038096"/>
                <a:gd name="connsiteX10" fmla="*/ 759589 w 788184"/>
                <a:gd name="connsiteY10" fmla="*/ 1024880 h 1038096"/>
                <a:gd name="connsiteX11" fmla="*/ 394332 w 788184"/>
                <a:gd name="connsiteY11" fmla="*/ 190558 h 1038096"/>
                <a:gd name="connsiteX12" fmla="*/ 332815 w 788184"/>
                <a:gd name="connsiteY12" fmla="*/ 303979 h 1038096"/>
                <a:gd name="connsiteX13" fmla="*/ 400099 w 788184"/>
                <a:gd name="connsiteY13" fmla="*/ 402022 h 1038096"/>
                <a:gd name="connsiteX14" fmla="*/ 457771 w 788184"/>
                <a:gd name="connsiteY14" fmla="*/ 303979 h 1038096"/>
                <a:gd name="connsiteX15" fmla="*/ 394332 w 788184"/>
                <a:gd name="connsiteY15" fmla="*/ 190558 h 1038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88184" h="1038096">
                  <a:moveTo>
                    <a:pt x="759589" y="1024880"/>
                  </a:moveTo>
                  <a:lnTo>
                    <a:pt x="394332" y="1024880"/>
                  </a:lnTo>
                  <a:lnTo>
                    <a:pt x="29076" y="1024880"/>
                  </a:lnTo>
                  <a:cubicBezTo>
                    <a:pt x="29076" y="1024880"/>
                    <a:pt x="29076" y="936449"/>
                    <a:pt x="61757" y="899923"/>
                  </a:cubicBezTo>
                  <a:cubicBezTo>
                    <a:pt x="107894" y="849941"/>
                    <a:pt x="244385" y="884545"/>
                    <a:pt x="277066" y="849941"/>
                  </a:cubicBezTo>
                  <a:cubicBezTo>
                    <a:pt x="309746" y="815338"/>
                    <a:pt x="236695" y="607719"/>
                    <a:pt x="236695" y="436625"/>
                  </a:cubicBezTo>
                  <a:cubicBezTo>
                    <a:pt x="236695" y="265531"/>
                    <a:pt x="240540" y="29076"/>
                    <a:pt x="394332" y="29076"/>
                  </a:cubicBezTo>
                  <a:cubicBezTo>
                    <a:pt x="548124" y="29076"/>
                    <a:pt x="551969" y="265531"/>
                    <a:pt x="551969" y="436625"/>
                  </a:cubicBezTo>
                  <a:cubicBezTo>
                    <a:pt x="551969" y="607719"/>
                    <a:pt x="478918" y="815338"/>
                    <a:pt x="511598" y="849941"/>
                  </a:cubicBezTo>
                  <a:cubicBezTo>
                    <a:pt x="544279" y="884545"/>
                    <a:pt x="680770" y="849941"/>
                    <a:pt x="726907" y="899923"/>
                  </a:cubicBezTo>
                  <a:cubicBezTo>
                    <a:pt x="761510" y="936449"/>
                    <a:pt x="759589" y="1024880"/>
                    <a:pt x="759589" y="1024880"/>
                  </a:cubicBezTo>
                  <a:close/>
                  <a:moveTo>
                    <a:pt x="394332" y="190558"/>
                  </a:moveTo>
                  <a:cubicBezTo>
                    <a:pt x="359729" y="190558"/>
                    <a:pt x="332815" y="221316"/>
                    <a:pt x="332815" y="303979"/>
                  </a:cubicBezTo>
                  <a:cubicBezTo>
                    <a:pt x="332815" y="386643"/>
                    <a:pt x="365496" y="402022"/>
                    <a:pt x="400099" y="402022"/>
                  </a:cubicBezTo>
                  <a:cubicBezTo>
                    <a:pt x="434702" y="402022"/>
                    <a:pt x="457771" y="388565"/>
                    <a:pt x="457771" y="303979"/>
                  </a:cubicBezTo>
                  <a:cubicBezTo>
                    <a:pt x="457771" y="221316"/>
                    <a:pt x="428935" y="190558"/>
                    <a:pt x="394332" y="190558"/>
                  </a:cubicBezTo>
                  <a:close/>
                </a:path>
              </a:pathLst>
            </a:custGeom>
            <a:grpFill/>
            <a:ln w="19209" cap="flat">
              <a:noFill/>
              <a:prstDash val="solid"/>
              <a:miter/>
            </a:ln>
          </p:spPr>
          <p:txBody>
            <a:bodyPr rtlCol="0" anchor="ctr"/>
            <a:lstStyle/>
            <a:p>
              <a:endParaRPr lang="en-US"/>
            </a:p>
          </p:txBody>
        </p:sp>
      </p:grpSp>
      <p:grpSp>
        <p:nvGrpSpPr>
          <p:cNvPr id="130" name="Group 129">
            <a:extLst>
              <a:ext uri="{FF2B5EF4-FFF2-40B4-BE49-F238E27FC236}">
                <a16:creationId xmlns:a16="http://schemas.microsoft.com/office/drawing/2014/main" id="{6156966B-66BD-4D10-B8E2-D18A896476A8}"/>
              </a:ext>
            </a:extLst>
          </p:cNvPr>
          <p:cNvGrpSpPr/>
          <p:nvPr/>
        </p:nvGrpSpPr>
        <p:grpSpPr>
          <a:xfrm rot="18900000">
            <a:off x="10670473" y="3000958"/>
            <a:ext cx="539319" cy="101741"/>
            <a:chOff x="115511" y="1655618"/>
            <a:chExt cx="2541413" cy="770883"/>
          </a:xfrm>
          <a:solidFill>
            <a:schemeClr val="bg1"/>
          </a:solidFill>
        </p:grpSpPr>
        <p:sp>
          <p:nvSpPr>
            <p:cNvPr id="131" name="Freeform: Shape 130">
              <a:extLst>
                <a:ext uri="{FF2B5EF4-FFF2-40B4-BE49-F238E27FC236}">
                  <a16:creationId xmlns:a16="http://schemas.microsoft.com/office/drawing/2014/main" id="{2B7A7341-579B-4E07-BDEB-2EF14422C235}"/>
                </a:ext>
              </a:extLst>
            </p:cNvPr>
            <p:cNvSpPr/>
            <p:nvPr/>
          </p:nvSpPr>
          <p:spPr>
            <a:xfrm>
              <a:off x="115511" y="1655618"/>
              <a:ext cx="1749384" cy="730512"/>
            </a:xfrm>
            <a:custGeom>
              <a:avLst/>
              <a:gdLst>
                <a:gd name="connsiteX0" fmla="*/ 1575407 w 1749384"/>
                <a:gd name="connsiteY0" fmla="*/ 685336 h 730512"/>
                <a:gd name="connsiteX1" fmla="*/ 1536959 w 1749384"/>
                <a:gd name="connsiteY1" fmla="*/ 641121 h 730512"/>
                <a:gd name="connsiteX2" fmla="*/ 1435072 w 1749384"/>
                <a:gd name="connsiteY2" fmla="*/ 637276 h 730512"/>
                <a:gd name="connsiteX3" fmla="*/ 1427382 w 1749384"/>
                <a:gd name="connsiteY3" fmla="*/ 639198 h 730512"/>
                <a:gd name="connsiteX4" fmla="*/ 1369710 w 1749384"/>
                <a:gd name="connsiteY4" fmla="*/ 689181 h 730512"/>
                <a:gd name="connsiteX5" fmla="*/ 1363943 w 1749384"/>
                <a:gd name="connsiteY5" fmla="*/ 691103 h 730512"/>
                <a:gd name="connsiteX6" fmla="*/ 1358176 w 1749384"/>
                <a:gd name="connsiteY6" fmla="*/ 687258 h 730512"/>
                <a:gd name="connsiteX7" fmla="*/ 1313961 w 1749384"/>
                <a:gd name="connsiteY7" fmla="*/ 627664 h 730512"/>
                <a:gd name="connsiteX8" fmla="*/ 1304349 w 1749384"/>
                <a:gd name="connsiteY8" fmla="*/ 625741 h 730512"/>
                <a:gd name="connsiteX9" fmla="*/ 1238987 w 1749384"/>
                <a:gd name="connsiteY9" fmla="*/ 662267 h 730512"/>
                <a:gd name="connsiteX10" fmla="*/ 1233220 w 1749384"/>
                <a:gd name="connsiteY10" fmla="*/ 662267 h 730512"/>
                <a:gd name="connsiteX11" fmla="*/ 1229375 w 1749384"/>
                <a:gd name="connsiteY11" fmla="*/ 658422 h 730512"/>
                <a:gd name="connsiteX12" fmla="*/ 1135178 w 1749384"/>
                <a:gd name="connsiteY12" fmla="*/ 575759 h 730512"/>
                <a:gd name="connsiteX13" fmla="*/ 1129410 w 1749384"/>
                <a:gd name="connsiteY13" fmla="*/ 571914 h 730512"/>
                <a:gd name="connsiteX14" fmla="*/ 1121721 w 1749384"/>
                <a:gd name="connsiteY14" fmla="*/ 575759 h 730512"/>
                <a:gd name="connsiteX15" fmla="*/ 1033290 w 1749384"/>
                <a:gd name="connsiteY15" fmla="*/ 616129 h 730512"/>
                <a:gd name="connsiteX16" fmla="*/ 1027523 w 1749384"/>
                <a:gd name="connsiteY16" fmla="*/ 619974 h 730512"/>
                <a:gd name="connsiteX17" fmla="*/ 1021756 w 1749384"/>
                <a:gd name="connsiteY17" fmla="*/ 616129 h 730512"/>
                <a:gd name="connsiteX18" fmla="*/ 987153 w 1749384"/>
                <a:gd name="connsiteY18" fmla="*/ 560380 h 730512"/>
                <a:gd name="connsiteX19" fmla="*/ 981385 w 1749384"/>
                <a:gd name="connsiteY19" fmla="*/ 556535 h 730512"/>
                <a:gd name="connsiteX20" fmla="*/ 917946 w 1749384"/>
                <a:gd name="connsiteY20" fmla="*/ 558457 h 730512"/>
                <a:gd name="connsiteX21" fmla="*/ 864119 w 1749384"/>
                <a:gd name="connsiteY21" fmla="*/ 593061 h 730512"/>
                <a:gd name="connsiteX22" fmla="*/ 858352 w 1749384"/>
                <a:gd name="connsiteY22" fmla="*/ 594983 h 730512"/>
                <a:gd name="connsiteX23" fmla="*/ 852585 w 1749384"/>
                <a:gd name="connsiteY23" fmla="*/ 591138 h 730512"/>
                <a:gd name="connsiteX24" fmla="*/ 812214 w 1749384"/>
                <a:gd name="connsiteY24" fmla="*/ 521932 h 730512"/>
                <a:gd name="connsiteX25" fmla="*/ 806447 w 1749384"/>
                <a:gd name="connsiteY25" fmla="*/ 518087 h 730512"/>
                <a:gd name="connsiteX26" fmla="*/ 798757 w 1749384"/>
                <a:gd name="connsiteY26" fmla="*/ 520009 h 730512"/>
                <a:gd name="connsiteX27" fmla="*/ 712249 w 1749384"/>
                <a:gd name="connsiteY27" fmla="*/ 564225 h 730512"/>
                <a:gd name="connsiteX28" fmla="*/ 633431 w 1749384"/>
                <a:gd name="connsiteY28" fmla="*/ 468105 h 730512"/>
                <a:gd name="connsiteX29" fmla="*/ 625741 w 1749384"/>
                <a:gd name="connsiteY29" fmla="*/ 466182 h 730512"/>
                <a:gd name="connsiteX30" fmla="*/ 514242 w 1749384"/>
                <a:gd name="connsiteY30" fmla="*/ 510397 h 730512"/>
                <a:gd name="connsiteX31" fmla="*/ 506553 w 1749384"/>
                <a:gd name="connsiteY31" fmla="*/ 508475 h 730512"/>
                <a:gd name="connsiteX32" fmla="*/ 445036 w 1749384"/>
                <a:gd name="connsiteY32" fmla="*/ 420045 h 730512"/>
                <a:gd name="connsiteX33" fmla="*/ 439269 w 1749384"/>
                <a:gd name="connsiteY33" fmla="*/ 418122 h 730512"/>
                <a:gd name="connsiteX34" fmla="*/ 343149 w 1749384"/>
                <a:gd name="connsiteY34" fmla="*/ 473872 h 730512"/>
                <a:gd name="connsiteX35" fmla="*/ 337381 w 1749384"/>
                <a:gd name="connsiteY35" fmla="*/ 471949 h 730512"/>
                <a:gd name="connsiteX36" fmla="*/ 250873 w 1749384"/>
                <a:gd name="connsiteY36" fmla="*/ 379674 h 730512"/>
                <a:gd name="connsiteX37" fmla="*/ 241261 w 1749384"/>
                <a:gd name="connsiteY37" fmla="*/ 379674 h 730512"/>
                <a:gd name="connsiteX38" fmla="*/ 152831 w 1749384"/>
                <a:gd name="connsiteY38" fmla="*/ 429657 h 730512"/>
                <a:gd name="connsiteX39" fmla="*/ 148986 w 1749384"/>
                <a:gd name="connsiteY39" fmla="*/ 429657 h 730512"/>
                <a:gd name="connsiteX40" fmla="*/ 68245 w 1749384"/>
                <a:gd name="connsiteY40" fmla="*/ 404665 h 730512"/>
                <a:gd name="connsiteX41" fmla="*/ 14418 w 1749384"/>
                <a:gd name="connsiteY41" fmla="*/ 333536 h 730512"/>
                <a:gd name="connsiteX42" fmla="*/ 16340 w 1749384"/>
                <a:gd name="connsiteY42" fmla="*/ 85547 h 730512"/>
                <a:gd name="connsiteX43" fmla="*/ 87469 w 1749384"/>
                <a:gd name="connsiteY43" fmla="*/ 14418 h 730512"/>
                <a:gd name="connsiteX44" fmla="*/ 1665760 w 1749384"/>
                <a:gd name="connsiteY44" fmla="*/ 22108 h 730512"/>
                <a:gd name="connsiteX45" fmla="*/ 1715743 w 1749384"/>
                <a:gd name="connsiteY45" fmla="*/ 43254 h 730512"/>
                <a:gd name="connsiteX46" fmla="*/ 1736889 w 1749384"/>
                <a:gd name="connsiteY46" fmla="*/ 93236 h 730512"/>
                <a:gd name="connsiteX47" fmla="*/ 1733044 w 1749384"/>
                <a:gd name="connsiteY47" fmla="*/ 654577 h 730512"/>
                <a:gd name="connsiteX48" fmla="*/ 1706131 w 1749384"/>
                <a:gd name="connsiteY48" fmla="*/ 710327 h 730512"/>
                <a:gd name="connsiteX49" fmla="*/ 1625390 w 1749384"/>
                <a:gd name="connsiteY49" fmla="*/ 716094 h 73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749384" h="730512">
                  <a:moveTo>
                    <a:pt x="1575407" y="685336"/>
                  </a:moveTo>
                  <a:lnTo>
                    <a:pt x="1536959" y="641121"/>
                  </a:lnTo>
                  <a:cubicBezTo>
                    <a:pt x="1535037" y="639198"/>
                    <a:pt x="1436994" y="637276"/>
                    <a:pt x="1435072" y="637276"/>
                  </a:cubicBezTo>
                  <a:cubicBezTo>
                    <a:pt x="1433150" y="637276"/>
                    <a:pt x="1429305" y="637276"/>
                    <a:pt x="1427382" y="639198"/>
                  </a:cubicBezTo>
                  <a:lnTo>
                    <a:pt x="1369710" y="689181"/>
                  </a:lnTo>
                  <a:cubicBezTo>
                    <a:pt x="1367788" y="691103"/>
                    <a:pt x="1365866" y="691103"/>
                    <a:pt x="1363943" y="691103"/>
                  </a:cubicBezTo>
                  <a:cubicBezTo>
                    <a:pt x="1362021" y="691103"/>
                    <a:pt x="1360098" y="689181"/>
                    <a:pt x="1358176" y="687258"/>
                  </a:cubicBezTo>
                  <a:lnTo>
                    <a:pt x="1313961" y="627664"/>
                  </a:lnTo>
                  <a:cubicBezTo>
                    <a:pt x="1312038" y="623819"/>
                    <a:pt x="1308194" y="623819"/>
                    <a:pt x="1304349" y="625741"/>
                  </a:cubicBezTo>
                  <a:lnTo>
                    <a:pt x="1238987" y="662267"/>
                  </a:lnTo>
                  <a:cubicBezTo>
                    <a:pt x="1237065" y="664189"/>
                    <a:pt x="1235142" y="664189"/>
                    <a:pt x="1233220" y="662267"/>
                  </a:cubicBezTo>
                  <a:cubicBezTo>
                    <a:pt x="1231298" y="662267"/>
                    <a:pt x="1229375" y="660345"/>
                    <a:pt x="1229375" y="658422"/>
                  </a:cubicBezTo>
                  <a:lnTo>
                    <a:pt x="1135178" y="575759"/>
                  </a:lnTo>
                  <a:cubicBezTo>
                    <a:pt x="1117876" y="556535"/>
                    <a:pt x="1142867" y="594983"/>
                    <a:pt x="1129410" y="571914"/>
                  </a:cubicBezTo>
                  <a:cubicBezTo>
                    <a:pt x="1127488" y="569992"/>
                    <a:pt x="1123643" y="573837"/>
                    <a:pt x="1121721" y="575759"/>
                  </a:cubicBezTo>
                  <a:lnTo>
                    <a:pt x="1033290" y="616129"/>
                  </a:lnTo>
                  <a:cubicBezTo>
                    <a:pt x="1031368" y="618052"/>
                    <a:pt x="1029445" y="619974"/>
                    <a:pt x="1027523" y="619974"/>
                  </a:cubicBezTo>
                  <a:cubicBezTo>
                    <a:pt x="1025601" y="619974"/>
                    <a:pt x="1021756" y="618052"/>
                    <a:pt x="1021756" y="616129"/>
                  </a:cubicBezTo>
                  <a:lnTo>
                    <a:pt x="987153" y="560380"/>
                  </a:lnTo>
                  <a:cubicBezTo>
                    <a:pt x="985230" y="558457"/>
                    <a:pt x="983308" y="556535"/>
                    <a:pt x="981385" y="556535"/>
                  </a:cubicBezTo>
                  <a:cubicBezTo>
                    <a:pt x="979463" y="556535"/>
                    <a:pt x="919869" y="556535"/>
                    <a:pt x="917946" y="558457"/>
                  </a:cubicBezTo>
                  <a:lnTo>
                    <a:pt x="864119" y="593061"/>
                  </a:lnTo>
                  <a:cubicBezTo>
                    <a:pt x="862197" y="594983"/>
                    <a:pt x="860274" y="594983"/>
                    <a:pt x="858352" y="594983"/>
                  </a:cubicBezTo>
                  <a:cubicBezTo>
                    <a:pt x="856429" y="594983"/>
                    <a:pt x="854507" y="593061"/>
                    <a:pt x="852585" y="591138"/>
                  </a:cubicBezTo>
                  <a:lnTo>
                    <a:pt x="812214" y="521932"/>
                  </a:lnTo>
                  <a:cubicBezTo>
                    <a:pt x="810292" y="520009"/>
                    <a:pt x="808369" y="518087"/>
                    <a:pt x="806447" y="518087"/>
                  </a:cubicBezTo>
                  <a:cubicBezTo>
                    <a:pt x="804525" y="518087"/>
                    <a:pt x="800680" y="518087"/>
                    <a:pt x="798757" y="520009"/>
                  </a:cubicBezTo>
                  <a:lnTo>
                    <a:pt x="712249" y="564225"/>
                  </a:lnTo>
                  <a:lnTo>
                    <a:pt x="633431" y="468105"/>
                  </a:lnTo>
                  <a:cubicBezTo>
                    <a:pt x="631509" y="466182"/>
                    <a:pt x="629586" y="466182"/>
                    <a:pt x="625741" y="466182"/>
                  </a:cubicBezTo>
                  <a:lnTo>
                    <a:pt x="514242" y="510397"/>
                  </a:lnTo>
                  <a:cubicBezTo>
                    <a:pt x="512320" y="510397"/>
                    <a:pt x="508475" y="510397"/>
                    <a:pt x="506553" y="508475"/>
                  </a:cubicBezTo>
                  <a:lnTo>
                    <a:pt x="445036" y="420045"/>
                  </a:lnTo>
                  <a:cubicBezTo>
                    <a:pt x="443113" y="418122"/>
                    <a:pt x="441191" y="418122"/>
                    <a:pt x="439269" y="418122"/>
                  </a:cubicBezTo>
                  <a:lnTo>
                    <a:pt x="343149" y="473872"/>
                  </a:lnTo>
                  <a:cubicBezTo>
                    <a:pt x="341226" y="473872"/>
                    <a:pt x="337381" y="473872"/>
                    <a:pt x="337381" y="471949"/>
                  </a:cubicBezTo>
                  <a:lnTo>
                    <a:pt x="250873" y="379674"/>
                  </a:lnTo>
                  <a:cubicBezTo>
                    <a:pt x="247028" y="377752"/>
                    <a:pt x="245106" y="377752"/>
                    <a:pt x="241261" y="379674"/>
                  </a:cubicBezTo>
                  <a:lnTo>
                    <a:pt x="152831" y="429657"/>
                  </a:lnTo>
                  <a:cubicBezTo>
                    <a:pt x="150908" y="429657"/>
                    <a:pt x="148986" y="429657"/>
                    <a:pt x="148986" y="429657"/>
                  </a:cubicBezTo>
                  <a:lnTo>
                    <a:pt x="68245" y="404665"/>
                  </a:lnTo>
                  <a:cubicBezTo>
                    <a:pt x="37487" y="396976"/>
                    <a:pt x="14418" y="368140"/>
                    <a:pt x="14418" y="333536"/>
                  </a:cubicBezTo>
                  <a:lnTo>
                    <a:pt x="16340" y="85547"/>
                  </a:lnTo>
                  <a:cubicBezTo>
                    <a:pt x="16340" y="47099"/>
                    <a:pt x="49021" y="14418"/>
                    <a:pt x="87469" y="14418"/>
                  </a:cubicBezTo>
                  <a:lnTo>
                    <a:pt x="1665760" y="22108"/>
                  </a:lnTo>
                  <a:cubicBezTo>
                    <a:pt x="1684984" y="22108"/>
                    <a:pt x="1702286" y="29797"/>
                    <a:pt x="1715743" y="43254"/>
                  </a:cubicBezTo>
                  <a:cubicBezTo>
                    <a:pt x="1729199" y="56711"/>
                    <a:pt x="1736889" y="74012"/>
                    <a:pt x="1736889" y="93236"/>
                  </a:cubicBezTo>
                  <a:lnTo>
                    <a:pt x="1733044" y="654577"/>
                  </a:lnTo>
                  <a:cubicBezTo>
                    <a:pt x="1733044" y="675724"/>
                    <a:pt x="1723432" y="696870"/>
                    <a:pt x="1706131" y="710327"/>
                  </a:cubicBezTo>
                  <a:cubicBezTo>
                    <a:pt x="1688829" y="723784"/>
                    <a:pt x="1646536" y="721861"/>
                    <a:pt x="1625390" y="716094"/>
                  </a:cubicBezTo>
                </a:path>
              </a:pathLst>
            </a:custGeom>
            <a:grpFill/>
            <a:ln w="19050"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6A6C9577-C870-4511-AB52-733F92A07D69}"/>
                </a:ext>
              </a:extLst>
            </p:cNvPr>
            <p:cNvSpPr/>
            <p:nvPr/>
          </p:nvSpPr>
          <p:spPr>
            <a:xfrm>
              <a:off x="1830292" y="1657541"/>
              <a:ext cx="826632" cy="768960"/>
            </a:xfrm>
            <a:custGeom>
              <a:avLst/>
              <a:gdLst>
                <a:gd name="connsiteX0" fmla="*/ 750697 w 826632"/>
                <a:gd name="connsiteY0" fmla="*/ 18263 h 768960"/>
                <a:gd name="connsiteX1" fmla="*/ 93237 w 826632"/>
                <a:gd name="connsiteY1" fmla="*/ 14418 h 768960"/>
                <a:gd name="connsiteX2" fmla="*/ 41332 w 826632"/>
                <a:gd name="connsiteY2" fmla="*/ 35564 h 768960"/>
                <a:gd name="connsiteX3" fmla="*/ 18263 w 826632"/>
                <a:gd name="connsiteY3" fmla="*/ 87469 h 768960"/>
                <a:gd name="connsiteX4" fmla="*/ 14418 w 826632"/>
                <a:gd name="connsiteY4" fmla="*/ 693025 h 768960"/>
                <a:gd name="connsiteX5" fmla="*/ 35565 w 826632"/>
                <a:gd name="connsiteY5" fmla="*/ 744930 h 768960"/>
                <a:gd name="connsiteX6" fmla="*/ 87469 w 826632"/>
                <a:gd name="connsiteY6" fmla="*/ 767999 h 768960"/>
                <a:gd name="connsiteX7" fmla="*/ 744930 w 826632"/>
                <a:gd name="connsiteY7" fmla="*/ 771844 h 768960"/>
                <a:gd name="connsiteX8" fmla="*/ 744930 w 826632"/>
                <a:gd name="connsiteY8" fmla="*/ 771844 h 768960"/>
                <a:gd name="connsiteX9" fmla="*/ 819904 w 826632"/>
                <a:gd name="connsiteY9" fmla="*/ 696870 h 768960"/>
                <a:gd name="connsiteX10" fmla="*/ 823749 w 826632"/>
                <a:gd name="connsiteY10" fmla="*/ 91314 h 768960"/>
                <a:gd name="connsiteX11" fmla="*/ 750697 w 826632"/>
                <a:gd name="connsiteY11" fmla="*/ 18263 h 768960"/>
                <a:gd name="connsiteX12" fmla="*/ 671879 w 826632"/>
                <a:gd name="connsiteY12" fmla="*/ 623819 h 768960"/>
                <a:gd name="connsiteX13" fmla="*/ 435424 w 826632"/>
                <a:gd name="connsiteY13" fmla="*/ 621897 h 768960"/>
                <a:gd name="connsiteX14" fmla="*/ 437346 w 826632"/>
                <a:gd name="connsiteY14" fmla="*/ 164365 h 768960"/>
                <a:gd name="connsiteX15" fmla="*/ 673801 w 826632"/>
                <a:gd name="connsiteY15" fmla="*/ 166288 h 768960"/>
                <a:gd name="connsiteX16" fmla="*/ 671879 w 826632"/>
                <a:gd name="connsiteY16" fmla="*/ 623819 h 76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26632" h="768960">
                  <a:moveTo>
                    <a:pt x="750697" y="18263"/>
                  </a:moveTo>
                  <a:lnTo>
                    <a:pt x="93237" y="14418"/>
                  </a:lnTo>
                  <a:cubicBezTo>
                    <a:pt x="74013" y="14418"/>
                    <a:pt x="54789" y="22108"/>
                    <a:pt x="41332" y="35564"/>
                  </a:cubicBezTo>
                  <a:cubicBezTo>
                    <a:pt x="27875" y="49021"/>
                    <a:pt x="20185" y="68245"/>
                    <a:pt x="18263" y="87469"/>
                  </a:cubicBezTo>
                  <a:lnTo>
                    <a:pt x="14418" y="693025"/>
                  </a:lnTo>
                  <a:cubicBezTo>
                    <a:pt x="14418" y="712249"/>
                    <a:pt x="22108" y="731473"/>
                    <a:pt x="35565" y="744930"/>
                  </a:cubicBezTo>
                  <a:cubicBezTo>
                    <a:pt x="49021" y="758387"/>
                    <a:pt x="68245" y="766077"/>
                    <a:pt x="87469" y="767999"/>
                  </a:cubicBezTo>
                  <a:lnTo>
                    <a:pt x="744930" y="771844"/>
                  </a:lnTo>
                  <a:cubicBezTo>
                    <a:pt x="744930" y="771844"/>
                    <a:pt x="744930" y="771844"/>
                    <a:pt x="744930" y="771844"/>
                  </a:cubicBezTo>
                  <a:cubicBezTo>
                    <a:pt x="785301" y="771844"/>
                    <a:pt x="819904" y="739163"/>
                    <a:pt x="819904" y="696870"/>
                  </a:cubicBezTo>
                  <a:lnTo>
                    <a:pt x="823749" y="91314"/>
                  </a:lnTo>
                  <a:cubicBezTo>
                    <a:pt x="825671" y="52866"/>
                    <a:pt x="791068" y="18263"/>
                    <a:pt x="750697" y="18263"/>
                  </a:cubicBezTo>
                  <a:close/>
                  <a:moveTo>
                    <a:pt x="671879" y="623819"/>
                  </a:moveTo>
                  <a:lnTo>
                    <a:pt x="435424" y="621897"/>
                  </a:lnTo>
                  <a:lnTo>
                    <a:pt x="437346" y="164365"/>
                  </a:lnTo>
                  <a:lnTo>
                    <a:pt x="673801" y="166288"/>
                  </a:lnTo>
                  <a:lnTo>
                    <a:pt x="671879" y="623819"/>
                  </a:lnTo>
                  <a:close/>
                </a:path>
              </a:pathLst>
            </a:custGeom>
            <a:grpFill/>
            <a:ln w="19050" cap="flat">
              <a:noFill/>
              <a:prstDash val="solid"/>
              <a:miter/>
            </a:ln>
          </p:spPr>
          <p:txBody>
            <a:bodyPr rtlCol="0" anchor="ctr"/>
            <a:lstStyle/>
            <a:p>
              <a:endParaRPr lang="en-US"/>
            </a:p>
          </p:txBody>
        </p:sp>
      </p:grpSp>
      <p:sp>
        <p:nvSpPr>
          <p:cNvPr id="43" name="Text Placeholder 1">
            <a:extLst>
              <a:ext uri="{FF2B5EF4-FFF2-40B4-BE49-F238E27FC236}">
                <a16:creationId xmlns:a16="http://schemas.microsoft.com/office/drawing/2014/main" id="{FB8B883A-2E4F-6B48-9E77-155EE5800F84}"/>
              </a:ext>
            </a:extLst>
          </p:cNvPr>
          <p:cNvSpPr txBox="1">
            <a:spLocks/>
          </p:cNvSpPr>
          <p:nvPr/>
        </p:nvSpPr>
        <p:spPr>
          <a:xfrm>
            <a:off x="840289" y="287901"/>
            <a:ext cx="11219558" cy="724247"/>
          </a:xfrm>
          <a:prstGeom prst="rect">
            <a:avLst/>
          </a:prstGeom>
        </p:spPr>
        <p:txBody>
          <a:bodyPr anchor="ctr"/>
          <a:lstStyle>
            <a:lvl1pPr marL="0" indent="0" algn="l" defTabSz="914423" rtl="0" eaLnBrk="1" latinLnBrk="0" hangingPunct="1">
              <a:lnSpc>
                <a:spcPct val="90000"/>
              </a:lnSpc>
              <a:spcBef>
                <a:spcPts val="1000"/>
              </a:spcBef>
              <a:buFont typeface="Arial" panose="020B0604020202020204" pitchFamily="34" charset="0"/>
              <a:buNone/>
              <a:defRPr sz="5400" b="0" kern="1200" baseline="0">
                <a:solidFill>
                  <a:schemeClr val="tx1">
                    <a:lumMod val="85000"/>
                    <a:lumOff val="15000"/>
                  </a:schemeClr>
                </a:solidFill>
                <a:latin typeface="+mj-lt"/>
                <a:ea typeface="+mn-ea"/>
                <a:cs typeface="Arial" pitchFamily="34" charset="0"/>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solidFill>
                  <a:schemeClr val="tx1"/>
                </a:solidFill>
              </a:rPr>
              <a:t>Research</a:t>
            </a:r>
            <a:r>
              <a:rPr lang="en-US">
                <a:solidFill>
                  <a:schemeClr val="accent1"/>
                </a:solidFill>
              </a:rPr>
              <a:t> Methodology</a:t>
            </a:r>
            <a:endParaRPr lang="en-US" dirty="0">
              <a:solidFill>
                <a:schemeClr val="accent1"/>
              </a:solidFill>
            </a:endParaRPr>
          </a:p>
        </p:txBody>
      </p:sp>
      <p:sp>
        <p:nvSpPr>
          <p:cNvPr id="47" name="Rectangle 46">
            <a:extLst>
              <a:ext uri="{FF2B5EF4-FFF2-40B4-BE49-F238E27FC236}">
                <a16:creationId xmlns:a16="http://schemas.microsoft.com/office/drawing/2014/main" id="{35D0268C-34A4-7646-BE2F-789854878B23}"/>
              </a:ext>
            </a:extLst>
          </p:cNvPr>
          <p:cNvSpPr/>
          <p:nvPr/>
        </p:nvSpPr>
        <p:spPr>
          <a:xfrm>
            <a:off x="757234" y="4123967"/>
            <a:ext cx="10672765" cy="510380"/>
          </a:xfrm>
          <a:prstGeom prst="rect">
            <a:avLst/>
          </a:prstGeom>
          <a:solidFill>
            <a:schemeClr val="accent5"/>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p>
        </p:txBody>
      </p:sp>
      <p:sp>
        <p:nvSpPr>
          <p:cNvPr id="48" name="Rectangle 47">
            <a:extLst>
              <a:ext uri="{FF2B5EF4-FFF2-40B4-BE49-F238E27FC236}">
                <a16:creationId xmlns:a16="http://schemas.microsoft.com/office/drawing/2014/main" id="{DA1E2A15-2DF9-8F43-AC61-C22386109CF7}"/>
              </a:ext>
            </a:extLst>
          </p:cNvPr>
          <p:cNvSpPr/>
          <p:nvPr/>
        </p:nvSpPr>
        <p:spPr>
          <a:xfrm>
            <a:off x="757234" y="4667101"/>
            <a:ext cx="10672765" cy="473229"/>
          </a:xfrm>
          <a:prstGeom prst="rect">
            <a:avLst/>
          </a:prstGeom>
          <a:solidFill>
            <a:schemeClr val="accent4"/>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p>
        </p:txBody>
      </p:sp>
      <p:sp>
        <p:nvSpPr>
          <p:cNvPr id="49" name="Rectangle 48">
            <a:extLst>
              <a:ext uri="{FF2B5EF4-FFF2-40B4-BE49-F238E27FC236}">
                <a16:creationId xmlns:a16="http://schemas.microsoft.com/office/drawing/2014/main" id="{369C4A11-1216-A046-BAF6-D627B50423AF}"/>
              </a:ext>
            </a:extLst>
          </p:cNvPr>
          <p:cNvSpPr/>
          <p:nvPr/>
        </p:nvSpPr>
        <p:spPr>
          <a:xfrm>
            <a:off x="757234" y="5239264"/>
            <a:ext cx="10672765" cy="473229"/>
          </a:xfrm>
          <a:prstGeom prst="rect">
            <a:avLst/>
          </a:prstGeom>
          <a:solidFill>
            <a:schemeClr val="accent3"/>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p>
        </p:txBody>
      </p:sp>
      <p:sp>
        <p:nvSpPr>
          <p:cNvPr id="50" name="Rectangle 49">
            <a:extLst>
              <a:ext uri="{FF2B5EF4-FFF2-40B4-BE49-F238E27FC236}">
                <a16:creationId xmlns:a16="http://schemas.microsoft.com/office/drawing/2014/main" id="{F7C485DC-916F-F043-B33C-FDBC93454186}"/>
              </a:ext>
            </a:extLst>
          </p:cNvPr>
          <p:cNvSpPr/>
          <p:nvPr/>
        </p:nvSpPr>
        <p:spPr>
          <a:xfrm>
            <a:off x="757234" y="5960148"/>
            <a:ext cx="10672765" cy="473229"/>
          </a:xfrm>
          <a:prstGeom prst="rect">
            <a:avLst/>
          </a:prstGeom>
          <a:solidFill>
            <a:schemeClr val="accent2"/>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p>
        </p:txBody>
      </p:sp>
      <p:sp>
        <p:nvSpPr>
          <p:cNvPr id="55" name="Text Placeholder 12">
            <a:extLst>
              <a:ext uri="{FF2B5EF4-FFF2-40B4-BE49-F238E27FC236}">
                <a16:creationId xmlns:a16="http://schemas.microsoft.com/office/drawing/2014/main" id="{1ED4ACA3-46EE-7D4E-A193-29DA0F158B6E}"/>
              </a:ext>
            </a:extLst>
          </p:cNvPr>
          <p:cNvSpPr txBox="1">
            <a:spLocks/>
          </p:cNvSpPr>
          <p:nvPr/>
        </p:nvSpPr>
        <p:spPr>
          <a:xfrm>
            <a:off x="1641500" y="4175989"/>
            <a:ext cx="8809957" cy="330472"/>
          </a:xfrm>
          <a:prstGeom prst="rect">
            <a:avLst/>
          </a:prstGeom>
        </p:spPr>
        <p:txBody>
          <a:bodyP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400" b="1" dirty="0">
                <a:cs typeface="Arial" pitchFamily="34" charset="0"/>
              </a:rPr>
              <a:t>HYPOTHESIS 5: MANAGEMENT INFLUENCE AND ITS AFFECT ON REPORTING</a:t>
            </a:r>
          </a:p>
        </p:txBody>
      </p:sp>
      <p:sp>
        <p:nvSpPr>
          <p:cNvPr id="56" name="Text Placeholder 12">
            <a:extLst>
              <a:ext uri="{FF2B5EF4-FFF2-40B4-BE49-F238E27FC236}">
                <a16:creationId xmlns:a16="http://schemas.microsoft.com/office/drawing/2014/main" id="{58B50A14-BE64-8948-98B7-C4E8FAF2927A}"/>
              </a:ext>
            </a:extLst>
          </p:cNvPr>
          <p:cNvSpPr txBox="1">
            <a:spLocks/>
          </p:cNvSpPr>
          <p:nvPr/>
        </p:nvSpPr>
        <p:spPr>
          <a:xfrm>
            <a:off x="1641500" y="4750196"/>
            <a:ext cx="8927863" cy="252951"/>
          </a:xfrm>
          <a:prstGeom prst="rect">
            <a:avLst/>
          </a:prstGeom>
        </p:spPr>
        <p:txBody>
          <a:bodyP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400" b="1" dirty="0">
                <a:cs typeface="Arial" pitchFamily="34" charset="0"/>
              </a:rPr>
              <a:t>HYPOTHESIS 6: MANAGEMENT INFLUENCE POSITIVE OR NEGATIVE</a:t>
            </a:r>
          </a:p>
        </p:txBody>
      </p:sp>
      <p:sp>
        <p:nvSpPr>
          <p:cNvPr id="57" name="Text Placeholder 12">
            <a:extLst>
              <a:ext uri="{FF2B5EF4-FFF2-40B4-BE49-F238E27FC236}">
                <a16:creationId xmlns:a16="http://schemas.microsoft.com/office/drawing/2014/main" id="{6689996B-FA5A-5745-8BC7-46A7CCFF6B10}"/>
              </a:ext>
            </a:extLst>
          </p:cNvPr>
          <p:cNvSpPr txBox="1">
            <a:spLocks/>
          </p:cNvSpPr>
          <p:nvPr/>
        </p:nvSpPr>
        <p:spPr>
          <a:xfrm>
            <a:off x="1641500" y="5324403"/>
            <a:ext cx="8681904" cy="330472"/>
          </a:xfrm>
          <a:prstGeom prst="rect">
            <a:avLst/>
          </a:prstGeom>
        </p:spPr>
        <p:txBody>
          <a:bodyP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400" b="1" dirty="0">
                <a:cs typeface="Arial" pitchFamily="34" charset="0"/>
              </a:rPr>
              <a:t>HYPOTHESIS 7: OPERATIVE VS MANAGEMENT PERCEPTION</a:t>
            </a:r>
          </a:p>
        </p:txBody>
      </p:sp>
      <p:sp>
        <p:nvSpPr>
          <p:cNvPr id="58" name="Text Placeholder 12">
            <a:extLst>
              <a:ext uri="{FF2B5EF4-FFF2-40B4-BE49-F238E27FC236}">
                <a16:creationId xmlns:a16="http://schemas.microsoft.com/office/drawing/2014/main" id="{0AB5B9AB-636A-2A4E-BE78-AA26A8B4CCF4}"/>
              </a:ext>
            </a:extLst>
          </p:cNvPr>
          <p:cNvSpPr txBox="1">
            <a:spLocks/>
          </p:cNvSpPr>
          <p:nvPr/>
        </p:nvSpPr>
        <p:spPr>
          <a:xfrm>
            <a:off x="1791535" y="6031526"/>
            <a:ext cx="8630336" cy="330472"/>
          </a:xfrm>
          <a:prstGeom prst="rect">
            <a:avLst/>
          </a:prstGeom>
        </p:spPr>
        <p:txBody>
          <a:bodyP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400" b="1" dirty="0">
                <a:cs typeface="Arial" pitchFamily="34" charset="0"/>
              </a:rPr>
              <a:t>HYPOTHESIS 8: TECHNOLOGY AND ITS EFFECT ON HEALTH AND SAFETY PROCESS</a:t>
            </a:r>
          </a:p>
        </p:txBody>
      </p:sp>
      <p:grpSp>
        <p:nvGrpSpPr>
          <p:cNvPr id="59" name="Group 58">
            <a:extLst>
              <a:ext uri="{FF2B5EF4-FFF2-40B4-BE49-F238E27FC236}">
                <a16:creationId xmlns:a16="http://schemas.microsoft.com/office/drawing/2014/main" id="{2FDA269F-21BD-7C46-850D-76605E11EB4E}"/>
              </a:ext>
            </a:extLst>
          </p:cNvPr>
          <p:cNvGrpSpPr/>
          <p:nvPr/>
        </p:nvGrpSpPr>
        <p:grpSpPr>
          <a:xfrm rot="2722666">
            <a:off x="10860722" y="4680085"/>
            <a:ext cx="180001" cy="475614"/>
            <a:chOff x="7997054" y="1606357"/>
            <a:chExt cx="796901" cy="1307232"/>
          </a:xfrm>
          <a:solidFill>
            <a:schemeClr val="bg1"/>
          </a:solidFill>
        </p:grpSpPr>
        <p:sp>
          <p:nvSpPr>
            <p:cNvPr id="73" name="Freeform: Shape 114">
              <a:extLst>
                <a:ext uri="{FF2B5EF4-FFF2-40B4-BE49-F238E27FC236}">
                  <a16:creationId xmlns:a16="http://schemas.microsoft.com/office/drawing/2014/main" id="{F1293D9D-DC47-904F-A189-65771480E342}"/>
                </a:ext>
              </a:extLst>
            </p:cNvPr>
            <p:cNvSpPr/>
            <p:nvPr/>
          </p:nvSpPr>
          <p:spPr>
            <a:xfrm>
              <a:off x="8198011" y="1606357"/>
              <a:ext cx="595944" cy="1307232"/>
            </a:xfrm>
            <a:custGeom>
              <a:avLst/>
              <a:gdLst>
                <a:gd name="connsiteX0" fmla="*/ 100198 w 595944"/>
                <a:gd name="connsiteY0" fmla="*/ 29076 h 1307232"/>
                <a:gd name="connsiteX1" fmla="*/ 148258 w 595944"/>
                <a:gd name="connsiteY1" fmla="*/ 540435 h 1307232"/>
                <a:gd name="connsiteX2" fmla="*/ 423161 w 595944"/>
                <a:gd name="connsiteY2" fmla="*/ 1178672 h 1307232"/>
                <a:gd name="connsiteX3" fmla="*/ 523126 w 595944"/>
                <a:gd name="connsiteY3" fmla="*/ 1278637 h 1307232"/>
                <a:gd name="connsiteX4" fmla="*/ 575031 w 595944"/>
                <a:gd name="connsiteY4" fmla="*/ 1145991 h 1307232"/>
                <a:gd name="connsiteX5" fmla="*/ 303972 w 595944"/>
                <a:gd name="connsiteY5" fmla="*/ 513521 h 1307232"/>
                <a:gd name="connsiteX6" fmla="*/ 169404 w 595944"/>
                <a:gd name="connsiteY6" fmla="*/ 267454 h 1307232"/>
                <a:gd name="connsiteX7" fmla="*/ 100198 w 595944"/>
                <a:gd name="connsiteY7" fmla="*/ 29076 h 130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5944" h="1307232">
                  <a:moveTo>
                    <a:pt x="100198" y="29076"/>
                  </a:moveTo>
                  <a:cubicBezTo>
                    <a:pt x="100198" y="29076"/>
                    <a:pt x="-88197" y="236696"/>
                    <a:pt x="148258" y="540435"/>
                  </a:cubicBezTo>
                  <a:cubicBezTo>
                    <a:pt x="384713" y="842252"/>
                    <a:pt x="398170" y="1046026"/>
                    <a:pt x="423161" y="1178672"/>
                  </a:cubicBezTo>
                  <a:cubicBezTo>
                    <a:pt x="446230" y="1311317"/>
                    <a:pt x="523126" y="1278637"/>
                    <a:pt x="523126" y="1278637"/>
                  </a:cubicBezTo>
                  <a:cubicBezTo>
                    <a:pt x="523126" y="1278637"/>
                    <a:pt x="584643" y="1255568"/>
                    <a:pt x="575031" y="1145991"/>
                  </a:cubicBezTo>
                  <a:cubicBezTo>
                    <a:pt x="565419" y="1036414"/>
                    <a:pt x="500057" y="805726"/>
                    <a:pt x="303972" y="513521"/>
                  </a:cubicBezTo>
                  <a:cubicBezTo>
                    <a:pt x="303972" y="513521"/>
                    <a:pt x="350110" y="303980"/>
                    <a:pt x="169404" y="267454"/>
                  </a:cubicBezTo>
                  <a:lnTo>
                    <a:pt x="100198" y="29076"/>
                  </a:lnTo>
                  <a:close/>
                </a:path>
              </a:pathLst>
            </a:custGeom>
            <a:grpFill/>
            <a:ln w="19209" cap="flat">
              <a:noFill/>
              <a:prstDash val="solid"/>
              <a:miter/>
            </a:ln>
          </p:spPr>
          <p:txBody>
            <a:bodyPr rtlCol="0" anchor="ctr"/>
            <a:lstStyle/>
            <a:p>
              <a:endParaRPr lang="en-US"/>
            </a:p>
          </p:txBody>
        </p:sp>
        <p:sp>
          <p:nvSpPr>
            <p:cNvPr id="74" name="Freeform: Shape 115">
              <a:extLst>
                <a:ext uri="{FF2B5EF4-FFF2-40B4-BE49-F238E27FC236}">
                  <a16:creationId xmlns:a16="http://schemas.microsoft.com/office/drawing/2014/main" id="{4B2C4DDD-922C-A143-A83B-FEC17C69C8CA}"/>
                </a:ext>
              </a:extLst>
            </p:cNvPr>
            <p:cNvSpPr/>
            <p:nvPr/>
          </p:nvSpPr>
          <p:spPr>
            <a:xfrm>
              <a:off x="7997054" y="1606357"/>
              <a:ext cx="595944" cy="1307232"/>
            </a:xfrm>
            <a:custGeom>
              <a:avLst/>
              <a:gdLst>
                <a:gd name="connsiteX0" fmla="*/ 504929 w 595944"/>
                <a:gd name="connsiteY0" fmla="*/ 29076 h 1307232"/>
                <a:gd name="connsiteX1" fmla="*/ 456869 w 595944"/>
                <a:gd name="connsiteY1" fmla="*/ 540435 h 1307232"/>
                <a:gd name="connsiteX2" fmla="*/ 181966 w 595944"/>
                <a:gd name="connsiteY2" fmla="*/ 1178672 h 1307232"/>
                <a:gd name="connsiteX3" fmla="*/ 82001 w 595944"/>
                <a:gd name="connsiteY3" fmla="*/ 1278637 h 1307232"/>
                <a:gd name="connsiteX4" fmla="*/ 30096 w 595944"/>
                <a:gd name="connsiteY4" fmla="*/ 1145991 h 1307232"/>
                <a:gd name="connsiteX5" fmla="*/ 301154 w 595944"/>
                <a:gd name="connsiteY5" fmla="*/ 513521 h 1307232"/>
                <a:gd name="connsiteX6" fmla="*/ 435722 w 595944"/>
                <a:gd name="connsiteY6" fmla="*/ 267454 h 1307232"/>
                <a:gd name="connsiteX7" fmla="*/ 504929 w 595944"/>
                <a:gd name="connsiteY7" fmla="*/ 29076 h 1307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5944" h="1307232">
                  <a:moveTo>
                    <a:pt x="504929" y="29076"/>
                  </a:moveTo>
                  <a:cubicBezTo>
                    <a:pt x="504929" y="29076"/>
                    <a:pt x="693324" y="236696"/>
                    <a:pt x="456869" y="540435"/>
                  </a:cubicBezTo>
                  <a:cubicBezTo>
                    <a:pt x="220414" y="842252"/>
                    <a:pt x="206957" y="1046026"/>
                    <a:pt x="181966" y="1178672"/>
                  </a:cubicBezTo>
                  <a:cubicBezTo>
                    <a:pt x="158897" y="1311317"/>
                    <a:pt x="82001" y="1278637"/>
                    <a:pt x="82001" y="1278637"/>
                  </a:cubicBezTo>
                  <a:cubicBezTo>
                    <a:pt x="82001" y="1278637"/>
                    <a:pt x="20484" y="1255568"/>
                    <a:pt x="30096" y="1145991"/>
                  </a:cubicBezTo>
                  <a:cubicBezTo>
                    <a:pt x="39708" y="1036414"/>
                    <a:pt x="105070" y="805726"/>
                    <a:pt x="301154" y="513521"/>
                  </a:cubicBezTo>
                  <a:cubicBezTo>
                    <a:pt x="301154" y="513521"/>
                    <a:pt x="255017" y="303980"/>
                    <a:pt x="435722" y="267454"/>
                  </a:cubicBezTo>
                  <a:lnTo>
                    <a:pt x="504929" y="29076"/>
                  </a:lnTo>
                  <a:close/>
                </a:path>
              </a:pathLst>
            </a:custGeom>
            <a:grpFill/>
            <a:ln w="19209" cap="flat">
              <a:noFill/>
              <a:prstDash val="solid"/>
              <a:miter/>
            </a:ln>
          </p:spPr>
          <p:txBody>
            <a:bodyPr rtlCol="0" anchor="ctr"/>
            <a:lstStyle/>
            <a:p>
              <a:endParaRPr lang="en-US"/>
            </a:p>
          </p:txBody>
        </p:sp>
        <p:sp>
          <p:nvSpPr>
            <p:cNvPr id="75" name="Freeform: Shape 116">
              <a:extLst>
                <a:ext uri="{FF2B5EF4-FFF2-40B4-BE49-F238E27FC236}">
                  <a16:creationId xmlns:a16="http://schemas.microsoft.com/office/drawing/2014/main" id="{E40C4F5A-0217-3C4E-A341-49E671650AD6}"/>
                </a:ext>
              </a:extLst>
            </p:cNvPr>
            <p:cNvSpPr/>
            <p:nvPr/>
          </p:nvSpPr>
          <p:spPr>
            <a:xfrm>
              <a:off x="8324882" y="1938932"/>
              <a:ext cx="134568" cy="134568"/>
            </a:xfrm>
            <a:custGeom>
              <a:avLst/>
              <a:gdLst>
                <a:gd name="connsiteX0" fmla="*/ 121352 w 134568"/>
                <a:gd name="connsiteY0" fmla="*/ 75214 h 134568"/>
                <a:gd name="connsiteX1" fmla="*/ 75214 w 134568"/>
                <a:gd name="connsiteY1" fmla="*/ 121352 h 134568"/>
                <a:gd name="connsiteX2" fmla="*/ 29077 w 134568"/>
                <a:gd name="connsiteY2" fmla="*/ 75214 h 134568"/>
                <a:gd name="connsiteX3" fmla="*/ 75214 w 134568"/>
                <a:gd name="connsiteY3" fmla="*/ 29076 h 134568"/>
                <a:gd name="connsiteX4" fmla="*/ 121352 w 134568"/>
                <a:gd name="connsiteY4" fmla="*/ 75214 h 1345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68" h="134568">
                  <a:moveTo>
                    <a:pt x="121352" y="75214"/>
                  </a:moveTo>
                  <a:cubicBezTo>
                    <a:pt x="121352" y="100695"/>
                    <a:pt x="100695" y="121352"/>
                    <a:pt x="75214" y="121352"/>
                  </a:cubicBezTo>
                  <a:cubicBezTo>
                    <a:pt x="49733" y="121352"/>
                    <a:pt x="29077" y="100695"/>
                    <a:pt x="29077" y="75214"/>
                  </a:cubicBezTo>
                  <a:cubicBezTo>
                    <a:pt x="29077" y="49733"/>
                    <a:pt x="49733" y="29076"/>
                    <a:pt x="75214" y="29076"/>
                  </a:cubicBezTo>
                  <a:cubicBezTo>
                    <a:pt x="100695" y="29076"/>
                    <a:pt x="121352" y="49733"/>
                    <a:pt x="121352" y="75214"/>
                  </a:cubicBezTo>
                  <a:close/>
                </a:path>
              </a:pathLst>
            </a:custGeom>
            <a:grpFill/>
            <a:ln w="19209" cap="flat">
              <a:noFill/>
              <a:prstDash val="solid"/>
              <a:miter/>
            </a:ln>
          </p:spPr>
          <p:txBody>
            <a:bodyPr rtlCol="0" anchor="ctr"/>
            <a:lstStyle/>
            <a:p>
              <a:endParaRPr lang="en-US"/>
            </a:p>
          </p:txBody>
        </p:sp>
        <p:sp>
          <p:nvSpPr>
            <p:cNvPr id="76" name="Freeform: Shape 117">
              <a:extLst>
                <a:ext uri="{FF2B5EF4-FFF2-40B4-BE49-F238E27FC236}">
                  <a16:creationId xmlns:a16="http://schemas.microsoft.com/office/drawing/2014/main" id="{3AD6854F-150B-3B40-9873-B2B7FA74A4BE}"/>
                </a:ext>
              </a:extLst>
            </p:cNvPr>
            <p:cNvSpPr/>
            <p:nvPr/>
          </p:nvSpPr>
          <p:spPr>
            <a:xfrm>
              <a:off x="8013970" y="2257330"/>
              <a:ext cx="288360" cy="634392"/>
            </a:xfrm>
            <a:custGeom>
              <a:avLst/>
              <a:gdLst>
                <a:gd name="connsiteX0" fmla="*/ 193887 w 288360"/>
                <a:gd name="connsiteY0" fmla="*/ 14418 h 634392"/>
                <a:gd name="connsiteX1" fmla="*/ 15103 w 288360"/>
                <a:gd name="connsiteY1" fmla="*/ 496940 h 634392"/>
                <a:gd name="connsiteX2" fmla="*/ 67008 w 288360"/>
                <a:gd name="connsiteY2" fmla="*/ 629586 h 634392"/>
                <a:gd name="connsiteX3" fmla="*/ 166972 w 288360"/>
                <a:gd name="connsiteY3" fmla="*/ 529621 h 634392"/>
                <a:gd name="connsiteX4" fmla="*/ 282316 w 288360"/>
                <a:gd name="connsiteY4" fmla="*/ 135529 h 634392"/>
                <a:gd name="connsiteX5" fmla="*/ 193887 w 288360"/>
                <a:gd name="connsiteY5" fmla="*/ 14418 h 634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8360" h="634392">
                  <a:moveTo>
                    <a:pt x="193887" y="14418"/>
                  </a:moveTo>
                  <a:cubicBezTo>
                    <a:pt x="72775" y="214348"/>
                    <a:pt x="20870" y="416200"/>
                    <a:pt x="15103" y="496940"/>
                  </a:cubicBezTo>
                  <a:cubicBezTo>
                    <a:pt x="7413" y="606517"/>
                    <a:pt x="67008" y="629586"/>
                    <a:pt x="67008" y="629586"/>
                  </a:cubicBezTo>
                  <a:cubicBezTo>
                    <a:pt x="67008" y="629586"/>
                    <a:pt x="141981" y="662267"/>
                    <a:pt x="166972" y="529621"/>
                  </a:cubicBezTo>
                  <a:cubicBezTo>
                    <a:pt x="184275" y="437346"/>
                    <a:pt x="195808" y="308545"/>
                    <a:pt x="282316" y="135529"/>
                  </a:cubicBezTo>
                  <a:lnTo>
                    <a:pt x="193887" y="14418"/>
                  </a:lnTo>
                  <a:close/>
                </a:path>
              </a:pathLst>
            </a:custGeom>
            <a:grpFill/>
            <a:ln w="9525" cap="flat">
              <a:noFill/>
              <a:prstDash val="solid"/>
              <a:miter/>
            </a:ln>
          </p:spPr>
          <p:txBody>
            <a:bodyPr rtlCol="0" anchor="ctr"/>
            <a:lstStyle/>
            <a:p>
              <a:endParaRPr lang="en-US"/>
            </a:p>
          </p:txBody>
        </p:sp>
        <p:sp>
          <p:nvSpPr>
            <p:cNvPr id="94" name="Freeform: Shape 118">
              <a:extLst>
                <a:ext uri="{FF2B5EF4-FFF2-40B4-BE49-F238E27FC236}">
                  <a16:creationId xmlns:a16="http://schemas.microsoft.com/office/drawing/2014/main" id="{E5984519-4AAB-5445-B415-4FDB60A53F44}"/>
                </a:ext>
              </a:extLst>
            </p:cNvPr>
            <p:cNvSpPr/>
            <p:nvPr/>
          </p:nvSpPr>
          <p:spPr>
            <a:xfrm>
              <a:off x="8489488" y="2284243"/>
              <a:ext cx="288360" cy="615168"/>
            </a:xfrm>
            <a:custGeom>
              <a:avLst/>
              <a:gdLst>
                <a:gd name="connsiteX0" fmla="*/ 122073 w 288360"/>
                <a:gd name="connsiteY0" fmla="*/ 14418 h 615168"/>
                <a:gd name="connsiteX1" fmla="*/ 14418 w 288360"/>
                <a:gd name="connsiteY1" fmla="*/ 108616 h 615168"/>
                <a:gd name="connsiteX2" fmla="*/ 129762 w 288360"/>
                <a:gd name="connsiteY2" fmla="*/ 502708 h 615168"/>
                <a:gd name="connsiteX3" fmla="*/ 229727 w 288360"/>
                <a:gd name="connsiteY3" fmla="*/ 602673 h 615168"/>
                <a:gd name="connsiteX4" fmla="*/ 281632 w 288360"/>
                <a:gd name="connsiteY4" fmla="*/ 470027 h 615168"/>
                <a:gd name="connsiteX5" fmla="*/ 122073 w 288360"/>
                <a:gd name="connsiteY5" fmla="*/ 14418 h 615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8360" h="615168">
                  <a:moveTo>
                    <a:pt x="122073" y="14418"/>
                  </a:moveTo>
                  <a:lnTo>
                    <a:pt x="14418" y="108616"/>
                  </a:lnTo>
                  <a:cubicBezTo>
                    <a:pt x="100926" y="281632"/>
                    <a:pt x="114382" y="408510"/>
                    <a:pt x="129762" y="502708"/>
                  </a:cubicBezTo>
                  <a:cubicBezTo>
                    <a:pt x="152830" y="635353"/>
                    <a:pt x="229727" y="602673"/>
                    <a:pt x="229727" y="602673"/>
                  </a:cubicBezTo>
                  <a:cubicBezTo>
                    <a:pt x="229727" y="602673"/>
                    <a:pt x="289321" y="579604"/>
                    <a:pt x="281632" y="470027"/>
                  </a:cubicBezTo>
                  <a:cubicBezTo>
                    <a:pt x="275865" y="360450"/>
                    <a:pt x="214348" y="179744"/>
                    <a:pt x="122073" y="14418"/>
                  </a:cubicBezTo>
                  <a:close/>
                </a:path>
              </a:pathLst>
            </a:custGeom>
            <a:grpFill/>
            <a:ln w="9525" cap="flat">
              <a:noFill/>
              <a:prstDash val="solid"/>
              <a:miter/>
            </a:ln>
          </p:spPr>
          <p:txBody>
            <a:bodyPr rtlCol="0" anchor="ctr"/>
            <a:lstStyle/>
            <a:p>
              <a:endParaRPr lang="en-US"/>
            </a:p>
          </p:txBody>
        </p:sp>
      </p:grpSp>
      <p:grpSp>
        <p:nvGrpSpPr>
          <p:cNvPr id="60" name="Group 59">
            <a:extLst>
              <a:ext uri="{FF2B5EF4-FFF2-40B4-BE49-F238E27FC236}">
                <a16:creationId xmlns:a16="http://schemas.microsoft.com/office/drawing/2014/main" id="{113CFC64-1DC3-834C-BBA0-B1D51512E119}"/>
              </a:ext>
            </a:extLst>
          </p:cNvPr>
          <p:cNvGrpSpPr/>
          <p:nvPr/>
        </p:nvGrpSpPr>
        <p:grpSpPr>
          <a:xfrm rot="2218954">
            <a:off x="10857008" y="4200567"/>
            <a:ext cx="233211" cy="320031"/>
            <a:chOff x="9501391" y="4122779"/>
            <a:chExt cx="922752" cy="2039667"/>
          </a:xfrm>
          <a:solidFill>
            <a:schemeClr val="bg1"/>
          </a:solidFill>
        </p:grpSpPr>
        <p:sp>
          <p:nvSpPr>
            <p:cNvPr id="67" name="Freeform: Shape 120">
              <a:extLst>
                <a:ext uri="{FF2B5EF4-FFF2-40B4-BE49-F238E27FC236}">
                  <a16:creationId xmlns:a16="http://schemas.microsoft.com/office/drawing/2014/main" id="{9358CC43-5EDD-D04D-8FB9-9BAE3AB9A20F}"/>
                </a:ext>
              </a:extLst>
            </p:cNvPr>
            <p:cNvSpPr/>
            <p:nvPr/>
          </p:nvSpPr>
          <p:spPr>
            <a:xfrm>
              <a:off x="9501391" y="4122779"/>
              <a:ext cx="922752" cy="999648"/>
            </a:xfrm>
            <a:custGeom>
              <a:avLst/>
              <a:gdLst>
                <a:gd name="connsiteX0" fmla="*/ 907614 w 922752"/>
                <a:gd name="connsiteY0" fmla="*/ 924915 h 999648"/>
                <a:gd name="connsiteX1" fmla="*/ 898002 w 922752"/>
                <a:gd name="connsiteY1" fmla="*/ 957596 h 999648"/>
                <a:gd name="connsiteX2" fmla="*/ 842252 w 922752"/>
                <a:gd name="connsiteY2" fmla="*/ 986432 h 999648"/>
                <a:gd name="connsiteX3" fmla="*/ 94438 w 922752"/>
                <a:gd name="connsiteY3" fmla="*/ 986432 h 999648"/>
                <a:gd name="connsiteX4" fmla="*/ 38688 w 922752"/>
                <a:gd name="connsiteY4" fmla="*/ 957596 h 999648"/>
                <a:gd name="connsiteX5" fmla="*/ 29076 w 922752"/>
                <a:gd name="connsiteY5" fmla="*/ 924915 h 999648"/>
                <a:gd name="connsiteX6" fmla="*/ 34843 w 922752"/>
                <a:gd name="connsiteY6" fmla="*/ 898001 h 999648"/>
                <a:gd name="connsiteX7" fmla="*/ 407789 w 922752"/>
                <a:gd name="connsiteY7" fmla="*/ 65602 h 999648"/>
                <a:gd name="connsiteX8" fmla="*/ 467383 w 922752"/>
                <a:gd name="connsiteY8" fmla="*/ 29076 h 999648"/>
                <a:gd name="connsiteX9" fmla="*/ 526979 w 922752"/>
                <a:gd name="connsiteY9" fmla="*/ 65602 h 999648"/>
                <a:gd name="connsiteX10" fmla="*/ 899924 w 922752"/>
                <a:gd name="connsiteY10" fmla="*/ 898001 h 999648"/>
                <a:gd name="connsiteX11" fmla="*/ 907614 w 922752"/>
                <a:gd name="connsiteY11" fmla="*/ 924915 h 999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2752" h="999648">
                  <a:moveTo>
                    <a:pt x="907614" y="924915"/>
                  </a:moveTo>
                  <a:cubicBezTo>
                    <a:pt x="907614" y="936449"/>
                    <a:pt x="903769" y="947984"/>
                    <a:pt x="898002" y="957596"/>
                  </a:cubicBezTo>
                  <a:cubicBezTo>
                    <a:pt x="886466" y="974897"/>
                    <a:pt x="865321" y="986432"/>
                    <a:pt x="842252" y="986432"/>
                  </a:cubicBezTo>
                  <a:lnTo>
                    <a:pt x="94438" y="986432"/>
                  </a:lnTo>
                  <a:cubicBezTo>
                    <a:pt x="71369" y="986432"/>
                    <a:pt x="52145" y="974897"/>
                    <a:pt x="38688" y="957596"/>
                  </a:cubicBezTo>
                  <a:cubicBezTo>
                    <a:pt x="32921" y="947984"/>
                    <a:pt x="29076" y="936449"/>
                    <a:pt x="29076" y="924915"/>
                  </a:cubicBezTo>
                  <a:cubicBezTo>
                    <a:pt x="29076" y="915303"/>
                    <a:pt x="30999" y="905691"/>
                    <a:pt x="34843" y="898001"/>
                  </a:cubicBezTo>
                  <a:lnTo>
                    <a:pt x="407789" y="65602"/>
                  </a:lnTo>
                  <a:cubicBezTo>
                    <a:pt x="419323" y="44456"/>
                    <a:pt x="442392" y="29076"/>
                    <a:pt x="467383" y="29076"/>
                  </a:cubicBezTo>
                  <a:cubicBezTo>
                    <a:pt x="492374" y="29076"/>
                    <a:pt x="515443" y="42533"/>
                    <a:pt x="526979" y="65602"/>
                  </a:cubicBezTo>
                  <a:lnTo>
                    <a:pt x="899924" y="898001"/>
                  </a:lnTo>
                  <a:cubicBezTo>
                    <a:pt x="905690" y="905691"/>
                    <a:pt x="907614" y="915303"/>
                    <a:pt x="907614" y="924915"/>
                  </a:cubicBezTo>
                  <a:close/>
                </a:path>
              </a:pathLst>
            </a:custGeom>
            <a:grpFill/>
            <a:ln w="19209" cap="flat">
              <a:noFill/>
              <a:prstDash val="solid"/>
              <a:miter/>
            </a:ln>
          </p:spPr>
          <p:txBody>
            <a:bodyPr rtlCol="0" anchor="ctr"/>
            <a:lstStyle/>
            <a:p>
              <a:endParaRPr lang="en-US"/>
            </a:p>
          </p:txBody>
        </p:sp>
        <p:sp>
          <p:nvSpPr>
            <p:cNvPr id="68" name="Freeform: Shape 121">
              <a:extLst>
                <a:ext uri="{FF2B5EF4-FFF2-40B4-BE49-F238E27FC236}">
                  <a16:creationId xmlns:a16="http://schemas.microsoft.com/office/drawing/2014/main" id="{F96E083E-132D-644D-8C40-D377ED5A4ACC}"/>
                </a:ext>
              </a:extLst>
            </p:cNvPr>
            <p:cNvSpPr/>
            <p:nvPr/>
          </p:nvSpPr>
          <p:spPr>
            <a:xfrm>
              <a:off x="9912785" y="4907118"/>
              <a:ext cx="115344" cy="480600"/>
            </a:xfrm>
            <a:custGeom>
              <a:avLst/>
              <a:gdLst>
                <a:gd name="connsiteX0" fmla="*/ 29076 w 115344"/>
                <a:gd name="connsiteY0" fmla="*/ 57912 h 480600"/>
                <a:gd name="connsiteX1" fmla="*/ 29076 w 115344"/>
                <a:gd name="connsiteY1" fmla="*/ 457772 h 480600"/>
                <a:gd name="connsiteX2" fmla="*/ 88671 w 115344"/>
                <a:gd name="connsiteY2" fmla="*/ 457772 h 480600"/>
                <a:gd name="connsiteX3" fmla="*/ 88671 w 115344"/>
                <a:gd name="connsiteY3" fmla="*/ 57912 h 480600"/>
                <a:gd name="connsiteX4" fmla="*/ 59835 w 115344"/>
                <a:gd name="connsiteY4" fmla="*/ 29076 h 480600"/>
                <a:gd name="connsiteX5" fmla="*/ 29076 w 115344"/>
                <a:gd name="connsiteY5" fmla="*/ 57912 h 480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344" h="480600">
                  <a:moveTo>
                    <a:pt x="29076" y="57912"/>
                  </a:moveTo>
                  <a:lnTo>
                    <a:pt x="29076" y="457772"/>
                  </a:lnTo>
                  <a:lnTo>
                    <a:pt x="88671" y="457772"/>
                  </a:lnTo>
                  <a:lnTo>
                    <a:pt x="88671" y="57912"/>
                  </a:lnTo>
                  <a:cubicBezTo>
                    <a:pt x="88671" y="42533"/>
                    <a:pt x="75214" y="29076"/>
                    <a:pt x="59835" y="29076"/>
                  </a:cubicBezTo>
                  <a:cubicBezTo>
                    <a:pt x="40611" y="29076"/>
                    <a:pt x="29076" y="42533"/>
                    <a:pt x="29076" y="57912"/>
                  </a:cubicBezTo>
                  <a:close/>
                </a:path>
              </a:pathLst>
            </a:custGeom>
            <a:grpFill/>
            <a:ln w="19209" cap="flat">
              <a:noFill/>
              <a:prstDash val="solid"/>
              <a:miter/>
            </a:ln>
          </p:spPr>
          <p:txBody>
            <a:bodyPr rtlCol="0" anchor="ctr"/>
            <a:lstStyle/>
            <a:p>
              <a:endParaRPr lang="en-US"/>
            </a:p>
          </p:txBody>
        </p:sp>
        <p:sp>
          <p:nvSpPr>
            <p:cNvPr id="69" name="Freeform: Shape 122">
              <a:extLst>
                <a:ext uri="{FF2B5EF4-FFF2-40B4-BE49-F238E27FC236}">
                  <a16:creationId xmlns:a16="http://schemas.microsoft.com/office/drawing/2014/main" id="{0EEF5C0F-7AD0-E24A-841C-449DA890DA91}"/>
                </a:ext>
              </a:extLst>
            </p:cNvPr>
            <p:cNvSpPr/>
            <p:nvPr/>
          </p:nvSpPr>
          <p:spPr>
            <a:xfrm>
              <a:off x="9839425" y="5355038"/>
              <a:ext cx="249912" cy="807408"/>
            </a:xfrm>
            <a:custGeom>
              <a:avLst/>
              <a:gdLst>
                <a:gd name="connsiteX0" fmla="*/ 233159 w 249912"/>
                <a:gd name="connsiteY0" fmla="*/ 86748 h 807408"/>
                <a:gd name="connsiteX1" fmla="*/ 200478 w 249912"/>
                <a:gd name="connsiteY1" fmla="*/ 29076 h 807408"/>
                <a:gd name="connsiteX2" fmla="*/ 131272 w 249912"/>
                <a:gd name="connsiteY2" fmla="*/ 29076 h 807408"/>
                <a:gd name="connsiteX3" fmla="*/ 62065 w 249912"/>
                <a:gd name="connsiteY3" fmla="*/ 29076 h 807408"/>
                <a:gd name="connsiteX4" fmla="*/ 29385 w 249912"/>
                <a:gd name="connsiteY4" fmla="*/ 86748 h 807408"/>
                <a:gd name="connsiteX5" fmla="*/ 35152 w 249912"/>
                <a:gd name="connsiteY5" fmla="*/ 698072 h 807408"/>
                <a:gd name="connsiteX6" fmla="*/ 131272 w 249912"/>
                <a:gd name="connsiteY6" fmla="*/ 778812 h 807408"/>
                <a:gd name="connsiteX7" fmla="*/ 227392 w 249912"/>
                <a:gd name="connsiteY7" fmla="*/ 698072 h 807408"/>
                <a:gd name="connsiteX8" fmla="*/ 233159 w 249912"/>
                <a:gd name="connsiteY8" fmla="*/ 86748 h 807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9912" h="807408">
                  <a:moveTo>
                    <a:pt x="233159" y="86748"/>
                  </a:moveTo>
                  <a:cubicBezTo>
                    <a:pt x="229314" y="52145"/>
                    <a:pt x="210090" y="29076"/>
                    <a:pt x="200478" y="29076"/>
                  </a:cubicBezTo>
                  <a:lnTo>
                    <a:pt x="131272" y="29076"/>
                  </a:lnTo>
                  <a:lnTo>
                    <a:pt x="62065" y="29076"/>
                  </a:lnTo>
                  <a:cubicBezTo>
                    <a:pt x="52453" y="29076"/>
                    <a:pt x="33229" y="52145"/>
                    <a:pt x="29385" y="86748"/>
                  </a:cubicBezTo>
                  <a:cubicBezTo>
                    <a:pt x="27462" y="113662"/>
                    <a:pt x="35152" y="673080"/>
                    <a:pt x="35152" y="698072"/>
                  </a:cubicBezTo>
                  <a:cubicBezTo>
                    <a:pt x="35152" y="749976"/>
                    <a:pt x="42841" y="778812"/>
                    <a:pt x="131272" y="778812"/>
                  </a:cubicBezTo>
                  <a:cubicBezTo>
                    <a:pt x="221624" y="778812"/>
                    <a:pt x="227392" y="749976"/>
                    <a:pt x="227392" y="698072"/>
                  </a:cubicBezTo>
                  <a:cubicBezTo>
                    <a:pt x="227392" y="673080"/>
                    <a:pt x="235081" y="111740"/>
                    <a:pt x="233159" y="86748"/>
                  </a:cubicBezTo>
                  <a:close/>
                </a:path>
              </a:pathLst>
            </a:custGeom>
            <a:grpFill/>
            <a:ln w="19209" cap="flat">
              <a:noFill/>
              <a:prstDash val="solid"/>
              <a:miter/>
            </a:ln>
          </p:spPr>
          <p:txBody>
            <a:bodyPr rtlCol="0" anchor="ctr"/>
            <a:lstStyle/>
            <a:p>
              <a:endParaRPr lang="en-US"/>
            </a:p>
          </p:txBody>
        </p:sp>
        <p:sp>
          <p:nvSpPr>
            <p:cNvPr id="70" name="Freeform: Shape 123">
              <a:extLst>
                <a:ext uri="{FF2B5EF4-FFF2-40B4-BE49-F238E27FC236}">
                  <a16:creationId xmlns:a16="http://schemas.microsoft.com/office/drawing/2014/main" id="{866005A2-679D-EF41-976D-6BAFDBF7C430}"/>
                </a:ext>
              </a:extLst>
            </p:cNvPr>
            <p:cNvSpPr/>
            <p:nvPr/>
          </p:nvSpPr>
          <p:spPr>
            <a:xfrm>
              <a:off x="9882026" y="5308900"/>
              <a:ext cx="173016" cy="96120"/>
            </a:xfrm>
            <a:custGeom>
              <a:avLst/>
              <a:gdLst>
                <a:gd name="connsiteX0" fmla="*/ 148265 w 173016"/>
                <a:gd name="connsiteY0" fmla="*/ 44456 h 96120"/>
                <a:gd name="connsiteX1" fmla="*/ 132886 w 173016"/>
                <a:gd name="connsiteY1" fmla="*/ 29076 h 96120"/>
                <a:gd name="connsiteX2" fmla="*/ 88671 w 173016"/>
                <a:gd name="connsiteY2" fmla="*/ 29076 h 96120"/>
                <a:gd name="connsiteX3" fmla="*/ 44456 w 173016"/>
                <a:gd name="connsiteY3" fmla="*/ 29076 h 96120"/>
                <a:gd name="connsiteX4" fmla="*/ 29076 w 173016"/>
                <a:gd name="connsiteY4" fmla="*/ 44456 h 96120"/>
                <a:gd name="connsiteX5" fmla="*/ 29076 w 173016"/>
                <a:gd name="connsiteY5" fmla="*/ 67524 h 96120"/>
                <a:gd name="connsiteX6" fmla="*/ 88671 w 173016"/>
                <a:gd name="connsiteY6" fmla="*/ 67524 h 96120"/>
                <a:gd name="connsiteX7" fmla="*/ 148265 w 173016"/>
                <a:gd name="connsiteY7" fmla="*/ 67524 h 96120"/>
                <a:gd name="connsiteX8" fmla="*/ 148265 w 173016"/>
                <a:gd name="connsiteY8" fmla="*/ 44456 h 96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16" h="96120">
                  <a:moveTo>
                    <a:pt x="148265" y="44456"/>
                  </a:moveTo>
                  <a:cubicBezTo>
                    <a:pt x="148265" y="36766"/>
                    <a:pt x="142498" y="29076"/>
                    <a:pt x="132886" y="29076"/>
                  </a:cubicBezTo>
                  <a:lnTo>
                    <a:pt x="88671" y="29076"/>
                  </a:lnTo>
                  <a:lnTo>
                    <a:pt x="44456" y="29076"/>
                  </a:lnTo>
                  <a:cubicBezTo>
                    <a:pt x="36766" y="29076"/>
                    <a:pt x="29076" y="34844"/>
                    <a:pt x="29076" y="44456"/>
                  </a:cubicBezTo>
                  <a:lnTo>
                    <a:pt x="29076" y="67524"/>
                  </a:lnTo>
                  <a:lnTo>
                    <a:pt x="88671" y="67524"/>
                  </a:lnTo>
                  <a:lnTo>
                    <a:pt x="148265" y="67524"/>
                  </a:lnTo>
                  <a:lnTo>
                    <a:pt x="148265" y="44456"/>
                  </a:lnTo>
                  <a:close/>
                </a:path>
              </a:pathLst>
            </a:custGeom>
            <a:grpFill/>
            <a:ln w="19209" cap="flat">
              <a:noFill/>
              <a:prstDash val="solid"/>
              <a:miter/>
            </a:ln>
          </p:spPr>
          <p:txBody>
            <a:bodyPr rtlCol="0" anchor="ctr"/>
            <a:lstStyle/>
            <a:p>
              <a:endParaRPr lang="en-US"/>
            </a:p>
          </p:txBody>
        </p:sp>
        <p:sp>
          <p:nvSpPr>
            <p:cNvPr id="71" name="Freeform: Shape 124">
              <a:extLst>
                <a:ext uri="{FF2B5EF4-FFF2-40B4-BE49-F238E27FC236}">
                  <a16:creationId xmlns:a16="http://schemas.microsoft.com/office/drawing/2014/main" id="{A479BDF3-007B-F34B-B753-CC65519A3E28}"/>
                </a:ext>
              </a:extLst>
            </p:cNvPr>
            <p:cNvSpPr/>
            <p:nvPr/>
          </p:nvSpPr>
          <p:spPr>
            <a:xfrm>
              <a:off x="9882026" y="5328124"/>
              <a:ext cx="173016" cy="96120"/>
            </a:xfrm>
            <a:custGeom>
              <a:avLst/>
              <a:gdLst>
                <a:gd name="connsiteX0" fmla="*/ 148265 w 173016"/>
                <a:gd name="connsiteY0" fmla="*/ 44456 h 96120"/>
                <a:gd name="connsiteX1" fmla="*/ 132886 w 173016"/>
                <a:gd name="connsiteY1" fmla="*/ 29076 h 96120"/>
                <a:gd name="connsiteX2" fmla="*/ 88671 w 173016"/>
                <a:gd name="connsiteY2" fmla="*/ 29076 h 96120"/>
                <a:gd name="connsiteX3" fmla="*/ 44456 w 173016"/>
                <a:gd name="connsiteY3" fmla="*/ 29076 h 96120"/>
                <a:gd name="connsiteX4" fmla="*/ 29076 w 173016"/>
                <a:gd name="connsiteY4" fmla="*/ 44456 h 96120"/>
                <a:gd name="connsiteX5" fmla="*/ 29076 w 173016"/>
                <a:gd name="connsiteY5" fmla="*/ 67524 h 96120"/>
                <a:gd name="connsiteX6" fmla="*/ 88671 w 173016"/>
                <a:gd name="connsiteY6" fmla="*/ 67524 h 96120"/>
                <a:gd name="connsiteX7" fmla="*/ 148265 w 173016"/>
                <a:gd name="connsiteY7" fmla="*/ 67524 h 96120"/>
                <a:gd name="connsiteX8" fmla="*/ 148265 w 173016"/>
                <a:gd name="connsiteY8" fmla="*/ 44456 h 96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16" h="96120">
                  <a:moveTo>
                    <a:pt x="148265" y="44456"/>
                  </a:moveTo>
                  <a:cubicBezTo>
                    <a:pt x="148265" y="36766"/>
                    <a:pt x="142498" y="29076"/>
                    <a:pt x="132886" y="29076"/>
                  </a:cubicBezTo>
                  <a:lnTo>
                    <a:pt x="88671" y="29076"/>
                  </a:lnTo>
                  <a:lnTo>
                    <a:pt x="44456" y="29076"/>
                  </a:lnTo>
                  <a:cubicBezTo>
                    <a:pt x="36766" y="29076"/>
                    <a:pt x="29076" y="34844"/>
                    <a:pt x="29076" y="44456"/>
                  </a:cubicBezTo>
                  <a:lnTo>
                    <a:pt x="29076" y="67524"/>
                  </a:lnTo>
                  <a:lnTo>
                    <a:pt x="88671" y="67524"/>
                  </a:lnTo>
                  <a:lnTo>
                    <a:pt x="148265" y="67524"/>
                  </a:lnTo>
                  <a:lnTo>
                    <a:pt x="148265" y="44456"/>
                  </a:lnTo>
                  <a:close/>
                </a:path>
              </a:pathLst>
            </a:custGeom>
            <a:grpFill/>
            <a:ln w="19209" cap="flat">
              <a:noFill/>
              <a:prstDash val="solid"/>
              <a:miter/>
            </a:ln>
          </p:spPr>
          <p:txBody>
            <a:bodyPr rtlCol="0" anchor="ctr"/>
            <a:lstStyle/>
            <a:p>
              <a:endParaRPr lang="en-US"/>
            </a:p>
          </p:txBody>
        </p:sp>
        <p:sp>
          <p:nvSpPr>
            <p:cNvPr id="72" name="Freeform: Shape 125">
              <a:extLst>
                <a:ext uri="{FF2B5EF4-FFF2-40B4-BE49-F238E27FC236}">
                  <a16:creationId xmlns:a16="http://schemas.microsoft.com/office/drawing/2014/main" id="{0E1DD818-C14B-AC41-8EE9-9BAEDDF5DD82}"/>
                </a:ext>
              </a:extLst>
            </p:cNvPr>
            <p:cNvSpPr/>
            <p:nvPr/>
          </p:nvSpPr>
          <p:spPr>
            <a:xfrm>
              <a:off x="9882026" y="5308900"/>
              <a:ext cx="173016" cy="96120"/>
            </a:xfrm>
            <a:custGeom>
              <a:avLst/>
              <a:gdLst>
                <a:gd name="connsiteX0" fmla="*/ 148265 w 173016"/>
                <a:gd name="connsiteY0" fmla="*/ 44456 h 96120"/>
                <a:gd name="connsiteX1" fmla="*/ 132886 w 173016"/>
                <a:gd name="connsiteY1" fmla="*/ 29076 h 96120"/>
                <a:gd name="connsiteX2" fmla="*/ 88671 w 173016"/>
                <a:gd name="connsiteY2" fmla="*/ 29076 h 96120"/>
                <a:gd name="connsiteX3" fmla="*/ 44456 w 173016"/>
                <a:gd name="connsiteY3" fmla="*/ 29076 h 96120"/>
                <a:gd name="connsiteX4" fmla="*/ 29076 w 173016"/>
                <a:gd name="connsiteY4" fmla="*/ 44456 h 96120"/>
                <a:gd name="connsiteX5" fmla="*/ 29076 w 173016"/>
                <a:gd name="connsiteY5" fmla="*/ 67524 h 96120"/>
                <a:gd name="connsiteX6" fmla="*/ 88671 w 173016"/>
                <a:gd name="connsiteY6" fmla="*/ 67524 h 96120"/>
                <a:gd name="connsiteX7" fmla="*/ 148265 w 173016"/>
                <a:gd name="connsiteY7" fmla="*/ 67524 h 96120"/>
                <a:gd name="connsiteX8" fmla="*/ 148265 w 173016"/>
                <a:gd name="connsiteY8" fmla="*/ 44456 h 96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16" h="96120">
                  <a:moveTo>
                    <a:pt x="148265" y="44456"/>
                  </a:moveTo>
                  <a:cubicBezTo>
                    <a:pt x="148265" y="36766"/>
                    <a:pt x="142498" y="29076"/>
                    <a:pt x="132886" y="29076"/>
                  </a:cubicBezTo>
                  <a:lnTo>
                    <a:pt x="88671" y="29076"/>
                  </a:lnTo>
                  <a:lnTo>
                    <a:pt x="44456" y="29076"/>
                  </a:lnTo>
                  <a:cubicBezTo>
                    <a:pt x="36766" y="29076"/>
                    <a:pt x="29076" y="34844"/>
                    <a:pt x="29076" y="44456"/>
                  </a:cubicBezTo>
                  <a:lnTo>
                    <a:pt x="29076" y="67524"/>
                  </a:lnTo>
                  <a:lnTo>
                    <a:pt x="88671" y="67524"/>
                  </a:lnTo>
                  <a:lnTo>
                    <a:pt x="148265" y="67524"/>
                  </a:lnTo>
                  <a:lnTo>
                    <a:pt x="148265" y="44456"/>
                  </a:lnTo>
                  <a:close/>
                </a:path>
              </a:pathLst>
            </a:custGeom>
            <a:grpFill/>
            <a:ln w="19209" cap="flat">
              <a:noFill/>
              <a:prstDash val="solid"/>
              <a:miter/>
            </a:ln>
          </p:spPr>
          <p:txBody>
            <a:bodyPr rtlCol="0" anchor="ctr"/>
            <a:lstStyle/>
            <a:p>
              <a:endParaRPr lang="en-US"/>
            </a:p>
          </p:txBody>
        </p:sp>
      </p:grpSp>
      <p:grpSp>
        <p:nvGrpSpPr>
          <p:cNvPr id="61" name="Group 60">
            <a:extLst>
              <a:ext uri="{FF2B5EF4-FFF2-40B4-BE49-F238E27FC236}">
                <a16:creationId xmlns:a16="http://schemas.microsoft.com/office/drawing/2014/main" id="{0D712ABC-F4AD-8C45-817D-0D73B967B68D}"/>
              </a:ext>
            </a:extLst>
          </p:cNvPr>
          <p:cNvGrpSpPr/>
          <p:nvPr/>
        </p:nvGrpSpPr>
        <p:grpSpPr>
          <a:xfrm rot="2078969">
            <a:off x="10776173" y="6084898"/>
            <a:ext cx="275077" cy="279949"/>
            <a:chOff x="8457528" y="4216977"/>
            <a:chExt cx="1076544" cy="1764763"/>
          </a:xfrm>
          <a:solidFill>
            <a:schemeClr val="bg1"/>
          </a:solidFill>
        </p:grpSpPr>
        <p:sp>
          <p:nvSpPr>
            <p:cNvPr id="65" name="Freeform: Shape 127">
              <a:extLst>
                <a:ext uri="{FF2B5EF4-FFF2-40B4-BE49-F238E27FC236}">
                  <a16:creationId xmlns:a16="http://schemas.microsoft.com/office/drawing/2014/main" id="{43ECEF86-2008-664D-9956-E686EED4FDD7}"/>
                </a:ext>
              </a:extLst>
            </p:cNvPr>
            <p:cNvSpPr/>
            <p:nvPr/>
          </p:nvSpPr>
          <p:spPr>
            <a:xfrm>
              <a:off x="8457528" y="5212780"/>
              <a:ext cx="1076544" cy="768960"/>
            </a:xfrm>
            <a:custGeom>
              <a:avLst/>
              <a:gdLst>
                <a:gd name="connsiteX0" fmla="*/ 905690 w 1076544"/>
                <a:gd name="connsiteY0" fmla="*/ 29076 h 768960"/>
                <a:gd name="connsiteX1" fmla="*/ 538512 w 1076544"/>
                <a:gd name="connsiteY1" fmla="*/ 29076 h 768960"/>
                <a:gd name="connsiteX2" fmla="*/ 171334 w 1076544"/>
                <a:gd name="connsiteY2" fmla="*/ 29076 h 768960"/>
                <a:gd name="connsiteX3" fmla="*/ 29076 w 1076544"/>
                <a:gd name="connsiteY3" fmla="*/ 755744 h 768960"/>
                <a:gd name="connsiteX4" fmla="*/ 538512 w 1076544"/>
                <a:gd name="connsiteY4" fmla="*/ 755744 h 768960"/>
                <a:gd name="connsiteX5" fmla="*/ 1047949 w 1076544"/>
                <a:gd name="connsiteY5" fmla="*/ 755744 h 768960"/>
                <a:gd name="connsiteX6" fmla="*/ 905690 w 1076544"/>
                <a:gd name="connsiteY6" fmla="*/ 29076 h 76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6544" h="768960">
                  <a:moveTo>
                    <a:pt x="905690" y="29076"/>
                  </a:moveTo>
                  <a:lnTo>
                    <a:pt x="538512" y="29076"/>
                  </a:lnTo>
                  <a:lnTo>
                    <a:pt x="171334" y="29076"/>
                  </a:lnTo>
                  <a:cubicBezTo>
                    <a:pt x="109817" y="159800"/>
                    <a:pt x="29076" y="423168"/>
                    <a:pt x="29076" y="755744"/>
                  </a:cubicBezTo>
                  <a:lnTo>
                    <a:pt x="538512" y="755744"/>
                  </a:lnTo>
                  <a:lnTo>
                    <a:pt x="1047949" y="755744"/>
                  </a:lnTo>
                  <a:cubicBezTo>
                    <a:pt x="1049871" y="423168"/>
                    <a:pt x="967208" y="159800"/>
                    <a:pt x="905690" y="29076"/>
                  </a:cubicBezTo>
                  <a:close/>
                </a:path>
              </a:pathLst>
            </a:custGeom>
            <a:grpFill/>
            <a:ln w="19209" cap="flat">
              <a:noFill/>
              <a:prstDash val="solid"/>
              <a:miter/>
            </a:ln>
          </p:spPr>
          <p:txBody>
            <a:bodyPr rtlCol="0" anchor="ctr"/>
            <a:lstStyle/>
            <a:p>
              <a:endParaRPr lang="en-US"/>
            </a:p>
          </p:txBody>
        </p:sp>
        <p:sp>
          <p:nvSpPr>
            <p:cNvPr id="66" name="Freeform: Shape 128">
              <a:extLst>
                <a:ext uri="{FF2B5EF4-FFF2-40B4-BE49-F238E27FC236}">
                  <a16:creationId xmlns:a16="http://schemas.microsoft.com/office/drawing/2014/main" id="{A80B6714-AA4D-714D-9439-AC504400A925}"/>
                </a:ext>
              </a:extLst>
            </p:cNvPr>
            <p:cNvSpPr/>
            <p:nvPr/>
          </p:nvSpPr>
          <p:spPr>
            <a:xfrm>
              <a:off x="8601708" y="4216977"/>
              <a:ext cx="788184" cy="1038096"/>
            </a:xfrm>
            <a:custGeom>
              <a:avLst/>
              <a:gdLst>
                <a:gd name="connsiteX0" fmla="*/ 759589 w 788184"/>
                <a:gd name="connsiteY0" fmla="*/ 1024880 h 1038096"/>
                <a:gd name="connsiteX1" fmla="*/ 394332 w 788184"/>
                <a:gd name="connsiteY1" fmla="*/ 1024880 h 1038096"/>
                <a:gd name="connsiteX2" fmla="*/ 29076 w 788184"/>
                <a:gd name="connsiteY2" fmla="*/ 1024880 h 1038096"/>
                <a:gd name="connsiteX3" fmla="*/ 61757 w 788184"/>
                <a:gd name="connsiteY3" fmla="*/ 899923 h 1038096"/>
                <a:gd name="connsiteX4" fmla="*/ 277066 w 788184"/>
                <a:gd name="connsiteY4" fmla="*/ 849941 h 1038096"/>
                <a:gd name="connsiteX5" fmla="*/ 236695 w 788184"/>
                <a:gd name="connsiteY5" fmla="*/ 436625 h 1038096"/>
                <a:gd name="connsiteX6" fmla="*/ 394332 w 788184"/>
                <a:gd name="connsiteY6" fmla="*/ 29076 h 1038096"/>
                <a:gd name="connsiteX7" fmla="*/ 551969 w 788184"/>
                <a:gd name="connsiteY7" fmla="*/ 436625 h 1038096"/>
                <a:gd name="connsiteX8" fmla="*/ 511598 w 788184"/>
                <a:gd name="connsiteY8" fmla="*/ 849941 h 1038096"/>
                <a:gd name="connsiteX9" fmla="*/ 726907 w 788184"/>
                <a:gd name="connsiteY9" fmla="*/ 899923 h 1038096"/>
                <a:gd name="connsiteX10" fmla="*/ 759589 w 788184"/>
                <a:gd name="connsiteY10" fmla="*/ 1024880 h 1038096"/>
                <a:gd name="connsiteX11" fmla="*/ 394332 w 788184"/>
                <a:gd name="connsiteY11" fmla="*/ 190558 h 1038096"/>
                <a:gd name="connsiteX12" fmla="*/ 332815 w 788184"/>
                <a:gd name="connsiteY12" fmla="*/ 303979 h 1038096"/>
                <a:gd name="connsiteX13" fmla="*/ 400099 w 788184"/>
                <a:gd name="connsiteY13" fmla="*/ 402022 h 1038096"/>
                <a:gd name="connsiteX14" fmla="*/ 457771 w 788184"/>
                <a:gd name="connsiteY14" fmla="*/ 303979 h 1038096"/>
                <a:gd name="connsiteX15" fmla="*/ 394332 w 788184"/>
                <a:gd name="connsiteY15" fmla="*/ 190558 h 1038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88184" h="1038096">
                  <a:moveTo>
                    <a:pt x="759589" y="1024880"/>
                  </a:moveTo>
                  <a:lnTo>
                    <a:pt x="394332" y="1024880"/>
                  </a:lnTo>
                  <a:lnTo>
                    <a:pt x="29076" y="1024880"/>
                  </a:lnTo>
                  <a:cubicBezTo>
                    <a:pt x="29076" y="1024880"/>
                    <a:pt x="29076" y="936449"/>
                    <a:pt x="61757" y="899923"/>
                  </a:cubicBezTo>
                  <a:cubicBezTo>
                    <a:pt x="107894" y="849941"/>
                    <a:pt x="244385" y="884545"/>
                    <a:pt x="277066" y="849941"/>
                  </a:cubicBezTo>
                  <a:cubicBezTo>
                    <a:pt x="309746" y="815338"/>
                    <a:pt x="236695" y="607719"/>
                    <a:pt x="236695" y="436625"/>
                  </a:cubicBezTo>
                  <a:cubicBezTo>
                    <a:pt x="236695" y="265531"/>
                    <a:pt x="240540" y="29076"/>
                    <a:pt x="394332" y="29076"/>
                  </a:cubicBezTo>
                  <a:cubicBezTo>
                    <a:pt x="548124" y="29076"/>
                    <a:pt x="551969" y="265531"/>
                    <a:pt x="551969" y="436625"/>
                  </a:cubicBezTo>
                  <a:cubicBezTo>
                    <a:pt x="551969" y="607719"/>
                    <a:pt x="478918" y="815338"/>
                    <a:pt x="511598" y="849941"/>
                  </a:cubicBezTo>
                  <a:cubicBezTo>
                    <a:pt x="544279" y="884545"/>
                    <a:pt x="680770" y="849941"/>
                    <a:pt x="726907" y="899923"/>
                  </a:cubicBezTo>
                  <a:cubicBezTo>
                    <a:pt x="761510" y="936449"/>
                    <a:pt x="759589" y="1024880"/>
                    <a:pt x="759589" y="1024880"/>
                  </a:cubicBezTo>
                  <a:close/>
                  <a:moveTo>
                    <a:pt x="394332" y="190558"/>
                  </a:moveTo>
                  <a:cubicBezTo>
                    <a:pt x="359729" y="190558"/>
                    <a:pt x="332815" y="221316"/>
                    <a:pt x="332815" y="303979"/>
                  </a:cubicBezTo>
                  <a:cubicBezTo>
                    <a:pt x="332815" y="386643"/>
                    <a:pt x="365496" y="402022"/>
                    <a:pt x="400099" y="402022"/>
                  </a:cubicBezTo>
                  <a:cubicBezTo>
                    <a:pt x="434702" y="402022"/>
                    <a:pt x="457771" y="388565"/>
                    <a:pt x="457771" y="303979"/>
                  </a:cubicBezTo>
                  <a:cubicBezTo>
                    <a:pt x="457771" y="221316"/>
                    <a:pt x="428935" y="190558"/>
                    <a:pt x="394332" y="190558"/>
                  </a:cubicBezTo>
                  <a:close/>
                </a:path>
              </a:pathLst>
            </a:custGeom>
            <a:grpFill/>
            <a:ln w="19209" cap="flat">
              <a:noFill/>
              <a:prstDash val="solid"/>
              <a:miter/>
            </a:ln>
          </p:spPr>
          <p:txBody>
            <a:bodyPr rtlCol="0" anchor="ctr"/>
            <a:lstStyle/>
            <a:p>
              <a:endParaRPr lang="en-US"/>
            </a:p>
          </p:txBody>
        </p:sp>
      </p:grpSp>
      <p:grpSp>
        <p:nvGrpSpPr>
          <p:cNvPr id="62" name="Group 61">
            <a:extLst>
              <a:ext uri="{FF2B5EF4-FFF2-40B4-BE49-F238E27FC236}">
                <a16:creationId xmlns:a16="http://schemas.microsoft.com/office/drawing/2014/main" id="{3D339B59-5BD5-4748-BB6C-89311EC804A3}"/>
              </a:ext>
            </a:extLst>
          </p:cNvPr>
          <p:cNvGrpSpPr/>
          <p:nvPr/>
        </p:nvGrpSpPr>
        <p:grpSpPr>
          <a:xfrm rot="18900000">
            <a:off x="10669129" y="5449447"/>
            <a:ext cx="540274" cy="101741"/>
            <a:chOff x="115511" y="1655618"/>
            <a:chExt cx="2541413" cy="770883"/>
          </a:xfrm>
          <a:solidFill>
            <a:schemeClr val="bg1"/>
          </a:solidFill>
        </p:grpSpPr>
        <p:sp>
          <p:nvSpPr>
            <p:cNvPr id="63" name="Freeform: Shape 130">
              <a:extLst>
                <a:ext uri="{FF2B5EF4-FFF2-40B4-BE49-F238E27FC236}">
                  <a16:creationId xmlns:a16="http://schemas.microsoft.com/office/drawing/2014/main" id="{307398CC-D8C3-004D-820D-FA954A9784FD}"/>
                </a:ext>
              </a:extLst>
            </p:cNvPr>
            <p:cNvSpPr/>
            <p:nvPr/>
          </p:nvSpPr>
          <p:spPr>
            <a:xfrm>
              <a:off x="115511" y="1655618"/>
              <a:ext cx="1749384" cy="730512"/>
            </a:xfrm>
            <a:custGeom>
              <a:avLst/>
              <a:gdLst>
                <a:gd name="connsiteX0" fmla="*/ 1575407 w 1749384"/>
                <a:gd name="connsiteY0" fmla="*/ 685336 h 730512"/>
                <a:gd name="connsiteX1" fmla="*/ 1536959 w 1749384"/>
                <a:gd name="connsiteY1" fmla="*/ 641121 h 730512"/>
                <a:gd name="connsiteX2" fmla="*/ 1435072 w 1749384"/>
                <a:gd name="connsiteY2" fmla="*/ 637276 h 730512"/>
                <a:gd name="connsiteX3" fmla="*/ 1427382 w 1749384"/>
                <a:gd name="connsiteY3" fmla="*/ 639198 h 730512"/>
                <a:gd name="connsiteX4" fmla="*/ 1369710 w 1749384"/>
                <a:gd name="connsiteY4" fmla="*/ 689181 h 730512"/>
                <a:gd name="connsiteX5" fmla="*/ 1363943 w 1749384"/>
                <a:gd name="connsiteY5" fmla="*/ 691103 h 730512"/>
                <a:gd name="connsiteX6" fmla="*/ 1358176 w 1749384"/>
                <a:gd name="connsiteY6" fmla="*/ 687258 h 730512"/>
                <a:gd name="connsiteX7" fmla="*/ 1313961 w 1749384"/>
                <a:gd name="connsiteY7" fmla="*/ 627664 h 730512"/>
                <a:gd name="connsiteX8" fmla="*/ 1304349 w 1749384"/>
                <a:gd name="connsiteY8" fmla="*/ 625741 h 730512"/>
                <a:gd name="connsiteX9" fmla="*/ 1238987 w 1749384"/>
                <a:gd name="connsiteY9" fmla="*/ 662267 h 730512"/>
                <a:gd name="connsiteX10" fmla="*/ 1233220 w 1749384"/>
                <a:gd name="connsiteY10" fmla="*/ 662267 h 730512"/>
                <a:gd name="connsiteX11" fmla="*/ 1229375 w 1749384"/>
                <a:gd name="connsiteY11" fmla="*/ 658422 h 730512"/>
                <a:gd name="connsiteX12" fmla="*/ 1135178 w 1749384"/>
                <a:gd name="connsiteY12" fmla="*/ 575759 h 730512"/>
                <a:gd name="connsiteX13" fmla="*/ 1129410 w 1749384"/>
                <a:gd name="connsiteY13" fmla="*/ 571914 h 730512"/>
                <a:gd name="connsiteX14" fmla="*/ 1121721 w 1749384"/>
                <a:gd name="connsiteY14" fmla="*/ 575759 h 730512"/>
                <a:gd name="connsiteX15" fmla="*/ 1033290 w 1749384"/>
                <a:gd name="connsiteY15" fmla="*/ 616129 h 730512"/>
                <a:gd name="connsiteX16" fmla="*/ 1027523 w 1749384"/>
                <a:gd name="connsiteY16" fmla="*/ 619974 h 730512"/>
                <a:gd name="connsiteX17" fmla="*/ 1021756 w 1749384"/>
                <a:gd name="connsiteY17" fmla="*/ 616129 h 730512"/>
                <a:gd name="connsiteX18" fmla="*/ 987153 w 1749384"/>
                <a:gd name="connsiteY18" fmla="*/ 560380 h 730512"/>
                <a:gd name="connsiteX19" fmla="*/ 981385 w 1749384"/>
                <a:gd name="connsiteY19" fmla="*/ 556535 h 730512"/>
                <a:gd name="connsiteX20" fmla="*/ 917946 w 1749384"/>
                <a:gd name="connsiteY20" fmla="*/ 558457 h 730512"/>
                <a:gd name="connsiteX21" fmla="*/ 864119 w 1749384"/>
                <a:gd name="connsiteY21" fmla="*/ 593061 h 730512"/>
                <a:gd name="connsiteX22" fmla="*/ 858352 w 1749384"/>
                <a:gd name="connsiteY22" fmla="*/ 594983 h 730512"/>
                <a:gd name="connsiteX23" fmla="*/ 852585 w 1749384"/>
                <a:gd name="connsiteY23" fmla="*/ 591138 h 730512"/>
                <a:gd name="connsiteX24" fmla="*/ 812214 w 1749384"/>
                <a:gd name="connsiteY24" fmla="*/ 521932 h 730512"/>
                <a:gd name="connsiteX25" fmla="*/ 806447 w 1749384"/>
                <a:gd name="connsiteY25" fmla="*/ 518087 h 730512"/>
                <a:gd name="connsiteX26" fmla="*/ 798757 w 1749384"/>
                <a:gd name="connsiteY26" fmla="*/ 520009 h 730512"/>
                <a:gd name="connsiteX27" fmla="*/ 712249 w 1749384"/>
                <a:gd name="connsiteY27" fmla="*/ 564225 h 730512"/>
                <a:gd name="connsiteX28" fmla="*/ 633431 w 1749384"/>
                <a:gd name="connsiteY28" fmla="*/ 468105 h 730512"/>
                <a:gd name="connsiteX29" fmla="*/ 625741 w 1749384"/>
                <a:gd name="connsiteY29" fmla="*/ 466182 h 730512"/>
                <a:gd name="connsiteX30" fmla="*/ 514242 w 1749384"/>
                <a:gd name="connsiteY30" fmla="*/ 510397 h 730512"/>
                <a:gd name="connsiteX31" fmla="*/ 506553 w 1749384"/>
                <a:gd name="connsiteY31" fmla="*/ 508475 h 730512"/>
                <a:gd name="connsiteX32" fmla="*/ 445036 w 1749384"/>
                <a:gd name="connsiteY32" fmla="*/ 420045 h 730512"/>
                <a:gd name="connsiteX33" fmla="*/ 439269 w 1749384"/>
                <a:gd name="connsiteY33" fmla="*/ 418122 h 730512"/>
                <a:gd name="connsiteX34" fmla="*/ 343149 w 1749384"/>
                <a:gd name="connsiteY34" fmla="*/ 473872 h 730512"/>
                <a:gd name="connsiteX35" fmla="*/ 337381 w 1749384"/>
                <a:gd name="connsiteY35" fmla="*/ 471949 h 730512"/>
                <a:gd name="connsiteX36" fmla="*/ 250873 w 1749384"/>
                <a:gd name="connsiteY36" fmla="*/ 379674 h 730512"/>
                <a:gd name="connsiteX37" fmla="*/ 241261 w 1749384"/>
                <a:gd name="connsiteY37" fmla="*/ 379674 h 730512"/>
                <a:gd name="connsiteX38" fmla="*/ 152831 w 1749384"/>
                <a:gd name="connsiteY38" fmla="*/ 429657 h 730512"/>
                <a:gd name="connsiteX39" fmla="*/ 148986 w 1749384"/>
                <a:gd name="connsiteY39" fmla="*/ 429657 h 730512"/>
                <a:gd name="connsiteX40" fmla="*/ 68245 w 1749384"/>
                <a:gd name="connsiteY40" fmla="*/ 404665 h 730512"/>
                <a:gd name="connsiteX41" fmla="*/ 14418 w 1749384"/>
                <a:gd name="connsiteY41" fmla="*/ 333536 h 730512"/>
                <a:gd name="connsiteX42" fmla="*/ 16340 w 1749384"/>
                <a:gd name="connsiteY42" fmla="*/ 85547 h 730512"/>
                <a:gd name="connsiteX43" fmla="*/ 87469 w 1749384"/>
                <a:gd name="connsiteY43" fmla="*/ 14418 h 730512"/>
                <a:gd name="connsiteX44" fmla="*/ 1665760 w 1749384"/>
                <a:gd name="connsiteY44" fmla="*/ 22108 h 730512"/>
                <a:gd name="connsiteX45" fmla="*/ 1715743 w 1749384"/>
                <a:gd name="connsiteY45" fmla="*/ 43254 h 730512"/>
                <a:gd name="connsiteX46" fmla="*/ 1736889 w 1749384"/>
                <a:gd name="connsiteY46" fmla="*/ 93236 h 730512"/>
                <a:gd name="connsiteX47" fmla="*/ 1733044 w 1749384"/>
                <a:gd name="connsiteY47" fmla="*/ 654577 h 730512"/>
                <a:gd name="connsiteX48" fmla="*/ 1706131 w 1749384"/>
                <a:gd name="connsiteY48" fmla="*/ 710327 h 730512"/>
                <a:gd name="connsiteX49" fmla="*/ 1625390 w 1749384"/>
                <a:gd name="connsiteY49" fmla="*/ 716094 h 73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749384" h="730512">
                  <a:moveTo>
                    <a:pt x="1575407" y="685336"/>
                  </a:moveTo>
                  <a:lnTo>
                    <a:pt x="1536959" y="641121"/>
                  </a:lnTo>
                  <a:cubicBezTo>
                    <a:pt x="1535037" y="639198"/>
                    <a:pt x="1436994" y="637276"/>
                    <a:pt x="1435072" y="637276"/>
                  </a:cubicBezTo>
                  <a:cubicBezTo>
                    <a:pt x="1433150" y="637276"/>
                    <a:pt x="1429305" y="637276"/>
                    <a:pt x="1427382" y="639198"/>
                  </a:cubicBezTo>
                  <a:lnTo>
                    <a:pt x="1369710" y="689181"/>
                  </a:lnTo>
                  <a:cubicBezTo>
                    <a:pt x="1367788" y="691103"/>
                    <a:pt x="1365866" y="691103"/>
                    <a:pt x="1363943" y="691103"/>
                  </a:cubicBezTo>
                  <a:cubicBezTo>
                    <a:pt x="1362021" y="691103"/>
                    <a:pt x="1360098" y="689181"/>
                    <a:pt x="1358176" y="687258"/>
                  </a:cubicBezTo>
                  <a:lnTo>
                    <a:pt x="1313961" y="627664"/>
                  </a:lnTo>
                  <a:cubicBezTo>
                    <a:pt x="1312038" y="623819"/>
                    <a:pt x="1308194" y="623819"/>
                    <a:pt x="1304349" y="625741"/>
                  </a:cubicBezTo>
                  <a:lnTo>
                    <a:pt x="1238987" y="662267"/>
                  </a:lnTo>
                  <a:cubicBezTo>
                    <a:pt x="1237065" y="664189"/>
                    <a:pt x="1235142" y="664189"/>
                    <a:pt x="1233220" y="662267"/>
                  </a:cubicBezTo>
                  <a:cubicBezTo>
                    <a:pt x="1231298" y="662267"/>
                    <a:pt x="1229375" y="660345"/>
                    <a:pt x="1229375" y="658422"/>
                  </a:cubicBezTo>
                  <a:lnTo>
                    <a:pt x="1135178" y="575759"/>
                  </a:lnTo>
                  <a:cubicBezTo>
                    <a:pt x="1117876" y="556535"/>
                    <a:pt x="1142867" y="594983"/>
                    <a:pt x="1129410" y="571914"/>
                  </a:cubicBezTo>
                  <a:cubicBezTo>
                    <a:pt x="1127488" y="569992"/>
                    <a:pt x="1123643" y="573837"/>
                    <a:pt x="1121721" y="575759"/>
                  </a:cubicBezTo>
                  <a:lnTo>
                    <a:pt x="1033290" y="616129"/>
                  </a:lnTo>
                  <a:cubicBezTo>
                    <a:pt x="1031368" y="618052"/>
                    <a:pt x="1029445" y="619974"/>
                    <a:pt x="1027523" y="619974"/>
                  </a:cubicBezTo>
                  <a:cubicBezTo>
                    <a:pt x="1025601" y="619974"/>
                    <a:pt x="1021756" y="618052"/>
                    <a:pt x="1021756" y="616129"/>
                  </a:cubicBezTo>
                  <a:lnTo>
                    <a:pt x="987153" y="560380"/>
                  </a:lnTo>
                  <a:cubicBezTo>
                    <a:pt x="985230" y="558457"/>
                    <a:pt x="983308" y="556535"/>
                    <a:pt x="981385" y="556535"/>
                  </a:cubicBezTo>
                  <a:cubicBezTo>
                    <a:pt x="979463" y="556535"/>
                    <a:pt x="919869" y="556535"/>
                    <a:pt x="917946" y="558457"/>
                  </a:cubicBezTo>
                  <a:lnTo>
                    <a:pt x="864119" y="593061"/>
                  </a:lnTo>
                  <a:cubicBezTo>
                    <a:pt x="862197" y="594983"/>
                    <a:pt x="860274" y="594983"/>
                    <a:pt x="858352" y="594983"/>
                  </a:cubicBezTo>
                  <a:cubicBezTo>
                    <a:pt x="856429" y="594983"/>
                    <a:pt x="854507" y="593061"/>
                    <a:pt x="852585" y="591138"/>
                  </a:cubicBezTo>
                  <a:lnTo>
                    <a:pt x="812214" y="521932"/>
                  </a:lnTo>
                  <a:cubicBezTo>
                    <a:pt x="810292" y="520009"/>
                    <a:pt x="808369" y="518087"/>
                    <a:pt x="806447" y="518087"/>
                  </a:cubicBezTo>
                  <a:cubicBezTo>
                    <a:pt x="804525" y="518087"/>
                    <a:pt x="800680" y="518087"/>
                    <a:pt x="798757" y="520009"/>
                  </a:cubicBezTo>
                  <a:lnTo>
                    <a:pt x="712249" y="564225"/>
                  </a:lnTo>
                  <a:lnTo>
                    <a:pt x="633431" y="468105"/>
                  </a:lnTo>
                  <a:cubicBezTo>
                    <a:pt x="631509" y="466182"/>
                    <a:pt x="629586" y="466182"/>
                    <a:pt x="625741" y="466182"/>
                  </a:cubicBezTo>
                  <a:lnTo>
                    <a:pt x="514242" y="510397"/>
                  </a:lnTo>
                  <a:cubicBezTo>
                    <a:pt x="512320" y="510397"/>
                    <a:pt x="508475" y="510397"/>
                    <a:pt x="506553" y="508475"/>
                  </a:cubicBezTo>
                  <a:lnTo>
                    <a:pt x="445036" y="420045"/>
                  </a:lnTo>
                  <a:cubicBezTo>
                    <a:pt x="443113" y="418122"/>
                    <a:pt x="441191" y="418122"/>
                    <a:pt x="439269" y="418122"/>
                  </a:cubicBezTo>
                  <a:lnTo>
                    <a:pt x="343149" y="473872"/>
                  </a:lnTo>
                  <a:cubicBezTo>
                    <a:pt x="341226" y="473872"/>
                    <a:pt x="337381" y="473872"/>
                    <a:pt x="337381" y="471949"/>
                  </a:cubicBezTo>
                  <a:lnTo>
                    <a:pt x="250873" y="379674"/>
                  </a:lnTo>
                  <a:cubicBezTo>
                    <a:pt x="247028" y="377752"/>
                    <a:pt x="245106" y="377752"/>
                    <a:pt x="241261" y="379674"/>
                  </a:cubicBezTo>
                  <a:lnTo>
                    <a:pt x="152831" y="429657"/>
                  </a:lnTo>
                  <a:cubicBezTo>
                    <a:pt x="150908" y="429657"/>
                    <a:pt x="148986" y="429657"/>
                    <a:pt x="148986" y="429657"/>
                  </a:cubicBezTo>
                  <a:lnTo>
                    <a:pt x="68245" y="404665"/>
                  </a:lnTo>
                  <a:cubicBezTo>
                    <a:pt x="37487" y="396976"/>
                    <a:pt x="14418" y="368140"/>
                    <a:pt x="14418" y="333536"/>
                  </a:cubicBezTo>
                  <a:lnTo>
                    <a:pt x="16340" y="85547"/>
                  </a:lnTo>
                  <a:cubicBezTo>
                    <a:pt x="16340" y="47099"/>
                    <a:pt x="49021" y="14418"/>
                    <a:pt x="87469" y="14418"/>
                  </a:cubicBezTo>
                  <a:lnTo>
                    <a:pt x="1665760" y="22108"/>
                  </a:lnTo>
                  <a:cubicBezTo>
                    <a:pt x="1684984" y="22108"/>
                    <a:pt x="1702286" y="29797"/>
                    <a:pt x="1715743" y="43254"/>
                  </a:cubicBezTo>
                  <a:cubicBezTo>
                    <a:pt x="1729199" y="56711"/>
                    <a:pt x="1736889" y="74012"/>
                    <a:pt x="1736889" y="93236"/>
                  </a:cubicBezTo>
                  <a:lnTo>
                    <a:pt x="1733044" y="654577"/>
                  </a:lnTo>
                  <a:cubicBezTo>
                    <a:pt x="1733044" y="675724"/>
                    <a:pt x="1723432" y="696870"/>
                    <a:pt x="1706131" y="710327"/>
                  </a:cubicBezTo>
                  <a:cubicBezTo>
                    <a:pt x="1688829" y="723784"/>
                    <a:pt x="1646536" y="721861"/>
                    <a:pt x="1625390" y="716094"/>
                  </a:cubicBezTo>
                </a:path>
              </a:pathLst>
            </a:custGeom>
            <a:grpFill/>
            <a:ln w="19050" cap="flat">
              <a:noFill/>
              <a:prstDash val="solid"/>
              <a:miter/>
            </a:ln>
          </p:spPr>
          <p:txBody>
            <a:bodyPr rtlCol="0" anchor="ctr"/>
            <a:lstStyle/>
            <a:p>
              <a:endParaRPr lang="en-US"/>
            </a:p>
          </p:txBody>
        </p:sp>
        <p:sp>
          <p:nvSpPr>
            <p:cNvPr id="64" name="Freeform: Shape 131">
              <a:extLst>
                <a:ext uri="{FF2B5EF4-FFF2-40B4-BE49-F238E27FC236}">
                  <a16:creationId xmlns:a16="http://schemas.microsoft.com/office/drawing/2014/main" id="{122B97E2-7458-1B43-898B-EA9EF9C39995}"/>
                </a:ext>
              </a:extLst>
            </p:cNvPr>
            <p:cNvSpPr/>
            <p:nvPr/>
          </p:nvSpPr>
          <p:spPr>
            <a:xfrm>
              <a:off x="1830292" y="1657541"/>
              <a:ext cx="826632" cy="768960"/>
            </a:xfrm>
            <a:custGeom>
              <a:avLst/>
              <a:gdLst>
                <a:gd name="connsiteX0" fmla="*/ 750697 w 826632"/>
                <a:gd name="connsiteY0" fmla="*/ 18263 h 768960"/>
                <a:gd name="connsiteX1" fmla="*/ 93237 w 826632"/>
                <a:gd name="connsiteY1" fmla="*/ 14418 h 768960"/>
                <a:gd name="connsiteX2" fmla="*/ 41332 w 826632"/>
                <a:gd name="connsiteY2" fmla="*/ 35564 h 768960"/>
                <a:gd name="connsiteX3" fmla="*/ 18263 w 826632"/>
                <a:gd name="connsiteY3" fmla="*/ 87469 h 768960"/>
                <a:gd name="connsiteX4" fmla="*/ 14418 w 826632"/>
                <a:gd name="connsiteY4" fmla="*/ 693025 h 768960"/>
                <a:gd name="connsiteX5" fmla="*/ 35565 w 826632"/>
                <a:gd name="connsiteY5" fmla="*/ 744930 h 768960"/>
                <a:gd name="connsiteX6" fmla="*/ 87469 w 826632"/>
                <a:gd name="connsiteY6" fmla="*/ 767999 h 768960"/>
                <a:gd name="connsiteX7" fmla="*/ 744930 w 826632"/>
                <a:gd name="connsiteY7" fmla="*/ 771844 h 768960"/>
                <a:gd name="connsiteX8" fmla="*/ 744930 w 826632"/>
                <a:gd name="connsiteY8" fmla="*/ 771844 h 768960"/>
                <a:gd name="connsiteX9" fmla="*/ 819904 w 826632"/>
                <a:gd name="connsiteY9" fmla="*/ 696870 h 768960"/>
                <a:gd name="connsiteX10" fmla="*/ 823749 w 826632"/>
                <a:gd name="connsiteY10" fmla="*/ 91314 h 768960"/>
                <a:gd name="connsiteX11" fmla="*/ 750697 w 826632"/>
                <a:gd name="connsiteY11" fmla="*/ 18263 h 768960"/>
                <a:gd name="connsiteX12" fmla="*/ 671879 w 826632"/>
                <a:gd name="connsiteY12" fmla="*/ 623819 h 768960"/>
                <a:gd name="connsiteX13" fmla="*/ 435424 w 826632"/>
                <a:gd name="connsiteY13" fmla="*/ 621897 h 768960"/>
                <a:gd name="connsiteX14" fmla="*/ 437346 w 826632"/>
                <a:gd name="connsiteY14" fmla="*/ 164365 h 768960"/>
                <a:gd name="connsiteX15" fmla="*/ 673801 w 826632"/>
                <a:gd name="connsiteY15" fmla="*/ 166288 h 768960"/>
                <a:gd name="connsiteX16" fmla="*/ 671879 w 826632"/>
                <a:gd name="connsiteY16" fmla="*/ 623819 h 76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26632" h="768960">
                  <a:moveTo>
                    <a:pt x="750697" y="18263"/>
                  </a:moveTo>
                  <a:lnTo>
                    <a:pt x="93237" y="14418"/>
                  </a:lnTo>
                  <a:cubicBezTo>
                    <a:pt x="74013" y="14418"/>
                    <a:pt x="54789" y="22108"/>
                    <a:pt x="41332" y="35564"/>
                  </a:cubicBezTo>
                  <a:cubicBezTo>
                    <a:pt x="27875" y="49021"/>
                    <a:pt x="20185" y="68245"/>
                    <a:pt x="18263" y="87469"/>
                  </a:cubicBezTo>
                  <a:lnTo>
                    <a:pt x="14418" y="693025"/>
                  </a:lnTo>
                  <a:cubicBezTo>
                    <a:pt x="14418" y="712249"/>
                    <a:pt x="22108" y="731473"/>
                    <a:pt x="35565" y="744930"/>
                  </a:cubicBezTo>
                  <a:cubicBezTo>
                    <a:pt x="49021" y="758387"/>
                    <a:pt x="68245" y="766077"/>
                    <a:pt x="87469" y="767999"/>
                  </a:cubicBezTo>
                  <a:lnTo>
                    <a:pt x="744930" y="771844"/>
                  </a:lnTo>
                  <a:cubicBezTo>
                    <a:pt x="744930" y="771844"/>
                    <a:pt x="744930" y="771844"/>
                    <a:pt x="744930" y="771844"/>
                  </a:cubicBezTo>
                  <a:cubicBezTo>
                    <a:pt x="785301" y="771844"/>
                    <a:pt x="819904" y="739163"/>
                    <a:pt x="819904" y="696870"/>
                  </a:cubicBezTo>
                  <a:lnTo>
                    <a:pt x="823749" y="91314"/>
                  </a:lnTo>
                  <a:cubicBezTo>
                    <a:pt x="825671" y="52866"/>
                    <a:pt x="791068" y="18263"/>
                    <a:pt x="750697" y="18263"/>
                  </a:cubicBezTo>
                  <a:close/>
                  <a:moveTo>
                    <a:pt x="671879" y="623819"/>
                  </a:moveTo>
                  <a:lnTo>
                    <a:pt x="435424" y="621897"/>
                  </a:lnTo>
                  <a:lnTo>
                    <a:pt x="437346" y="164365"/>
                  </a:lnTo>
                  <a:lnTo>
                    <a:pt x="673801" y="166288"/>
                  </a:lnTo>
                  <a:lnTo>
                    <a:pt x="671879" y="623819"/>
                  </a:lnTo>
                  <a:close/>
                </a:path>
              </a:pathLst>
            </a:custGeom>
            <a:grpFill/>
            <a:ln w="19050" cap="flat">
              <a:noFill/>
              <a:prstDash val="solid"/>
              <a:miter/>
            </a:ln>
          </p:spPr>
          <p:txBody>
            <a:bodyPr rtlCol="0" anchor="ctr"/>
            <a:lstStyle/>
            <a:p>
              <a:endParaRPr lang="en-US"/>
            </a:p>
          </p:txBody>
        </p:sp>
      </p:grpSp>
      <p:sp>
        <p:nvSpPr>
          <p:cNvPr id="77" name="TextBox 76">
            <a:extLst>
              <a:ext uri="{FF2B5EF4-FFF2-40B4-BE49-F238E27FC236}">
                <a16:creationId xmlns:a16="http://schemas.microsoft.com/office/drawing/2014/main" id="{FE4A10DF-156D-7D4A-BD34-7EB1351804B2}"/>
              </a:ext>
            </a:extLst>
          </p:cNvPr>
          <p:cNvSpPr txBox="1"/>
          <p:nvPr/>
        </p:nvSpPr>
        <p:spPr>
          <a:xfrm>
            <a:off x="-201365" y="1142299"/>
            <a:ext cx="1057469" cy="646331"/>
          </a:xfrm>
          <a:prstGeom prst="rect">
            <a:avLst/>
          </a:prstGeom>
          <a:noFill/>
        </p:spPr>
        <p:txBody>
          <a:bodyPr wrap="square" rtlCol="0">
            <a:spAutoFit/>
          </a:bodyPr>
          <a:lstStyle/>
          <a:p>
            <a:pPr algn="ctr"/>
            <a:r>
              <a:rPr lang="en-US" sz="3600" dirty="0">
                <a:solidFill>
                  <a:srgbClr val="F27900"/>
                </a:solidFill>
              </a:rPr>
              <a:t>10</a:t>
            </a:r>
          </a:p>
        </p:txBody>
      </p:sp>
    </p:spTree>
    <p:extLst>
      <p:ext uri="{BB962C8B-B14F-4D97-AF65-F5344CB8AC3E}">
        <p14:creationId xmlns:p14="http://schemas.microsoft.com/office/powerpoint/2010/main" val="22490030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1AE3FB-4EB9-4FE6-8E65-B5FAA422F121}"/>
              </a:ext>
            </a:extLst>
          </p:cNvPr>
          <p:cNvSpPr>
            <a:spLocks noGrp="1"/>
          </p:cNvSpPr>
          <p:nvPr>
            <p:ph type="body" sz="quarter" idx="10"/>
          </p:nvPr>
        </p:nvSpPr>
        <p:spPr/>
        <p:txBody>
          <a:bodyPr/>
          <a:lstStyle/>
          <a:p>
            <a:r>
              <a:rPr lang="en-US" dirty="0">
                <a:solidFill>
                  <a:schemeClr val="tx1"/>
                </a:solidFill>
              </a:rPr>
              <a:t>Hypothesis</a:t>
            </a:r>
            <a:r>
              <a:rPr lang="en-US" dirty="0">
                <a:solidFill>
                  <a:schemeClr val="accent1"/>
                </a:solidFill>
              </a:rPr>
              <a:t> One</a:t>
            </a:r>
          </a:p>
        </p:txBody>
      </p:sp>
      <p:sp>
        <p:nvSpPr>
          <p:cNvPr id="10" name="TextBox 9">
            <a:extLst>
              <a:ext uri="{FF2B5EF4-FFF2-40B4-BE49-F238E27FC236}">
                <a16:creationId xmlns:a16="http://schemas.microsoft.com/office/drawing/2014/main" id="{97B2B9B4-878A-4449-AE0F-6E7C5081363A}"/>
              </a:ext>
            </a:extLst>
          </p:cNvPr>
          <p:cNvSpPr txBox="1"/>
          <p:nvPr/>
        </p:nvSpPr>
        <p:spPr>
          <a:xfrm>
            <a:off x="972443" y="1043573"/>
            <a:ext cx="10744200" cy="830997"/>
          </a:xfrm>
          <a:prstGeom prst="rect">
            <a:avLst/>
          </a:prstGeom>
          <a:noFill/>
        </p:spPr>
        <p:txBody>
          <a:bodyPr wrap="square" rtlCol="0">
            <a:spAutoFit/>
          </a:bodyPr>
          <a:lstStyle/>
          <a:p>
            <a:pPr algn="just"/>
            <a:r>
              <a:rPr lang="en-GB" sz="2400" i="1" dirty="0"/>
              <a:t>The under-reporting of accidents will not exceed the levels found in the research undertaken by Taylor-Moore et al. (2013).</a:t>
            </a:r>
            <a:endParaRPr lang="en-US" sz="2400" i="1" dirty="0"/>
          </a:p>
        </p:txBody>
      </p:sp>
      <p:pic>
        <p:nvPicPr>
          <p:cNvPr id="13" name="Picture 12">
            <a:extLst>
              <a:ext uri="{FF2B5EF4-FFF2-40B4-BE49-F238E27FC236}">
                <a16:creationId xmlns:a16="http://schemas.microsoft.com/office/drawing/2014/main" id="{8D18EF61-FF77-6842-933D-7EA5C67FB584}"/>
              </a:ext>
            </a:extLst>
          </p:cNvPr>
          <p:cNvPicPr>
            <a:picLocks noChangeAspect="1"/>
          </p:cNvPicPr>
          <p:nvPr/>
        </p:nvPicPr>
        <p:blipFill>
          <a:blip r:embed="rId3"/>
          <a:stretch>
            <a:fillRect/>
          </a:stretch>
        </p:blipFill>
        <p:spPr>
          <a:xfrm>
            <a:off x="6154918" y="2465268"/>
            <a:ext cx="5026171" cy="3213636"/>
          </a:xfrm>
          <a:prstGeom prst="rect">
            <a:avLst/>
          </a:prstGeom>
        </p:spPr>
      </p:pic>
      <p:sp>
        <p:nvSpPr>
          <p:cNvPr id="15" name="TextBox 14">
            <a:extLst>
              <a:ext uri="{FF2B5EF4-FFF2-40B4-BE49-F238E27FC236}">
                <a16:creationId xmlns:a16="http://schemas.microsoft.com/office/drawing/2014/main" id="{2EF5F0E1-C78B-014F-A5B4-E4618C1E56D7}"/>
              </a:ext>
            </a:extLst>
          </p:cNvPr>
          <p:cNvSpPr txBox="1"/>
          <p:nvPr/>
        </p:nvSpPr>
        <p:spPr>
          <a:xfrm>
            <a:off x="3623875" y="2056427"/>
            <a:ext cx="5441336" cy="307777"/>
          </a:xfrm>
          <a:prstGeom prst="rect">
            <a:avLst/>
          </a:prstGeom>
          <a:noFill/>
        </p:spPr>
        <p:txBody>
          <a:bodyPr wrap="square" rtlCol="0">
            <a:spAutoFit/>
          </a:bodyPr>
          <a:lstStyle/>
          <a:p>
            <a:r>
              <a:rPr lang="en-US" sz="1400" b="1" dirty="0"/>
              <a:t>Frequency and Percentage of  Unreported Accidents</a:t>
            </a:r>
          </a:p>
        </p:txBody>
      </p:sp>
      <p:pic>
        <p:nvPicPr>
          <p:cNvPr id="5" name="Picture 4">
            <a:extLst>
              <a:ext uri="{FF2B5EF4-FFF2-40B4-BE49-F238E27FC236}">
                <a16:creationId xmlns:a16="http://schemas.microsoft.com/office/drawing/2014/main" id="{43C7D230-06C6-0447-9B78-0444AF73246B}"/>
              </a:ext>
            </a:extLst>
          </p:cNvPr>
          <p:cNvPicPr>
            <a:picLocks noChangeAspect="1"/>
          </p:cNvPicPr>
          <p:nvPr/>
        </p:nvPicPr>
        <p:blipFill>
          <a:blip r:embed="rId4"/>
          <a:stretch>
            <a:fillRect/>
          </a:stretch>
        </p:blipFill>
        <p:spPr>
          <a:xfrm>
            <a:off x="1547802" y="2364204"/>
            <a:ext cx="3636117" cy="2181670"/>
          </a:xfrm>
          <a:prstGeom prst="rect">
            <a:avLst/>
          </a:prstGeom>
        </p:spPr>
      </p:pic>
      <p:sp>
        <p:nvSpPr>
          <p:cNvPr id="6" name="TextBox 5">
            <a:extLst>
              <a:ext uri="{FF2B5EF4-FFF2-40B4-BE49-F238E27FC236}">
                <a16:creationId xmlns:a16="http://schemas.microsoft.com/office/drawing/2014/main" id="{586F1DD5-8BC5-3C48-A243-8C409EA8782F}"/>
              </a:ext>
            </a:extLst>
          </p:cNvPr>
          <p:cNvSpPr txBox="1"/>
          <p:nvPr/>
        </p:nvSpPr>
        <p:spPr>
          <a:xfrm>
            <a:off x="726006" y="4376597"/>
            <a:ext cx="5279707" cy="1077218"/>
          </a:xfrm>
          <a:prstGeom prst="rect">
            <a:avLst/>
          </a:prstGeom>
          <a:noFill/>
        </p:spPr>
        <p:txBody>
          <a:bodyPr wrap="square" rtlCol="0">
            <a:spAutoFit/>
          </a:bodyPr>
          <a:lstStyle/>
          <a:p>
            <a:pPr algn="just"/>
            <a:r>
              <a:rPr lang="en-US" sz="1600" i="1" dirty="0"/>
              <a:t>47% of the operatives surveyed stated that in the past five years of working in the repair and maintenance sector, they had on at least one occasion failed to report a work place accident to their employer.</a:t>
            </a:r>
            <a:endParaRPr lang="en-US" sz="1600" dirty="0"/>
          </a:p>
        </p:txBody>
      </p:sp>
      <p:sp>
        <p:nvSpPr>
          <p:cNvPr id="18" name="Freeform: Shape 72">
            <a:extLst>
              <a:ext uri="{FF2B5EF4-FFF2-40B4-BE49-F238E27FC236}">
                <a16:creationId xmlns:a16="http://schemas.microsoft.com/office/drawing/2014/main" id="{9EA2F00B-505F-2947-BF58-D1BCFFF8FF00}"/>
              </a:ext>
            </a:extLst>
          </p:cNvPr>
          <p:cNvSpPr>
            <a:spLocks/>
          </p:cNvSpPr>
          <p:nvPr/>
        </p:nvSpPr>
        <p:spPr bwMode="auto">
          <a:xfrm>
            <a:off x="1" y="5678904"/>
            <a:ext cx="5512526" cy="1179096"/>
          </a:xfrm>
          <a:custGeom>
            <a:avLst/>
            <a:gdLst>
              <a:gd name="connsiteX0" fmla="*/ 5307865 w 12192148"/>
              <a:gd name="connsiteY0" fmla="*/ 0 h 1941773"/>
              <a:gd name="connsiteX1" fmla="*/ 5817217 w 12192148"/>
              <a:gd name="connsiteY1" fmla="*/ 0 h 1941773"/>
              <a:gd name="connsiteX2" fmla="*/ 5817217 w 12192148"/>
              <a:gd name="connsiteY2" fmla="*/ 697113 h 1941773"/>
              <a:gd name="connsiteX3" fmla="*/ 6190042 w 12192148"/>
              <a:gd name="connsiteY3" fmla="*/ 697113 h 1941773"/>
              <a:gd name="connsiteX4" fmla="*/ 6190042 w 12192148"/>
              <a:gd name="connsiteY4" fmla="*/ 1325570 h 1941773"/>
              <a:gd name="connsiteX5" fmla="*/ 6489353 w 12192148"/>
              <a:gd name="connsiteY5" fmla="*/ 1325570 h 1941773"/>
              <a:gd name="connsiteX6" fmla="*/ 6489353 w 12192148"/>
              <a:gd name="connsiteY6" fmla="*/ 1114324 h 1941773"/>
              <a:gd name="connsiteX7" fmla="*/ 6898935 w 12192148"/>
              <a:gd name="connsiteY7" fmla="*/ 1114324 h 1941773"/>
              <a:gd name="connsiteX8" fmla="*/ 6898935 w 12192148"/>
              <a:gd name="connsiteY8" fmla="*/ 348556 h 1941773"/>
              <a:gd name="connsiteX9" fmla="*/ 7219249 w 12192148"/>
              <a:gd name="connsiteY9" fmla="*/ 348556 h 1941773"/>
              <a:gd name="connsiteX10" fmla="*/ 7219249 w 12192148"/>
              <a:gd name="connsiteY10" fmla="*/ 1093199 h 1941773"/>
              <a:gd name="connsiteX11" fmla="*/ 7413539 w 12192148"/>
              <a:gd name="connsiteY11" fmla="*/ 1093199 h 1941773"/>
              <a:gd name="connsiteX12" fmla="*/ 7413539 w 12192148"/>
              <a:gd name="connsiteY12" fmla="*/ 517553 h 1941773"/>
              <a:gd name="connsiteX13" fmla="*/ 7875631 w 12192148"/>
              <a:gd name="connsiteY13" fmla="*/ 517553 h 1941773"/>
              <a:gd name="connsiteX14" fmla="*/ 7875631 w 12192148"/>
              <a:gd name="connsiteY14" fmla="*/ 1103761 h 1941773"/>
              <a:gd name="connsiteX15" fmla="*/ 8342975 w 12192148"/>
              <a:gd name="connsiteY15" fmla="*/ 1103761 h 1941773"/>
              <a:gd name="connsiteX16" fmla="*/ 8342975 w 12192148"/>
              <a:gd name="connsiteY16" fmla="*/ 739362 h 1941773"/>
              <a:gd name="connsiteX17" fmla="*/ 8852328 w 12192148"/>
              <a:gd name="connsiteY17" fmla="*/ 739362 h 1941773"/>
              <a:gd name="connsiteX18" fmla="*/ 8852328 w 12192148"/>
              <a:gd name="connsiteY18" fmla="*/ 1093199 h 1941773"/>
              <a:gd name="connsiteX19" fmla="*/ 9240906 w 12192148"/>
              <a:gd name="connsiteY19" fmla="*/ 1093199 h 1941773"/>
              <a:gd name="connsiteX20" fmla="*/ 9240906 w 12192148"/>
              <a:gd name="connsiteY20" fmla="*/ 924202 h 1941773"/>
              <a:gd name="connsiteX21" fmla="*/ 9503459 w 12192148"/>
              <a:gd name="connsiteY21" fmla="*/ 929483 h 1941773"/>
              <a:gd name="connsiteX22" fmla="*/ 9503459 w 12192148"/>
              <a:gd name="connsiteY22" fmla="*/ 781611 h 1941773"/>
              <a:gd name="connsiteX23" fmla="*/ 9771263 w 12192148"/>
              <a:gd name="connsiteY23" fmla="*/ 781611 h 1941773"/>
              <a:gd name="connsiteX24" fmla="*/ 9771263 w 12192148"/>
              <a:gd name="connsiteY24" fmla="*/ 918921 h 1941773"/>
              <a:gd name="connsiteX25" fmla="*/ 10028565 w 12192148"/>
              <a:gd name="connsiteY25" fmla="*/ 918921 h 1941773"/>
              <a:gd name="connsiteX26" fmla="*/ 10028565 w 12192148"/>
              <a:gd name="connsiteY26" fmla="*/ 765768 h 1941773"/>
              <a:gd name="connsiteX27" fmla="*/ 10280615 w 12192148"/>
              <a:gd name="connsiteY27" fmla="*/ 771049 h 1941773"/>
              <a:gd name="connsiteX28" fmla="*/ 10280615 w 12192148"/>
              <a:gd name="connsiteY28" fmla="*/ 190122 h 1941773"/>
              <a:gd name="connsiteX29" fmla="*/ 10789968 w 12192148"/>
              <a:gd name="connsiteY29" fmla="*/ 190122 h 1941773"/>
              <a:gd name="connsiteX30" fmla="*/ 10789968 w 12192148"/>
              <a:gd name="connsiteY30" fmla="*/ 697113 h 1941773"/>
              <a:gd name="connsiteX31" fmla="*/ 11168044 w 12192148"/>
              <a:gd name="connsiteY31" fmla="*/ 697113 h 1941773"/>
              <a:gd name="connsiteX32" fmla="*/ 11168044 w 12192148"/>
              <a:gd name="connsiteY32" fmla="*/ 1621315 h 1941773"/>
              <a:gd name="connsiteX33" fmla="*/ 11467354 w 12192148"/>
              <a:gd name="connsiteY33" fmla="*/ 1621315 h 1941773"/>
              <a:gd name="connsiteX34" fmla="*/ 11467354 w 12192148"/>
              <a:gd name="connsiteY34" fmla="*/ 1114324 h 1941773"/>
              <a:gd name="connsiteX35" fmla="*/ 11871686 w 12192148"/>
              <a:gd name="connsiteY35" fmla="*/ 1114324 h 1941773"/>
              <a:gd name="connsiteX36" fmla="*/ 11871686 w 12192148"/>
              <a:gd name="connsiteY36" fmla="*/ 348556 h 1941773"/>
              <a:gd name="connsiteX37" fmla="*/ 12192000 w 12192148"/>
              <a:gd name="connsiteY37" fmla="*/ 348556 h 1941773"/>
              <a:gd name="connsiteX38" fmla="*/ 12192000 w 12192148"/>
              <a:gd name="connsiteY38" fmla="*/ 1754103 h 1941773"/>
              <a:gd name="connsiteX39" fmla="*/ 12192000 w 12192148"/>
              <a:gd name="connsiteY39" fmla="*/ 1896676 h 1941773"/>
              <a:gd name="connsiteX40" fmla="*/ 12192148 w 12192148"/>
              <a:gd name="connsiteY40" fmla="*/ 1896676 h 1941773"/>
              <a:gd name="connsiteX41" fmla="*/ 12192148 w 12192148"/>
              <a:gd name="connsiteY41" fmla="*/ 1941773 h 1941773"/>
              <a:gd name="connsiteX42" fmla="*/ 0 w 12192148"/>
              <a:gd name="connsiteY42" fmla="*/ 1941773 h 1941773"/>
              <a:gd name="connsiteX43" fmla="*/ 0 w 12192148"/>
              <a:gd name="connsiteY43" fmla="*/ 1896676 h 1941773"/>
              <a:gd name="connsiteX44" fmla="*/ 0 w 12192148"/>
              <a:gd name="connsiteY44" fmla="*/ 1573784 h 1941773"/>
              <a:gd name="connsiteX45" fmla="*/ 112847 w 12192148"/>
              <a:gd name="connsiteY45" fmla="*/ 1573784 h 1941773"/>
              <a:gd name="connsiteX46" fmla="*/ 293106 w 12192148"/>
              <a:gd name="connsiteY46" fmla="*/ 1573784 h 1941773"/>
              <a:gd name="connsiteX47" fmla="*/ 293106 w 12192148"/>
              <a:gd name="connsiteY47" fmla="*/ 411930 h 1941773"/>
              <a:gd name="connsiteX48" fmla="*/ 655428 w 12192148"/>
              <a:gd name="connsiteY48" fmla="*/ 411930 h 1941773"/>
              <a:gd name="connsiteX49" fmla="*/ 655428 w 12192148"/>
              <a:gd name="connsiteY49" fmla="*/ 1373100 h 1941773"/>
              <a:gd name="connsiteX50" fmla="*/ 791956 w 12192148"/>
              <a:gd name="connsiteY50" fmla="*/ 1188260 h 1941773"/>
              <a:gd name="connsiteX51" fmla="*/ 954739 w 12192148"/>
              <a:gd name="connsiteY51" fmla="*/ 1399506 h 1941773"/>
              <a:gd name="connsiteX52" fmla="*/ 1101768 w 12192148"/>
              <a:gd name="connsiteY52" fmla="*/ 1188260 h 1941773"/>
              <a:gd name="connsiteX53" fmla="*/ 1264551 w 12192148"/>
              <a:gd name="connsiteY53" fmla="*/ 1399506 h 1941773"/>
              <a:gd name="connsiteX54" fmla="*/ 1411580 w 12192148"/>
              <a:gd name="connsiteY54" fmla="*/ 1188260 h 1941773"/>
              <a:gd name="connsiteX55" fmla="*/ 1574363 w 12192148"/>
              <a:gd name="connsiteY55" fmla="*/ 1399506 h 1941773"/>
              <a:gd name="connsiteX56" fmla="*/ 1574363 w 12192148"/>
              <a:gd name="connsiteY56" fmla="*/ 1447036 h 1941773"/>
              <a:gd name="connsiteX57" fmla="*/ 1721393 w 12192148"/>
              <a:gd name="connsiteY57" fmla="*/ 1447036 h 1941773"/>
              <a:gd name="connsiteX58" fmla="*/ 1721393 w 12192148"/>
              <a:gd name="connsiteY58" fmla="*/ 1299164 h 1941773"/>
              <a:gd name="connsiteX59" fmla="*/ 1537606 w 12192148"/>
              <a:gd name="connsiteY59" fmla="*/ 1072074 h 1941773"/>
              <a:gd name="connsiteX60" fmla="*/ 1721393 w 12192148"/>
              <a:gd name="connsiteY60" fmla="*/ 844985 h 1941773"/>
              <a:gd name="connsiteX61" fmla="*/ 1721393 w 12192148"/>
              <a:gd name="connsiteY61" fmla="*/ 586208 h 1941773"/>
              <a:gd name="connsiteX62" fmla="*/ 1815912 w 12192148"/>
              <a:gd name="connsiteY62" fmla="*/ 586208 h 1941773"/>
              <a:gd name="connsiteX63" fmla="*/ 1815912 w 12192148"/>
              <a:gd name="connsiteY63" fmla="*/ 844985 h 1941773"/>
              <a:gd name="connsiteX64" fmla="*/ 1999699 w 12192148"/>
              <a:gd name="connsiteY64" fmla="*/ 1072074 h 1941773"/>
              <a:gd name="connsiteX65" fmla="*/ 1815912 w 12192148"/>
              <a:gd name="connsiteY65" fmla="*/ 1299164 h 1941773"/>
              <a:gd name="connsiteX66" fmla="*/ 1815912 w 12192148"/>
              <a:gd name="connsiteY66" fmla="*/ 1447036 h 1941773"/>
              <a:gd name="connsiteX67" fmla="*/ 1941937 w 12192148"/>
              <a:gd name="connsiteY67" fmla="*/ 1447036 h 1941773"/>
              <a:gd name="connsiteX68" fmla="*/ 1941937 w 12192148"/>
              <a:gd name="connsiteY68" fmla="*/ 1293883 h 1941773"/>
              <a:gd name="connsiteX69" fmla="*/ 2099469 w 12192148"/>
              <a:gd name="connsiteY69" fmla="*/ 1293883 h 1941773"/>
              <a:gd name="connsiteX70" fmla="*/ 2099469 w 12192148"/>
              <a:gd name="connsiteY70" fmla="*/ 1093199 h 1941773"/>
              <a:gd name="connsiteX71" fmla="*/ 2440788 w 12192148"/>
              <a:gd name="connsiteY71" fmla="*/ 1093199 h 1941773"/>
              <a:gd name="connsiteX72" fmla="*/ 2440788 w 12192148"/>
              <a:gd name="connsiteY72" fmla="*/ 517553 h 1941773"/>
              <a:gd name="connsiteX73" fmla="*/ 2897630 w 12192148"/>
              <a:gd name="connsiteY73" fmla="*/ 517553 h 1941773"/>
              <a:gd name="connsiteX74" fmla="*/ 2897630 w 12192148"/>
              <a:gd name="connsiteY74" fmla="*/ 1103761 h 1941773"/>
              <a:gd name="connsiteX75" fmla="*/ 3364974 w 12192148"/>
              <a:gd name="connsiteY75" fmla="*/ 1103761 h 1941773"/>
              <a:gd name="connsiteX76" fmla="*/ 3364974 w 12192148"/>
              <a:gd name="connsiteY76" fmla="*/ 739362 h 1941773"/>
              <a:gd name="connsiteX77" fmla="*/ 3879577 w 12192148"/>
              <a:gd name="connsiteY77" fmla="*/ 739362 h 1941773"/>
              <a:gd name="connsiteX78" fmla="*/ 3879577 w 12192148"/>
              <a:gd name="connsiteY78" fmla="*/ 1093199 h 1941773"/>
              <a:gd name="connsiteX79" fmla="*/ 4268157 w 12192148"/>
              <a:gd name="connsiteY79" fmla="*/ 1093199 h 1941773"/>
              <a:gd name="connsiteX80" fmla="*/ 4268157 w 12192148"/>
              <a:gd name="connsiteY80" fmla="*/ 924202 h 1941773"/>
              <a:gd name="connsiteX81" fmla="*/ 4530710 w 12192148"/>
              <a:gd name="connsiteY81" fmla="*/ 929483 h 1941773"/>
              <a:gd name="connsiteX82" fmla="*/ 4530710 w 12192148"/>
              <a:gd name="connsiteY82" fmla="*/ 781611 h 1941773"/>
              <a:gd name="connsiteX83" fmla="*/ 4798513 w 12192148"/>
              <a:gd name="connsiteY83" fmla="*/ 781611 h 1941773"/>
              <a:gd name="connsiteX84" fmla="*/ 4798513 w 12192148"/>
              <a:gd name="connsiteY84" fmla="*/ 918921 h 1941773"/>
              <a:gd name="connsiteX85" fmla="*/ 5055815 w 12192148"/>
              <a:gd name="connsiteY85" fmla="*/ 918921 h 1941773"/>
              <a:gd name="connsiteX86" fmla="*/ 5055815 w 12192148"/>
              <a:gd name="connsiteY86" fmla="*/ 765768 h 1941773"/>
              <a:gd name="connsiteX87" fmla="*/ 5307865 w 12192148"/>
              <a:gd name="connsiteY87" fmla="*/ 771049 h 1941773"/>
              <a:gd name="connsiteX88" fmla="*/ 5307865 w 12192148"/>
              <a:gd name="connsiteY88" fmla="*/ 0 h 1941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12192148" h="1941773">
                <a:moveTo>
                  <a:pt x="5307865" y="0"/>
                </a:moveTo>
                <a:cubicBezTo>
                  <a:pt x="5307865" y="0"/>
                  <a:pt x="5307865" y="0"/>
                  <a:pt x="5817217" y="0"/>
                </a:cubicBezTo>
                <a:cubicBezTo>
                  <a:pt x="5817217" y="0"/>
                  <a:pt x="5817217" y="0"/>
                  <a:pt x="5817217" y="697113"/>
                </a:cubicBezTo>
                <a:cubicBezTo>
                  <a:pt x="5817217" y="697113"/>
                  <a:pt x="5817217" y="697113"/>
                  <a:pt x="6190042" y="697113"/>
                </a:cubicBezTo>
                <a:cubicBezTo>
                  <a:pt x="6190042" y="697113"/>
                  <a:pt x="6190042" y="697113"/>
                  <a:pt x="6190042" y="1325570"/>
                </a:cubicBezTo>
                <a:cubicBezTo>
                  <a:pt x="6190042" y="1325570"/>
                  <a:pt x="6190042" y="1325570"/>
                  <a:pt x="6489353" y="1325570"/>
                </a:cubicBezTo>
                <a:cubicBezTo>
                  <a:pt x="6489353" y="1325570"/>
                  <a:pt x="6489353" y="1325570"/>
                  <a:pt x="6489353" y="1114324"/>
                </a:cubicBezTo>
                <a:cubicBezTo>
                  <a:pt x="6489353" y="1114324"/>
                  <a:pt x="6489353" y="1114324"/>
                  <a:pt x="6898935" y="1114324"/>
                </a:cubicBezTo>
                <a:cubicBezTo>
                  <a:pt x="6898935" y="1114324"/>
                  <a:pt x="6898935" y="1114324"/>
                  <a:pt x="6898935" y="348556"/>
                </a:cubicBezTo>
                <a:cubicBezTo>
                  <a:pt x="6898935" y="348556"/>
                  <a:pt x="6898935" y="348556"/>
                  <a:pt x="7219249" y="348556"/>
                </a:cubicBezTo>
                <a:cubicBezTo>
                  <a:pt x="7219249" y="348556"/>
                  <a:pt x="7219249" y="348556"/>
                  <a:pt x="7219249" y="1093199"/>
                </a:cubicBezTo>
                <a:cubicBezTo>
                  <a:pt x="7219249" y="1093199"/>
                  <a:pt x="7219249" y="1093199"/>
                  <a:pt x="7413539" y="1093199"/>
                </a:cubicBezTo>
                <a:cubicBezTo>
                  <a:pt x="7413539" y="1093199"/>
                  <a:pt x="7413539" y="1093199"/>
                  <a:pt x="7413539" y="517553"/>
                </a:cubicBezTo>
                <a:cubicBezTo>
                  <a:pt x="7413539" y="517553"/>
                  <a:pt x="7413539" y="517553"/>
                  <a:pt x="7875631" y="517553"/>
                </a:cubicBezTo>
                <a:cubicBezTo>
                  <a:pt x="7875631" y="517553"/>
                  <a:pt x="7875631" y="517553"/>
                  <a:pt x="7875631" y="1103761"/>
                </a:cubicBezTo>
                <a:cubicBezTo>
                  <a:pt x="7875631" y="1103761"/>
                  <a:pt x="7875631" y="1103761"/>
                  <a:pt x="8342975" y="1103761"/>
                </a:cubicBezTo>
                <a:cubicBezTo>
                  <a:pt x="8342975" y="1103761"/>
                  <a:pt x="8342975" y="1103761"/>
                  <a:pt x="8342975" y="739362"/>
                </a:cubicBezTo>
                <a:cubicBezTo>
                  <a:pt x="8342975" y="739362"/>
                  <a:pt x="8342975" y="739362"/>
                  <a:pt x="8852328" y="739362"/>
                </a:cubicBezTo>
                <a:cubicBezTo>
                  <a:pt x="8852328" y="739362"/>
                  <a:pt x="8852328" y="739362"/>
                  <a:pt x="8852328" y="1093199"/>
                </a:cubicBezTo>
                <a:cubicBezTo>
                  <a:pt x="8852328" y="1093199"/>
                  <a:pt x="8852328" y="1093199"/>
                  <a:pt x="9240906" y="1093199"/>
                </a:cubicBezTo>
                <a:cubicBezTo>
                  <a:pt x="9240906" y="1093199"/>
                  <a:pt x="9240906" y="1093199"/>
                  <a:pt x="9240906" y="924202"/>
                </a:cubicBezTo>
                <a:cubicBezTo>
                  <a:pt x="9240906" y="924202"/>
                  <a:pt x="9240906" y="924202"/>
                  <a:pt x="9503459" y="929483"/>
                </a:cubicBezTo>
                <a:cubicBezTo>
                  <a:pt x="9503459" y="929483"/>
                  <a:pt x="9503459" y="929483"/>
                  <a:pt x="9503459" y="781611"/>
                </a:cubicBezTo>
                <a:cubicBezTo>
                  <a:pt x="9503459" y="781611"/>
                  <a:pt x="9503459" y="781611"/>
                  <a:pt x="9771263" y="781611"/>
                </a:cubicBezTo>
                <a:cubicBezTo>
                  <a:pt x="9771263" y="781611"/>
                  <a:pt x="9771263" y="781611"/>
                  <a:pt x="9771263" y="918921"/>
                </a:cubicBezTo>
                <a:cubicBezTo>
                  <a:pt x="9771263" y="918921"/>
                  <a:pt x="9771263" y="918921"/>
                  <a:pt x="10028565" y="918921"/>
                </a:cubicBezTo>
                <a:cubicBezTo>
                  <a:pt x="10028565" y="918921"/>
                  <a:pt x="10028565" y="918921"/>
                  <a:pt x="10028565" y="765768"/>
                </a:cubicBezTo>
                <a:cubicBezTo>
                  <a:pt x="10028565" y="765768"/>
                  <a:pt x="10028565" y="765768"/>
                  <a:pt x="10280615" y="771049"/>
                </a:cubicBezTo>
                <a:cubicBezTo>
                  <a:pt x="10280615" y="771049"/>
                  <a:pt x="10280615" y="771049"/>
                  <a:pt x="10280615" y="190122"/>
                </a:cubicBezTo>
                <a:cubicBezTo>
                  <a:pt x="10280615" y="190122"/>
                  <a:pt x="10280615" y="190122"/>
                  <a:pt x="10789968" y="190122"/>
                </a:cubicBezTo>
                <a:cubicBezTo>
                  <a:pt x="10789968" y="190122"/>
                  <a:pt x="10789968" y="190122"/>
                  <a:pt x="10789968" y="697113"/>
                </a:cubicBezTo>
                <a:cubicBezTo>
                  <a:pt x="10789968" y="697113"/>
                  <a:pt x="10789968" y="697113"/>
                  <a:pt x="11168044" y="697113"/>
                </a:cubicBezTo>
                <a:cubicBezTo>
                  <a:pt x="11168044" y="697113"/>
                  <a:pt x="11168044" y="697113"/>
                  <a:pt x="11168044" y="1621315"/>
                </a:cubicBezTo>
                <a:cubicBezTo>
                  <a:pt x="11168044" y="1621315"/>
                  <a:pt x="11168044" y="1621315"/>
                  <a:pt x="11467354" y="1621315"/>
                </a:cubicBezTo>
                <a:cubicBezTo>
                  <a:pt x="11467354" y="1621315"/>
                  <a:pt x="11467354" y="1621315"/>
                  <a:pt x="11467354" y="1114324"/>
                </a:cubicBezTo>
                <a:cubicBezTo>
                  <a:pt x="11467354" y="1114324"/>
                  <a:pt x="11467354" y="1114324"/>
                  <a:pt x="11871686" y="1114324"/>
                </a:cubicBezTo>
                <a:cubicBezTo>
                  <a:pt x="11871686" y="1114324"/>
                  <a:pt x="11871686" y="1114324"/>
                  <a:pt x="11871686" y="348556"/>
                </a:cubicBezTo>
                <a:cubicBezTo>
                  <a:pt x="11871686" y="348556"/>
                  <a:pt x="11871686" y="348556"/>
                  <a:pt x="12192000" y="348556"/>
                </a:cubicBezTo>
                <a:cubicBezTo>
                  <a:pt x="12192000" y="348556"/>
                  <a:pt x="12192000" y="348556"/>
                  <a:pt x="12192000" y="1754103"/>
                </a:cubicBezTo>
                <a:lnTo>
                  <a:pt x="12192000" y="1896676"/>
                </a:lnTo>
                <a:lnTo>
                  <a:pt x="12192148" y="1896676"/>
                </a:lnTo>
                <a:lnTo>
                  <a:pt x="12192148" y="1941773"/>
                </a:lnTo>
                <a:lnTo>
                  <a:pt x="0" y="1941773"/>
                </a:lnTo>
                <a:lnTo>
                  <a:pt x="0" y="1896676"/>
                </a:lnTo>
                <a:lnTo>
                  <a:pt x="0" y="1573784"/>
                </a:lnTo>
                <a:lnTo>
                  <a:pt x="112847" y="1573784"/>
                </a:lnTo>
                <a:cubicBezTo>
                  <a:pt x="165111" y="1573784"/>
                  <a:pt x="224842" y="1573784"/>
                  <a:pt x="293106" y="1573784"/>
                </a:cubicBezTo>
                <a:cubicBezTo>
                  <a:pt x="293106" y="1573784"/>
                  <a:pt x="293106" y="1573784"/>
                  <a:pt x="293106" y="411930"/>
                </a:cubicBezTo>
                <a:cubicBezTo>
                  <a:pt x="293106" y="411930"/>
                  <a:pt x="293106" y="411930"/>
                  <a:pt x="655428" y="411930"/>
                </a:cubicBezTo>
                <a:cubicBezTo>
                  <a:pt x="655428" y="411930"/>
                  <a:pt x="655428" y="411930"/>
                  <a:pt x="655428" y="1373100"/>
                </a:cubicBezTo>
                <a:cubicBezTo>
                  <a:pt x="676433" y="1315008"/>
                  <a:pt x="734194" y="1188260"/>
                  <a:pt x="791956" y="1188260"/>
                </a:cubicBezTo>
                <a:cubicBezTo>
                  <a:pt x="875973" y="1188260"/>
                  <a:pt x="954739" y="1399506"/>
                  <a:pt x="954739" y="1399506"/>
                </a:cubicBezTo>
                <a:cubicBezTo>
                  <a:pt x="954739" y="1399506"/>
                  <a:pt x="1023002" y="1188260"/>
                  <a:pt x="1101768" y="1188260"/>
                </a:cubicBezTo>
                <a:cubicBezTo>
                  <a:pt x="1180534" y="1188260"/>
                  <a:pt x="1264551" y="1399506"/>
                  <a:pt x="1264551" y="1399506"/>
                </a:cubicBezTo>
                <a:cubicBezTo>
                  <a:pt x="1264551" y="1399506"/>
                  <a:pt x="1332815" y="1188260"/>
                  <a:pt x="1411580" y="1188260"/>
                </a:cubicBezTo>
                <a:cubicBezTo>
                  <a:pt x="1490347" y="1188260"/>
                  <a:pt x="1574363" y="1399506"/>
                  <a:pt x="1574363" y="1399506"/>
                </a:cubicBezTo>
                <a:cubicBezTo>
                  <a:pt x="1574363" y="1399506"/>
                  <a:pt x="1574363" y="1399506"/>
                  <a:pt x="1574363" y="1447036"/>
                </a:cubicBezTo>
                <a:cubicBezTo>
                  <a:pt x="1574363" y="1447036"/>
                  <a:pt x="1574363" y="1447036"/>
                  <a:pt x="1721393" y="1447036"/>
                </a:cubicBezTo>
                <a:cubicBezTo>
                  <a:pt x="1721393" y="1447036"/>
                  <a:pt x="1721393" y="1447036"/>
                  <a:pt x="1721393" y="1299164"/>
                </a:cubicBezTo>
                <a:cubicBezTo>
                  <a:pt x="1616372" y="1278040"/>
                  <a:pt x="1537606" y="1182979"/>
                  <a:pt x="1537606" y="1072074"/>
                </a:cubicBezTo>
                <a:cubicBezTo>
                  <a:pt x="1537606" y="961170"/>
                  <a:pt x="1616372" y="866110"/>
                  <a:pt x="1721393" y="844985"/>
                </a:cubicBezTo>
                <a:cubicBezTo>
                  <a:pt x="1721393" y="844985"/>
                  <a:pt x="1721393" y="844985"/>
                  <a:pt x="1721393" y="586208"/>
                </a:cubicBezTo>
                <a:cubicBezTo>
                  <a:pt x="1721393" y="586208"/>
                  <a:pt x="1721393" y="586208"/>
                  <a:pt x="1815912" y="586208"/>
                </a:cubicBezTo>
                <a:cubicBezTo>
                  <a:pt x="1815912" y="586208"/>
                  <a:pt x="1815912" y="586208"/>
                  <a:pt x="1815912" y="844985"/>
                </a:cubicBezTo>
                <a:cubicBezTo>
                  <a:pt x="1920933" y="866110"/>
                  <a:pt x="1999699" y="961170"/>
                  <a:pt x="1999699" y="1072074"/>
                </a:cubicBezTo>
                <a:cubicBezTo>
                  <a:pt x="1999699" y="1188260"/>
                  <a:pt x="1920933" y="1278040"/>
                  <a:pt x="1815912" y="1299164"/>
                </a:cubicBezTo>
                <a:cubicBezTo>
                  <a:pt x="1815912" y="1299164"/>
                  <a:pt x="1815912" y="1299164"/>
                  <a:pt x="1815912" y="1447036"/>
                </a:cubicBezTo>
                <a:cubicBezTo>
                  <a:pt x="1815912" y="1447036"/>
                  <a:pt x="1815912" y="1447036"/>
                  <a:pt x="1941937" y="1447036"/>
                </a:cubicBezTo>
                <a:cubicBezTo>
                  <a:pt x="1941937" y="1447036"/>
                  <a:pt x="1941937" y="1447036"/>
                  <a:pt x="1941937" y="1293883"/>
                </a:cubicBezTo>
                <a:cubicBezTo>
                  <a:pt x="1941937" y="1293883"/>
                  <a:pt x="1941937" y="1293883"/>
                  <a:pt x="2099469" y="1293883"/>
                </a:cubicBezTo>
                <a:cubicBezTo>
                  <a:pt x="2099469" y="1293883"/>
                  <a:pt x="2099469" y="1293883"/>
                  <a:pt x="2099469" y="1093199"/>
                </a:cubicBezTo>
                <a:cubicBezTo>
                  <a:pt x="2099469" y="1093199"/>
                  <a:pt x="2099469" y="1093199"/>
                  <a:pt x="2440788" y="1093199"/>
                </a:cubicBezTo>
                <a:cubicBezTo>
                  <a:pt x="2440788" y="1093199"/>
                  <a:pt x="2440788" y="1093199"/>
                  <a:pt x="2440788" y="517553"/>
                </a:cubicBezTo>
                <a:cubicBezTo>
                  <a:pt x="2440788" y="517553"/>
                  <a:pt x="2440788" y="517553"/>
                  <a:pt x="2897630" y="517553"/>
                </a:cubicBezTo>
                <a:cubicBezTo>
                  <a:pt x="2897630" y="517553"/>
                  <a:pt x="2897630" y="517553"/>
                  <a:pt x="2897630" y="1103761"/>
                </a:cubicBezTo>
                <a:cubicBezTo>
                  <a:pt x="2897630" y="1103761"/>
                  <a:pt x="2897630" y="1103761"/>
                  <a:pt x="3364974" y="1103761"/>
                </a:cubicBezTo>
                <a:cubicBezTo>
                  <a:pt x="3364974" y="1103761"/>
                  <a:pt x="3364974" y="1103761"/>
                  <a:pt x="3364974" y="739362"/>
                </a:cubicBezTo>
                <a:cubicBezTo>
                  <a:pt x="3364974" y="739362"/>
                  <a:pt x="3364974" y="739362"/>
                  <a:pt x="3879577" y="739362"/>
                </a:cubicBezTo>
                <a:cubicBezTo>
                  <a:pt x="3879577" y="739362"/>
                  <a:pt x="3879577" y="739362"/>
                  <a:pt x="3879577" y="1093199"/>
                </a:cubicBezTo>
                <a:cubicBezTo>
                  <a:pt x="3879577" y="1093199"/>
                  <a:pt x="3879577" y="1093199"/>
                  <a:pt x="4268157" y="1093199"/>
                </a:cubicBezTo>
                <a:cubicBezTo>
                  <a:pt x="4268157" y="1093199"/>
                  <a:pt x="4268157" y="1093199"/>
                  <a:pt x="4268157" y="924202"/>
                </a:cubicBezTo>
                <a:cubicBezTo>
                  <a:pt x="4268157" y="924202"/>
                  <a:pt x="4268157" y="924202"/>
                  <a:pt x="4530710" y="929483"/>
                </a:cubicBezTo>
                <a:cubicBezTo>
                  <a:pt x="4530710" y="929483"/>
                  <a:pt x="4530710" y="929483"/>
                  <a:pt x="4530710" y="781611"/>
                </a:cubicBezTo>
                <a:cubicBezTo>
                  <a:pt x="4530710" y="781611"/>
                  <a:pt x="4530710" y="781611"/>
                  <a:pt x="4798513" y="781611"/>
                </a:cubicBezTo>
                <a:cubicBezTo>
                  <a:pt x="4798513" y="781611"/>
                  <a:pt x="4798513" y="781611"/>
                  <a:pt x="4798513" y="918921"/>
                </a:cubicBezTo>
                <a:cubicBezTo>
                  <a:pt x="4798513" y="918921"/>
                  <a:pt x="4798513" y="918921"/>
                  <a:pt x="5055815" y="918921"/>
                </a:cubicBezTo>
                <a:cubicBezTo>
                  <a:pt x="5055815" y="918921"/>
                  <a:pt x="5055815" y="918921"/>
                  <a:pt x="5055815" y="765768"/>
                </a:cubicBezTo>
                <a:cubicBezTo>
                  <a:pt x="5055815" y="765768"/>
                  <a:pt x="5055815" y="765768"/>
                  <a:pt x="5307865" y="771049"/>
                </a:cubicBezTo>
                <a:cubicBezTo>
                  <a:pt x="5307865" y="771049"/>
                  <a:pt x="5307865" y="771049"/>
                  <a:pt x="5307865"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9" name="TextBox 8">
            <a:extLst>
              <a:ext uri="{FF2B5EF4-FFF2-40B4-BE49-F238E27FC236}">
                <a16:creationId xmlns:a16="http://schemas.microsoft.com/office/drawing/2014/main" id="{7ADA2A73-FE00-2D4C-8134-ACEC7A7CBC82}"/>
              </a:ext>
            </a:extLst>
          </p:cNvPr>
          <p:cNvSpPr txBox="1"/>
          <p:nvPr/>
        </p:nvSpPr>
        <p:spPr>
          <a:xfrm>
            <a:off x="-201365" y="1142299"/>
            <a:ext cx="1057469" cy="646331"/>
          </a:xfrm>
          <a:prstGeom prst="rect">
            <a:avLst/>
          </a:prstGeom>
          <a:noFill/>
        </p:spPr>
        <p:txBody>
          <a:bodyPr wrap="square" rtlCol="0">
            <a:spAutoFit/>
          </a:bodyPr>
          <a:lstStyle/>
          <a:p>
            <a:pPr algn="ctr"/>
            <a:r>
              <a:rPr lang="en-US" sz="3600" dirty="0">
                <a:solidFill>
                  <a:srgbClr val="F27900"/>
                </a:solidFill>
              </a:rPr>
              <a:t>11</a:t>
            </a:r>
          </a:p>
        </p:txBody>
      </p:sp>
    </p:spTree>
    <p:extLst>
      <p:ext uri="{BB962C8B-B14F-4D97-AF65-F5344CB8AC3E}">
        <p14:creationId xmlns:p14="http://schemas.microsoft.com/office/powerpoint/2010/main" val="36689045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1AE3FB-4EB9-4FE6-8E65-B5FAA422F121}"/>
              </a:ext>
            </a:extLst>
          </p:cNvPr>
          <p:cNvSpPr>
            <a:spLocks noGrp="1"/>
          </p:cNvSpPr>
          <p:nvPr>
            <p:ph type="body" sz="quarter" idx="10"/>
          </p:nvPr>
        </p:nvSpPr>
        <p:spPr/>
        <p:txBody>
          <a:bodyPr/>
          <a:lstStyle/>
          <a:p>
            <a:r>
              <a:rPr lang="en-US" dirty="0">
                <a:solidFill>
                  <a:schemeClr val="tx1"/>
                </a:solidFill>
              </a:rPr>
              <a:t>Hypothesis</a:t>
            </a:r>
            <a:r>
              <a:rPr lang="en-US" dirty="0">
                <a:solidFill>
                  <a:schemeClr val="accent1"/>
                </a:solidFill>
              </a:rPr>
              <a:t> Two</a:t>
            </a:r>
          </a:p>
        </p:txBody>
      </p:sp>
      <p:sp>
        <p:nvSpPr>
          <p:cNvPr id="10" name="TextBox 9">
            <a:extLst>
              <a:ext uri="{FF2B5EF4-FFF2-40B4-BE49-F238E27FC236}">
                <a16:creationId xmlns:a16="http://schemas.microsoft.com/office/drawing/2014/main" id="{97B2B9B4-878A-4449-AE0F-6E7C5081363A}"/>
              </a:ext>
            </a:extLst>
          </p:cNvPr>
          <p:cNvSpPr txBox="1"/>
          <p:nvPr/>
        </p:nvSpPr>
        <p:spPr>
          <a:xfrm>
            <a:off x="972443" y="1059267"/>
            <a:ext cx="10744200" cy="830997"/>
          </a:xfrm>
          <a:prstGeom prst="rect">
            <a:avLst/>
          </a:prstGeom>
          <a:noFill/>
        </p:spPr>
        <p:txBody>
          <a:bodyPr wrap="square" rtlCol="0">
            <a:spAutoFit/>
          </a:bodyPr>
          <a:lstStyle/>
          <a:p>
            <a:pPr algn="just"/>
            <a:r>
              <a:rPr lang="en-GB" sz="2400" i="1" dirty="0"/>
              <a:t>The foremost reason for not reporting an accident will be that operatives feel the injuries sustained are too small to report. </a:t>
            </a:r>
            <a:endParaRPr lang="en-US" sz="2400" i="1" dirty="0"/>
          </a:p>
        </p:txBody>
      </p:sp>
      <p:sp>
        <p:nvSpPr>
          <p:cNvPr id="4" name="Freeform 3">
            <a:extLst>
              <a:ext uri="{FF2B5EF4-FFF2-40B4-BE49-F238E27FC236}">
                <a16:creationId xmlns:a16="http://schemas.microsoft.com/office/drawing/2014/main" id="{782EFB52-46AA-FF46-BA6E-6F1C11777558}"/>
              </a:ext>
            </a:extLst>
          </p:cNvPr>
          <p:cNvSpPr>
            <a:spLocks noEditPoints="1"/>
          </p:cNvSpPr>
          <p:nvPr/>
        </p:nvSpPr>
        <p:spPr bwMode="auto">
          <a:xfrm>
            <a:off x="0" y="4761206"/>
            <a:ext cx="5775158" cy="2106029"/>
          </a:xfrm>
          <a:custGeom>
            <a:avLst/>
            <a:gdLst>
              <a:gd name="T0" fmla="*/ 692 w 2980"/>
              <a:gd name="T1" fmla="*/ 625 h 1086"/>
              <a:gd name="T2" fmla="*/ 1350 w 2980"/>
              <a:gd name="T3" fmla="*/ 765 h 1086"/>
              <a:gd name="T4" fmla="*/ 1662 w 2980"/>
              <a:gd name="T5" fmla="*/ 831 h 1086"/>
              <a:gd name="T6" fmla="*/ 1686 w 2980"/>
              <a:gd name="T7" fmla="*/ 716 h 1086"/>
              <a:gd name="T8" fmla="*/ 1668 w 2980"/>
              <a:gd name="T9" fmla="*/ 547 h 1086"/>
              <a:gd name="T10" fmla="*/ 1693 w 2980"/>
              <a:gd name="T11" fmla="*/ 451 h 1086"/>
              <a:gd name="T12" fmla="*/ 1732 w 2980"/>
              <a:gd name="T13" fmla="*/ 173 h 1086"/>
              <a:gd name="T14" fmla="*/ 1836 w 2980"/>
              <a:gd name="T15" fmla="*/ 22 h 1086"/>
              <a:gd name="T16" fmla="*/ 1949 w 2980"/>
              <a:gd name="T17" fmla="*/ 123 h 1086"/>
              <a:gd name="T18" fmla="*/ 1876 w 2980"/>
              <a:gd name="T19" fmla="*/ 190 h 1086"/>
              <a:gd name="T20" fmla="*/ 1876 w 2980"/>
              <a:gd name="T21" fmla="*/ 315 h 1086"/>
              <a:gd name="T22" fmla="*/ 1959 w 2980"/>
              <a:gd name="T23" fmla="*/ 445 h 1086"/>
              <a:gd name="T24" fmla="*/ 1963 w 2980"/>
              <a:gd name="T25" fmla="*/ 549 h 1086"/>
              <a:gd name="T26" fmla="*/ 1947 w 2980"/>
              <a:gd name="T27" fmla="*/ 572 h 1086"/>
              <a:gd name="T28" fmla="*/ 1921 w 2980"/>
              <a:gd name="T29" fmla="*/ 587 h 1086"/>
              <a:gd name="T30" fmla="*/ 1880 w 2980"/>
              <a:gd name="T31" fmla="*/ 612 h 1086"/>
              <a:gd name="T32" fmla="*/ 2031 w 2980"/>
              <a:gd name="T33" fmla="*/ 662 h 1086"/>
              <a:gd name="T34" fmla="*/ 2195 w 2980"/>
              <a:gd name="T35" fmla="*/ 411 h 1086"/>
              <a:gd name="T36" fmla="*/ 2174 w 2980"/>
              <a:gd name="T37" fmla="*/ 364 h 1086"/>
              <a:gd name="T38" fmla="*/ 2163 w 2980"/>
              <a:gd name="T39" fmla="*/ 250 h 1086"/>
              <a:gd name="T40" fmla="*/ 2289 w 2980"/>
              <a:gd name="T41" fmla="*/ 309 h 1086"/>
              <a:gd name="T42" fmla="*/ 2341 w 2980"/>
              <a:gd name="T43" fmla="*/ 468 h 1086"/>
              <a:gd name="T44" fmla="*/ 2382 w 2980"/>
              <a:gd name="T45" fmla="*/ 504 h 1086"/>
              <a:gd name="T46" fmla="*/ 2451 w 2980"/>
              <a:gd name="T47" fmla="*/ 331 h 1086"/>
              <a:gd name="T48" fmla="*/ 2514 w 2980"/>
              <a:gd name="T49" fmla="*/ 246 h 1086"/>
              <a:gd name="T50" fmla="*/ 2622 w 2980"/>
              <a:gd name="T51" fmla="*/ 226 h 1086"/>
              <a:gd name="T52" fmla="*/ 2684 w 2980"/>
              <a:gd name="T53" fmla="*/ 335 h 1086"/>
              <a:gd name="T54" fmla="*/ 2710 w 2980"/>
              <a:gd name="T55" fmla="*/ 558 h 1086"/>
              <a:gd name="T56" fmla="*/ 2757 w 2980"/>
              <a:gd name="T57" fmla="*/ 626 h 1086"/>
              <a:gd name="T58" fmla="*/ 2773 w 2980"/>
              <a:gd name="T59" fmla="*/ 697 h 1086"/>
              <a:gd name="T60" fmla="*/ 2727 w 2980"/>
              <a:gd name="T61" fmla="*/ 770 h 1086"/>
              <a:gd name="T62" fmla="*/ 2664 w 2980"/>
              <a:gd name="T63" fmla="*/ 906 h 1086"/>
              <a:gd name="T64" fmla="*/ 2980 w 2980"/>
              <a:gd name="T65" fmla="*/ 998 h 1086"/>
              <a:gd name="T66" fmla="*/ 2343 w 2980"/>
              <a:gd name="T67" fmla="*/ 754 h 1086"/>
              <a:gd name="T68" fmla="*/ 2434 w 2980"/>
              <a:gd name="T69" fmla="*/ 842 h 1086"/>
              <a:gd name="T70" fmla="*/ 2466 w 2980"/>
              <a:gd name="T71" fmla="*/ 584 h 1086"/>
              <a:gd name="T72" fmla="*/ 2476 w 2980"/>
              <a:gd name="T73" fmla="*/ 480 h 1086"/>
              <a:gd name="T74" fmla="*/ 2385 w 2980"/>
              <a:gd name="T75" fmla="*/ 557 h 1086"/>
              <a:gd name="T76" fmla="*/ 2337 w 2980"/>
              <a:gd name="T77" fmla="*/ 621 h 1086"/>
              <a:gd name="T78" fmla="*/ 2338 w 2980"/>
              <a:gd name="T79" fmla="*/ 706 h 1086"/>
              <a:gd name="T80" fmla="*/ 2101 w 2980"/>
              <a:gd name="T81" fmla="*/ 618 h 1086"/>
              <a:gd name="T82" fmla="*/ 2156 w 2980"/>
              <a:gd name="T83" fmla="*/ 738 h 1086"/>
              <a:gd name="T84" fmla="*/ 2186 w 2980"/>
              <a:gd name="T85" fmla="*/ 671 h 1086"/>
              <a:gd name="T86" fmla="*/ 2185 w 2980"/>
              <a:gd name="T87" fmla="*/ 524 h 1086"/>
              <a:gd name="T88" fmla="*/ 1875 w 2980"/>
              <a:gd name="T89" fmla="*/ 494 h 1086"/>
              <a:gd name="T90" fmla="*/ 1898 w 2980"/>
              <a:gd name="T91" fmla="*/ 550 h 1086"/>
              <a:gd name="T92" fmla="*/ 1900 w 2980"/>
              <a:gd name="T93" fmla="*/ 515 h 1086"/>
              <a:gd name="T94" fmla="*/ 2712 w 2980"/>
              <a:gd name="T95" fmla="*/ 705 h 1086"/>
              <a:gd name="T96" fmla="*/ 2681 w 2980"/>
              <a:gd name="T97" fmla="*/ 766 h 1086"/>
              <a:gd name="T98" fmla="*/ 2717 w 2980"/>
              <a:gd name="T99" fmla="*/ 679 h 1086"/>
              <a:gd name="T100" fmla="*/ 1878 w 2980"/>
              <a:gd name="T101" fmla="*/ 592 h 1086"/>
              <a:gd name="T102" fmla="*/ 2768 w 2980"/>
              <a:gd name="T103" fmla="*/ 671 h 1086"/>
              <a:gd name="T104" fmla="*/ 2724 w 2980"/>
              <a:gd name="T105" fmla="*/ 758 h 1086"/>
              <a:gd name="T106" fmla="*/ 2714 w 2980"/>
              <a:gd name="T107" fmla="*/ 764 h 1086"/>
              <a:gd name="T108" fmla="*/ 2697 w 2980"/>
              <a:gd name="T109" fmla="*/ 805 h 1086"/>
              <a:gd name="T110" fmla="*/ 2360 w 2980"/>
              <a:gd name="T111" fmla="*/ 608 h 10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980" h="1086">
                <a:moveTo>
                  <a:pt x="0" y="806"/>
                </a:moveTo>
                <a:cubicBezTo>
                  <a:pt x="23" y="800"/>
                  <a:pt x="45" y="795"/>
                  <a:pt x="68" y="789"/>
                </a:cubicBezTo>
                <a:cubicBezTo>
                  <a:pt x="216" y="750"/>
                  <a:pt x="364" y="710"/>
                  <a:pt x="513" y="671"/>
                </a:cubicBezTo>
                <a:cubicBezTo>
                  <a:pt x="568" y="656"/>
                  <a:pt x="624" y="641"/>
                  <a:pt x="680" y="626"/>
                </a:cubicBezTo>
                <a:cubicBezTo>
                  <a:pt x="684" y="625"/>
                  <a:pt x="688" y="624"/>
                  <a:pt x="692" y="625"/>
                </a:cubicBezTo>
                <a:cubicBezTo>
                  <a:pt x="739" y="636"/>
                  <a:pt x="785" y="647"/>
                  <a:pt x="832" y="657"/>
                </a:cubicBezTo>
                <a:cubicBezTo>
                  <a:pt x="902" y="673"/>
                  <a:pt x="972" y="689"/>
                  <a:pt x="1041" y="705"/>
                </a:cubicBezTo>
                <a:cubicBezTo>
                  <a:pt x="1096" y="717"/>
                  <a:pt x="1151" y="729"/>
                  <a:pt x="1205" y="742"/>
                </a:cubicBezTo>
                <a:cubicBezTo>
                  <a:pt x="1243" y="750"/>
                  <a:pt x="1280" y="760"/>
                  <a:pt x="1318" y="767"/>
                </a:cubicBezTo>
                <a:cubicBezTo>
                  <a:pt x="1328" y="769"/>
                  <a:pt x="1340" y="766"/>
                  <a:pt x="1350" y="765"/>
                </a:cubicBezTo>
                <a:cubicBezTo>
                  <a:pt x="1396" y="759"/>
                  <a:pt x="1441" y="755"/>
                  <a:pt x="1486" y="770"/>
                </a:cubicBezTo>
                <a:cubicBezTo>
                  <a:pt x="1508" y="778"/>
                  <a:pt x="1528" y="788"/>
                  <a:pt x="1541" y="808"/>
                </a:cubicBezTo>
                <a:cubicBezTo>
                  <a:pt x="1549" y="821"/>
                  <a:pt x="1562" y="822"/>
                  <a:pt x="1574" y="825"/>
                </a:cubicBezTo>
                <a:cubicBezTo>
                  <a:pt x="1599" y="830"/>
                  <a:pt x="1623" y="835"/>
                  <a:pt x="1647" y="840"/>
                </a:cubicBezTo>
                <a:cubicBezTo>
                  <a:pt x="1655" y="842"/>
                  <a:pt x="1661" y="839"/>
                  <a:pt x="1662" y="831"/>
                </a:cubicBezTo>
                <a:cubicBezTo>
                  <a:pt x="1663" y="826"/>
                  <a:pt x="1662" y="821"/>
                  <a:pt x="1663" y="816"/>
                </a:cubicBezTo>
                <a:cubicBezTo>
                  <a:pt x="1665" y="808"/>
                  <a:pt x="1667" y="799"/>
                  <a:pt x="1672" y="792"/>
                </a:cubicBezTo>
                <a:cubicBezTo>
                  <a:pt x="1678" y="781"/>
                  <a:pt x="1686" y="770"/>
                  <a:pt x="1692" y="760"/>
                </a:cubicBezTo>
                <a:cubicBezTo>
                  <a:pt x="1694" y="757"/>
                  <a:pt x="1694" y="753"/>
                  <a:pt x="1694" y="750"/>
                </a:cubicBezTo>
                <a:cubicBezTo>
                  <a:pt x="1691" y="739"/>
                  <a:pt x="1687" y="727"/>
                  <a:pt x="1686" y="716"/>
                </a:cubicBezTo>
                <a:cubicBezTo>
                  <a:pt x="1685" y="707"/>
                  <a:pt x="1689" y="698"/>
                  <a:pt x="1690" y="690"/>
                </a:cubicBezTo>
                <a:cubicBezTo>
                  <a:pt x="1690" y="685"/>
                  <a:pt x="1691" y="679"/>
                  <a:pt x="1690" y="675"/>
                </a:cubicBezTo>
                <a:cubicBezTo>
                  <a:pt x="1683" y="649"/>
                  <a:pt x="1674" y="624"/>
                  <a:pt x="1675" y="597"/>
                </a:cubicBezTo>
                <a:cubicBezTo>
                  <a:pt x="1676" y="585"/>
                  <a:pt x="1675" y="572"/>
                  <a:pt x="1674" y="559"/>
                </a:cubicBezTo>
                <a:cubicBezTo>
                  <a:pt x="1674" y="555"/>
                  <a:pt x="1671" y="551"/>
                  <a:pt x="1668" y="547"/>
                </a:cubicBezTo>
                <a:cubicBezTo>
                  <a:pt x="1665" y="542"/>
                  <a:pt x="1658" y="536"/>
                  <a:pt x="1659" y="532"/>
                </a:cubicBezTo>
                <a:cubicBezTo>
                  <a:pt x="1661" y="523"/>
                  <a:pt x="1667" y="515"/>
                  <a:pt x="1671" y="506"/>
                </a:cubicBezTo>
                <a:cubicBezTo>
                  <a:pt x="1674" y="501"/>
                  <a:pt x="1679" y="496"/>
                  <a:pt x="1681" y="491"/>
                </a:cubicBezTo>
                <a:cubicBezTo>
                  <a:pt x="1687" y="480"/>
                  <a:pt x="1692" y="468"/>
                  <a:pt x="1698" y="454"/>
                </a:cubicBezTo>
                <a:cubicBezTo>
                  <a:pt x="1697" y="454"/>
                  <a:pt x="1695" y="452"/>
                  <a:pt x="1693" y="451"/>
                </a:cubicBezTo>
                <a:cubicBezTo>
                  <a:pt x="1689" y="447"/>
                  <a:pt x="1687" y="443"/>
                  <a:pt x="1692" y="438"/>
                </a:cubicBezTo>
                <a:cubicBezTo>
                  <a:pt x="1706" y="422"/>
                  <a:pt x="1708" y="404"/>
                  <a:pt x="1704" y="384"/>
                </a:cubicBezTo>
                <a:cubicBezTo>
                  <a:pt x="1699" y="365"/>
                  <a:pt x="1694" y="346"/>
                  <a:pt x="1692" y="327"/>
                </a:cubicBezTo>
                <a:cubicBezTo>
                  <a:pt x="1690" y="298"/>
                  <a:pt x="1695" y="269"/>
                  <a:pt x="1701" y="241"/>
                </a:cubicBezTo>
                <a:cubicBezTo>
                  <a:pt x="1707" y="216"/>
                  <a:pt x="1715" y="192"/>
                  <a:pt x="1732" y="173"/>
                </a:cubicBezTo>
                <a:cubicBezTo>
                  <a:pt x="1738" y="167"/>
                  <a:pt x="1744" y="161"/>
                  <a:pt x="1752" y="156"/>
                </a:cubicBezTo>
                <a:cubicBezTo>
                  <a:pt x="1761" y="149"/>
                  <a:pt x="1772" y="146"/>
                  <a:pt x="1780" y="138"/>
                </a:cubicBezTo>
                <a:cubicBezTo>
                  <a:pt x="1794" y="126"/>
                  <a:pt x="1803" y="111"/>
                  <a:pt x="1806" y="92"/>
                </a:cubicBezTo>
                <a:cubicBezTo>
                  <a:pt x="1808" y="76"/>
                  <a:pt x="1811" y="60"/>
                  <a:pt x="1822" y="47"/>
                </a:cubicBezTo>
                <a:cubicBezTo>
                  <a:pt x="1828" y="40"/>
                  <a:pt x="1832" y="31"/>
                  <a:pt x="1836" y="22"/>
                </a:cubicBezTo>
                <a:cubicBezTo>
                  <a:pt x="1845" y="5"/>
                  <a:pt x="1860" y="0"/>
                  <a:pt x="1876" y="10"/>
                </a:cubicBezTo>
                <a:cubicBezTo>
                  <a:pt x="1898" y="23"/>
                  <a:pt x="1919" y="38"/>
                  <a:pt x="1939" y="53"/>
                </a:cubicBezTo>
                <a:cubicBezTo>
                  <a:pt x="1950" y="61"/>
                  <a:pt x="1949" y="72"/>
                  <a:pt x="1942" y="84"/>
                </a:cubicBezTo>
                <a:cubicBezTo>
                  <a:pt x="1933" y="97"/>
                  <a:pt x="1933" y="101"/>
                  <a:pt x="1940" y="111"/>
                </a:cubicBezTo>
                <a:cubicBezTo>
                  <a:pt x="1943" y="115"/>
                  <a:pt x="1946" y="119"/>
                  <a:pt x="1949" y="123"/>
                </a:cubicBezTo>
                <a:cubicBezTo>
                  <a:pt x="1955" y="132"/>
                  <a:pt x="1952" y="138"/>
                  <a:pt x="1940" y="138"/>
                </a:cubicBezTo>
                <a:cubicBezTo>
                  <a:pt x="1935" y="138"/>
                  <a:pt x="1930" y="136"/>
                  <a:pt x="1924" y="135"/>
                </a:cubicBezTo>
                <a:cubicBezTo>
                  <a:pt x="1919" y="142"/>
                  <a:pt x="1908" y="145"/>
                  <a:pt x="1907" y="157"/>
                </a:cubicBezTo>
                <a:cubicBezTo>
                  <a:pt x="1907" y="161"/>
                  <a:pt x="1899" y="163"/>
                  <a:pt x="1895" y="167"/>
                </a:cubicBezTo>
                <a:cubicBezTo>
                  <a:pt x="1889" y="175"/>
                  <a:pt x="1883" y="183"/>
                  <a:pt x="1876" y="190"/>
                </a:cubicBezTo>
                <a:cubicBezTo>
                  <a:pt x="1869" y="198"/>
                  <a:pt x="1860" y="195"/>
                  <a:pt x="1851" y="194"/>
                </a:cubicBezTo>
                <a:cubicBezTo>
                  <a:pt x="1849" y="193"/>
                  <a:pt x="1847" y="194"/>
                  <a:pt x="1844" y="194"/>
                </a:cubicBezTo>
                <a:cubicBezTo>
                  <a:pt x="1844" y="196"/>
                  <a:pt x="1844" y="199"/>
                  <a:pt x="1845" y="201"/>
                </a:cubicBezTo>
                <a:cubicBezTo>
                  <a:pt x="1845" y="204"/>
                  <a:pt x="1847" y="206"/>
                  <a:pt x="1849" y="209"/>
                </a:cubicBezTo>
                <a:cubicBezTo>
                  <a:pt x="1873" y="240"/>
                  <a:pt x="1878" y="277"/>
                  <a:pt x="1876" y="315"/>
                </a:cubicBezTo>
                <a:cubicBezTo>
                  <a:pt x="1875" y="331"/>
                  <a:pt x="1878" y="347"/>
                  <a:pt x="1879" y="362"/>
                </a:cubicBezTo>
                <a:cubicBezTo>
                  <a:pt x="1879" y="384"/>
                  <a:pt x="1894" y="395"/>
                  <a:pt x="1909" y="407"/>
                </a:cubicBezTo>
                <a:cubicBezTo>
                  <a:pt x="1916" y="413"/>
                  <a:pt x="1925" y="418"/>
                  <a:pt x="1933" y="423"/>
                </a:cubicBezTo>
                <a:cubicBezTo>
                  <a:pt x="1935" y="425"/>
                  <a:pt x="1938" y="427"/>
                  <a:pt x="1938" y="429"/>
                </a:cubicBezTo>
                <a:cubicBezTo>
                  <a:pt x="1941" y="439"/>
                  <a:pt x="1950" y="442"/>
                  <a:pt x="1959" y="445"/>
                </a:cubicBezTo>
                <a:cubicBezTo>
                  <a:pt x="1962" y="447"/>
                  <a:pt x="1965" y="449"/>
                  <a:pt x="1969" y="449"/>
                </a:cubicBezTo>
                <a:cubicBezTo>
                  <a:pt x="1986" y="453"/>
                  <a:pt x="1992" y="465"/>
                  <a:pt x="1995" y="480"/>
                </a:cubicBezTo>
                <a:cubicBezTo>
                  <a:pt x="1998" y="493"/>
                  <a:pt x="1989" y="511"/>
                  <a:pt x="1977" y="517"/>
                </a:cubicBezTo>
                <a:cubicBezTo>
                  <a:pt x="1971" y="520"/>
                  <a:pt x="1967" y="521"/>
                  <a:pt x="1970" y="530"/>
                </a:cubicBezTo>
                <a:cubicBezTo>
                  <a:pt x="1971" y="535"/>
                  <a:pt x="1965" y="542"/>
                  <a:pt x="1963" y="549"/>
                </a:cubicBezTo>
                <a:cubicBezTo>
                  <a:pt x="1962" y="549"/>
                  <a:pt x="1961" y="549"/>
                  <a:pt x="1959" y="548"/>
                </a:cubicBezTo>
                <a:cubicBezTo>
                  <a:pt x="1961" y="551"/>
                  <a:pt x="1963" y="553"/>
                  <a:pt x="1965" y="555"/>
                </a:cubicBezTo>
                <a:cubicBezTo>
                  <a:pt x="1966" y="557"/>
                  <a:pt x="1967" y="560"/>
                  <a:pt x="1968" y="563"/>
                </a:cubicBezTo>
                <a:cubicBezTo>
                  <a:pt x="1965" y="564"/>
                  <a:pt x="1962" y="566"/>
                  <a:pt x="1959" y="565"/>
                </a:cubicBezTo>
                <a:cubicBezTo>
                  <a:pt x="1953" y="564"/>
                  <a:pt x="1949" y="566"/>
                  <a:pt x="1947" y="572"/>
                </a:cubicBezTo>
                <a:cubicBezTo>
                  <a:pt x="1942" y="586"/>
                  <a:pt x="1935" y="599"/>
                  <a:pt x="1928" y="612"/>
                </a:cubicBezTo>
                <a:cubicBezTo>
                  <a:pt x="1927" y="614"/>
                  <a:pt x="1927" y="617"/>
                  <a:pt x="1925" y="619"/>
                </a:cubicBezTo>
                <a:cubicBezTo>
                  <a:pt x="1922" y="621"/>
                  <a:pt x="1918" y="621"/>
                  <a:pt x="1914" y="622"/>
                </a:cubicBezTo>
                <a:cubicBezTo>
                  <a:pt x="1913" y="619"/>
                  <a:pt x="1911" y="616"/>
                  <a:pt x="1912" y="613"/>
                </a:cubicBezTo>
                <a:cubicBezTo>
                  <a:pt x="1914" y="604"/>
                  <a:pt x="1918" y="596"/>
                  <a:pt x="1921" y="587"/>
                </a:cubicBezTo>
                <a:cubicBezTo>
                  <a:pt x="1922" y="585"/>
                  <a:pt x="1922" y="583"/>
                  <a:pt x="1923" y="582"/>
                </a:cubicBezTo>
                <a:cubicBezTo>
                  <a:pt x="1922" y="581"/>
                  <a:pt x="1922" y="581"/>
                  <a:pt x="1921" y="580"/>
                </a:cubicBezTo>
                <a:cubicBezTo>
                  <a:pt x="1918" y="582"/>
                  <a:pt x="1915" y="585"/>
                  <a:pt x="1912" y="587"/>
                </a:cubicBezTo>
                <a:cubicBezTo>
                  <a:pt x="1903" y="593"/>
                  <a:pt x="1894" y="600"/>
                  <a:pt x="1885" y="606"/>
                </a:cubicBezTo>
                <a:cubicBezTo>
                  <a:pt x="1883" y="608"/>
                  <a:pt x="1880" y="611"/>
                  <a:pt x="1880" y="612"/>
                </a:cubicBezTo>
                <a:cubicBezTo>
                  <a:pt x="1881" y="617"/>
                  <a:pt x="1883" y="623"/>
                  <a:pt x="1887" y="624"/>
                </a:cubicBezTo>
                <a:cubicBezTo>
                  <a:pt x="1899" y="631"/>
                  <a:pt x="1913" y="636"/>
                  <a:pt x="1926" y="642"/>
                </a:cubicBezTo>
                <a:cubicBezTo>
                  <a:pt x="1957" y="654"/>
                  <a:pt x="1987" y="666"/>
                  <a:pt x="2017" y="679"/>
                </a:cubicBezTo>
                <a:cubicBezTo>
                  <a:pt x="2024" y="682"/>
                  <a:pt x="2027" y="681"/>
                  <a:pt x="2027" y="673"/>
                </a:cubicBezTo>
                <a:cubicBezTo>
                  <a:pt x="2027" y="669"/>
                  <a:pt x="2030" y="666"/>
                  <a:pt x="2031" y="662"/>
                </a:cubicBezTo>
                <a:cubicBezTo>
                  <a:pt x="2045" y="633"/>
                  <a:pt x="2059" y="604"/>
                  <a:pt x="2075" y="575"/>
                </a:cubicBezTo>
                <a:cubicBezTo>
                  <a:pt x="2085" y="557"/>
                  <a:pt x="2098" y="540"/>
                  <a:pt x="2112" y="523"/>
                </a:cubicBezTo>
                <a:cubicBezTo>
                  <a:pt x="2128" y="503"/>
                  <a:pt x="2146" y="485"/>
                  <a:pt x="2162" y="465"/>
                </a:cubicBezTo>
                <a:cubicBezTo>
                  <a:pt x="2167" y="459"/>
                  <a:pt x="2170" y="452"/>
                  <a:pt x="2174" y="446"/>
                </a:cubicBezTo>
                <a:cubicBezTo>
                  <a:pt x="2181" y="434"/>
                  <a:pt x="2187" y="422"/>
                  <a:pt x="2195" y="411"/>
                </a:cubicBezTo>
                <a:cubicBezTo>
                  <a:pt x="2200" y="406"/>
                  <a:pt x="2207" y="402"/>
                  <a:pt x="2212" y="397"/>
                </a:cubicBezTo>
                <a:cubicBezTo>
                  <a:pt x="2215" y="395"/>
                  <a:pt x="2216" y="391"/>
                  <a:pt x="2218" y="388"/>
                </a:cubicBezTo>
                <a:cubicBezTo>
                  <a:pt x="2214" y="386"/>
                  <a:pt x="2209" y="383"/>
                  <a:pt x="2205" y="381"/>
                </a:cubicBezTo>
                <a:cubicBezTo>
                  <a:pt x="2204" y="381"/>
                  <a:pt x="2203" y="382"/>
                  <a:pt x="2202" y="382"/>
                </a:cubicBezTo>
                <a:cubicBezTo>
                  <a:pt x="2188" y="385"/>
                  <a:pt x="2183" y="382"/>
                  <a:pt x="2174" y="364"/>
                </a:cubicBezTo>
                <a:cubicBezTo>
                  <a:pt x="2170" y="357"/>
                  <a:pt x="2167" y="348"/>
                  <a:pt x="2156" y="348"/>
                </a:cubicBezTo>
                <a:cubicBezTo>
                  <a:pt x="2159" y="339"/>
                  <a:pt x="2154" y="337"/>
                  <a:pt x="2147" y="335"/>
                </a:cubicBezTo>
                <a:cubicBezTo>
                  <a:pt x="2128" y="330"/>
                  <a:pt x="2126" y="327"/>
                  <a:pt x="2139" y="312"/>
                </a:cubicBezTo>
                <a:cubicBezTo>
                  <a:pt x="2151" y="298"/>
                  <a:pt x="2151" y="282"/>
                  <a:pt x="2154" y="266"/>
                </a:cubicBezTo>
                <a:cubicBezTo>
                  <a:pt x="2155" y="260"/>
                  <a:pt x="2159" y="253"/>
                  <a:pt x="2163" y="250"/>
                </a:cubicBezTo>
                <a:cubicBezTo>
                  <a:pt x="2182" y="239"/>
                  <a:pt x="2204" y="234"/>
                  <a:pt x="2225" y="233"/>
                </a:cubicBezTo>
                <a:cubicBezTo>
                  <a:pt x="2237" y="233"/>
                  <a:pt x="2249" y="238"/>
                  <a:pt x="2255" y="249"/>
                </a:cubicBezTo>
                <a:cubicBezTo>
                  <a:pt x="2259" y="256"/>
                  <a:pt x="2261" y="265"/>
                  <a:pt x="2261" y="273"/>
                </a:cubicBezTo>
                <a:cubicBezTo>
                  <a:pt x="2261" y="282"/>
                  <a:pt x="2265" y="285"/>
                  <a:pt x="2271" y="290"/>
                </a:cubicBezTo>
                <a:cubicBezTo>
                  <a:pt x="2277" y="294"/>
                  <a:pt x="2282" y="301"/>
                  <a:pt x="2289" y="309"/>
                </a:cubicBezTo>
                <a:cubicBezTo>
                  <a:pt x="2280" y="313"/>
                  <a:pt x="2274" y="316"/>
                  <a:pt x="2267" y="319"/>
                </a:cubicBezTo>
                <a:cubicBezTo>
                  <a:pt x="2261" y="322"/>
                  <a:pt x="2260" y="327"/>
                  <a:pt x="2262" y="333"/>
                </a:cubicBezTo>
                <a:cubicBezTo>
                  <a:pt x="2266" y="348"/>
                  <a:pt x="2271" y="362"/>
                  <a:pt x="2284" y="372"/>
                </a:cubicBezTo>
                <a:cubicBezTo>
                  <a:pt x="2292" y="379"/>
                  <a:pt x="2299" y="388"/>
                  <a:pt x="2306" y="395"/>
                </a:cubicBezTo>
                <a:cubicBezTo>
                  <a:pt x="2329" y="414"/>
                  <a:pt x="2337" y="441"/>
                  <a:pt x="2341" y="468"/>
                </a:cubicBezTo>
                <a:cubicBezTo>
                  <a:pt x="2343" y="487"/>
                  <a:pt x="2341" y="506"/>
                  <a:pt x="2340" y="525"/>
                </a:cubicBezTo>
                <a:cubicBezTo>
                  <a:pt x="2340" y="539"/>
                  <a:pt x="2338" y="553"/>
                  <a:pt x="2338" y="566"/>
                </a:cubicBezTo>
                <a:cubicBezTo>
                  <a:pt x="2338" y="567"/>
                  <a:pt x="2339" y="568"/>
                  <a:pt x="2341" y="571"/>
                </a:cubicBezTo>
                <a:cubicBezTo>
                  <a:pt x="2348" y="562"/>
                  <a:pt x="2355" y="553"/>
                  <a:pt x="2360" y="544"/>
                </a:cubicBezTo>
                <a:cubicBezTo>
                  <a:pt x="2368" y="531"/>
                  <a:pt x="2375" y="518"/>
                  <a:pt x="2382" y="504"/>
                </a:cubicBezTo>
                <a:cubicBezTo>
                  <a:pt x="2389" y="491"/>
                  <a:pt x="2396" y="478"/>
                  <a:pt x="2403" y="465"/>
                </a:cubicBezTo>
                <a:cubicBezTo>
                  <a:pt x="2416" y="441"/>
                  <a:pt x="2430" y="418"/>
                  <a:pt x="2443" y="395"/>
                </a:cubicBezTo>
                <a:cubicBezTo>
                  <a:pt x="2448" y="387"/>
                  <a:pt x="2451" y="378"/>
                  <a:pt x="2455" y="370"/>
                </a:cubicBezTo>
                <a:cubicBezTo>
                  <a:pt x="2456" y="368"/>
                  <a:pt x="2456" y="366"/>
                  <a:pt x="2456" y="363"/>
                </a:cubicBezTo>
                <a:cubicBezTo>
                  <a:pt x="2454" y="352"/>
                  <a:pt x="2452" y="342"/>
                  <a:pt x="2451" y="331"/>
                </a:cubicBezTo>
                <a:cubicBezTo>
                  <a:pt x="2450" y="328"/>
                  <a:pt x="2452" y="326"/>
                  <a:pt x="2453" y="323"/>
                </a:cubicBezTo>
                <a:cubicBezTo>
                  <a:pt x="2457" y="315"/>
                  <a:pt x="2462" y="307"/>
                  <a:pt x="2466" y="298"/>
                </a:cubicBezTo>
                <a:cubicBezTo>
                  <a:pt x="2474" y="280"/>
                  <a:pt x="2486" y="268"/>
                  <a:pt x="2508" y="271"/>
                </a:cubicBezTo>
                <a:cubicBezTo>
                  <a:pt x="2513" y="271"/>
                  <a:pt x="2518" y="271"/>
                  <a:pt x="2524" y="271"/>
                </a:cubicBezTo>
                <a:cubicBezTo>
                  <a:pt x="2520" y="261"/>
                  <a:pt x="2517" y="253"/>
                  <a:pt x="2514" y="246"/>
                </a:cubicBezTo>
                <a:cubicBezTo>
                  <a:pt x="2521" y="240"/>
                  <a:pt x="2523" y="224"/>
                  <a:pt x="2518" y="213"/>
                </a:cubicBezTo>
                <a:cubicBezTo>
                  <a:pt x="2513" y="200"/>
                  <a:pt x="2514" y="196"/>
                  <a:pt x="2524" y="187"/>
                </a:cubicBezTo>
                <a:cubicBezTo>
                  <a:pt x="2546" y="166"/>
                  <a:pt x="2571" y="161"/>
                  <a:pt x="2600" y="170"/>
                </a:cubicBezTo>
                <a:cubicBezTo>
                  <a:pt x="2612" y="173"/>
                  <a:pt x="2617" y="183"/>
                  <a:pt x="2619" y="193"/>
                </a:cubicBezTo>
                <a:cubicBezTo>
                  <a:pt x="2621" y="204"/>
                  <a:pt x="2620" y="215"/>
                  <a:pt x="2622" y="226"/>
                </a:cubicBezTo>
                <a:cubicBezTo>
                  <a:pt x="2623" y="233"/>
                  <a:pt x="2628" y="240"/>
                  <a:pt x="2631" y="247"/>
                </a:cubicBezTo>
                <a:cubicBezTo>
                  <a:pt x="2625" y="246"/>
                  <a:pt x="2621" y="245"/>
                  <a:pt x="2621" y="254"/>
                </a:cubicBezTo>
                <a:cubicBezTo>
                  <a:pt x="2621" y="261"/>
                  <a:pt x="2619" y="268"/>
                  <a:pt x="2617" y="274"/>
                </a:cubicBezTo>
                <a:cubicBezTo>
                  <a:pt x="2615" y="285"/>
                  <a:pt x="2623" y="291"/>
                  <a:pt x="2630" y="296"/>
                </a:cubicBezTo>
                <a:cubicBezTo>
                  <a:pt x="2648" y="309"/>
                  <a:pt x="2667" y="321"/>
                  <a:pt x="2684" y="335"/>
                </a:cubicBezTo>
                <a:cubicBezTo>
                  <a:pt x="2698" y="346"/>
                  <a:pt x="2710" y="359"/>
                  <a:pt x="2710" y="379"/>
                </a:cubicBezTo>
                <a:cubicBezTo>
                  <a:pt x="2710" y="382"/>
                  <a:pt x="2711" y="385"/>
                  <a:pt x="2712" y="388"/>
                </a:cubicBezTo>
                <a:cubicBezTo>
                  <a:pt x="2721" y="410"/>
                  <a:pt x="2717" y="431"/>
                  <a:pt x="2715" y="453"/>
                </a:cubicBezTo>
                <a:cubicBezTo>
                  <a:pt x="2712" y="481"/>
                  <a:pt x="2705" y="508"/>
                  <a:pt x="2708" y="537"/>
                </a:cubicBezTo>
                <a:cubicBezTo>
                  <a:pt x="2709" y="544"/>
                  <a:pt x="2710" y="551"/>
                  <a:pt x="2710" y="558"/>
                </a:cubicBezTo>
                <a:cubicBezTo>
                  <a:pt x="2709" y="592"/>
                  <a:pt x="2707" y="626"/>
                  <a:pt x="2706" y="660"/>
                </a:cubicBezTo>
                <a:cubicBezTo>
                  <a:pt x="2706" y="664"/>
                  <a:pt x="2705" y="668"/>
                  <a:pt x="2704" y="673"/>
                </a:cubicBezTo>
                <a:cubicBezTo>
                  <a:pt x="2706" y="673"/>
                  <a:pt x="2707" y="674"/>
                  <a:pt x="2708" y="674"/>
                </a:cubicBezTo>
                <a:cubicBezTo>
                  <a:pt x="2712" y="669"/>
                  <a:pt x="2716" y="664"/>
                  <a:pt x="2720" y="660"/>
                </a:cubicBezTo>
                <a:cubicBezTo>
                  <a:pt x="2732" y="648"/>
                  <a:pt x="2743" y="635"/>
                  <a:pt x="2757" y="626"/>
                </a:cubicBezTo>
                <a:cubicBezTo>
                  <a:pt x="2770" y="618"/>
                  <a:pt x="2777" y="607"/>
                  <a:pt x="2788" y="598"/>
                </a:cubicBezTo>
                <a:cubicBezTo>
                  <a:pt x="2797" y="590"/>
                  <a:pt x="2804" y="592"/>
                  <a:pt x="2811" y="602"/>
                </a:cubicBezTo>
                <a:cubicBezTo>
                  <a:pt x="2812" y="605"/>
                  <a:pt x="2814" y="609"/>
                  <a:pt x="2816" y="612"/>
                </a:cubicBezTo>
                <a:cubicBezTo>
                  <a:pt x="2821" y="619"/>
                  <a:pt x="2818" y="625"/>
                  <a:pt x="2814" y="631"/>
                </a:cubicBezTo>
                <a:cubicBezTo>
                  <a:pt x="2800" y="653"/>
                  <a:pt x="2787" y="675"/>
                  <a:pt x="2773" y="697"/>
                </a:cubicBezTo>
                <a:cubicBezTo>
                  <a:pt x="2771" y="702"/>
                  <a:pt x="2770" y="708"/>
                  <a:pt x="2770" y="711"/>
                </a:cubicBezTo>
                <a:cubicBezTo>
                  <a:pt x="2766" y="713"/>
                  <a:pt x="2761" y="715"/>
                  <a:pt x="2760" y="718"/>
                </a:cubicBezTo>
                <a:cubicBezTo>
                  <a:pt x="2757" y="722"/>
                  <a:pt x="2751" y="726"/>
                  <a:pt x="2759" y="734"/>
                </a:cubicBezTo>
                <a:cubicBezTo>
                  <a:pt x="2754" y="739"/>
                  <a:pt x="2747" y="743"/>
                  <a:pt x="2742" y="749"/>
                </a:cubicBezTo>
                <a:cubicBezTo>
                  <a:pt x="2736" y="755"/>
                  <a:pt x="2732" y="763"/>
                  <a:pt x="2727" y="770"/>
                </a:cubicBezTo>
                <a:cubicBezTo>
                  <a:pt x="2713" y="792"/>
                  <a:pt x="2700" y="814"/>
                  <a:pt x="2686" y="836"/>
                </a:cubicBezTo>
                <a:cubicBezTo>
                  <a:pt x="2681" y="844"/>
                  <a:pt x="2672" y="850"/>
                  <a:pt x="2664" y="857"/>
                </a:cubicBezTo>
                <a:cubicBezTo>
                  <a:pt x="2660" y="861"/>
                  <a:pt x="2659" y="864"/>
                  <a:pt x="2661" y="870"/>
                </a:cubicBezTo>
                <a:cubicBezTo>
                  <a:pt x="2665" y="878"/>
                  <a:pt x="2666" y="887"/>
                  <a:pt x="2663" y="896"/>
                </a:cubicBezTo>
                <a:cubicBezTo>
                  <a:pt x="2662" y="899"/>
                  <a:pt x="2663" y="903"/>
                  <a:pt x="2664" y="906"/>
                </a:cubicBezTo>
                <a:cubicBezTo>
                  <a:pt x="2668" y="918"/>
                  <a:pt x="2672" y="931"/>
                  <a:pt x="2677" y="943"/>
                </a:cubicBezTo>
                <a:cubicBezTo>
                  <a:pt x="2679" y="949"/>
                  <a:pt x="2683" y="955"/>
                  <a:pt x="2688" y="957"/>
                </a:cubicBezTo>
                <a:cubicBezTo>
                  <a:pt x="2720" y="971"/>
                  <a:pt x="2752" y="984"/>
                  <a:pt x="2784" y="997"/>
                </a:cubicBezTo>
                <a:cubicBezTo>
                  <a:pt x="2788" y="999"/>
                  <a:pt x="2793" y="998"/>
                  <a:pt x="2797" y="998"/>
                </a:cubicBezTo>
                <a:cubicBezTo>
                  <a:pt x="2858" y="998"/>
                  <a:pt x="2918" y="998"/>
                  <a:pt x="2980" y="998"/>
                </a:cubicBezTo>
                <a:cubicBezTo>
                  <a:pt x="2980" y="1027"/>
                  <a:pt x="2980" y="1056"/>
                  <a:pt x="2980" y="1086"/>
                </a:cubicBezTo>
                <a:cubicBezTo>
                  <a:pt x="1987" y="1086"/>
                  <a:pt x="994" y="1086"/>
                  <a:pt x="0" y="1086"/>
                </a:cubicBezTo>
                <a:cubicBezTo>
                  <a:pt x="0" y="992"/>
                  <a:pt x="0" y="899"/>
                  <a:pt x="0" y="806"/>
                </a:cubicBezTo>
                <a:close/>
                <a:moveTo>
                  <a:pt x="2347" y="754"/>
                </a:moveTo>
                <a:cubicBezTo>
                  <a:pt x="2345" y="754"/>
                  <a:pt x="2344" y="754"/>
                  <a:pt x="2343" y="754"/>
                </a:cubicBezTo>
                <a:cubicBezTo>
                  <a:pt x="2339" y="757"/>
                  <a:pt x="2333" y="761"/>
                  <a:pt x="2331" y="765"/>
                </a:cubicBezTo>
                <a:cubicBezTo>
                  <a:pt x="2326" y="774"/>
                  <a:pt x="2323" y="784"/>
                  <a:pt x="2318" y="793"/>
                </a:cubicBezTo>
                <a:cubicBezTo>
                  <a:pt x="2314" y="801"/>
                  <a:pt x="2317" y="804"/>
                  <a:pt x="2324" y="807"/>
                </a:cubicBezTo>
                <a:cubicBezTo>
                  <a:pt x="2357" y="821"/>
                  <a:pt x="2390" y="835"/>
                  <a:pt x="2423" y="848"/>
                </a:cubicBezTo>
                <a:cubicBezTo>
                  <a:pt x="2430" y="852"/>
                  <a:pt x="2433" y="850"/>
                  <a:pt x="2434" y="842"/>
                </a:cubicBezTo>
                <a:cubicBezTo>
                  <a:pt x="2435" y="825"/>
                  <a:pt x="2436" y="808"/>
                  <a:pt x="2438" y="791"/>
                </a:cubicBezTo>
                <a:cubicBezTo>
                  <a:pt x="2438" y="789"/>
                  <a:pt x="2437" y="786"/>
                  <a:pt x="2436" y="784"/>
                </a:cubicBezTo>
                <a:cubicBezTo>
                  <a:pt x="2429" y="769"/>
                  <a:pt x="2430" y="753"/>
                  <a:pt x="2433" y="737"/>
                </a:cubicBezTo>
                <a:cubicBezTo>
                  <a:pt x="2439" y="704"/>
                  <a:pt x="2445" y="671"/>
                  <a:pt x="2451" y="638"/>
                </a:cubicBezTo>
                <a:cubicBezTo>
                  <a:pt x="2455" y="620"/>
                  <a:pt x="2462" y="602"/>
                  <a:pt x="2466" y="584"/>
                </a:cubicBezTo>
                <a:cubicBezTo>
                  <a:pt x="2468" y="579"/>
                  <a:pt x="2469" y="572"/>
                  <a:pt x="2467" y="569"/>
                </a:cubicBezTo>
                <a:cubicBezTo>
                  <a:pt x="2460" y="560"/>
                  <a:pt x="2462" y="552"/>
                  <a:pt x="2468" y="544"/>
                </a:cubicBezTo>
                <a:cubicBezTo>
                  <a:pt x="2470" y="541"/>
                  <a:pt x="2472" y="538"/>
                  <a:pt x="2472" y="534"/>
                </a:cubicBezTo>
                <a:cubicBezTo>
                  <a:pt x="2473" y="526"/>
                  <a:pt x="2473" y="518"/>
                  <a:pt x="2473" y="510"/>
                </a:cubicBezTo>
                <a:cubicBezTo>
                  <a:pt x="2474" y="500"/>
                  <a:pt x="2476" y="490"/>
                  <a:pt x="2476" y="480"/>
                </a:cubicBezTo>
                <a:cubicBezTo>
                  <a:pt x="2477" y="478"/>
                  <a:pt x="2474" y="475"/>
                  <a:pt x="2473" y="472"/>
                </a:cubicBezTo>
                <a:cubicBezTo>
                  <a:pt x="2471" y="474"/>
                  <a:pt x="2469" y="475"/>
                  <a:pt x="2467" y="477"/>
                </a:cubicBezTo>
                <a:cubicBezTo>
                  <a:pt x="2456" y="487"/>
                  <a:pt x="2447" y="497"/>
                  <a:pt x="2436" y="506"/>
                </a:cubicBezTo>
                <a:cubicBezTo>
                  <a:pt x="2423" y="518"/>
                  <a:pt x="2408" y="528"/>
                  <a:pt x="2395" y="540"/>
                </a:cubicBezTo>
                <a:cubicBezTo>
                  <a:pt x="2390" y="544"/>
                  <a:pt x="2384" y="552"/>
                  <a:pt x="2385" y="557"/>
                </a:cubicBezTo>
                <a:cubicBezTo>
                  <a:pt x="2388" y="569"/>
                  <a:pt x="2383" y="578"/>
                  <a:pt x="2376" y="588"/>
                </a:cubicBezTo>
                <a:cubicBezTo>
                  <a:pt x="2374" y="590"/>
                  <a:pt x="2374" y="593"/>
                  <a:pt x="2373" y="596"/>
                </a:cubicBezTo>
                <a:cubicBezTo>
                  <a:pt x="2370" y="606"/>
                  <a:pt x="2367" y="616"/>
                  <a:pt x="2364" y="626"/>
                </a:cubicBezTo>
                <a:cubicBezTo>
                  <a:pt x="2363" y="628"/>
                  <a:pt x="2360" y="629"/>
                  <a:pt x="2357" y="630"/>
                </a:cubicBezTo>
                <a:cubicBezTo>
                  <a:pt x="2349" y="633"/>
                  <a:pt x="2345" y="627"/>
                  <a:pt x="2337" y="621"/>
                </a:cubicBezTo>
                <a:cubicBezTo>
                  <a:pt x="2338" y="630"/>
                  <a:pt x="2338" y="637"/>
                  <a:pt x="2339" y="643"/>
                </a:cubicBezTo>
                <a:cubicBezTo>
                  <a:pt x="2340" y="647"/>
                  <a:pt x="2340" y="652"/>
                  <a:pt x="2342" y="654"/>
                </a:cubicBezTo>
                <a:cubicBezTo>
                  <a:pt x="2351" y="664"/>
                  <a:pt x="2350" y="667"/>
                  <a:pt x="2338" y="671"/>
                </a:cubicBezTo>
                <a:cubicBezTo>
                  <a:pt x="2336" y="672"/>
                  <a:pt x="2333" y="676"/>
                  <a:pt x="2333" y="678"/>
                </a:cubicBezTo>
                <a:cubicBezTo>
                  <a:pt x="2334" y="687"/>
                  <a:pt x="2337" y="696"/>
                  <a:pt x="2338" y="706"/>
                </a:cubicBezTo>
                <a:cubicBezTo>
                  <a:pt x="2341" y="722"/>
                  <a:pt x="2344" y="738"/>
                  <a:pt x="2347" y="754"/>
                </a:cubicBezTo>
                <a:close/>
                <a:moveTo>
                  <a:pt x="2185" y="524"/>
                </a:moveTo>
                <a:cubicBezTo>
                  <a:pt x="2174" y="534"/>
                  <a:pt x="2160" y="543"/>
                  <a:pt x="2151" y="556"/>
                </a:cubicBezTo>
                <a:cubicBezTo>
                  <a:pt x="2137" y="576"/>
                  <a:pt x="2125" y="599"/>
                  <a:pt x="2104" y="614"/>
                </a:cubicBezTo>
                <a:cubicBezTo>
                  <a:pt x="2103" y="615"/>
                  <a:pt x="2102" y="616"/>
                  <a:pt x="2101" y="618"/>
                </a:cubicBezTo>
                <a:cubicBezTo>
                  <a:pt x="2094" y="628"/>
                  <a:pt x="2086" y="638"/>
                  <a:pt x="2079" y="649"/>
                </a:cubicBezTo>
                <a:cubicBezTo>
                  <a:pt x="2076" y="653"/>
                  <a:pt x="2075" y="659"/>
                  <a:pt x="2075" y="664"/>
                </a:cubicBezTo>
                <a:cubicBezTo>
                  <a:pt x="2073" y="673"/>
                  <a:pt x="2073" y="683"/>
                  <a:pt x="2071" y="692"/>
                </a:cubicBezTo>
                <a:cubicBezTo>
                  <a:pt x="2069" y="699"/>
                  <a:pt x="2070" y="702"/>
                  <a:pt x="2077" y="704"/>
                </a:cubicBezTo>
                <a:cubicBezTo>
                  <a:pt x="2103" y="715"/>
                  <a:pt x="2130" y="726"/>
                  <a:pt x="2156" y="738"/>
                </a:cubicBezTo>
                <a:cubicBezTo>
                  <a:pt x="2162" y="740"/>
                  <a:pt x="2165" y="739"/>
                  <a:pt x="2167" y="733"/>
                </a:cubicBezTo>
                <a:cubicBezTo>
                  <a:pt x="2169" y="729"/>
                  <a:pt x="2172" y="724"/>
                  <a:pt x="2174" y="719"/>
                </a:cubicBezTo>
                <a:cubicBezTo>
                  <a:pt x="2179" y="711"/>
                  <a:pt x="2189" y="705"/>
                  <a:pt x="2183" y="693"/>
                </a:cubicBezTo>
                <a:cubicBezTo>
                  <a:pt x="2182" y="692"/>
                  <a:pt x="2183" y="689"/>
                  <a:pt x="2184" y="688"/>
                </a:cubicBezTo>
                <a:cubicBezTo>
                  <a:pt x="2190" y="683"/>
                  <a:pt x="2201" y="679"/>
                  <a:pt x="2186" y="671"/>
                </a:cubicBezTo>
                <a:cubicBezTo>
                  <a:pt x="2186" y="671"/>
                  <a:pt x="2187" y="671"/>
                  <a:pt x="2186" y="670"/>
                </a:cubicBezTo>
                <a:cubicBezTo>
                  <a:pt x="2182" y="652"/>
                  <a:pt x="2178" y="635"/>
                  <a:pt x="2185" y="616"/>
                </a:cubicBezTo>
                <a:cubicBezTo>
                  <a:pt x="2186" y="613"/>
                  <a:pt x="2186" y="609"/>
                  <a:pt x="2186" y="605"/>
                </a:cubicBezTo>
                <a:cubicBezTo>
                  <a:pt x="2186" y="589"/>
                  <a:pt x="2186" y="573"/>
                  <a:pt x="2192" y="558"/>
                </a:cubicBezTo>
                <a:cubicBezTo>
                  <a:pt x="2197" y="547"/>
                  <a:pt x="2199" y="534"/>
                  <a:pt x="2185" y="524"/>
                </a:cubicBezTo>
                <a:close/>
                <a:moveTo>
                  <a:pt x="1366" y="777"/>
                </a:moveTo>
                <a:cubicBezTo>
                  <a:pt x="1379" y="785"/>
                  <a:pt x="1522" y="814"/>
                  <a:pt x="1529" y="811"/>
                </a:cubicBezTo>
                <a:cubicBezTo>
                  <a:pt x="1499" y="768"/>
                  <a:pt x="1404" y="762"/>
                  <a:pt x="1366" y="777"/>
                </a:cubicBezTo>
                <a:close/>
                <a:moveTo>
                  <a:pt x="1885" y="487"/>
                </a:moveTo>
                <a:cubicBezTo>
                  <a:pt x="1880" y="491"/>
                  <a:pt x="1878" y="493"/>
                  <a:pt x="1875" y="494"/>
                </a:cubicBezTo>
                <a:cubicBezTo>
                  <a:pt x="1867" y="498"/>
                  <a:pt x="1866" y="504"/>
                  <a:pt x="1870" y="512"/>
                </a:cubicBezTo>
                <a:cubicBezTo>
                  <a:pt x="1872" y="518"/>
                  <a:pt x="1872" y="524"/>
                  <a:pt x="1873" y="530"/>
                </a:cubicBezTo>
                <a:cubicBezTo>
                  <a:pt x="1874" y="536"/>
                  <a:pt x="1874" y="542"/>
                  <a:pt x="1875" y="548"/>
                </a:cubicBezTo>
                <a:cubicBezTo>
                  <a:pt x="1876" y="551"/>
                  <a:pt x="1879" y="555"/>
                  <a:pt x="1881" y="555"/>
                </a:cubicBezTo>
                <a:cubicBezTo>
                  <a:pt x="1887" y="554"/>
                  <a:pt x="1896" y="554"/>
                  <a:pt x="1898" y="550"/>
                </a:cubicBezTo>
                <a:cubicBezTo>
                  <a:pt x="1906" y="538"/>
                  <a:pt x="1910" y="523"/>
                  <a:pt x="1918" y="511"/>
                </a:cubicBezTo>
                <a:cubicBezTo>
                  <a:pt x="1923" y="501"/>
                  <a:pt x="1919" y="494"/>
                  <a:pt x="1913" y="487"/>
                </a:cubicBezTo>
                <a:cubicBezTo>
                  <a:pt x="1912" y="485"/>
                  <a:pt x="1908" y="484"/>
                  <a:pt x="1906" y="484"/>
                </a:cubicBezTo>
                <a:cubicBezTo>
                  <a:pt x="1905" y="485"/>
                  <a:pt x="1903" y="488"/>
                  <a:pt x="1903" y="491"/>
                </a:cubicBezTo>
                <a:cubicBezTo>
                  <a:pt x="1902" y="499"/>
                  <a:pt x="1902" y="507"/>
                  <a:pt x="1900" y="515"/>
                </a:cubicBezTo>
                <a:cubicBezTo>
                  <a:pt x="1900" y="518"/>
                  <a:pt x="1896" y="521"/>
                  <a:pt x="1894" y="523"/>
                </a:cubicBezTo>
                <a:cubicBezTo>
                  <a:pt x="1891" y="521"/>
                  <a:pt x="1887" y="518"/>
                  <a:pt x="1887" y="515"/>
                </a:cubicBezTo>
                <a:cubicBezTo>
                  <a:pt x="1886" y="510"/>
                  <a:pt x="1887" y="505"/>
                  <a:pt x="1887" y="499"/>
                </a:cubicBezTo>
                <a:cubicBezTo>
                  <a:pt x="1887" y="496"/>
                  <a:pt x="1886" y="492"/>
                  <a:pt x="1885" y="487"/>
                </a:cubicBezTo>
                <a:close/>
                <a:moveTo>
                  <a:pt x="2712" y="705"/>
                </a:moveTo>
                <a:cubicBezTo>
                  <a:pt x="2710" y="705"/>
                  <a:pt x="2709" y="704"/>
                  <a:pt x="2707" y="704"/>
                </a:cubicBezTo>
                <a:cubicBezTo>
                  <a:pt x="2705" y="708"/>
                  <a:pt x="2703" y="713"/>
                  <a:pt x="2700" y="717"/>
                </a:cubicBezTo>
                <a:cubicBezTo>
                  <a:pt x="2695" y="725"/>
                  <a:pt x="2690" y="735"/>
                  <a:pt x="2683" y="741"/>
                </a:cubicBezTo>
                <a:cubicBezTo>
                  <a:pt x="2675" y="749"/>
                  <a:pt x="2672" y="761"/>
                  <a:pt x="2679" y="767"/>
                </a:cubicBezTo>
                <a:cubicBezTo>
                  <a:pt x="2680" y="766"/>
                  <a:pt x="2681" y="766"/>
                  <a:pt x="2681" y="766"/>
                </a:cubicBezTo>
                <a:cubicBezTo>
                  <a:pt x="2691" y="749"/>
                  <a:pt x="2702" y="733"/>
                  <a:pt x="2711" y="716"/>
                </a:cubicBezTo>
                <a:cubicBezTo>
                  <a:pt x="2713" y="713"/>
                  <a:pt x="2712" y="709"/>
                  <a:pt x="2712" y="705"/>
                </a:cubicBezTo>
                <a:close/>
                <a:moveTo>
                  <a:pt x="2759" y="641"/>
                </a:moveTo>
                <a:cubicBezTo>
                  <a:pt x="2758" y="640"/>
                  <a:pt x="2756" y="639"/>
                  <a:pt x="2755" y="638"/>
                </a:cubicBezTo>
                <a:cubicBezTo>
                  <a:pt x="2743" y="652"/>
                  <a:pt x="2730" y="665"/>
                  <a:pt x="2717" y="679"/>
                </a:cubicBezTo>
                <a:cubicBezTo>
                  <a:pt x="2721" y="683"/>
                  <a:pt x="2724" y="687"/>
                  <a:pt x="2728" y="692"/>
                </a:cubicBezTo>
                <a:cubicBezTo>
                  <a:pt x="2739" y="674"/>
                  <a:pt x="2749" y="657"/>
                  <a:pt x="2759" y="641"/>
                </a:cubicBezTo>
                <a:close/>
                <a:moveTo>
                  <a:pt x="1911" y="568"/>
                </a:moveTo>
                <a:cubicBezTo>
                  <a:pt x="1902" y="564"/>
                  <a:pt x="1879" y="565"/>
                  <a:pt x="1879" y="570"/>
                </a:cubicBezTo>
                <a:cubicBezTo>
                  <a:pt x="1877" y="577"/>
                  <a:pt x="1878" y="585"/>
                  <a:pt x="1878" y="592"/>
                </a:cubicBezTo>
                <a:cubicBezTo>
                  <a:pt x="1879" y="593"/>
                  <a:pt x="1880" y="593"/>
                  <a:pt x="1881" y="593"/>
                </a:cubicBezTo>
                <a:cubicBezTo>
                  <a:pt x="1891" y="585"/>
                  <a:pt x="1900" y="577"/>
                  <a:pt x="1911" y="568"/>
                </a:cubicBezTo>
                <a:close/>
                <a:moveTo>
                  <a:pt x="2789" y="650"/>
                </a:moveTo>
                <a:cubicBezTo>
                  <a:pt x="2787" y="649"/>
                  <a:pt x="2785" y="649"/>
                  <a:pt x="2784" y="648"/>
                </a:cubicBezTo>
                <a:cubicBezTo>
                  <a:pt x="2778" y="656"/>
                  <a:pt x="2772" y="663"/>
                  <a:pt x="2768" y="671"/>
                </a:cubicBezTo>
                <a:cubicBezTo>
                  <a:pt x="2766" y="674"/>
                  <a:pt x="2769" y="680"/>
                  <a:pt x="2770" y="684"/>
                </a:cubicBezTo>
                <a:cubicBezTo>
                  <a:pt x="2773" y="682"/>
                  <a:pt x="2776" y="680"/>
                  <a:pt x="2779" y="678"/>
                </a:cubicBezTo>
                <a:cubicBezTo>
                  <a:pt x="2781" y="674"/>
                  <a:pt x="2784" y="670"/>
                  <a:pt x="2785" y="666"/>
                </a:cubicBezTo>
                <a:cubicBezTo>
                  <a:pt x="2787" y="661"/>
                  <a:pt x="2788" y="655"/>
                  <a:pt x="2789" y="650"/>
                </a:cubicBezTo>
                <a:close/>
                <a:moveTo>
                  <a:pt x="2724" y="758"/>
                </a:moveTo>
                <a:cubicBezTo>
                  <a:pt x="2738" y="748"/>
                  <a:pt x="2743" y="734"/>
                  <a:pt x="2736" y="726"/>
                </a:cubicBezTo>
                <a:cubicBezTo>
                  <a:pt x="2721" y="740"/>
                  <a:pt x="2718" y="749"/>
                  <a:pt x="2724" y="758"/>
                </a:cubicBezTo>
                <a:close/>
                <a:moveTo>
                  <a:pt x="2714" y="764"/>
                </a:moveTo>
                <a:cubicBezTo>
                  <a:pt x="2699" y="777"/>
                  <a:pt x="2696" y="788"/>
                  <a:pt x="2704" y="793"/>
                </a:cubicBezTo>
                <a:cubicBezTo>
                  <a:pt x="2718" y="778"/>
                  <a:pt x="2720" y="773"/>
                  <a:pt x="2714" y="764"/>
                </a:cubicBezTo>
                <a:close/>
                <a:moveTo>
                  <a:pt x="2747" y="723"/>
                </a:moveTo>
                <a:cubicBezTo>
                  <a:pt x="2761" y="711"/>
                  <a:pt x="2763" y="703"/>
                  <a:pt x="2756" y="696"/>
                </a:cubicBezTo>
                <a:cubicBezTo>
                  <a:pt x="2742" y="708"/>
                  <a:pt x="2740" y="712"/>
                  <a:pt x="2747" y="723"/>
                </a:cubicBezTo>
                <a:close/>
                <a:moveTo>
                  <a:pt x="2687" y="826"/>
                </a:moveTo>
                <a:cubicBezTo>
                  <a:pt x="2690" y="818"/>
                  <a:pt x="2694" y="811"/>
                  <a:pt x="2697" y="805"/>
                </a:cubicBezTo>
                <a:cubicBezTo>
                  <a:pt x="2683" y="811"/>
                  <a:pt x="2680" y="819"/>
                  <a:pt x="2687" y="826"/>
                </a:cubicBezTo>
                <a:close/>
                <a:moveTo>
                  <a:pt x="2360" y="608"/>
                </a:moveTo>
                <a:cubicBezTo>
                  <a:pt x="2361" y="600"/>
                  <a:pt x="2361" y="595"/>
                  <a:pt x="2362" y="590"/>
                </a:cubicBezTo>
                <a:cubicBezTo>
                  <a:pt x="2360" y="590"/>
                  <a:pt x="2356" y="590"/>
                  <a:pt x="2355" y="591"/>
                </a:cubicBezTo>
                <a:cubicBezTo>
                  <a:pt x="2351" y="596"/>
                  <a:pt x="2352" y="601"/>
                  <a:pt x="2360" y="608"/>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 name="TextBox 2">
            <a:extLst>
              <a:ext uri="{FF2B5EF4-FFF2-40B4-BE49-F238E27FC236}">
                <a16:creationId xmlns:a16="http://schemas.microsoft.com/office/drawing/2014/main" id="{D3FC3243-2169-474D-9EF1-47DF9A756802}"/>
              </a:ext>
            </a:extLst>
          </p:cNvPr>
          <p:cNvSpPr txBox="1"/>
          <p:nvPr/>
        </p:nvSpPr>
        <p:spPr>
          <a:xfrm>
            <a:off x="655524" y="4052897"/>
            <a:ext cx="4464110" cy="1077218"/>
          </a:xfrm>
          <a:prstGeom prst="rect">
            <a:avLst/>
          </a:prstGeom>
          <a:noFill/>
        </p:spPr>
        <p:txBody>
          <a:bodyPr wrap="square" rtlCol="0">
            <a:spAutoFit/>
          </a:bodyPr>
          <a:lstStyle/>
          <a:p>
            <a:pPr algn="just"/>
            <a:r>
              <a:rPr lang="en-US" sz="1600" i="1" dirty="0"/>
              <a:t>87% of the operatives surveyed stated they did not report an accidents as they believed they were working unsafely and felt the accident was their own fault. </a:t>
            </a:r>
          </a:p>
        </p:txBody>
      </p:sp>
      <p:pic>
        <p:nvPicPr>
          <p:cNvPr id="8" name="Picture 7">
            <a:extLst>
              <a:ext uri="{FF2B5EF4-FFF2-40B4-BE49-F238E27FC236}">
                <a16:creationId xmlns:a16="http://schemas.microsoft.com/office/drawing/2014/main" id="{3D375F3B-50BF-FA47-8A6C-666FC30ED60F}"/>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5867263" y="2449703"/>
            <a:ext cx="5367459" cy="4283606"/>
          </a:xfrm>
          <a:prstGeom prst="rect">
            <a:avLst/>
          </a:prstGeom>
          <a:noFill/>
          <a:ln>
            <a:noFill/>
          </a:ln>
        </p:spPr>
      </p:pic>
      <p:pic>
        <p:nvPicPr>
          <p:cNvPr id="9" name="Picture 8">
            <a:extLst>
              <a:ext uri="{FF2B5EF4-FFF2-40B4-BE49-F238E27FC236}">
                <a16:creationId xmlns:a16="http://schemas.microsoft.com/office/drawing/2014/main" id="{1B2763AB-FF1A-0E4D-A5EB-AAC6CF577759}"/>
              </a:ext>
            </a:extLst>
          </p:cNvPr>
          <p:cNvPicPr>
            <a:picLocks noChangeAspect="1"/>
          </p:cNvPicPr>
          <p:nvPr/>
        </p:nvPicPr>
        <p:blipFill>
          <a:blip r:embed="rId4"/>
          <a:stretch>
            <a:fillRect/>
          </a:stretch>
        </p:blipFill>
        <p:spPr>
          <a:xfrm>
            <a:off x="747629" y="1980927"/>
            <a:ext cx="4279900" cy="2298700"/>
          </a:xfrm>
          <a:prstGeom prst="rect">
            <a:avLst/>
          </a:prstGeom>
        </p:spPr>
      </p:pic>
      <p:sp>
        <p:nvSpPr>
          <p:cNvPr id="11" name="TextBox 10">
            <a:extLst>
              <a:ext uri="{FF2B5EF4-FFF2-40B4-BE49-F238E27FC236}">
                <a16:creationId xmlns:a16="http://schemas.microsoft.com/office/drawing/2014/main" id="{FCCA3B3B-6766-1747-903F-B48F0455AEFD}"/>
              </a:ext>
            </a:extLst>
          </p:cNvPr>
          <p:cNvSpPr txBox="1"/>
          <p:nvPr/>
        </p:nvSpPr>
        <p:spPr>
          <a:xfrm>
            <a:off x="-201365" y="1142299"/>
            <a:ext cx="1057469" cy="646331"/>
          </a:xfrm>
          <a:prstGeom prst="rect">
            <a:avLst/>
          </a:prstGeom>
          <a:noFill/>
        </p:spPr>
        <p:txBody>
          <a:bodyPr wrap="square" rtlCol="0">
            <a:spAutoFit/>
          </a:bodyPr>
          <a:lstStyle/>
          <a:p>
            <a:pPr algn="ctr"/>
            <a:r>
              <a:rPr lang="en-US" sz="3600" dirty="0">
                <a:solidFill>
                  <a:srgbClr val="F27900"/>
                </a:solidFill>
              </a:rPr>
              <a:t>12</a:t>
            </a:r>
          </a:p>
        </p:txBody>
      </p:sp>
    </p:spTree>
    <p:extLst>
      <p:ext uri="{BB962C8B-B14F-4D97-AF65-F5344CB8AC3E}">
        <p14:creationId xmlns:p14="http://schemas.microsoft.com/office/powerpoint/2010/main" val="39285545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1AE3FB-4EB9-4FE6-8E65-B5FAA422F121}"/>
              </a:ext>
            </a:extLst>
          </p:cNvPr>
          <p:cNvSpPr>
            <a:spLocks noGrp="1"/>
          </p:cNvSpPr>
          <p:nvPr>
            <p:ph type="body" sz="quarter" idx="10"/>
          </p:nvPr>
        </p:nvSpPr>
        <p:spPr/>
        <p:txBody>
          <a:bodyPr/>
          <a:lstStyle/>
          <a:p>
            <a:r>
              <a:rPr lang="en-US" dirty="0">
                <a:solidFill>
                  <a:schemeClr val="tx1"/>
                </a:solidFill>
              </a:rPr>
              <a:t>Hypothesis</a:t>
            </a:r>
            <a:r>
              <a:rPr lang="en-US" dirty="0">
                <a:solidFill>
                  <a:schemeClr val="accent1"/>
                </a:solidFill>
              </a:rPr>
              <a:t> Three</a:t>
            </a:r>
          </a:p>
        </p:txBody>
      </p:sp>
      <p:sp>
        <p:nvSpPr>
          <p:cNvPr id="10" name="TextBox 9">
            <a:extLst>
              <a:ext uri="{FF2B5EF4-FFF2-40B4-BE49-F238E27FC236}">
                <a16:creationId xmlns:a16="http://schemas.microsoft.com/office/drawing/2014/main" id="{97B2B9B4-878A-4449-AE0F-6E7C5081363A}"/>
              </a:ext>
            </a:extLst>
          </p:cNvPr>
          <p:cNvSpPr txBox="1"/>
          <p:nvPr/>
        </p:nvSpPr>
        <p:spPr>
          <a:xfrm>
            <a:off x="972443" y="1019633"/>
            <a:ext cx="10744200" cy="830997"/>
          </a:xfrm>
          <a:prstGeom prst="rect">
            <a:avLst/>
          </a:prstGeom>
          <a:noFill/>
        </p:spPr>
        <p:txBody>
          <a:bodyPr wrap="square" rtlCol="0">
            <a:spAutoFit/>
          </a:bodyPr>
          <a:lstStyle/>
          <a:p>
            <a:pPr algn="just"/>
            <a:r>
              <a:rPr lang="en-GB" sz="2400" i="1" dirty="0"/>
              <a:t>The most common unreported accident or injury is significant cuts and lacerations. </a:t>
            </a:r>
            <a:endParaRPr lang="en-US" sz="2400" i="1" dirty="0"/>
          </a:p>
        </p:txBody>
      </p:sp>
      <p:sp>
        <p:nvSpPr>
          <p:cNvPr id="4" name="Freeform: Shape 72">
            <a:extLst>
              <a:ext uri="{FF2B5EF4-FFF2-40B4-BE49-F238E27FC236}">
                <a16:creationId xmlns:a16="http://schemas.microsoft.com/office/drawing/2014/main" id="{C994E48F-D317-4648-8F25-5B22DDD1EC28}"/>
              </a:ext>
            </a:extLst>
          </p:cNvPr>
          <p:cNvSpPr>
            <a:spLocks/>
          </p:cNvSpPr>
          <p:nvPr/>
        </p:nvSpPr>
        <p:spPr bwMode="auto">
          <a:xfrm>
            <a:off x="0" y="5120640"/>
            <a:ext cx="6535783" cy="1737360"/>
          </a:xfrm>
          <a:custGeom>
            <a:avLst/>
            <a:gdLst>
              <a:gd name="connsiteX0" fmla="*/ 5307865 w 12192148"/>
              <a:gd name="connsiteY0" fmla="*/ 0 h 1941773"/>
              <a:gd name="connsiteX1" fmla="*/ 5817217 w 12192148"/>
              <a:gd name="connsiteY1" fmla="*/ 0 h 1941773"/>
              <a:gd name="connsiteX2" fmla="*/ 5817217 w 12192148"/>
              <a:gd name="connsiteY2" fmla="*/ 697113 h 1941773"/>
              <a:gd name="connsiteX3" fmla="*/ 6190042 w 12192148"/>
              <a:gd name="connsiteY3" fmla="*/ 697113 h 1941773"/>
              <a:gd name="connsiteX4" fmla="*/ 6190042 w 12192148"/>
              <a:gd name="connsiteY4" fmla="*/ 1325570 h 1941773"/>
              <a:gd name="connsiteX5" fmla="*/ 6489353 w 12192148"/>
              <a:gd name="connsiteY5" fmla="*/ 1325570 h 1941773"/>
              <a:gd name="connsiteX6" fmla="*/ 6489353 w 12192148"/>
              <a:gd name="connsiteY6" fmla="*/ 1114324 h 1941773"/>
              <a:gd name="connsiteX7" fmla="*/ 6898935 w 12192148"/>
              <a:gd name="connsiteY7" fmla="*/ 1114324 h 1941773"/>
              <a:gd name="connsiteX8" fmla="*/ 6898935 w 12192148"/>
              <a:gd name="connsiteY8" fmla="*/ 348556 h 1941773"/>
              <a:gd name="connsiteX9" fmla="*/ 7219249 w 12192148"/>
              <a:gd name="connsiteY9" fmla="*/ 348556 h 1941773"/>
              <a:gd name="connsiteX10" fmla="*/ 7219249 w 12192148"/>
              <a:gd name="connsiteY10" fmla="*/ 1093199 h 1941773"/>
              <a:gd name="connsiteX11" fmla="*/ 7413539 w 12192148"/>
              <a:gd name="connsiteY11" fmla="*/ 1093199 h 1941773"/>
              <a:gd name="connsiteX12" fmla="*/ 7413539 w 12192148"/>
              <a:gd name="connsiteY12" fmla="*/ 517553 h 1941773"/>
              <a:gd name="connsiteX13" fmla="*/ 7875631 w 12192148"/>
              <a:gd name="connsiteY13" fmla="*/ 517553 h 1941773"/>
              <a:gd name="connsiteX14" fmla="*/ 7875631 w 12192148"/>
              <a:gd name="connsiteY14" fmla="*/ 1103761 h 1941773"/>
              <a:gd name="connsiteX15" fmla="*/ 8342975 w 12192148"/>
              <a:gd name="connsiteY15" fmla="*/ 1103761 h 1941773"/>
              <a:gd name="connsiteX16" fmla="*/ 8342975 w 12192148"/>
              <a:gd name="connsiteY16" fmla="*/ 739362 h 1941773"/>
              <a:gd name="connsiteX17" fmla="*/ 8852328 w 12192148"/>
              <a:gd name="connsiteY17" fmla="*/ 739362 h 1941773"/>
              <a:gd name="connsiteX18" fmla="*/ 8852328 w 12192148"/>
              <a:gd name="connsiteY18" fmla="*/ 1093199 h 1941773"/>
              <a:gd name="connsiteX19" fmla="*/ 9240906 w 12192148"/>
              <a:gd name="connsiteY19" fmla="*/ 1093199 h 1941773"/>
              <a:gd name="connsiteX20" fmla="*/ 9240906 w 12192148"/>
              <a:gd name="connsiteY20" fmla="*/ 924202 h 1941773"/>
              <a:gd name="connsiteX21" fmla="*/ 9503459 w 12192148"/>
              <a:gd name="connsiteY21" fmla="*/ 929483 h 1941773"/>
              <a:gd name="connsiteX22" fmla="*/ 9503459 w 12192148"/>
              <a:gd name="connsiteY22" fmla="*/ 781611 h 1941773"/>
              <a:gd name="connsiteX23" fmla="*/ 9771263 w 12192148"/>
              <a:gd name="connsiteY23" fmla="*/ 781611 h 1941773"/>
              <a:gd name="connsiteX24" fmla="*/ 9771263 w 12192148"/>
              <a:gd name="connsiteY24" fmla="*/ 918921 h 1941773"/>
              <a:gd name="connsiteX25" fmla="*/ 10028565 w 12192148"/>
              <a:gd name="connsiteY25" fmla="*/ 918921 h 1941773"/>
              <a:gd name="connsiteX26" fmla="*/ 10028565 w 12192148"/>
              <a:gd name="connsiteY26" fmla="*/ 765768 h 1941773"/>
              <a:gd name="connsiteX27" fmla="*/ 10280615 w 12192148"/>
              <a:gd name="connsiteY27" fmla="*/ 771049 h 1941773"/>
              <a:gd name="connsiteX28" fmla="*/ 10280615 w 12192148"/>
              <a:gd name="connsiteY28" fmla="*/ 190122 h 1941773"/>
              <a:gd name="connsiteX29" fmla="*/ 10789968 w 12192148"/>
              <a:gd name="connsiteY29" fmla="*/ 190122 h 1941773"/>
              <a:gd name="connsiteX30" fmla="*/ 10789968 w 12192148"/>
              <a:gd name="connsiteY30" fmla="*/ 697113 h 1941773"/>
              <a:gd name="connsiteX31" fmla="*/ 11168044 w 12192148"/>
              <a:gd name="connsiteY31" fmla="*/ 697113 h 1941773"/>
              <a:gd name="connsiteX32" fmla="*/ 11168044 w 12192148"/>
              <a:gd name="connsiteY32" fmla="*/ 1621315 h 1941773"/>
              <a:gd name="connsiteX33" fmla="*/ 11467354 w 12192148"/>
              <a:gd name="connsiteY33" fmla="*/ 1621315 h 1941773"/>
              <a:gd name="connsiteX34" fmla="*/ 11467354 w 12192148"/>
              <a:gd name="connsiteY34" fmla="*/ 1114324 h 1941773"/>
              <a:gd name="connsiteX35" fmla="*/ 11871686 w 12192148"/>
              <a:gd name="connsiteY35" fmla="*/ 1114324 h 1941773"/>
              <a:gd name="connsiteX36" fmla="*/ 11871686 w 12192148"/>
              <a:gd name="connsiteY36" fmla="*/ 348556 h 1941773"/>
              <a:gd name="connsiteX37" fmla="*/ 12192000 w 12192148"/>
              <a:gd name="connsiteY37" fmla="*/ 348556 h 1941773"/>
              <a:gd name="connsiteX38" fmla="*/ 12192000 w 12192148"/>
              <a:gd name="connsiteY38" fmla="*/ 1754103 h 1941773"/>
              <a:gd name="connsiteX39" fmla="*/ 12192000 w 12192148"/>
              <a:gd name="connsiteY39" fmla="*/ 1896676 h 1941773"/>
              <a:gd name="connsiteX40" fmla="*/ 12192148 w 12192148"/>
              <a:gd name="connsiteY40" fmla="*/ 1896676 h 1941773"/>
              <a:gd name="connsiteX41" fmla="*/ 12192148 w 12192148"/>
              <a:gd name="connsiteY41" fmla="*/ 1941773 h 1941773"/>
              <a:gd name="connsiteX42" fmla="*/ 0 w 12192148"/>
              <a:gd name="connsiteY42" fmla="*/ 1941773 h 1941773"/>
              <a:gd name="connsiteX43" fmla="*/ 0 w 12192148"/>
              <a:gd name="connsiteY43" fmla="*/ 1896676 h 1941773"/>
              <a:gd name="connsiteX44" fmla="*/ 0 w 12192148"/>
              <a:gd name="connsiteY44" fmla="*/ 1573784 h 1941773"/>
              <a:gd name="connsiteX45" fmla="*/ 112847 w 12192148"/>
              <a:gd name="connsiteY45" fmla="*/ 1573784 h 1941773"/>
              <a:gd name="connsiteX46" fmla="*/ 293106 w 12192148"/>
              <a:gd name="connsiteY46" fmla="*/ 1573784 h 1941773"/>
              <a:gd name="connsiteX47" fmla="*/ 293106 w 12192148"/>
              <a:gd name="connsiteY47" fmla="*/ 411930 h 1941773"/>
              <a:gd name="connsiteX48" fmla="*/ 655428 w 12192148"/>
              <a:gd name="connsiteY48" fmla="*/ 411930 h 1941773"/>
              <a:gd name="connsiteX49" fmla="*/ 655428 w 12192148"/>
              <a:gd name="connsiteY49" fmla="*/ 1373100 h 1941773"/>
              <a:gd name="connsiteX50" fmla="*/ 791956 w 12192148"/>
              <a:gd name="connsiteY50" fmla="*/ 1188260 h 1941773"/>
              <a:gd name="connsiteX51" fmla="*/ 954739 w 12192148"/>
              <a:gd name="connsiteY51" fmla="*/ 1399506 h 1941773"/>
              <a:gd name="connsiteX52" fmla="*/ 1101768 w 12192148"/>
              <a:gd name="connsiteY52" fmla="*/ 1188260 h 1941773"/>
              <a:gd name="connsiteX53" fmla="*/ 1264551 w 12192148"/>
              <a:gd name="connsiteY53" fmla="*/ 1399506 h 1941773"/>
              <a:gd name="connsiteX54" fmla="*/ 1411580 w 12192148"/>
              <a:gd name="connsiteY54" fmla="*/ 1188260 h 1941773"/>
              <a:gd name="connsiteX55" fmla="*/ 1574363 w 12192148"/>
              <a:gd name="connsiteY55" fmla="*/ 1399506 h 1941773"/>
              <a:gd name="connsiteX56" fmla="*/ 1574363 w 12192148"/>
              <a:gd name="connsiteY56" fmla="*/ 1447036 h 1941773"/>
              <a:gd name="connsiteX57" fmla="*/ 1721393 w 12192148"/>
              <a:gd name="connsiteY57" fmla="*/ 1447036 h 1941773"/>
              <a:gd name="connsiteX58" fmla="*/ 1721393 w 12192148"/>
              <a:gd name="connsiteY58" fmla="*/ 1299164 h 1941773"/>
              <a:gd name="connsiteX59" fmla="*/ 1537606 w 12192148"/>
              <a:gd name="connsiteY59" fmla="*/ 1072074 h 1941773"/>
              <a:gd name="connsiteX60" fmla="*/ 1721393 w 12192148"/>
              <a:gd name="connsiteY60" fmla="*/ 844985 h 1941773"/>
              <a:gd name="connsiteX61" fmla="*/ 1721393 w 12192148"/>
              <a:gd name="connsiteY61" fmla="*/ 586208 h 1941773"/>
              <a:gd name="connsiteX62" fmla="*/ 1815912 w 12192148"/>
              <a:gd name="connsiteY62" fmla="*/ 586208 h 1941773"/>
              <a:gd name="connsiteX63" fmla="*/ 1815912 w 12192148"/>
              <a:gd name="connsiteY63" fmla="*/ 844985 h 1941773"/>
              <a:gd name="connsiteX64" fmla="*/ 1999699 w 12192148"/>
              <a:gd name="connsiteY64" fmla="*/ 1072074 h 1941773"/>
              <a:gd name="connsiteX65" fmla="*/ 1815912 w 12192148"/>
              <a:gd name="connsiteY65" fmla="*/ 1299164 h 1941773"/>
              <a:gd name="connsiteX66" fmla="*/ 1815912 w 12192148"/>
              <a:gd name="connsiteY66" fmla="*/ 1447036 h 1941773"/>
              <a:gd name="connsiteX67" fmla="*/ 1941937 w 12192148"/>
              <a:gd name="connsiteY67" fmla="*/ 1447036 h 1941773"/>
              <a:gd name="connsiteX68" fmla="*/ 1941937 w 12192148"/>
              <a:gd name="connsiteY68" fmla="*/ 1293883 h 1941773"/>
              <a:gd name="connsiteX69" fmla="*/ 2099469 w 12192148"/>
              <a:gd name="connsiteY69" fmla="*/ 1293883 h 1941773"/>
              <a:gd name="connsiteX70" fmla="*/ 2099469 w 12192148"/>
              <a:gd name="connsiteY70" fmla="*/ 1093199 h 1941773"/>
              <a:gd name="connsiteX71" fmla="*/ 2440788 w 12192148"/>
              <a:gd name="connsiteY71" fmla="*/ 1093199 h 1941773"/>
              <a:gd name="connsiteX72" fmla="*/ 2440788 w 12192148"/>
              <a:gd name="connsiteY72" fmla="*/ 517553 h 1941773"/>
              <a:gd name="connsiteX73" fmla="*/ 2897630 w 12192148"/>
              <a:gd name="connsiteY73" fmla="*/ 517553 h 1941773"/>
              <a:gd name="connsiteX74" fmla="*/ 2897630 w 12192148"/>
              <a:gd name="connsiteY74" fmla="*/ 1103761 h 1941773"/>
              <a:gd name="connsiteX75" fmla="*/ 3364974 w 12192148"/>
              <a:gd name="connsiteY75" fmla="*/ 1103761 h 1941773"/>
              <a:gd name="connsiteX76" fmla="*/ 3364974 w 12192148"/>
              <a:gd name="connsiteY76" fmla="*/ 739362 h 1941773"/>
              <a:gd name="connsiteX77" fmla="*/ 3879577 w 12192148"/>
              <a:gd name="connsiteY77" fmla="*/ 739362 h 1941773"/>
              <a:gd name="connsiteX78" fmla="*/ 3879577 w 12192148"/>
              <a:gd name="connsiteY78" fmla="*/ 1093199 h 1941773"/>
              <a:gd name="connsiteX79" fmla="*/ 4268157 w 12192148"/>
              <a:gd name="connsiteY79" fmla="*/ 1093199 h 1941773"/>
              <a:gd name="connsiteX80" fmla="*/ 4268157 w 12192148"/>
              <a:gd name="connsiteY80" fmla="*/ 924202 h 1941773"/>
              <a:gd name="connsiteX81" fmla="*/ 4530710 w 12192148"/>
              <a:gd name="connsiteY81" fmla="*/ 929483 h 1941773"/>
              <a:gd name="connsiteX82" fmla="*/ 4530710 w 12192148"/>
              <a:gd name="connsiteY82" fmla="*/ 781611 h 1941773"/>
              <a:gd name="connsiteX83" fmla="*/ 4798513 w 12192148"/>
              <a:gd name="connsiteY83" fmla="*/ 781611 h 1941773"/>
              <a:gd name="connsiteX84" fmla="*/ 4798513 w 12192148"/>
              <a:gd name="connsiteY84" fmla="*/ 918921 h 1941773"/>
              <a:gd name="connsiteX85" fmla="*/ 5055815 w 12192148"/>
              <a:gd name="connsiteY85" fmla="*/ 918921 h 1941773"/>
              <a:gd name="connsiteX86" fmla="*/ 5055815 w 12192148"/>
              <a:gd name="connsiteY86" fmla="*/ 765768 h 1941773"/>
              <a:gd name="connsiteX87" fmla="*/ 5307865 w 12192148"/>
              <a:gd name="connsiteY87" fmla="*/ 771049 h 1941773"/>
              <a:gd name="connsiteX88" fmla="*/ 5307865 w 12192148"/>
              <a:gd name="connsiteY88" fmla="*/ 0 h 1941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12192148" h="1941773">
                <a:moveTo>
                  <a:pt x="5307865" y="0"/>
                </a:moveTo>
                <a:cubicBezTo>
                  <a:pt x="5307865" y="0"/>
                  <a:pt x="5307865" y="0"/>
                  <a:pt x="5817217" y="0"/>
                </a:cubicBezTo>
                <a:cubicBezTo>
                  <a:pt x="5817217" y="0"/>
                  <a:pt x="5817217" y="0"/>
                  <a:pt x="5817217" y="697113"/>
                </a:cubicBezTo>
                <a:cubicBezTo>
                  <a:pt x="5817217" y="697113"/>
                  <a:pt x="5817217" y="697113"/>
                  <a:pt x="6190042" y="697113"/>
                </a:cubicBezTo>
                <a:cubicBezTo>
                  <a:pt x="6190042" y="697113"/>
                  <a:pt x="6190042" y="697113"/>
                  <a:pt x="6190042" y="1325570"/>
                </a:cubicBezTo>
                <a:cubicBezTo>
                  <a:pt x="6190042" y="1325570"/>
                  <a:pt x="6190042" y="1325570"/>
                  <a:pt x="6489353" y="1325570"/>
                </a:cubicBezTo>
                <a:cubicBezTo>
                  <a:pt x="6489353" y="1325570"/>
                  <a:pt x="6489353" y="1325570"/>
                  <a:pt x="6489353" y="1114324"/>
                </a:cubicBezTo>
                <a:cubicBezTo>
                  <a:pt x="6489353" y="1114324"/>
                  <a:pt x="6489353" y="1114324"/>
                  <a:pt x="6898935" y="1114324"/>
                </a:cubicBezTo>
                <a:cubicBezTo>
                  <a:pt x="6898935" y="1114324"/>
                  <a:pt x="6898935" y="1114324"/>
                  <a:pt x="6898935" y="348556"/>
                </a:cubicBezTo>
                <a:cubicBezTo>
                  <a:pt x="6898935" y="348556"/>
                  <a:pt x="6898935" y="348556"/>
                  <a:pt x="7219249" y="348556"/>
                </a:cubicBezTo>
                <a:cubicBezTo>
                  <a:pt x="7219249" y="348556"/>
                  <a:pt x="7219249" y="348556"/>
                  <a:pt x="7219249" y="1093199"/>
                </a:cubicBezTo>
                <a:cubicBezTo>
                  <a:pt x="7219249" y="1093199"/>
                  <a:pt x="7219249" y="1093199"/>
                  <a:pt x="7413539" y="1093199"/>
                </a:cubicBezTo>
                <a:cubicBezTo>
                  <a:pt x="7413539" y="1093199"/>
                  <a:pt x="7413539" y="1093199"/>
                  <a:pt x="7413539" y="517553"/>
                </a:cubicBezTo>
                <a:cubicBezTo>
                  <a:pt x="7413539" y="517553"/>
                  <a:pt x="7413539" y="517553"/>
                  <a:pt x="7875631" y="517553"/>
                </a:cubicBezTo>
                <a:cubicBezTo>
                  <a:pt x="7875631" y="517553"/>
                  <a:pt x="7875631" y="517553"/>
                  <a:pt x="7875631" y="1103761"/>
                </a:cubicBezTo>
                <a:cubicBezTo>
                  <a:pt x="7875631" y="1103761"/>
                  <a:pt x="7875631" y="1103761"/>
                  <a:pt x="8342975" y="1103761"/>
                </a:cubicBezTo>
                <a:cubicBezTo>
                  <a:pt x="8342975" y="1103761"/>
                  <a:pt x="8342975" y="1103761"/>
                  <a:pt x="8342975" y="739362"/>
                </a:cubicBezTo>
                <a:cubicBezTo>
                  <a:pt x="8342975" y="739362"/>
                  <a:pt x="8342975" y="739362"/>
                  <a:pt x="8852328" y="739362"/>
                </a:cubicBezTo>
                <a:cubicBezTo>
                  <a:pt x="8852328" y="739362"/>
                  <a:pt x="8852328" y="739362"/>
                  <a:pt x="8852328" y="1093199"/>
                </a:cubicBezTo>
                <a:cubicBezTo>
                  <a:pt x="8852328" y="1093199"/>
                  <a:pt x="8852328" y="1093199"/>
                  <a:pt x="9240906" y="1093199"/>
                </a:cubicBezTo>
                <a:cubicBezTo>
                  <a:pt x="9240906" y="1093199"/>
                  <a:pt x="9240906" y="1093199"/>
                  <a:pt x="9240906" y="924202"/>
                </a:cubicBezTo>
                <a:cubicBezTo>
                  <a:pt x="9240906" y="924202"/>
                  <a:pt x="9240906" y="924202"/>
                  <a:pt x="9503459" y="929483"/>
                </a:cubicBezTo>
                <a:cubicBezTo>
                  <a:pt x="9503459" y="929483"/>
                  <a:pt x="9503459" y="929483"/>
                  <a:pt x="9503459" y="781611"/>
                </a:cubicBezTo>
                <a:cubicBezTo>
                  <a:pt x="9503459" y="781611"/>
                  <a:pt x="9503459" y="781611"/>
                  <a:pt x="9771263" y="781611"/>
                </a:cubicBezTo>
                <a:cubicBezTo>
                  <a:pt x="9771263" y="781611"/>
                  <a:pt x="9771263" y="781611"/>
                  <a:pt x="9771263" y="918921"/>
                </a:cubicBezTo>
                <a:cubicBezTo>
                  <a:pt x="9771263" y="918921"/>
                  <a:pt x="9771263" y="918921"/>
                  <a:pt x="10028565" y="918921"/>
                </a:cubicBezTo>
                <a:cubicBezTo>
                  <a:pt x="10028565" y="918921"/>
                  <a:pt x="10028565" y="918921"/>
                  <a:pt x="10028565" y="765768"/>
                </a:cubicBezTo>
                <a:cubicBezTo>
                  <a:pt x="10028565" y="765768"/>
                  <a:pt x="10028565" y="765768"/>
                  <a:pt x="10280615" y="771049"/>
                </a:cubicBezTo>
                <a:cubicBezTo>
                  <a:pt x="10280615" y="771049"/>
                  <a:pt x="10280615" y="771049"/>
                  <a:pt x="10280615" y="190122"/>
                </a:cubicBezTo>
                <a:cubicBezTo>
                  <a:pt x="10280615" y="190122"/>
                  <a:pt x="10280615" y="190122"/>
                  <a:pt x="10789968" y="190122"/>
                </a:cubicBezTo>
                <a:cubicBezTo>
                  <a:pt x="10789968" y="190122"/>
                  <a:pt x="10789968" y="190122"/>
                  <a:pt x="10789968" y="697113"/>
                </a:cubicBezTo>
                <a:cubicBezTo>
                  <a:pt x="10789968" y="697113"/>
                  <a:pt x="10789968" y="697113"/>
                  <a:pt x="11168044" y="697113"/>
                </a:cubicBezTo>
                <a:cubicBezTo>
                  <a:pt x="11168044" y="697113"/>
                  <a:pt x="11168044" y="697113"/>
                  <a:pt x="11168044" y="1621315"/>
                </a:cubicBezTo>
                <a:cubicBezTo>
                  <a:pt x="11168044" y="1621315"/>
                  <a:pt x="11168044" y="1621315"/>
                  <a:pt x="11467354" y="1621315"/>
                </a:cubicBezTo>
                <a:cubicBezTo>
                  <a:pt x="11467354" y="1621315"/>
                  <a:pt x="11467354" y="1621315"/>
                  <a:pt x="11467354" y="1114324"/>
                </a:cubicBezTo>
                <a:cubicBezTo>
                  <a:pt x="11467354" y="1114324"/>
                  <a:pt x="11467354" y="1114324"/>
                  <a:pt x="11871686" y="1114324"/>
                </a:cubicBezTo>
                <a:cubicBezTo>
                  <a:pt x="11871686" y="1114324"/>
                  <a:pt x="11871686" y="1114324"/>
                  <a:pt x="11871686" y="348556"/>
                </a:cubicBezTo>
                <a:cubicBezTo>
                  <a:pt x="11871686" y="348556"/>
                  <a:pt x="11871686" y="348556"/>
                  <a:pt x="12192000" y="348556"/>
                </a:cubicBezTo>
                <a:cubicBezTo>
                  <a:pt x="12192000" y="348556"/>
                  <a:pt x="12192000" y="348556"/>
                  <a:pt x="12192000" y="1754103"/>
                </a:cubicBezTo>
                <a:lnTo>
                  <a:pt x="12192000" y="1896676"/>
                </a:lnTo>
                <a:lnTo>
                  <a:pt x="12192148" y="1896676"/>
                </a:lnTo>
                <a:lnTo>
                  <a:pt x="12192148" y="1941773"/>
                </a:lnTo>
                <a:lnTo>
                  <a:pt x="0" y="1941773"/>
                </a:lnTo>
                <a:lnTo>
                  <a:pt x="0" y="1896676"/>
                </a:lnTo>
                <a:lnTo>
                  <a:pt x="0" y="1573784"/>
                </a:lnTo>
                <a:lnTo>
                  <a:pt x="112847" y="1573784"/>
                </a:lnTo>
                <a:cubicBezTo>
                  <a:pt x="165111" y="1573784"/>
                  <a:pt x="224842" y="1573784"/>
                  <a:pt x="293106" y="1573784"/>
                </a:cubicBezTo>
                <a:cubicBezTo>
                  <a:pt x="293106" y="1573784"/>
                  <a:pt x="293106" y="1573784"/>
                  <a:pt x="293106" y="411930"/>
                </a:cubicBezTo>
                <a:cubicBezTo>
                  <a:pt x="293106" y="411930"/>
                  <a:pt x="293106" y="411930"/>
                  <a:pt x="655428" y="411930"/>
                </a:cubicBezTo>
                <a:cubicBezTo>
                  <a:pt x="655428" y="411930"/>
                  <a:pt x="655428" y="411930"/>
                  <a:pt x="655428" y="1373100"/>
                </a:cubicBezTo>
                <a:cubicBezTo>
                  <a:pt x="676433" y="1315008"/>
                  <a:pt x="734194" y="1188260"/>
                  <a:pt x="791956" y="1188260"/>
                </a:cubicBezTo>
                <a:cubicBezTo>
                  <a:pt x="875973" y="1188260"/>
                  <a:pt x="954739" y="1399506"/>
                  <a:pt x="954739" y="1399506"/>
                </a:cubicBezTo>
                <a:cubicBezTo>
                  <a:pt x="954739" y="1399506"/>
                  <a:pt x="1023002" y="1188260"/>
                  <a:pt x="1101768" y="1188260"/>
                </a:cubicBezTo>
                <a:cubicBezTo>
                  <a:pt x="1180534" y="1188260"/>
                  <a:pt x="1264551" y="1399506"/>
                  <a:pt x="1264551" y="1399506"/>
                </a:cubicBezTo>
                <a:cubicBezTo>
                  <a:pt x="1264551" y="1399506"/>
                  <a:pt x="1332815" y="1188260"/>
                  <a:pt x="1411580" y="1188260"/>
                </a:cubicBezTo>
                <a:cubicBezTo>
                  <a:pt x="1490347" y="1188260"/>
                  <a:pt x="1574363" y="1399506"/>
                  <a:pt x="1574363" y="1399506"/>
                </a:cubicBezTo>
                <a:cubicBezTo>
                  <a:pt x="1574363" y="1399506"/>
                  <a:pt x="1574363" y="1399506"/>
                  <a:pt x="1574363" y="1447036"/>
                </a:cubicBezTo>
                <a:cubicBezTo>
                  <a:pt x="1574363" y="1447036"/>
                  <a:pt x="1574363" y="1447036"/>
                  <a:pt x="1721393" y="1447036"/>
                </a:cubicBezTo>
                <a:cubicBezTo>
                  <a:pt x="1721393" y="1447036"/>
                  <a:pt x="1721393" y="1447036"/>
                  <a:pt x="1721393" y="1299164"/>
                </a:cubicBezTo>
                <a:cubicBezTo>
                  <a:pt x="1616372" y="1278040"/>
                  <a:pt x="1537606" y="1182979"/>
                  <a:pt x="1537606" y="1072074"/>
                </a:cubicBezTo>
                <a:cubicBezTo>
                  <a:pt x="1537606" y="961170"/>
                  <a:pt x="1616372" y="866110"/>
                  <a:pt x="1721393" y="844985"/>
                </a:cubicBezTo>
                <a:cubicBezTo>
                  <a:pt x="1721393" y="844985"/>
                  <a:pt x="1721393" y="844985"/>
                  <a:pt x="1721393" y="586208"/>
                </a:cubicBezTo>
                <a:cubicBezTo>
                  <a:pt x="1721393" y="586208"/>
                  <a:pt x="1721393" y="586208"/>
                  <a:pt x="1815912" y="586208"/>
                </a:cubicBezTo>
                <a:cubicBezTo>
                  <a:pt x="1815912" y="586208"/>
                  <a:pt x="1815912" y="586208"/>
                  <a:pt x="1815912" y="844985"/>
                </a:cubicBezTo>
                <a:cubicBezTo>
                  <a:pt x="1920933" y="866110"/>
                  <a:pt x="1999699" y="961170"/>
                  <a:pt x="1999699" y="1072074"/>
                </a:cubicBezTo>
                <a:cubicBezTo>
                  <a:pt x="1999699" y="1188260"/>
                  <a:pt x="1920933" y="1278040"/>
                  <a:pt x="1815912" y="1299164"/>
                </a:cubicBezTo>
                <a:cubicBezTo>
                  <a:pt x="1815912" y="1299164"/>
                  <a:pt x="1815912" y="1299164"/>
                  <a:pt x="1815912" y="1447036"/>
                </a:cubicBezTo>
                <a:cubicBezTo>
                  <a:pt x="1815912" y="1447036"/>
                  <a:pt x="1815912" y="1447036"/>
                  <a:pt x="1941937" y="1447036"/>
                </a:cubicBezTo>
                <a:cubicBezTo>
                  <a:pt x="1941937" y="1447036"/>
                  <a:pt x="1941937" y="1447036"/>
                  <a:pt x="1941937" y="1293883"/>
                </a:cubicBezTo>
                <a:cubicBezTo>
                  <a:pt x="1941937" y="1293883"/>
                  <a:pt x="1941937" y="1293883"/>
                  <a:pt x="2099469" y="1293883"/>
                </a:cubicBezTo>
                <a:cubicBezTo>
                  <a:pt x="2099469" y="1293883"/>
                  <a:pt x="2099469" y="1293883"/>
                  <a:pt x="2099469" y="1093199"/>
                </a:cubicBezTo>
                <a:cubicBezTo>
                  <a:pt x="2099469" y="1093199"/>
                  <a:pt x="2099469" y="1093199"/>
                  <a:pt x="2440788" y="1093199"/>
                </a:cubicBezTo>
                <a:cubicBezTo>
                  <a:pt x="2440788" y="1093199"/>
                  <a:pt x="2440788" y="1093199"/>
                  <a:pt x="2440788" y="517553"/>
                </a:cubicBezTo>
                <a:cubicBezTo>
                  <a:pt x="2440788" y="517553"/>
                  <a:pt x="2440788" y="517553"/>
                  <a:pt x="2897630" y="517553"/>
                </a:cubicBezTo>
                <a:cubicBezTo>
                  <a:pt x="2897630" y="517553"/>
                  <a:pt x="2897630" y="517553"/>
                  <a:pt x="2897630" y="1103761"/>
                </a:cubicBezTo>
                <a:cubicBezTo>
                  <a:pt x="2897630" y="1103761"/>
                  <a:pt x="2897630" y="1103761"/>
                  <a:pt x="3364974" y="1103761"/>
                </a:cubicBezTo>
                <a:cubicBezTo>
                  <a:pt x="3364974" y="1103761"/>
                  <a:pt x="3364974" y="1103761"/>
                  <a:pt x="3364974" y="739362"/>
                </a:cubicBezTo>
                <a:cubicBezTo>
                  <a:pt x="3364974" y="739362"/>
                  <a:pt x="3364974" y="739362"/>
                  <a:pt x="3879577" y="739362"/>
                </a:cubicBezTo>
                <a:cubicBezTo>
                  <a:pt x="3879577" y="739362"/>
                  <a:pt x="3879577" y="739362"/>
                  <a:pt x="3879577" y="1093199"/>
                </a:cubicBezTo>
                <a:cubicBezTo>
                  <a:pt x="3879577" y="1093199"/>
                  <a:pt x="3879577" y="1093199"/>
                  <a:pt x="4268157" y="1093199"/>
                </a:cubicBezTo>
                <a:cubicBezTo>
                  <a:pt x="4268157" y="1093199"/>
                  <a:pt x="4268157" y="1093199"/>
                  <a:pt x="4268157" y="924202"/>
                </a:cubicBezTo>
                <a:cubicBezTo>
                  <a:pt x="4268157" y="924202"/>
                  <a:pt x="4268157" y="924202"/>
                  <a:pt x="4530710" y="929483"/>
                </a:cubicBezTo>
                <a:cubicBezTo>
                  <a:pt x="4530710" y="929483"/>
                  <a:pt x="4530710" y="929483"/>
                  <a:pt x="4530710" y="781611"/>
                </a:cubicBezTo>
                <a:cubicBezTo>
                  <a:pt x="4530710" y="781611"/>
                  <a:pt x="4530710" y="781611"/>
                  <a:pt x="4798513" y="781611"/>
                </a:cubicBezTo>
                <a:cubicBezTo>
                  <a:pt x="4798513" y="781611"/>
                  <a:pt x="4798513" y="781611"/>
                  <a:pt x="4798513" y="918921"/>
                </a:cubicBezTo>
                <a:cubicBezTo>
                  <a:pt x="4798513" y="918921"/>
                  <a:pt x="4798513" y="918921"/>
                  <a:pt x="5055815" y="918921"/>
                </a:cubicBezTo>
                <a:cubicBezTo>
                  <a:pt x="5055815" y="918921"/>
                  <a:pt x="5055815" y="918921"/>
                  <a:pt x="5055815" y="765768"/>
                </a:cubicBezTo>
                <a:cubicBezTo>
                  <a:pt x="5055815" y="765768"/>
                  <a:pt x="5055815" y="765768"/>
                  <a:pt x="5307865" y="771049"/>
                </a:cubicBezTo>
                <a:cubicBezTo>
                  <a:pt x="5307865" y="771049"/>
                  <a:pt x="5307865" y="771049"/>
                  <a:pt x="5307865"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pic>
        <p:nvPicPr>
          <p:cNvPr id="5" name="Picture 4">
            <a:extLst>
              <a:ext uri="{FF2B5EF4-FFF2-40B4-BE49-F238E27FC236}">
                <a16:creationId xmlns:a16="http://schemas.microsoft.com/office/drawing/2014/main" id="{6DD7A281-6F1F-8046-99DF-5429CF1FBE70}"/>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6752038" y="2018816"/>
            <a:ext cx="4560395" cy="4174702"/>
          </a:xfrm>
          <a:prstGeom prst="rect">
            <a:avLst/>
          </a:prstGeom>
          <a:noFill/>
          <a:ln>
            <a:noFill/>
          </a:ln>
        </p:spPr>
      </p:pic>
      <p:pic>
        <p:nvPicPr>
          <p:cNvPr id="3" name="Picture 2">
            <a:extLst>
              <a:ext uri="{FF2B5EF4-FFF2-40B4-BE49-F238E27FC236}">
                <a16:creationId xmlns:a16="http://schemas.microsoft.com/office/drawing/2014/main" id="{A6DBC2DF-8D43-6344-9346-A22C2F3D9468}"/>
              </a:ext>
            </a:extLst>
          </p:cNvPr>
          <p:cNvPicPr>
            <a:picLocks noChangeAspect="1"/>
          </p:cNvPicPr>
          <p:nvPr/>
        </p:nvPicPr>
        <p:blipFill>
          <a:blip r:embed="rId4"/>
          <a:stretch>
            <a:fillRect/>
          </a:stretch>
        </p:blipFill>
        <p:spPr>
          <a:xfrm>
            <a:off x="1190898" y="1776769"/>
            <a:ext cx="3812178" cy="2287307"/>
          </a:xfrm>
          <a:prstGeom prst="rect">
            <a:avLst/>
          </a:prstGeom>
        </p:spPr>
      </p:pic>
      <p:sp>
        <p:nvSpPr>
          <p:cNvPr id="9" name="TextBox 8">
            <a:extLst>
              <a:ext uri="{FF2B5EF4-FFF2-40B4-BE49-F238E27FC236}">
                <a16:creationId xmlns:a16="http://schemas.microsoft.com/office/drawing/2014/main" id="{239CCFE8-0D67-D744-900B-D687A6CAF41B}"/>
              </a:ext>
            </a:extLst>
          </p:cNvPr>
          <p:cNvSpPr txBox="1"/>
          <p:nvPr/>
        </p:nvSpPr>
        <p:spPr>
          <a:xfrm>
            <a:off x="1444164" y="4064076"/>
            <a:ext cx="4180114" cy="818530"/>
          </a:xfrm>
          <a:prstGeom prst="rect">
            <a:avLst/>
          </a:prstGeom>
          <a:noFill/>
        </p:spPr>
        <p:txBody>
          <a:bodyPr wrap="square" rtlCol="0">
            <a:spAutoFit/>
          </a:bodyPr>
          <a:lstStyle/>
          <a:p>
            <a:endParaRPr lang="en-US" dirty="0"/>
          </a:p>
        </p:txBody>
      </p:sp>
      <p:sp>
        <p:nvSpPr>
          <p:cNvPr id="11" name="TextBox 10">
            <a:extLst>
              <a:ext uri="{FF2B5EF4-FFF2-40B4-BE49-F238E27FC236}">
                <a16:creationId xmlns:a16="http://schemas.microsoft.com/office/drawing/2014/main" id="{424AF583-5072-F340-9F7C-25AEC5884C3C}"/>
              </a:ext>
            </a:extLst>
          </p:cNvPr>
          <p:cNvSpPr txBox="1"/>
          <p:nvPr/>
        </p:nvSpPr>
        <p:spPr>
          <a:xfrm>
            <a:off x="1006930" y="3986041"/>
            <a:ext cx="4180114" cy="1077218"/>
          </a:xfrm>
          <a:prstGeom prst="rect">
            <a:avLst/>
          </a:prstGeom>
          <a:noFill/>
        </p:spPr>
        <p:txBody>
          <a:bodyPr wrap="square" rtlCol="0">
            <a:spAutoFit/>
          </a:bodyPr>
          <a:lstStyle/>
          <a:p>
            <a:pPr algn="just"/>
            <a:r>
              <a:rPr lang="en-US" sz="1600" i="1" dirty="0"/>
              <a:t>46% of operatives surveyed stated they the reportable injury that they had failed to report to their employer was significant cuts or lacerations.</a:t>
            </a:r>
            <a:endParaRPr lang="en-US" sz="1600" dirty="0"/>
          </a:p>
        </p:txBody>
      </p:sp>
      <p:sp>
        <p:nvSpPr>
          <p:cNvPr id="12" name="TextBox 11">
            <a:extLst>
              <a:ext uri="{FF2B5EF4-FFF2-40B4-BE49-F238E27FC236}">
                <a16:creationId xmlns:a16="http://schemas.microsoft.com/office/drawing/2014/main" id="{4ED6B7E7-23F0-E24D-9BDF-36C8C4FD7DE8}"/>
              </a:ext>
            </a:extLst>
          </p:cNvPr>
          <p:cNvSpPr txBox="1"/>
          <p:nvPr/>
        </p:nvSpPr>
        <p:spPr>
          <a:xfrm>
            <a:off x="-201365" y="1142299"/>
            <a:ext cx="1057469" cy="646331"/>
          </a:xfrm>
          <a:prstGeom prst="rect">
            <a:avLst/>
          </a:prstGeom>
          <a:noFill/>
        </p:spPr>
        <p:txBody>
          <a:bodyPr wrap="square" rtlCol="0">
            <a:spAutoFit/>
          </a:bodyPr>
          <a:lstStyle/>
          <a:p>
            <a:pPr algn="ctr"/>
            <a:r>
              <a:rPr lang="en-US" sz="3600" dirty="0">
                <a:solidFill>
                  <a:srgbClr val="F27900"/>
                </a:solidFill>
              </a:rPr>
              <a:t>13</a:t>
            </a:r>
          </a:p>
        </p:txBody>
      </p:sp>
    </p:spTree>
    <p:extLst>
      <p:ext uri="{BB962C8B-B14F-4D97-AF65-F5344CB8AC3E}">
        <p14:creationId xmlns:p14="http://schemas.microsoft.com/office/powerpoint/2010/main" val="28348783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1AE3FB-4EB9-4FE6-8E65-B5FAA422F121}"/>
              </a:ext>
            </a:extLst>
          </p:cNvPr>
          <p:cNvSpPr>
            <a:spLocks noGrp="1"/>
          </p:cNvSpPr>
          <p:nvPr>
            <p:ph type="body" sz="quarter" idx="10"/>
          </p:nvPr>
        </p:nvSpPr>
        <p:spPr/>
        <p:txBody>
          <a:bodyPr/>
          <a:lstStyle/>
          <a:p>
            <a:r>
              <a:rPr lang="en-US" dirty="0">
                <a:solidFill>
                  <a:schemeClr val="tx1"/>
                </a:solidFill>
              </a:rPr>
              <a:t>Hypothesis</a:t>
            </a:r>
            <a:r>
              <a:rPr lang="en-US" dirty="0">
                <a:solidFill>
                  <a:schemeClr val="accent1"/>
                </a:solidFill>
              </a:rPr>
              <a:t> Four</a:t>
            </a:r>
          </a:p>
        </p:txBody>
      </p:sp>
      <p:sp>
        <p:nvSpPr>
          <p:cNvPr id="10" name="TextBox 9">
            <a:extLst>
              <a:ext uri="{FF2B5EF4-FFF2-40B4-BE49-F238E27FC236}">
                <a16:creationId xmlns:a16="http://schemas.microsoft.com/office/drawing/2014/main" id="{97B2B9B4-878A-4449-AE0F-6E7C5081363A}"/>
              </a:ext>
            </a:extLst>
          </p:cNvPr>
          <p:cNvSpPr txBox="1"/>
          <p:nvPr/>
        </p:nvSpPr>
        <p:spPr>
          <a:xfrm>
            <a:off x="972443" y="1062784"/>
            <a:ext cx="10744200" cy="830997"/>
          </a:xfrm>
          <a:prstGeom prst="rect">
            <a:avLst/>
          </a:prstGeom>
          <a:noFill/>
        </p:spPr>
        <p:txBody>
          <a:bodyPr wrap="square" rtlCol="0">
            <a:spAutoFit/>
          </a:bodyPr>
          <a:lstStyle/>
          <a:p>
            <a:pPr algn="just"/>
            <a:r>
              <a:rPr lang="en-GB" sz="2400" i="1" dirty="0"/>
              <a:t>Male operatives are no more likely to under-report accidents than female operatives. </a:t>
            </a:r>
          </a:p>
        </p:txBody>
      </p:sp>
      <p:pic>
        <p:nvPicPr>
          <p:cNvPr id="7" name="Picture 6">
            <a:extLst>
              <a:ext uri="{FF2B5EF4-FFF2-40B4-BE49-F238E27FC236}">
                <a16:creationId xmlns:a16="http://schemas.microsoft.com/office/drawing/2014/main" id="{AC2C8672-866C-604F-BFAD-8732AEBB56C8}"/>
              </a:ext>
            </a:extLst>
          </p:cNvPr>
          <p:cNvPicPr>
            <a:picLocks noChangeAspect="1"/>
          </p:cNvPicPr>
          <p:nvPr/>
        </p:nvPicPr>
        <p:blipFill>
          <a:blip r:embed="rId3"/>
          <a:stretch>
            <a:fillRect/>
          </a:stretch>
        </p:blipFill>
        <p:spPr>
          <a:xfrm>
            <a:off x="-431075" y="2006178"/>
            <a:ext cx="4572000" cy="2743200"/>
          </a:xfrm>
          <a:prstGeom prst="rect">
            <a:avLst/>
          </a:prstGeom>
        </p:spPr>
      </p:pic>
      <p:graphicFrame>
        <p:nvGraphicFramePr>
          <p:cNvPr id="9" name="Chart 8">
            <a:extLst>
              <a:ext uri="{FF2B5EF4-FFF2-40B4-BE49-F238E27FC236}">
                <a16:creationId xmlns:a16="http://schemas.microsoft.com/office/drawing/2014/main" id="{8CB46D2A-1B40-A04D-8045-F779FE96C3F6}"/>
              </a:ext>
            </a:extLst>
          </p:cNvPr>
          <p:cNvGraphicFramePr>
            <a:graphicFrameLocks/>
          </p:cNvGraphicFramePr>
          <p:nvPr>
            <p:extLst>
              <p:ext uri="{D42A27DB-BD31-4B8C-83A1-F6EECF244321}">
                <p14:modId xmlns:p14="http://schemas.microsoft.com/office/powerpoint/2010/main" val="3992619711"/>
              </p:ext>
            </p:extLst>
          </p:nvPr>
        </p:nvGraphicFramePr>
        <p:xfrm>
          <a:off x="2399560" y="2019716"/>
          <a:ext cx="4572000" cy="2743200"/>
        </p:xfrm>
        <a:graphic>
          <a:graphicData uri="http://schemas.openxmlformats.org/drawingml/2006/chart">
            <c:chart xmlns:c="http://schemas.openxmlformats.org/drawingml/2006/chart" xmlns:r="http://schemas.openxmlformats.org/officeDocument/2006/relationships" r:id="rId4"/>
          </a:graphicData>
        </a:graphic>
      </p:graphicFrame>
      <p:sp>
        <p:nvSpPr>
          <p:cNvPr id="8" name="TextBox 7">
            <a:extLst>
              <a:ext uri="{FF2B5EF4-FFF2-40B4-BE49-F238E27FC236}">
                <a16:creationId xmlns:a16="http://schemas.microsoft.com/office/drawing/2014/main" id="{F02B06E2-DFAD-D647-8EEF-58BAFFFFA1A7}"/>
              </a:ext>
            </a:extLst>
          </p:cNvPr>
          <p:cNvSpPr txBox="1"/>
          <p:nvPr/>
        </p:nvSpPr>
        <p:spPr>
          <a:xfrm>
            <a:off x="770708" y="4519969"/>
            <a:ext cx="5029200" cy="830997"/>
          </a:xfrm>
          <a:prstGeom prst="rect">
            <a:avLst/>
          </a:prstGeom>
          <a:noFill/>
        </p:spPr>
        <p:txBody>
          <a:bodyPr wrap="square" rtlCol="0">
            <a:spAutoFit/>
          </a:bodyPr>
          <a:lstStyle/>
          <a:p>
            <a:pPr algn="just"/>
            <a:r>
              <a:rPr lang="en-US" sz="1600" i="1" dirty="0"/>
              <a:t>The study shows that of the operatives surveyed 48% of male respondents and 38% of female respondents had failed to report at least one accident.</a:t>
            </a:r>
          </a:p>
        </p:txBody>
      </p:sp>
      <p:sp>
        <p:nvSpPr>
          <p:cNvPr id="13" name="Freeform 5">
            <a:extLst>
              <a:ext uri="{FF2B5EF4-FFF2-40B4-BE49-F238E27FC236}">
                <a16:creationId xmlns:a16="http://schemas.microsoft.com/office/drawing/2014/main" id="{12F8FDFB-06B7-6248-B246-6A01898E75AB}"/>
              </a:ext>
            </a:extLst>
          </p:cNvPr>
          <p:cNvSpPr>
            <a:spLocks noEditPoints="1"/>
          </p:cNvSpPr>
          <p:nvPr/>
        </p:nvSpPr>
        <p:spPr bwMode="auto">
          <a:xfrm>
            <a:off x="0" y="5538650"/>
            <a:ext cx="3709851" cy="1328586"/>
          </a:xfrm>
          <a:custGeom>
            <a:avLst/>
            <a:gdLst>
              <a:gd name="T0" fmla="*/ 692 w 2980"/>
              <a:gd name="T1" fmla="*/ 625 h 1086"/>
              <a:gd name="T2" fmla="*/ 1350 w 2980"/>
              <a:gd name="T3" fmla="*/ 765 h 1086"/>
              <a:gd name="T4" fmla="*/ 1662 w 2980"/>
              <a:gd name="T5" fmla="*/ 831 h 1086"/>
              <a:gd name="T6" fmla="*/ 1686 w 2980"/>
              <a:gd name="T7" fmla="*/ 716 h 1086"/>
              <a:gd name="T8" fmla="*/ 1668 w 2980"/>
              <a:gd name="T9" fmla="*/ 547 h 1086"/>
              <a:gd name="T10" fmla="*/ 1693 w 2980"/>
              <a:gd name="T11" fmla="*/ 451 h 1086"/>
              <a:gd name="T12" fmla="*/ 1732 w 2980"/>
              <a:gd name="T13" fmla="*/ 173 h 1086"/>
              <a:gd name="T14" fmla="*/ 1836 w 2980"/>
              <a:gd name="T15" fmla="*/ 22 h 1086"/>
              <a:gd name="T16" fmla="*/ 1949 w 2980"/>
              <a:gd name="T17" fmla="*/ 123 h 1086"/>
              <a:gd name="T18" fmla="*/ 1876 w 2980"/>
              <a:gd name="T19" fmla="*/ 190 h 1086"/>
              <a:gd name="T20" fmla="*/ 1876 w 2980"/>
              <a:gd name="T21" fmla="*/ 315 h 1086"/>
              <a:gd name="T22" fmla="*/ 1959 w 2980"/>
              <a:gd name="T23" fmla="*/ 445 h 1086"/>
              <a:gd name="T24" fmla="*/ 1963 w 2980"/>
              <a:gd name="T25" fmla="*/ 549 h 1086"/>
              <a:gd name="T26" fmla="*/ 1947 w 2980"/>
              <a:gd name="T27" fmla="*/ 572 h 1086"/>
              <a:gd name="T28" fmla="*/ 1921 w 2980"/>
              <a:gd name="T29" fmla="*/ 587 h 1086"/>
              <a:gd name="T30" fmla="*/ 1880 w 2980"/>
              <a:gd name="T31" fmla="*/ 612 h 1086"/>
              <a:gd name="T32" fmla="*/ 2031 w 2980"/>
              <a:gd name="T33" fmla="*/ 662 h 1086"/>
              <a:gd name="T34" fmla="*/ 2195 w 2980"/>
              <a:gd name="T35" fmla="*/ 411 h 1086"/>
              <a:gd name="T36" fmla="*/ 2174 w 2980"/>
              <a:gd name="T37" fmla="*/ 364 h 1086"/>
              <a:gd name="T38" fmla="*/ 2163 w 2980"/>
              <a:gd name="T39" fmla="*/ 250 h 1086"/>
              <a:gd name="T40" fmla="*/ 2289 w 2980"/>
              <a:gd name="T41" fmla="*/ 309 h 1086"/>
              <a:gd name="T42" fmla="*/ 2341 w 2980"/>
              <a:gd name="T43" fmla="*/ 468 h 1086"/>
              <a:gd name="T44" fmla="*/ 2382 w 2980"/>
              <a:gd name="T45" fmla="*/ 504 h 1086"/>
              <a:gd name="T46" fmla="*/ 2451 w 2980"/>
              <a:gd name="T47" fmla="*/ 331 h 1086"/>
              <a:gd name="T48" fmla="*/ 2514 w 2980"/>
              <a:gd name="T49" fmla="*/ 246 h 1086"/>
              <a:gd name="T50" fmla="*/ 2622 w 2980"/>
              <a:gd name="T51" fmla="*/ 226 h 1086"/>
              <a:gd name="T52" fmla="*/ 2684 w 2980"/>
              <a:gd name="T53" fmla="*/ 335 h 1086"/>
              <a:gd name="T54" fmla="*/ 2710 w 2980"/>
              <a:gd name="T55" fmla="*/ 558 h 1086"/>
              <a:gd name="T56" fmla="*/ 2757 w 2980"/>
              <a:gd name="T57" fmla="*/ 626 h 1086"/>
              <a:gd name="T58" fmla="*/ 2773 w 2980"/>
              <a:gd name="T59" fmla="*/ 697 h 1086"/>
              <a:gd name="T60" fmla="*/ 2727 w 2980"/>
              <a:gd name="T61" fmla="*/ 770 h 1086"/>
              <a:gd name="T62" fmla="*/ 2664 w 2980"/>
              <a:gd name="T63" fmla="*/ 906 h 1086"/>
              <a:gd name="T64" fmla="*/ 2980 w 2980"/>
              <a:gd name="T65" fmla="*/ 998 h 1086"/>
              <a:gd name="T66" fmla="*/ 2343 w 2980"/>
              <a:gd name="T67" fmla="*/ 754 h 1086"/>
              <a:gd name="T68" fmla="*/ 2434 w 2980"/>
              <a:gd name="T69" fmla="*/ 842 h 1086"/>
              <a:gd name="T70" fmla="*/ 2466 w 2980"/>
              <a:gd name="T71" fmla="*/ 584 h 1086"/>
              <a:gd name="T72" fmla="*/ 2476 w 2980"/>
              <a:gd name="T73" fmla="*/ 480 h 1086"/>
              <a:gd name="T74" fmla="*/ 2385 w 2980"/>
              <a:gd name="T75" fmla="*/ 557 h 1086"/>
              <a:gd name="T76" fmla="*/ 2337 w 2980"/>
              <a:gd name="T77" fmla="*/ 621 h 1086"/>
              <a:gd name="T78" fmla="*/ 2338 w 2980"/>
              <a:gd name="T79" fmla="*/ 706 h 1086"/>
              <a:gd name="T80" fmla="*/ 2101 w 2980"/>
              <a:gd name="T81" fmla="*/ 618 h 1086"/>
              <a:gd name="T82" fmla="*/ 2156 w 2980"/>
              <a:gd name="T83" fmla="*/ 738 h 1086"/>
              <a:gd name="T84" fmla="*/ 2186 w 2980"/>
              <a:gd name="T85" fmla="*/ 671 h 1086"/>
              <a:gd name="T86" fmla="*/ 2185 w 2980"/>
              <a:gd name="T87" fmla="*/ 524 h 1086"/>
              <a:gd name="T88" fmla="*/ 1875 w 2980"/>
              <a:gd name="T89" fmla="*/ 494 h 1086"/>
              <a:gd name="T90" fmla="*/ 1898 w 2980"/>
              <a:gd name="T91" fmla="*/ 550 h 1086"/>
              <a:gd name="T92" fmla="*/ 1900 w 2980"/>
              <a:gd name="T93" fmla="*/ 515 h 1086"/>
              <a:gd name="T94" fmla="*/ 2712 w 2980"/>
              <a:gd name="T95" fmla="*/ 705 h 1086"/>
              <a:gd name="T96" fmla="*/ 2681 w 2980"/>
              <a:gd name="T97" fmla="*/ 766 h 1086"/>
              <a:gd name="T98" fmla="*/ 2717 w 2980"/>
              <a:gd name="T99" fmla="*/ 679 h 1086"/>
              <a:gd name="T100" fmla="*/ 1878 w 2980"/>
              <a:gd name="T101" fmla="*/ 592 h 1086"/>
              <a:gd name="T102" fmla="*/ 2768 w 2980"/>
              <a:gd name="T103" fmla="*/ 671 h 1086"/>
              <a:gd name="T104" fmla="*/ 2724 w 2980"/>
              <a:gd name="T105" fmla="*/ 758 h 1086"/>
              <a:gd name="T106" fmla="*/ 2714 w 2980"/>
              <a:gd name="T107" fmla="*/ 764 h 1086"/>
              <a:gd name="T108" fmla="*/ 2697 w 2980"/>
              <a:gd name="T109" fmla="*/ 805 h 1086"/>
              <a:gd name="T110" fmla="*/ 2360 w 2980"/>
              <a:gd name="T111" fmla="*/ 608 h 10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980" h="1086">
                <a:moveTo>
                  <a:pt x="0" y="806"/>
                </a:moveTo>
                <a:cubicBezTo>
                  <a:pt x="23" y="800"/>
                  <a:pt x="45" y="795"/>
                  <a:pt x="68" y="789"/>
                </a:cubicBezTo>
                <a:cubicBezTo>
                  <a:pt x="216" y="750"/>
                  <a:pt x="364" y="710"/>
                  <a:pt x="513" y="671"/>
                </a:cubicBezTo>
                <a:cubicBezTo>
                  <a:pt x="568" y="656"/>
                  <a:pt x="624" y="641"/>
                  <a:pt x="680" y="626"/>
                </a:cubicBezTo>
                <a:cubicBezTo>
                  <a:pt x="684" y="625"/>
                  <a:pt x="688" y="624"/>
                  <a:pt x="692" y="625"/>
                </a:cubicBezTo>
                <a:cubicBezTo>
                  <a:pt x="739" y="636"/>
                  <a:pt x="785" y="647"/>
                  <a:pt x="832" y="657"/>
                </a:cubicBezTo>
                <a:cubicBezTo>
                  <a:pt x="902" y="673"/>
                  <a:pt x="972" y="689"/>
                  <a:pt x="1041" y="705"/>
                </a:cubicBezTo>
                <a:cubicBezTo>
                  <a:pt x="1096" y="717"/>
                  <a:pt x="1151" y="729"/>
                  <a:pt x="1205" y="742"/>
                </a:cubicBezTo>
                <a:cubicBezTo>
                  <a:pt x="1243" y="750"/>
                  <a:pt x="1280" y="760"/>
                  <a:pt x="1318" y="767"/>
                </a:cubicBezTo>
                <a:cubicBezTo>
                  <a:pt x="1328" y="769"/>
                  <a:pt x="1340" y="766"/>
                  <a:pt x="1350" y="765"/>
                </a:cubicBezTo>
                <a:cubicBezTo>
                  <a:pt x="1396" y="759"/>
                  <a:pt x="1441" y="755"/>
                  <a:pt x="1486" y="770"/>
                </a:cubicBezTo>
                <a:cubicBezTo>
                  <a:pt x="1508" y="778"/>
                  <a:pt x="1528" y="788"/>
                  <a:pt x="1541" y="808"/>
                </a:cubicBezTo>
                <a:cubicBezTo>
                  <a:pt x="1549" y="821"/>
                  <a:pt x="1562" y="822"/>
                  <a:pt x="1574" y="825"/>
                </a:cubicBezTo>
                <a:cubicBezTo>
                  <a:pt x="1599" y="830"/>
                  <a:pt x="1623" y="835"/>
                  <a:pt x="1647" y="840"/>
                </a:cubicBezTo>
                <a:cubicBezTo>
                  <a:pt x="1655" y="842"/>
                  <a:pt x="1661" y="839"/>
                  <a:pt x="1662" y="831"/>
                </a:cubicBezTo>
                <a:cubicBezTo>
                  <a:pt x="1663" y="826"/>
                  <a:pt x="1662" y="821"/>
                  <a:pt x="1663" y="816"/>
                </a:cubicBezTo>
                <a:cubicBezTo>
                  <a:pt x="1665" y="808"/>
                  <a:pt x="1667" y="799"/>
                  <a:pt x="1672" y="792"/>
                </a:cubicBezTo>
                <a:cubicBezTo>
                  <a:pt x="1678" y="781"/>
                  <a:pt x="1686" y="770"/>
                  <a:pt x="1692" y="760"/>
                </a:cubicBezTo>
                <a:cubicBezTo>
                  <a:pt x="1694" y="757"/>
                  <a:pt x="1694" y="753"/>
                  <a:pt x="1694" y="750"/>
                </a:cubicBezTo>
                <a:cubicBezTo>
                  <a:pt x="1691" y="739"/>
                  <a:pt x="1687" y="727"/>
                  <a:pt x="1686" y="716"/>
                </a:cubicBezTo>
                <a:cubicBezTo>
                  <a:pt x="1685" y="707"/>
                  <a:pt x="1689" y="698"/>
                  <a:pt x="1690" y="690"/>
                </a:cubicBezTo>
                <a:cubicBezTo>
                  <a:pt x="1690" y="685"/>
                  <a:pt x="1691" y="679"/>
                  <a:pt x="1690" y="675"/>
                </a:cubicBezTo>
                <a:cubicBezTo>
                  <a:pt x="1683" y="649"/>
                  <a:pt x="1674" y="624"/>
                  <a:pt x="1675" y="597"/>
                </a:cubicBezTo>
                <a:cubicBezTo>
                  <a:pt x="1676" y="585"/>
                  <a:pt x="1675" y="572"/>
                  <a:pt x="1674" y="559"/>
                </a:cubicBezTo>
                <a:cubicBezTo>
                  <a:pt x="1674" y="555"/>
                  <a:pt x="1671" y="551"/>
                  <a:pt x="1668" y="547"/>
                </a:cubicBezTo>
                <a:cubicBezTo>
                  <a:pt x="1665" y="542"/>
                  <a:pt x="1658" y="536"/>
                  <a:pt x="1659" y="532"/>
                </a:cubicBezTo>
                <a:cubicBezTo>
                  <a:pt x="1661" y="523"/>
                  <a:pt x="1667" y="515"/>
                  <a:pt x="1671" y="506"/>
                </a:cubicBezTo>
                <a:cubicBezTo>
                  <a:pt x="1674" y="501"/>
                  <a:pt x="1679" y="496"/>
                  <a:pt x="1681" y="491"/>
                </a:cubicBezTo>
                <a:cubicBezTo>
                  <a:pt x="1687" y="480"/>
                  <a:pt x="1692" y="468"/>
                  <a:pt x="1698" y="454"/>
                </a:cubicBezTo>
                <a:cubicBezTo>
                  <a:pt x="1697" y="454"/>
                  <a:pt x="1695" y="452"/>
                  <a:pt x="1693" y="451"/>
                </a:cubicBezTo>
                <a:cubicBezTo>
                  <a:pt x="1689" y="447"/>
                  <a:pt x="1687" y="443"/>
                  <a:pt x="1692" y="438"/>
                </a:cubicBezTo>
                <a:cubicBezTo>
                  <a:pt x="1706" y="422"/>
                  <a:pt x="1708" y="404"/>
                  <a:pt x="1704" y="384"/>
                </a:cubicBezTo>
                <a:cubicBezTo>
                  <a:pt x="1699" y="365"/>
                  <a:pt x="1694" y="346"/>
                  <a:pt x="1692" y="327"/>
                </a:cubicBezTo>
                <a:cubicBezTo>
                  <a:pt x="1690" y="298"/>
                  <a:pt x="1695" y="269"/>
                  <a:pt x="1701" y="241"/>
                </a:cubicBezTo>
                <a:cubicBezTo>
                  <a:pt x="1707" y="216"/>
                  <a:pt x="1715" y="192"/>
                  <a:pt x="1732" y="173"/>
                </a:cubicBezTo>
                <a:cubicBezTo>
                  <a:pt x="1738" y="167"/>
                  <a:pt x="1744" y="161"/>
                  <a:pt x="1752" y="156"/>
                </a:cubicBezTo>
                <a:cubicBezTo>
                  <a:pt x="1761" y="149"/>
                  <a:pt x="1772" y="146"/>
                  <a:pt x="1780" y="138"/>
                </a:cubicBezTo>
                <a:cubicBezTo>
                  <a:pt x="1794" y="126"/>
                  <a:pt x="1803" y="111"/>
                  <a:pt x="1806" y="92"/>
                </a:cubicBezTo>
                <a:cubicBezTo>
                  <a:pt x="1808" y="76"/>
                  <a:pt x="1811" y="60"/>
                  <a:pt x="1822" y="47"/>
                </a:cubicBezTo>
                <a:cubicBezTo>
                  <a:pt x="1828" y="40"/>
                  <a:pt x="1832" y="31"/>
                  <a:pt x="1836" y="22"/>
                </a:cubicBezTo>
                <a:cubicBezTo>
                  <a:pt x="1845" y="5"/>
                  <a:pt x="1860" y="0"/>
                  <a:pt x="1876" y="10"/>
                </a:cubicBezTo>
                <a:cubicBezTo>
                  <a:pt x="1898" y="23"/>
                  <a:pt x="1919" y="38"/>
                  <a:pt x="1939" y="53"/>
                </a:cubicBezTo>
                <a:cubicBezTo>
                  <a:pt x="1950" y="61"/>
                  <a:pt x="1949" y="72"/>
                  <a:pt x="1942" y="84"/>
                </a:cubicBezTo>
                <a:cubicBezTo>
                  <a:pt x="1933" y="97"/>
                  <a:pt x="1933" y="101"/>
                  <a:pt x="1940" y="111"/>
                </a:cubicBezTo>
                <a:cubicBezTo>
                  <a:pt x="1943" y="115"/>
                  <a:pt x="1946" y="119"/>
                  <a:pt x="1949" y="123"/>
                </a:cubicBezTo>
                <a:cubicBezTo>
                  <a:pt x="1955" y="132"/>
                  <a:pt x="1952" y="138"/>
                  <a:pt x="1940" y="138"/>
                </a:cubicBezTo>
                <a:cubicBezTo>
                  <a:pt x="1935" y="138"/>
                  <a:pt x="1930" y="136"/>
                  <a:pt x="1924" y="135"/>
                </a:cubicBezTo>
                <a:cubicBezTo>
                  <a:pt x="1919" y="142"/>
                  <a:pt x="1908" y="145"/>
                  <a:pt x="1907" y="157"/>
                </a:cubicBezTo>
                <a:cubicBezTo>
                  <a:pt x="1907" y="161"/>
                  <a:pt x="1899" y="163"/>
                  <a:pt x="1895" y="167"/>
                </a:cubicBezTo>
                <a:cubicBezTo>
                  <a:pt x="1889" y="175"/>
                  <a:pt x="1883" y="183"/>
                  <a:pt x="1876" y="190"/>
                </a:cubicBezTo>
                <a:cubicBezTo>
                  <a:pt x="1869" y="198"/>
                  <a:pt x="1860" y="195"/>
                  <a:pt x="1851" y="194"/>
                </a:cubicBezTo>
                <a:cubicBezTo>
                  <a:pt x="1849" y="193"/>
                  <a:pt x="1847" y="194"/>
                  <a:pt x="1844" y="194"/>
                </a:cubicBezTo>
                <a:cubicBezTo>
                  <a:pt x="1844" y="196"/>
                  <a:pt x="1844" y="199"/>
                  <a:pt x="1845" y="201"/>
                </a:cubicBezTo>
                <a:cubicBezTo>
                  <a:pt x="1845" y="204"/>
                  <a:pt x="1847" y="206"/>
                  <a:pt x="1849" y="209"/>
                </a:cubicBezTo>
                <a:cubicBezTo>
                  <a:pt x="1873" y="240"/>
                  <a:pt x="1878" y="277"/>
                  <a:pt x="1876" y="315"/>
                </a:cubicBezTo>
                <a:cubicBezTo>
                  <a:pt x="1875" y="331"/>
                  <a:pt x="1878" y="347"/>
                  <a:pt x="1879" y="362"/>
                </a:cubicBezTo>
                <a:cubicBezTo>
                  <a:pt x="1879" y="384"/>
                  <a:pt x="1894" y="395"/>
                  <a:pt x="1909" y="407"/>
                </a:cubicBezTo>
                <a:cubicBezTo>
                  <a:pt x="1916" y="413"/>
                  <a:pt x="1925" y="418"/>
                  <a:pt x="1933" y="423"/>
                </a:cubicBezTo>
                <a:cubicBezTo>
                  <a:pt x="1935" y="425"/>
                  <a:pt x="1938" y="427"/>
                  <a:pt x="1938" y="429"/>
                </a:cubicBezTo>
                <a:cubicBezTo>
                  <a:pt x="1941" y="439"/>
                  <a:pt x="1950" y="442"/>
                  <a:pt x="1959" y="445"/>
                </a:cubicBezTo>
                <a:cubicBezTo>
                  <a:pt x="1962" y="447"/>
                  <a:pt x="1965" y="449"/>
                  <a:pt x="1969" y="449"/>
                </a:cubicBezTo>
                <a:cubicBezTo>
                  <a:pt x="1986" y="453"/>
                  <a:pt x="1992" y="465"/>
                  <a:pt x="1995" y="480"/>
                </a:cubicBezTo>
                <a:cubicBezTo>
                  <a:pt x="1998" y="493"/>
                  <a:pt x="1989" y="511"/>
                  <a:pt x="1977" y="517"/>
                </a:cubicBezTo>
                <a:cubicBezTo>
                  <a:pt x="1971" y="520"/>
                  <a:pt x="1967" y="521"/>
                  <a:pt x="1970" y="530"/>
                </a:cubicBezTo>
                <a:cubicBezTo>
                  <a:pt x="1971" y="535"/>
                  <a:pt x="1965" y="542"/>
                  <a:pt x="1963" y="549"/>
                </a:cubicBezTo>
                <a:cubicBezTo>
                  <a:pt x="1962" y="549"/>
                  <a:pt x="1961" y="549"/>
                  <a:pt x="1959" y="548"/>
                </a:cubicBezTo>
                <a:cubicBezTo>
                  <a:pt x="1961" y="551"/>
                  <a:pt x="1963" y="553"/>
                  <a:pt x="1965" y="555"/>
                </a:cubicBezTo>
                <a:cubicBezTo>
                  <a:pt x="1966" y="557"/>
                  <a:pt x="1967" y="560"/>
                  <a:pt x="1968" y="563"/>
                </a:cubicBezTo>
                <a:cubicBezTo>
                  <a:pt x="1965" y="564"/>
                  <a:pt x="1962" y="566"/>
                  <a:pt x="1959" y="565"/>
                </a:cubicBezTo>
                <a:cubicBezTo>
                  <a:pt x="1953" y="564"/>
                  <a:pt x="1949" y="566"/>
                  <a:pt x="1947" y="572"/>
                </a:cubicBezTo>
                <a:cubicBezTo>
                  <a:pt x="1942" y="586"/>
                  <a:pt x="1935" y="599"/>
                  <a:pt x="1928" y="612"/>
                </a:cubicBezTo>
                <a:cubicBezTo>
                  <a:pt x="1927" y="614"/>
                  <a:pt x="1927" y="617"/>
                  <a:pt x="1925" y="619"/>
                </a:cubicBezTo>
                <a:cubicBezTo>
                  <a:pt x="1922" y="621"/>
                  <a:pt x="1918" y="621"/>
                  <a:pt x="1914" y="622"/>
                </a:cubicBezTo>
                <a:cubicBezTo>
                  <a:pt x="1913" y="619"/>
                  <a:pt x="1911" y="616"/>
                  <a:pt x="1912" y="613"/>
                </a:cubicBezTo>
                <a:cubicBezTo>
                  <a:pt x="1914" y="604"/>
                  <a:pt x="1918" y="596"/>
                  <a:pt x="1921" y="587"/>
                </a:cubicBezTo>
                <a:cubicBezTo>
                  <a:pt x="1922" y="585"/>
                  <a:pt x="1922" y="583"/>
                  <a:pt x="1923" y="582"/>
                </a:cubicBezTo>
                <a:cubicBezTo>
                  <a:pt x="1922" y="581"/>
                  <a:pt x="1922" y="581"/>
                  <a:pt x="1921" y="580"/>
                </a:cubicBezTo>
                <a:cubicBezTo>
                  <a:pt x="1918" y="582"/>
                  <a:pt x="1915" y="585"/>
                  <a:pt x="1912" y="587"/>
                </a:cubicBezTo>
                <a:cubicBezTo>
                  <a:pt x="1903" y="593"/>
                  <a:pt x="1894" y="600"/>
                  <a:pt x="1885" y="606"/>
                </a:cubicBezTo>
                <a:cubicBezTo>
                  <a:pt x="1883" y="608"/>
                  <a:pt x="1880" y="611"/>
                  <a:pt x="1880" y="612"/>
                </a:cubicBezTo>
                <a:cubicBezTo>
                  <a:pt x="1881" y="617"/>
                  <a:pt x="1883" y="623"/>
                  <a:pt x="1887" y="624"/>
                </a:cubicBezTo>
                <a:cubicBezTo>
                  <a:pt x="1899" y="631"/>
                  <a:pt x="1913" y="636"/>
                  <a:pt x="1926" y="642"/>
                </a:cubicBezTo>
                <a:cubicBezTo>
                  <a:pt x="1957" y="654"/>
                  <a:pt x="1987" y="666"/>
                  <a:pt x="2017" y="679"/>
                </a:cubicBezTo>
                <a:cubicBezTo>
                  <a:pt x="2024" y="682"/>
                  <a:pt x="2027" y="681"/>
                  <a:pt x="2027" y="673"/>
                </a:cubicBezTo>
                <a:cubicBezTo>
                  <a:pt x="2027" y="669"/>
                  <a:pt x="2030" y="666"/>
                  <a:pt x="2031" y="662"/>
                </a:cubicBezTo>
                <a:cubicBezTo>
                  <a:pt x="2045" y="633"/>
                  <a:pt x="2059" y="604"/>
                  <a:pt x="2075" y="575"/>
                </a:cubicBezTo>
                <a:cubicBezTo>
                  <a:pt x="2085" y="557"/>
                  <a:pt x="2098" y="540"/>
                  <a:pt x="2112" y="523"/>
                </a:cubicBezTo>
                <a:cubicBezTo>
                  <a:pt x="2128" y="503"/>
                  <a:pt x="2146" y="485"/>
                  <a:pt x="2162" y="465"/>
                </a:cubicBezTo>
                <a:cubicBezTo>
                  <a:pt x="2167" y="459"/>
                  <a:pt x="2170" y="452"/>
                  <a:pt x="2174" y="446"/>
                </a:cubicBezTo>
                <a:cubicBezTo>
                  <a:pt x="2181" y="434"/>
                  <a:pt x="2187" y="422"/>
                  <a:pt x="2195" y="411"/>
                </a:cubicBezTo>
                <a:cubicBezTo>
                  <a:pt x="2200" y="406"/>
                  <a:pt x="2207" y="402"/>
                  <a:pt x="2212" y="397"/>
                </a:cubicBezTo>
                <a:cubicBezTo>
                  <a:pt x="2215" y="395"/>
                  <a:pt x="2216" y="391"/>
                  <a:pt x="2218" y="388"/>
                </a:cubicBezTo>
                <a:cubicBezTo>
                  <a:pt x="2214" y="386"/>
                  <a:pt x="2209" y="383"/>
                  <a:pt x="2205" y="381"/>
                </a:cubicBezTo>
                <a:cubicBezTo>
                  <a:pt x="2204" y="381"/>
                  <a:pt x="2203" y="382"/>
                  <a:pt x="2202" y="382"/>
                </a:cubicBezTo>
                <a:cubicBezTo>
                  <a:pt x="2188" y="385"/>
                  <a:pt x="2183" y="382"/>
                  <a:pt x="2174" y="364"/>
                </a:cubicBezTo>
                <a:cubicBezTo>
                  <a:pt x="2170" y="357"/>
                  <a:pt x="2167" y="348"/>
                  <a:pt x="2156" y="348"/>
                </a:cubicBezTo>
                <a:cubicBezTo>
                  <a:pt x="2159" y="339"/>
                  <a:pt x="2154" y="337"/>
                  <a:pt x="2147" y="335"/>
                </a:cubicBezTo>
                <a:cubicBezTo>
                  <a:pt x="2128" y="330"/>
                  <a:pt x="2126" y="327"/>
                  <a:pt x="2139" y="312"/>
                </a:cubicBezTo>
                <a:cubicBezTo>
                  <a:pt x="2151" y="298"/>
                  <a:pt x="2151" y="282"/>
                  <a:pt x="2154" y="266"/>
                </a:cubicBezTo>
                <a:cubicBezTo>
                  <a:pt x="2155" y="260"/>
                  <a:pt x="2159" y="253"/>
                  <a:pt x="2163" y="250"/>
                </a:cubicBezTo>
                <a:cubicBezTo>
                  <a:pt x="2182" y="239"/>
                  <a:pt x="2204" y="234"/>
                  <a:pt x="2225" y="233"/>
                </a:cubicBezTo>
                <a:cubicBezTo>
                  <a:pt x="2237" y="233"/>
                  <a:pt x="2249" y="238"/>
                  <a:pt x="2255" y="249"/>
                </a:cubicBezTo>
                <a:cubicBezTo>
                  <a:pt x="2259" y="256"/>
                  <a:pt x="2261" y="265"/>
                  <a:pt x="2261" y="273"/>
                </a:cubicBezTo>
                <a:cubicBezTo>
                  <a:pt x="2261" y="282"/>
                  <a:pt x="2265" y="285"/>
                  <a:pt x="2271" y="290"/>
                </a:cubicBezTo>
                <a:cubicBezTo>
                  <a:pt x="2277" y="294"/>
                  <a:pt x="2282" y="301"/>
                  <a:pt x="2289" y="309"/>
                </a:cubicBezTo>
                <a:cubicBezTo>
                  <a:pt x="2280" y="313"/>
                  <a:pt x="2274" y="316"/>
                  <a:pt x="2267" y="319"/>
                </a:cubicBezTo>
                <a:cubicBezTo>
                  <a:pt x="2261" y="322"/>
                  <a:pt x="2260" y="327"/>
                  <a:pt x="2262" y="333"/>
                </a:cubicBezTo>
                <a:cubicBezTo>
                  <a:pt x="2266" y="348"/>
                  <a:pt x="2271" y="362"/>
                  <a:pt x="2284" y="372"/>
                </a:cubicBezTo>
                <a:cubicBezTo>
                  <a:pt x="2292" y="379"/>
                  <a:pt x="2299" y="388"/>
                  <a:pt x="2306" y="395"/>
                </a:cubicBezTo>
                <a:cubicBezTo>
                  <a:pt x="2329" y="414"/>
                  <a:pt x="2337" y="441"/>
                  <a:pt x="2341" y="468"/>
                </a:cubicBezTo>
                <a:cubicBezTo>
                  <a:pt x="2343" y="487"/>
                  <a:pt x="2341" y="506"/>
                  <a:pt x="2340" y="525"/>
                </a:cubicBezTo>
                <a:cubicBezTo>
                  <a:pt x="2340" y="539"/>
                  <a:pt x="2338" y="553"/>
                  <a:pt x="2338" y="566"/>
                </a:cubicBezTo>
                <a:cubicBezTo>
                  <a:pt x="2338" y="567"/>
                  <a:pt x="2339" y="568"/>
                  <a:pt x="2341" y="571"/>
                </a:cubicBezTo>
                <a:cubicBezTo>
                  <a:pt x="2348" y="562"/>
                  <a:pt x="2355" y="553"/>
                  <a:pt x="2360" y="544"/>
                </a:cubicBezTo>
                <a:cubicBezTo>
                  <a:pt x="2368" y="531"/>
                  <a:pt x="2375" y="518"/>
                  <a:pt x="2382" y="504"/>
                </a:cubicBezTo>
                <a:cubicBezTo>
                  <a:pt x="2389" y="491"/>
                  <a:pt x="2396" y="478"/>
                  <a:pt x="2403" y="465"/>
                </a:cubicBezTo>
                <a:cubicBezTo>
                  <a:pt x="2416" y="441"/>
                  <a:pt x="2430" y="418"/>
                  <a:pt x="2443" y="395"/>
                </a:cubicBezTo>
                <a:cubicBezTo>
                  <a:pt x="2448" y="387"/>
                  <a:pt x="2451" y="378"/>
                  <a:pt x="2455" y="370"/>
                </a:cubicBezTo>
                <a:cubicBezTo>
                  <a:pt x="2456" y="368"/>
                  <a:pt x="2456" y="366"/>
                  <a:pt x="2456" y="363"/>
                </a:cubicBezTo>
                <a:cubicBezTo>
                  <a:pt x="2454" y="352"/>
                  <a:pt x="2452" y="342"/>
                  <a:pt x="2451" y="331"/>
                </a:cubicBezTo>
                <a:cubicBezTo>
                  <a:pt x="2450" y="328"/>
                  <a:pt x="2452" y="326"/>
                  <a:pt x="2453" y="323"/>
                </a:cubicBezTo>
                <a:cubicBezTo>
                  <a:pt x="2457" y="315"/>
                  <a:pt x="2462" y="307"/>
                  <a:pt x="2466" y="298"/>
                </a:cubicBezTo>
                <a:cubicBezTo>
                  <a:pt x="2474" y="280"/>
                  <a:pt x="2486" y="268"/>
                  <a:pt x="2508" y="271"/>
                </a:cubicBezTo>
                <a:cubicBezTo>
                  <a:pt x="2513" y="271"/>
                  <a:pt x="2518" y="271"/>
                  <a:pt x="2524" y="271"/>
                </a:cubicBezTo>
                <a:cubicBezTo>
                  <a:pt x="2520" y="261"/>
                  <a:pt x="2517" y="253"/>
                  <a:pt x="2514" y="246"/>
                </a:cubicBezTo>
                <a:cubicBezTo>
                  <a:pt x="2521" y="240"/>
                  <a:pt x="2523" y="224"/>
                  <a:pt x="2518" y="213"/>
                </a:cubicBezTo>
                <a:cubicBezTo>
                  <a:pt x="2513" y="200"/>
                  <a:pt x="2514" y="196"/>
                  <a:pt x="2524" y="187"/>
                </a:cubicBezTo>
                <a:cubicBezTo>
                  <a:pt x="2546" y="166"/>
                  <a:pt x="2571" y="161"/>
                  <a:pt x="2600" y="170"/>
                </a:cubicBezTo>
                <a:cubicBezTo>
                  <a:pt x="2612" y="173"/>
                  <a:pt x="2617" y="183"/>
                  <a:pt x="2619" y="193"/>
                </a:cubicBezTo>
                <a:cubicBezTo>
                  <a:pt x="2621" y="204"/>
                  <a:pt x="2620" y="215"/>
                  <a:pt x="2622" y="226"/>
                </a:cubicBezTo>
                <a:cubicBezTo>
                  <a:pt x="2623" y="233"/>
                  <a:pt x="2628" y="240"/>
                  <a:pt x="2631" y="247"/>
                </a:cubicBezTo>
                <a:cubicBezTo>
                  <a:pt x="2625" y="246"/>
                  <a:pt x="2621" y="245"/>
                  <a:pt x="2621" y="254"/>
                </a:cubicBezTo>
                <a:cubicBezTo>
                  <a:pt x="2621" y="261"/>
                  <a:pt x="2619" y="268"/>
                  <a:pt x="2617" y="274"/>
                </a:cubicBezTo>
                <a:cubicBezTo>
                  <a:pt x="2615" y="285"/>
                  <a:pt x="2623" y="291"/>
                  <a:pt x="2630" y="296"/>
                </a:cubicBezTo>
                <a:cubicBezTo>
                  <a:pt x="2648" y="309"/>
                  <a:pt x="2667" y="321"/>
                  <a:pt x="2684" y="335"/>
                </a:cubicBezTo>
                <a:cubicBezTo>
                  <a:pt x="2698" y="346"/>
                  <a:pt x="2710" y="359"/>
                  <a:pt x="2710" y="379"/>
                </a:cubicBezTo>
                <a:cubicBezTo>
                  <a:pt x="2710" y="382"/>
                  <a:pt x="2711" y="385"/>
                  <a:pt x="2712" y="388"/>
                </a:cubicBezTo>
                <a:cubicBezTo>
                  <a:pt x="2721" y="410"/>
                  <a:pt x="2717" y="431"/>
                  <a:pt x="2715" y="453"/>
                </a:cubicBezTo>
                <a:cubicBezTo>
                  <a:pt x="2712" y="481"/>
                  <a:pt x="2705" y="508"/>
                  <a:pt x="2708" y="537"/>
                </a:cubicBezTo>
                <a:cubicBezTo>
                  <a:pt x="2709" y="544"/>
                  <a:pt x="2710" y="551"/>
                  <a:pt x="2710" y="558"/>
                </a:cubicBezTo>
                <a:cubicBezTo>
                  <a:pt x="2709" y="592"/>
                  <a:pt x="2707" y="626"/>
                  <a:pt x="2706" y="660"/>
                </a:cubicBezTo>
                <a:cubicBezTo>
                  <a:pt x="2706" y="664"/>
                  <a:pt x="2705" y="668"/>
                  <a:pt x="2704" y="673"/>
                </a:cubicBezTo>
                <a:cubicBezTo>
                  <a:pt x="2706" y="673"/>
                  <a:pt x="2707" y="674"/>
                  <a:pt x="2708" y="674"/>
                </a:cubicBezTo>
                <a:cubicBezTo>
                  <a:pt x="2712" y="669"/>
                  <a:pt x="2716" y="664"/>
                  <a:pt x="2720" y="660"/>
                </a:cubicBezTo>
                <a:cubicBezTo>
                  <a:pt x="2732" y="648"/>
                  <a:pt x="2743" y="635"/>
                  <a:pt x="2757" y="626"/>
                </a:cubicBezTo>
                <a:cubicBezTo>
                  <a:pt x="2770" y="618"/>
                  <a:pt x="2777" y="607"/>
                  <a:pt x="2788" y="598"/>
                </a:cubicBezTo>
                <a:cubicBezTo>
                  <a:pt x="2797" y="590"/>
                  <a:pt x="2804" y="592"/>
                  <a:pt x="2811" y="602"/>
                </a:cubicBezTo>
                <a:cubicBezTo>
                  <a:pt x="2812" y="605"/>
                  <a:pt x="2814" y="609"/>
                  <a:pt x="2816" y="612"/>
                </a:cubicBezTo>
                <a:cubicBezTo>
                  <a:pt x="2821" y="619"/>
                  <a:pt x="2818" y="625"/>
                  <a:pt x="2814" y="631"/>
                </a:cubicBezTo>
                <a:cubicBezTo>
                  <a:pt x="2800" y="653"/>
                  <a:pt x="2787" y="675"/>
                  <a:pt x="2773" y="697"/>
                </a:cubicBezTo>
                <a:cubicBezTo>
                  <a:pt x="2771" y="702"/>
                  <a:pt x="2770" y="708"/>
                  <a:pt x="2770" y="711"/>
                </a:cubicBezTo>
                <a:cubicBezTo>
                  <a:pt x="2766" y="713"/>
                  <a:pt x="2761" y="715"/>
                  <a:pt x="2760" y="718"/>
                </a:cubicBezTo>
                <a:cubicBezTo>
                  <a:pt x="2757" y="722"/>
                  <a:pt x="2751" y="726"/>
                  <a:pt x="2759" y="734"/>
                </a:cubicBezTo>
                <a:cubicBezTo>
                  <a:pt x="2754" y="739"/>
                  <a:pt x="2747" y="743"/>
                  <a:pt x="2742" y="749"/>
                </a:cubicBezTo>
                <a:cubicBezTo>
                  <a:pt x="2736" y="755"/>
                  <a:pt x="2732" y="763"/>
                  <a:pt x="2727" y="770"/>
                </a:cubicBezTo>
                <a:cubicBezTo>
                  <a:pt x="2713" y="792"/>
                  <a:pt x="2700" y="814"/>
                  <a:pt x="2686" y="836"/>
                </a:cubicBezTo>
                <a:cubicBezTo>
                  <a:pt x="2681" y="844"/>
                  <a:pt x="2672" y="850"/>
                  <a:pt x="2664" y="857"/>
                </a:cubicBezTo>
                <a:cubicBezTo>
                  <a:pt x="2660" y="861"/>
                  <a:pt x="2659" y="864"/>
                  <a:pt x="2661" y="870"/>
                </a:cubicBezTo>
                <a:cubicBezTo>
                  <a:pt x="2665" y="878"/>
                  <a:pt x="2666" y="887"/>
                  <a:pt x="2663" y="896"/>
                </a:cubicBezTo>
                <a:cubicBezTo>
                  <a:pt x="2662" y="899"/>
                  <a:pt x="2663" y="903"/>
                  <a:pt x="2664" y="906"/>
                </a:cubicBezTo>
                <a:cubicBezTo>
                  <a:pt x="2668" y="918"/>
                  <a:pt x="2672" y="931"/>
                  <a:pt x="2677" y="943"/>
                </a:cubicBezTo>
                <a:cubicBezTo>
                  <a:pt x="2679" y="949"/>
                  <a:pt x="2683" y="955"/>
                  <a:pt x="2688" y="957"/>
                </a:cubicBezTo>
                <a:cubicBezTo>
                  <a:pt x="2720" y="971"/>
                  <a:pt x="2752" y="984"/>
                  <a:pt x="2784" y="997"/>
                </a:cubicBezTo>
                <a:cubicBezTo>
                  <a:pt x="2788" y="999"/>
                  <a:pt x="2793" y="998"/>
                  <a:pt x="2797" y="998"/>
                </a:cubicBezTo>
                <a:cubicBezTo>
                  <a:pt x="2858" y="998"/>
                  <a:pt x="2918" y="998"/>
                  <a:pt x="2980" y="998"/>
                </a:cubicBezTo>
                <a:cubicBezTo>
                  <a:pt x="2980" y="1027"/>
                  <a:pt x="2980" y="1056"/>
                  <a:pt x="2980" y="1086"/>
                </a:cubicBezTo>
                <a:cubicBezTo>
                  <a:pt x="1987" y="1086"/>
                  <a:pt x="994" y="1086"/>
                  <a:pt x="0" y="1086"/>
                </a:cubicBezTo>
                <a:cubicBezTo>
                  <a:pt x="0" y="992"/>
                  <a:pt x="0" y="899"/>
                  <a:pt x="0" y="806"/>
                </a:cubicBezTo>
                <a:close/>
                <a:moveTo>
                  <a:pt x="2347" y="754"/>
                </a:moveTo>
                <a:cubicBezTo>
                  <a:pt x="2345" y="754"/>
                  <a:pt x="2344" y="754"/>
                  <a:pt x="2343" y="754"/>
                </a:cubicBezTo>
                <a:cubicBezTo>
                  <a:pt x="2339" y="757"/>
                  <a:pt x="2333" y="761"/>
                  <a:pt x="2331" y="765"/>
                </a:cubicBezTo>
                <a:cubicBezTo>
                  <a:pt x="2326" y="774"/>
                  <a:pt x="2323" y="784"/>
                  <a:pt x="2318" y="793"/>
                </a:cubicBezTo>
                <a:cubicBezTo>
                  <a:pt x="2314" y="801"/>
                  <a:pt x="2317" y="804"/>
                  <a:pt x="2324" y="807"/>
                </a:cubicBezTo>
                <a:cubicBezTo>
                  <a:pt x="2357" y="821"/>
                  <a:pt x="2390" y="835"/>
                  <a:pt x="2423" y="848"/>
                </a:cubicBezTo>
                <a:cubicBezTo>
                  <a:pt x="2430" y="852"/>
                  <a:pt x="2433" y="850"/>
                  <a:pt x="2434" y="842"/>
                </a:cubicBezTo>
                <a:cubicBezTo>
                  <a:pt x="2435" y="825"/>
                  <a:pt x="2436" y="808"/>
                  <a:pt x="2438" y="791"/>
                </a:cubicBezTo>
                <a:cubicBezTo>
                  <a:pt x="2438" y="789"/>
                  <a:pt x="2437" y="786"/>
                  <a:pt x="2436" y="784"/>
                </a:cubicBezTo>
                <a:cubicBezTo>
                  <a:pt x="2429" y="769"/>
                  <a:pt x="2430" y="753"/>
                  <a:pt x="2433" y="737"/>
                </a:cubicBezTo>
                <a:cubicBezTo>
                  <a:pt x="2439" y="704"/>
                  <a:pt x="2445" y="671"/>
                  <a:pt x="2451" y="638"/>
                </a:cubicBezTo>
                <a:cubicBezTo>
                  <a:pt x="2455" y="620"/>
                  <a:pt x="2462" y="602"/>
                  <a:pt x="2466" y="584"/>
                </a:cubicBezTo>
                <a:cubicBezTo>
                  <a:pt x="2468" y="579"/>
                  <a:pt x="2469" y="572"/>
                  <a:pt x="2467" y="569"/>
                </a:cubicBezTo>
                <a:cubicBezTo>
                  <a:pt x="2460" y="560"/>
                  <a:pt x="2462" y="552"/>
                  <a:pt x="2468" y="544"/>
                </a:cubicBezTo>
                <a:cubicBezTo>
                  <a:pt x="2470" y="541"/>
                  <a:pt x="2472" y="538"/>
                  <a:pt x="2472" y="534"/>
                </a:cubicBezTo>
                <a:cubicBezTo>
                  <a:pt x="2473" y="526"/>
                  <a:pt x="2473" y="518"/>
                  <a:pt x="2473" y="510"/>
                </a:cubicBezTo>
                <a:cubicBezTo>
                  <a:pt x="2474" y="500"/>
                  <a:pt x="2476" y="490"/>
                  <a:pt x="2476" y="480"/>
                </a:cubicBezTo>
                <a:cubicBezTo>
                  <a:pt x="2477" y="478"/>
                  <a:pt x="2474" y="475"/>
                  <a:pt x="2473" y="472"/>
                </a:cubicBezTo>
                <a:cubicBezTo>
                  <a:pt x="2471" y="474"/>
                  <a:pt x="2469" y="475"/>
                  <a:pt x="2467" y="477"/>
                </a:cubicBezTo>
                <a:cubicBezTo>
                  <a:pt x="2456" y="487"/>
                  <a:pt x="2447" y="497"/>
                  <a:pt x="2436" y="506"/>
                </a:cubicBezTo>
                <a:cubicBezTo>
                  <a:pt x="2423" y="518"/>
                  <a:pt x="2408" y="528"/>
                  <a:pt x="2395" y="540"/>
                </a:cubicBezTo>
                <a:cubicBezTo>
                  <a:pt x="2390" y="544"/>
                  <a:pt x="2384" y="552"/>
                  <a:pt x="2385" y="557"/>
                </a:cubicBezTo>
                <a:cubicBezTo>
                  <a:pt x="2388" y="569"/>
                  <a:pt x="2383" y="578"/>
                  <a:pt x="2376" y="588"/>
                </a:cubicBezTo>
                <a:cubicBezTo>
                  <a:pt x="2374" y="590"/>
                  <a:pt x="2374" y="593"/>
                  <a:pt x="2373" y="596"/>
                </a:cubicBezTo>
                <a:cubicBezTo>
                  <a:pt x="2370" y="606"/>
                  <a:pt x="2367" y="616"/>
                  <a:pt x="2364" y="626"/>
                </a:cubicBezTo>
                <a:cubicBezTo>
                  <a:pt x="2363" y="628"/>
                  <a:pt x="2360" y="629"/>
                  <a:pt x="2357" y="630"/>
                </a:cubicBezTo>
                <a:cubicBezTo>
                  <a:pt x="2349" y="633"/>
                  <a:pt x="2345" y="627"/>
                  <a:pt x="2337" y="621"/>
                </a:cubicBezTo>
                <a:cubicBezTo>
                  <a:pt x="2338" y="630"/>
                  <a:pt x="2338" y="637"/>
                  <a:pt x="2339" y="643"/>
                </a:cubicBezTo>
                <a:cubicBezTo>
                  <a:pt x="2340" y="647"/>
                  <a:pt x="2340" y="652"/>
                  <a:pt x="2342" y="654"/>
                </a:cubicBezTo>
                <a:cubicBezTo>
                  <a:pt x="2351" y="664"/>
                  <a:pt x="2350" y="667"/>
                  <a:pt x="2338" y="671"/>
                </a:cubicBezTo>
                <a:cubicBezTo>
                  <a:pt x="2336" y="672"/>
                  <a:pt x="2333" y="676"/>
                  <a:pt x="2333" y="678"/>
                </a:cubicBezTo>
                <a:cubicBezTo>
                  <a:pt x="2334" y="687"/>
                  <a:pt x="2337" y="696"/>
                  <a:pt x="2338" y="706"/>
                </a:cubicBezTo>
                <a:cubicBezTo>
                  <a:pt x="2341" y="722"/>
                  <a:pt x="2344" y="738"/>
                  <a:pt x="2347" y="754"/>
                </a:cubicBezTo>
                <a:close/>
                <a:moveTo>
                  <a:pt x="2185" y="524"/>
                </a:moveTo>
                <a:cubicBezTo>
                  <a:pt x="2174" y="534"/>
                  <a:pt x="2160" y="543"/>
                  <a:pt x="2151" y="556"/>
                </a:cubicBezTo>
                <a:cubicBezTo>
                  <a:pt x="2137" y="576"/>
                  <a:pt x="2125" y="599"/>
                  <a:pt x="2104" y="614"/>
                </a:cubicBezTo>
                <a:cubicBezTo>
                  <a:pt x="2103" y="615"/>
                  <a:pt x="2102" y="616"/>
                  <a:pt x="2101" y="618"/>
                </a:cubicBezTo>
                <a:cubicBezTo>
                  <a:pt x="2094" y="628"/>
                  <a:pt x="2086" y="638"/>
                  <a:pt x="2079" y="649"/>
                </a:cubicBezTo>
                <a:cubicBezTo>
                  <a:pt x="2076" y="653"/>
                  <a:pt x="2075" y="659"/>
                  <a:pt x="2075" y="664"/>
                </a:cubicBezTo>
                <a:cubicBezTo>
                  <a:pt x="2073" y="673"/>
                  <a:pt x="2073" y="683"/>
                  <a:pt x="2071" y="692"/>
                </a:cubicBezTo>
                <a:cubicBezTo>
                  <a:pt x="2069" y="699"/>
                  <a:pt x="2070" y="702"/>
                  <a:pt x="2077" y="704"/>
                </a:cubicBezTo>
                <a:cubicBezTo>
                  <a:pt x="2103" y="715"/>
                  <a:pt x="2130" y="726"/>
                  <a:pt x="2156" y="738"/>
                </a:cubicBezTo>
                <a:cubicBezTo>
                  <a:pt x="2162" y="740"/>
                  <a:pt x="2165" y="739"/>
                  <a:pt x="2167" y="733"/>
                </a:cubicBezTo>
                <a:cubicBezTo>
                  <a:pt x="2169" y="729"/>
                  <a:pt x="2172" y="724"/>
                  <a:pt x="2174" y="719"/>
                </a:cubicBezTo>
                <a:cubicBezTo>
                  <a:pt x="2179" y="711"/>
                  <a:pt x="2189" y="705"/>
                  <a:pt x="2183" y="693"/>
                </a:cubicBezTo>
                <a:cubicBezTo>
                  <a:pt x="2182" y="692"/>
                  <a:pt x="2183" y="689"/>
                  <a:pt x="2184" y="688"/>
                </a:cubicBezTo>
                <a:cubicBezTo>
                  <a:pt x="2190" y="683"/>
                  <a:pt x="2201" y="679"/>
                  <a:pt x="2186" y="671"/>
                </a:cubicBezTo>
                <a:cubicBezTo>
                  <a:pt x="2186" y="671"/>
                  <a:pt x="2187" y="671"/>
                  <a:pt x="2186" y="670"/>
                </a:cubicBezTo>
                <a:cubicBezTo>
                  <a:pt x="2182" y="652"/>
                  <a:pt x="2178" y="635"/>
                  <a:pt x="2185" y="616"/>
                </a:cubicBezTo>
                <a:cubicBezTo>
                  <a:pt x="2186" y="613"/>
                  <a:pt x="2186" y="609"/>
                  <a:pt x="2186" y="605"/>
                </a:cubicBezTo>
                <a:cubicBezTo>
                  <a:pt x="2186" y="589"/>
                  <a:pt x="2186" y="573"/>
                  <a:pt x="2192" y="558"/>
                </a:cubicBezTo>
                <a:cubicBezTo>
                  <a:pt x="2197" y="547"/>
                  <a:pt x="2199" y="534"/>
                  <a:pt x="2185" y="524"/>
                </a:cubicBezTo>
                <a:close/>
                <a:moveTo>
                  <a:pt x="1366" y="777"/>
                </a:moveTo>
                <a:cubicBezTo>
                  <a:pt x="1379" y="785"/>
                  <a:pt x="1522" y="814"/>
                  <a:pt x="1529" y="811"/>
                </a:cubicBezTo>
                <a:cubicBezTo>
                  <a:pt x="1499" y="768"/>
                  <a:pt x="1404" y="762"/>
                  <a:pt x="1366" y="777"/>
                </a:cubicBezTo>
                <a:close/>
                <a:moveTo>
                  <a:pt x="1885" y="487"/>
                </a:moveTo>
                <a:cubicBezTo>
                  <a:pt x="1880" y="491"/>
                  <a:pt x="1878" y="493"/>
                  <a:pt x="1875" y="494"/>
                </a:cubicBezTo>
                <a:cubicBezTo>
                  <a:pt x="1867" y="498"/>
                  <a:pt x="1866" y="504"/>
                  <a:pt x="1870" y="512"/>
                </a:cubicBezTo>
                <a:cubicBezTo>
                  <a:pt x="1872" y="518"/>
                  <a:pt x="1872" y="524"/>
                  <a:pt x="1873" y="530"/>
                </a:cubicBezTo>
                <a:cubicBezTo>
                  <a:pt x="1874" y="536"/>
                  <a:pt x="1874" y="542"/>
                  <a:pt x="1875" y="548"/>
                </a:cubicBezTo>
                <a:cubicBezTo>
                  <a:pt x="1876" y="551"/>
                  <a:pt x="1879" y="555"/>
                  <a:pt x="1881" y="555"/>
                </a:cubicBezTo>
                <a:cubicBezTo>
                  <a:pt x="1887" y="554"/>
                  <a:pt x="1896" y="554"/>
                  <a:pt x="1898" y="550"/>
                </a:cubicBezTo>
                <a:cubicBezTo>
                  <a:pt x="1906" y="538"/>
                  <a:pt x="1910" y="523"/>
                  <a:pt x="1918" y="511"/>
                </a:cubicBezTo>
                <a:cubicBezTo>
                  <a:pt x="1923" y="501"/>
                  <a:pt x="1919" y="494"/>
                  <a:pt x="1913" y="487"/>
                </a:cubicBezTo>
                <a:cubicBezTo>
                  <a:pt x="1912" y="485"/>
                  <a:pt x="1908" y="484"/>
                  <a:pt x="1906" y="484"/>
                </a:cubicBezTo>
                <a:cubicBezTo>
                  <a:pt x="1905" y="485"/>
                  <a:pt x="1903" y="488"/>
                  <a:pt x="1903" y="491"/>
                </a:cubicBezTo>
                <a:cubicBezTo>
                  <a:pt x="1902" y="499"/>
                  <a:pt x="1902" y="507"/>
                  <a:pt x="1900" y="515"/>
                </a:cubicBezTo>
                <a:cubicBezTo>
                  <a:pt x="1900" y="518"/>
                  <a:pt x="1896" y="521"/>
                  <a:pt x="1894" y="523"/>
                </a:cubicBezTo>
                <a:cubicBezTo>
                  <a:pt x="1891" y="521"/>
                  <a:pt x="1887" y="518"/>
                  <a:pt x="1887" y="515"/>
                </a:cubicBezTo>
                <a:cubicBezTo>
                  <a:pt x="1886" y="510"/>
                  <a:pt x="1887" y="505"/>
                  <a:pt x="1887" y="499"/>
                </a:cubicBezTo>
                <a:cubicBezTo>
                  <a:pt x="1887" y="496"/>
                  <a:pt x="1886" y="492"/>
                  <a:pt x="1885" y="487"/>
                </a:cubicBezTo>
                <a:close/>
                <a:moveTo>
                  <a:pt x="2712" y="705"/>
                </a:moveTo>
                <a:cubicBezTo>
                  <a:pt x="2710" y="705"/>
                  <a:pt x="2709" y="704"/>
                  <a:pt x="2707" y="704"/>
                </a:cubicBezTo>
                <a:cubicBezTo>
                  <a:pt x="2705" y="708"/>
                  <a:pt x="2703" y="713"/>
                  <a:pt x="2700" y="717"/>
                </a:cubicBezTo>
                <a:cubicBezTo>
                  <a:pt x="2695" y="725"/>
                  <a:pt x="2690" y="735"/>
                  <a:pt x="2683" y="741"/>
                </a:cubicBezTo>
                <a:cubicBezTo>
                  <a:pt x="2675" y="749"/>
                  <a:pt x="2672" y="761"/>
                  <a:pt x="2679" y="767"/>
                </a:cubicBezTo>
                <a:cubicBezTo>
                  <a:pt x="2680" y="766"/>
                  <a:pt x="2681" y="766"/>
                  <a:pt x="2681" y="766"/>
                </a:cubicBezTo>
                <a:cubicBezTo>
                  <a:pt x="2691" y="749"/>
                  <a:pt x="2702" y="733"/>
                  <a:pt x="2711" y="716"/>
                </a:cubicBezTo>
                <a:cubicBezTo>
                  <a:pt x="2713" y="713"/>
                  <a:pt x="2712" y="709"/>
                  <a:pt x="2712" y="705"/>
                </a:cubicBezTo>
                <a:close/>
                <a:moveTo>
                  <a:pt x="2759" y="641"/>
                </a:moveTo>
                <a:cubicBezTo>
                  <a:pt x="2758" y="640"/>
                  <a:pt x="2756" y="639"/>
                  <a:pt x="2755" y="638"/>
                </a:cubicBezTo>
                <a:cubicBezTo>
                  <a:pt x="2743" y="652"/>
                  <a:pt x="2730" y="665"/>
                  <a:pt x="2717" y="679"/>
                </a:cubicBezTo>
                <a:cubicBezTo>
                  <a:pt x="2721" y="683"/>
                  <a:pt x="2724" y="687"/>
                  <a:pt x="2728" y="692"/>
                </a:cubicBezTo>
                <a:cubicBezTo>
                  <a:pt x="2739" y="674"/>
                  <a:pt x="2749" y="657"/>
                  <a:pt x="2759" y="641"/>
                </a:cubicBezTo>
                <a:close/>
                <a:moveTo>
                  <a:pt x="1911" y="568"/>
                </a:moveTo>
                <a:cubicBezTo>
                  <a:pt x="1902" y="564"/>
                  <a:pt x="1879" y="565"/>
                  <a:pt x="1879" y="570"/>
                </a:cubicBezTo>
                <a:cubicBezTo>
                  <a:pt x="1877" y="577"/>
                  <a:pt x="1878" y="585"/>
                  <a:pt x="1878" y="592"/>
                </a:cubicBezTo>
                <a:cubicBezTo>
                  <a:pt x="1879" y="593"/>
                  <a:pt x="1880" y="593"/>
                  <a:pt x="1881" y="593"/>
                </a:cubicBezTo>
                <a:cubicBezTo>
                  <a:pt x="1891" y="585"/>
                  <a:pt x="1900" y="577"/>
                  <a:pt x="1911" y="568"/>
                </a:cubicBezTo>
                <a:close/>
                <a:moveTo>
                  <a:pt x="2789" y="650"/>
                </a:moveTo>
                <a:cubicBezTo>
                  <a:pt x="2787" y="649"/>
                  <a:pt x="2785" y="649"/>
                  <a:pt x="2784" y="648"/>
                </a:cubicBezTo>
                <a:cubicBezTo>
                  <a:pt x="2778" y="656"/>
                  <a:pt x="2772" y="663"/>
                  <a:pt x="2768" y="671"/>
                </a:cubicBezTo>
                <a:cubicBezTo>
                  <a:pt x="2766" y="674"/>
                  <a:pt x="2769" y="680"/>
                  <a:pt x="2770" y="684"/>
                </a:cubicBezTo>
                <a:cubicBezTo>
                  <a:pt x="2773" y="682"/>
                  <a:pt x="2776" y="680"/>
                  <a:pt x="2779" y="678"/>
                </a:cubicBezTo>
                <a:cubicBezTo>
                  <a:pt x="2781" y="674"/>
                  <a:pt x="2784" y="670"/>
                  <a:pt x="2785" y="666"/>
                </a:cubicBezTo>
                <a:cubicBezTo>
                  <a:pt x="2787" y="661"/>
                  <a:pt x="2788" y="655"/>
                  <a:pt x="2789" y="650"/>
                </a:cubicBezTo>
                <a:close/>
                <a:moveTo>
                  <a:pt x="2724" y="758"/>
                </a:moveTo>
                <a:cubicBezTo>
                  <a:pt x="2738" y="748"/>
                  <a:pt x="2743" y="734"/>
                  <a:pt x="2736" y="726"/>
                </a:cubicBezTo>
                <a:cubicBezTo>
                  <a:pt x="2721" y="740"/>
                  <a:pt x="2718" y="749"/>
                  <a:pt x="2724" y="758"/>
                </a:cubicBezTo>
                <a:close/>
                <a:moveTo>
                  <a:pt x="2714" y="764"/>
                </a:moveTo>
                <a:cubicBezTo>
                  <a:pt x="2699" y="777"/>
                  <a:pt x="2696" y="788"/>
                  <a:pt x="2704" y="793"/>
                </a:cubicBezTo>
                <a:cubicBezTo>
                  <a:pt x="2718" y="778"/>
                  <a:pt x="2720" y="773"/>
                  <a:pt x="2714" y="764"/>
                </a:cubicBezTo>
                <a:close/>
                <a:moveTo>
                  <a:pt x="2747" y="723"/>
                </a:moveTo>
                <a:cubicBezTo>
                  <a:pt x="2761" y="711"/>
                  <a:pt x="2763" y="703"/>
                  <a:pt x="2756" y="696"/>
                </a:cubicBezTo>
                <a:cubicBezTo>
                  <a:pt x="2742" y="708"/>
                  <a:pt x="2740" y="712"/>
                  <a:pt x="2747" y="723"/>
                </a:cubicBezTo>
                <a:close/>
                <a:moveTo>
                  <a:pt x="2687" y="826"/>
                </a:moveTo>
                <a:cubicBezTo>
                  <a:pt x="2690" y="818"/>
                  <a:pt x="2694" y="811"/>
                  <a:pt x="2697" y="805"/>
                </a:cubicBezTo>
                <a:cubicBezTo>
                  <a:pt x="2683" y="811"/>
                  <a:pt x="2680" y="819"/>
                  <a:pt x="2687" y="826"/>
                </a:cubicBezTo>
                <a:close/>
                <a:moveTo>
                  <a:pt x="2360" y="608"/>
                </a:moveTo>
                <a:cubicBezTo>
                  <a:pt x="2361" y="600"/>
                  <a:pt x="2361" y="595"/>
                  <a:pt x="2362" y="590"/>
                </a:cubicBezTo>
                <a:cubicBezTo>
                  <a:pt x="2360" y="590"/>
                  <a:pt x="2356" y="590"/>
                  <a:pt x="2355" y="591"/>
                </a:cubicBezTo>
                <a:cubicBezTo>
                  <a:pt x="2351" y="596"/>
                  <a:pt x="2352" y="601"/>
                  <a:pt x="2360" y="608"/>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14" name="Picture 13">
            <a:extLst>
              <a:ext uri="{FF2B5EF4-FFF2-40B4-BE49-F238E27FC236}">
                <a16:creationId xmlns:a16="http://schemas.microsoft.com/office/drawing/2014/main" id="{6DEC22D0-503A-6C47-B0AE-B3C121BE0154}"/>
              </a:ext>
            </a:extLst>
          </p:cNvPr>
          <p:cNvPicPr>
            <a:picLocks noChangeAspect="1"/>
          </p:cNvPicPr>
          <p:nvPr/>
        </p:nvPicPr>
        <p:blipFill>
          <a:blip r:embed="rId5"/>
          <a:stretch>
            <a:fillRect/>
          </a:stretch>
        </p:blipFill>
        <p:spPr>
          <a:xfrm>
            <a:off x="6344543" y="2411527"/>
            <a:ext cx="5334000" cy="3543300"/>
          </a:xfrm>
          <a:prstGeom prst="rect">
            <a:avLst/>
          </a:prstGeom>
        </p:spPr>
      </p:pic>
      <p:sp>
        <p:nvSpPr>
          <p:cNvPr id="11" name="TextBox 10">
            <a:extLst>
              <a:ext uri="{FF2B5EF4-FFF2-40B4-BE49-F238E27FC236}">
                <a16:creationId xmlns:a16="http://schemas.microsoft.com/office/drawing/2014/main" id="{E5E626FD-2FCD-3143-BCF6-63348B602534}"/>
              </a:ext>
            </a:extLst>
          </p:cNvPr>
          <p:cNvSpPr txBox="1"/>
          <p:nvPr/>
        </p:nvSpPr>
        <p:spPr>
          <a:xfrm>
            <a:off x="-201365" y="1142299"/>
            <a:ext cx="1057469" cy="646331"/>
          </a:xfrm>
          <a:prstGeom prst="rect">
            <a:avLst/>
          </a:prstGeom>
          <a:noFill/>
        </p:spPr>
        <p:txBody>
          <a:bodyPr wrap="square" rtlCol="0">
            <a:spAutoFit/>
          </a:bodyPr>
          <a:lstStyle/>
          <a:p>
            <a:pPr algn="ctr"/>
            <a:r>
              <a:rPr lang="en-US" sz="3600" dirty="0">
                <a:solidFill>
                  <a:srgbClr val="F27900"/>
                </a:solidFill>
              </a:rPr>
              <a:t>14</a:t>
            </a:r>
          </a:p>
        </p:txBody>
      </p:sp>
    </p:spTree>
    <p:extLst>
      <p:ext uri="{BB962C8B-B14F-4D97-AF65-F5344CB8AC3E}">
        <p14:creationId xmlns:p14="http://schemas.microsoft.com/office/powerpoint/2010/main" val="15889447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1AE3FB-4EB9-4FE6-8E65-B5FAA422F121}"/>
              </a:ext>
            </a:extLst>
          </p:cNvPr>
          <p:cNvSpPr>
            <a:spLocks noGrp="1"/>
          </p:cNvSpPr>
          <p:nvPr>
            <p:ph type="body" sz="quarter" idx="10"/>
          </p:nvPr>
        </p:nvSpPr>
        <p:spPr/>
        <p:txBody>
          <a:bodyPr/>
          <a:lstStyle/>
          <a:p>
            <a:r>
              <a:rPr lang="en-US" dirty="0">
                <a:solidFill>
                  <a:schemeClr val="tx1"/>
                </a:solidFill>
              </a:rPr>
              <a:t>Hypothesis</a:t>
            </a:r>
            <a:r>
              <a:rPr lang="en-US" dirty="0">
                <a:solidFill>
                  <a:schemeClr val="accent1"/>
                </a:solidFill>
              </a:rPr>
              <a:t> Five</a:t>
            </a:r>
          </a:p>
        </p:txBody>
      </p:sp>
      <p:sp>
        <p:nvSpPr>
          <p:cNvPr id="10" name="TextBox 9">
            <a:extLst>
              <a:ext uri="{FF2B5EF4-FFF2-40B4-BE49-F238E27FC236}">
                <a16:creationId xmlns:a16="http://schemas.microsoft.com/office/drawing/2014/main" id="{97B2B9B4-878A-4449-AE0F-6E7C5081363A}"/>
              </a:ext>
            </a:extLst>
          </p:cNvPr>
          <p:cNvSpPr txBox="1"/>
          <p:nvPr/>
        </p:nvSpPr>
        <p:spPr>
          <a:xfrm>
            <a:off x="972442" y="1136743"/>
            <a:ext cx="10744200" cy="461665"/>
          </a:xfrm>
          <a:prstGeom prst="rect">
            <a:avLst/>
          </a:prstGeom>
          <a:noFill/>
        </p:spPr>
        <p:txBody>
          <a:bodyPr wrap="square" rtlCol="0">
            <a:spAutoFit/>
          </a:bodyPr>
          <a:lstStyle/>
          <a:p>
            <a:r>
              <a:rPr lang="en-GB" sz="2400" i="1" dirty="0"/>
              <a:t>Management influence does not affect the reporting of accidents and injuries. </a:t>
            </a:r>
            <a:endParaRPr lang="en-US" sz="2400" i="1" dirty="0"/>
          </a:p>
        </p:txBody>
      </p:sp>
      <p:pic>
        <p:nvPicPr>
          <p:cNvPr id="3" name="Picture 2">
            <a:extLst>
              <a:ext uri="{FF2B5EF4-FFF2-40B4-BE49-F238E27FC236}">
                <a16:creationId xmlns:a16="http://schemas.microsoft.com/office/drawing/2014/main" id="{0AD40108-DFA1-D148-91A2-C7E3176A1316}"/>
              </a:ext>
            </a:extLst>
          </p:cNvPr>
          <p:cNvPicPr>
            <a:picLocks noChangeAspect="1"/>
          </p:cNvPicPr>
          <p:nvPr/>
        </p:nvPicPr>
        <p:blipFill>
          <a:blip r:embed="rId3"/>
          <a:stretch>
            <a:fillRect/>
          </a:stretch>
        </p:blipFill>
        <p:spPr>
          <a:xfrm>
            <a:off x="7583065" y="2018816"/>
            <a:ext cx="4133577" cy="2480146"/>
          </a:xfrm>
          <a:prstGeom prst="rect">
            <a:avLst/>
          </a:prstGeom>
        </p:spPr>
      </p:pic>
      <p:pic>
        <p:nvPicPr>
          <p:cNvPr id="7" name="Picture 6">
            <a:extLst>
              <a:ext uri="{FF2B5EF4-FFF2-40B4-BE49-F238E27FC236}">
                <a16:creationId xmlns:a16="http://schemas.microsoft.com/office/drawing/2014/main" id="{9D766958-E3B0-7D43-844E-2678F5702350}"/>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527393" y="2733721"/>
            <a:ext cx="6956048" cy="1429779"/>
          </a:xfrm>
          <a:prstGeom prst="rect">
            <a:avLst/>
          </a:prstGeom>
          <a:noFill/>
          <a:ln>
            <a:noFill/>
          </a:ln>
        </p:spPr>
      </p:pic>
      <p:sp>
        <p:nvSpPr>
          <p:cNvPr id="8" name="Freeform 5">
            <a:extLst>
              <a:ext uri="{FF2B5EF4-FFF2-40B4-BE49-F238E27FC236}">
                <a16:creationId xmlns:a16="http://schemas.microsoft.com/office/drawing/2014/main" id="{65535D4C-3E86-444D-AF35-099600FA40EE}"/>
              </a:ext>
            </a:extLst>
          </p:cNvPr>
          <p:cNvSpPr>
            <a:spLocks noEditPoints="1"/>
          </p:cNvSpPr>
          <p:nvPr/>
        </p:nvSpPr>
        <p:spPr bwMode="auto">
          <a:xfrm>
            <a:off x="0" y="4689566"/>
            <a:ext cx="6570617" cy="2177670"/>
          </a:xfrm>
          <a:custGeom>
            <a:avLst/>
            <a:gdLst>
              <a:gd name="T0" fmla="*/ 692 w 2980"/>
              <a:gd name="T1" fmla="*/ 625 h 1086"/>
              <a:gd name="T2" fmla="*/ 1350 w 2980"/>
              <a:gd name="T3" fmla="*/ 765 h 1086"/>
              <a:gd name="T4" fmla="*/ 1662 w 2980"/>
              <a:gd name="T5" fmla="*/ 831 h 1086"/>
              <a:gd name="T6" fmla="*/ 1686 w 2980"/>
              <a:gd name="T7" fmla="*/ 716 h 1086"/>
              <a:gd name="T8" fmla="*/ 1668 w 2980"/>
              <a:gd name="T9" fmla="*/ 547 h 1086"/>
              <a:gd name="T10" fmla="*/ 1693 w 2980"/>
              <a:gd name="T11" fmla="*/ 451 h 1086"/>
              <a:gd name="T12" fmla="*/ 1732 w 2980"/>
              <a:gd name="T13" fmla="*/ 173 h 1086"/>
              <a:gd name="T14" fmla="*/ 1836 w 2980"/>
              <a:gd name="T15" fmla="*/ 22 h 1086"/>
              <a:gd name="T16" fmla="*/ 1949 w 2980"/>
              <a:gd name="T17" fmla="*/ 123 h 1086"/>
              <a:gd name="T18" fmla="*/ 1876 w 2980"/>
              <a:gd name="T19" fmla="*/ 190 h 1086"/>
              <a:gd name="T20" fmla="*/ 1876 w 2980"/>
              <a:gd name="T21" fmla="*/ 315 h 1086"/>
              <a:gd name="T22" fmla="*/ 1959 w 2980"/>
              <a:gd name="T23" fmla="*/ 445 h 1086"/>
              <a:gd name="T24" fmla="*/ 1963 w 2980"/>
              <a:gd name="T25" fmla="*/ 549 h 1086"/>
              <a:gd name="T26" fmla="*/ 1947 w 2980"/>
              <a:gd name="T27" fmla="*/ 572 h 1086"/>
              <a:gd name="T28" fmla="*/ 1921 w 2980"/>
              <a:gd name="T29" fmla="*/ 587 h 1086"/>
              <a:gd name="T30" fmla="*/ 1880 w 2980"/>
              <a:gd name="T31" fmla="*/ 612 h 1086"/>
              <a:gd name="T32" fmla="*/ 2031 w 2980"/>
              <a:gd name="T33" fmla="*/ 662 h 1086"/>
              <a:gd name="T34" fmla="*/ 2195 w 2980"/>
              <a:gd name="T35" fmla="*/ 411 h 1086"/>
              <a:gd name="T36" fmla="*/ 2174 w 2980"/>
              <a:gd name="T37" fmla="*/ 364 h 1086"/>
              <a:gd name="T38" fmla="*/ 2163 w 2980"/>
              <a:gd name="T39" fmla="*/ 250 h 1086"/>
              <a:gd name="T40" fmla="*/ 2289 w 2980"/>
              <a:gd name="T41" fmla="*/ 309 h 1086"/>
              <a:gd name="T42" fmla="*/ 2341 w 2980"/>
              <a:gd name="T43" fmla="*/ 468 h 1086"/>
              <a:gd name="T44" fmla="*/ 2382 w 2980"/>
              <a:gd name="T45" fmla="*/ 504 h 1086"/>
              <a:gd name="T46" fmla="*/ 2451 w 2980"/>
              <a:gd name="T47" fmla="*/ 331 h 1086"/>
              <a:gd name="T48" fmla="*/ 2514 w 2980"/>
              <a:gd name="T49" fmla="*/ 246 h 1086"/>
              <a:gd name="T50" fmla="*/ 2622 w 2980"/>
              <a:gd name="T51" fmla="*/ 226 h 1086"/>
              <a:gd name="T52" fmla="*/ 2684 w 2980"/>
              <a:gd name="T53" fmla="*/ 335 h 1086"/>
              <a:gd name="T54" fmla="*/ 2710 w 2980"/>
              <a:gd name="T55" fmla="*/ 558 h 1086"/>
              <a:gd name="T56" fmla="*/ 2757 w 2980"/>
              <a:gd name="T57" fmla="*/ 626 h 1086"/>
              <a:gd name="T58" fmla="*/ 2773 w 2980"/>
              <a:gd name="T59" fmla="*/ 697 h 1086"/>
              <a:gd name="T60" fmla="*/ 2727 w 2980"/>
              <a:gd name="T61" fmla="*/ 770 h 1086"/>
              <a:gd name="T62" fmla="*/ 2664 w 2980"/>
              <a:gd name="T63" fmla="*/ 906 h 1086"/>
              <a:gd name="T64" fmla="*/ 2980 w 2980"/>
              <a:gd name="T65" fmla="*/ 998 h 1086"/>
              <a:gd name="T66" fmla="*/ 2343 w 2980"/>
              <a:gd name="T67" fmla="*/ 754 h 1086"/>
              <a:gd name="T68" fmla="*/ 2434 w 2980"/>
              <a:gd name="T69" fmla="*/ 842 h 1086"/>
              <a:gd name="T70" fmla="*/ 2466 w 2980"/>
              <a:gd name="T71" fmla="*/ 584 h 1086"/>
              <a:gd name="T72" fmla="*/ 2476 w 2980"/>
              <a:gd name="T73" fmla="*/ 480 h 1086"/>
              <a:gd name="T74" fmla="*/ 2385 w 2980"/>
              <a:gd name="T75" fmla="*/ 557 h 1086"/>
              <a:gd name="T76" fmla="*/ 2337 w 2980"/>
              <a:gd name="T77" fmla="*/ 621 h 1086"/>
              <a:gd name="T78" fmla="*/ 2338 w 2980"/>
              <a:gd name="T79" fmla="*/ 706 h 1086"/>
              <a:gd name="T80" fmla="*/ 2101 w 2980"/>
              <a:gd name="T81" fmla="*/ 618 h 1086"/>
              <a:gd name="T82" fmla="*/ 2156 w 2980"/>
              <a:gd name="T83" fmla="*/ 738 h 1086"/>
              <a:gd name="T84" fmla="*/ 2186 w 2980"/>
              <a:gd name="T85" fmla="*/ 671 h 1086"/>
              <a:gd name="T86" fmla="*/ 2185 w 2980"/>
              <a:gd name="T87" fmla="*/ 524 h 1086"/>
              <a:gd name="T88" fmla="*/ 1875 w 2980"/>
              <a:gd name="T89" fmla="*/ 494 h 1086"/>
              <a:gd name="T90" fmla="*/ 1898 w 2980"/>
              <a:gd name="T91" fmla="*/ 550 h 1086"/>
              <a:gd name="T92" fmla="*/ 1900 w 2980"/>
              <a:gd name="T93" fmla="*/ 515 h 1086"/>
              <a:gd name="T94" fmla="*/ 2712 w 2980"/>
              <a:gd name="T95" fmla="*/ 705 h 1086"/>
              <a:gd name="T96" fmla="*/ 2681 w 2980"/>
              <a:gd name="T97" fmla="*/ 766 h 1086"/>
              <a:gd name="T98" fmla="*/ 2717 w 2980"/>
              <a:gd name="T99" fmla="*/ 679 h 1086"/>
              <a:gd name="T100" fmla="*/ 1878 w 2980"/>
              <a:gd name="T101" fmla="*/ 592 h 1086"/>
              <a:gd name="T102" fmla="*/ 2768 w 2980"/>
              <a:gd name="T103" fmla="*/ 671 h 1086"/>
              <a:gd name="T104" fmla="*/ 2724 w 2980"/>
              <a:gd name="T105" fmla="*/ 758 h 1086"/>
              <a:gd name="T106" fmla="*/ 2714 w 2980"/>
              <a:gd name="T107" fmla="*/ 764 h 1086"/>
              <a:gd name="T108" fmla="*/ 2697 w 2980"/>
              <a:gd name="T109" fmla="*/ 805 h 1086"/>
              <a:gd name="T110" fmla="*/ 2360 w 2980"/>
              <a:gd name="T111" fmla="*/ 608 h 10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980" h="1086">
                <a:moveTo>
                  <a:pt x="0" y="806"/>
                </a:moveTo>
                <a:cubicBezTo>
                  <a:pt x="23" y="800"/>
                  <a:pt x="45" y="795"/>
                  <a:pt x="68" y="789"/>
                </a:cubicBezTo>
                <a:cubicBezTo>
                  <a:pt x="216" y="750"/>
                  <a:pt x="364" y="710"/>
                  <a:pt x="513" y="671"/>
                </a:cubicBezTo>
                <a:cubicBezTo>
                  <a:pt x="568" y="656"/>
                  <a:pt x="624" y="641"/>
                  <a:pt x="680" y="626"/>
                </a:cubicBezTo>
                <a:cubicBezTo>
                  <a:pt x="684" y="625"/>
                  <a:pt x="688" y="624"/>
                  <a:pt x="692" y="625"/>
                </a:cubicBezTo>
                <a:cubicBezTo>
                  <a:pt x="739" y="636"/>
                  <a:pt x="785" y="647"/>
                  <a:pt x="832" y="657"/>
                </a:cubicBezTo>
                <a:cubicBezTo>
                  <a:pt x="902" y="673"/>
                  <a:pt x="972" y="689"/>
                  <a:pt x="1041" y="705"/>
                </a:cubicBezTo>
                <a:cubicBezTo>
                  <a:pt x="1096" y="717"/>
                  <a:pt x="1151" y="729"/>
                  <a:pt x="1205" y="742"/>
                </a:cubicBezTo>
                <a:cubicBezTo>
                  <a:pt x="1243" y="750"/>
                  <a:pt x="1280" y="760"/>
                  <a:pt x="1318" y="767"/>
                </a:cubicBezTo>
                <a:cubicBezTo>
                  <a:pt x="1328" y="769"/>
                  <a:pt x="1340" y="766"/>
                  <a:pt x="1350" y="765"/>
                </a:cubicBezTo>
                <a:cubicBezTo>
                  <a:pt x="1396" y="759"/>
                  <a:pt x="1441" y="755"/>
                  <a:pt x="1486" y="770"/>
                </a:cubicBezTo>
                <a:cubicBezTo>
                  <a:pt x="1508" y="778"/>
                  <a:pt x="1528" y="788"/>
                  <a:pt x="1541" y="808"/>
                </a:cubicBezTo>
                <a:cubicBezTo>
                  <a:pt x="1549" y="821"/>
                  <a:pt x="1562" y="822"/>
                  <a:pt x="1574" y="825"/>
                </a:cubicBezTo>
                <a:cubicBezTo>
                  <a:pt x="1599" y="830"/>
                  <a:pt x="1623" y="835"/>
                  <a:pt x="1647" y="840"/>
                </a:cubicBezTo>
                <a:cubicBezTo>
                  <a:pt x="1655" y="842"/>
                  <a:pt x="1661" y="839"/>
                  <a:pt x="1662" y="831"/>
                </a:cubicBezTo>
                <a:cubicBezTo>
                  <a:pt x="1663" y="826"/>
                  <a:pt x="1662" y="821"/>
                  <a:pt x="1663" y="816"/>
                </a:cubicBezTo>
                <a:cubicBezTo>
                  <a:pt x="1665" y="808"/>
                  <a:pt x="1667" y="799"/>
                  <a:pt x="1672" y="792"/>
                </a:cubicBezTo>
                <a:cubicBezTo>
                  <a:pt x="1678" y="781"/>
                  <a:pt x="1686" y="770"/>
                  <a:pt x="1692" y="760"/>
                </a:cubicBezTo>
                <a:cubicBezTo>
                  <a:pt x="1694" y="757"/>
                  <a:pt x="1694" y="753"/>
                  <a:pt x="1694" y="750"/>
                </a:cubicBezTo>
                <a:cubicBezTo>
                  <a:pt x="1691" y="739"/>
                  <a:pt x="1687" y="727"/>
                  <a:pt x="1686" y="716"/>
                </a:cubicBezTo>
                <a:cubicBezTo>
                  <a:pt x="1685" y="707"/>
                  <a:pt x="1689" y="698"/>
                  <a:pt x="1690" y="690"/>
                </a:cubicBezTo>
                <a:cubicBezTo>
                  <a:pt x="1690" y="685"/>
                  <a:pt x="1691" y="679"/>
                  <a:pt x="1690" y="675"/>
                </a:cubicBezTo>
                <a:cubicBezTo>
                  <a:pt x="1683" y="649"/>
                  <a:pt x="1674" y="624"/>
                  <a:pt x="1675" y="597"/>
                </a:cubicBezTo>
                <a:cubicBezTo>
                  <a:pt x="1676" y="585"/>
                  <a:pt x="1675" y="572"/>
                  <a:pt x="1674" y="559"/>
                </a:cubicBezTo>
                <a:cubicBezTo>
                  <a:pt x="1674" y="555"/>
                  <a:pt x="1671" y="551"/>
                  <a:pt x="1668" y="547"/>
                </a:cubicBezTo>
                <a:cubicBezTo>
                  <a:pt x="1665" y="542"/>
                  <a:pt x="1658" y="536"/>
                  <a:pt x="1659" y="532"/>
                </a:cubicBezTo>
                <a:cubicBezTo>
                  <a:pt x="1661" y="523"/>
                  <a:pt x="1667" y="515"/>
                  <a:pt x="1671" y="506"/>
                </a:cubicBezTo>
                <a:cubicBezTo>
                  <a:pt x="1674" y="501"/>
                  <a:pt x="1679" y="496"/>
                  <a:pt x="1681" y="491"/>
                </a:cubicBezTo>
                <a:cubicBezTo>
                  <a:pt x="1687" y="480"/>
                  <a:pt x="1692" y="468"/>
                  <a:pt x="1698" y="454"/>
                </a:cubicBezTo>
                <a:cubicBezTo>
                  <a:pt x="1697" y="454"/>
                  <a:pt x="1695" y="452"/>
                  <a:pt x="1693" y="451"/>
                </a:cubicBezTo>
                <a:cubicBezTo>
                  <a:pt x="1689" y="447"/>
                  <a:pt x="1687" y="443"/>
                  <a:pt x="1692" y="438"/>
                </a:cubicBezTo>
                <a:cubicBezTo>
                  <a:pt x="1706" y="422"/>
                  <a:pt x="1708" y="404"/>
                  <a:pt x="1704" y="384"/>
                </a:cubicBezTo>
                <a:cubicBezTo>
                  <a:pt x="1699" y="365"/>
                  <a:pt x="1694" y="346"/>
                  <a:pt x="1692" y="327"/>
                </a:cubicBezTo>
                <a:cubicBezTo>
                  <a:pt x="1690" y="298"/>
                  <a:pt x="1695" y="269"/>
                  <a:pt x="1701" y="241"/>
                </a:cubicBezTo>
                <a:cubicBezTo>
                  <a:pt x="1707" y="216"/>
                  <a:pt x="1715" y="192"/>
                  <a:pt x="1732" y="173"/>
                </a:cubicBezTo>
                <a:cubicBezTo>
                  <a:pt x="1738" y="167"/>
                  <a:pt x="1744" y="161"/>
                  <a:pt x="1752" y="156"/>
                </a:cubicBezTo>
                <a:cubicBezTo>
                  <a:pt x="1761" y="149"/>
                  <a:pt x="1772" y="146"/>
                  <a:pt x="1780" y="138"/>
                </a:cubicBezTo>
                <a:cubicBezTo>
                  <a:pt x="1794" y="126"/>
                  <a:pt x="1803" y="111"/>
                  <a:pt x="1806" y="92"/>
                </a:cubicBezTo>
                <a:cubicBezTo>
                  <a:pt x="1808" y="76"/>
                  <a:pt x="1811" y="60"/>
                  <a:pt x="1822" y="47"/>
                </a:cubicBezTo>
                <a:cubicBezTo>
                  <a:pt x="1828" y="40"/>
                  <a:pt x="1832" y="31"/>
                  <a:pt x="1836" y="22"/>
                </a:cubicBezTo>
                <a:cubicBezTo>
                  <a:pt x="1845" y="5"/>
                  <a:pt x="1860" y="0"/>
                  <a:pt x="1876" y="10"/>
                </a:cubicBezTo>
                <a:cubicBezTo>
                  <a:pt x="1898" y="23"/>
                  <a:pt x="1919" y="38"/>
                  <a:pt x="1939" y="53"/>
                </a:cubicBezTo>
                <a:cubicBezTo>
                  <a:pt x="1950" y="61"/>
                  <a:pt x="1949" y="72"/>
                  <a:pt x="1942" y="84"/>
                </a:cubicBezTo>
                <a:cubicBezTo>
                  <a:pt x="1933" y="97"/>
                  <a:pt x="1933" y="101"/>
                  <a:pt x="1940" y="111"/>
                </a:cubicBezTo>
                <a:cubicBezTo>
                  <a:pt x="1943" y="115"/>
                  <a:pt x="1946" y="119"/>
                  <a:pt x="1949" y="123"/>
                </a:cubicBezTo>
                <a:cubicBezTo>
                  <a:pt x="1955" y="132"/>
                  <a:pt x="1952" y="138"/>
                  <a:pt x="1940" y="138"/>
                </a:cubicBezTo>
                <a:cubicBezTo>
                  <a:pt x="1935" y="138"/>
                  <a:pt x="1930" y="136"/>
                  <a:pt x="1924" y="135"/>
                </a:cubicBezTo>
                <a:cubicBezTo>
                  <a:pt x="1919" y="142"/>
                  <a:pt x="1908" y="145"/>
                  <a:pt x="1907" y="157"/>
                </a:cubicBezTo>
                <a:cubicBezTo>
                  <a:pt x="1907" y="161"/>
                  <a:pt x="1899" y="163"/>
                  <a:pt x="1895" y="167"/>
                </a:cubicBezTo>
                <a:cubicBezTo>
                  <a:pt x="1889" y="175"/>
                  <a:pt x="1883" y="183"/>
                  <a:pt x="1876" y="190"/>
                </a:cubicBezTo>
                <a:cubicBezTo>
                  <a:pt x="1869" y="198"/>
                  <a:pt x="1860" y="195"/>
                  <a:pt x="1851" y="194"/>
                </a:cubicBezTo>
                <a:cubicBezTo>
                  <a:pt x="1849" y="193"/>
                  <a:pt x="1847" y="194"/>
                  <a:pt x="1844" y="194"/>
                </a:cubicBezTo>
                <a:cubicBezTo>
                  <a:pt x="1844" y="196"/>
                  <a:pt x="1844" y="199"/>
                  <a:pt x="1845" y="201"/>
                </a:cubicBezTo>
                <a:cubicBezTo>
                  <a:pt x="1845" y="204"/>
                  <a:pt x="1847" y="206"/>
                  <a:pt x="1849" y="209"/>
                </a:cubicBezTo>
                <a:cubicBezTo>
                  <a:pt x="1873" y="240"/>
                  <a:pt x="1878" y="277"/>
                  <a:pt x="1876" y="315"/>
                </a:cubicBezTo>
                <a:cubicBezTo>
                  <a:pt x="1875" y="331"/>
                  <a:pt x="1878" y="347"/>
                  <a:pt x="1879" y="362"/>
                </a:cubicBezTo>
                <a:cubicBezTo>
                  <a:pt x="1879" y="384"/>
                  <a:pt x="1894" y="395"/>
                  <a:pt x="1909" y="407"/>
                </a:cubicBezTo>
                <a:cubicBezTo>
                  <a:pt x="1916" y="413"/>
                  <a:pt x="1925" y="418"/>
                  <a:pt x="1933" y="423"/>
                </a:cubicBezTo>
                <a:cubicBezTo>
                  <a:pt x="1935" y="425"/>
                  <a:pt x="1938" y="427"/>
                  <a:pt x="1938" y="429"/>
                </a:cubicBezTo>
                <a:cubicBezTo>
                  <a:pt x="1941" y="439"/>
                  <a:pt x="1950" y="442"/>
                  <a:pt x="1959" y="445"/>
                </a:cubicBezTo>
                <a:cubicBezTo>
                  <a:pt x="1962" y="447"/>
                  <a:pt x="1965" y="449"/>
                  <a:pt x="1969" y="449"/>
                </a:cubicBezTo>
                <a:cubicBezTo>
                  <a:pt x="1986" y="453"/>
                  <a:pt x="1992" y="465"/>
                  <a:pt x="1995" y="480"/>
                </a:cubicBezTo>
                <a:cubicBezTo>
                  <a:pt x="1998" y="493"/>
                  <a:pt x="1989" y="511"/>
                  <a:pt x="1977" y="517"/>
                </a:cubicBezTo>
                <a:cubicBezTo>
                  <a:pt x="1971" y="520"/>
                  <a:pt x="1967" y="521"/>
                  <a:pt x="1970" y="530"/>
                </a:cubicBezTo>
                <a:cubicBezTo>
                  <a:pt x="1971" y="535"/>
                  <a:pt x="1965" y="542"/>
                  <a:pt x="1963" y="549"/>
                </a:cubicBezTo>
                <a:cubicBezTo>
                  <a:pt x="1962" y="549"/>
                  <a:pt x="1961" y="549"/>
                  <a:pt x="1959" y="548"/>
                </a:cubicBezTo>
                <a:cubicBezTo>
                  <a:pt x="1961" y="551"/>
                  <a:pt x="1963" y="553"/>
                  <a:pt x="1965" y="555"/>
                </a:cubicBezTo>
                <a:cubicBezTo>
                  <a:pt x="1966" y="557"/>
                  <a:pt x="1967" y="560"/>
                  <a:pt x="1968" y="563"/>
                </a:cubicBezTo>
                <a:cubicBezTo>
                  <a:pt x="1965" y="564"/>
                  <a:pt x="1962" y="566"/>
                  <a:pt x="1959" y="565"/>
                </a:cubicBezTo>
                <a:cubicBezTo>
                  <a:pt x="1953" y="564"/>
                  <a:pt x="1949" y="566"/>
                  <a:pt x="1947" y="572"/>
                </a:cubicBezTo>
                <a:cubicBezTo>
                  <a:pt x="1942" y="586"/>
                  <a:pt x="1935" y="599"/>
                  <a:pt x="1928" y="612"/>
                </a:cubicBezTo>
                <a:cubicBezTo>
                  <a:pt x="1927" y="614"/>
                  <a:pt x="1927" y="617"/>
                  <a:pt x="1925" y="619"/>
                </a:cubicBezTo>
                <a:cubicBezTo>
                  <a:pt x="1922" y="621"/>
                  <a:pt x="1918" y="621"/>
                  <a:pt x="1914" y="622"/>
                </a:cubicBezTo>
                <a:cubicBezTo>
                  <a:pt x="1913" y="619"/>
                  <a:pt x="1911" y="616"/>
                  <a:pt x="1912" y="613"/>
                </a:cubicBezTo>
                <a:cubicBezTo>
                  <a:pt x="1914" y="604"/>
                  <a:pt x="1918" y="596"/>
                  <a:pt x="1921" y="587"/>
                </a:cubicBezTo>
                <a:cubicBezTo>
                  <a:pt x="1922" y="585"/>
                  <a:pt x="1922" y="583"/>
                  <a:pt x="1923" y="582"/>
                </a:cubicBezTo>
                <a:cubicBezTo>
                  <a:pt x="1922" y="581"/>
                  <a:pt x="1922" y="581"/>
                  <a:pt x="1921" y="580"/>
                </a:cubicBezTo>
                <a:cubicBezTo>
                  <a:pt x="1918" y="582"/>
                  <a:pt x="1915" y="585"/>
                  <a:pt x="1912" y="587"/>
                </a:cubicBezTo>
                <a:cubicBezTo>
                  <a:pt x="1903" y="593"/>
                  <a:pt x="1894" y="600"/>
                  <a:pt x="1885" y="606"/>
                </a:cubicBezTo>
                <a:cubicBezTo>
                  <a:pt x="1883" y="608"/>
                  <a:pt x="1880" y="611"/>
                  <a:pt x="1880" y="612"/>
                </a:cubicBezTo>
                <a:cubicBezTo>
                  <a:pt x="1881" y="617"/>
                  <a:pt x="1883" y="623"/>
                  <a:pt x="1887" y="624"/>
                </a:cubicBezTo>
                <a:cubicBezTo>
                  <a:pt x="1899" y="631"/>
                  <a:pt x="1913" y="636"/>
                  <a:pt x="1926" y="642"/>
                </a:cubicBezTo>
                <a:cubicBezTo>
                  <a:pt x="1957" y="654"/>
                  <a:pt x="1987" y="666"/>
                  <a:pt x="2017" y="679"/>
                </a:cubicBezTo>
                <a:cubicBezTo>
                  <a:pt x="2024" y="682"/>
                  <a:pt x="2027" y="681"/>
                  <a:pt x="2027" y="673"/>
                </a:cubicBezTo>
                <a:cubicBezTo>
                  <a:pt x="2027" y="669"/>
                  <a:pt x="2030" y="666"/>
                  <a:pt x="2031" y="662"/>
                </a:cubicBezTo>
                <a:cubicBezTo>
                  <a:pt x="2045" y="633"/>
                  <a:pt x="2059" y="604"/>
                  <a:pt x="2075" y="575"/>
                </a:cubicBezTo>
                <a:cubicBezTo>
                  <a:pt x="2085" y="557"/>
                  <a:pt x="2098" y="540"/>
                  <a:pt x="2112" y="523"/>
                </a:cubicBezTo>
                <a:cubicBezTo>
                  <a:pt x="2128" y="503"/>
                  <a:pt x="2146" y="485"/>
                  <a:pt x="2162" y="465"/>
                </a:cubicBezTo>
                <a:cubicBezTo>
                  <a:pt x="2167" y="459"/>
                  <a:pt x="2170" y="452"/>
                  <a:pt x="2174" y="446"/>
                </a:cubicBezTo>
                <a:cubicBezTo>
                  <a:pt x="2181" y="434"/>
                  <a:pt x="2187" y="422"/>
                  <a:pt x="2195" y="411"/>
                </a:cubicBezTo>
                <a:cubicBezTo>
                  <a:pt x="2200" y="406"/>
                  <a:pt x="2207" y="402"/>
                  <a:pt x="2212" y="397"/>
                </a:cubicBezTo>
                <a:cubicBezTo>
                  <a:pt x="2215" y="395"/>
                  <a:pt x="2216" y="391"/>
                  <a:pt x="2218" y="388"/>
                </a:cubicBezTo>
                <a:cubicBezTo>
                  <a:pt x="2214" y="386"/>
                  <a:pt x="2209" y="383"/>
                  <a:pt x="2205" y="381"/>
                </a:cubicBezTo>
                <a:cubicBezTo>
                  <a:pt x="2204" y="381"/>
                  <a:pt x="2203" y="382"/>
                  <a:pt x="2202" y="382"/>
                </a:cubicBezTo>
                <a:cubicBezTo>
                  <a:pt x="2188" y="385"/>
                  <a:pt x="2183" y="382"/>
                  <a:pt x="2174" y="364"/>
                </a:cubicBezTo>
                <a:cubicBezTo>
                  <a:pt x="2170" y="357"/>
                  <a:pt x="2167" y="348"/>
                  <a:pt x="2156" y="348"/>
                </a:cubicBezTo>
                <a:cubicBezTo>
                  <a:pt x="2159" y="339"/>
                  <a:pt x="2154" y="337"/>
                  <a:pt x="2147" y="335"/>
                </a:cubicBezTo>
                <a:cubicBezTo>
                  <a:pt x="2128" y="330"/>
                  <a:pt x="2126" y="327"/>
                  <a:pt x="2139" y="312"/>
                </a:cubicBezTo>
                <a:cubicBezTo>
                  <a:pt x="2151" y="298"/>
                  <a:pt x="2151" y="282"/>
                  <a:pt x="2154" y="266"/>
                </a:cubicBezTo>
                <a:cubicBezTo>
                  <a:pt x="2155" y="260"/>
                  <a:pt x="2159" y="253"/>
                  <a:pt x="2163" y="250"/>
                </a:cubicBezTo>
                <a:cubicBezTo>
                  <a:pt x="2182" y="239"/>
                  <a:pt x="2204" y="234"/>
                  <a:pt x="2225" y="233"/>
                </a:cubicBezTo>
                <a:cubicBezTo>
                  <a:pt x="2237" y="233"/>
                  <a:pt x="2249" y="238"/>
                  <a:pt x="2255" y="249"/>
                </a:cubicBezTo>
                <a:cubicBezTo>
                  <a:pt x="2259" y="256"/>
                  <a:pt x="2261" y="265"/>
                  <a:pt x="2261" y="273"/>
                </a:cubicBezTo>
                <a:cubicBezTo>
                  <a:pt x="2261" y="282"/>
                  <a:pt x="2265" y="285"/>
                  <a:pt x="2271" y="290"/>
                </a:cubicBezTo>
                <a:cubicBezTo>
                  <a:pt x="2277" y="294"/>
                  <a:pt x="2282" y="301"/>
                  <a:pt x="2289" y="309"/>
                </a:cubicBezTo>
                <a:cubicBezTo>
                  <a:pt x="2280" y="313"/>
                  <a:pt x="2274" y="316"/>
                  <a:pt x="2267" y="319"/>
                </a:cubicBezTo>
                <a:cubicBezTo>
                  <a:pt x="2261" y="322"/>
                  <a:pt x="2260" y="327"/>
                  <a:pt x="2262" y="333"/>
                </a:cubicBezTo>
                <a:cubicBezTo>
                  <a:pt x="2266" y="348"/>
                  <a:pt x="2271" y="362"/>
                  <a:pt x="2284" y="372"/>
                </a:cubicBezTo>
                <a:cubicBezTo>
                  <a:pt x="2292" y="379"/>
                  <a:pt x="2299" y="388"/>
                  <a:pt x="2306" y="395"/>
                </a:cubicBezTo>
                <a:cubicBezTo>
                  <a:pt x="2329" y="414"/>
                  <a:pt x="2337" y="441"/>
                  <a:pt x="2341" y="468"/>
                </a:cubicBezTo>
                <a:cubicBezTo>
                  <a:pt x="2343" y="487"/>
                  <a:pt x="2341" y="506"/>
                  <a:pt x="2340" y="525"/>
                </a:cubicBezTo>
                <a:cubicBezTo>
                  <a:pt x="2340" y="539"/>
                  <a:pt x="2338" y="553"/>
                  <a:pt x="2338" y="566"/>
                </a:cubicBezTo>
                <a:cubicBezTo>
                  <a:pt x="2338" y="567"/>
                  <a:pt x="2339" y="568"/>
                  <a:pt x="2341" y="571"/>
                </a:cubicBezTo>
                <a:cubicBezTo>
                  <a:pt x="2348" y="562"/>
                  <a:pt x="2355" y="553"/>
                  <a:pt x="2360" y="544"/>
                </a:cubicBezTo>
                <a:cubicBezTo>
                  <a:pt x="2368" y="531"/>
                  <a:pt x="2375" y="518"/>
                  <a:pt x="2382" y="504"/>
                </a:cubicBezTo>
                <a:cubicBezTo>
                  <a:pt x="2389" y="491"/>
                  <a:pt x="2396" y="478"/>
                  <a:pt x="2403" y="465"/>
                </a:cubicBezTo>
                <a:cubicBezTo>
                  <a:pt x="2416" y="441"/>
                  <a:pt x="2430" y="418"/>
                  <a:pt x="2443" y="395"/>
                </a:cubicBezTo>
                <a:cubicBezTo>
                  <a:pt x="2448" y="387"/>
                  <a:pt x="2451" y="378"/>
                  <a:pt x="2455" y="370"/>
                </a:cubicBezTo>
                <a:cubicBezTo>
                  <a:pt x="2456" y="368"/>
                  <a:pt x="2456" y="366"/>
                  <a:pt x="2456" y="363"/>
                </a:cubicBezTo>
                <a:cubicBezTo>
                  <a:pt x="2454" y="352"/>
                  <a:pt x="2452" y="342"/>
                  <a:pt x="2451" y="331"/>
                </a:cubicBezTo>
                <a:cubicBezTo>
                  <a:pt x="2450" y="328"/>
                  <a:pt x="2452" y="326"/>
                  <a:pt x="2453" y="323"/>
                </a:cubicBezTo>
                <a:cubicBezTo>
                  <a:pt x="2457" y="315"/>
                  <a:pt x="2462" y="307"/>
                  <a:pt x="2466" y="298"/>
                </a:cubicBezTo>
                <a:cubicBezTo>
                  <a:pt x="2474" y="280"/>
                  <a:pt x="2486" y="268"/>
                  <a:pt x="2508" y="271"/>
                </a:cubicBezTo>
                <a:cubicBezTo>
                  <a:pt x="2513" y="271"/>
                  <a:pt x="2518" y="271"/>
                  <a:pt x="2524" y="271"/>
                </a:cubicBezTo>
                <a:cubicBezTo>
                  <a:pt x="2520" y="261"/>
                  <a:pt x="2517" y="253"/>
                  <a:pt x="2514" y="246"/>
                </a:cubicBezTo>
                <a:cubicBezTo>
                  <a:pt x="2521" y="240"/>
                  <a:pt x="2523" y="224"/>
                  <a:pt x="2518" y="213"/>
                </a:cubicBezTo>
                <a:cubicBezTo>
                  <a:pt x="2513" y="200"/>
                  <a:pt x="2514" y="196"/>
                  <a:pt x="2524" y="187"/>
                </a:cubicBezTo>
                <a:cubicBezTo>
                  <a:pt x="2546" y="166"/>
                  <a:pt x="2571" y="161"/>
                  <a:pt x="2600" y="170"/>
                </a:cubicBezTo>
                <a:cubicBezTo>
                  <a:pt x="2612" y="173"/>
                  <a:pt x="2617" y="183"/>
                  <a:pt x="2619" y="193"/>
                </a:cubicBezTo>
                <a:cubicBezTo>
                  <a:pt x="2621" y="204"/>
                  <a:pt x="2620" y="215"/>
                  <a:pt x="2622" y="226"/>
                </a:cubicBezTo>
                <a:cubicBezTo>
                  <a:pt x="2623" y="233"/>
                  <a:pt x="2628" y="240"/>
                  <a:pt x="2631" y="247"/>
                </a:cubicBezTo>
                <a:cubicBezTo>
                  <a:pt x="2625" y="246"/>
                  <a:pt x="2621" y="245"/>
                  <a:pt x="2621" y="254"/>
                </a:cubicBezTo>
                <a:cubicBezTo>
                  <a:pt x="2621" y="261"/>
                  <a:pt x="2619" y="268"/>
                  <a:pt x="2617" y="274"/>
                </a:cubicBezTo>
                <a:cubicBezTo>
                  <a:pt x="2615" y="285"/>
                  <a:pt x="2623" y="291"/>
                  <a:pt x="2630" y="296"/>
                </a:cubicBezTo>
                <a:cubicBezTo>
                  <a:pt x="2648" y="309"/>
                  <a:pt x="2667" y="321"/>
                  <a:pt x="2684" y="335"/>
                </a:cubicBezTo>
                <a:cubicBezTo>
                  <a:pt x="2698" y="346"/>
                  <a:pt x="2710" y="359"/>
                  <a:pt x="2710" y="379"/>
                </a:cubicBezTo>
                <a:cubicBezTo>
                  <a:pt x="2710" y="382"/>
                  <a:pt x="2711" y="385"/>
                  <a:pt x="2712" y="388"/>
                </a:cubicBezTo>
                <a:cubicBezTo>
                  <a:pt x="2721" y="410"/>
                  <a:pt x="2717" y="431"/>
                  <a:pt x="2715" y="453"/>
                </a:cubicBezTo>
                <a:cubicBezTo>
                  <a:pt x="2712" y="481"/>
                  <a:pt x="2705" y="508"/>
                  <a:pt x="2708" y="537"/>
                </a:cubicBezTo>
                <a:cubicBezTo>
                  <a:pt x="2709" y="544"/>
                  <a:pt x="2710" y="551"/>
                  <a:pt x="2710" y="558"/>
                </a:cubicBezTo>
                <a:cubicBezTo>
                  <a:pt x="2709" y="592"/>
                  <a:pt x="2707" y="626"/>
                  <a:pt x="2706" y="660"/>
                </a:cubicBezTo>
                <a:cubicBezTo>
                  <a:pt x="2706" y="664"/>
                  <a:pt x="2705" y="668"/>
                  <a:pt x="2704" y="673"/>
                </a:cubicBezTo>
                <a:cubicBezTo>
                  <a:pt x="2706" y="673"/>
                  <a:pt x="2707" y="674"/>
                  <a:pt x="2708" y="674"/>
                </a:cubicBezTo>
                <a:cubicBezTo>
                  <a:pt x="2712" y="669"/>
                  <a:pt x="2716" y="664"/>
                  <a:pt x="2720" y="660"/>
                </a:cubicBezTo>
                <a:cubicBezTo>
                  <a:pt x="2732" y="648"/>
                  <a:pt x="2743" y="635"/>
                  <a:pt x="2757" y="626"/>
                </a:cubicBezTo>
                <a:cubicBezTo>
                  <a:pt x="2770" y="618"/>
                  <a:pt x="2777" y="607"/>
                  <a:pt x="2788" y="598"/>
                </a:cubicBezTo>
                <a:cubicBezTo>
                  <a:pt x="2797" y="590"/>
                  <a:pt x="2804" y="592"/>
                  <a:pt x="2811" y="602"/>
                </a:cubicBezTo>
                <a:cubicBezTo>
                  <a:pt x="2812" y="605"/>
                  <a:pt x="2814" y="609"/>
                  <a:pt x="2816" y="612"/>
                </a:cubicBezTo>
                <a:cubicBezTo>
                  <a:pt x="2821" y="619"/>
                  <a:pt x="2818" y="625"/>
                  <a:pt x="2814" y="631"/>
                </a:cubicBezTo>
                <a:cubicBezTo>
                  <a:pt x="2800" y="653"/>
                  <a:pt x="2787" y="675"/>
                  <a:pt x="2773" y="697"/>
                </a:cubicBezTo>
                <a:cubicBezTo>
                  <a:pt x="2771" y="702"/>
                  <a:pt x="2770" y="708"/>
                  <a:pt x="2770" y="711"/>
                </a:cubicBezTo>
                <a:cubicBezTo>
                  <a:pt x="2766" y="713"/>
                  <a:pt x="2761" y="715"/>
                  <a:pt x="2760" y="718"/>
                </a:cubicBezTo>
                <a:cubicBezTo>
                  <a:pt x="2757" y="722"/>
                  <a:pt x="2751" y="726"/>
                  <a:pt x="2759" y="734"/>
                </a:cubicBezTo>
                <a:cubicBezTo>
                  <a:pt x="2754" y="739"/>
                  <a:pt x="2747" y="743"/>
                  <a:pt x="2742" y="749"/>
                </a:cubicBezTo>
                <a:cubicBezTo>
                  <a:pt x="2736" y="755"/>
                  <a:pt x="2732" y="763"/>
                  <a:pt x="2727" y="770"/>
                </a:cubicBezTo>
                <a:cubicBezTo>
                  <a:pt x="2713" y="792"/>
                  <a:pt x="2700" y="814"/>
                  <a:pt x="2686" y="836"/>
                </a:cubicBezTo>
                <a:cubicBezTo>
                  <a:pt x="2681" y="844"/>
                  <a:pt x="2672" y="850"/>
                  <a:pt x="2664" y="857"/>
                </a:cubicBezTo>
                <a:cubicBezTo>
                  <a:pt x="2660" y="861"/>
                  <a:pt x="2659" y="864"/>
                  <a:pt x="2661" y="870"/>
                </a:cubicBezTo>
                <a:cubicBezTo>
                  <a:pt x="2665" y="878"/>
                  <a:pt x="2666" y="887"/>
                  <a:pt x="2663" y="896"/>
                </a:cubicBezTo>
                <a:cubicBezTo>
                  <a:pt x="2662" y="899"/>
                  <a:pt x="2663" y="903"/>
                  <a:pt x="2664" y="906"/>
                </a:cubicBezTo>
                <a:cubicBezTo>
                  <a:pt x="2668" y="918"/>
                  <a:pt x="2672" y="931"/>
                  <a:pt x="2677" y="943"/>
                </a:cubicBezTo>
                <a:cubicBezTo>
                  <a:pt x="2679" y="949"/>
                  <a:pt x="2683" y="955"/>
                  <a:pt x="2688" y="957"/>
                </a:cubicBezTo>
                <a:cubicBezTo>
                  <a:pt x="2720" y="971"/>
                  <a:pt x="2752" y="984"/>
                  <a:pt x="2784" y="997"/>
                </a:cubicBezTo>
                <a:cubicBezTo>
                  <a:pt x="2788" y="999"/>
                  <a:pt x="2793" y="998"/>
                  <a:pt x="2797" y="998"/>
                </a:cubicBezTo>
                <a:cubicBezTo>
                  <a:pt x="2858" y="998"/>
                  <a:pt x="2918" y="998"/>
                  <a:pt x="2980" y="998"/>
                </a:cubicBezTo>
                <a:cubicBezTo>
                  <a:pt x="2980" y="1027"/>
                  <a:pt x="2980" y="1056"/>
                  <a:pt x="2980" y="1086"/>
                </a:cubicBezTo>
                <a:cubicBezTo>
                  <a:pt x="1987" y="1086"/>
                  <a:pt x="994" y="1086"/>
                  <a:pt x="0" y="1086"/>
                </a:cubicBezTo>
                <a:cubicBezTo>
                  <a:pt x="0" y="992"/>
                  <a:pt x="0" y="899"/>
                  <a:pt x="0" y="806"/>
                </a:cubicBezTo>
                <a:close/>
                <a:moveTo>
                  <a:pt x="2347" y="754"/>
                </a:moveTo>
                <a:cubicBezTo>
                  <a:pt x="2345" y="754"/>
                  <a:pt x="2344" y="754"/>
                  <a:pt x="2343" y="754"/>
                </a:cubicBezTo>
                <a:cubicBezTo>
                  <a:pt x="2339" y="757"/>
                  <a:pt x="2333" y="761"/>
                  <a:pt x="2331" y="765"/>
                </a:cubicBezTo>
                <a:cubicBezTo>
                  <a:pt x="2326" y="774"/>
                  <a:pt x="2323" y="784"/>
                  <a:pt x="2318" y="793"/>
                </a:cubicBezTo>
                <a:cubicBezTo>
                  <a:pt x="2314" y="801"/>
                  <a:pt x="2317" y="804"/>
                  <a:pt x="2324" y="807"/>
                </a:cubicBezTo>
                <a:cubicBezTo>
                  <a:pt x="2357" y="821"/>
                  <a:pt x="2390" y="835"/>
                  <a:pt x="2423" y="848"/>
                </a:cubicBezTo>
                <a:cubicBezTo>
                  <a:pt x="2430" y="852"/>
                  <a:pt x="2433" y="850"/>
                  <a:pt x="2434" y="842"/>
                </a:cubicBezTo>
                <a:cubicBezTo>
                  <a:pt x="2435" y="825"/>
                  <a:pt x="2436" y="808"/>
                  <a:pt x="2438" y="791"/>
                </a:cubicBezTo>
                <a:cubicBezTo>
                  <a:pt x="2438" y="789"/>
                  <a:pt x="2437" y="786"/>
                  <a:pt x="2436" y="784"/>
                </a:cubicBezTo>
                <a:cubicBezTo>
                  <a:pt x="2429" y="769"/>
                  <a:pt x="2430" y="753"/>
                  <a:pt x="2433" y="737"/>
                </a:cubicBezTo>
                <a:cubicBezTo>
                  <a:pt x="2439" y="704"/>
                  <a:pt x="2445" y="671"/>
                  <a:pt x="2451" y="638"/>
                </a:cubicBezTo>
                <a:cubicBezTo>
                  <a:pt x="2455" y="620"/>
                  <a:pt x="2462" y="602"/>
                  <a:pt x="2466" y="584"/>
                </a:cubicBezTo>
                <a:cubicBezTo>
                  <a:pt x="2468" y="579"/>
                  <a:pt x="2469" y="572"/>
                  <a:pt x="2467" y="569"/>
                </a:cubicBezTo>
                <a:cubicBezTo>
                  <a:pt x="2460" y="560"/>
                  <a:pt x="2462" y="552"/>
                  <a:pt x="2468" y="544"/>
                </a:cubicBezTo>
                <a:cubicBezTo>
                  <a:pt x="2470" y="541"/>
                  <a:pt x="2472" y="538"/>
                  <a:pt x="2472" y="534"/>
                </a:cubicBezTo>
                <a:cubicBezTo>
                  <a:pt x="2473" y="526"/>
                  <a:pt x="2473" y="518"/>
                  <a:pt x="2473" y="510"/>
                </a:cubicBezTo>
                <a:cubicBezTo>
                  <a:pt x="2474" y="500"/>
                  <a:pt x="2476" y="490"/>
                  <a:pt x="2476" y="480"/>
                </a:cubicBezTo>
                <a:cubicBezTo>
                  <a:pt x="2477" y="478"/>
                  <a:pt x="2474" y="475"/>
                  <a:pt x="2473" y="472"/>
                </a:cubicBezTo>
                <a:cubicBezTo>
                  <a:pt x="2471" y="474"/>
                  <a:pt x="2469" y="475"/>
                  <a:pt x="2467" y="477"/>
                </a:cubicBezTo>
                <a:cubicBezTo>
                  <a:pt x="2456" y="487"/>
                  <a:pt x="2447" y="497"/>
                  <a:pt x="2436" y="506"/>
                </a:cubicBezTo>
                <a:cubicBezTo>
                  <a:pt x="2423" y="518"/>
                  <a:pt x="2408" y="528"/>
                  <a:pt x="2395" y="540"/>
                </a:cubicBezTo>
                <a:cubicBezTo>
                  <a:pt x="2390" y="544"/>
                  <a:pt x="2384" y="552"/>
                  <a:pt x="2385" y="557"/>
                </a:cubicBezTo>
                <a:cubicBezTo>
                  <a:pt x="2388" y="569"/>
                  <a:pt x="2383" y="578"/>
                  <a:pt x="2376" y="588"/>
                </a:cubicBezTo>
                <a:cubicBezTo>
                  <a:pt x="2374" y="590"/>
                  <a:pt x="2374" y="593"/>
                  <a:pt x="2373" y="596"/>
                </a:cubicBezTo>
                <a:cubicBezTo>
                  <a:pt x="2370" y="606"/>
                  <a:pt x="2367" y="616"/>
                  <a:pt x="2364" y="626"/>
                </a:cubicBezTo>
                <a:cubicBezTo>
                  <a:pt x="2363" y="628"/>
                  <a:pt x="2360" y="629"/>
                  <a:pt x="2357" y="630"/>
                </a:cubicBezTo>
                <a:cubicBezTo>
                  <a:pt x="2349" y="633"/>
                  <a:pt x="2345" y="627"/>
                  <a:pt x="2337" y="621"/>
                </a:cubicBezTo>
                <a:cubicBezTo>
                  <a:pt x="2338" y="630"/>
                  <a:pt x="2338" y="637"/>
                  <a:pt x="2339" y="643"/>
                </a:cubicBezTo>
                <a:cubicBezTo>
                  <a:pt x="2340" y="647"/>
                  <a:pt x="2340" y="652"/>
                  <a:pt x="2342" y="654"/>
                </a:cubicBezTo>
                <a:cubicBezTo>
                  <a:pt x="2351" y="664"/>
                  <a:pt x="2350" y="667"/>
                  <a:pt x="2338" y="671"/>
                </a:cubicBezTo>
                <a:cubicBezTo>
                  <a:pt x="2336" y="672"/>
                  <a:pt x="2333" y="676"/>
                  <a:pt x="2333" y="678"/>
                </a:cubicBezTo>
                <a:cubicBezTo>
                  <a:pt x="2334" y="687"/>
                  <a:pt x="2337" y="696"/>
                  <a:pt x="2338" y="706"/>
                </a:cubicBezTo>
                <a:cubicBezTo>
                  <a:pt x="2341" y="722"/>
                  <a:pt x="2344" y="738"/>
                  <a:pt x="2347" y="754"/>
                </a:cubicBezTo>
                <a:close/>
                <a:moveTo>
                  <a:pt x="2185" y="524"/>
                </a:moveTo>
                <a:cubicBezTo>
                  <a:pt x="2174" y="534"/>
                  <a:pt x="2160" y="543"/>
                  <a:pt x="2151" y="556"/>
                </a:cubicBezTo>
                <a:cubicBezTo>
                  <a:pt x="2137" y="576"/>
                  <a:pt x="2125" y="599"/>
                  <a:pt x="2104" y="614"/>
                </a:cubicBezTo>
                <a:cubicBezTo>
                  <a:pt x="2103" y="615"/>
                  <a:pt x="2102" y="616"/>
                  <a:pt x="2101" y="618"/>
                </a:cubicBezTo>
                <a:cubicBezTo>
                  <a:pt x="2094" y="628"/>
                  <a:pt x="2086" y="638"/>
                  <a:pt x="2079" y="649"/>
                </a:cubicBezTo>
                <a:cubicBezTo>
                  <a:pt x="2076" y="653"/>
                  <a:pt x="2075" y="659"/>
                  <a:pt x="2075" y="664"/>
                </a:cubicBezTo>
                <a:cubicBezTo>
                  <a:pt x="2073" y="673"/>
                  <a:pt x="2073" y="683"/>
                  <a:pt x="2071" y="692"/>
                </a:cubicBezTo>
                <a:cubicBezTo>
                  <a:pt x="2069" y="699"/>
                  <a:pt x="2070" y="702"/>
                  <a:pt x="2077" y="704"/>
                </a:cubicBezTo>
                <a:cubicBezTo>
                  <a:pt x="2103" y="715"/>
                  <a:pt x="2130" y="726"/>
                  <a:pt x="2156" y="738"/>
                </a:cubicBezTo>
                <a:cubicBezTo>
                  <a:pt x="2162" y="740"/>
                  <a:pt x="2165" y="739"/>
                  <a:pt x="2167" y="733"/>
                </a:cubicBezTo>
                <a:cubicBezTo>
                  <a:pt x="2169" y="729"/>
                  <a:pt x="2172" y="724"/>
                  <a:pt x="2174" y="719"/>
                </a:cubicBezTo>
                <a:cubicBezTo>
                  <a:pt x="2179" y="711"/>
                  <a:pt x="2189" y="705"/>
                  <a:pt x="2183" y="693"/>
                </a:cubicBezTo>
                <a:cubicBezTo>
                  <a:pt x="2182" y="692"/>
                  <a:pt x="2183" y="689"/>
                  <a:pt x="2184" y="688"/>
                </a:cubicBezTo>
                <a:cubicBezTo>
                  <a:pt x="2190" y="683"/>
                  <a:pt x="2201" y="679"/>
                  <a:pt x="2186" y="671"/>
                </a:cubicBezTo>
                <a:cubicBezTo>
                  <a:pt x="2186" y="671"/>
                  <a:pt x="2187" y="671"/>
                  <a:pt x="2186" y="670"/>
                </a:cubicBezTo>
                <a:cubicBezTo>
                  <a:pt x="2182" y="652"/>
                  <a:pt x="2178" y="635"/>
                  <a:pt x="2185" y="616"/>
                </a:cubicBezTo>
                <a:cubicBezTo>
                  <a:pt x="2186" y="613"/>
                  <a:pt x="2186" y="609"/>
                  <a:pt x="2186" y="605"/>
                </a:cubicBezTo>
                <a:cubicBezTo>
                  <a:pt x="2186" y="589"/>
                  <a:pt x="2186" y="573"/>
                  <a:pt x="2192" y="558"/>
                </a:cubicBezTo>
                <a:cubicBezTo>
                  <a:pt x="2197" y="547"/>
                  <a:pt x="2199" y="534"/>
                  <a:pt x="2185" y="524"/>
                </a:cubicBezTo>
                <a:close/>
                <a:moveTo>
                  <a:pt x="1366" y="777"/>
                </a:moveTo>
                <a:cubicBezTo>
                  <a:pt x="1379" y="785"/>
                  <a:pt x="1522" y="814"/>
                  <a:pt x="1529" y="811"/>
                </a:cubicBezTo>
                <a:cubicBezTo>
                  <a:pt x="1499" y="768"/>
                  <a:pt x="1404" y="762"/>
                  <a:pt x="1366" y="777"/>
                </a:cubicBezTo>
                <a:close/>
                <a:moveTo>
                  <a:pt x="1885" y="487"/>
                </a:moveTo>
                <a:cubicBezTo>
                  <a:pt x="1880" y="491"/>
                  <a:pt x="1878" y="493"/>
                  <a:pt x="1875" y="494"/>
                </a:cubicBezTo>
                <a:cubicBezTo>
                  <a:pt x="1867" y="498"/>
                  <a:pt x="1866" y="504"/>
                  <a:pt x="1870" y="512"/>
                </a:cubicBezTo>
                <a:cubicBezTo>
                  <a:pt x="1872" y="518"/>
                  <a:pt x="1872" y="524"/>
                  <a:pt x="1873" y="530"/>
                </a:cubicBezTo>
                <a:cubicBezTo>
                  <a:pt x="1874" y="536"/>
                  <a:pt x="1874" y="542"/>
                  <a:pt x="1875" y="548"/>
                </a:cubicBezTo>
                <a:cubicBezTo>
                  <a:pt x="1876" y="551"/>
                  <a:pt x="1879" y="555"/>
                  <a:pt x="1881" y="555"/>
                </a:cubicBezTo>
                <a:cubicBezTo>
                  <a:pt x="1887" y="554"/>
                  <a:pt x="1896" y="554"/>
                  <a:pt x="1898" y="550"/>
                </a:cubicBezTo>
                <a:cubicBezTo>
                  <a:pt x="1906" y="538"/>
                  <a:pt x="1910" y="523"/>
                  <a:pt x="1918" y="511"/>
                </a:cubicBezTo>
                <a:cubicBezTo>
                  <a:pt x="1923" y="501"/>
                  <a:pt x="1919" y="494"/>
                  <a:pt x="1913" y="487"/>
                </a:cubicBezTo>
                <a:cubicBezTo>
                  <a:pt x="1912" y="485"/>
                  <a:pt x="1908" y="484"/>
                  <a:pt x="1906" y="484"/>
                </a:cubicBezTo>
                <a:cubicBezTo>
                  <a:pt x="1905" y="485"/>
                  <a:pt x="1903" y="488"/>
                  <a:pt x="1903" y="491"/>
                </a:cubicBezTo>
                <a:cubicBezTo>
                  <a:pt x="1902" y="499"/>
                  <a:pt x="1902" y="507"/>
                  <a:pt x="1900" y="515"/>
                </a:cubicBezTo>
                <a:cubicBezTo>
                  <a:pt x="1900" y="518"/>
                  <a:pt x="1896" y="521"/>
                  <a:pt x="1894" y="523"/>
                </a:cubicBezTo>
                <a:cubicBezTo>
                  <a:pt x="1891" y="521"/>
                  <a:pt x="1887" y="518"/>
                  <a:pt x="1887" y="515"/>
                </a:cubicBezTo>
                <a:cubicBezTo>
                  <a:pt x="1886" y="510"/>
                  <a:pt x="1887" y="505"/>
                  <a:pt x="1887" y="499"/>
                </a:cubicBezTo>
                <a:cubicBezTo>
                  <a:pt x="1887" y="496"/>
                  <a:pt x="1886" y="492"/>
                  <a:pt x="1885" y="487"/>
                </a:cubicBezTo>
                <a:close/>
                <a:moveTo>
                  <a:pt x="2712" y="705"/>
                </a:moveTo>
                <a:cubicBezTo>
                  <a:pt x="2710" y="705"/>
                  <a:pt x="2709" y="704"/>
                  <a:pt x="2707" y="704"/>
                </a:cubicBezTo>
                <a:cubicBezTo>
                  <a:pt x="2705" y="708"/>
                  <a:pt x="2703" y="713"/>
                  <a:pt x="2700" y="717"/>
                </a:cubicBezTo>
                <a:cubicBezTo>
                  <a:pt x="2695" y="725"/>
                  <a:pt x="2690" y="735"/>
                  <a:pt x="2683" y="741"/>
                </a:cubicBezTo>
                <a:cubicBezTo>
                  <a:pt x="2675" y="749"/>
                  <a:pt x="2672" y="761"/>
                  <a:pt x="2679" y="767"/>
                </a:cubicBezTo>
                <a:cubicBezTo>
                  <a:pt x="2680" y="766"/>
                  <a:pt x="2681" y="766"/>
                  <a:pt x="2681" y="766"/>
                </a:cubicBezTo>
                <a:cubicBezTo>
                  <a:pt x="2691" y="749"/>
                  <a:pt x="2702" y="733"/>
                  <a:pt x="2711" y="716"/>
                </a:cubicBezTo>
                <a:cubicBezTo>
                  <a:pt x="2713" y="713"/>
                  <a:pt x="2712" y="709"/>
                  <a:pt x="2712" y="705"/>
                </a:cubicBezTo>
                <a:close/>
                <a:moveTo>
                  <a:pt x="2759" y="641"/>
                </a:moveTo>
                <a:cubicBezTo>
                  <a:pt x="2758" y="640"/>
                  <a:pt x="2756" y="639"/>
                  <a:pt x="2755" y="638"/>
                </a:cubicBezTo>
                <a:cubicBezTo>
                  <a:pt x="2743" y="652"/>
                  <a:pt x="2730" y="665"/>
                  <a:pt x="2717" y="679"/>
                </a:cubicBezTo>
                <a:cubicBezTo>
                  <a:pt x="2721" y="683"/>
                  <a:pt x="2724" y="687"/>
                  <a:pt x="2728" y="692"/>
                </a:cubicBezTo>
                <a:cubicBezTo>
                  <a:pt x="2739" y="674"/>
                  <a:pt x="2749" y="657"/>
                  <a:pt x="2759" y="641"/>
                </a:cubicBezTo>
                <a:close/>
                <a:moveTo>
                  <a:pt x="1911" y="568"/>
                </a:moveTo>
                <a:cubicBezTo>
                  <a:pt x="1902" y="564"/>
                  <a:pt x="1879" y="565"/>
                  <a:pt x="1879" y="570"/>
                </a:cubicBezTo>
                <a:cubicBezTo>
                  <a:pt x="1877" y="577"/>
                  <a:pt x="1878" y="585"/>
                  <a:pt x="1878" y="592"/>
                </a:cubicBezTo>
                <a:cubicBezTo>
                  <a:pt x="1879" y="593"/>
                  <a:pt x="1880" y="593"/>
                  <a:pt x="1881" y="593"/>
                </a:cubicBezTo>
                <a:cubicBezTo>
                  <a:pt x="1891" y="585"/>
                  <a:pt x="1900" y="577"/>
                  <a:pt x="1911" y="568"/>
                </a:cubicBezTo>
                <a:close/>
                <a:moveTo>
                  <a:pt x="2789" y="650"/>
                </a:moveTo>
                <a:cubicBezTo>
                  <a:pt x="2787" y="649"/>
                  <a:pt x="2785" y="649"/>
                  <a:pt x="2784" y="648"/>
                </a:cubicBezTo>
                <a:cubicBezTo>
                  <a:pt x="2778" y="656"/>
                  <a:pt x="2772" y="663"/>
                  <a:pt x="2768" y="671"/>
                </a:cubicBezTo>
                <a:cubicBezTo>
                  <a:pt x="2766" y="674"/>
                  <a:pt x="2769" y="680"/>
                  <a:pt x="2770" y="684"/>
                </a:cubicBezTo>
                <a:cubicBezTo>
                  <a:pt x="2773" y="682"/>
                  <a:pt x="2776" y="680"/>
                  <a:pt x="2779" y="678"/>
                </a:cubicBezTo>
                <a:cubicBezTo>
                  <a:pt x="2781" y="674"/>
                  <a:pt x="2784" y="670"/>
                  <a:pt x="2785" y="666"/>
                </a:cubicBezTo>
                <a:cubicBezTo>
                  <a:pt x="2787" y="661"/>
                  <a:pt x="2788" y="655"/>
                  <a:pt x="2789" y="650"/>
                </a:cubicBezTo>
                <a:close/>
                <a:moveTo>
                  <a:pt x="2724" y="758"/>
                </a:moveTo>
                <a:cubicBezTo>
                  <a:pt x="2738" y="748"/>
                  <a:pt x="2743" y="734"/>
                  <a:pt x="2736" y="726"/>
                </a:cubicBezTo>
                <a:cubicBezTo>
                  <a:pt x="2721" y="740"/>
                  <a:pt x="2718" y="749"/>
                  <a:pt x="2724" y="758"/>
                </a:cubicBezTo>
                <a:close/>
                <a:moveTo>
                  <a:pt x="2714" y="764"/>
                </a:moveTo>
                <a:cubicBezTo>
                  <a:pt x="2699" y="777"/>
                  <a:pt x="2696" y="788"/>
                  <a:pt x="2704" y="793"/>
                </a:cubicBezTo>
                <a:cubicBezTo>
                  <a:pt x="2718" y="778"/>
                  <a:pt x="2720" y="773"/>
                  <a:pt x="2714" y="764"/>
                </a:cubicBezTo>
                <a:close/>
                <a:moveTo>
                  <a:pt x="2747" y="723"/>
                </a:moveTo>
                <a:cubicBezTo>
                  <a:pt x="2761" y="711"/>
                  <a:pt x="2763" y="703"/>
                  <a:pt x="2756" y="696"/>
                </a:cubicBezTo>
                <a:cubicBezTo>
                  <a:pt x="2742" y="708"/>
                  <a:pt x="2740" y="712"/>
                  <a:pt x="2747" y="723"/>
                </a:cubicBezTo>
                <a:close/>
                <a:moveTo>
                  <a:pt x="2687" y="826"/>
                </a:moveTo>
                <a:cubicBezTo>
                  <a:pt x="2690" y="818"/>
                  <a:pt x="2694" y="811"/>
                  <a:pt x="2697" y="805"/>
                </a:cubicBezTo>
                <a:cubicBezTo>
                  <a:pt x="2683" y="811"/>
                  <a:pt x="2680" y="819"/>
                  <a:pt x="2687" y="826"/>
                </a:cubicBezTo>
                <a:close/>
                <a:moveTo>
                  <a:pt x="2360" y="608"/>
                </a:moveTo>
                <a:cubicBezTo>
                  <a:pt x="2361" y="600"/>
                  <a:pt x="2361" y="595"/>
                  <a:pt x="2362" y="590"/>
                </a:cubicBezTo>
                <a:cubicBezTo>
                  <a:pt x="2360" y="590"/>
                  <a:pt x="2356" y="590"/>
                  <a:pt x="2355" y="591"/>
                </a:cubicBezTo>
                <a:cubicBezTo>
                  <a:pt x="2351" y="596"/>
                  <a:pt x="2352" y="601"/>
                  <a:pt x="2360" y="608"/>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Shape 72">
            <a:extLst>
              <a:ext uri="{FF2B5EF4-FFF2-40B4-BE49-F238E27FC236}">
                <a16:creationId xmlns:a16="http://schemas.microsoft.com/office/drawing/2014/main" id="{564C392E-0FFD-F144-8845-FF3AD66B1445}"/>
              </a:ext>
            </a:extLst>
          </p:cNvPr>
          <p:cNvSpPr>
            <a:spLocks/>
          </p:cNvSpPr>
          <p:nvPr/>
        </p:nvSpPr>
        <p:spPr bwMode="auto">
          <a:xfrm>
            <a:off x="6426926" y="5826033"/>
            <a:ext cx="5765074" cy="1006061"/>
          </a:xfrm>
          <a:custGeom>
            <a:avLst/>
            <a:gdLst>
              <a:gd name="connsiteX0" fmla="*/ 5307865 w 12192148"/>
              <a:gd name="connsiteY0" fmla="*/ 0 h 1941773"/>
              <a:gd name="connsiteX1" fmla="*/ 5817217 w 12192148"/>
              <a:gd name="connsiteY1" fmla="*/ 0 h 1941773"/>
              <a:gd name="connsiteX2" fmla="*/ 5817217 w 12192148"/>
              <a:gd name="connsiteY2" fmla="*/ 697113 h 1941773"/>
              <a:gd name="connsiteX3" fmla="*/ 6190042 w 12192148"/>
              <a:gd name="connsiteY3" fmla="*/ 697113 h 1941773"/>
              <a:gd name="connsiteX4" fmla="*/ 6190042 w 12192148"/>
              <a:gd name="connsiteY4" fmla="*/ 1325570 h 1941773"/>
              <a:gd name="connsiteX5" fmla="*/ 6489353 w 12192148"/>
              <a:gd name="connsiteY5" fmla="*/ 1325570 h 1941773"/>
              <a:gd name="connsiteX6" fmla="*/ 6489353 w 12192148"/>
              <a:gd name="connsiteY6" fmla="*/ 1114324 h 1941773"/>
              <a:gd name="connsiteX7" fmla="*/ 6898935 w 12192148"/>
              <a:gd name="connsiteY7" fmla="*/ 1114324 h 1941773"/>
              <a:gd name="connsiteX8" fmla="*/ 6898935 w 12192148"/>
              <a:gd name="connsiteY8" fmla="*/ 348556 h 1941773"/>
              <a:gd name="connsiteX9" fmla="*/ 7219249 w 12192148"/>
              <a:gd name="connsiteY9" fmla="*/ 348556 h 1941773"/>
              <a:gd name="connsiteX10" fmla="*/ 7219249 w 12192148"/>
              <a:gd name="connsiteY10" fmla="*/ 1093199 h 1941773"/>
              <a:gd name="connsiteX11" fmla="*/ 7413539 w 12192148"/>
              <a:gd name="connsiteY11" fmla="*/ 1093199 h 1941773"/>
              <a:gd name="connsiteX12" fmla="*/ 7413539 w 12192148"/>
              <a:gd name="connsiteY12" fmla="*/ 517553 h 1941773"/>
              <a:gd name="connsiteX13" fmla="*/ 7875631 w 12192148"/>
              <a:gd name="connsiteY13" fmla="*/ 517553 h 1941773"/>
              <a:gd name="connsiteX14" fmla="*/ 7875631 w 12192148"/>
              <a:gd name="connsiteY14" fmla="*/ 1103761 h 1941773"/>
              <a:gd name="connsiteX15" fmla="*/ 8342975 w 12192148"/>
              <a:gd name="connsiteY15" fmla="*/ 1103761 h 1941773"/>
              <a:gd name="connsiteX16" fmla="*/ 8342975 w 12192148"/>
              <a:gd name="connsiteY16" fmla="*/ 739362 h 1941773"/>
              <a:gd name="connsiteX17" fmla="*/ 8852328 w 12192148"/>
              <a:gd name="connsiteY17" fmla="*/ 739362 h 1941773"/>
              <a:gd name="connsiteX18" fmla="*/ 8852328 w 12192148"/>
              <a:gd name="connsiteY18" fmla="*/ 1093199 h 1941773"/>
              <a:gd name="connsiteX19" fmla="*/ 9240906 w 12192148"/>
              <a:gd name="connsiteY19" fmla="*/ 1093199 h 1941773"/>
              <a:gd name="connsiteX20" fmla="*/ 9240906 w 12192148"/>
              <a:gd name="connsiteY20" fmla="*/ 924202 h 1941773"/>
              <a:gd name="connsiteX21" fmla="*/ 9503459 w 12192148"/>
              <a:gd name="connsiteY21" fmla="*/ 929483 h 1941773"/>
              <a:gd name="connsiteX22" fmla="*/ 9503459 w 12192148"/>
              <a:gd name="connsiteY22" fmla="*/ 781611 h 1941773"/>
              <a:gd name="connsiteX23" fmla="*/ 9771263 w 12192148"/>
              <a:gd name="connsiteY23" fmla="*/ 781611 h 1941773"/>
              <a:gd name="connsiteX24" fmla="*/ 9771263 w 12192148"/>
              <a:gd name="connsiteY24" fmla="*/ 918921 h 1941773"/>
              <a:gd name="connsiteX25" fmla="*/ 10028565 w 12192148"/>
              <a:gd name="connsiteY25" fmla="*/ 918921 h 1941773"/>
              <a:gd name="connsiteX26" fmla="*/ 10028565 w 12192148"/>
              <a:gd name="connsiteY26" fmla="*/ 765768 h 1941773"/>
              <a:gd name="connsiteX27" fmla="*/ 10280615 w 12192148"/>
              <a:gd name="connsiteY27" fmla="*/ 771049 h 1941773"/>
              <a:gd name="connsiteX28" fmla="*/ 10280615 w 12192148"/>
              <a:gd name="connsiteY28" fmla="*/ 190122 h 1941773"/>
              <a:gd name="connsiteX29" fmla="*/ 10789968 w 12192148"/>
              <a:gd name="connsiteY29" fmla="*/ 190122 h 1941773"/>
              <a:gd name="connsiteX30" fmla="*/ 10789968 w 12192148"/>
              <a:gd name="connsiteY30" fmla="*/ 697113 h 1941773"/>
              <a:gd name="connsiteX31" fmla="*/ 11168044 w 12192148"/>
              <a:gd name="connsiteY31" fmla="*/ 697113 h 1941773"/>
              <a:gd name="connsiteX32" fmla="*/ 11168044 w 12192148"/>
              <a:gd name="connsiteY32" fmla="*/ 1621315 h 1941773"/>
              <a:gd name="connsiteX33" fmla="*/ 11467354 w 12192148"/>
              <a:gd name="connsiteY33" fmla="*/ 1621315 h 1941773"/>
              <a:gd name="connsiteX34" fmla="*/ 11467354 w 12192148"/>
              <a:gd name="connsiteY34" fmla="*/ 1114324 h 1941773"/>
              <a:gd name="connsiteX35" fmla="*/ 11871686 w 12192148"/>
              <a:gd name="connsiteY35" fmla="*/ 1114324 h 1941773"/>
              <a:gd name="connsiteX36" fmla="*/ 11871686 w 12192148"/>
              <a:gd name="connsiteY36" fmla="*/ 348556 h 1941773"/>
              <a:gd name="connsiteX37" fmla="*/ 12192000 w 12192148"/>
              <a:gd name="connsiteY37" fmla="*/ 348556 h 1941773"/>
              <a:gd name="connsiteX38" fmla="*/ 12192000 w 12192148"/>
              <a:gd name="connsiteY38" fmla="*/ 1754103 h 1941773"/>
              <a:gd name="connsiteX39" fmla="*/ 12192000 w 12192148"/>
              <a:gd name="connsiteY39" fmla="*/ 1896676 h 1941773"/>
              <a:gd name="connsiteX40" fmla="*/ 12192148 w 12192148"/>
              <a:gd name="connsiteY40" fmla="*/ 1896676 h 1941773"/>
              <a:gd name="connsiteX41" fmla="*/ 12192148 w 12192148"/>
              <a:gd name="connsiteY41" fmla="*/ 1941773 h 1941773"/>
              <a:gd name="connsiteX42" fmla="*/ 0 w 12192148"/>
              <a:gd name="connsiteY42" fmla="*/ 1941773 h 1941773"/>
              <a:gd name="connsiteX43" fmla="*/ 0 w 12192148"/>
              <a:gd name="connsiteY43" fmla="*/ 1896676 h 1941773"/>
              <a:gd name="connsiteX44" fmla="*/ 0 w 12192148"/>
              <a:gd name="connsiteY44" fmla="*/ 1573784 h 1941773"/>
              <a:gd name="connsiteX45" fmla="*/ 112847 w 12192148"/>
              <a:gd name="connsiteY45" fmla="*/ 1573784 h 1941773"/>
              <a:gd name="connsiteX46" fmla="*/ 293106 w 12192148"/>
              <a:gd name="connsiteY46" fmla="*/ 1573784 h 1941773"/>
              <a:gd name="connsiteX47" fmla="*/ 293106 w 12192148"/>
              <a:gd name="connsiteY47" fmla="*/ 411930 h 1941773"/>
              <a:gd name="connsiteX48" fmla="*/ 655428 w 12192148"/>
              <a:gd name="connsiteY48" fmla="*/ 411930 h 1941773"/>
              <a:gd name="connsiteX49" fmla="*/ 655428 w 12192148"/>
              <a:gd name="connsiteY49" fmla="*/ 1373100 h 1941773"/>
              <a:gd name="connsiteX50" fmla="*/ 791956 w 12192148"/>
              <a:gd name="connsiteY50" fmla="*/ 1188260 h 1941773"/>
              <a:gd name="connsiteX51" fmla="*/ 954739 w 12192148"/>
              <a:gd name="connsiteY51" fmla="*/ 1399506 h 1941773"/>
              <a:gd name="connsiteX52" fmla="*/ 1101768 w 12192148"/>
              <a:gd name="connsiteY52" fmla="*/ 1188260 h 1941773"/>
              <a:gd name="connsiteX53" fmla="*/ 1264551 w 12192148"/>
              <a:gd name="connsiteY53" fmla="*/ 1399506 h 1941773"/>
              <a:gd name="connsiteX54" fmla="*/ 1411580 w 12192148"/>
              <a:gd name="connsiteY54" fmla="*/ 1188260 h 1941773"/>
              <a:gd name="connsiteX55" fmla="*/ 1574363 w 12192148"/>
              <a:gd name="connsiteY55" fmla="*/ 1399506 h 1941773"/>
              <a:gd name="connsiteX56" fmla="*/ 1574363 w 12192148"/>
              <a:gd name="connsiteY56" fmla="*/ 1447036 h 1941773"/>
              <a:gd name="connsiteX57" fmla="*/ 1721393 w 12192148"/>
              <a:gd name="connsiteY57" fmla="*/ 1447036 h 1941773"/>
              <a:gd name="connsiteX58" fmla="*/ 1721393 w 12192148"/>
              <a:gd name="connsiteY58" fmla="*/ 1299164 h 1941773"/>
              <a:gd name="connsiteX59" fmla="*/ 1537606 w 12192148"/>
              <a:gd name="connsiteY59" fmla="*/ 1072074 h 1941773"/>
              <a:gd name="connsiteX60" fmla="*/ 1721393 w 12192148"/>
              <a:gd name="connsiteY60" fmla="*/ 844985 h 1941773"/>
              <a:gd name="connsiteX61" fmla="*/ 1721393 w 12192148"/>
              <a:gd name="connsiteY61" fmla="*/ 586208 h 1941773"/>
              <a:gd name="connsiteX62" fmla="*/ 1815912 w 12192148"/>
              <a:gd name="connsiteY62" fmla="*/ 586208 h 1941773"/>
              <a:gd name="connsiteX63" fmla="*/ 1815912 w 12192148"/>
              <a:gd name="connsiteY63" fmla="*/ 844985 h 1941773"/>
              <a:gd name="connsiteX64" fmla="*/ 1999699 w 12192148"/>
              <a:gd name="connsiteY64" fmla="*/ 1072074 h 1941773"/>
              <a:gd name="connsiteX65" fmla="*/ 1815912 w 12192148"/>
              <a:gd name="connsiteY65" fmla="*/ 1299164 h 1941773"/>
              <a:gd name="connsiteX66" fmla="*/ 1815912 w 12192148"/>
              <a:gd name="connsiteY66" fmla="*/ 1447036 h 1941773"/>
              <a:gd name="connsiteX67" fmla="*/ 1941937 w 12192148"/>
              <a:gd name="connsiteY67" fmla="*/ 1447036 h 1941773"/>
              <a:gd name="connsiteX68" fmla="*/ 1941937 w 12192148"/>
              <a:gd name="connsiteY68" fmla="*/ 1293883 h 1941773"/>
              <a:gd name="connsiteX69" fmla="*/ 2099469 w 12192148"/>
              <a:gd name="connsiteY69" fmla="*/ 1293883 h 1941773"/>
              <a:gd name="connsiteX70" fmla="*/ 2099469 w 12192148"/>
              <a:gd name="connsiteY70" fmla="*/ 1093199 h 1941773"/>
              <a:gd name="connsiteX71" fmla="*/ 2440788 w 12192148"/>
              <a:gd name="connsiteY71" fmla="*/ 1093199 h 1941773"/>
              <a:gd name="connsiteX72" fmla="*/ 2440788 w 12192148"/>
              <a:gd name="connsiteY72" fmla="*/ 517553 h 1941773"/>
              <a:gd name="connsiteX73" fmla="*/ 2897630 w 12192148"/>
              <a:gd name="connsiteY73" fmla="*/ 517553 h 1941773"/>
              <a:gd name="connsiteX74" fmla="*/ 2897630 w 12192148"/>
              <a:gd name="connsiteY74" fmla="*/ 1103761 h 1941773"/>
              <a:gd name="connsiteX75" fmla="*/ 3364974 w 12192148"/>
              <a:gd name="connsiteY75" fmla="*/ 1103761 h 1941773"/>
              <a:gd name="connsiteX76" fmla="*/ 3364974 w 12192148"/>
              <a:gd name="connsiteY76" fmla="*/ 739362 h 1941773"/>
              <a:gd name="connsiteX77" fmla="*/ 3879577 w 12192148"/>
              <a:gd name="connsiteY77" fmla="*/ 739362 h 1941773"/>
              <a:gd name="connsiteX78" fmla="*/ 3879577 w 12192148"/>
              <a:gd name="connsiteY78" fmla="*/ 1093199 h 1941773"/>
              <a:gd name="connsiteX79" fmla="*/ 4268157 w 12192148"/>
              <a:gd name="connsiteY79" fmla="*/ 1093199 h 1941773"/>
              <a:gd name="connsiteX80" fmla="*/ 4268157 w 12192148"/>
              <a:gd name="connsiteY80" fmla="*/ 924202 h 1941773"/>
              <a:gd name="connsiteX81" fmla="*/ 4530710 w 12192148"/>
              <a:gd name="connsiteY81" fmla="*/ 929483 h 1941773"/>
              <a:gd name="connsiteX82" fmla="*/ 4530710 w 12192148"/>
              <a:gd name="connsiteY82" fmla="*/ 781611 h 1941773"/>
              <a:gd name="connsiteX83" fmla="*/ 4798513 w 12192148"/>
              <a:gd name="connsiteY83" fmla="*/ 781611 h 1941773"/>
              <a:gd name="connsiteX84" fmla="*/ 4798513 w 12192148"/>
              <a:gd name="connsiteY84" fmla="*/ 918921 h 1941773"/>
              <a:gd name="connsiteX85" fmla="*/ 5055815 w 12192148"/>
              <a:gd name="connsiteY85" fmla="*/ 918921 h 1941773"/>
              <a:gd name="connsiteX86" fmla="*/ 5055815 w 12192148"/>
              <a:gd name="connsiteY86" fmla="*/ 765768 h 1941773"/>
              <a:gd name="connsiteX87" fmla="*/ 5307865 w 12192148"/>
              <a:gd name="connsiteY87" fmla="*/ 771049 h 1941773"/>
              <a:gd name="connsiteX88" fmla="*/ 5307865 w 12192148"/>
              <a:gd name="connsiteY88" fmla="*/ 0 h 1941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12192148" h="1941773">
                <a:moveTo>
                  <a:pt x="5307865" y="0"/>
                </a:moveTo>
                <a:cubicBezTo>
                  <a:pt x="5307865" y="0"/>
                  <a:pt x="5307865" y="0"/>
                  <a:pt x="5817217" y="0"/>
                </a:cubicBezTo>
                <a:cubicBezTo>
                  <a:pt x="5817217" y="0"/>
                  <a:pt x="5817217" y="0"/>
                  <a:pt x="5817217" y="697113"/>
                </a:cubicBezTo>
                <a:cubicBezTo>
                  <a:pt x="5817217" y="697113"/>
                  <a:pt x="5817217" y="697113"/>
                  <a:pt x="6190042" y="697113"/>
                </a:cubicBezTo>
                <a:cubicBezTo>
                  <a:pt x="6190042" y="697113"/>
                  <a:pt x="6190042" y="697113"/>
                  <a:pt x="6190042" y="1325570"/>
                </a:cubicBezTo>
                <a:cubicBezTo>
                  <a:pt x="6190042" y="1325570"/>
                  <a:pt x="6190042" y="1325570"/>
                  <a:pt x="6489353" y="1325570"/>
                </a:cubicBezTo>
                <a:cubicBezTo>
                  <a:pt x="6489353" y="1325570"/>
                  <a:pt x="6489353" y="1325570"/>
                  <a:pt x="6489353" y="1114324"/>
                </a:cubicBezTo>
                <a:cubicBezTo>
                  <a:pt x="6489353" y="1114324"/>
                  <a:pt x="6489353" y="1114324"/>
                  <a:pt x="6898935" y="1114324"/>
                </a:cubicBezTo>
                <a:cubicBezTo>
                  <a:pt x="6898935" y="1114324"/>
                  <a:pt x="6898935" y="1114324"/>
                  <a:pt x="6898935" y="348556"/>
                </a:cubicBezTo>
                <a:cubicBezTo>
                  <a:pt x="6898935" y="348556"/>
                  <a:pt x="6898935" y="348556"/>
                  <a:pt x="7219249" y="348556"/>
                </a:cubicBezTo>
                <a:cubicBezTo>
                  <a:pt x="7219249" y="348556"/>
                  <a:pt x="7219249" y="348556"/>
                  <a:pt x="7219249" y="1093199"/>
                </a:cubicBezTo>
                <a:cubicBezTo>
                  <a:pt x="7219249" y="1093199"/>
                  <a:pt x="7219249" y="1093199"/>
                  <a:pt x="7413539" y="1093199"/>
                </a:cubicBezTo>
                <a:cubicBezTo>
                  <a:pt x="7413539" y="1093199"/>
                  <a:pt x="7413539" y="1093199"/>
                  <a:pt x="7413539" y="517553"/>
                </a:cubicBezTo>
                <a:cubicBezTo>
                  <a:pt x="7413539" y="517553"/>
                  <a:pt x="7413539" y="517553"/>
                  <a:pt x="7875631" y="517553"/>
                </a:cubicBezTo>
                <a:cubicBezTo>
                  <a:pt x="7875631" y="517553"/>
                  <a:pt x="7875631" y="517553"/>
                  <a:pt x="7875631" y="1103761"/>
                </a:cubicBezTo>
                <a:cubicBezTo>
                  <a:pt x="7875631" y="1103761"/>
                  <a:pt x="7875631" y="1103761"/>
                  <a:pt x="8342975" y="1103761"/>
                </a:cubicBezTo>
                <a:cubicBezTo>
                  <a:pt x="8342975" y="1103761"/>
                  <a:pt x="8342975" y="1103761"/>
                  <a:pt x="8342975" y="739362"/>
                </a:cubicBezTo>
                <a:cubicBezTo>
                  <a:pt x="8342975" y="739362"/>
                  <a:pt x="8342975" y="739362"/>
                  <a:pt x="8852328" y="739362"/>
                </a:cubicBezTo>
                <a:cubicBezTo>
                  <a:pt x="8852328" y="739362"/>
                  <a:pt x="8852328" y="739362"/>
                  <a:pt x="8852328" y="1093199"/>
                </a:cubicBezTo>
                <a:cubicBezTo>
                  <a:pt x="8852328" y="1093199"/>
                  <a:pt x="8852328" y="1093199"/>
                  <a:pt x="9240906" y="1093199"/>
                </a:cubicBezTo>
                <a:cubicBezTo>
                  <a:pt x="9240906" y="1093199"/>
                  <a:pt x="9240906" y="1093199"/>
                  <a:pt x="9240906" y="924202"/>
                </a:cubicBezTo>
                <a:cubicBezTo>
                  <a:pt x="9240906" y="924202"/>
                  <a:pt x="9240906" y="924202"/>
                  <a:pt x="9503459" y="929483"/>
                </a:cubicBezTo>
                <a:cubicBezTo>
                  <a:pt x="9503459" y="929483"/>
                  <a:pt x="9503459" y="929483"/>
                  <a:pt x="9503459" y="781611"/>
                </a:cubicBezTo>
                <a:cubicBezTo>
                  <a:pt x="9503459" y="781611"/>
                  <a:pt x="9503459" y="781611"/>
                  <a:pt x="9771263" y="781611"/>
                </a:cubicBezTo>
                <a:cubicBezTo>
                  <a:pt x="9771263" y="781611"/>
                  <a:pt x="9771263" y="781611"/>
                  <a:pt x="9771263" y="918921"/>
                </a:cubicBezTo>
                <a:cubicBezTo>
                  <a:pt x="9771263" y="918921"/>
                  <a:pt x="9771263" y="918921"/>
                  <a:pt x="10028565" y="918921"/>
                </a:cubicBezTo>
                <a:cubicBezTo>
                  <a:pt x="10028565" y="918921"/>
                  <a:pt x="10028565" y="918921"/>
                  <a:pt x="10028565" y="765768"/>
                </a:cubicBezTo>
                <a:cubicBezTo>
                  <a:pt x="10028565" y="765768"/>
                  <a:pt x="10028565" y="765768"/>
                  <a:pt x="10280615" y="771049"/>
                </a:cubicBezTo>
                <a:cubicBezTo>
                  <a:pt x="10280615" y="771049"/>
                  <a:pt x="10280615" y="771049"/>
                  <a:pt x="10280615" y="190122"/>
                </a:cubicBezTo>
                <a:cubicBezTo>
                  <a:pt x="10280615" y="190122"/>
                  <a:pt x="10280615" y="190122"/>
                  <a:pt x="10789968" y="190122"/>
                </a:cubicBezTo>
                <a:cubicBezTo>
                  <a:pt x="10789968" y="190122"/>
                  <a:pt x="10789968" y="190122"/>
                  <a:pt x="10789968" y="697113"/>
                </a:cubicBezTo>
                <a:cubicBezTo>
                  <a:pt x="10789968" y="697113"/>
                  <a:pt x="10789968" y="697113"/>
                  <a:pt x="11168044" y="697113"/>
                </a:cubicBezTo>
                <a:cubicBezTo>
                  <a:pt x="11168044" y="697113"/>
                  <a:pt x="11168044" y="697113"/>
                  <a:pt x="11168044" y="1621315"/>
                </a:cubicBezTo>
                <a:cubicBezTo>
                  <a:pt x="11168044" y="1621315"/>
                  <a:pt x="11168044" y="1621315"/>
                  <a:pt x="11467354" y="1621315"/>
                </a:cubicBezTo>
                <a:cubicBezTo>
                  <a:pt x="11467354" y="1621315"/>
                  <a:pt x="11467354" y="1621315"/>
                  <a:pt x="11467354" y="1114324"/>
                </a:cubicBezTo>
                <a:cubicBezTo>
                  <a:pt x="11467354" y="1114324"/>
                  <a:pt x="11467354" y="1114324"/>
                  <a:pt x="11871686" y="1114324"/>
                </a:cubicBezTo>
                <a:cubicBezTo>
                  <a:pt x="11871686" y="1114324"/>
                  <a:pt x="11871686" y="1114324"/>
                  <a:pt x="11871686" y="348556"/>
                </a:cubicBezTo>
                <a:cubicBezTo>
                  <a:pt x="11871686" y="348556"/>
                  <a:pt x="11871686" y="348556"/>
                  <a:pt x="12192000" y="348556"/>
                </a:cubicBezTo>
                <a:cubicBezTo>
                  <a:pt x="12192000" y="348556"/>
                  <a:pt x="12192000" y="348556"/>
                  <a:pt x="12192000" y="1754103"/>
                </a:cubicBezTo>
                <a:lnTo>
                  <a:pt x="12192000" y="1896676"/>
                </a:lnTo>
                <a:lnTo>
                  <a:pt x="12192148" y="1896676"/>
                </a:lnTo>
                <a:lnTo>
                  <a:pt x="12192148" y="1941773"/>
                </a:lnTo>
                <a:lnTo>
                  <a:pt x="0" y="1941773"/>
                </a:lnTo>
                <a:lnTo>
                  <a:pt x="0" y="1896676"/>
                </a:lnTo>
                <a:lnTo>
                  <a:pt x="0" y="1573784"/>
                </a:lnTo>
                <a:lnTo>
                  <a:pt x="112847" y="1573784"/>
                </a:lnTo>
                <a:cubicBezTo>
                  <a:pt x="165111" y="1573784"/>
                  <a:pt x="224842" y="1573784"/>
                  <a:pt x="293106" y="1573784"/>
                </a:cubicBezTo>
                <a:cubicBezTo>
                  <a:pt x="293106" y="1573784"/>
                  <a:pt x="293106" y="1573784"/>
                  <a:pt x="293106" y="411930"/>
                </a:cubicBezTo>
                <a:cubicBezTo>
                  <a:pt x="293106" y="411930"/>
                  <a:pt x="293106" y="411930"/>
                  <a:pt x="655428" y="411930"/>
                </a:cubicBezTo>
                <a:cubicBezTo>
                  <a:pt x="655428" y="411930"/>
                  <a:pt x="655428" y="411930"/>
                  <a:pt x="655428" y="1373100"/>
                </a:cubicBezTo>
                <a:cubicBezTo>
                  <a:pt x="676433" y="1315008"/>
                  <a:pt x="734194" y="1188260"/>
                  <a:pt x="791956" y="1188260"/>
                </a:cubicBezTo>
                <a:cubicBezTo>
                  <a:pt x="875973" y="1188260"/>
                  <a:pt x="954739" y="1399506"/>
                  <a:pt x="954739" y="1399506"/>
                </a:cubicBezTo>
                <a:cubicBezTo>
                  <a:pt x="954739" y="1399506"/>
                  <a:pt x="1023002" y="1188260"/>
                  <a:pt x="1101768" y="1188260"/>
                </a:cubicBezTo>
                <a:cubicBezTo>
                  <a:pt x="1180534" y="1188260"/>
                  <a:pt x="1264551" y="1399506"/>
                  <a:pt x="1264551" y="1399506"/>
                </a:cubicBezTo>
                <a:cubicBezTo>
                  <a:pt x="1264551" y="1399506"/>
                  <a:pt x="1332815" y="1188260"/>
                  <a:pt x="1411580" y="1188260"/>
                </a:cubicBezTo>
                <a:cubicBezTo>
                  <a:pt x="1490347" y="1188260"/>
                  <a:pt x="1574363" y="1399506"/>
                  <a:pt x="1574363" y="1399506"/>
                </a:cubicBezTo>
                <a:cubicBezTo>
                  <a:pt x="1574363" y="1399506"/>
                  <a:pt x="1574363" y="1399506"/>
                  <a:pt x="1574363" y="1447036"/>
                </a:cubicBezTo>
                <a:cubicBezTo>
                  <a:pt x="1574363" y="1447036"/>
                  <a:pt x="1574363" y="1447036"/>
                  <a:pt x="1721393" y="1447036"/>
                </a:cubicBezTo>
                <a:cubicBezTo>
                  <a:pt x="1721393" y="1447036"/>
                  <a:pt x="1721393" y="1447036"/>
                  <a:pt x="1721393" y="1299164"/>
                </a:cubicBezTo>
                <a:cubicBezTo>
                  <a:pt x="1616372" y="1278040"/>
                  <a:pt x="1537606" y="1182979"/>
                  <a:pt x="1537606" y="1072074"/>
                </a:cubicBezTo>
                <a:cubicBezTo>
                  <a:pt x="1537606" y="961170"/>
                  <a:pt x="1616372" y="866110"/>
                  <a:pt x="1721393" y="844985"/>
                </a:cubicBezTo>
                <a:cubicBezTo>
                  <a:pt x="1721393" y="844985"/>
                  <a:pt x="1721393" y="844985"/>
                  <a:pt x="1721393" y="586208"/>
                </a:cubicBezTo>
                <a:cubicBezTo>
                  <a:pt x="1721393" y="586208"/>
                  <a:pt x="1721393" y="586208"/>
                  <a:pt x="1815912" y="586208"/>
                </a:cubicBezTo>
                <a:cubicBezTo>
                  <a:pt x="1815912" y="586208"/>
                  <a:pt x="1815912" y="586208"/>
                  <a:pt x="1815912" y="844985"/>
                </a:cubicBezTo>
                <a:cubicBezTo>
                  <a:pt x="1920933" y="866110"/>
                  <a:pt x="1999699" y="961170"/>
                  <a:pt x="1999699" y="1072074"/>
                </a:cubicBezTo>
                <a:cubicBezTo>
                  <a:pt x="1999699" y="1188260"/>
                  <a:pt x="1920933" y="1278040"/>
                  <a:pt x="1815912" y="1299164"/>
                </a:cubicBezTo>
                <a:cubicBezTo>
                  <a:pt x="1815912" y="1299164"/>
                  <a:pt x="1815912" y="1299164"/>
                  <a:pt x="1815912" y="1447036"/>
                </a:cubicBezTo>
                <a:cubicBezTo>
                  <a:pt x="1815912" y="1447036"/>
                  <a:pt x="1815912" y="1447036"/>
                  <a:pt x="1941937" y="1447036"/>
                </a:cubicBezTo>
                <a:cubicBezTo>
                  <a:pt x="1941937" y="1447036"/>
                  <a:pt x="1941937" y="1447036"/>
                  <a:pt x="1941937" y="1293883"/>
                </a:cubicBezTo>
                <a:cubicBezTo>
                  <a:pt x="1941937" y="1293883"/>
                  <a:pt x="1941937" y="1293883"/>
                  <a:pt x="2099469" y="1293883"/>
                </a:cubicBezTo>
                <a:cubicBezTo>
                  <a:pt x="2099469" y="1293883"/>
                  <a:pt x="2099469" y="1293883"/>
                  <a:pt x="2099469" y="1093199"/>
                </a:cubicBezTo>
                <a:cubicBezTo>
                  <a:pt x="2099469" y="1093199"/>
                  <a:pt x="2099469" y="1093199"/>
                  <a:pt x="2440788" y="1093199"/>
                </a:cubicBezTo>
                <a:cubicBezTo>
                  <a:pt x="2440788" y="1093199"/>
                  <a:pt x="2440788" y="1093199"/>
                  <a:pt x="2440788" y="517553"/>
                </a:cubicBezTo>
                <a:cubicBezTo>
                  <a:pt x="2440788" y="517553"/>
                  <a:pt x="2440788" y="517553"/>
                  <a:pt x="2897630" y="517553"/>
                </a:cubicBezTo>
                <a:cubicBezTo>
                  <a:pt x="2897630" y="517553"/>
                  <a:pt x="2897630" y="517553"/>
                  <a:pt x="2897630" y="1103761"/>
                </a:cubicBezTo>
                <a:cubicBezTo>
                  <a:pt x="2897630" y="1103761"/>
                  <a:pt x="2897630" y="1103761"/>
                  <a:pt x="3364974" y="1103761"/>
                </a:cubicBezTo>
                <a:cubicBezTo>
                  <a:pt x="3364974" y="1103761"/>
                  <a:pt x="3364974" y="1103761"/>
                  <a:pt x="3364974" y="739362"/>
                </a:cubicBezTo>
                <a:cubicBezTo>
                  <a:pt x="3364974" y="739362"/>
                  <a:pt x="3364974" y="739362"/>
                  <a:pt x="3879577" y="739362"/>
                </a:cubicBezTo>
                <a:cubicBezTo>
                  <a:pt x="3879577" y="739362"/>
                  <a:pt x="3879577" y="739362"/>
                  <a:pt x="3879577" y="1093199"/>
                </a:cubicBezTo>
                <a:cubicBezTo>
                  <a:pt x="3879577" y="1093199"/>
                  <a:pt x="3879577" y="1093199"/>
                  <a:pt x="4268157" y="1093199"/>
                </a:cubicBezTo>
                <a:cubicBezTo>
                  <a:pt x="4268157" y="1093199"/>
                  <a:pt x="4268157" y="1093199"/>
                  <a:pt x="4268157" y="924202"/>
                </a:cubicBezTo>
                <a:cubicBezTo>
                  <a:pt x="4268157" y="924202"/>
                  <a:pt x="4268157" y="924202"/>
                  <a:pt x="4530710" y="929483"/>
                </a:cubicBezTo>
                <a:cubicBezTo>
                  <a:pt x="4530710" y="929483"/>
                  <a:pt x="4530710" y="929483"/>
                  <a:pt x="4530710" y="781611"/>
                </a:cubicBezTo>
                <a:cubicBezTo>
                  <a:pt x="4530710" y="781611"/>
                  <a:pt x="4530710" y="781611"/>
                  <a:pt x="4798513" y="781611"/>
                </a:cubicBezTo>
                <a:cubicBezTo>
                  <a:pt x="4798513" y="781611"/>
                  <a:pt x="4798513" y="781611"/>
                  <a:pt x="4798513" y="918921"/>
                </a:cubicBezTo>
                <a:cubicBezTo>
                  <a:pt x="4798513" y="918921"/>
                  <a:pt x="4798513" y="918921"/>
                  <a:pt x="5055815" y="918921"/>
                </a:cubicBezTo>
                <a:cubicBezTo>
                  <a:pt x="5055815" y="918921"/>
                  <a:pt x="5055815" y="918921"/>
                  <a:pt x="5055815" y="765768"/>
                </a:cubicBezTo>
                <a:cubicBezTo>
                  <a:pt x="5055815" y="765768"/>
                  <a:pt x="5055815" y="765768"/>
                  <a:pt x="5307865" y="771049"/>
                </a:cubicBezTo>
                <a:cubicBezTo>
                  <a:pt x="5307865" y="771049"/>
                  <a:pt x="5307865" y="771049"/>
                  <a:pt x="5307865"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5" name="TextBox 4">
            <a:extLst>
              <a:ext uri="{FF2B5EF4-FFF2-40B4-BE49-F238E27FC236}">
                <a16:creationId xmlns:a16="http://schemas.microsoft.com/office/drawing/2014/main" id="{3E2143B6-0AD5-F649-BDEB-C4922419D5B3}"/>
              </a:ext>
            </a:extLst>
          </p:cNvPr>
          <p:cNvSpPr txBox="1"/>
          <p:nvPr/>
        </p:nvSpPr>
        <p:spPr>
          <a:xfrm>
            <a:off x="7383817" y="4343015"/>
            <a:ext cx="4532071" cy="1323439"/>
          </a:xfrm>
          <a:prstGeom prst="rect">
            <a:avLst/>
          </a:prstGeom>
          <a:noFill/>
        </p:spPr>
        <p:txBody>
          <a:bodyPr wrap="square" rtlCol="0">
            <a:spAutoFit/>
          </a:bodyPr>
          <a:lstStyle/>
          <a:p>
            <a:pPr algn="just"/>
            <a:r>
              <a:rPr lang="en-GB" sz="1600" i="1" dirty="0"/>
              <a:t>The study shows that of the 211 operatives that completed the survey, 150 (71%) indicated that they believed that management influence had an effect on the reporting of accidents in the repair and maintenance sector in South Wales </a:t>
            </a:r>
            <a:endParaRPr lang="en-US" sz="1600" i="1" dirty="0"/>
          </a:p>
        </p:txBody>
      </p:sp>
      <p:sp>
        <p:nvSpPr>
          <p:cNvPr id="11" name="TextBox 10">
            <a:extLst>
              <a:ext uri="{FF2B5EF4-FFF2-40B4-BE49-F238E27FC236}">
                <a16:creationId xmlns:a16="http://schemas.microsoft.com/office/drawing/2014/main" id="{BEC00015-E2BF-2A45-BBD2-E632B5CD0F82}"/>
              </a:ext>
            </a:extLst>
          </p:cNvPr>
          <p:cNvSpPr txBox="1"/>
          <p:nvPr/>
        </p:nvSpPr>
        <p:spPr>
          <a:xfrm>
            <a:off x="-201365" y="1142299"/>
            <a:ext cx="1057469" cy="646331"/>
          </a:xfrm>
          <a:prstGeom prst="rect">
            <a:avLst/>
          </a:prstGeom>
          <a:noFill/>
        </p:spPr>
        <p:txBody>
          <a:bodyPr wrap="square" rtlCol="0">
            <a:spAutoFit/>
          </a:bodyPr>
          <a:lstStyle/>
          <a:p>
            <a:pPr algn="ctr"/>
            <a:r>
              <a:rPr lang="en-US" sz="3600" dirty="0">
                <a:solidFill>
                  <a:srgbClr val="F27900"/>
                </a:solidFill>
              </a:rPr>
              <a:t>15</a:t>
            </a:r>
          </a:p>
        </p:txBody>
      </p:sp>
    </p:spTree>
    <p:extLst>
      <p:ext uri="{BB962C8B-B14F-4D97-AF65-F5344CB8AC3E}">
        <p14:creationId xmlns:p14="http://schemas.microsoft.com/office/powerpoint/2010/main" val="23325363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alpha val="36000"/>
          </a:schemeClr>
        </a:soli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1AE3FB-4EB9-4FE6-8E65-B5FAA422F121}"/>
              </a:ext>
            </a:extLst>
          </p:cNvPr>
          <p:cNvSpPr>
            <a:spLocks noGrp="1"/>
          </p:cNvSpPr>
          <p:nvPr>
            <p:ph type="body" sz="quarter" idx="10"/>
          </p:nvPr>
        </p:nvSpPr>
        <p:spPr/>
        <p:txBody>
          <a:bodyPr/>
          <a:lstStyle/>
          <a:p>
            <a:r>
              <a:rPr lang="en-US" dirty="0">
                <a:solidFill>
                  <a:schemeClr val="tx1"/>
                </a:solidFill>
              </a:rPr>
              <a:t>Hypothesis</a:t>
            </a:r>
            <a:r>
              <a:rPr lang="en-US" dirty="0">
                <a:solidFill>
                  <a:schemeClr val="accent1"/>
                </a:solidFill>
              </a:rPr>
              <a:t> Six</a:t>
            </a:r>
          </a:p>
        </p:txBody>
      </p:sp>
      <p:sp>
        <p:nvSpPr>
          <p:cNvPr id="10" name="TextBox 9">
            <a:extLst>
              <a:ext uri="{FF2B5EF4-FFF2-40B4-BE49-F238E27FC236}">
                <a16:creationId xmlns:a16="http://schemas.microsoft.com/office/drawing/2014/main" id="{97B2B9B4-878A-4449-AE0F-6E7C5081363A}"/>
              </a:ext>
            </a:extLst>
          </p:cNvPr>
          <p:cNvSpPr txBox="1"/>
          <p:nvPr/>
        </p:nvSpPr>
        <p:spPr>
          <a:xfrm>
            <a:off x="972443" y="1083942"/>
            <a:ext cx="10744200" cy="830997"/>
          </a:xfrm>
          <a:prstGeom prst="rect">
            <a:avLst/>
          </a:prstGeom>
          <a:noFill/>
        </p:spPr>
        <p:txBody>
          <a:bodyPr wrap="square" rtlCol="0">
            <a:spAutoFit/>
          </a:bodyPr>
          <a:lstStyle/>
          <a:p>
            <a:r>
              <a:rPr lang="en-GB" sz="2400" i="1" dirty="0"/>
              <a:t>Management influence will not have a positive or negative effect on the reporting of accidents. </a:t>
            </a:r>
            <a:endParaRPr lang="en-US" sz="2400" i="1" dirty="0"/>
          </a:p>
        </p:txBody>
      </p:sp>
      <p:sp>
        <p:nvSpPr>
          <p:cNvPr id="3" name="TextBox 2">
            <a:extLst>
              <a:ext uri="{FF2B5EF4-FFF2-40B4-BE49-F238E27FC236}">
                <a16:creationId xmlns:a16="http://schemas.microsoft.com/office/drawing/2014/main" id="{4115A59D-7178-C742-AA5F-A12315905633}"/>
              </a:ext>
            </a:extLst>
          </p:cNvPr>
          <p:cNvSpPr txBox="1"/>
          <p:nvPr/>
        </p:nvSpPr>
        <p:spPr>
          <a:xfrm>
            <a:off x="1003411" y="5418721"/>
            <a:ext cx="10111154" cy="923330"/>
          </a:xfrm>
          <a:prstGeom prst="rect">
            <a:avLst/>
          </a:prstGeom>
          <a:noFill/>
        </p:spPr>
        <p:txBody>
          <a:bodyPr wrap="square" rtlCol="0">
            <a:spAutoFit/>
          </a:bodyPr>
          <a:lstStyle/>
          <a:p>
            <a:pPr algn="just"/>
            <a:r>
              <a:rPr lang="en-GB" i="1" dirty="0"/>
              <a:t>45% of respondents believed that influence to be negative, 29% stated they did not believe that management had either a positive or a negative influence and 26% believed that management influence had a positive effect on an operatives decision to report accidents.</a:t>
            </a:r>
            <a:endParaRPr lang="en-US" dirty="0"/>
          </a:p>
        </p:txBody>
      </p:sp>
      <p:sp>
        <p:nvSpPr>
          <p:cNvPr id="7" name="TextBox 6">
            <a:extLst>
              <a:ext uri="{FF2B5EF4-FFF2-40B4-BE49-F238E27FC236}">
                <a16:creationId xmlns:a16="http://schemas.microsoft.com/office/drawing/2014/main" id="{CFC427CB-6D83-5748-8FE9-2BE762F39C5F}"/>
              </a:ext>
            </a:extLst>
          </p:cNvPr>
          <p:cNvSpPr txBox="1"/>
          <p:nvPr/>
        </p:nvSpPr>
        <p:spPr>
          <a:xfrm>
            <a:off x="1130871" y="2233749"/>
            <a:ext cx="1948231" cy="369332"/>
          </a:xfrm>
          <a:prstGeom prst="rect">
            <a:avLst/>
          </a:prstGeom>
          <a:noFill/>
        </p:spPr>
        <p:txBody>
          <a:bodyPr wrap="square" rtlCol="0">
            <a:spAutoFit/>
          </a:bodyPr>
          <a:lstStyle/>
          <a:p>
            <a:r>
              <a:rPr lang="en-US" b="1" dirty="0"/>
              <a:t>Negative Effect</a:t>
            </a:r>
          </a:p>
        </p:txBody>
      </p:sp>
      <p:sp>
        <p:nvSpPr>
          <p:cNvPr id="8" name="TextBox 7">
            <a:extLst>
              <a:ext uri="{FF2B5EF4-FFF2-40B4-BE49-F238E27FC236}">
                <a16:creationId xmlns:a16="http://schemas.microsoft.com/office/drawing/2014/main" id="{B8E648A3-52E0-3040-9330-387E42589500}"/>
              </a:ext>
            </a:extLst>
          </p:cNvPr>
          <p:cNvSpPr txBox="1"/>
          <p:nvPr/>
        </p:nvSpPr>
        <p:spPr>
          <a:xfrm>
            <a:off x="5424507" y="2233749"/>
            <a:ext cx="1268963" cy="369332"/>
          </a:xfrm>
          <a:prstGeom prst="rect">
            <a:avLst/>
          </a:prstGeom>
          <a:noFill/>
        </p:spPr>
        <p:txBody>
          <a:bodyPr wrap="square" rtlCol="0">
            <a:spAutoFit/>
          </a:bodyPr>
          <a:lstStyle/>
          <a:p>
            <a:r>
              <a:rPr lang="en-US" b="1" dirty="0"/>
              <a:t>No Effect</a:t>
            </a:r>
          </a:p>
        </p:txBody>
      </p:sp>
      <p:sp>
        <p:nvSpPr>
          <p:cNvPr id="9" name="TextBox 8">
            <a:extLst>
              <a:ext uri="{FF2B5EF4-FFF2-40B4-BE49-F238E27FC236}">
                <a16:creationId xmlns:a16="http://schemas.microsoft.com/office/drawing/2014/main" id="{668D08D0-9C41-C84E-80AE-D65F35EA72AC}"/>
              </a:ext>
            </a:extLst>
          </p:cNvPr>
          <p:cNvSpPr txBox="1"/>
          <p:nvPr/>
        </p:nvSpPr>
        <p:spPr>
          <a:xfrm>
            <a:off x="9230463" y="2233749"/>
            <a:ext cx="1777793" cy="369332"/>
          </a:xfrm>
          <a:prstGeom prst="rect">
            <a:avLst/>
          </a:prstGeom>
          <a:noFill/>
        </p:spPr>
        <p:txBody>
          <a:bodyPr wrap="square" rtlCol="0">
            <a:spAutoFit/>
          </a:bodyPr>
          <a:lstStyle/>
          <a:p>
            <a:r>
              <a:rPr lang="en-US" b="1" dirty="0"/>
              <a:t>Positive Effect</a:t>
            </a:r>
          </a:p>
        </p:txBody>
      </p:sp>
      <p:pic>
        <p:nvPicPr>
          <p:cNvPr id="11" name="Picture 10">
            <a:extLst>
              <a:ext uri="{FF2B5EF4-FFF2-40B4-BE49-F238E27FC236}">
                <a16:creationId xmlns:a16="http://schemas.microsoft.com/office/drawing/2014/main" id="{B6E7FDB5-CF08-0A41-858B-CAFF4534826E}"/>
              </a:ext>
            </a:extLst>
          </p:cNvPr>
          <p:cNvPicPr>
            <a:picLocks noChangeAspect="1"/>
          </p:cNvPicPr>
          <p:nvPr/>
        </p:nvPicPr>
        <p:blipFill>
          <a:blip r:embed="rId3"/>
          <a:stretch>
            <a:fillRect/>
          </a:stretch>
        </p:blipFill>
        <p:spPr>
          <a:xfrm>
            <a:off x="-181014" y="2603081"/>
            <a:ext cx="4572000" cy="2743200"/>
          </a:xfrm>
          <a:prstGeom prst="rect">
            <a:avLst/>
          </a:prstGeom>
        </p:spPr>
      </p:pic>
      <p:pic>
        <p:nvPicPr>
          <p:cNvPr id="12" name="Picture 11">
            <a:extLst>
              <a:ext uri="{FF2B5EF4-FFF2-40B4-BE49-F238E27FC236}">
                <a16:creationId xmlns:a16="http://schemas.microsoft.com/office/drawing/2014/main" id="{C1FB0686-D66E-B54A-BBF8-151493B0BD96}"/>
              </a:ext>
            </a:extLst>
          </p:cNvPr>
          <p:cNvPicPr>
            <a:picLocks noChangeAspect="1"/>
          </p:cNvPicPr>
          <p:nvPr/>
        </p:nvPicPr>
        <p:blipFill>
          <a:blip r:embed="rId4"/>
          <a:stretch>
            <a:fillRect/>
          </a:stretch>
        </p:blipFill>
        <p:spPr>
          <a:xfrm>
            <a:off x="3772988" y="2603081"/>
            <a:ext cx="4572000" cy="2743200"/>
          </a:xfrm>
          <a:prstGeom prst="rect">
            <a:avLst/>
          </a:prstGeom>
        </p:spPr>
      </p:pic>
      <p:pic>
        <p:nvPicPr>
          <p:cNvPr id="13" name="Picture 12">
            <a:extLst>
              <a:ext uri="{FF2B5EF4-FFF2-40B4-BE49-F238E27FC236}">
                <a16:creationId xmlns:a16="http://schemas.microsoft.com/office/drawing/2014/main" id="{4D24278C-D6DE-ED4E-A114-46D7F066259E}"/>
              </a:ext>
            </a:extLst>
          </p:cNvPr>
          <p:cNvPicPr>
            <a:picLocks noChangeAspect="1"/>
          </p:cNvPicPr>
          <p:nvPr/>
        </p:nvPicPr>
        <p:blipFill>
          <a:blip r:embed="rId5"/>
          <a:stretch>
            <a:fillRect/>
          </a:stretch>
        </p:blipFill>
        <p:spPr>
          <a:xfrm>
            <a:off x="7726991" y="2603081"/>
            <a:ext cx="4572000" cy="2743200"/>
          </a:xfrm>
          <a:prstGeom prst="rect">
            <a:avLst/>
          </a:prstGeom>
        </p:spPr>
      </p:pic>
      <p:sp>
        <p:nvSpPr>
          <p:cNvPr id="15" name="TextBox 14">
            <a:extLst>
              <a:ext uri="{FF2B5EF4-FFF2-40B4-BE49-F238E27FC236}">
                <a16:creationId xmlns:a16="http://schemas.microsoft.com/office/drawing/2014/main" id="{36D0C77F-E27B-C64D-AAC4-9525C77F0F2F}"/>
              </a:ext>
            </a:extLst>
          </p:cNvPr>
          <p:cNvSpPr txBox="1"/>
          <p:nvPr/>
        </p:nvSpPr>
        <p:spPr>
          <a:xfrm>
            <a:off x="-201365" y="1142299"/>
            <a:ext cx="1057469" cy="646331"/>
          </a:xfrm>
          <a:prstGeom prst="rect">
            <a:avLst/>
          </a:prstGeom>
          <a:noFill/>
        </p:spPr>
        <p:txBody>
          <a:bodyPr wrap="square" rtlCol="0">
            <a:spAutoFit/>
          </a:bodyPr>
          <a:lstStyle/>
          <a:p>
            <a:pPr algn="ctr"/>
            <a:r>
              <a:rPr lang="en-US" sz="3600" dirty="0">
                <a:solidFill>
                  <a:srgbClr val="F27900"/>
                </a:solidFill>
              </a:rPr>
              <a:t>16</a:t>
            </a:r>
          </a:p>
        </p:txBody>
      </p:sp>
    </p:spTree>
    <p:extLst>
      <p:ext uri="{BB962C8B-B14F-4D97-AF65-F5344CB8AC3E}">
        <p14:creationId xmlns:p14="http://schemas.microsoft.com/office/powerpoint/2010/main" val="27649558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1AE3FB-4EB9-4FE6-8E65-B5FAA422F121}"/>
              </a:ext>
            </a:extLst>
          </p:cNvPr>
          <p:cNvSpPr>
            <a:spLocks noGrp="1"/>
          </p:cNvSpPr>
          <p:nvPr>
            <p:ph type="body" sz="quarter" idx="10"/>
          </p:nvPr>
        </p:nvSpPr>
        <p:spPr/>
        <p:txBody>
          <a:bodyPr/>
          <a:lstStyle/>
          <a:p>
            <a:r>
              <a:rPr lang="en-US" dirty="0">
                <a:solidFill>
                  <a:schemeClr val="tx1"/>
                </a:solidFill>
              </a:rPr>
              <a:t>Hypothesis</a:t>
            </a:r>
            <a:r>
              <a:rPr lang="en-US" dirty="0">
                <a:solidFill>
                  <a:schemeClr val="accent1"/>
                </a:solidFill>
              </a:rPr>
              <a:t> Seven</a:t>
            </a:r>
          </a:p>
        </p:txBody>
      </p:sp>
      <p:sp>
        <p:nvSpPr>
          <p:cNvPr id="10" name="TextBox 9">
            <a:extLst>
              <a:ext uri="{FF2B5EF4-FFF2-40B4-BE49-F238E27FC236}">
                <a16:creationId xmlns:a16="http://schemas.microsoft.com/office/drawing/2014/main" id="{97B2B9B4-878A-4449-AE0F-6E7C5081363A}"/>
              </a:ext>
            </a:extLst>
          </p:cNvPr>
          <p:cNvSpPr txBox="1"/>
          <p:nvPr/>
        </p:nvSpPr>
        <p:spPr>
          <a:xfrm>
            <a:off x="972443" y="1082347"/>
            <a:ext cx="10744200" cy="830997"/>
          </a:xfrm>
          <a:prstGeom prst="rect">
            <a:avLst/>
          </a:prstGeom>
          <a:noFill/>
        </p:spPr>
        <p:txBody>
          <a:bodyPr wrap="square" rtlCol="0">
            <a:spAutoFit/>
          </a:bodyPr>
          <a:lstStyle/>
          <a:p>
            <a:r>
              <a:rPr lang="en-GB" sz="2400" i="1" dirty="0"/>
              <a:t>There is no difference between the reasons operatives give for not reporting accidents and management perception.</a:t>
            </a:r>
            <a:endParaRPr lang="en-US" sz="2400" i="1" dirty="0"/>
          </a:p>
        </p:txBody>
      </p:sp>
      <p:pic>
        <p:nvPicPr>
          <p:cNvPr id="5" name="Picture 4">
            <a:extLst>
              <a:ext uri="{FF2B5EF4-FFF2-40B4-BE49-F238E27FC236}">
                <a16:creationId xmlns:a16="http://schemas.microsoft.com/office/drawing/2014/main" id="{A6B010F0-BC6C-6542-959A-8FEF3045FB5E}"/>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4571999" y="2210544"/>
            <a:ext cx="6666271" cy="3718307"/>
          </a:xfrm>
          <a:prstGeom prst="rect">
            <a:avLst/>
          </a:prstGeom>
          <a:noFill/>
          <a:ln>
            <a:noFill/>
          </a:ln>
        </p:spPr>
      </p:pic>
      <p:sp>
        <p:nvSpPr>
          <p:cNvPr id="3" name="TextBox 2">
            <a:extLst>
              <a:ext uri="{FF2B5EF4-FFF2-40B4-BE49-F238E27FC236}">
                <a16:creationId xmlns:a16="http://schemas.microsoft.com/office/drawing/2014/main" id="{9E83C173-7067-8B42-BA2B-31CFF9AA84DF}"/>
              </a:ext>
            </a:extLst>
          </p:cNvPr>
          <p:cNvSpPr txBox="1"/>
          <p:nvPr/>
        </p:nvSpPr>
        <p:spPr>
          <a:xfrm>
            <a:off x="317090" y="4364579"/>
            <a:ext cx="3937819" cy="1569660"/>
          </a:xfrm>
          <a:prstGeom prst="rect">
            <a:avLst/>
          </a:prstGeom>
          <a:noFill/>
        </p:spPr>
        <p:txBody>
          <a:bodyPr wrap="square" rtlCol="0">
            <a:spAutoFit/>
          </a:bodyPr>
          <a:lstStyle/>
          <a:p>
            <a:pPr algn="just"/>
            <a:r>
              <a:rPr lang="en-US" sz="1600" i="1" dirty="0"/>
              <a:t>35% of responses supported the hypothesis that </a:t>
            </a:r>
            <a:r>
              <a:rPr lang="en-GB" sz="1600" i="1" dirty="0"/>
              <a:t>that there is no difference between the reasons operatives give for not reporting accidents and management perception of the reasons operatives do not report accidents. </a:t>
            </a:r>
            <a:endParaRPr lang="en-US" sz="1600" i="1" dirty="0"/>
          </a:p>
        </p:txBody>
      </p:sp>
      <p:sp>
        <p:nvSpPr>
          <p:cNvPr id="8" name="Freeform 5">
            <a:extLst>
              <a:ext uri="{FF2B5EF4-FFF2-40B4-BE49-F238E27FC236}">
                <a16:creationId xmlns:a16="http://schemas.microsoft.com/office/drawing/2014/main" id="{C39ED3FE-FAA5-3640-8944-924C44C44F5E}"/>
              </a:ext>
            </a:extLst>
          </p:cNvPr>
          <p:cNvSpPr>
            <a:spLocks noEditPoints="1"/>
          </p:cNvSpPr>
          <p:nvPr/>
        </p:nvSpPr>
        <p:spPr bwMode="auto">
          <a:xfrm>
            <a:off x="0" y="6132424"/>
            <a:ext cx="2713703" cy="725576"/>
          </a:xfrm>
          <a:custGeom>
            <a:avLst/>
            <a:gdLst>
              <a:gd name="T0" fmla="*/ 692 w 2980"/>
              <a:gd name="T1" fmla="*/ 625 h 1086"/>
              <a:gd name="T2" fmla="*/ 1350 w 2980"/>
              <a:gd name="T3" fmla="*/ 765 h 1086"/>
              <a:gd name="T4" fmla="*/ 1662 w 2980"/>
              <a:gd name="T5" fmla="*/ 831 h 1086"/>
              <a:gd name="T6" fmla="*/ 1686 w 2980"/>
              <a:gd name="T7" fmla="*/ 716 h 1086"/>
              <a:gd name="T8" fmla="*/ 1668 w 2980"/>
              <a:gd name="T9" fmla="*/ 547 h 1086"/>
              <a:gd name="T10" fmla="*/ 1693 w 2980"/>
              <a:gd name="T11" fmla="*/ 451 h 1086"/>
              <a:gd name="T12" fmla="*/ 1732 w 2980"/>
              <a:gd name="T13" fmla="*/ 173 h 1086"/>
              <a:gd name="T14" fmla="*/ 1836 w 2980"/>
              <a:gd name="T15" fmla="*/ 22 h 1086"/>
              <a:gd name="T16" fmla="*/ 1949 w 2980"/>
              <a:gd name="T17" fmla="*/ 123 h 1086"/>
              <a:gd name="T18" fmla="*/ 1876 w 2980"/>
              <a:gd name="T19" fmla="*/ 190 h 1086"/>
              <a:gd name="T20" fmla="*/ 1876 w 2980"/>
              <a:gd name="T21" fmla="*/ 315 h 1086"/>
              <a:gd name="T22" fmla="*/ 1959 w 2980"/>
              <a:gd name="T23" fmla="*/ 445 h 1086"/>
              <a:gd name="T24" fmla="*/ 1963 w 2980"/>
              <a:gd name="T25" fmla="*/ 549 h 1086"/>
              <a:gd name="T26" fmla="*/ 1947 w 2980"/>
              <a:gd name="T27" fmla="*/ 572 h 1086"/>
              <a:gd name="T28" fmla="*/ 1921 w 2980"/>
              <a:gd name="T29" fmla="*/ 587 h 1086"/>
              <a:gd name="T30" fmla="*/ 1880 w 2980"/>
              <a:gd name="T31" fmla="*/ 612 h 1086"/>
              <a:gd name="T32" fmla="*/ 2031 w 2980"/>
              <a:gd name="T33" fmla="*/ 662 h 1086"/>
              <a:gd name="T34" fmla="*/ 2195 w 2980"/>
              <a:gd name="T35" fmla="*/ 411 h 1086"/>
              <a:gd name="T36" fmla="*/ 2174 w 2980"/>
              <a:gd name="T37" fmla="*/ 364 h 1086"/>
              <a:gd name="T38" fmla="*/ 2163 w 2980"/>
              <a:gd name="T39" fmla="*/ 250 h 1086"/>
              <a:gd name="T40" fmla="*/ 2289 w 2980"/>
              <a:gd name="T41" fmla="*/ 309 h 1086"/>
              <a:gd name="T42" fmla="*/ 2341 w 2980"/>
              <a:gd name="T43" fmla="*/ 468 h 1086"/>
              <a:gd name="T44" fmla="*/ 2382 w 2980"/>
              <a:gd name="T45" fmla="*/ 504 h 1086"/>
              <a:gd name="T46" fmla="*/ 2451 w 2980"/>
              <a:gd name="T47" fmla="*/ 331 h 1086"/>
              <a:gd name="T48" fmla="*/ 2514 w 2980"/>
              <a:gd name="T49" fmla="*/ 246 h 1086"/>
              <a:gd name="T50" fmla="*/ 2622 w 2980"/>
              <a:gd name="T51" fmla="*/ 226 h 1086"/>
              <a:gd name="T52" fmla="*/ 2684 w 2980"/>
              <a:gd name="T53" fmla="*/ 335 h 1086"/>
              <a:gd name="T54" fmla="*/ 2710 w 2980"/>
              <a:gd name="T55" fmla="*/ 558 h 1086"/>
              <a:gd name="T56" fmla="*/ 2757 w 2980"/>
              <a:gd name="T57" fmla="*/ 626 h 1086"/>
              <a:gd name="T58" fmla="*/ 2773 w 2980"/>
              <a:gd name="T59" fmla="*/ 697 h 1086"/>
              <a:gd name="T60" fmla="*/ 2727 w 2980"/>
              <a:gd name="T61" fmla="*/ 770 h 1086"/>
              <a:gd name="T62" fmla="*/ 2664 w 2980"/>
              <a:gd name="T63" fmla="*/ 906 h 1086"/>
              <a:gd name="T64" fmla="*/ 2980 w 2980"/>
              <a:gd name="T65" fmla="*/ 998 h 1086"/>
              <a:gd name="T66" fmla="*/ 2343 w 2980"/>
              <a:gd name="T67" fmla="*/ 754 h 1086"/>
              <a:gd name="T68" fmla="*/ 2434 w 2980"/>
              <a:gd name="T69" fmla="*/ 842 h 1086"/>
              <a:gd name="T70" fmla="*/ 2466 w 2980"/>
              <a:gd name="T71" fmla="*/ 584 h 1086"/>
              <a:gd name="T72" fmla="*/ 2476 w 2980"/>
              <a:gd name="T73" fmla="*/ 480 h 1086"/>
              <a:gd name="T74" fmla="*/ 2385 w 2980"/>
              <a:gd name="T75" fmla="*/ 557 h 1086"/>
              <a:gd name="T76" fmla="*/ 2337 w 2980"/>
              <a:gd name="T77" fmla="*/ 621 h 1086"/>
              <a:gd name="T78" fmla="*/ 2338 w 2980"/>
              <a:gd name="T79" fmla="*/ 706 h 1086"/>
              <a:gd name="T80" fmla="*/ 2101 w 2980"/>
              <a:gd name="T81" fmla="*/ 618 h 1086"/>
              <a:gd name="T82" fmla="*/ 2156 w 2980"/>
              <a:gd name="T83" fmla="*/ 738 h 1086"/>
              <a:gd name="T84" fmla="*/ 2186 w 2980"/>
              <a:gd name="T85" fmla="*/ 671 h 1086"/>
              <a:gd name="T86" fmla="*/ 2185 w 2980"/>
              <a:gd name="T87" fmla="*/ 524 h 1086"/>
              <a:gd name="T88" fmla="*/ 1875 w 2980"/>
              <a:gd name="T89" fmla="*/ 494 h 1086"/>
              <a:gd name="T90" fmla="*/ 1898 w 2980"/>
              <a:gd name="T91" fmla="*/ 550 h 1086"/>
              <a:gd name="T92" fmla="*/ 1900 w 2980"/>
              <a:gd name="T93" fmla="*/ 515 h 1086"/>
              <a:gd name="T94" fmla="*/ 2712 w 2980"/>
              <a:gd name="T95" fmla="*/ 705 h 1086"/>
              <a:gd name="T96" fmla="*/ 2681 w 2980"/>
              <a:gd name="T97" fmla="*/ 766 h 1086"/>
              <a:gd name="T98" fmla="*/ 2717 w 2980"/>
              <a:gd name="T99" fmla="*/ 679 h 1086"/>
              <a:gd name="T100" fmla="*/ 1878 w 2980"/>
              <a:gd name="T101" fmla="*/ 592 h 1086"/>
              <a:gd name="T102" fmla="*/ 2768 w 2980"/>
              <a:gd name="T103" fmla="*/ 671 h 1086"/>
              <a:gd name="T104" fmla="*/ 2724 w 2980"/>
              <a:gd name="T105" fmla="*/ 758 h 1086"/>
              <a:gd name="T106" fmla="*/ 2714 w 2980"/>
              <a:gd name="T107" fmla="*/ 764 h 1086"/>
              <a:gd name="T108" fmla="*/ 2697 w 2980"/>
              <a:gd name="T109" fmla="*/ 805 h 1086"/>
              <a:gd name="T110" fmla="*/ 2360 w 2980"/>
              <a:gd name="T111" fmla="*/ 608 h 10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980" h="1086">
                <a:moveTo>
                  <a:pt x="0" y="806"/>
                </a:moveTo>
                <a:cubicBezTo>
                  <a:pt x="23" y="800"/>
                  <a:pt x="45" y="795"/>
                  <a:pt x="68" y="789"/>
                </a:cubicBezTo>
                <a:cubicBezTo>
                  <a:pt x="216" y="750"/>
                  <a:pt x="364" y="710"/>
                  <a:pt x="513" y="671"/>
                </a:cubicBezTo>
                <a:cubicBezTo>
                  <a:pt x="568" y="656"/>
                  <a:pt x="624" y="641"/>
                  <a:pt x="680" y="626"/>
                </a:cubicBezTo>
                <a:cubicBezTo>
                  <a:pt x="684" y="625"/>
                  <a:pt x="688" y="624"/>
                  <a:pt x="692" y="625"/>
                </a:cubicBezTo>
                <a:cubicBezTo>
                  <a:pt x="739" y="636"/>
                  <a:pt x="785" y="647"/>
                  <a:pt x="832" y="657"/>
                </a:cubicBezTo>
                <a:cubicBezTo>
                  <a:pt x="902" y="673"/>
                  <a:pt x="972" y="689"/>
                  <a:pt x="1041" y="705"/>
                </a:cubicBezTo>
                <a:cubicBezTo>
                  <a:pt x="1096" y="717"/>
                  <a:pt x="1151" y="729"/>
                  <a:pt x="1205" y="742"/>
                </a:cubicBezTo>
                <a:cubicBezTo>
                  <a:pt x="1243" y="750"/>
                  <a:pt x="1280" y="760"/>
                  <a:pt x="1318" y="767"/>
                </a:cubicBezTo>
                <a:cubicBezTo>
                  <a:pt x="1328" y="769"/>
                  <a:pt x="1340" y="766"/>
                  <a:pt x="1350" y="765"/>
                </a:cubicBezTo>
                <a:cubicBezTo>
                  <a:pt x="1396" y="759"/>
                  <a:pt x="1441" y="755"/>
                  <a:pt x="1486" y="770"/>
                </a:cubicBezTo>
                <a:cubicBezTo>
                  <a:pt x="1508" y="778"/>
                  <a:pt x="1528" y="788"/>
                  <a:pt x="1541" y="808"/>
                </a:cubicBezTo>
                <a:cubicBezTo>
                  <a:pt x="1549" y="821"/>
                  <a:pt x="1562" y="822"/>
                  <a:pt x="1574" y="825"/>
                </a:cubicBezTo>
                <a:cubicBezTo>
                  <a:pt x="1599" y="830"/>
                  <a:pt x="1623" y="835"/>
                  <a:pt x="1647" y="840"/>
                </a:cubicBezTo>
                <a:cubicBezTo>
                  <a:pt x="1655" y="842"/>
                  <a:pt x="1661" y="839"/>
                  <a:pt x="1662" y="831"/>
                </a:cubicBezTo>
                <a:cubicBezTo>
                  <a:pt x="1663" y="826"/>
                  <a:pt x="1662" y="821"/>
                  <a:pt x="1663" y="816"/>
                </a:cubicBezTo>
                <a:cubicBezTo>
                  <a:pt x="1665" y="808"/>
                  <a:pt x="1667" y="799"/>
                  <a:pt x="1672" y="792"/>
                </a:cubicBezTo>
                <a:cubicBezTo>
                  <a:pt x="1678" y="781"/>
                  <a:pt x="1686" y="770"/>
                  <a:pt x="1692" y="760"/>
                </a:cubicBezTo>
                <a:cubicBezTo>
                  <a:pt x="1694" y="757"/>
                  <a:pt x="1694" y="753"/>
                  <a:pt x="1694" y="750"/>
                </a:cubicBezTo>
                <a:cubicBezTo>
                  <a:pt x="1691" y="739"/>
                  <a:pt x="1687" y="727"/>
                  <a:pt x="1686" y="716"/>
                </a:cubicBezTo>
                <a:cubicBezTo>
                  <a:pt x="1685" y="707"/>
                  <a:pt x="1689" y="698"/>
                  <a:pt x="1690" y="690"/>
                </a:cubicBezTo>
                <a:cubicBezTo>
                  <a:pt x="1690" y="685"/>
                  <a:pt x="1691" y="679"/>
                  <a:pt x="1690" y="675"/>
                </a:cubicBezTo>
                <a:cubicBezTo>
                  <a:pt x="1683" y="649"/>
                  <a:pt x="1674" y="624"/>
                  <a:pt x="1675" y="597"/>
                </a:cubicBezTo>
                <a:cubicBezTo>
                  <a:pt x="1676" y="585"/>
                  <a:pt x="1675" y="572"/>
                  <a:pt x="1674" y="559"/>
                </a:cubicBezTo>
                <a:cubicBezTo>
                  <a:pt x="1674" y="555"/>
                  <a:pt x="1671" y="551"/>
                  <a:pt x="1668" y="547"/>
                </a:cubicBezTo>
                <a:cubicBezTo>
                  <a:pt x="1665" y="542"/>
                  <a:pt x="1658" y="536"/>
                  <a:pt x="1659" y="532"/>
                </a:cubicBezTo>
                <a:cubicBezTo>
                  <a:pt x="1661" y="523"/>
                  <a:pt x="1667" y="515"/>
                  <a:pt x="1671" y="506"/>
                </a:cubicBezTo>
                <a:cubicBezTo>
                  <a:pt x="1674" y="501"/>
                  <a:pt x="1679" y="496"/>
                  <a:pt x="1681" y="491"/>
                </a:cubicBezTo>
                <a:cubicBezTo>
                  <a:pt x="1687" y="480"/>
                  <a:pt x="1692" y="468"/>
                  <a:pt x="1698" y="454"/>
                </a:cubicBezTo>
                <a:cubicBezTo>
                  <a:pt x="1697" y="454"/>
                  <a:pt x="1695" y="452"/>
                  <a:pt x="1693" y="451"/>
                </a:cubicBezTo>
                <a:cubicBezTo>
                  <a:pt x="1689" y="447"/>
                  <a:pt x="1687" y="443"/>
                  <a:pt x="1692" y="438"/>
                </a:cubicBezTo>
                <a:cubicBezTo>
                  <a:pt x="1706" y="422"/>
                  <a:pt x="1708" y="404"/>
                  <a:pt x="1704" y="384"/>
                </a:cubicBezTo>
                <a:cubicBezTo>
                  <a:pt x="1699" y="365"/>
                  <a:pt x="1694" y="346"/>
                  <a:pt x="1692" y="327"/>
                </a:cubicBezTo>
                <a:cubicBezTo>
                  <a:pt x="1690" y="298"/>
                  <a:pt x="1695" y="269"/>
                  <a:pt x="1701" y="241"/>
                </a:cubicBezTo>
                <a:cubicBezTo>
                  <a:pt x="1707" y="216"/>
                  <a:pt x="1715" y="192"/>
                  <a:pt x="1732" y="173"/>
                </a:cubicBezTo>
                <a:cubicBezTo>
                  <a:pt x="1738" y="167"/>
                  <a:pt x="1744" y="161"/>
                  <a:pt x="1752" y="156"/>
                </a:cubicBezTo>
                <a:cubicBezTo>
                  <a:pt x="1761" y="149"/>
                  <a:pt x="1772" y="146"/>
                  <a:pt x="1780" y="138"/>
                </a:cubicBezTo>
                <a:cubicBezTo>
                  <a:pt x="1794" y="126"/>
                  <a:pt x="1803" y="111"/>
                  <a:pt x="1806" y="92"/>
                </a:cubicBezTo>
                <a:cubicBezTo>
                  <a:pt x="1808" y="76"/>
                  <a:pt x="1811" y="60"/>
                  <a:pt x="1822" y="47"/>
                </a:cubicBezTo>
                <a:cubicBezTo>
                  <a:pt x="1828" y="40"/>
                  <a:pt x="1832" y="31"/>
                  <a:pt x="1836" y="22"/>
                </a:cubicBezTo>
                <a:cubicBezTo>
                  <a:pt x="1845" y="5"/>
                  <a:pt x="1860" y="0"/>
                  <a:pt x="1876" y="10"/>
                </a:cubicBezTo>
                <a:cubicBezTo>
                  <a:pt x="1898" y="23"/>
                  <a:pt x="1919" y="38"/>
                  <a:pt x="1939" y="53"/>
                </a:cubicBezTo>
                <a:cubicBezTo>
                  <a:pt x="1950" y="61"/>
                  <a:pt x="1949" y="72"/>
                  <a:pt x="1942" y="84"/>
                </a:cubicBezTo>
                <a:cubicBezTo>
                  <a:pt x="1933" y="97"/>
                  <a:pt x="1933" y="101"/>
                  <a:pt x="1940" y="111"/>
                </a:cubicBezTo>
                <a:cubicBezTo>
                  <a:pt x="1943" y="115"/>
                  <a:pt x="1946" y="119"/>
                  <a:pt x="1949" y="123"/>
                </a:cubicBezTo>
                <a:cubicBezTo>
                  <a:pt x="1955" y="132"/>
                  <a:pt x="1952" y="138"/>
                  <a:pt x="1940" y="138"/>
                </a:cubicBezTo>
                <a:cubicBezTo>
                  <a:pt x="1935" y="138"/>
                  <a:pt x="1930" y="136"/>
                  <a:pt x="1924" y="135"/>
                </a:cubicBezTo>
                <a:cubicBezTo>
                  <a:pt x="1919" y="142"/>
                  <a:pt x="1908" y="145"/>
                  <a:pt x="1907" y="157"/>
                </a:cubicBezTo>
                <a:cubicBezTo>
                  <a:pt x="1907" y="161"/>
                  <a:pt x="1899" y="163"/>
                  <a:pt x="1895" y="167"/>
                </a:cubicBezTo>
                <a:cubicBezTo>
                  <a:pt x="1889" y="175"/>
                  <a:pt x="1883" y="183"/>
                  <a:pt x="1876" y="190"/>
                </a:cubicBezTo>
                <a:cubicBezTo>
                  <a:pt x="1869" y="198"/>
                  <a:pt x="1860" y="195"/>
                  <a:pt x="1851" y="194"/>
                </a:cubicBezTo>
                <a:cubicBezTo>
                  <a:pt x="1849" y="193"/>
                  <a:pt x="1847" y="194"/>
                  <a:pt x="1844" y="194"/>
                </a:cubicBezTo>
                <a:cubicBezTo>
                  <a:pt x="1844" y="196"/>
                  <a:pt x="1844" y="199"/>
                  <a:pt x="1845" y="201"/>
                </a:cubicBezTo>
                <a:cubicBezTo>
                  <a:pt x="1845" y="204"/>
                  <a:pt x="1847" y="206"/>
                  <a:pt x="1849" y="209"/>
                </a:cubicBezTo>
                <a:cubicBezTo>
                  <a:pt x="1873" y="240"/>
                  <a:pt x="1878" y="277"/>
                  <a:pt x="1876" y="315"/>
                </a:cubicBezTo>
                <a:cubicBezTo>
                  <a:pt x="1875" y="331"/>
                  <a:pt x="1878" y="347"/>
                  <a:pt x="1879" y="362"/>
                </a:cubicBezTo>
                <a:cubicBezTo>
                  <a:pt x="1879" y="384"/>
                  <a:pt x="1894" y="395"/>
                  <a:pt x="1909" y="407"/>
                </a:cubicBezTo>
                <a:cubicBezTo>
                  <a:pt x="1916" y="413"/>
                  <a:pt x="1925" y="418"/>
                  <a:pt x="1933" y="423"/>
                </a:cubicBezTo>
                <a:cubicBezTo>
                  <a:pt x="1935" y="425"/>
                  <a:pt x="1938" y="427"/>
                  <a:pt x="1938" y="429"/>
                </a:cubicBezTo>
                <a:cubicBezTo>
                  <a:pt x="1941" y="439"/>
                  <a:pt x="1950" y="442"/>
                  <a:pt x="1959" y="445"/>
                </a:cubicBezTo>
                <a:cubicBezTo>
                  <a:pt x="1962" y="447"/>
                  <a:pt x="1965" y="449"/>
                  <a:pt x="1969" y="449"/>
                </a:cubicBezTo>
                <a:cubicBezTo>
                  <a:pt x="1986" y="453"/>
                  <a:pt x="1992" y="465"/>
                  <a:pt x="1995" y="480"/>
                </a:cubicBezTo>
                <a:cubicBezTo>
                  <a:pt x="1998" y="493"/>
                  <a:pt x="1989" y="511"/>
                  <a:pt x="1977" y="517"/>
                </a:cubicBezTo>
                <a:cubicBezTo>
                  <a:pt x="1971" y="520"/>
                  <a:pt x="1967" y="521"/>
                  <a:pt x="1970" y="530"/>
                </a:cubicBezTo>
                <a:cubicBezTo>
                  <a:pt x="1971" y="535"/>
                  <a:pt x="1965" y="542"/>
                  <a:pt x="1963" y="549"/>
                </a:cubicBezTo>
                <a:cubicBezTo>
                  <a:pt x="1962" y="549"/>
                  <a:pt x="1961" y="549"/>
                  <a:pt x="1959" y="548"/>
                </a:cubicBezTo>
                <a:cubicBezTo>
                  <a:pt x="1961" y="551"/>
                  <a:pt x="1963" y="553"/>
                  <a:pt x="1965" y="555"/>
                </a:cubicBezTo>
                <a:cubicBezTo>
                  <a:pt x="1966" y="557"/>
                  <a:pt x="1967" y="560"/>
                  <a:pt x="1968" y="563"/>
                </a:cubicBezTo>
                <a:cubicBezTo>
                  <a:pt x="1965" y="564"/>
                  <a:pt x="1962" y="566"/>
                  <a:pt x="1959" y="565"/>
                </a:cubicBezTo>
                <a:cubicBezTo>
                  <a:pt x="1953" y="564"/>
                  <a:pt x="1949" y="566"/>
                  <a:pt x="1947" y="572"/>
                </a:cubicBezTo>
                <a:cubicBezTo>
                  <a:pt x="1942" y="586"/>
                  <a:pt x="1935" y="599"/>
                  <a:pt x="1928" y="612"/>
                </a:cubicBezTo>
                <a:cubicBezTo>
                  <a:pt x="1927" y="614"/>
                  <a:pt x="1927" y="617"/>
                  <a:pt x="1925" y="619"/>
                </a:cubicBezTo>
                <a:cubicBezTo>
                  <a:pt x="1922" y="621"/>
                  <a:pt x="1918" y="621"/>
                  <a:pt x="1914" y="622"/>
                </a:cubicBezTo>
                <a:cubicBezTo>
                  <a:pt x="1913" y="619"/>
                  <a:pt x="1911" y="616"/>
                  <a:pt x="1912" y="613"/>
                </a:cubicBezTo>
                <a:cubicBezTo>
                  <a:pt x="1914" y="604"/>
                  <a:pt x="1918" y="596"/>
                  <a:pt x="1921" y="587"/>
                </a:cubicBezTo>
                <a:cubicBezTo>
                  <a:pt x="1922" y="585"/>
                  <a:pt x="1922" y="583"/>
                  <a:pt x="1923" y="582"/>
                </a:cubicBezTo>
                <a:cubicBezTo>
                  <a:pt x="1922" y="581"/>
                  <a:pt x="1922" y="581"/>
                  <a:pt x="1921" y="580"/>
                </a:cubicBezTo>
                <a:cubicBezTo>
                  <a:pt x="1918" y="582"/>
                  <a:pt x="1915" y="585"/>
                  <a:pt x="1912" y="587"/>
                </a:cubicBezTo>
                <a:cubicBezTo>
                  <a:pt x="1903" y="593"/>
                  <a:pt x="1894" y="600"/>
                  <a:pt x="1885" y="606"/>
                </a:cubicBezTo>
                <a:cubicBezTo>
                  <a:pt x="1883" y="608"/>
                  <a:pt x="1880" y="611"/>
                  <a:pt x="1880" y="612"/>
                </a:cubicBezTo>
                <a:cubicBezTo>
                  <a:pt x="1881" y="617"/>
                  <a:pt x="1883" y="623"/>
                  <a:pt x="1887" y="624"/>
                </a:cubicBezTo>
                <a:cubicBezTo>
                  <a:pt x="1899" y="631"/>
                  <a:pt x="1913" y="636"/>
                  <a:pt x="1926" y="642"/>
                </a:cubicBezTo>
                <a:cubicBezTo>
                  <a:pt x="1957" y="654"/>
                  <a:pt x="1987" y="666"/>
                  <a:pt x="2017" y="679"/>
                </a:cubicBezTo>
                <a:cubicBezTo>
                  <a:pt x="2024" y="682"/>
                  <a:pt x="2027" y="681"/>
                  <a:pt x="2027" y="673"/>
                </a:cubicBezTo>
                <a:cubicBezTo>
                  <a:pt x="2027" y="669"/>
                  <a:pt x="2030" y="666"/>
                  <a:pt x="2031" y="662"/>
                </a:cubicBezTo>
                <a:cubicBezTo>
                  <a:pt x="2045" y="633"/>
                  <a:pt x="2059" y="604"/>
                  <a:pt x="2075" y="575"/>
                </a:cubicBezTo>
                <a:cubicBezTo>
                  <a:pt x="2085" y="557"/>
                  <a:pt x="2098" y="540"/>
                  <a:pt x="2112" y="523"/>
                </a:cubicBezTo>
                <a:cubicBezTo>
                  <a:pt x="2128" y="503"/>
                  <a:pt x="2146" y="485"/>
                  <a:pt x="2162" y="465"/>
                </a:cubicBezTo>
                <a:cubicBezTo>
                  <a:pt x="2167" y="459"/>
                  <a:pt x="2170" y="452"/>
                  <a:pt x="2174" y="446"/>
                </a:cubicBezTo>
                <a:cubicBezTo>
                  <a:pt x="2181" y="434"/>
                  <a:pt x="2187" y="422"/>
                  <a:pt x="2195" y="411"/>
                </a:cubicBezTo>
                <a:cubicBezTo>
                  <a:pt x="2200" y="406"/>
                  <a:pt x="2207" y="402"/>
                  <a:pt x="2212" y="397"/>
                </a:cubicBezTo>
                <a:cubicBezTo>
                  <a:pt x="2215" y="395"/>
                  <a:pt x="2216" y="391"/>
                  <a:pt x="2218" y="388"/>
                </a:cubicBezTo>
                <a:cubicBezTo>
                  <a:pt x="2214" y="386"/>
                  <a:pt x="2209" y="383"/>
                  <a:pt x="2205" y="381"/>
                </a:cubicBezTo>
                <a:cubicBezTo>
                  <a:pt x="2204" y="381"/>
                  <a:pt x="2203" y="382"/>
                  <a:pt x="2202" y="382"/>
                </a:cubicBezTo>
                <a:cubicBezTo>
                  <a:pt x="2188" y="385"/>
                  <a:pt x="2183" y="382"/>
                  <a:pt x="2174" y="364"/>
                </a:cubicBezTo>
                <a:cubicBezTo>
                  <a:pt x="2170" y="357"/>
                  <a:pt x="2167" y="348"/>
                  <a:pt x="2156" y="348"/>
                </a:cubicBezTo>
                <a:cubicBezTo>
                  <a:pt x="2159" y="339"/>
                  <a:pt x="2154" y="337"/>
                  <a:pt x="2147" y="335"/>
                </a:cubicBezTo>
                <a:cubicBezTo>
                  <a:pt x="2128" y="330"/>
                  <a:pt x="2126" y="327"/>
                  <a:pt x="2139" y="312"/>
                </a:cubicBezTo>
                <a:cubicBezTo>
                  <a:pt x="2151" y="298"/>
                  <a:pt x="2151" y="282"/>
                  <a:pt x="2154" y="266"/>
                </a:cubicBezTo>
                <a:cubicBezTo>
                  <a:pt x="2155" y="260"/>
                  <a:pt x="2159" y="253"/>
                  <a:pt x="2163" y="250"/>
                </a:cubicBezTo>
                <a:cubicBezTo>
                  <a:pt x="2182" y="239"/>
                  <a:pt x="2204" y="234"/>
                  <a:pt x="2225" y="233"/>
                </a:cubicBezTo>
                <a:cubicBezTo>
                  <a:pt x="2237" y="233"/>
                  <a:pt x="2249" y="238"/>
                  <a:pt x="2255" y="249"/>
                </a:cubicBezTo>
                <a:cubicBezTo>
                  <a:pt x="2259" y="256"/>
                  <a:pt x="2261" y="265"/>
                  <a:pt x="2261" y="273"/>
                </a:cubicBezTo>
                <a:cubicBezTo>
                  <a:pt x="2261" y="282"/>
                  <a:pt x="2265" y="285"/>
                  <a:pt x="2271" y="290"/>
                </a:cubicBezTo>
                <a:cubicBezTo>
                  <a:pt x="2277" y="294"/>
                  <a:pt x="2282" y="301"/>
                  <a:pt x="2289" y="309"/>
                </a:cubicBezTo>
                <a:cubicBezTo>
                  <a:pt x="2280" y="313"/>
                  <a:pt x="2274" y="316"/>
                  <a:pt x="2267" y="319"/>
                </a:cubicBezTo>
                <a:cubicBezTo>
                  <a:pt x="2261" y="322"/>
                  <a:pt x="2260" y="327"/>
                  <a:pt x="2262" y="333"/>
                </a:cubicBezTo>
                <a:cubicBezTo>
                  <a:pt x="2266" y="348"/>
                  <a:pt x="2271" y="362"/>
                  <a:pt x="2284" y="372"/>
                </a:cubicBezTo>
                <a:cubicBezTo>
                  <a:pt x="2292" y="379"/>
                  <a:pt x="2299" y="388"/>
                  <a:pt x="2306" y="395"/>
                </a:cubicBezTo>
                <a:cubicBezTo>
                  <a:pt x="2329" y="414"/>
                  <a:pt x="2337" y="441"/>
                  <a:pt x="2341" y="468"/>
                </a:cubicBezTo>
                <a:cubicBezTo>
                  <a:pt x="2343" y="487"/>
                  <a:pt x="2341" y="506"/>
                  <a:pt x="2340" y="525"/>
                </a:cubicBezTo>
                <a:cubicBezTo>
                  <a:pt x="2340" y="539"/>
                  <a:pt x="2338" y="553"/>
                  <a:pt x="2338" y="566"/>
                </a:cubicBezTo>
                <a:cubicBezTo>
                  <a:pt x="2338" y="567"/>
                  <a:pt x="2339" y="568"/>
                  <a:pt x="2341" y="571"/>
                </a:cubicBezTo>
                <a:cubicBezTo>
                  <a:pt x="2348" y="562"/>
                  <a:pt x="2355" y="553"/>
                  <a:pt x="2360" y="544"/>
                </a:cubicBezTo>
                <a:cubicBezTo>
                  <a:pt x="2368" y="531"/>
                  <a:pt x="2375" y="518"/>
                  <a:pt x="2382" y="504"/>
                </a:cubicBezTo>
                <a:cubicBezTo>
                  <a:pt x="2389" y="491"/>
                  <a:pt x="2396" y="478"/>
                  <a:pt x="2403" y="465"/>
                </a:cubicBezTo>
                <a:cubicBezTo>
                  <a:pt x="2416" y="441"/>
                  <a:pt x="2430" y="418"/>
                  <a:pt x="2443" y="395"/>
                </a:cubicBezTo>
                <a:cubicBezTo>
                  <a:pt x="2448" y="387"/>
                  <a:pt x="2451" y="378"/>
                  <a:pt x="2455" y="370"/>
                </a:cubicBezTo>
                <a:cubicBezTo>
                  <a:pt x="2456" y="368"/>
                  <a:pt x="2456" y="366"/>
                  <a:pt x="2456" y="363"/>
                </a:cubicBezTo>
                <a:cubicBezTo>
                  <a:pt x="2454" y="352"/>
                  <a:pt x="2452" y="342"/>
                  <a:pt x="2451" y="331"/>
                </a:cubicBezTo>
                <a:cubicBezTo>
                  <a:pt x="2450" y="328"/>
                  <a:pt x="2452" y="326"/>
                  <a:pt x="2453" y="323"/>
                </a:cubicBezTo>
                <a:cubicBezTo>
                  <a:pt x="2457" y="315"/>
                  <a:pt x="2462" y="307"/>
                  <a:pt x="2466" y="298"/>
                </a:cubicBezTo>
                <a:cubicBezTo>
                  <a:pt x="2474" y="280"/>
                  <a:pt x="2486" y="268"/>
                  <a:pt x="2508" y="271"/>
                </a:cubicBezTo>
                <a:cubicBezTo>
                  <a:pt x="2513" y="271"/>
                  <a:pt x="2518" y="271"/>
                  <a:pt x="2524" y="271"/>
                </a:cubicBezTo>
                <a:cubicBezTo>
                  <a:pt x="2520" y="261"/>
                  <a:pt x="2517" y="253"/>
                  <a:pt x="2514" y="246"/>
                </a:cubicBezTo>
                <a:cubicBezTo>
                  <a:pt x="2521" y="240"/>
                  <a:pt x="2523" y="224"/>
                  <a:pt x="2518" y="213"/>
                </a:cubicBezTo>
                <a:cubicBezTo>
                  <a:pt x="2513" y="200"/>
                  <a:pt x="2514" y="196"/>
                  <a:pt x="2524" y="187"/>
                </a:cubicBezTo>
                <a:cubicBezTo>
                  <a:pt x="2546" y="166"/>
                  <a:pt x="2571" y="161"/>
                  <a:pt x="2600" y="170"/>
                </a:cubicBezTo>
                <a:cubicBezTo>
                  <a:pt x="2612" y="173"/>
                  <a:pt x="2617" y="183"/>
                  <a:pt x="2619" y="193"/>
                </a:cubicBezTo>
                <a:cubicBezTo>
                  <a:pt x="2621" y="204"/>
                  <a:pt x="2620" y="215"/>
                  <a:pt x="2622" y="226"/>
                </a:cubicBezTo>
                <a:cubicBezTo>
                  <a:pt x="2623" y="233"/>
                  <a:pt x="2628" y="240"/>
                  <a:pt x="2631" y="247"/>
                </a:cubicBezTo>
                <a:cubicBezTo>
                  <a:pt x="2625" y="246"/>
                  <a:pt x="2621" y="245"/>
                  <a:pt x="2621" y="254"/>
                </a:cubicBezTo>
                <a:cubicBezTo>
                  <a:pt x="2621" y="261"/>
                  <a:pt x="2619" y="268"/>
                  <a:pt x="2617" y="274"/>
                </a:cubicBezTo>
                <a:cubicBezTo>
                  <a:pt x="2615" y="285"/>
                  <a:pt x="2623" y="291"/>
                  <a:pt x="2630" y="296"/>
                </a:cubicBezTo>
                <a:cubicBezTo>
                  <a:pt x="2648" y="309"/>
                  <a:pt x="2667" y="321"/>
                  <a:pt x="2684" y="335"/>
                </a:cubicBezTo>
                <a:cubicBezTo>
                  <a:pt x="2698" y="346"/>
                  <a:pt x="2710" y="359"/>
                  <a:pt x="2710" y="379"/>
                </a:cubicBezTo>
                <a:cubicBezTo>
                  <a:pt x="2710" y="382"/>
                  <a:pt x="2711" y="385"/>
                  <a:pt x="2712" y="388"/>
                </a:cubicBezTo>
                <a:cubicBezTo>
                  <a:pt x="2721" y="410"/>
                  <a:pt x="2717" y="431"/>
                  <a:pt x="2715" y="453"/>
                </a:cubicBezTo>
                <a:cubicBezTo>
                  <a:pt x="2712" y="481"/>
                  <a:pt x="2705" y="508"/>
                  <a:pt x="2708" y="537"/>
                </a:cubicBezTo>
                <a:cubicBezTo>
                  <a:pt x="2709" y="544"/>
                  <a:pt x="2710" y="551"/>
                  <a:pt x="2710" y="558"/>
                </a:cubicBezTo>
                <a:cubicBezTo>
                  <a:pt x="2709" y="592"/>
                  <a:pt x="2707" y="626"/>
                  <a:pt x="2706" y="660"/>
                </a:cubicBezTo>
                <a:cubicBezTo>
                  <a:pt x="2706" y="664"/>
                  <a:pt x="2705" y="668"/>
                  <a:pt x="2704" y="673"/>
                </a:cubicBezTo>
                <a:cubicBezTo>
                  <a:pt x="2706" y="673"/>
                  <a:pt x="2707" y="674"/>
                  <a:pt x="2708" y="674"/>
                </a:cubicBezTo>
                <a:cubicBezTo>
                  <a:pt x="2712" y="669"/>
                  <a:pt x="2716" y="664"/>
                  <a:pt x="2720" y="660"/>
                </a:cubicBezTo>
                <a:cubicBezTo>
                  <a:pt x="2732" y="648"/>
                  <a:pt x="2743" y="635"/>
                  <a:pt x="2757" y="626"/>
                </a:cubicBezTo>
                <a:cubicBezTo>
                  <a:pt x="2770" y="618"/>
                  <a:pt x="2777" y="607"/>
                  <a:pt x="2788" y="598"/>
                </a:cubicBezTo>
                <a:cubicBezTo>
                  <a:pt x="2797" y="590"/>
                  <a:pt x="2804" y="592"/>
                  <a:pt x="2811" y="602"/>
                </a:cubicBezTo>
                <a:cubicBezTo>
                  <a:pt x="2812" y="605"/>
                  <a:pt x="2814" y="609"/>
                  <a:pt x="2816" y="612"/>
                </a:cubicBezTo>
                <a:cubicBezTo>
                  <a:pt x="2821" y="619"/>
                  <a:pt x="2818" y="625"/>
                  <a:pt x="2814" y="631"/>
                </a:cubicBezTo>
                <a:cubicBezTo>
                  <a:pt x="2800" y="653"/>
                  <a:pt x="2787" y="675"/>
                  <a:pt x="2773" y="697"/>
                </a:cubicBezTo>
                <a:cubicBezTo>
                  <a:pt x="2771" y="702"/>
                  <a:pt x="2770" y="708"/>
                  <a:pt x="2770" y="711"/>
                </a:cubicBezTo>
                <a:cubicBezTo>
                  <a:pt x="2766" y="713"/>
                  <a:pt x="2761" y="715"/>
                  <a:pt x="2760" y="718"/>
                </a:cubicBezTo>
                <a:cubicBezTo>
                  <a:pt x="2757" y="722"/>
                  <a:pt x="2751" y="726"/>
                  <a:pt x="2759" y="734"/>
                </a:cubicBezTo>
                <a:cubicBezTo>
                  <a:pt x="2754" y="739"/>
                  <a:pt x="2747" y="743"/>
                  <a:pt x="2742" y="749"/>
                </a:cubicBezTo>
                <a:cubicBezTo>
                  <a:pt x="2736" y="755"/>
                  <a:pt x="2732" y="763"/>
                  <a:pt x="2727" y="770"/>
                </a:cubicBezTo>
                <a:cubicBezTo>
                  <a:pt x="2713" y="792"/>
                  <a:pt x="2700" y="814"/>
                  <a:pt x="2686" y="836"/>
                </a:cubicBezTo>
                <a:cubicBezTo>
                  <a:pt x="2681" y="844"/>
                  <a:pt x="2672" y="850"/>
                  <a:pt x="2664" y="857"/>
                </a:cubicBezTo>
                <a:cubicBezTo>
                  <a:pt x="2660" y="861"/>
                  <a:pt x="2659" y="864"/>
                  <a:pt x="2661" y="870"/>
                </a:cubicBezTo>
                <a:cubicBezTo>
                  <a:pt x="2665" y="878"/>
                  <a:pt x="2666" y="887"/>
                  <a:pt x="2663" y="896"/>
                </a:cubicBezTo>
                <a:cubicBezTo>
                  <a:pt x="2662" y="899"/>
                  <a:pt x="2663" y="903"/>
                  <a:pt x="2664" y="906"/>
                </a:cubicBezTo>
                <a:cubicBezTo>
                  <a:pt x="2668" y="918"/>
                  <a:pt x="2672" y="931"/>
                  <a:pt x="2677" y="943"/>
                </a:cubicBezTo>
                <a:cubicBezTo>
                  <a:pt x="2679" y="949"/>
                  <a:pt x="2683" y="955"/>
                  <a:pt x="2688" y="957"/>
                </a:cubicBezTo>
                <a:cubicBezTo>
                  <a:pt x="2720" y="971"/>
                  <a:pt x="2752" y="984"/>
                  <a:pt x="2784" y="997"/>
                </a:cubicBezTo>
                <a:cubicBezTo>
                  <a:pt x="2788" y="999"/>
                  <a:pt x="2793" y="998"/>
                  <a:pt x="2797" y="998"/>
                </a:cubicBezTo>
                <a:cubicBezTo>
                  <a:pt x="2858" y="998"/>
                  <a:pt x="2918" y="998"/>
                  <a:pt x="2980" y="998"/>
                </a:cubicBezTo>
                <a:cubicBezTo>
                  <a:pt x="2980" y="1027"/>
                  <a:pt x="2980" y="1056"/>
                  <a:pt x="2980" y="1086"/>
                </a:cubicBezTo>
                <a:cubicBezTo>
                  <a:pt x="1987" y="1086"/>
                  <a:pt x="994" y="1086"/>
                  <a:pt x="0" y="1086"/>
                </a:cubicBezTo>
                <a:cubicBezTo>
                  <a:pt x="0" y="992"/>
                  <a:pt x="0" y="899"/>
                  <a:pt x="0" y="806"/>
                </a:cubicBezTo>
                <a:close/>
                <a:moveTo>
                  <a:pt x="2347" y="754"/>
                </a:moveTo>
                <a:cubicBezTo>
                  <a:pt x="2345" y="754"/>
                  <a:pt x="2344" y="754"/>
                  <a:pt x="2343" y="754"/>
                </a:cubicBezTo>
                <a:cubicBezTo>
                  <a:pt x="2339" y="757"/>
                  <a:pt x="2333" y="761"/>
                  <a:pt x="2331" y="765"/>
                </a:cubicBezTo>
                <a:cubicBezTo>
                  <a:pt x="2326" y="774"/>
                  <a:pt x="2323" y="784"/>
                  <a:pt x="2318" y="793"/>
                </a:cubicBezTo>
                <a:cubicBezTo>
                  <a:pt x="2314" y="801"/>
                  <a:pt x="2317" y="804"/>
                  <a:pt x="2324" y="807"/>
                </a:cubicBezTo>
                <a:cubicBezTo>
                  <a:pt x="2357" y="821"/>
                  <a:pt x="2390" y="835"/>
                  <a:pt x="2423" y="848"/>
                </a:cubicBezTo>
                <a:cubicBezTo>
                  <a:pt x="2430" y="852"/>
                  <a:pt x="2433" y="850"/>
                  <a:pt x="2434" y="842"/>
                </a:cubicBezTo>
                <a:cubicBezTo>
                  <a:pt x="2435" y="825"/>
                  <a:pt x="2436" y="808"/>
                  <a:pt x="2438" y="791"/>
                </a:cubicBezTo>
                <a:cubicBezTo>
                  <a:pt x="2438" y="789"/>
                  <a:pt x="2437" y="786"/>
                  <a:pt x="2436" y="784"/>
                </a:cubicBezTo>
                <a:cubicBezTo>
                  <a:pt x="2429" y="769"/>
                  <a:pt x="2430" y="753"/>
                  <a:pt x="2433" y="737"/>
                </a:cubicBezTo>
                <a:cubicBezTo>
                  <a:pt x="2439" y="704"/>
                  <a:pt x="2445" y="671"/>
                  <a:pt x="2451" y="638"/>
                </a:cubicBezTo>
                <a:cubicBezTo>
                  <a:pt x="2455" y="620"/>
                  <a:pt x="2462" y="602"/>
                  <a:pt x="2466" y="584"/>
                </a:cubicBezTo>
                <a:cubicBezTo>
                  <a:pt x="2468" y="579"/>
                  <a:pt x="2469" y="572"/>
                  <a:pt x="2467" y="569"/>
                </a:cubicBezTo>
                <a:cubicBezTo>
                  <a:pt x="2460" y="560"/>
                  <a:pt x="2462" y="552"/>
                  <a:pt x="2468" y="544"/>
                </a:cubicBezTo>
                <a:cubicBezTo>
                  <a:pt x="2470" y="541"/>
                  <a:pt x="2472" y="538"/>
                  <a:pt x="2472" y="534"/>
                </a:cubicBezTo>
                <a:cubicBezTo>
                  <a:pt x="2473" y="526"/>
                  <a:pt x="2473" y="518"/>
                  <a:pt x="2473" y="510"/>
                </a:cubicBezTo>
                <a:cubicBezTo>
                  <a:pt x="2474" y="500"/>
                  <a:pt x="2476" y="490"/>
                  <a:pt x="2476" y="480"/>
                </a:cubicBezTo>
                <a:cubicBezTo>
                  <a:pt x="2477" y="478"/>
                  <a:pt x="2474" y="475"/>
                  <a:pt x="2473" y="472"/>
                </a:cubicBezTo>
                <a:cubicBezTo>
                  <a:pt x="2471" y="474"/>
                  <a:pt x="2469" y="475"/>
                  <a:pt x="2467" y="477"/>
                </a:cubicBezTo>
                <a:cubicBezTo>
                  <a:pt x="2456" y="487"/>
                  <a:pt x="2447" y="497"/>
                  <a:pt x="2436" y="506"/>
                </a:cubicBezTo>
                <a:cubicBezTo>
                  <a:pt x="2423" y="518"/>
                  <a:pt x="2408" y="528"/>
                  <a:pt x="2395" y="540"/>
                </a:cubicBezTo>
                <a:cubicBezTo>
                  <a:pt x="2390" y="544"/>
                  <a:pt x="2384" y="552"/>
                  <a:pt x="2385" y="557"/>
                </a:cubicBezTo>
                <a:cubicBezTo>
                  <a:pt x="2388" y="569"/>
                  <a:pt x="2383" y="578"/>
                  <a:pt x="2376" y="588"/>
                </a:cubicBezTo>
                <a:cubicBezTo>
                  <a:pt x="2374" y="590"/>
                  <a:pt x="2374" y="593"/>
                  <a:pt x="2373" y="596"/>
                </a:cubicBezTo>
                <a:cubicBezTo>
                  <a:pt x="2370" y="606"/>
                  <a:pt x="2367" y="616"/>
                  <a:pt x="2364" y="626"/>
                </a:cubicBezTo>
                <a:cubicBezTo>
                  <a:pt x="2363" y="628"/>
                  <a:pt x="2360" y="629"/>
                  <a:pt x="2357" y="630"/>
                </a:cubicBezTo>
                <a:cubicBezTo>
                  <a:pt x="2349" y="633"/>
                  <a:pt x="2345" y="627"/>
                  <a:pt x="2337" y="621"/>
                </a:cubicBezTo>
                <a:cubicBezTo>
                  <a:pt x="2338" y="630"/>
                  <a:pt x="2338" y="637"/>
                  <a:pt x="2339" y="643"/>
                </a:cubicBezTo>
                <a:cubicBezTo>
                  <a:pt x="2340" y="647"/>
                  <a:pt x="2340" y="652"/>
                  <a:pt x="2342" y="654"/>
                </a:cubicBezTo>
                <a:cubicBezTo>
                  <a:pt x="2351" y="664"/>
                  <a:pt x="2350" y="667"/>
                  <a:pt x="2338" y="671"/>
                </a:cubicBezTo>
                <a:cubicBezTo>
                  <a:pt x="2336" y="672"/>
                  <a:pt x="2333" y="676"/>
                  <a:pt x="2333" y="678"/>
                </a:cubicBezTo>
                <a:cubicBezTo>
                  <a:pt x="2334" y="687"/>
                  <a:pt x="2337" y="696"/>
                  <a:pt x="2338" y="706"/>
                </a:cubicBezTo>
                <a:cubicBezTo>
                  <a:pt x="2341" y="722"/>
                  <a:pt x="2344" y="738"/>
                  <a:pt x="2347" y="754"/>
                </a:cubicBezTo>
                <a:close/>
                <a:moveTo>
                  <a:pt x="2185" y="524"/>
                </a:moveTo>
                <a:cubicBezTo>
                  <a:pt x="2174" y="534"/>
                  <a:pt x="2160" y="543"/>
                  <a:pt x="2151" y="556"/>
                </a:cubicBezTo>
                <a:cubicBezTo>
                  <a:pt x="2137" y="576"/>
                  <a:pt x="2125" y="599"/>
                  <a:pt x="2104" y="614"/>
                </a:cubicBezTo>
                <a:cubicBezTo>
                  <a:pt x="2103" y="615"/>
                  <a:pt x="2102" y="616"/>
                  <a:pt x="2101" y="618"/>
                </a:cubicBezTo>
                <a:cubicBezTo>
                  <a:pt x="2094" y="628"/>
                  <a:pt x="2086" y="638"/>
                  <a:pt x="2079" y="649"/>
                </a:cubicBezTo>
                <a:cubicBezTo>
                  <a:pt x="2076" y="653"/>
                  <a:pt x="2075" y="659"/>
                  <a:pt x="2075" y="664"/>
                </a:cubicBezTo>
                <a:cubicBezTo>
                  <a:pt x="2073" y="673"/>
                  <a:pt x="2073" y="683"/>
                  <a:pt x="2071" y="692"/>
                </a:cubicBezTo>
                <a:cubicBezTo>
                  <a:pt x="2069" y="699"/>
                  <a:pt x="2070" y="702"/>
                  <a:pt x="2077" y="704"/>
                </a:cubicBezTo>
                <a:cubicBezTo>
                  <a:pt x="2103" y="715"/>
                  <a:pt x="2130" y="726"/>
                  <a:pt x="2156" y="738"/>
                </a:cubicBezTo>
                <a:cubicBezTo>
                  <a:pt x="2162" y="740"/>
                  <a:pt x="2165" y="739"/>
                  <a:pt x="2167" y="733"/>
                </a:cubicBezTo>
                <a:cubicBezTo>
                  <a:pt x="2169" y="729"/>
                  <a:pt x="2172" y="724"/>
                  <a:pt x="2174" y="719"/>
                </a:cubicBezTo>
                <a:cubicBezTo>
                  <a:pt x="2179" y="711"/>
                  <a:pt x="2189" y="705"/>
                  <a:pt x="2183" y="693"/>
                </a:cubicBezTo>
                <a:cubicBezTo>
                  <a:pt x="2182" y="692"/>
                  <a:pt x="2183" y="689"/>
                  <a:pt x="2184" y="688"/>
                </a:cubicBezTo>
                <a:cubicBezTo>
                  <a:pt x="2190" y="683"/>
                  <a:pt x="2201" y="679"/>
                  <a:pt x="2186" y="671"/>
                </a:cubicBezTo>
                <a:cubicBezTo>
                  <a:pt x="2186" y="671"/>
                  <a:pt x="2187" y="671"/>
                  <a:pt x="2186" y="670"/>
                </a:cubicBezTo>
                <a:cubicBezTo>
                  <a:pt x="2182" y="652"/>
                  <a:pt x="2178" y="635"/>
                  <a:pt x="2185" y="616"/>
                </a:cubicBezTo>
                <a:cubicBezTo>
                  <a:pt x="2186" y="613"/>
                  <a:pt x="2186" y="609"/>
                  <a:pt x="2186" y="605"/>
                </a:cubicBezTo>
                <a:cubicBezTo>
                  <a:pt x="2186" y="589"/>
                  <a:pt x="2186" y="573"/>
                  <a:pt x="2192" y="558"/>
                </a:cubicBezTo>
                <a:cubicBezTo>
                  <a:pt x="2197" y="547"/>
                  <a:pt x="2199" y="534"/>
                  <a:pt x="2185" y="524"/>
                </a:cubicBezTo>
                <a:close/>
                <a:moveTo>
                  <a:pt x="1366" y="777"/>
                </a:moveTo>
                <a:cubicBezTo>
                  <a:pt x="1379" y="785"/>
                  <a:pt x="1522" y="814"/>
                  <a:pt x="1529" y="811"/>
                </a:cubicBezTo>
                <a:cubicBezTo>
                  <a:pt x="1499" y="768"/>
                  <a:pt x="1404" y="762"/>
                  <a:pt x="1366" y="777"/>
                </a:cubicBezTo>
                <a:close/>
                <a:moveTo>
                  <a:pt x="1885" y="487"/>
                </a:moveTo>
                <a:cubicBezTo>
                  <a:pt x="1880" y="491"/>
                  <a:pt x="1878" y="493"/>
                  <a:pt x="1875" y="494"/>
                </a:cubicBezTo>
                <a:cubicBezTo>
                  <a:pt x="1867" y="498"/>
                  <a:pt x="1866" y="504"/>
                  <a:pt x="1870" y="512"/>
                </a:cubicBezTo>
                <a:cubicBezTo>
                  <a:pt x="1872" y="518"/>
                  <a:pt x="1872" y="524"/>
                  <a:pt x="1873" y="530"/>
                </a:cubicBezTo>
                <a:cubicBezTo>
                  <a:pt x="1874" y="536"/>
                  <a:pt x="1874" y="542"/>
                  <a:pt x="1875" y="548"/>
                </a:cubicBezTo>
                <a:cubicBezTo>
                  <a:pt x="1876" y="551"/>
                  <a:pt x="1879" y="555"/>
                  <a:pt x="1881" y="555"/>
                </a:cubicBezTo>
                <a:cubicBezTo>
                  <a:pt x="1887" y="554"/>
                  <a:pt x="1896" y="554"/>
                  <a:pt x="1898" y="550"/>
                </a:cubicBezTo>
                <a:cubicBezTo>
                  <a:pt x="1906" y="538"/>
                  <a:pt x="1910" y="523"/>
                  <a:pt x="1918" y="511"/>
                </a:cubicBezTo>
                <a:cubicBezTo>
                  <a:pt x="1923" y="501"/>
                  <a:pt x="1919" y="494"/>
                  <a:pt x="1913" y="487"/>
                </a:cubicBezTo>
                <a:cubicBezTo>
                  <a:pt x="1912" y="485"/>
                  <a:pt x="1908" y="484"/>
                  <a:pt x="1906" y="484"/>
                </a:cubicBezTo>
                <a:cubicBezTo>
                  <a:pt x="1905" y="485"/>
                  <a:pt x="1903" y="488"/>
                  <a:pt x="1903" y="491"/>
                </a:cubicBezTo>
                <a:cubicBezTo>
                  <a:pt x="1902" y="499"/>
                  <a:pt x="1902" y="507"/>
                  <a:pt x="1900" y="515"/>
                </a:cubicBezTo>
                <a:cubicBezTo>
                  <a:pt x="1900" y="518"/>
                  <a:pt x="1896" y="521"/>
                  <a:pt x="1894" y="523"/>
                </a:cubicBezTo>
                <a:cubicBezTo>
                  <a:pt x="1891" y="521"/>
                  <a:pt x="1887" y="518"/>
                  <a:pt x="1887" y="515"/>
                </a:cubicBezTo>
                <a:cubicBezTo>
                  <a:pt x="1886" y="510"/>
                  <a:pt x="1887" y="505"/>
                  <a:pt x="1887" y="499"/>
                </a:cubicBezTo>
                <a:cubicBezTo>
                  <a:pt x="1887" y="496"/>
                  <a:pt x="1886" y="492"/>
                  <a:pt x="1885" y="487"/>
                </a:cubicBezTo>
                <a:close/>
                <a:moveTo>
                  <a:pt x="2712" y="705"/>
                </a:moveTo>
                <a:cubicBezTo>
                  <a:pt x="2710" y="705"/>
                  <a:pt x="2709" y="704"/>
                  <a:pt x="2707" y="704"/>
                </a:cubicBezTo>
                <a:cubicBezTo>
                  <a:pt x="2705" y="708"/>
                  <a:pt x="2703" y="713"/>
                  <a:pt x="2700" y="717"/>
                </a:cubicBezTo>
                <a:cubicBezTo>
                  <a:pt x="2695" y="725"/>
                  <a:pt x="2690" y="735"/>
                  <a:pt x="2683" y="741"/>
                </a:cubicBezTo>
                <a:cubicBezTo>
                  <a:pt x="2675" y="749"/>
                  <a:pt x="2672" y="761"/>
                  <a:pt x="2679" y="767"/>
                </a:cubicBezTo>
                <a:cubicBezTo>
                  <a:pt x="2680" y="766"/>
                  <a:pt x="2681" y="766"/>
                  <a:pt x="2681" y="766"/>
                </a:cubicBezTo>
                <a:cubicBezTo>
                  <a:pt x="2691" y="749"/>
                  <a:pt x="2702" y="733"/>
                  <a:pt x="2711" y="716"/>
                </a:cubicBezTo>
                <a:cubicBezTo>
                  <a:pt x="2713" y="713"/>
                  <a:pt x="2712" y="709"/>
                  <a:pt x="2712" y="705"/>
                </a:cubicBezTo>
                <a:close/>
                <a:moveTo>
                  <a:pt x="2759" y="641"/>
                </a:moveTo>
                <a:cubicBezTo>
                  <a:pt x="2758" y="640"/>
                  <a:pt x="2756" y="639"/>
                  <a:pt x="2755" y="638"/>
                </a:cubicBezTo>
                <a:cubicBezTo>
                  <a:pt x="2743" y="652"/>
                  <a:pt x="2730" y="665"/>
                  <a:pt x="2717" y="679"/>
                </a:cubicBezTo>
                <a:cubicBezTo>
                  <a:pt x="2721" y="683"/>
                  <a:pt x="2724" y="687"/>
                  <a:pt x="2728" y="692"/>
                </a:cubicBezTo>
                <a:cubicBezTo>
                  <a:pt x="2739" y="674"/>
                  <a:pt x="2749" y="657"/>
                  <a:pt x="2759" y="641"/>
                </a:cubicBezTo>
                <a:close/>
                <a:moveTo>
                  <a:pt x="1911" y="568"/>
                </a:moveTo>
                <a:cubicBezTo>
                  <a:pt x="1902" y="564"/>
                  <a:pt x="1879" y="565"/>
                  <a:pt x="1879" y="570"/>
                </a:cubicBezTo>
                <a:cubicBezTo>
                  <a:pt x="1877" y="577"/>
                  <a:pt x="1878" y="585"/>
                  <a:pt x="1878" y="592"/>
                </a:cubicBezTo>
                <a:cubicBezTo>
                  <a:pt x="1879" y="593"/>
                  <a:pt x="1880" y="593"/>
                  <a:pt x="1881" y="593"/>
                </a:cubicBezTo>
                <a:cubicBezTo>
                  <a:pt x="1891" y="585"/>
                  <a:pt x="1900" y="577"/>
                  <a:pt x="1911" y="568"/>
                </a:cubicBezTo>
                <a:close/>
                <a:moveTo>
                  <a:pt x="2789" y="650"/>
                </a:moveTo>
                <a:cubicBezTo>
                  <a:pt x="2787" y="649"/>
                  <a:pt x="2785" y="649"/>
                  <a:pt x="2784" y="648"/>
                </a:cubicBezTo>
                <a:cubicBezTo>
                  <a:pt x="2778" y="656"/>
                  <a:pt x="2772" y="663"/>
                  <a:pt x="2768" y="671"/>
                </a:cubicBezTo>
                <a:cubicBezTo>
                  <a:pt x="2766" y="674"/>
                  <a:pt x="2769" y="680"/>
                  <a:pt x="2770" y="684"/>
                </a:cubicBezTo>
                <a:cubicBezTo>
                  <a:pt x="2773" y="682"/>
                  <a:pt x="2776" y="680"/>
                  <a:pt x="2779" y="678"/>
                </a:cubicBezTo>
                <a:cubicBezTo>
                  <a:pt x="2781" y="674"/>
                  <a:pt x="2784" y="670"/>
                  <a:pt x="2785" y="666"/>
                </a:cubicBezTo>
                <a:cubicBezTo>
                  <a:pt x="2787" y="661"/>
                  <a:pt x="2788" y="655"/>
                  <a:pt x="2789" y="650"/>
                </a:cubicBezTo>
                <a:close/>
                <a:moveTo>
                  <a:pt x="2724" y="758"/>
                </a:moveTo>
                <a:cubicBezTo>
                  <a:pt x="2738" y="748"/>
                  <a:pt x="2743" y="734"/>
                  <a:pt x="2736" y="726"/>
                </a:cubicBezTo>
                <a:cubicBezTo>
                  <a:pt x="2721" y="740"/>
                  <a:pt x="2718" y="749"/>
                  <a:pt x="2724" y="758"/>
                </a:cubicBezTo>
                <a:close/>
                <a:moveTo>
                  <a:pt x="2714" y="764"/>
                </a:moveTo>
                <a:cubicBezTo>
                  <a:pt x="2699" y="777"/>
                  <a:pt x="2696" y="788"/>
                  <a:pt x="2704" y="793"/>
                </a:cubicBezTo>
                <a:cubicBezTo>
                  <a:pt x="2718" y="778"/>
                  <a:pt x="2720" y="773"/>
                  <a:pt x="2714" y="764"/>
                </a:cubicBezTo>
                <a:close/>
                <a:moveTo>
                  <a:pt x="2747" y="723"/>
                </a:moveTo>
                <a:cubicBezTo>
                  <a:pt x="2761" y="711"/>
                  <a:pt x="2763" y="703"/>
                  <a:pt x="2756" y="696"/>
                </a:cubicBezTo>
                <a:cubicBezTo>
                  <a:pt x="2742" y="708"/>
                  <a:pt x="2740" y="712"/>
                  <a:pt x="2747" y="723"/>
                </a:cubicBezTo>
                <a:close/>
                <a:moveTo>
                  <a:pt x="2687" y="826"/>
                </a:moveTo>
                <a:cubicBezTo>
                  <a:pt x="2690" y="818"/>
                  <a:pt x="2694" y="811"/>
                  <a:pt x="2697" y="805"/>
                </a:cubicBezTo>
                <a:cubicBezTo>
                  <a:pt x="2683" y="811"/>
                  <a:pt x="2680" y="819"/>
                  <a:pt x="2687" y="826"/>
                </a:cubicBezTo>
                <a:close/>
                <a:moveTo>
                  <a:pt x="2360" y="608"/>
                </a:moveTo>
                <a:cubicBezTo>
                  <a:pt x="2361" y="600"/>
                  <a:pt x="2361" y="595"/>
                  <a:pt x="2362" y="590"/>
                </a:cubicBezTo>
                <a:cubicBezTo>
                  <a:pt x="2360" y="590"/>
                  <a:pt x="2356" y="590"/>
                  <a:pt x="2355" y="591"/>
                </a:cubicBezTo>
                <a:cubicBezTo>
                  <a:pt x="2351" y="596"/>
                  <a:pt x="2352" y="601"/>
                  <a:pt x="2360" y="608"/>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6" name="Picture 5">
            <a:extLst>
              <a:ext uri="{FF2B5EF4-FFF2-40B4-BE49-F238E27FC236}">
                <a16:creationId xmlns:a16="http://schemas.microsoft.com/office/drawing/2014/main" id="{74292100-E6D3-5448-81CA-0E8A7AC941FF}"/>
              </a:ext>
            </a:extLst>
          </p:cNvPr>
          <p:cNvPicPr>
            <a:picLocks noChangeAspect="1"/>
          </p:cNvPicPr>
          <p:nvPr/>
        </p:nvPicPr>
        <p:blipFill>
          <a:blip r:embed="rId4"/>
          <a:stretch>
            <a:fillRect/>
          </a:stretch>
        </p:blipFill>
        <p:spPr>
          <a:xfrm>
            <a:off x="287593" y="1984189"/>
            <a:ext cx="3967316" cy="2380390"/>
          </a:xfrm>
          <a:prstGeom prst="rect">
            <a:avLst/>
          </a:prstGeom>
        </p:spPr>
      </p:pic>
      <p:sp>
        <p:nvSpPr>
          <p:cNvPr id="9" name="TextBox 8">
            <a:extLst>
              <a:ext uri="{FF2B5EF4-FFF2-40B4-BE49-F238E27FC236}">
                <a16:creationId xmlns:a16="http://schemas.microsoft.com/office/drawing/2014/main" id="{487E7C6F-7122-8F42-B0A7-927FAE4936D4}"/>
              </a:ext>
            </a:extLst>
          </p:cNvPr>
          <p:cNvSpPr txBox="1"/>
          <p:nvPr/>
        </p:nvSpPr>
        <p:spPr>
          <a:xfrm>
            <a:off x="-201365" y="1142299"/>
            <a:ext cx="1057469" cy="646331"/>
          </a:xfrm>
          <a:prstGeom prst="rect">
            <a:avLst/>
          </a:prstGeom>
          <a:noFill/>
        </p:spPr>
        <p:txBody>
          <a:bodyPr wrap="square" rtlCol="0">
            <a:spAutoFit/>
          </a:bodyPr>
          <a:lstStyle/>
          <a:p>
            <a:pPr algn="ctr"/>
            <a:r>
              <a:rPr lang="en-US" sz="3600" dirty="0">
                <a:solidFill>
                  <a:srgbClr val="F27900"/>
                </a:solidFill>
              </a:rPr>
              <a:t>17</a:t>
            </a:r>
          </a:p>
        </p:txBody>
      </p:sp>
    </p:spTree>
    <p:extLst>
      <p:ext uri="{BB962C8B-B14F-4D97-AF65-F5344CB8AC3E}">
        <p14:creationId xmlns:p14="http://schemas.microsoft.com/office/powerpoint/2010/main" val="29040272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1AE3FB-4EB9-4FE6-8E65-B5FAA422F121}"/>
              </a:ext>
            </a:extLst>
          </p:cNvPr>
          <p:cNvSpPr>
            <a:spLocks noGrp="1"/>
          </p:cNvSpPr>
          <p:nvPr>
            <p:ph type="body" sz="quarter" idx="10"/>
          </p:nvPr>
        </p:nvSpPr>
        <p:spPr/>
        <p:txBody>
          <a:bodyPr/>
          <a:lstStyle/>
          <a:p>
            <a:r>
              <a:rPr lang="en-US" dirty="0">
                <a:solidFill>
                  <a:schemeClr val="tx1"/>
                </a:solidFill>
              </a:rPr>
              <a:t>Hypothesis</a:t>
            </a:r>
            <a:r>
              <a:rPr lang="en-US" dirty="0">
                <a:solidFill>
                  <a:schemeClr val="accent1"/>
                </a:solidFill>
              </a:rPr>
              <a:t> Eight</a:t>
            </a:r>
          </a:p>
        </p:txBody>
      </p:sp>
      <p:sp>
        <p:nvSpPr>
          <p:cNvPr id="10" name="TextBox 9">
            <a:extLst>
              <a:ext uri="{FF2B5EF4-FFF2-40B4-BE49-F238E27FC236}">
                <a16:creationId xmlns:a16="http://schemas.microsoft.com/office/drawing/2014/main" id="{97B2B9B4-878A-4449-AE0F-6E7C5081363A}"/>
              </a:ext>
            </a:extLst>
          </p:cNvPr>
          <p:cNvSpPr txBox="1"/>
          <p:nvPr/>
        </p:nvSpPr>
        <p:spPr>
          <a:xfrm>
            <a:off x="972443" y="1086325"/>
            <a:ext cx="10744200" cy="830997"/>
          </a:xfrm>
          <a:prstGeom prst="rect">
            <a:avLst/>
          </a:prstGeom>
          <a:noFill/>
        </p:spPr>
        <p:txBody>
          <a:bodyPr wrap="square" rtlCol="0">
            <a:spAutoFit/>
          </a:bodyPr>
          <a:lstStyle/>
          <a:p>
            <a:r>
              <a:rPr lang="en-GB" sz="2400" i="1" dirty="0"/>
              <a:t>Technology that allows remote accident reporting will have no influence on accident reporting.</a:t>
            </a:r>
            <a:endParaRPr lang="en-US" sz="2400" i="1" dirty="0"/>
          </a:p>
        </p:txBody>
      </p:sp>
      <p:sp>
        <p:nvSpPr>
          <p:cNvPr id="7" name="Freeform 6">
            <a:extLst>
              <a:ext uri="{FF2B5EF4-FFF2-40B4-BE49-F238E27FC236}">
                <a16:creationId xmlns:a16="http://schemas.microsoft.com/office/drawing/2014/main" id="{63DBBD7D-32C0-4546-A451-FEB5A9EFE05D}"/>
              </a:ext>
            </a:extLst>
          </p:cNvPr>
          <p:cNvSpPr>
            <a:spLocks noEditPoints="1"/>
          </p:cNvSpPr>
          <p:nvPr/>
        </p:nvSpPr>
        <p:spPr bwMode="auto">
          <a:xfrm>
            <a:off x="0" y="5882936"/>
            <a:ext cx="2802194" cy="975064"/>
          </a:xfrm>
          <a:custGeom>
            <a:avLst/>
            <a:gdLst>
              <a:gd name="T0" fmla="*/ 692 w 2980"/>
              <a:gd name="T1" fmla="*/ 625 h 1086"/>
              <a:gd name="T2" fmla="*/ 1350 w 2980"/>
              <a:gd name="T3" fmla="*/ 765 h 1086"/>
              <a:gd name="T4" fmla="*/ 1662 w 2980"/>
              <a:gd name="T5" fmla="*/ 831 h 1086"/>
              <a:gd name="T6" fmla="*/ 1686 w 2980"/>
              <a:gd name="T7" fmla="*/ 716 h 1086"/>
              <a:gd name="T8" fmla="*/ 1668 w 2980"/>
              <a:gd name="T9" fmla="*/ 547 h 1086"/>
              <a:gd name="T10" fmla="*/ 1693 w 2980"/>
              <a:gd name="T11" fmla="*/ 451 h 1086"/>
              <a:gd name="T12" fmla="*/ 1732 w 2980"/>
              <a:gd name="T13" fmla="*/ 173 h 1086"/>
              <a:gd name="T14" fmla="*/ 1836 w 2980"/>
              <a:gd name="T15" fmla="*/ 22 h 1086"/>
              <a:gd name="T16" fmla="*/ 1949 w 2980"/>
              <a:gd name="T17" fmla="*/ 123 h 1086"/>
              <a:gd name="T18" fmla="*/ 1876 w 2980"/>
              <a:gd name="T19" fmla="*/ 190 h 1086"/>
              <a:gd name="T20" fmla="*/ 1876 w 2980"/>
              <a:gd name="T21" fmla="*/ 315 h 1086"/>
              <a:gd name="T22" fmla="*/ 1959 w 2980"/>
              <a:gd name="T23" fmla="*/ 445 h 1086"/>
              <a:gd name="T24" fmla="*/ 1963 w 2980"/>
              <a:gd name="T25" fmla="*/ 549 h 1086"/>
              <a:gd name="T26" fmla="*/ 1947 w 2980"/>
              <a:gd name="T27" fmla="*/ 572 h 1086"/>
              <a:gd name="T28" fmla="*/ 1921 w 2980"/>
              <a:gd name="T29" fmla="*/ 587 h 1086"/>
              <a:gd name="T30" fmla="*/ 1880 w 2980"/>
              <a:gd name="T31" fmla="*/ 612 h 1086"/>
              <a:gd name="T32" fmla="*/ 2031 w 2980"/>
              <a:gd name="T33" fmla="*/ 662 h 1086"/>
              <a:gd name="T34" fmla="*/ 2195 w 2980"/>
              <a:gd name="T35" fmla="*/ 411 h 1086"/>
              <a:gd name="T36" fmla="*/ 2174 w 2980"/>
              <a:gd name="T37" fmla="*/ 364 h 1086"/>
              <a:gd name="T38" fmla="*/ 2163 w 2980"/>
              <a:gd name="T39" fmla="*/ 250 h 1086"/>
              <a:gd name="T40" fmla="*/ 2289 w 2980"/>
              <a:gd name="T41" fmla="*/ 309 h 1086"/>
              <a:gd name="T42" fmla="*/ 2341 w 2980"/>
              <a:gd name="T43" fmla="*/ 468 h 1086"/>
              <a:gd name="T44" fmla="*/ 2382 w 2980"/>
              <a:gd name="T45" fmla="*/ 504 h 1086"/>
              <a:gd name="T46" fmla="*/ 2451 w 2980"/>
              <a:gd name="T47" fmla="*/ 331 h 1086"/>
              <a:gd name="T48" fmla="*/ 2514 w 2980"/>
              <a:gd name="T49" fmla="*/ 246 h 1086"/>
              <a:gd name="T50" fmla="*/ 2622 w 2980"/>
              <a:gd name="T51" fmla="*/ 226 h 1086"/>
              <a:gd name="T52" fmla="*/ 2684 w 2980"/>
              <a:gd name="T53" fmla="*/ 335 h 1086"/>
              <a:gd name="T54" fmla="*/ 2710 w 2980"/>
              <a:gd name="T55" fmla="*/ 558 h 1086"/>
              <a:gd name="T56" fmla="*/ 2757 w 2980"/>
              <a:gd name="T57" fmla="*/ 626 h 1086"/>
              <a:gd name="T58" fmla="*/ 2773 w 2980"/>
              <a:gd name="T59" fmla="*/ 697 h 1086"/>
              <a:gd name="T60" fmla="*/ 2727 w 2980"/>
              <a:gd name="T61" fmla="*/ 770 h 1086"/>
              <a:gd name="T62" fmla="*/ 2664 w 2980"/>
              <a:gd name="T63" fmla="*/ 906 h 1086"/>
              <a:gd name="T64" fmla="*/ 2980 w 2980"/>
              <a:gd name="T65" fmla="*/ 998 h 1086"/>
              <a:gd name="T66" fmla="*/ 2343 w 2980"/>
              <a:gd name="T67" fmla="*/ 754 h 1086"/>
              <a:gd name="T68" fmla="*/ 2434 w 2980"/>
              <a:gd name="T69" fmla="*/ 842 h 1086"/>
              <a:gd name="T70" fmla="*/ 2466 w 2980"/>
              <a:gd name="T71" fmla="*/ 584 h 1086"/>
              <a:gd name="T72" fmla="*/ 2476 w 2980"/>
              <a:gd name="T73" fmla="*/ 480 h 1086"/>
              <a:gd name="T74" fmla="*/ 2385 w 2980"/>
              <a:gd name="T75" fmla="*/ 557 h 1086"/>
              <a:gd name="T76" fmla="*/ 2337 w 2980"/>
              <a:gd name="T77" fmla="*/ 621 h 1086"/>
              <a:gd name="T78" fmla="*/ 2338 w 2980"/>
              <a:gd name="T79" fmla="*/ 706 h 1086"/>
              <a:gd name="T80" fmla="*/ 2101 w 2980"/>
              <a:gd name="T81" fmla="*/ 618 h 1086"/>
              <a:gd name="T82" fmla="*/ 2156 w 2980"/>
              <a:gd name="T83" fmla="*/ 738 h 1086"/>
              <a:gd name="T84" fmla="*/ 2186 w 2980"/>
              <a:gd name="T85" fmla="*/ 671 h 1086"/>
              <a:gd name="T86" fmla="*/ 2185 w 2980"/>
              <a:gd name="T87" fmla="*/ 524 h 1086"/>
              <a:gd name="T88" fmla="*/ 1875 w 2980"/>
              <a:gd name="T89" fmla="*/ 494 h 1086"/>
              <a:gd name="T90" fmla="*/ 1898 w 2980"/>
              <a:gd name="T91" fmla="*/ 550 h 1086"/>
              <a:gd name="T92" fmla="*/ 1900 w 2980"/>
              <a:gd name="T93" fmla="*/ 515 h 1086"/>
              <a:gd name="T94" fmla="*/ 2712 w 2980"/>
              <a:gd name="T95" fmla="*/ 705 h 1086"/>
              <a:gd name="T96" fmla="*/ 2681 w 2980"/>
              <a:gd name="T97" fmla="*/ 766 h 1086"/>
              <a:gd name="T98" fmla="*/ 2717 w 2980"/>
              <a:gd name="T99" fmla="*/ 679 h 1086"/>
              <a:gd name="T100" fmla="*/ 1878 w 2980"/>
              <a:gd name="T101" fmla="*/ 592 h 1086"/>
              <a:gd name="T102" fmla="*/ 2768 w 2980"/>
              <a:gd name="T103" fmla="*/ 671 h 1086"/>
              <a:gd name="T104" fmla="*/ 2724 w 2980"/>
              <a:gd name="T105" fmla="*/ 758 h 1086"/>
              <a:gd name="T106" fmla="*/ 2714 w 2980"/>
              <a:gd name="T107" fmla="*/ 764 h 1086"/>
              <a:gd name="T108" fmla="*/ 2697 w 2980"/>
              <a:gd name="T109" fmla="*/ 805 h 1086"/>
              <a:gd name="T110" fmla="*/ 2360 w 2980"/>
              <a:gd name="T111" fmla="*/ 608 h 10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980" h="1086">
                <a:moveTo>
                  <a:pt x="0" y="806"/>
                </a:moveTo>
                <a:cubicBezTo>
                  <a:pt x="23" y="800"/>
                  <a:pt x="45" y="795"/>
                  <a:pt x="68" y="789"/>
                </a:cubicBezTo>
                <a:cubicBezTo>
                  <a:pt x="216" y="750"/>
                  <a:pt x="364" y="710"/>
                  <a:pt x="513" y="671"/>
                </a:cubicBezTo>
                <a:cubicBezTo>
                  <a:pt x="568" y="656"/>
                  <a:pt x="624" y="641"/>
                  <a:pt x="680" y="626"/>
                </a:cubicBezTo>
                <a:cubicBezTo>
                  <a:pt x="684" y="625"/>
                  <a:pt x="688" y="624"/>
                  <a:pt x="692" y="625"/>
                </a:cubicBezTo>
                <a:cubicBezTo>
                  <a:pt x="739" y="636"/>
                  <a:pt x="785" y="647"/>
                  <a:pt x="832" y="657"/>
                </a:cubicBezTo>
                <a:cubicBezTo>
                  <a:pt x="902" y="673"/>
                  <a:pt x="972" y="689"/>
                  <a:pt x="1041" y="705"/>
                </a:cubicBezTo>
                <a:cubicBezTo>
                  <a:pt x="1096" y="717"/>
                  <a:pt x="1151" y="729"/>
                  <a:pt x="1205" y="742"/>
                </a:cubicBezTo>
                <a:cubicBezTo>
                  <a:pt x="1243" y="750"/>
                  <a:pt x="1280" y="760"/>
                  <a:pt x="1318" y="767"/>
                </a:cubicBezTo>
                <a:cubicBezTo>
                  <a:pt x="1328" y="769"/>
                  <a:pt x="1340" y="766"/>
                  <a:pt x="1350" y="765"/>
                </a:cubicBezTo>
                <a:cubicBezTo>
                  <a:pt x="1396" y="759"/>
                  <a:pt x="1441" y="755"/>
                  <a:pt x="1486" y="770"/>
                </a:cubicBezTo>
                <a:cubicBezTo>
                  <a:pt x="1508" y="778"/>
                  <a:pt x="1528" y="788"/>
                  <a:pt x="1541" y="808"/>
                </a:cubicBezTo>
                <a:cubicBezTo>
                  <a:pt x="1549" y="821"/>
                  <a:pt x="1562" y="822"/>
                  <a:pt x="1574" y="825"/>
                </a:cubicBezTo>
                <a:cubicBezTo>
                  <a:pt x="1599" y="830"/>
                  <a:pt x="1623" y="835"/>
                  <a:pt x="1647" y="840"/>
                </a:cubicBezTo>
                <a:cubicBezTo>
                  <a:pt x="1655" y="842"/>
                  <a:pt x="1661" y="839"/>
                  <a:pt x="1662" y="831"/>
                </a:cubicBezTo>
                <a:cubicBezTo>
                  <a:pt x="1663" y="826"/>
                  <a:pt x="1662" y="821"/>
                  <a:pt x="1663" y="816"/>
                </a:cubicBezTo>
                <a:cubicBezTo>
                  <a:pt x="1665" y="808"/>
                  <a:pt x="1667" y="799"/>
                  <a:pt x="1672" y="792"/>
                </a:cubicBezTo>
                <a:cubicBezTo>
                  <a:pt x="1678" y="781"/>
                  <a:pt x="1686" y="770"/>
                  <a:pt x="1692" y="760"/>
                </a:cubicBezTo>
                <a:cubicBezTo>
                  <a:pt x="1694" y="757"/>
                  <a:pt x="1694" y="753"/>
                  <a:pt x="1694" y="750"/>
                </a:cubicBezTo>
                <a:cubicBezTo>
                  <a:pt x="1691" y="739"/>
                  <a:pt x="1687" y="727"/>
                  <a:pt x="1686" y="716"/>
                </a:cubicBezTo>
                <a:cubicBezTo>
                  <a:pt x="1685" y="707"/>
                  <a:pt x="1689" y="698"/>
                  <a:pt x="1690" y="690"/>
                </a:cubicBezTo>
                <a:cubicBezTo>
                  <a:pt x="1690" y="685"/>
                  <a:pt x="1691" y="679"/>
                  <a:pt x="1690" y="675"/>
                </a:cubicBezTo>
                <a:cubicBezTo>
                  <a:pt x="1683" y="649"/>
                  <a:pt x="1674" y="624"/>
                  <a:pt x="1675" y="597"/>
                </a:cubicBezTo>
                <a:cubicBezTo>
                  <a:pt x="1676" y="585"/>
                  <a:pt x="1675" y="572"/>
                  <a:pt x="1674" y="559"/>
                </a:cubicBezTo>
                <a:cubicBezTo>
                  <a:pt x="1674" y="555"/>
                  <a:pt x="1671" y="551"/>
                  <a:pt x="1668" y="547"/>
                </a:cubicBezTo>
                <a:cubicBezTo>
                  <a:pt x="1665" y="542"/>
                  <a:pt x="1658" y="536"/>
                  <a:pt x="1659" y="532"/>
                </a:cubicBezTo>
                <a:cubicBezTo>
                  <a:pt x="1661" y="523"/>
                  <a:pt x="1667" y="515"/>
                  <a:pt x="1671" y="506"/>
                </a:cubicBezTo>
                <a:cubicBezTo>
                  <a:pt x="1674" y="501"/>
                  <a:pt x="1679" y="496"/>
                  <a:pt x="1681" y="491"/>
                </a:cubicBezTo>
                <a:cubicBezTo>
                  <a:pt x="1687" y="480"/>
                  <a:pt x="1692" y="468"/>
                  <a:pt x="1698" y="454"/>
                </a:cubicBezTo>
                <a:cubicBezTo>
                  <a:pt x="1697" y="454"/>
                  <a:pt x="1695" y="452"/>
                  <a:pt x="1693" y="451"/>
                </a:cubicBezTo>
                <a:cubicBezTo>
                  <a:pt x="1689" y="447"/>
                  <a:pt x="1687" y="443"/>
                  <a:pt x="1692" y="438"/>
                </a:cubicBezTo>
                <a:cubicBezTo>
                  <a:pt x="1706" y="422"/>
                  <a:pt x="1708" y="404"/>
                  <a:pt x="1704" y="384"/>
                </a:cubicBezTo>
                <a:cubicBezTo>
                  <a:pt x="1699" y="365"/>
                  <a:pt x="1694" y="346"/>
                  <a:pt x="1692" y="327"/>
                </a:cubicBezTo>
                <a:cubicBezTo>
                  <a:pt x="1690" y="298"/>
                  <a:pt x="1695" y="269"/>
                  <a:pt x="1701" y="241"/>
                </a:cubicBezTo>
                <a:cubicBezTo>
                  <a:pt x="1707" y="216"/>
                  <a:pt x="1715" y="192"/>
                  <a:pt x="1732" y="173"/>
                </a:cubicBezTo>
                <a:cubicBezTo>
                  <a:pt x="1738" y="167"/>
                  <a:pt x="1744" y="161"/>
                  <a:pt x="1752" y="156"/>
                </a:cubicBezTo>
                <a:cubicBezTo>
                  <a:pt x="1761" y="149"/>
                  <a:pt x="1772" y="146"/>
                  <a:pt x="1780" y="138"/>
                </a:cubicBezTo>
                <a:cubicBezTo>
                  <a:pt x="1794" y="126"/>
                  <a:pt x="1803" y="111"/>
                  <a:pt x="1806" y="92"/>
                </a:cubicBezTo>
                <a:cubicBezTo>
                  <a:pt x="1808" y="76"/>
                  <a:pt x="1811" y="60"/>
                  <a:pt x="1822" y="47"/>
                </a:cubicBezTo>
                <a:cubicBezTo>
                  <a:pt x="1828" y="40"/>
                  <a:pt x="1832" y="31"/>
                  <a:pt x="1836" y="22"/>
                </a:cubicBezTo>
                <a:cubicBezTo>
                  <a:pt x="1845" y="5"/>
                  <a:pt x="1860" y="0"/>
                  <a:pt x="1876" y="10"/>
                </a:cubicBezTo>
                <a:cubicBezTo>
                  <a:pt x="1898" y="23"/>
                  <a:pt x="1919" y="38"/>
                  <a:pt x="1939" y="53"/>
                </a:cubicBezTo>
                <a:cubicBezTo>
                  <a:pt x="1950" y="61"/>
                  <a:pt x="1949" y="72"/>
                  <a:pt x="1942" y="84"/>
                </a:cubicBezTo>
                <a:cubicBezTo>
                  <a:pt x="1933" y="97"/>
                  <a:pt x="1933" y="101"/>
                  <a:pt x="1940" y="111"/>
                </a:cubicBezTo>
                <a:cubicBezTo>
                  <a:pt x="1943" y="115"/>
                  <a:pt x="1946" y="119"/>
                  <a:pt x="1949" y="123"/>
                </a:cubicBezTo>
                <a:cubicBezTo>
                  <a:pt x="1955" y="132"/>
                  <a:pt x="1952" y="138"/>
                  <a:pt x="1940" y="138"/>
                </a:cubicBezTo>
                <a:cubicBezTo>
                  <a:pt x="1935" y="138"/>
                  <a:pt x="1930" y="136"/>
                  <a:pt x="1924" y="135"/>
                </a:cubicBezTo>
                <a:cubicBezTo>
                  <a:pt x="1919" y="142"/>
                  <a:pt x="1908" y="145"/>
                  <a:pt x="1907" y="157"/>
                </a:cubicBezTo>
                <a:cubicBezTo>
                  <a:pt x="1907" y="161"/>
                  <a:pt x="1899" y="163"/>
                  <a:pt x="1895" y="167"/>
                </a:cubicBezTo>
                <a:cubicBezTo>
                  <a:pt x="1889" y="175"/>
                  <a:pt x="1883" y="183"/>
                  <a:pt x="1876" y="190"/>
                </a:cubicBezTo>
                <a:cubicBezTo>
                  <a:pt x="1869" y="198"/>
                  <a:pt x="1860" y="195"/>
                  <a:pt x="1851" y="194"/>
                </a:cubicBezTo>
                <a:cubicBezTo>
                  <a:pt x="1849" y="193"/>
                  <a:pt x="1847" y="194"/>
                  <a:pt x="1844" y="194"/>
                </a:cubicBezTo>
                <a:cubicBezTo>
                  <a:pt x="1844" y="196"/>
                  <a:pt x="1844" y="199"/>
                  <a:pt x="1845" y="201"/>
                </a:cubicBezTo>
                <a:cubicBezTo>
                  <a:pt x="1845" y="204"/>
                  <a:pt x="1847" y="206"/>
                  <a:pt x="1849" y="209"/>
                </a:cubicBezTo>
                <a:cubicBezTo>
                  <a:pt x="1873" y="240"/>
                  <a:pt x="1878" y="277"/>
                  <a:pt x="1876" y="315"/>
                </a:cubicBezTo>
                <a:cubicBezTo>
                  <a:pt x="1875" y="331"/>
                  <a:pt x="1878" y="347"/>
                  <a:pt x="1879" y="362"/>
                </a:cubicBezTo>
                <a:cubicBezTo>
                  <a:pt x="1879" y="384"/>
                  <a:pt x="1894" y="395"/>
                  <a:pt x="1909" y="407"/>
                </a:cubicBezTo>
                <a:cubicBezTo>
                  <a:pt x="1916" y="413"/>
                  <a:pt x="1925" y="418"/>
                  <a:pt x="1933" y="423"/>
                </a:cubicBezTo>
                <a:cubicBezTo>
                  <a:pt x="1935" y="425"/>
                  <a:pt x="1938" y="427"/>
                  <a:pt x="1938" y="429"/>
                </a:cubicBezTo>
                <a:cubicBezTo>
                  <a:pt x="1941" y="439"/>
                  <a:pt x="1950" y="442"/>
                  <a:pt x="1959" y="445"/>
                </a:cubicBezTo>
                <a:cubicBezTo>
                  <a:pt x="1962" y="447"/>
                  <a:pt x="1965" y="449"/>
                  <a:pt x="1969" y="449"/>
                </a:cubicBezTo>
                <a:cubicBezTo>
                  <a:pt x="1986" y="453"/>
                  <a:pt x="1992" y="465"/>
                  <a:pt x="1995" y="480"/>
                </a:cubicBezTo>
                <a:cubicBezTo>
                  <a:pt x="1998" y="493"/>
                  <a:pt x="1989" y="511"/>
                  <a:pt x="1977" y="517"/>
                </a:cubicBezTo>
                <a:cubicBezTo>
                  <a:pt x="1971" y="520"/>
                  <a:pt x="1967" y="521"/>
                  <a:pt x="1970" y="530"/>
                </a:cubicBezTo>
                <a:cubicBezTo>
                  <a:pt x="1971" y="535"/>
                  <a:pt x="1965" y="542"/>
                  <a:pt x="1963" y="549"/>
                </a:cubicBezTo>
                <a:cubicBezTo>
                  <a:pt x="1962" y="549"/>
                  <a:pt x="1961" y="549"/>
                  <a:pt x="1959" y="548"/>
                </a:cubicBezTo>
                <a:cubicBezTo>
                  <a:pt x="1961" y="551"/>
                  <a:pt x="1963" y="553"/>
                  <a:pt x="1965" y="555"/>
                </a:cubicBezTo>
                <a:cubicBezTo>
                  <a:pt x="1966" y="557"/>
                  <a:pt x="1967" y="560"/>
                  <a:pt x="1968" y="563"/>
                </a:cubicBezTo>
                <a:cubicBezTo>
                  <a:pt x="1965" y="564"/>
                  <a:pt x="1962" y="566"/>
                  <a:pt x="1959" y="565"/>
                </a:cubicBezTo>
                <a:cubicBezTo>
                  <a:pt x="1953" y="564"/>
                  <a:pt x="1949" y="566"/>
                  <a:pt x="1947" y="572"/>
                </a:cubicBezTo>
                <a:cubicBezTo>
                  <a:pt x="1942" y="586"/>
                  <a:pt x="1935" y="599"/>
                  <a:pt x="1928" y="612"/>
                </a:cubicBezTo>
                <a:cubicBezTo>
                  <a:pt x="1927" y="614"/>
                  <a:pt x="1927" y="617"/>
                  <a:pt x="1925" y="619"/>
                </a:cubicBezTo>
                <a:cubicBezTo>
                  <a:pt x="1922" y="621"/>
                  <a:pt x="1918" y="621"/>
                  <a:pt x="1914" y="622"/>
                </a:cubicBezTo>
                <a:cubicBezTo>
                  <a:pt x="1913" y="619"/>
                  <a:pt x="1911" y="616"/>
                  <a:pt x="1912" y="613"/>
                </a:cubicBezTo>
                <a:cubicBezTo>
                  <a:pt x="1914" y="604"/>
                  <a:pt x="1918" y="596"/>
                  <a:pt x="1921" y="587"/>
                </a:cubicBezTo>
                <a:cubicBezTo>
                  <a:pt x="1922" y="585"/>
                  <a:pt x="1922" y="583"/>
                  <a:pt x="1923" y="582"/>
                </a:cubicBezTo>
                <a:cubicBezTo>
                  <a:pt x="1922" y="581"/>
                  <a:pt x="1922" y="581"/>
                  <a:pt x="1921" y="580"/>
                </a:cubicBezTo>
                <a:cubicBezTo>
                  <a:pt x="1918" y="582"/>
                  <a:pt x="1915" y="585"/>
                  <a:pt x="1912" y="587"/>
                </a:cubicBezTo>
                <a:cubicBezTo>
                  <a:pt x="1903" y="593"/>
                  <a:pt x="1894" y="600"/>
                  <a:pt x="1885" y="606"/>
                </a:cubicBezTo>
                <a:cubicBezTo>
                  <a:pt x="1883" y="608"/>
                  <a:pt x="1880" y="611"/>
                  <a:pt x="1880" y="612"/>
                </a:cubicBezTo>
                <a:cubicBezTo>
                  <a:pt x="1881" y="617"/>
                  <a:pt x="1883" y="623"/>
                  <a:pt x="1887" y="624"/>
                </a:cubicBezTo>
                <a:cubicBezTo>
                  <a:pt x="1899" y="631"/>
                  <a:pt x="1913" y="636"/>
                  <a:pt x="1926" y="642"/>
                </a:cubicBezTo>
                <a:cubicBezTo>
                  <a:pt x="1957" y="654"/>
                  <a:pt x="1987" y="666"/>
                  <a:pt x="2017" y="679"/>
                </a:cubicBezTo>
                <a:cubicBezTo>
                  <a:pt x="2024" y="682"/>
                  <a:pt x="2027" y="681"/>
                  <a:pt x="2027" y="673"/>
                </a:cubicBezTo>
                <a:cubicBezTo>
                  <a:pt x="2027" y="669"/>
                  <a:pt x="2030" y="666"/>
                  <a:pt x="2031" y="662"/>
                </a:cubicBezTo>
                <a:cubicBezTo>
                  <a:pt x="2045" y="633"/>
                  <a:pt x="2059" y="604"/>
                  <a:pt x="2075" y="575"/>
                </a:cubicBezTo>
                <a:cubicBezTo>
                  <a:pt x="2085" y="557"/>
                  <a:pt x="2098" y="540"/>
                  <a:pt x="2112" y="523"/>
                </a:cubicBezTo>
                <a:cubicBezTo>
                  <a:pt x="2128" y="503"/>
                  <a:pt x="2146" y="485"/>
                  <a:pt x="2162" y="465"/>
                </a:cubicBezTo>
                <a:cubicBezTo>
                  <a:pt x="2167" y="459"/>
                  <a:pt x="2170" y="452"/>
                  <a:pt x="2174" y="446"/>
                </a:cubicBezTo>
                <a:cubicBezTo>
                  <a:pt x="2181" y="434"/>
                  <a:pt x="2187" y="422"/>
                  <a:pt x="2195" y="411"/>
                </a:cubicBezTo>
                <a:cubicBezTo>
                  <a:pt x="2200" y="406"/>
                  <a:pt x="2207" y="402"/>
                  <a:pt x="2212" y="397"/>
                </a:cubicBezTo>
                <a:cubicBezTo>
                  <a:pt x="2215" y="395"/>
                  <a:pt x="2216" y="391"/>
                  <a:pt x="2218" y="388"/>
                </a:cubicBezTo>
                <a:cubicBezTo>
                  <a:pt x="2214" y="386"/>
                  <a:pt x="2209" y="383"/>
                  <a:pt x="2205" y="381"/>
                </a:cubicBezTo>
                <a:cubicBezTo>
                  <a:pt x="2204" y="381"/>
                  <a:pt x="2203" y="382"/>
                  <a:pt x="2202" y="382"/>
                </a:cubicBezTo>
                <a:cubicBezTo>
                  <a:pt x="2188" y="385"/>
                  <a:pt x="2183" y="382"/>
                  <a:pt x="2174" y="364"/>
                </a:cubicBezTo>
                <a:cubicBezTo>
                  <a:pt x="2170" y="357"/>
                  <a:pt x="2167" y="348"/>
                  <a:pt x="2156" y="348"/>
                </a:cubicBezTo>
                <a:cubicBezTo>
                  <a:pt x="2159" y="339"/>
                  <a:pt x="2154" y="337"/>
                  <a:pt x="2147" y="335"/>
                </a:cubicBezTo>
                <a:cubicBezTo>
                  <a:pt x="2128" y="330"/>
                  <a:pt x="2126" y="327"/>
                  <a:pt x="2139" y="312"/>
                </a:cubicBezTo>
                <a:cubicBezTo>
                  <a:pt x="2151" y="298"/>
                  <a:pt x="2151" y="282"/>
                  <a:pt x="2154" y="266"/>
                </a:cubicBezTo>
                <a:cubicBezTo>
                  <a:pt x="2155" y="260"/>
                  <a:pt x="2159" y="253"/>
                  <a:pt x="2163" y="250"/>
                </a:cubicBezTo>
                <a:cubicBezTo>
                  <a:pt x="2182" y="239"/>
                  <a:pt x="2204" y="234"/>
                  <a:pt x="2225" y="233"/>
                </a:cubicBezTo>
                <a:cubicBezTo>
                  <a:pt x="2237" y="233"/>
                  <a:pt x="2249" y="238"/>
                  <a:pt x="2255" y="249"/>
                </a:cubicBezTo>
                <a:cubicBezTo>
                  <a:pt x="2259" y="256"/>
                  <a:pt x="2261" y="265"/>
                  <a:pt x="2261" y="273"/>
                </a:cubicBezTo>
                <a:cubicBezTo>
                  <a:pt x="2261" y="282"/>
                  <a:pt x="2265" y="285"/>
                  <a:pt x="2271" y="290"/>
                </a:cubicBezTo>
                <a:cubicBezTo>
                  <a:pt x="2277" y="294"/>
                  <a:pt x="2282" y="301"/>
                  <a:pt x="2289" y="309"/>
                </a:cubicBezTo>
                <a:cubicBezTo>
                  <a:pt x="2280" y="313"/>
                  <a:pt x="2274" y="316"/>
                  <a:pt x="2267" y="319"/>
                </a:cubicBezTo>
                <a:cubicBezTo>
                  <a:pt x="2261" y="322"/>
                  <a:pt x="2260" y="327"/>
                  <a:pt x="2262" y="333"/>
                </a:cubicBezTo>
                <a:cubicBezTo>
                  <a:pt x="2266" y="348"/>
                  <a:pt x="2271" y="362"/>
                  <a:pt x="2284" y="372"/>
                </a:cubicBezTo>
                <a:cubicBezTo>
                  <a:pt x="2292" y="379"/>
                  <a:pt x="2299" y="388"/>
                  <a:pt x="2306" y="395"/>
                </a:cubicBezTo>
                <a:cubicBezTo>
                  <a:pt x="2329" y="414"/>
                  <a:pt x="2337" y="441"/>
                  <a:pt x="2341" y="468"/>
                </a:cubicBezTo>
                <a:cubicBezTo>
                  <a:pt x="2343" y="487"/>
                  <a:pt x="2341" y="506"/>
                  <a:pt x="2340" y="525"/>
                </a:cubicBezTo>
                <a:cubicBezTo>
                  <a:pt x="2340" y="539"/>
                  <a:pt x="2338" y="553"/>
                  <a:pt x="2338" y="566"/>
                </a:cubicBezTo>
                <a:cubicBezTo>
                  <a:pt x="2338" y="567"/>
                  <a:pt x="2339" y="568"/>
                  <a:pt x="2341" y="571"/>
                </a:cubicBezTo>
                <a:cubicBezTo>
                  <a:pt x="2348" y="562"/>
                  <a:pt x="2355" y="553"/>
                  <a:pt x="2360" y="544"/>
                </a:cubicBezTo>
                <a:cubicBezTo>
                  <a:pt x="2368" y="531"/>
                  <a:pt x="2375" y="518"/>
                  <a:pt x="2382" y="504"/>
                </a:cubicBezTo>
                <a:cubicBezTo>
                  <a:pt x="2389" y="491"/>
                  <a:pt x="2396" y="478"/>
                  <a:pt x="2403" y="465"/>
                </a:cubicBezTo>
                <a:cubicBezTo>
                  <a:pt x="2416" y="441"/>
                  <a:pt x="2430" y="418"/>
                  <a:pt x="2443" y="395"/>
                </a:cubicBezTo>
                <a:cubicBezTo>
                  <a:pt x="2448" y="387"/>
                  <a:pt x="2451" y="378"/>
                  <a:pt x="2455" y="370"/>
                </a:cubicBezTo>
                <a:cubicBezTo>
                  <a:pt x="2456" y="368"/>
                  <a:pt x="2456" y="366"/>
                  <a:pt x="2456" y="363"/>
                </a:cubicBezTo>
                <a:cubicBezTo>
                  <a:pt x="2454" y="352"/>
                  <a:pt x="2452" y="342"/>
                  <a:pt x="2451" y="331"/>
                </a:cubicBezTo>
                <a:cubicBezTo>
                  <a:pt x="2450" y="328"/>
                  <a:pt x="2452" y="326"/>
                  <a:pt x="2453" y="323"/>
                </a:cubicBezTo>
                <a:cubicBezTo>
                  <a:pt x="2457" y="315"/>
                  <a:pt x="2462" y="307"/>
                  <a:pt x="2466" y="298"/>
                </a:cubicBezTo>
                <a:cubicBezTo>
                  <a:pt x="2474" y="280"/>
                  <a:pt x="2486" y="268"/>
                  <a:pt x="2508" y="271"/>
                </a:cubicBezTo>
                <a:cubicBezTo>
                  <a:pt x="2513" y="271"/>
                  <a:pt x="2518" y="271"/>
                  <a:pt x="2524" y="271"/>
                </a:cubicBezTo>
                <a:cubicBezTo>
                  <a:pt x="2520" y="261"/>
                  <a:pt x="2517" y="253"/>
                  <a:pt x="2514" y="246"/>
                </a:cubicBezTo>
                <a:cubicBezTo>
                  <a:pt x="2521" y="240"/>
                  <a:pt x="2523" y="224"/>
                  <a:pt x="2518" y="213"/>
                </a:cubicBezTo>
                <a:cubicBezTo>
                  <a:pt x="2513" y="200"/>
                  <a:pt x="2514" y="196"/>
                  <a:pt x="2524" y="187"/>
                </a:cubicBezTo>
                <a:cubicBezTo>
                  <a:pt x="2546" y="166"/>
                  <a:pt x="2571" y="161"/>
                  <a:pt x="2600" y="170"/>
                </a:cubicBezTo>
                <a:cubicBezTo>
                  <a:pt x="2612" y="173"/>
                  <a:pt x="2617" y="183"/>
                  <a:pt x="2619" y="193"/>
                </a:cubicBezTo>
                <a:cubicBezTo>
                  <a:pt x="2621" y="204"/>
                  <a:pt x="2620" y="215"/>
                  <a:pt x="2622" y="226"/>
                </a:cubicBezTo>
                <a:cubicBezTo>
                  <a:pt x="2623" y="233"/>
                  <a:pt x="2628" y="240"/>
                  <a:pt x="2631" y="247"/>
                </a:cubicBezTo>
                <a:cubicBezTo>
                  <a:pt x="2625" y="246"/>
                  <a:pt x="2621" y="245"/>
                  <a:pt x="2621" y="254"/>
                </a:cubicBezTo>
                <a:cubicBezTo>
                  <a:pt x="2621" y="261"/>
                  <a:pt x="2619" y="268"/>
                  <a:pt x="2617" y="274"/>
                </a:cubicBezTo>
                <a:cubicBezTo>
                  <a:pt x="2615" y="285"/>
                  <a:pt x="2623" y="291"/>
                  <a:pt x="2630" y="296"/>
                </a:cubicBezTo>
                <a:cubicBezTo>
                  <a:pt x="2648" y="309"/>
                  <a:pt x="2667" y="321"/>
                  <a:pt x="2684" y="335"/>
                </a:cubicBezTo>
                <a:cubicBezTo>
                  <a:pt x="2698" y="346"/>
                  <a:pt x="2710" y="359"/>
                  <a:pt x="2710" y="379"/>
                </a:cubicBezTo>
                <a:cubicBezTo>
                  <a:pt x="2710" y="382"/>
                  <a:pt x="2711" y="385"/>
                  <a:pt x="2712" y="388"/>
                </a:cubicBezTo>
                <a:cubicBezTo>
                  <a:pt x="2721" y="410"/>
                  <a:pt x="2717" y="431"/>
                  <a:pt x="2715" y="453"/>
                </a:cubicBezTo>
                <a:cubicBezTo>
                  <a:pt x="2712" y="481"/>
                  <a:pt x="2705" y="508"/>
                  <a:pt x="2708" y="537"/>
                </a:cubicBezTo>
                <a:cubicBezTo>
                  <a:pt x="2709" y="544"/>
                  <a:pt x="2710" y="551"/>
                  <a:pt x="2710" y="558"/>
                </a:cubicBezTo>
                <a:cubicBezTo>
                  <a:pt x="2709" y="592"/>
                  <a:pt x="2707" y="626"/>
                  <a:pt x="2706" y="660"/>
                </a:cubicBezTo>
                <a:cubicBezTo>
                  <a:pt x="2706" y="664"/>
                  <a:pt x="2705" y="668"/>
                  <a:pt x="2704" y="673"/>
                </a:cubicBezTo>
                <a:cubicBezTo>
                  <a:pt x="2706" y="673"/>
                  <a:pt x="2707" y="674"/>
                  <a:pt x="2708" y="674"/>
                </a:cubicBezTo>
                <a:cubicBezTo>
                  <a:pt x="2712" y="669"/>
                  <a:pt x="2716" y="664"/>
                  <a:pt x="2720" y="660"/>
                </a:cubicBezTo>
                <a:cubicBezTo>
                  <a:pt x="2732" y="648"/>
                  <a:pt x="2743" y="635"/>
                  <a:pt x="2757" y="626"/>
                </a:cubicBezTo>
                <a:cubicBezTo>
                  <a:pt x="2770" y="618"/>
                  <a:pt x="2777" y="607"/>
                  <a:pt x="2788" y="598"/>
                </a:cubicBezTo>
                <a:cubicBezTo>
                  <a:pt x="2797" y="590"/>
                  <a:pt x="2804" y="592"/>
                  <a:pt x="2811" y="602"/>
                </a:cubicBezTo>
                <a:cubicBezTo>
                  <a:pt x="2812" y="605"/>
                  <a:pt x="2814" y="609"/>
                  <a:pt x="2816" y="612"/>
                </a:cubicBezTo>
                <a:cubicBezTo>
                  <a:pt x="2821" y="619"/>
                  <a:pt x="2818" y="625"/>
                  <a:pt x="2814" y="631"/>
                </a:cubicBezTo>
                <a:cubicBezTo>
                  <a:pt x="2800" y="653"/>
                  <a:pt x="2787" y="675"/>
                  <a:pt x="2773" y="697"/>
                </a:cubicBezTo>
                <a:cubicBezTo>
                  <a:pt x="2771" y="702"/>
                  <a:pt x="2770" y="708"/>
                  <a:pt x="2770" y="711"/>
                </a:cubicBezTo>
                <a:cubicBezTo>
                  <a:pt x="2766" y="713"/>
                  <a:pt x="2761" y="715"/>
                  <a:pt x="2760" y="718"/>
                </a:cubicBezTo>
                <a:cubicBezTo>
                  <a:pt x="2757" y="722"/>
                  <a:pt x="2751" y="726"/>
                  <a:pt x="2759" y="734"/>
                </a:cubicBezTo>
                <a:cubicBezTo>
                  <a:pt x="2754" y="739"/>
                  <a:pt x="2747" y="743"/>
                  <a:pt x="2742" y="749"/>
                </a:cubicBezTo>
                <a:cubicBezTo>
                  <a:pt x="2736" y="755"/>
                  <a:pt x="2732" y="763"/>
                  <a:pt x="2727" y="770"/>
                </a:cubicBezTo>
                <a:cubicBezTo>
                  <a:pt x="2713" y="792"/>
                  <a:pt x="2700" y="814"/>
                  <a:pt x="2686" y="836"/>
                </a:cubicBezTo>
                <a:cubicBezTo>
                  <a:pt x="2681" y="844"/>
                  <a:pt x="2672" y="850"/>
                  <a:pt x="2664" y="857"/>
                </a:cubicBezTo>
                <a:cubicBezTo>
                  <a:pt x="2660" y="861"/>
                  <a:pt x="2659" y="864"/>
                  <a:pt x="2661" y="870"/>
                </a:cubicBezTo>
                <a:cubicBezTo>
                  <a:pt x="2665" y="878"/>
                  <a:pt x="2666" y="887"/>
                  <a:pt x="2663" y="896"/>
                </a:cubicBezTo>
                <a:cubicBezTo>
                  <a:pt x="2662" y="899"/>
                  <a:pt x="2663" y="903"/>
                  <a:pt x="2664" y="906"/>
                </a:cubicBezTo>
                <a:cubicBezTo>
                  <a:pt x="2668" y="918"/>
                  <a:pt x="2672" y="931"/>
                  <a:pt x="2677" y="943"/>
                </a:cubicBezTo>
                <a:cubicBezTo>
                  <a:pt x="2679" y="949"/>
                  <a:pt x="2683" y="955"/>
                  <a:pt x="2688" y="957"/>
                </a:cubicBezTo>
                <a:cubicBezTo>
                  <a:pt x="2720" y="971"/>
                  <a:pt x="2752" y="984"/>
                  <a:pt x="2784" y="997"/>
                </a:cubicBezTo>
                <a:cubicBezTo>
                  <a:pt x="2788" y="999"/>
                  <a:pt x="2793" y="998"/>
                  <a:pt x="2797" y="998"/>
                </a:cubicBezTo>
                <a:cubicBezTo>
                  <a:pt x="2858" y="998"/>
                  <a:pt x="2918" y="998"/>
                  <a:pt x="2980" y="998"/>
                </a:cubicBezTo>
                <a:cubicBezTo>
                  <a:pt x="2980" y="1027"/>
                  <a:pt x="2980" y="1056"/>
                  <a:pt x="2980" y="1086"/>
                </a:cubicBezTo>
                <a:cubicBezTo>
                  <a:pt x="1987" y="1086"/>
                  <a:pt x="994" y="1086"/>
                  <a:pt x="0" y="1086"/>
                </a:cubicBezTo>
                <a:cubicBezTo>
                  <a:pt x="0" y="992"/>
                  <a:pt x="0" y="899"/>
                  <a:pt x="0" y="806"/>
                </a:cubicBezTo>
                <a:close/>
                <a:moveTo>
                  <a:pt x="2347" y="754"/>
                </a:moveTo>
                <a:cubicBezTo>
                  <a:pt x="2345" y="754"/>
                  <a:pt x="2344" y="754"/>
                  <a:pt x="2343" y="754"/>
                </a:cubicBezTo>
                <a:cubicBezTo>
                  <a:pt x="2339" y="757"/>
                  <a:pt x="2333" y="761"/>
                  <a:pt x="2331" y="765"/>
                </a:cubicBezTo>
                <a:cubicBezTo>
                  <a:pt x="2326" y="774"/>
                  <a:pt x="2323" y="784"/>
                  <a:pt x="2318" y="793"/>
                </a:cubicBezTo>
                <a:cubicBezTo>
                  <a:pt x="2314" y="801"/>
                  <a:pt x="2317" y="804"/>
                  <a:pt x="2324" y="807"/>
                </a:cubicBezTo>
                <a:cubicBezTo>
                  <a:pt x="2357" y="821"/>
                  <a:pt x="2390" y="835"/>
                  <a:pt x="2423" y="848"/>
                </a:cubicBezTo>
                <a:cubicBezTo>
                  <a:pt x="2430" y="852"/>
                  <a:pt x="2433" y="850"/>
                  <a:pt x="2434" y="842"/>
                </a:cubicBezTo>
                <a:cubicBezTo>
                  <a:pt x="2435" y="825"/>
                  <a:pt x="2436" y="808"/>
                  <a:pt x="2438" y="791"/>
                </a:cubicBezTo>
                <a:cubicBezTo>
                  <a:pt x="2438" y="789"/>
                  <a:pt x="2437" y="786"/>
                  <a:pt x="2436" y="784"/>
                </a:cubicBezTo>
                <a:cubicBezTo>
                  <a:pt x="2429" y="769"/>
                  <a:pt x="2430" y="753"/>
                  <a:pt x="2433" y="737"/>
                </a:cubicBezTo>
                <a:cubicBezTo>
                  <a:pt x="2439" y="704"/>
                  <a:pt x="2445" y="671"/>
                  <a:pt x="2451" y="638"/>
                </a:cubicBezTo>
                <a:cubicBezTo>
                  <a:pt x="2455" y="620"/>
                  <a:pt x="2462" y="602"/>
                  <a:pt x="2466" y="584"/>
                </a:cubicBezTo>
                <a:cubicBezTo>
                  <a:pt x="2468" y="579"/>
                  <a:pt x="2469" y="572"/>
                  <a:pt x="2467" y="569"/>
                </a:cubicBezTo>
                <a:cubicBezTo>
                  <a:pt x="2460" y="560"/>
                  <a:pt x="2462" y="552"/>
                  <a:pt x="2468" y="544"/>
                </a:cubicBezTo>
                <a:cubicBezTo>
                  <a:pt x="2470" y="541"/>
                  <a:pt x="2472" y="538"/>
                  <a:pt x="2472" y="534"/>
                </a:cubicBezTo>
                <a:cubicBezTo>
                  <a:pt x="2473" y="526"/>
                  <a:pt x="2473" y="518"/>
                  <a:pt x="2473" y="510"/>
                </a:cubicBezTo>
                <a:cubicBezTo>
                  <a:pt x="2474" y="500"/>
                  <a:pt x="2476" y="490"/>
                  <a:pt x="2476" y="480"/>
                </a:cubicBezTo>
                <a:cubicBezTo>
                  <a:pt x="2477" y="478"/>
                  <a:pt x="2474" y="475"/>
                  <a:pt x="2473" y="472"/>
                </a:cubicBezTo>
                <a:cubicBezTo>
                  <a:pt x="2471" y="474"/>
                  <a:pt x="2469" y="475"/>
                  <a:pt x="2467" y="477"/>
                </a:cubicBezTo>
                <a:cubicBezTo>
                  <a:pt x="2456" y="487"/>
                  <a:pt x="2447" y="497"/>
                  <a:pt x="2436" y="506"/>
                </a:cubicBezTo>
                <a:cubicBezTo>
                  <a:pt x="2423" y="518"/>
                  <a:pt x="2408" y="528"/>
                  <a:pt x="2395" y="540"/>
                </a:cubicBezTo>
                <a:cubicBezTo>
                  <a:pt x="2390" y="544"/>
                  <a:pt x="2384" y="552"/>
                  <a:pt x="2385" y="557"/>
                </a:cubicBezTo>
                <a:cubicBezTo>
                  <a:pt x="2388" y="569"/>
                  <a:pt x="2383" y="578"/>
                  <a:pt x="2376" y="588"/>
                </a:cubicBezTo>
                <a:cubicBezTo>
                  <a:pt x="2374" y="590"/>
                  <a:pt x="2374" y="593"/>
                  <a:pt x="2373" y="596"/>
                </a:cubicBezTo>
                <a:cubicBezTo>
                  <a:pt x="2370" y="606"/>
                  <a:pt x="2367" y="616"/>
                  <a:pt x="2364" y="626"/>
                </a:cubicBezTo>
                <a:cubicBezTo>
                  <a:pt x="2363" y="628"/>
                  <a:pt x="2360" y="629"/>
                  <a:pt x="2357" y="630"/>
                </a:cubicBezTo>
                <a:cubicBezTo>
                  <a:pt x="2349" y="633"/>
                  <a:pt x="2345" y="627"/>
                  <a:pt x="2337" y="621"/>
                </a:cubicBezTo>
                <a:cubicBezTo>
                  <a:pt x="2338" y="630"/>
                  <a:pt x="2338" y="637"/>
                  <a:pt x="2339" y="643"/>
                </a:cubicBezTo>
                <a:cubicBezTo>
                  <a:pt x="2340" y="647"/>
                  <a:pt x="2340" y="652"/>
                  <a:pt x="2342" y="654"/>
                </a:cubicBezTo>
                <a:cubicBezTo>
                  <a:pt x="2351" y="664"/>
                  <a:pt x="2350" y="667"/>
                  <a:pt x="2338" y="671"/>
                </a:cubicBezTo>
                <a:cubicBezTo>
                  <a:pt x="2336" y="672"/>
                  <a:pt x="2333" y="676"/>
                  <a:pt x="2333" y="678"/>
                </a:cubicBezTo>
                <a:cubicBezTo>
                  <a:pt x="2334" y="687"/>
                  <a:pt x="2337" y="696"/>
                  <a:pt x="2338" y="706"/>
                </a:cubicBezTo>
                <a:cubicBezTo>
                  <a:pt x="2341" y="722"/>
                  <a:pt x="2344" y="738"/>
                  <a:pt x="2347" y="754"/>
                </a:cubicBezTo>
                <a:close/>
                <a:moveTo>
                  <a:pt x="2185" y="524"/>
                </a:moveTo>
                <a:cubicBezTo>
                  <a:pt x="2174" y="534"/>
                  <a:pt x="2160" y="543"/>
                  <a:pt x="2151" y="556"/>
                </a:cubicBezTo>
                <a:cubicBezTo>
                  <a:pt x="2137" y="576"/>
                  <a:pt x="2125" y="599"/>
                  <a:pt x="2104" y="614"/>
                </a:cubicBezTo>
                <a:cubicBezTo>
                  <a:pt x="2103" y="615"/>
                  <a:pt x="2102" y="616"/>
                  <a:pt x="2101" y="618"/>
                </a:cubicBezTo>
                <a:cubicBezTo>
                  <a:pt x="2094" y="628"/>
                  <a:pt x="2086" y="638"/>
                  <a:pt x="2079" y="649"/>
                </a:cubicBezTo>
                <a:cubicBezTo>
                  <a:pt x="2076" y="653"/>
                  <a:pt x="2075" y="659"/>
                  <a:pt x="2075" y="664"/>
                </a:cubicBezTo>
                <a:cubicBezTo>
                  <a:pt x="2073" y="673"/>
                  <a:pt x="2073" y="683"/>
                  <a:pt x="2071" y="692"/>
                </a:cubicBezTo>
                <a:cubicBezTo>
                  <a:pt x="2069" y="699"/>
                  <a:pt x="2070" y="702"/>
                  <a:pt x="2077" y="704"/>
                </a:cubicBezTo>
                <a:cubicBezTo>
                  <a:pt x="2103" y="715"/>
                  <a:pt x="2130" y="726"/>
                  <a:pt x="2156" y="738"/>
                </a:cubicBezTo>
                <a:cubicBezTo>
                  <a:pt x="2162" y="740"/>
                  <a:pt x="2165" y="739"/>
                  <a:pt x="2167" y="733"/>
                </a:cubicBezTo>
                <a:cubicBezTo>
                  <a:pt x="2169" y="729"/>
                  <a:pt x="2172" y="724"/>
                  <a:pt x="2174" y="719"/>
                </a:cubicBezTo>
                <a:cubicBezTo>
                  <a:pt x="2179" y="711"/>
                  <a:pt x="2189" y="705"/>
                  <a:pt x="2183" y="693"/>
                </a:cubicBezTo>
                <a:cubicBezTo>
                  <a:pt x="2182" y="692"/>
                  <a:pt x="2183" y="689"/>
                  <a:pt x="2184" y="688"/>
                </a:cubicBezTo>
                <a:cubicBezTo>
                  <a:pt x="2190" y="683"/>
                  <a:pt x="2201" y="679"/>
                  <a:pt x="2186" y="671"/>
                </a:cubicBezTo>
                <a:cubicBezTo>
                  <a:pt x="2186" y="671"/>
                  <a:pt x="2187" y="671"/>
                  <a:pt x="2186" y="670"/>
                </a:cubicBezTo>
                <a:cubicBezTo>
                  <a:pt x="2182" y="652"/>
                  <a:pt x="2178" y="635"/>
                  <a:pt x="2185" y="616"/>
                </a:cubicBezTo>
                <a:cubicBezTo>
                  <a:pt x="2186" y="613"/>
                  <a:pt x="2186" y="609"/>
                  <a:pt x="2186" y="605"/>
                </a:cubicBezTo>
                <a:cubicBezTo>
                  <a:pt x="2186" y="589"/>
                  <a:pt x="2186" y="573"/>
                  <a:pt x="2192" y="558"/>
                </a:cubicBezTo>
                <a:cubicBezTo>
                  <a:pt x="2197" y="547"/>
                  <a:pt x="2199" y="534"/>
                  <a:pt x="2185" y="524"/>
                </a:cubicBezTo>
                <a:close/>
                <a:moveTo>
                  <a:pt x="1366" y="777"/>
                </a:moveTo>
                <a:cubicBezTo>
                  <a:pt x="1379" y="785"/>
                  <a:pt x="1522" y="814"/>
                  <a:pt x="1529" y="811"/>
                </a:cubicBezTo>
                <a:cubicBezTo>
                  <a:pt x="1499" y="768"/>
                  <a:pt x="1404" y="762"/>
                  <a:pt x="1366" y="777"/>
                </a:cubicBezTo>
                <a:close/>
                <a:moveTo>
                  <a:pt x="1885" y="487"/>
                </a:moveTo>
                <a:cubicBezTo>
                  <a:pt x="1880" y="491"/>
                  <a:pt x="1878" y="493"/>
                  <a:pt x="1875" y="494"/>
                </a:cubicBezTo>
                <a:cubicBezTo>
                  <a:pt x="1867" y="498"/>
                  <a:pt x="1866" y="504"/>
                  <a:pt x="1870" y="512"/>
                </a:cubicBezTo>
                <a:cubicBezTo>
                  <a:pt x="1872" y="518"/>
                  <a:pt x="1872" y="524"/>
                  <a:pt x="1873" y="530"/>
                </a:cubicBezTo>
                <a:cubicBezTo>
                  <a:pt x="1874" y="536"/>
                  <a:pt x="1874" y="542"/>
                  <a:pt x="1875" y="548"/>
                </a:cubicBezTo>
                <a:cubicBezTo>
                  <a:pt x="1876" y="551"/>
                  <a:pt x="1879" y="555"/>
                  <a:pt x="1881" y="555"/>
                </a:cubicBezTo>
                <a:cubicBezTo>
                  <a:pt x="1887" y="554"/>
                  <a:pt x="1896" y="554"/>
                  <a:pt x="1898" y="550"/>
                </a:cubicBezTo>
                <a:cubicBezTo>
                  <a:pt x="1906" y="538"/>
                  <a:pt x="1910" y="523"/>
                  <a:pt x="1918" y="511"/>
                </a:cubicBezTo>
                <a:cubicBezTo>
                  <a:pt x="1923" y="501"/>
                  <a:pt x="1919" y="494"/>
                  <a:pt x="1913" y="487"/>
                </a:cubicBezTo>
                <a:cubicBezTo>
                  <a:pt x="1912" y="485"/>
                  <a:pt x="1908" y="484"/>
                  <a:pt x="1906" y="484"/>
                </a:cubicBezTo>
                <a:cubicBezTo>
                  <a:pt x="1905" y="485"/>
                  <a:pt x="1903" y="488"/>
                  <a:pt x="1903" y="491"/>
                </a:cubicBezTo>
                <a:cubicBezTo>
                  <a:pt x="1902" y="499"/>
                  <a:pt x="1902" y="507"/>
                  <a:pt x="1900" y="515"/>
                </a:cubicBezTo>
                <a:cubicBezTo>
                  <a:pt x="1900" y="518"/>
                  <a:pt x="1896" y="521"/>
                  <a:pt x="1894" y="523"/>
                </a:cubicBezTo>
                <a:cubicBezTo>
                  <a:pt x="1891" y="521"/>
                  <a:pt x="1887" y="518"/>
                  <a:pt x="1887" y="515"/>
                </a:cubicBezTo>
                <a:cubicBezTo>
                  <a:pt x="1886" y="510"/>
                  <a:pt x="1887" y="505"/>
                  <a:pt x="1887" y="499"/>
                </a:cubicBezTo>
                <a:cubicBezTo>
                  <a:pt x="1887" y="496"/>
                  <a:pt x="1886" y="492"/>
                  <a:pt x="1885" y="487"/>
                </a:cubicBezTo>
                <a:close/>
                <a:moveTo>
                  <a:pt x="2712" y="705"/>
                </a:moveTo>
                <a:cubicBezTo>
                  <a:pt x="2710" y="705"/>
                  <a:pt x="2709" y="704"/>
                  <a:pt x="2707" y="704"/>
                </a:cubicBezTo>
                <a:cubicBezTo>
                  <a:pt x="2705" y="708"/>
                  <a:pt x="2703" y="713"/>
                  <a:pt x="2700" y="717"/>
                </a:cubicBezTo>
                <a:cubicBezTo>
                  <a:pt x="2695" y="725"/>
                  <a:pt x="2690" y="735"/>
                  <a:pt x="2683" y="741"/>
                </a:cubicBezTo>
                <a:cubicBezTo>
                  <a:pt x="2675" y="749"/>
                  <a:pt x="2672" y="761"/>
                  <a:pt x="2679" y="767"/>
                </a:cubicBezTo>
                <a:cubicBezTo>
                  <a:pt x="2680" y="766"/>
                  <a:pt x="2681" y="766"/>
                  <a:pt x="2681" y="766"/>
                </a:cubicBezTo>
                <a:cubicBezTo>
                  <a:pt x="2691" y="749"/>
                  <a:pt x="2702" y="733"/>
                  <a:pt x="2711" y="716"/>
                </a:cubicBezTo>
                <a:cubicBezTo>
                  <a:pt x="2713" y="713"/>
                  <a:pt x="2712" y="709"/>
                  <a:pt x="2712" y="705"/>
                </a:cubicBezTo>
                <a:close/>
                <a:moveTo>
                  <a:pt x="2759" y="641"/>
                </a:moveTo>
                <a:cubicBezTo>
                  <a:pt x="2758" y="640"/>
                  <a:pt x="2756" y="639"/>
                  <a:pt x="2755" y="638"/>
                </a:cubicBezTo>
                <a:cubicBezTo>
                  <a:pt x="2743" y="652"/>
                  <a:pt x="2730" y="665"/>
                  <a:pt x="2717" y="679"/>
                </a:cubicBezTo>
                <a:cubicBezTo>
                  <a:pt x="2721" y="683"/>
                  <a:pt x="2724" y="687"/>
                  <a:pt x="2728" y="692"/>
                </a:cubicBezTo>
                <a:cubicBezTo>
                  <a:pt x="2739" y="674"/>
                  <a:pt x="2749" y="657"/>
                  <a:pt x="2759" y="641"/>
                </a:cubicBezTo>
                <a:close/>
                <a:moveTo>
                  <a:pt x="1911" y="568"/>
                </a:moveTo>
                <a:cubicBezTo>
                  <a:pt x="1902" y="564"/>
                  <a:pt x="1879" y="565"/>
                  <a:pt x="1879" y="570"/>
                </a:cubicBezTo>
                <a:cubicBezTo>
                  <a:pt x="1877" y="577"/>
                  <a:pt x="1878" y="585"/>
                  <a:pt x="1878" y="592"/>
                </a:cubicBezTo>
                <a:cubicBezTo>
                  <a:pt x="1879" y="593"/>
                  <a:pt x="1880" y="593"/>
                  <a:pt x="1881" y="593"/>
                </a:cubicBezTo>
                <a:cubicBezTo>
                  <a:pt x="1891" y="585"/>
                  <a:pt x="1900" y="577"/>
                  <a:pt x="1911" y="568"/>
                </a:cubicBezTo>
                <a:close/>
                <a:moveTo>
                  <a:pt x="2789" y="650"/>
                </a:moveTo>
                <a:cubicBezTo>
                  <a:pt x="2787" y="649"/>
                  <a:pt x="2785" y="649"/>
                  <a:pt x="2784" y="648"/>
                </a:cubicBezTo>
                <a:cubicBezTo>
                  <a:pt x="2778" y="656"/>
                  <a:pt x="2772" y="663"/>
                  <a:pt x="2768" y="671"/>
                </a:cubicBezTo>
                <a:cubicBezTo>
                  <a:pt x="2766" y="674"/>
                  <a:pt x="2769" y="680"/>
                  <a:pt x="2770" y="684"/>
                </a:cubicBezTo>
                <a:cubicBezTo>
                  <a:pt x="2773" y="682"/>
                  <a:pt x="2776" y="680"/>
                  <a:pt x="2779" y="678"/>
                </a:cubicBezTo>
                <a:cubicBezTo>
                  <a:pt x="2781" y="674"/>
                  <a:pt x="2784" y="670"/>
                  <a:pt x="2785" y="666"/>
                </a:cubicBezTo>
                <a:cubicBezTo>
                  <a:pt x="2787" y="661"/>
                  <a:pt x="2788" y="655"/>
                  <a:pt x="2789" y="650"/>
                </a:cubicBezTo>
                <a:close/>
                <a:moveTo>
                  <a:pt x="2724" y="758"/>
                </a:moveTo>
                <a:cubicBezTo>
                  <a:pt x="2738" y="748"/>
                  <a:pt x="2743" y="734"/>
                  <a:pt x="2736" y="726"/>
                </a:cubicBezTo>
                <a:cubicBezTo>
                  <a:pt x="2721" y="740"/>
                  <a:pt x="2718" y="749"/>
                  <a:pt x="2724" y="758"/>
                </a:cubicBezTo>
                <a:close/>
                <a:moveTo>
                  <a:pt x="2714" y="764"/>
                </a:moveTo>
                <a:cubicBezTo>
                  <a:pt x="2699" y="777"/>
                  <a:pt x="2696" y="788"/>
                  <a:pt x="2704" y="793"/>
                </a:cubicBezTo>
                <a:cubicBezTo>
                  <a:pt x="2718" y="778"/>
                  <a:pt x="2720" y="773"/>
                  <a:pt x="2714" y="764"/>
                </a:cubicBezTo>
                <a:close/>
                <a:moveTo>
                  <a:pt x="2747" y="723"/>
                </a:moveTo>
                <a:cubicBezTo>
                  <a:pt x="2761" y="711"/>
                  <a:pt x="2763" y="703"/>
                  <a:pt x="2756" y="696"/>
                </a:cubicBezTo>
                <a:cubicBezTo>
                  <a:pt x="2742" y="708"/>
                  <a:pt x="2740" y="712"/>
                  <a:pt x="2747" y="723"/>
                </a:cubicBezTo>
                <a:close/>
                <a:moveTo>
                  <a:pt x="2687" y="826"/>
                </a:moveTo>
                <a:cubicBezTo>
                  <a:pt x="2690" y="818"/>
                  <a:pt x="2694" y="811"/>
                  <a:pt x="2697" y="805"/>
                </a:cubicBezTo>
                <a:cubicBezTo>
                  <a:pt x="2683" y="811"/>
                  <a:pt x="2680" y="819"/>
                  <a:pt x="2687" y="826"/>
                </a:cubicBezTo>
                <a:close/>
                <a:moveTo>
                  <a:pt x="2360" y="608"/>
                </a:moveTo>
                <a:cubicBezTo>
                  <a:pt x="2361" y="600"/>
                  <a:pt x="2361" y="595"/>
                  <a:pt x="2362" y="590"/>
                </a:cubicBezTo>
                <a:cubicBezTo>
                  <a:pt x="2360" y="590"/>
                  <a:pt x="2356" y="590"/>
                  <a:pt x="2355" y="591"/>
                </a:cubicBezTo>
                <a:cubicBezTo>
                  <a:pt x="2351" y="596"/>
                  <a:pt x="2352" y="601"/>
                  <a:pt x="2360" y="608"/>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8" name="Picture 7">
            <a:extLst>
              <a:ext uri="{FF2B5EF4-FFF2-40B4-BE49-F238E27FC236}">
                <a16:creationId xmlns:a16="http://schemas.microsoft.com/office/drawing/2014/main" id="{263FFF41-465D-CD45-AAB1-80763DD881EE}"/>
              </a:ext>
            </a:extLst>
          </p:cNvPr>
          <p:cNvPicPr>
            <a:picLocks noChangeAspect="1"/>
          </p:cNvPicPr>
          <p:nvPr/>
        </p:nvPicPr>
        <p:blipFill>
          <a:blip r:embed="rId3"/>
          <a:stretch>
            <a:fillRect/>
          </a:stretch>
        </p:blipFill>
        <p:spPr>
          <a:xfrm>
            <a:off x="498542" y="2326594"/>
            <a:ext cx="4783366" cy="2737798"/>
          </a:xfrm>
          <a:prstGeom prst="rect">
            <a:avLst/>
          </a:prstGeom>
        </p:spPr>
      </p:pic>
      <p:sp>
        <p:nvSpPr>
          <p:cNvPr id="12" name="TextBox 11">
            <a:extLst>
              <a:ext uri="{FF2B5EF4-FFF2-40B4-BE49-F238E27FC236}">
                <a16:creationId xmlns:a16="http://schemas.microsoft.com/office/drawing/2014/main" id="{68907FB8-2220-8C49-ADD4-8259F91B57E7}"/>
              </a:ext>
            </a:extLst>
          </p:cNvPr>
          <p:cNvSpPr txBox="1"/>
          <p:nvPr/>
        </p:nvSpPr>
        <p:spPr>
          <a:xfrm>
            <a:off x="3075900" y="5211281"/>
            <a:ext cx="5846873" cy="584775"/>
          </a:xfrm>
          <a:prstGeom prst="rect">
            <a:avLst/>
          </a:prstGeom>
          <a:noFill/>
        </p:spPr>
        <p:txBody>
          <a:bodyPr wrap="square" rtlCol="0">
            <a:spAutoFit/>
          </a:bodyPr>
          <a:lstStyle/>
          <a:p>
            <a:pPr algn="just"/>
            <a:r>
              <a:rPr lang="en-US" sz="1600" i="1" dirty="0"/>
              <a:t>96% of respondents believe the software application would have a positive influence in their decision to report accidents.</a:t>
            </a:r>
          </a:p>
        </p:txBody>
      </p:sp>
      <p:pic>
        <p:nvPicPr>
          <p:cNvPr id="13" name="Picture 12">
            <a:extLst>
              <a:ext uri="{FF2B5EF4-FFF2-40B4-BE49-F238E27FC236}">
                <a16:creationId xmlns:a16="http://schemas.microsoft.com/office/drawing/2014/main" id="{54C4D84A-A02C-744C-AFED-047100A22E9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5281908" y="2487535"/>
            <a:ext cx="6743837" cy="2545481"/>
          </a:xfrm>
          <a:prstGeom prst="rect">
            <a:avLst/>
          </a:prstGeom>
          <a:noFill/>
          <a:ln>
            <a:noFill/>
          </a:ln>
        </p:spPr>
      </p:pic>
      <p:sp>
        <p:nvSpPr>
          <p:cNvPr id="9" name="TextBox 8">
            <a:extLst>
              <a:ext uri="{FF2B5EF4-FFF2-40B4-BE49-F238E27FC236}">
                <a16:creationId xmlns:a16="http://schemas.microsoft.com/office/drawing/2014/main" id="{6927C7FF-E78D-7C4D-AA49-19502ADA229C}"/>
              </a:ext>
            </a:extLst>
          </p:cNvPr>
          <p:cNvSpPr txBox="1"/>
          <p:nvPr/>
        </p:nvSpPr>
        <p:spPr>
          <a:xfrm>
            <a:off x="-201365" y="1142299"/>
            <a:ext cx="1057469" cy="646331"/>
          </a:xfrm>
          <a:prstGeom prst="rect">
            <a:avLst/>
          </a:prstGeom>
          <a:noFill/>
        </p:spPr>
        <p:txBody>
          <a:bodyPr wrap="square" rtlCol="0">
            <a:spAutoFit/>
          </a:bodyPr>
          <a:lstStyle/>
          <a:p>
            <a:pPr algn="ctr"/>
            <a:r>
              <a:rPr lang="en-US" sz="3600" dirty="0">
                <a:solidFill>
                  <a:srgbClr val="F27900"/>
                </a:solidFill>
              </a:rPr>
              <a:t>18</a:t>
            </a:r>
          </a:p>
        </p:txBody>
      </p:sp>
    </p:spTree>
    <p:extLst>
      <p:ext uri="{BB962C8B-B14F-4D97-AF65-F5344CB8AC3E}">
        <p14:creationId xmlns:p14="http://schemas.microsoft.com/office/powerpoint/2010/main" val="15355731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1AE3FB-4EB9-4FE6-8E65-B5FAA422F121}"/>
              </a:ext>
            </a:extLst>
          </p:cNvPr>
          <p:cNvSpPr>
            <a:spLocks noGrp="1"/>
          </p:cNvSpPr>
          <p:nvPr>
            <p:ph type="body" sz="quarter" idx="10"/>
          </p:nvPr>
        </p:nvSpPr>
        <p:spPr/>
        <p:txBody>
          <a:bodyPr/>
          <a:lstStyle/>
          <a:p>
            <a:r>
              <a:rPr lang="en-US" dirty="0">
                <a:solidFill>
                  <a:schemeClr val="tx1"/>
                </a:solidFill>
              </a:rPr>
              <a:t>Study</a:t>
            </a:r>
            <a:r>
              <a:rPr lang="en-US" dirty="0">
                <a:solidFill>
                  <a:schemeClr val="accent1"/>
                </a:solidFill>
              </a:rPr>
              <a:t> Limitations</a:t>
            </a:r>
          </a:p>
        </p:txBody>
      </p:sp>
      <p:grpSp>
        <p:nvGrpSpPr>
          <p:cNvPr id="11" name="Group 10">
            <a:extLst>
              <a:ext uri="{FF2B5EF4-FFF2-40B4-BE49-F238E27FC236}">
                <a16:creationId xmlns:a16="http://schemas.microsoft.com/office/drawing/2014/main" id="{7ADC06C6-5E54-43C7-B2FA-6E7094159219}"/>
              </a:ext>
            </a:extLst>
          </p:cNvPr>
          <p:cNvGrpSpPr/>
          <p:nvPr/>
        </p:nvGrpSpPr>
        <p:grpSpPr>
          <a:xfrm>
            <a:off x="5928661" y="1416427"/>
            <a:ext cx="5804612" cy="352700"/>
            <a:chOff x="1353016" y="1721784"/>
            <a:chExt cx="4320480" cy="352700"/>
          </a:xfrm>
        </p:grpSpPr>
        <p:sp>
          <p:nvSpPr>
            <p:cNvPr id="12" name="TextBox 11">
              <a:extLst>
                <a:ext uri="{FF2B5EF4-FFF2-40B4-BE49-F238E27FC236}">
                  <a16:creationId xmlns:a16="http://schemas.microsoft.com/office/drawing/2014/main" id="{9B266A78-832C-4658-BF01-A8F47167DE75}"/>
                </a:ext>
              </a:extLst>
            </p:cNvPr>
            <p:cNvSpPr txBox="1"/>
            <p:nvPr/>
          </p:nvSpPr>
          <p:spPr>
            <a:xfrm>
              <a:off x="1375861" y="1721784"/>
              <a:ext cx="4297635" cy="276999"/>
            </a:xfrm>
            <a:prstGeom prst="rect">
              <a:avLst/>
            </a:prstGeom>
            <a:noFill/>
          </p:spPr>
          <p:txBody>
            <a:bodyPr wrap="square" rtlCol="0">
              <a:spAutoFit/>
            </a:bodyPr>
            <a:lstStyle/>
            <a:p>
              <a:pPr algn="just"/>
              <a:endParaRPr lang="en-US" altLang="ko-KR" sz="1200" dirty="0">
                <a:solidFill>
                  <a:schemeClr val="tx1">
                    <a:lumMod val="95000"/>
                    <a:lumOff val="5000"/>
                  </a:schemeClr>
                </a:solidFill>
                <a:cs typeface="Arial" pitchFamily="34" charset="0"/>
              </a:endParaRPr>
            </a:p>
          </p:txBody>
        </p:sp>
        <p:sp>
          <p:nvSpPr>
            <p:cNvPr id="13" name="TextBox 12">
              <a:extLst>
                <a:ext uri="{FF2B5EF4-FFF2-40B4-BE49-F238E27FC236}">
                  <a16:creationId xmlns:a16="http://schemas.microsoft.com/office/drawing/2014/main" id="{88FA7370-0459-4C13-8103-4CD61D7470E8}"/>
                </a:ext>
              </a:extLst>
            </p:cNvPr>
            <p:cNvSpPr txBox="1"/>
            <p:nvPr/>
          </p:nvSpPr>
          <p:spPr>
            <a:xfrm>
              <a:off x="1353016" y="1766707"/>
              <a:ext cx="4320480" cy="307777"/>
            </a:xfrm>
            <a:prstGeom prst="rect">
              <a:avLst/>
            </a:prstGeom>
            <a:noFill/>
          </p:spPr>
          <p:txBody>
            <a:bodyPr wrap="square" lIns="108000" rIns="108000" rtlCol="0">
              <a:spAutoFit/>
            </a:bodyPr>
            <a:lstStyle/>
            <a:p>
              <a:endParaRPr lang="ko-KR" altLang="en-US" sz="1400" b="1" dirty="0">
                <a:solidFill>
                  <a:schemeClr val="tx1">
                    <a:lumMod val="95000"/>
                    <a:lumOff val="5000"/>
                  </a:schemeClr>
                </a:solidFill>
                <a:cs typeface="Arial" pitchFamily="34" charset="0"/>
              </a:endParaRPr>
            </a:p>
          </p:txBody>
        </p:sp>
      </p:grpSp>
      <p:sp>
        <p:nvSpPr>
          <p:cNvPr id="19" name="TextBox 18">
            <a:extLst>
              <a:ext uri="{FF2B5EF4-FFF2-40B4-BE49-F238E27FC236}">
                <a16:creationId xmlns:a16="http://schemas.microsoft.com/office/drawing/2014/main" id="{A3CD2ACE-6214-48DE-ACA6-E6B920040C9A}"/>
              </a:ext>
            </a:extLst>
          </p:cNvPr>
          <p:cNvSpPr txBox="1"/>
          <p:nvPr/>
        </p:nvSpPr>
        <p:spPr>
          <a:xfrm>
            <a:off x="4653064" y="5141230"/>
            <a:ext cx="3858316" cy="584775"/>
          </a:xfrm>
          <a:prstGeom prst="rect">
            <a:avLst/>
          </a:prstGeom>
          <a:noFill/>
        </p:spPr>
        <p:txBody>
          <a:bodyPr wrap="square" lIns="108000" rIns="108000" rtlCol="0">
            <a:spAutoFit/>
          </a:bodyPr>
          <a:lstStyle/>
          <a:p>
            <a:r>
              <a:rPr lang="en-GB" sz="3200" dirty="0"/>
              <a:t>Restrictions of Time </a:t>
            </a:r>
            <a:endParaRPr lang="ko-KR" altLang="en-US" sz="3200" b="1" dirty="0">
              <a:solidFill>
                <a:schemeClr val="tx1">
                  <a:lumMod val="95000"/>
                  <a:lumOff val="5000"/>
                </a:schemeClr>
              </a:solidFill>
              <a:cs typeface="Arial" pitchFamily="34" charset="0"/>
            </a:endParaRPr>
          </a:p>
        </p:txBody>
      </p:sp>
      <p:sp>
        <p:nvSpPr>
          <p:cNvPr id="22" name="TextBox 21">
            <a:extLst>
              <a:ext uri="{FF2B5EF4-FFF2-40B4-BE49-F238E27FC236}">
                <a16:creationId xmlns:a16="http://schemas.microsoft.com/office/drawing/2014/main" id="{4618FEBE-5529-4053-9BB8-4CCAAE57A504}"/>
              </a:ext>
            </a:extLst>
          </p:cNvPr>
          <p:cNvSpPr txBox="1"/>
          <p:nvPr/>
        </p:nvSpPr>
        <p:spPr>
          <a:xfrm>
            <a:off x="4116794" y="4020982"/>
            <a:ext cx="4930854" cy="584775"/>
          </a:xfrm>
          <a:prstGeom prst="rect">
            <a:avLst/>
          </a:prstGeom>
          <a:noFill/>
        </p:spPr>
        <p:txBody>
          <a:bodyPr wrap="square" lIns="108000" rIns="108000" rtlCol="0">
            <a:spAutoFit/>
          </a:bodyPr>
          <a:lstStyle/>
          <a:p>
            <a:r>
              <a:rPr lang="en-GB" altLang="ko-KR" sz="3200" dirty="0">
                <a:solidFill>
                  <a:schemeClr val="tx1">
                    <a:lumMod val="95000"/>
                    <a:lumOff val="5000"/>
                  </a:schemeClr>
                </a:solidFill>
                <a:cs typeface="Arial" pitchFamily="34" charset="0"/>
              </a:rPr>
              <a:t>Population Diversification</a:t>
            </a:r>
            <a:endParaRPr lang="ko-KR" altLang="en-US" sz="3200" dirty="0">
              <a:solidFill>
                <a:schemeClr val="tx1">
                  <a:lumMod val="95000"/>
                  <a:lumOff val="5000"/>
                </a:schemeClr>
              </a:solidFill>
              <a:cs typeface="Arial" pitchFamily="34" charset="0"/>
            </a:endParaRPr>
          </a:p>
        </p:txBody>
      </p:sp>
      <p:sp>
        <p:nvSpPr>
          <p:cNvPr id="23" name="Rectangle 22">
            <a:extLst>
              <a:ext uri="{FF2B5EF4-FFF2-40B4-BE49-F238E27FC236}">
                <a16:creationId xmlns:a16="http://schemas.microsoft.com/office/drawing/2014/main" id="{B6D56776-4C6E-0A4F-A4D7-C73EE85384CD}"/>
              </a:ext>
            </a:extLst>
          </p:cNvPr>
          <p:cNvSpPr/>
          <p:nvPr/>
        </p:nvSpPr>
        <p:spPr>
          <a:xfrm>
            <a:off x="5303480" y="2934947"/>
            <a:ext cx="2557484" cy="584775"/>
          </a:xfrm>
          <a:prstGeom prst="rect">
            <a:avLst/>
          </a:prstGeom>
        </p:spPr>
        <p:txBody>
          <a:bodyPr wrap="square">
            <a:spAutoFit/>
          </a:bodyPr>
          <a:lstStyle/>
          <a:p>
            <a:r>
              <a:rPr lang="en-GB" sz="3200" dirty="0"/>
              <a:t>Sample Size</a:t>
            </a:r>
            <a:r>
              <a:rPr lang="en-GB" dirty="0"/>
              <a:t> </a:t>
            </a:r>
            <a:endParaRPr lang="en-US" sz="1200" b="1" dirty="0"/>
          </a:p>
        </p:txBody>
      </p:sp>
      <p:sp>
        <p:nvSpPr>
          <p:cNvPr id="26" name="Rectangle 25">
            <a:extLst>
              <a:ext uri="{FF2B5EF4-FFF2-40B4-BE49-F238E27FC236}">
                <a16:creationId xmlns:a16="http://schemas.microsoft.com/office/drawing/2014/main" id="{A836C91B-9A92-E44A-8354-02365F1DF992}"/>
              </a:ext>
            </a:extLst>
          </p:cNvPr>
          <p:cNvSpPr/>
          <p:nvPr/>
        </p:nvSpPr>
        <p:spPr>
          <a:xfrm>
            <a:off x="3791233" y="1848912"/>
            <a:ext cx="5581977" cy="584775"/>
          </a:xfrm>
          <a:prstGeom prst="rect">
            <a:avLst/>
          </a:prstGeom>
        </p:spPr>
        <p:txBody>
          <a:bodyPr wrap="none">
            <a:spAutoFit/>
          </a:bodyPr>
          <a:lstStyle/>
          <a:p>
            <a:r>
              <a:rPr lang="en-GB" sz="3200" dirty="0"/>
              <a:t>Representative of the Sample</a:t>
            </a:r>
            <a:endParaRPr lang="en-US" sz="3200" b="1" dirty="0"/>
          </a:p>
        </p:txBody>
      </p:sp>
      <p:sp>
        <p:nvSpPr>
          <p:cNvPr id="42" name="Freeform 5">
            <a:extLst>
              <a:ext uri="{FF2B5EF4-FFF2-40B4-BE49-F238E27FC236}">
                <a16:creationId xmlns:a16="http://schemas.microsoft.com/office/drawing/2014/main" id="{403B73A8-9498-1F4E-A23F-31E762DF1F36}"/>
              </a:ext>
            </a:extLst>
          </p:cNvPr>
          <p:cNvSpPr>
            <a:spLocks noEditPoints="1"/>
          </p:cNvSpPr>
          <p:nvPr/>
        </p:nvSpPr>
        <p:spPr bwMode="auto">
          <a:xfrm>
            <a:off x="0" y="4355023"/>
            <a:ext cx="4405745" cy="2493727"/>
          </a:xfrm>
          <a:custGeom>
            <a:avLst/>
            <a:gdLst>
              <a:gd name="T0" fmla="*/ 692 w 2980"/>
              <a:gd name="T1" fmla="*/ 625 h 1086"/>
              <a:gd name="T2" fmla="*/ 1350 w 2980"/>
              <a:gd name="T3" fmla="*/ 765 h 1086"/>
              <a:gd name="T4" fmla="*/ 1662 w 2980"/>
              <a:gd name="T5" fmla="*/ 831 h 1086"/>
              <a:gd name="T6" fmla="*/ 1686 w 2980"/>
              <a:gd name="T7" fmla="*/ 716 h 1086"/>
              <a:gd name="T8" fmla="*/ 1668 w 2980"/>
              <a:gd name="T9" fmla="*/ 547 h 1086"/>
              <a:gd name="T10" fmla="*/ 1693 w 2980"/>
              <a:gd name="T11" fmla="*/ 451 h 1086"/>
              <a:gd name="T12" fmla="*/ 1732 w 2980"/>
              <a:gd name="T13" fmla="*/ 173 h 1086"/>
              <a:gd name="T14" fmla="*/ 1836 w 2980"/>
              <a:gd name="T15" fmla="*/ 22 h 1086"/>
              <a:gd name="T16" fmla="*/ 1949 w 2980"/>
              <a:gd name="T17" fmla="*/ 123 h 1086"/>
              <a:gd name="T18" fmla="*/ 1876 w 2980"/>
              <a:gd name="T19" fmla="*/ 190 h 1086"/>
              <a:gd name="T20" fmla="*/ 1876 w 2980"/>
              <a:gd name="T21" fmla="*/ 315 h 1086"/>
              <a:gd name="T22" fmla="*/ 1959 w 2980"/>
              <a:gd name="T23" fmla="*/ 445 h 1086"/>
              <a:gd name="T24" fmla="*/ 1963 w 2980"/>
              <a:gd name="T25" fmla="*/ 549 h 1086"/>
              <a:gd name="T26" fmla="*/ 1947 w 2980"/>
              <a:gd name="T27" fmla="*/ 572 h 1086"/>
              <a:gd name="T28" fmla="*/ 1921 w 2980"/>
              <a:gd name="T29" fmla="*/ 587 h 1086"/>
              <a:gd name="T30" fmla="*/ 1880 w 2980"/>
              <a:gd name="T31" fmla="*/ 612 h 1086"/>
              <a:gd name="T32" fmla="*/ 2031 w 2980"/>
              <a:gd name="T33" fmla="*/ 662 h 1086"/>
              <a:gd name="T34" fmla="*/ 2195 w 2980"/>
              <a:gd name="T35" fmla="*/ 411 h 1086"/>
              <a:gd name="T36" fmla="*/ 2174 w 2980"/>
              <a:gd name="T37" fmla="*/ 364 h 1086"/>
              <a:gd name="T38" fmla="*/ 2163 w 2980"/>
              <a:gd name="T39" fmla="*/ 250 h 1086"/>
              <a:gd name="T40" fmla="*/ 2289 w 2980"/>
              <a:gd name="T41" fmla="*/ 309 h 1086"/>
              <a:gd name="T42" fmla="*/ 2341 w 2980"/>
              <a:gd name="T43" fmla="*/ 468 h 1086"/>
              <a:gd name="T44" fmla="*/ 2382 w 2980"/>
              <a:gd name="T45" fmla="*/ 504 h 1086"/>
              <a:gd name="T46" fmla="*/ 2451 w 2980"/>
              <a:gd name="T47" fmla="*/ 331 h 1086"/>
              <a:gd name="T48" fmla="*/ 2514 w 2980"/>
              <a:gd name="T49" fmla="*/ 246 h 1086"/>
              <a:gd name="T50" fmla="*/ 2622 w 2980"/>
              <a:gd name="T51" fmla="*/ 226 h 1086"/>
              <a:gd name="T52" fmla="*/ 2684 w 2980"/>
              <a:gd name="T53" fmla="*/ 335 h 1086"/>
              <a:gd name="T54" fmla="*/ 2710 w 2980"/>
              <a:gd name="T55" fmla="*/ 558 h 1086"/>
              <a:gd name="T56" fmla="*/ 2757 w 2980"/>
              <a:gd name="T57" fmla="*/ 626 h 1086"/>
              <a:gd name="T58" fmla="*/ 2773 w 2980"/>
              <a:gd name="T59" fmla="*/ 697 h 1086"/>
              <a:gd name="T60" fmla="*/ 2727 w 2980"/>
              <a:gd name="T61" fmla="*/ 770 h 1086"/>
              <a:gd name="T62" fmla="*/ 2664 w 2980"/>
              <a:gd name="T63" fmla="*/ 906 h 1086"/>
              <a:gd name="T64" fmla="*/ 2980 w 2980"/>
              <a:gd name="T65" fmla="*/ 998 h 1086"/>
              <a:gd name="T66" fmla="*/ 2343 w 2980"/>
              <a:gd name="T67" fmla="*/ 754 h 1086"/>
              <a:gd name="T68" fmla="*/ 2434 w 2980"/>
              <a:gd name="T69" fmla="*/ 842 h 1086"/>
              <a:gd name="T70" fmla="*/ 2466 w 2980"/>
              <a:gd name="T71" fmla="*/ 584 h 1086"/>
              <a:gd name="T72" fmla="*/ 2476 w 2980"/>
              <a:gd name="T73" fmla="*/ 480 h 1086"/>
              <a:gd name="T74" fmla="*/ 2385 w 2980"/>
              <a:gd name="T75" fmla="*/ 557 h 1086"/>
              <a:gd name="T76" fmla="*/ 2337 w 2980"/>
              <a:gd name="T77" fmla="*/ 621 h 1086"/>
              <a:gd name="T78" fmla="*/ 2338 w 2980"/>
              <a:gd name="T79" fmla="*/ 706 h 1086"/>
              <a:gd name="T80" fmla="*/ 2101 w 2980"/>
              <a:gd name="T81" fmla="*/ 618 h 1086"/>
              <a:gd name="T82" fmla="*/ 2156 w 2980"/>
              <a:gd name="T83" fmla="*/ 738 h 1086"/>
              <a:gd name="T84" fmla="*/ 2186 w 2980"/>
              <a:gd name="T85" fmla="*/ 671 h 1086"/>
              <a:gd name="T86" fmla="*/ 2185 w 2980"/>
              <a:gd name="T87" fmla="*/ 524 h 1086"/>
              <a:gd name="T88" fmla="*/ 1875 w 2980"/>
              <a:gd name="T89" fmla="*/ 494 h 1086"/>
              <a:gd name="T90" fmla="*/ 1898 w 2980"/>
              <a:gd name="T91" fmla="*/ 550 h 1086"/>
              <a:gd name="T92" fmla="*/ 1900 w 2980"/>
              <a:gd name="T93" fmla="*/ 515 h 1086"/>
              <a:gd name="T94" fmla="*/ 2712 w 2980"/>
              <a:gd name="T95" fmla="*/ 705 h 1086"/>
              <a:gd name="T96" fmla="*/ 2681 w 2980"/>
              <a:gd name="T97" fmla="*/ 766 h 1086"/>
              <a:gd name="T98" fmla="*/ 2717 w 2980"/>
              <a:gd name="T99" fmla="*/ 679 h 1086"/>
              <a:gd name="T100" fmla="*/ 1878 w 2980"/>
              <a:gd name="T101" fmla="*/ 592 h 1086"/>
              <a:gd name="T102" fmla="*/ 2768 w 2980"/>
              <a:gd name="T103" fmla="*/ 671 h 1086"/>
              <a:gd name="T104" fmla="*/ 2724 w 2980"/>
              <a:gd name="T105" fmla="*/ 758 h 1086"/>
              <a:gd name="T106" fmla="*/ 2714 w 2980"/>
              <a:gd name="T107" fmla="*/ 764 h 1086"/>
              <a:gd name="T108" fmla="*/ 2697 w 2980"/>
              <a:gd name="T109" fmla="*/ 805 h 1086"/>
              <a:gd name="T110" fmla="*/ 2360 w 2980"/>
              <a:gd name="T111" fmla="*/ 608 h 10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980" h="1086">
                <a:moveTo>
                  <a:pt x="0" y="806"/>
                </a:moveTo>
                <a:cubicBezTo>
                  <a:pt x="23" y="800"/>
                  <a:pt x="45" y="795"/>
                  <a:pt x="68" y="789"/>
                </a:cubicBezTo>
                <a:cubicBezTo>
                  <a:pt x="216" y="750"/>
                  <a:pt x="364" y="710"/>
                  <a:pt x="513" y="671"/>
                </a:cubicBezTo>
                <a:cubicBezTo>
                  <a:pt x="568" y="656"/>
                  <a:pt x="624" y="641"/>
                  <a:pt x="680" y="626"/>
                </a:cubicBezTo>
                <a:cubicBezTo>
                  <a:pt x="684" y="625"/>
                  <a:pt x="688" y="624"/>
                  <a:pt x="692" y="625"/>
                </a:cubicBezTo>
                <a:cubicBezTo>
                  <a:pt x="739" y="636"/>
                  <a:pt x="785" y="647"/>
                  <a:pt x="832" y="657"/>
                </a:cubicBezTo>
                <a:cubicBezTo>
                  <a:pt x="902" y="673"/>
                  <a:pt x="972" y="689"/>
                  <a:pt x="1041" y="705"/>
                </a:cubicBezTo>
                <a:cubicBezTo>
                  <a:pt x="1096" y="717"/>
                  <a:pt x="1151" y="729"/>
                  <a:pt x="1205" y="742"/>
                </a:cubicBezTo>
                <a:cubicBezTo>
                  <a:pt x="1243" y="750"/>
                  <a:pt x="1280" y="760"/>
                  <a:pt x="1318" y="767"/>
                </a:cubicBezTo>
                <a:cubicBezTo>
                  <a:pt x="1328" y="769"/>
                  <a:pt x="1340" y="766"/>
                  <a:pt x="1350" y="765"/>
                </a:cubicBezTo>
                <a:cubicBezTo>
                  <a:pt x="1396" y="759"/>
                  <a:pt x="1441" y="755"/>
                  <a:pt x="1486" y="770"/>
                </a:cubicBezTo>
                <a:cubicBezTo>
                  <a:pt x="1508" y="778"/>
                  <a:pt x="1528" y="788"/>
                  <a:pt x="1541" y="808"/>
                </a:cubicBezTo>
                <a:cubicBezTo>
                  <a:pt x="1549" y="821"/>
                  <a:pt x="1562" y="822"/>
                  <a:pt x="1574" y="825"/>
                </a:cubicBezTo>
                <a:cubicBezTo>
                  <a:pt x="1599" y="830"/>
                  <a:pt x="1623" y="835"/>
                  <a:pt x="1647" y="840"/>
                </a:cubicBezTo>
                <a:cubicBezTo>
                  <a:pt x="1655" y="842"/>
                  <a:pt x="1661" y="839"/>
                  <a:pt x="1662" y="831"/>
                </a:cubicBezTo>
                <a:cubicBezTo>
                  <a:pt x="1663" y="826"/>
                  <a:pt x="1662" y="821"/>
                  <a:pt x="1663" y="816"/>
                </a:cubicBezTo>
                <a:cubicBezTo>
                  <a:pt x="1665" y="808"/>
                  <a:pt x="1667" y="799"/>
                  <a:pt x="1672" y="792"/>
                </a:cubicBezTo>
                <a:cubicBezTo>
                  <a:pt x="1678" y="781"/>
                  <a:pt x="1686" y="770"/>
                  <a:pt x="1692" y="760"/>
                </a:cubicBezTo>
                <a:cubicBezTo>
                  <a:pt x="1694" y="757"/>
                  <a:pt x="1694" y="753"/>
                  <a:pt x="1694" y="750"/>
                </a:cubicBezTo>
                <a:cubicBezTo>
                  <a:pt x="1691" y="739"/>
                  <a:pt x="1687" y="727"/>
                  <a:pt x="1686" y="716"/>
                </a:cubicBezTo>
                <a:cubicBezTo>
                  <a:pt x="1685" y="707"/>
                  <a:pt x="1689" y="698"/>
                  <a:pt x="1690" y="690"/>
                </a:cubicBezTo>
                <a:cubicBezTo>
                  <a:pt x="1690" y="685"/>
                  <a:pt x="1691" y="679"/>
                  <a:pt x="1690" y="675"/>
                </a:cubicBezTo>
                <a:cubicBezTo>
                  <a:pt x="1683" y="649"/>
                  <a:pt x="1674" y="624"/>
                  <a:pt x="1675" y="597"/>
                </a:cubicBezTo>
                <a:cubicBezTo>
                  <a:pt x="1676" y="585"/>
                  <a:pt x="1675" y="572"/>
                  <a:pt x="1674" y="559"/>
                </a:cubicBezTo>
                <a:cubicBezTo>
                  <a:pt x="1674" y="555"/>
                  <a:pt x="1671" y="551"/>
                  <a:pt x="1668" y="547"/>
                </a:cubicBezTo>
                <a:cubicBezTo>
                  <a:pt x="1665" y="542"/>
                  <a:pt x="1658" y="536"/>
                  <a:pt x="1659" y="532"/>
                </a:cubicBezTo>
                <a:cubicBezTo>
                  <a:pt x="1661" y="523"/>
                  <a:pt x="1667" y="515"/>
                  <a:pt x="1671" y="506"/>
                </a:cubicBezTo>
                <a:cubicBezTo>
                  <a:pt x="1674" y="501"/>
                  <a:pt x="1679" y="496"/>
                  <a:pt x="1681" y="491"/>
                </a:cubicBezTo>
                <a:cubicBezTo>
                  <a:pt x="1687" y="480"/>
                  <a:pt x="1692" y="468"/>
                  <a:pt x="1698" y="454"/>
                </a:cubicBezTo>
                <a:cubicBezTo>
                  <a:pt x="1697" y="454"/>
                  <a:pt x="1695" y="452"/>
                  <a:pt x="1693" y="451"/>
                </a:cubicBezTo>
                <a:cubicBezTo>
                  <a:pt x="1689" y="447"/>
                  <a:pt x="1687" y="443"/>
                  <a:pt x="1692" y="438"/>
                </a:cubicBezTo>
                <a:cubicBezTo>
                  <a:pt x="1706" y="422"/>
                  <a:pt x="1708" y="404"/>
                  <a:pt x="1704" y="384"/>
                </a:cubicBezTo>
                <a:cubicBezTo>
                  <a:pt x="1699" y="365"/>
                  <a:pt x="1694" y="346"/>
                  <a:pt x="1692" y="327"/>
                </a:cubicBezTo>
                <a:cubicBezTo>
                  <a:pt x="1690" y="298"/>
                  <a:pt x="1695" y="269"/>
                  <a:pt x="1701" y="241"/>
                </a:cubicBezTo>
                <a:cubicBezTo>
                  <a:pt x="1707" y="216"/>
                  <a:pt x="1715" y="192"/>
                  <a:pt x="1732" y="173"/>
                </a:cubicBezTo>
                <a:cubicBezTo>
                  <a:pt x="1738" y="167"/>
                  <a:pt x="1744" y="161"/>
                  <a:pt x="1752" y="156"/>
                </a:cubicBezTo>
                <a:cubicBezTo>
                  <a:pt x="1761" y="149"/>
                  <a:pt x="1772" y="146"/>
                  <a:pt x="1780" y="138"/>
                </a:cubicBezTo>
                <a:cubicBezTo>
                  <a:pt x="1794" y="126"/>
                  <a:pt x="1803" y="111"/>
                  <a:pt x="1806" y="92"/>
                </a:cubicBezTo>
                <a:cubicBezTo>
                  <a:pt x="1808" y="76"/>
                  <a:pt x="1811" y="60"/>
                  <a:pt x="1822" y="47"/>
                </a:cubicBezTo>
                <a:cubicBezTo>
                  <a:pt x="1828" y="40"/>
                  <a:pt x="1832" y="31"/>
                  <a:pt x="1836" y="22"/>
                </a:cubicBezTo>
                <a:cubicBezTo>
                  <a:pt x="1845" y="5"/>
                  <a:pt x="1860" y="0"/>
                  <a:pt x="1876" y="10"/>
                </a:cubicBezTo>
                <a:cubicBezTo>
                  <a:pt x="1898" y="23"/>
                  <a:pt x="1919" y="38"/>
                  <a:pt x="1939" y="53"/>
                </a:cubicBezTo>
                <a:cubicBezTo>
                  <a:pt x="1950" y="61"/>
                  <a:pt x="1949" y="72"/>
                  <a:pt x="1942" y="84"/>
                </a:cubicBezTo>
                <a:cubicBezTo>
                  <a:pt x="1933" y="97"/>
                  <a:pt x="1933" y="101"/>
                  <a:pt x="1940" y="111"/>
                </a:cubicBezTo>
                <a:cubicBezTo>
                  <a:pt x="1943" y="115"/>
                  <a:pt x="1946" y="119"/>
                  <a:pt x="1949" y="123"/>
                </a:cubicBezTo>
                <a:cubicBezTo>
                  <a:pt x="1955" y="132"/>
                  <a:pt x="1952" y="138"/>
                  <a:pt x="1940" y="138"/>
                </a:cubicBezTo>
                <a:cubicBezTo>
                  <a:pt x="1935" y="138"/>
                  <a:pt x="1930" y="136"/>
                  <a:pt x="1924" y="135"/>
                </a:cubicBezTo>
                <a:cubicBezTo>
                  <a:pt x="1919" y="142"/>
                  <a:pt x="1908" y="145"/>
                  <a:pt x="1907" y="157"/>
                </a:cubicBezTo>
                <a:cubicBezTo>
                  <a:pt x="1907" y="161"/>
                  <a:pt x="1899" y="163"/>
                  <a:pt x="1895" y="167"/>
                </a:cubicBezTo>
                <a:cubicBezTo>
                  <a:pt x="1889" y="175"/>
                  <a:pt x="1883" y="183"/>
                  <a:pt x="1876" y="190"/>
                </a:cubicBezTo>
                <a:cubicBezTo>
                  <a:pt x="1869" y="198"/>
                  <a:pt x="1860" y="195"/>
                  <a:pt x="1851" y="194"/>
                </a:cubicBezTo>
                <a:cubicBezTo>
                  <a:pt x="1849" y="193"/>
                  <a:pt x="1847" y="194"/>
                  <a:pt x="1844" y="194"/>
                </a:cubicBezTo>
                <a:cubicBezTo>
                  <a:pt x="1844" y="196"/>
                  <a:pt x="1844" y="199"/>
                  <a:pt x="1845" y="201"/>
                </a:cubicBezTo>
                <a:cubicBezTo>
                  <a:pt x="1845" y="204"/>
                  <a:pt x="1847" y="206"/>
                  <a:pt x="1849" y="209"/>
                </a:cubicBezTo>
                <a:cubicBezTo>
                  <a:pt x="1873" y="240"/>
                  <a:pt x="1878" y="277"/>
                  <a:pt x="1876" y="315"/>
                </a:cubicBezTo>
                <a:cubicBezTo>
                  <a:pt x="1875" y="331"/>
                  <a:pt x="1878" y="347"/>
                  <a:pt x="1879" y="362"/>
                </a:cubicBezTo>
                <a:cubicBezTo>
                  <a:pt x="1879" y="384"/>
                  <a:pt x="1894" y="395"/>
                  <a:pt x="1909" y="407"/>
                </a:cubicBezTo>
                <a:cubicBezTo>
                  <a:pt x="1916" y="413"/>
                  <a:pt x="1925" y="418"/>
                  <a:pt x="1933" y="423"/>
                </a:cubicBezTo>
                <a:cubicBezTo>
                  <a:pt x="1935" y="425"/>
                  <a:pt x="1938" y="427"/>
                  <a:pt x="1938" y="429"/>
                </a:cubicBezTo>
                <a:cubicBezTo>
                  <a:pt x="1941" y="439"/>
                  <a:pt x="1950" y="442"/>
                  <a:pt x="1959" y="445"/>
                </a:cubicBezTo>
                <a:cubicBezTo>
                  <a:pt x="1962" y="447"/>
                  <a:pt x="1965" y="449"/>
                  <a:pt x="1969" y="449"/>
                </a:cubicBezTo>
                <a:cubicBezTo>
                  <a:pt x="1986" y="453"/>
                  <a:pt x="1992" y="465"/>
                  <a:pt x="1995" y="480"/>
                </a:cubicBezTo>
                <a:cubicBezTo>
                  <a:pt x="1998" y="493"/>
                  <a:pt x="1989" y="511"/>
                  <a:pt x="1977" y="517"/>
                </a:cubicBezTo>
                <a:cubicBezTo>
                  <a:pt x="1971" y="520"/>
                  <a:pt x="1967" y="521"/>
                  <a:pt x="1970" y="530"/>
                </a:cubicBezTo>
                <a:cubicBezTo>
                  <a:pt x="1971" y="535"/>
                  <a:pt x="1965" y="542"/>
                  <a:pt x="1963" y="549"/>
                </a:cubicBezTo>
                <a:cubicBezTo>
                  <a:pt x="1962" y="549"/>
                  <a:pt x="1961" y="549"/>
                  <a:pt x="1959" y="548"/>
                </a:cubicBezTo>
                <a:cubicBezTo>
                  <a:pt x="1961" y="551"/>
                  <a:pt x="1963" y="553"/>
                  <a:pt x="1965" y="555"/>
                </a:cubicBezTo>
                <a:cubicBezTo>
                  <a:pt x="1966" y="557"/>
                  <a:pt x="1967" y="560"/>
                  <a:pt x="1968" y="563"/>
                </a:cubicBezTo>
                <a:cubicBezTo>
                  <a:pt x="1965" y="564"/>
                  <a:pt x="1962" y="566"/>
                  <a:pt x="1959" y="565"/>
                </a:cubicBezTo>
                <a:cubicBezTo>
                  <a:pt x="1953" y="564"/>
                  <a:pt x="1949" y="566"/>
                  <a:pt x="1947" y="572"/>
                </a:cubicBezTo>
                <a:cubicBezTo>
                  <a:pt x="1942" y="586"/>
                  <a:pt x="1935" y="599"/>
                  <a:pt x="1928" y="612"/>
                </a:cubicBezTo>
                <a:cubicBezTo>
                  <a:pt x="1927" y="614"/>
                  <a:pt x="1927" y="617"/>
                  <a:pt x="1925" y="619"/>
                </a:cubicBezTo>
                <a:cubicBezTo>
                  <a:pt x="1922" y="621"/>
                  <a:pt x="1918" y="621"/>
                  <a:pt x="1914" y="622"/>
                </a:cubicBezTo>
                <a:cubicBezTo>
                  <a:pt x="1913" y="619"/>
                  <a:pt x="1911" y="616"/>
                  <a:pt x="1912" y="613"/>
                </a:cubicBezTo>
                <a:cubicBezTo>
                  <a:pt x="1914" y="604"/>
                  <a:pt x="1918" y="596"/>
                  <a:pt x="1921" y="587"/>
                </a:cubicBezTo>
                <a:cubicBezTo>
                  <a:pt x="1922" y="585"/>
                  <a:pt x="1922" y="583"/>
                  <a:pt x="1923" y="582"/>
                </a:cubicBezTo>
                <a:cubicBezTo>
                  <a:pt x="1922" y="581"/>
                  <a:pt x="1922" y="581"/>
                  <a:pt x="1921" y="580"/>
                </a:cubicBezTo>
                <a:cubicBezTo>
                  <a:pt x="1918" y="582"/>
                  <a:pt x="1915" y="585"/>
                  <a:pt x="1912" y="587"/>
                </a:cubicBezTo>
                <a:cubicBezTo>
                  <a:pt x="1903" y="593"/>
                  <a:pt x="1894" y="600"/>
                  <a:pt x="1885" y="606"/>
                </a:cubicBezTo>
                <a:cubicBezTo>
                  <a:pt x="1883" y="608"/>
                  <a:pt x="1880" y="611"/>
                  <a:pt x="1880" y="612"/>
                </a:cubicBezTo>
                <a:cubicBezTo>
                  <a:pt x="1881" y="617"/>
                  <a:pt x="1883" y="623"/>
                  <a:pt x="1887" y="624"/>
                </a:cubicBezTo>
                <a:cubicBezTo>
                  <a:pt x="1899" y="631"/>
                  <a:pt x="1913" y="636"/>
                  <a:pt x="1926" y="642"/>
                </a:cubicBezTo>
                <a:cubicBezTo>
                  <a:pt x="1957" y="654"/>
                  <a:pt x="1987" y="666"/>
                  <a:pt x="2017" y="679"/>
                </a:cubicBezTo>
                <a:cubicBezTo>
                  <a:pt x="2024" y="682"/>
                  <a:pt x="2027" y="681"/>
                  <a:pt x="2027" y="673"/>
                </a:cubicBezTo>
                <a:cubicBezTo>
                  <a:pt x="2027" y="669"/>
                  <a:pt x="2030" y="666"/>
                  <a:pt x="2031" y="662"/>
                </a:cubicBezTo>
                <a:cubicBezTo>
                  <a:pt x="2045" y="633"/>
                  <a:pt x="2059" y="604"/>
                  <a:pt x="2075" y="575"/>
                </a:cubicBezTo>
                <a:cubicBezTo>
                  <a:pt x="2085" y="557"/>
                  <a:pt x="2098" y="540"/>
                  <a:pt x="2112" y="523"/>
                </a:cubicBezTo>
                <a:cubicBezTo>
                  <a:pt x="2128" y="503"/>
                  <a:pt x="2146" y="485"/>
                  <a:pt x="2162" y="465"/>
                </a:cubicBezTo>
                <a:cubicBezTo>
                  <a:pt x="2167" y="459"/>
                  <a:pt x="2170" y="452"/>
                  <a:pt x="2174" y="446"/>
                </a:cubicBezTo>
                <a:cubicBezTo>
                  <a:pt x="2181" y="434"/>
                  <a:pt x="2187" y="422"/>
                  <a:pt x="2195" y="411"/>
                </a:cubicBezTo>
                <a:cubicBezTo>
                  <a:pt x="2200" y="406"/>
                  <a:pt x="2207" y="402"/>
                  <a:pt x="2212" y="397"/>
                </a:cubicBezTo>
                <a:cubicBezTo>
                  <a:pt x="2215" y="395"/>
                  <a:pt x="2216" y="391"/>
                  <a:pt x="2218" y="388"/>
                </a:cubicBezTo>
                <a:cubicBezTo>
                  <a:pt x="2214" y="386"/>
                  <a:pt x="2209" y="383"/>
                  <a:pt x="2205" y="381"/>
                </a:cubicBezTo>
                <a:cubicBezTo>
                  <a:pt x="2204" y="381"/>
                  <a:pt x="2203" y="382"/>
                  <a:pt x="2202" y="382"/>
                </a:cubicBezTo>
                <a:cubicBezTo>
                  <a:pt x="2188" y="385"/>
                  <a:pt x="2183" y="382"/>
                  <a:pt x="2174" y="364"/>
                </a:cubicBezTo>
                <a:cubicBezTo>
                  <a:pt x="2170" y="357"/>
                  <a:pt x="2167" y="348"/>
                  <a:pt x="2156" y="348"/>
                </a:cubicBezTo>
                <a:cubicBezTo>
                  <a:pt x="2159" y="339"/>
                  <a:pt x="2154" y="337"/>
                  <a:pt x="2147" y="335"/>
                </a:cubicBezTo>
                <a:cubicBezTo>
                  <a:pt x="2128" y="330"/>
                  <a:pt x="2126" y="327"/>
                  <a:pt x="2139" y="312"/>
                </a:cubicBezTo>
                <a:cubicBezTo>
                  <a:pt x="2151" y="298"/>
                  <a:pt x="2151" y="282"/>
                  <a:pt x="2154" y="266"/>
                </a:cubicBezTo>
                <a:cubicBezTo>
                  <a:pt x="2155" y="260"/>
                  <a:pt x="2159" y="253"/>
                  <a:pt x="2163" y="250"/>
                </a:cubicBezTo>
                <a:cubicBezTo>
                  <a:pt x="2182" y="239"/>
                  <a:pt x="2204" y="234"/>
                  <a:pt x="2225" y="233"/>
                </a:cubicBezTo>
                <a:cubicBezTo>
                  <a:pt x="2237" y="233"/>
                  <a:pt x="2249" y="238"/>
                  <a:pt x="2255" y="249"/>
                </a:cubicBezTo>
                <a:cubicBezTo>
                  <a:pt x="2259" y="256"/>
                  <a:pt x="2261" y="265"/>
                  <a:pt x="2261" y="273"/>
                </a:cubicBezTo>
                <a:cubicBezTo>
                  <a:pt x="2261" y="282"/>
                  <a:pt x="2265" y="285"/>
                  <a:pt x="2271" y="290"/>
                </a:cubicBezTo>
                <a:cubicBezTo>
                  <a:pt x="2277" y="294"/>
                  <a:pt x="2282" y="301"/>
                  <a:pt x="2289" y="309"/>
                </a:cubicBezTo>
                <a:cubicBezTo>
                  <a:pt x="2280" y="313"/>
                  <a:pt x="2274" y="316"/>
                  <a:pt x="2267" y="319"/>
                </a:cubicBezTo>
                <a:cubicBezTo>
                  <a:pt x="2261" y="322"/>
                  <a:pt x="2260" y="327"/>
                  <a:pt x="2262" y="333"/>
                </a:cubicBezTo>
                <a:cubicBezTo>
                  <a:pt x="2266" y="348"/>
                  <a:pt x="2271" y="362"/>
                  <a:pt x="2284" y="372"/>
                </a:cubicBezTo>
                <a:cubicBezTo>
                  <a:pt x="2292" y="379"/>
                  <a:pt x="2299" y="388"/>
                  <a:pt x="2306" y="395"/>
                </a:cubicBezTo>
                <a:cubicBezTo>
                  <a:pt x="2329" y="414"/>
                  <a:pt x="2337" y="441"/>
                  <a:pt x="2341" y="468"/>
                </a:cubicBezTo>
                <a:cubicBezTo>
                  <a:pt x="2343" y="487"/>
                  <a:pt x="2341" y="506"/>
                  <a:pt x="2340" y="525"/>
                </a:cubicBezTo>
                <a:cubicBezTo>
                  <a:pt x="2340" y="539"/>
                  <a:pt x="2338" y="553"/>
                  <a:pt x="2338" y="566"/>
                </a:cubicBezTo>
                <a:cubicBezTo>
                  <a:pt x="2338" y="567"/>
                  <a:pt x="2339" y="568"/>
                  <a:pt x="2341" y="571"/>
                </a:cubicBezTo>
                <a:cubicBezTo>
                  <a:pt x="2348" y="562"/>
                  <a:pt x="2355" y="553"/>
                  <a:pt x="2360" y="544"/>
                </a:cubicBezTo>
                <a:cubicBezTo>
                  <a:pt x="2368" y="531"/>
                  <a:pt x="2375" y="518"/>
                  <a:pt x="2382" y="504"/>
                </a:cubicBezTo>
                <a:cubicBezTo>
                  <a:pt x="2389" y="491"/>
                  <a:pt x="2396" y="478"/>
                  <a:pt x="2403" y="465"/>
                </a:cubicBezTo>
                <a:cubicBezTo>
                  <a:pt x="2416" y="441"/>
                  <a:pt x="2430" y="418"/>
                  <a:pt x="2443" y="395"/>
                </a:cubicBezTo>
                <a:cubicBezTo>
                  <a:pt x="2448" y="387"/>
                  <a:pt x="2451" y="378"/>
                  <a:pt x="2455" y="370"/>
                </a:cubicBezTo>
                <a:cubicBezTo>
                  <a:pt x="2456" y="368"/>
                  <a:pt x="2456" y="366"/>
                  <a:pt x="2456" y="363"/>
                </a:cubicBezTo>
                <a:cubicBezTo>
                  <a:pt x="2454" y="352"/>
                  <a:pt x="2452" y="342"/>
                  <a:pt x="2451" y="331"/>
                </a:cubicBezTo>
                <a:cubicBezTo>
                  <a:pt x="2450" y="328"/>
                  <a:pt x="2452" y="326"/>
                  <a:pt x="2453" y="323"/>
                </a:cubicBezTo>
                <a:cubicBezTo>
                  <a:pt x="2457" y="315"/>
                  <a:pt x="2462" y="307"/>
                  <a:pt x="2466" y="298"/>
                </a:cubicBezTo>
                <a:cubicBezTo>
                  <a:pt x="2474" y="280"/>
                  <a:pt x="2486" y="268"/>
                  <a:pt x="2508" y="271"/>
                </a:cubicBezTo>
                <a:cubicBezTo>
                  <a:pt x="2513" y="271"/>
                  <a:pt x="2518" y="271"/>
                  <a:pt x="2524" y="271"/>
                </a:cubicBezTo>
                <a:cubicBezTo>
                  <a:pt x="2520" y="261"/>
                  <a:pt x="2517" y="253"/>
                  <a:pt x="2514" y="246"/>
                </a:cubicBezTo>
                <a:cubicBezTo>
                  <a:pt x="2521" y="240"/>
                  <a:pt x="2523" y="224"/>
                  <a:pt x="2518" y="213"/>
                </a:cubicBezTo>
                <a:cubicBezTo>
                  <a:pt x="2513" y="200"/>
                  <a:pt x="2514" y="196"/>
                  <a:pt x="2524" y="187"/>
                </a:cubicBezTo>
                <a:cubicBezTo>
                  <a:pt x="2546" y="166"/>
                  <a:pt x="2571" y="161"/>
                  <a:pt x="2600" y="170"/>
                </a:cubicBezTo>
                <a:cubicBezTo>
                  <a:pt x="2612" y="173"/>
                  <a:pt x="2617" y="183"/>
                  <a:pt x="2619" y="193"/>
                </a:cubicBezTo>
                <a:cubicBezTo>
                  <a:pt x="2621" y="204"/>
                  <a:pt x="2620" y="215"/>
                  <a:pt x="2622" y="226"/>
                </a:cubicBezTo>
                <a:cubicBezTo>
                  <a:pt x="2623" y="233"/>
                  <a:pt x="2628" y="240"/>
                  <a:pt x="2631" y="247"/>
                </a:cubicBezTo>
                <a:cubicBezTo>
                  <a:pt x="2625" y="246"/>
                  <a:pt x="2621" y="245"/>
                  <a:pt x="2621" y="254"/>
                </a:cubicBezTo>
                <a:cubicBezTo>
                  <a:pt x="2621" y="261"/>
                  <a:pt x="2619" y="268"/>
                  <a:pt x="2617" y="274"/>
                </a:cubicBezTo>
                <a:cubicBezTo>
                  <a:pt x="2615" y="285"/>
                  <a:pt x="2623" y="291"/>
                  <a:pt x="2630" y="296"/>
                </a:cubicBezTo>
                <a:cubicBezTo>
                  <a:pt x="2648" y="309"/>
                  <a:pt x="2667" y="321"/>
                  <a:pt x="2684" y="335"/>
                </a:cubicBezTo>
                <a:cubicBezTo>
                  <a:pt x="2698" y="346"/>
                  <a:pt x="2710" y="359"/>
                  <a:pt x="2710" y="379"/>
                </a:cubicBezTo>
                <a:cubicBezTo>
                  <a:pt x="2710" y="382"/>
                  <a:pt x="2711" y="385"/>
                  <a:pt x="2712" y="388"/>
                </a:cubicBezTo>
                <a:cubicBezTo>
                  <a:pt x="2721" y="410"/>
                  <a:pt x="2717" y="431"/>
                  <a:pt x="2715" y="453"/>
                </a:cubicBezTo>
                <a:cubicBezTo>
                  <a:pt x="2712" y="481"/>
                  <a:pt x="2705" y="508"/>
                  <a:pt x="2708" y="537"/>
                </a:cubicBezTo>
                <a:cubicBezTo>
                  <a:pt x="2709" y="544"/>
                  <a:pt x="2710" y="551"/>
                  <a:pt x="2710" y="558"/>
                </a:cubicBezTo>
                <a:cubicBezTo>
                  <a:pt x="2709" y="592"/>
                  <a:pt x="2707" y="626"/>
                  <a:pt x="2706" y="660"/>
                </a:cubicBezTo>
                <a:cubicBezTo>
                  <a:pt x="2706" y="664"/>
                  <a:pt x="2705" y="668"/>
                  <a:pt x="2704" y="673"/>
                </a:cubicBezTo>
                <a:cubicBezTo>
                  <a:pt x="2706" y="673"/>
                  <a:pt x="2707" y="674"/>
                  <a:pt x="2708" y="674"/>
                </a:cubicBezTo>
                <a:cubicBezTo>
                  <a:pt x="2712" y="669"/>
                  <a:pt x="2716" y="664"/>
                  <a:pt x="2720" y="660"/>
                </a:cubicBezTo>
                <a:cubicBezTo>
                  <a:pt x="2732" y="648"/>
                  <a:pt x="2743" y="635"/>
                  <a:pt x="2757" y="626"/>
                </a:cubicBezTo>
                <a:cubicBezTo>
                  <a:pt x="2770" y="618"/>
                  <a:pt x="2777" y="607"/>
                  <a:pt x="2788" y="598"/>
                </a:cubicBezTo>
                <a:cubicBezTo>
                  <a:pt x="2797" y="590"/>
                  <a:pt x="2804" y="592"/>
                  <a:pt x="2811" y="602"/>
                </a:cubicBezTo>
                <a:cubicBezTo>
                  <a:pt x="2812" y="605"/>
                  <a:pt x="2814" y="609"/>
                  <a:pt x="2816" y="612"/>
                </a:cubicBezTo>
                <a:cubicBezTo>
                  <a:pt x="2821" y="619"/>
                  <a:pt x="2818" y="625"/>
                  <a:pt x="2814" y="631"/>
                </a:cubicBezTo>
                <a:cubicBezTo>
                  <a:pt x="2800" y="653"/>
                  <a:pt x="2787" y="675"/>
                  <a:pt x="2773" y="697"/>
                </a:cubicBezTo>
                <a:cubicBezTo>
                  <a:pt x="2771" y="702"/>
                  <a:pt x="2770" y="708"/>
                  <a:pt x="2770" y="711"/>
                </a:cubicBezTo>
                <a:cubicBezTo>
                  <a:pt x="2766" y="713"/>
                  <a:pt x="2761" y="715"/>
                  <a:pt x="2760" y="718"/>
                </a:cubicBezTo>
                <a:cubicBezTo>
                  <a:pt x="2757" y="722"/>
                  <a:pt x="2751" y="726"/>
                  <a:pt x="2759" y="734"/>
                </a:cubicBezTo>
                <a:cubicBezTo>
                  <a:pt x="2754" y="739"/>
                  <a:pt x="2747" y="743"/>
                  <a:pt x="2742" y="749"/>
                </a:cubicBezTo>
                <a:cubicBezTo>
                  <a:pt x="2736" y="755"/>
                  <a:pt x="2732" y="763"/>
                  <a:pt x="2727" y="770"/>
                </a:cubicBezTo>
                <a:cubicBezTo>
                  <a:pt x="2713" y="792"/>
                  <a:pt x="2700" y="814"/>
                  <a:pt x="2686" y="836"/>
                </a:cubicBezTo>
                <a:cubicBezTo>
                  <a:pt x="2681" y="844"/>
                  <a:pt x="2672" y="850"/>
                  <a:pt x="2664" y="857"/>
                </a:cubicBezTo>
                <a:cubicBezTo>
                  <a:pt x="2660" y="861"/>
                  <a:pt x="2659" y="864"/>
                  <a:pt x="2661" y="870"/>
                </a:cubicBezTo>
                <a:cubicBezTo>
                  <a:pt x="2665" y="878"/>
                  <a:pt x="2666" y="887"/>
                  <a:pt x="2663" y="896"/>
                </a:cubicBezTo>
                <a:cubicBezTo>
                  <a:pt x="2662" y="899"/>
                  <a:pt x="2663" y="903"/>
                  <a:pt x="2664" y="906"/>
                </a:cubicBezTo>
                <a:cubicBezTo>
                  <a:pt x="2668" y="918"/>
                  <a:pt x="2672" y="931"/>
                  <a:pt x="2677" y="943"/>
                </a:cubicBezTo>
                <a:cubicBezTo>
                  <a:pt x="2679" y="949"/>
                  <a:pt x="2683" y="955"/>
                  <a:pt x="2688" y="957"/>
                </a:cubicBezTo>
                <a:cubicBezTo>
                  <a:pt x="2720" y="971"/>
                  <a:pt x="2752" y="984"/>
                  <a:pt x="2784" y="997"/>
                </a:cubicBezTo>
                <a:cubicBezTo>
                  <a:pt x="2788" y="999"/>
                  <a:pt x="2793" y="998"/>
                  <a:pt x="2797" y="998"/>
                </a:cubicBezTo>
                <a:cubicBezTo>
                  <a:pt x="2858" y="998"/>
                  <a:pt x="2918" y="998"/>
                  <a:pt x="2980" y="998"/>
                </a:cubicBezTo>
                <a:cubicBezTo>
                  <a:pt x="2980" y="1027"/>
                  <a:pt x="2980" y="1056"/>
                  <a:pt x="2980" y="1086"/>
                </a:cubicBezTo>
                <a:cubicBezTo>
                  <a:pt x="1987" y="1086"/>
                  <a:pt x="994" y="1086"/>
                  <a:pt x="0" y="1086"/>
                </a:cubicBezTo>
                <a:cubicBezTo>
                  <a:pt x="0" y="992"/>
                  <a:pt x="0" y="899"/>
                  <a:pt x="0" y="806"/>
                </a:cubicBezTo>
                <a:close/>
                <a:moveTo>
                  <a:pt x="2347" y="754"/>
                </a:moveTo>
                <a:cubicBezTo>
                  <a:pt x="2345" y="754"/>
                  <a:pt x="2344" y="754"/>
                  <a:pt x="2343" y="754"/>
                </a:cubicBezTo>
                <a:cubicBezTo>
                  <a:pt x="2339" y="757"/>
                  <a:pt x="2333" y="761"/>
                  <a:pt x="2331" y="765"/>
                </a:cubicBezTo>
                <a:cubicBezTo>
                  <a:pt x="2326" y="774"/>
                  <a:pt x="2323" y="784"/>
                  <a:pt x="2318" y="793"/>
                </a:cubicBezTo>
                <a:cubicBezTo>
                  <a:pt x="2314" y="801"/>
                  <a:pt x="2317" y="804"/>
                  <a:pt x="2324" y="807"/>
                </a:cubicBezTo>
                <a:cubicBezTo>
                  <a:pt x="2357" y="821"/>
                  <a:pt x="2390" y="835"/>
                  <a:pt x="2423" y="848"/>
                </a:cubicBezTo>
                <a:cubicBezTo>
                  <a:pt x="2430" y="852"/>
                  <a:pt x="2433" y="850"/>
                  <a:pt x="2434" y="842"/>
                </a:cubicBezTo>
                <a:cubicBezTo>
                  <a:pt x="2435" y="825"/>
                  <a:pt x="2436" y="808"/>
                  <a:pt x="2438" y="791"/>
                </a:cubicBezTo>
                <a:cubicBezTo>
                  <a:pt x="2438" y="789"/>
                  <a:pt x="2437" y="786"/>
                  <a:pt x="2436" y="784"/>
                </a:cubicBezTo>
                <a:cubicBezTo>
                  <a:pt x="2429" y="769"/>
                  <a:pt x="2430" y="753"/>
                  <a:pt x="2433" y="737"/>
                </a:cubicBezTo>
                <a:cubicBezTo>
                  <a:pt x="2439" y="704"/>
                  <a:pt x="2445" y="671"/>
                  <a:pt x="2451" y="638"/>
                </a:cubicBezTo>
                <a:cubicBezTo>
                  <a:pt x="2455" y="620"/>
                  <a:pt x="2462" y="602"/>
                  <a:pt x="2466" y="584"/>
                </a:cubicBezTo>
                <a:cubicBezTo>
                  <a:pt x="2468" y="579"/>
                  <a:pt x="2469" y="572"/>
                  <a:pt x="2467" y="569"/>
                </a:cubicBezTo>
                <a:cubicBezTo>
                  <a:pt x="2460" y="560"/>
                  <a:pt x="2462" y="552"/>
                  <a:pt x="2468" y="544"/>
                </a:cubicBezTo>
                <a:cubicBezTo>
                  <a:pt x="2470" y="541"/>
                  <a:pt x="2472" y="538"/>
                  <a:pt x="2472" y="534"/>
                </a:cubicBezTo>
                <a:cubicBezTo>
                  <a:pt x="2473" y="526"/>
                  <a:pt x="2473" y="518"/>
                  <a:pt x="2473" y="510"/>
                </a:cubicBezTo>
                <a:cubicBezTo>
                  <a:pt x="2474" y="500"/>
                  <a:pt x="2476" y="490"/>
                  <a:pt x="2476" y="480"/>
                </a:cubicBezTo>
                <a:cubicBezTo>
                  <a:pt x="2477" y="478"/>
                  <a:pt x="2474" y="475"/>
                  <a:pt x="2473" y="472"/>
                </a:cubicBezTo>
                <a:cubicBezTo>
                  <a:pt x="2471" y="474"/>
                  <a:pt x="2469" y="475"/>
                  <a:pt x="2467" y="477"/>
                </a:cubicBezTo>
                <a:cubicBezTo>
                  <a:pt x="2456" y="487"/>
                  <a:pt x="2447" y="497"/>
                  <a:pt x="2436" y="506"/>
                </a:cubicBezTo>
                <a:cubicBezTo>
                  <a:pt x="2423" y="518"/>
                  <a:pt x="2408" y="528"/>
                  <a:pt x="2395" y="540"/>
                </a:cubicBezTo>
                <a:cubicBezTo>
                  <a:pt x="2390" y="544"/>
                  <a:pt x="2384" y="552"/>
                  <a:pt x="2385" y="557"/>
                </a:cubicBezTo>
                <a:cubicBezTo>
                  <a:pt x="2388" y="569"/>
                  <a:pt x="2383" y="578"/>
                  <a:pt x="2376" y="588"/>
                </a:cubicBezTo>
                <a:cubicBezTo>
                  <a:pt x="2374" y="590"/>
                  <a:pt x="2374" y="593"/>
                  <a:pt x="2373" y="596"/>
                </a:cubicBezTo>
                <a:cubicBezTo>
                  <a:pt x="2370" y="606"/>
                  <a:pt x="2367" y="616"/>
                  <a:pt x="2364" y="626"/>
                </a:cubicBezTo>
                <a:cubicBezTo>
                  <a:pt x="2363" y="628"/>
                  <a:pt x="2360" y="629"/>
                  <a:pt x="2357" y="630"/>
                </a:cubicBezTo>
                <a:cubicBezTo>
                  <a:pt x="2349" y="633"/>
                  <a:pt x="2345" y="627"/>
                  <a:pt x="2337" y="621"/>
                </a:cubicBezTo>
                <a:cubicBezTo>
                  <a:pt x="2338" y="630"/>
                  <a:pt x="2338" y="637"/>
                  <a:pt x="2339" y="643"/>
                </a:cubicBezTo>
                <a:cubicBezTo>
                  <a:pt x="2340" y="647"/>
                  <a:pt x="2340" y="652"/>
                  <a:pt x="2342" y="654"/>
                </a:cubicBezTo>
                <a:cubicBezTo>
                  <a:pt x="2351" y="664"/>
                  <a:pt x="2350" y="667"/>
                  <a:pt x="2338" y="671"/>
                </a:cubicBezTo>
                <a:cubicBezTo>
                  <a:pt x="2336" y="672"/>
                  <a:pt x="2333" y="676"/>
                  <a:pt x="2333" y="678"/>
                </a:cubicBezTo>
                <a:cubicBezTo>
                  <a:pt x="2334" y="687"/>
                  <a:pt x="2337" y="696"/>
                  <a:pt x="2338" y="706"/>
                </a:cubicBezTo>
                <a:cubicBezTo>
                  <a:pt x="2341" y="722"/>
                  <a:pt x="2344" y="738"/>
                  <a:pt x="2347" y="754"/>
                </a:cubicBezTo>
                <a:close/>
                <a:moveTo>
                  <a:pt x="2185" y="524"/>
                </a:moveTo>
                <a:cubicBezTo>
                  <a:pt x="2174" y="534"/>
                  <a:pt x="2160" y="543"/>
                  <a:pt x="2151" y="556"/>
                </a:cubicBezTo>
                <a:cubicBezTo>
                  <a:pt x="2137" y="576"/>
                  <a:pt x="2125" y="599"/>
                  <a:pt x="2104" y="614"/>
                </a:cubicBezTo>
                <a:cubicBezTo>
                  <a:pt x="2103" y="615"/>
                  <a:pt x="2102" y="616"/>
                  <a:pt x="2101" y="618"/>
                </a:cubicBezTo>
                <a:cubicBezTo>
                  <a:pt x="2094" y="628"/>
                  <a:pt x="2086" y="638"/>
                  <a:pt x="2079" y="649"/>
                </a:cubicBezTo>
                <a:cubicBezTo>
                  <a:pt x="2076" y="653"/>
                  <a:pt x="2075" y="659"/>
                  <a:pt x="2075" y="664"/>
                </a:cubicBezTo>
                <a:cubicBezTo>
                  <a:pt x="2073" y="673"/>
                  <a:pt x="2073" y="683"/>
                  <a:pt x="2071" y="692"/>
                </a:cubicBezTo>
                <a:cubicBezTo>
                  <a:pt x="2069" y="699"/>
                  <a:pt x="2070" y="702"/>
                  <a:pt x="2077" y="704"/>
                </a:cubicBezTo>
                <a:cubicBezTo>
                  <a:pt x="2103" y="715"/>
                  <a:pt x="2130" y="726"/>
                  <a:pt x="2156" y="738"/>
                </a:cubicBezTo>
                <a:cubicBezTo>
                  <a:pt x="2162" y="740"/>
                  <a:pt x="2165" y="739"/>
                  <a:pt x="2167" y="733"/>
                </a:cubicBezTo>
                <a:cubicBezTo>
                  <a:pt x="2169" y="729"/>
                  <a:pt x="2172" y="724"/>
                  <a:pt x="2174" y="719"/>
                </a:cubicBezTo>
                <a:cubicBezTo>
                  <a:pt x="2179" y="711"/>
                  <a:pt x="2189" y="705"/>
                  <a:pt x="2183" y="693"/>
                </a:cubicBezTo>
                <a:cubicBezTo>
                  <a:pt x="2182" y="692"/>
                  <a:pt x="2183" y="689"/>
                  <a:pt x="2184" y="688"/>
                </a:cubicBezTo>
                <a:cubicBezTo>
                  <a:pt x="2190" y="683"/>
                  <a:pt x="2201" y="679"/>
                  <a:pt x="2186" y="671"/>
                </a:cubicBezTo>
                <a:cubicBezTo>
                  <a:pt x="2186" y="671"/>
                  <a:pt x="2187" y="671"/>
                  <a:pt x="2186" y="670"/>
                </a:cubicBezTo>
                <a:cubicBezTo>
                  <a:pt x="2182" y="652"/>
                  <a:pt x="2178" y="635"/>
                  <a:pt x="2185" y="616"/>
                </a:cubicBezTo>
                <a:cubicBezTo>
                  <a:pt x="2186" y="613"/>
                  <a:pt x="2186" y="609"/>
                  <a:pt x="2186" y="605"/>
                </a:cubicBezTo>
                <a:cubicBezTo>
                  <a:pt x="2186" y="589"/>
                  <a:pt x="2186" y="573"/>
                  <a:pt x="2192" y="558"/>
                </a:cubicBezTo>
                <a:cubicBezTo>
                  <a:pt x="2197" y="547"/>
                  <a:pt x="2199" y="534"/>
                  <a:pt x="2185" y="524"/>
                </a:cubicBezTo>
                <a:close/>
                <a:moveTo>
                  <a:pt x="1366" y="777"/>
                </a:moveTo>
                <a:cubicBezTo>
                  <a:pt x="1379" y="785"/>
                  <a:pt x="1522" y="814"/>
                  <a:pt x="1529" y="811"/>
                </a:cubicBezTo>
                <a:cubicBezTo>
                  <a:pt x="1499" y="768"/>
                  <a:pt x="1404" y="762"/>
                  <a:pt x="1366" y="777"/>
                </a:cubicBezTo>
                <a:close/>
                <a:moveTo>
                  <a:pt x="1885" y="487"/>
                </a:moveTo>
                <a:cubicBezTo>
                  <a:pt x="1880" y="491"/>
                  <a:pt x="1878" y="493"/>
                  <a:pt x="1875" y="494"/>
                </a:cubicBezTo>
                <a:cubicBezTo>
                  <a:pt x="1867" y="498"/>
                  <a:pt x="1866" y="504"/>
                  <a:pt x="1870" y="512"/>
                </a:cubicBezTo>
                <a:cubicBezTo>
                  <a:pt x="1872" y="518"/>
                  <a:pt x="1872" y="524"/>
                  <a:pt x="1873" y="530"/>
                </a:cubicBezTo>
                <a:cubicBezTo>
                  <a:pt x="1874" y="536"/>
                  <a:pt x="1874" y="542"/>
                  <a:pt x="1875" y="548"/>
                </a:cubicBezTo>
                <a:cubicBezTo>
                  <a:pt x="1876" y="551"/>
                  <a:pt x="1879" y="555"/>
                  <a:pt x="1881" y="555"/>
                </a:cubicBezTo>
                <a:cubicBezTo>
                  <a:pt x="1887" y="554"/>
                  <a:pt x="1896" y="554"/>
                  <a:pt x="1898" y="550"/>
                </a:cubicBezTo>
                <a:cubicBezTo>
                  <a:pt x="1906" y="538"/>
                  <a:pt x="1910" y="523"/>
                  <a:pt x="1918" y="511"/>
                </a:cubicBezTo>
                <a:cubicBezTo>
                  <a:pt x="1923" y="501"/>
                  <a:pt x="1919" y="494"/>
                  <a:pt x="1913" y="487"/>
                </a:cubicBezTo>
                <a:cubicBezTo>
                  <a:pt x="1912" y="485"/>
                  <a:pt x="1908" y="484"/>
                  <a:pt x="1906" y="484"/>
                </a:cubicBezTo>
                <a:cubicBezTo>
                  <a:pt x="1905" y="485"/>
                  <a:pt x="1903" y="488"/>
                  <a:pt x="1903" y="491"/>
                </a:cubicBezTo>
                <a:cubicBezTo>
                  <a:pt x="1902" y="499"/>
                  <a:pt x="1902" y="507"/>
                  <a:pt x="1900" y="515"/>
                </a:cubicBezTo>
                <a:cubicBezTo>
                  <a:pt x="1900" y="518"/>
                  <a:pt x="1896" y="521"/>
                  <a:pt x="1894" y="523"/>
                </a:cubicBezTo>
                <a:cubicBezTo>
                  <a:pt x="1891" y="521"/>
                  <a:pt x="1887" y="518"/>
                  <a:pt x="1887" y="515"/>
                </a:cubicBezTo>
                <a:cubicBezTo>
                  <a:pt x="1886" y="510"/>
                  <a:pt x="1887" y="505"/>
                  <a:pt x="1887" y="499"/>
                </a:cubicBezTo>
                <a:cubicBezTo>
                  <a:pt x="1887" y="496"/>
                  <a:pt x="1886" y="492"/>
                  <a:pt x="1885" y="487"/>
                </a:cubicBezTo>
                <a:close/>
                <a:moveTo>
                  <a:pt x="2712" y="705"/>
                </a:moveTo>
                <a:cubicBezTo>
                  <a:pt x="2710" y="705"/>
                  <a:pt x="2709" y="704"/>
                  <a:pt x="2707" y="704"/>
                </a:cubicBezTo>
                <a:cubicBezTo>
                  <a:pt x="2705" y="708"/>
                  <a:pt x="2703" y="713"/>
                  <a:pt x="2700" y="717"/>
                </a:cubicBezTo>
                <a:cubicBezTo>
                  <a:pt x="2695" y="725"/>
                  <a:pt x="2690" y="735"/>
                  <a:pt x="2683" y="741"/>
                </a:cubicBezTo>
                <a:cubicBezTo>
                  <a:pt x="2675" y="749"/>
                  <a:pt x="2672" y="761"/>
                  <a:pt x="2679" y="767"/>
                </a:cubicBezTo>
                <a:cubicBezTo>
                  <a:pt x="2680" y="766"/>
                  <a:pt x="2681" y="766"/>
                  <a:pt x="2681" y="766"/>
                </a:cubicBezTo>
                <a:cubicBezTo>
                  <a:pt x="2691" y="749"/>
                  <a:pt x="2702" y="733"/>
                  <a:pt x="2711" y="716"/>
                </a:cubicBezTo>
                <a:cubicBezTo>
                  <a:pt x="2713" y="713"/>
                  <a:pt x="2712" y="709"/>
                  <a:pt x="2712" y="705"/>
                </a:cubicBezTo>
                <a:close/>
                <a:moveTo>
                  <a:pt x="2759" y="641"/>
                </a:moveTo>
                <a:cubicBezTo>
                  <a:pt x="2758" y="640"/>
                  <a:pt x="2756" y="639"/>
                  <a:pt x="2755" y="638"/>
                </a:cubicBezTo>
                <a:cubicBezTo>
                  <a:pt x="2743" y="652"/>
                  <a:pt x="2730" y="665"/>
                  <a:pt x="2717" y="679"/>
                </a:cubicBezTo>
                <a:cubicBezTo>
                  <a:pt x="2721" y="683"/>
                  <a:pt x="2724" y="687"/>
                  <a:pt x="2728" y="692"/>
                </a:cubicBezTo>
                <a:cubicBezTo>
                  <a:pt x="2739" y="674"/>
                  <a:pt x="2749" y="657"/>
                  <a:pt x="2759" y="641"/>
                </a:cubicBezTo>
                <a:close/>
                <a:moveTo>
                  <a:pt x="1911" y="568"/>
                </a:moveTo>
                <a:cubicBezTo>
                  <a:pt x="1902" y="564"/>
                  <a:pt x="1879" y="565"/>
                  <a:pt x="1879" y="570"/>
                </a:cubicBezTo>
                <a:cubicBezTo>
                  <a:pt x="1877" y="577"/>
                  <a:pt x="1878" y="585"/>
                  <a:pt x="1878" y="592"/>
                </a:cubicBezTo>
                <a:cubicBezTo>
                  <a:pt x="1879" y="593"/>
                  <a:pt x="1880" y="593"/>
                  <a:pt x="1881" y="593"/>
                </a:cubicBezTo>
                <a:cubicBezTo>
                  <a:pt x="1891" y="585"/>
                  <a:pt x="1900" y="577"/>
                  <a:pt x="1911" y="568"/>
                </a:cubicBezTo>
                <a:close/>
                <a:moveTo>
                  <a:pt x="2789" y="650"/>
                </a:moveTo>
                <a:cubicBezTo>
                  <a:pt x="2787" y="649"/>
                  <a:pt x="2785" y="649"/>
                  <a:pt x="2784" y="648"/>
                </a:cubicBezTo>
                <a:cubicBezTo>
                  <a:pt x="2778" y="656"/>
                  <a:pt x="2772" y="663"/>
                  <a:pt x="2768" y="671"/>
                </a:cubicBezTo>
                <a:cubicBezTo>
                  <a:pt x="2766" y="674"/>
                  <a:pt x="2769" y="680"/>
                  <a:pt x="2770" y="684"/>
                </a:cubicBezTo>
                <a:cubicBezTo>
                  <a:pt x="2773" y="682"/>
                  <a:pt x="2776" y="680"/>
                  <a:pt x="2779" y="678"/>
                </a:cubicBezTo>
                <a:cubicBezTo>
                  <a:pt x="2781" y="674"/>
                  <a:pt x="2784" y="670"/>
                  <a:pt x="2785" y="666"/>
                </a:cubicBezTo>
                <a:cubicBezTo>
                  <a:pt x="2787" y="661"/>
                  <a:pt x="2788" y="655"/>
                  <a:pt x="2789" y="650"/>
                </a:cubicBezTo>
                <a:close/>
                <a:moveTo>
                  <a:pt x="2724" y="758"/>
                </a:moveTo>
                <a:cubicBezTo>
                  <a:pt x="2738" y="748"/>
                  <a:pt x="2743" y="734"/>
                  <a:pt x="2736" y="726"/>
                </a:cubicBezTo>
                <a:cubicBezTo>
                  <a:pt x="2721" y="740"/>
                  <a:pt x="2718" y="749"/>
                  <a:pt x="2724" y="758"/>
                </a:cubicBezTo>
                <a:close/>
                <a:moveTo>
                  <a:pt x="2714" y="764"/>
                </a:moveTo>
                <a:cubicBezTo>
                  <a:pt x="2699" y="777"/>
                  <a:pt x="2696" y="788"/>
                  <a:pt x="2704" y="793"/>
                </a:cubicBezTo>
                <a:cubicBezTo>
                  <a:pt x="2718" y="778"/>
                  <a:pt x="2720" y="773"/>
                  <a:pt x="2714" y="764"/>
                </a:cubicBezTo>
                <a:close/>
                <a:moveTo>
                  <a:pt x="2747" y="723"/>
                </a:moveTo>
                <a:cubicBezTo>
                  <a:pt x="2761" y="711"/>
                  <a:pt x="2763" y="703"/>
                  <a:pt x="2756" y="696"/>
                </a:cubicBezTo>
                <a:cubicBezTo>
                  <a:pt x="2742" y="708"/>
                  <a:pt x="2740" y="712"/>
                  <a:pt x="2747" y="723"/>
                </a:cubicBezTo>
                <a:close/>
                <a:moveTo>
                  <a:pt x="2687" y="826"/>
                </a:moveTo>
                <a:cubicBezTo>
                  <a:pt x="2690" y="818"/>
                  <a:pt x="2694" y="811"/>
                  <a:pt x="2697" y="805"/>
                </a:cubicBezTo>
                <a:cubicBezTo>
                  <a:pt x="2683" y="811"/>
                  <a:pt x="2680" y="819"/>
                  <a:pt x="2687" y="826"/>
                </a:cubicBezTo>
                <a:close/>
                <a:moveTo>
                  <a:pt x="2360" y="608"/>
                </a:moveTo>
                <a:cubicBezTo>
                  <a:pt x="2361" y="600"/>
                  <a:pt x="2361" y="595"/>
                  <a:pt x="2362" y="590"/>
                </a:cubicBezTo>
                <a:cubicBezTo>
                  <a:pt x="2360" y="590"/>
                  <a:pt x="2356" y="590"/>
                  <a:pt x="2355" y="591"/>
                </a:cubicBezTo>
                <a:cubicBezTo>
                  <a:pt x="2351" y="596"/>
                  <a:pt x="2352" y="601"/>
                  <a:pt x="2360" y="608"/>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Shape 72">
            <a:extLst>
              <a:ext uri="{FF2B5EF4-FFF2-40B4-BE49-F238E27FC236}">
                <a16:creationId xmlns:a16="http://schemas.microsoft.com/office/drawing/2014/main" id="{5EC1A7E6-7224-C646-A0DC-421A065BBC48}"/>
              </a:ext>
            </a:extLst>
          </p:cNvPr>
          <p:cNvSpPr>
            <a:spLocks/>
          </p:cNvSpPr>
          <p:nvPr/>
        </p:nvSpPr>
        <p:spPr bwMode="auto">
          <a:xfrm>
            <a:off x="4405745" y="6158039"/>
            <a:ext cx="6535783" cy="597200"/>
          </a:xfrm>
          <a:custGeom>
            <a:avLst/>
            <a:gdLst>
              <a:gd name="connsiteX0" fmla="*/ 5307865 w 12192148"/>
              <a:gd name="connsiteY0" fmla="*/ 0 h 1941773"/>
              <a:gd name="connsiteX1" fmla="*/ 5817217 w 12192148"/>
              <a:gd name="connsiteY1" fmla="*/ 0 h 1941773"/>
              <a:gd name="connsiteX2" fmla="*/ 5817217 w 12192148"/>
              <a:gd name="connsiteY2" fmla="*/ 697113 h 1941773"/>
              <a:gd name="connsiteX3" fmla="*/ 6190042 w 12192148"/>
              <a:gd name="connsiteY3" fmla="*/ 697113 h 1941773"/>
              <a:gd name="connsiteX4" fmla="*/ 6190042 w 12192148"/>
              <a:gd name="connsiteY4" fmla="*/ 1325570 h 1941773"/>
              <a:gd name="connsiteX5" fmla="*/ 6489353 w 12192148"/>
              <a:gd name="connsiteY5" fmla="*/ 1325570 h 1941773"/>
              <a:gd name="connsiteX6" fmla="*/ 6489353 w 12192148"/>
              <a:gd name="connsiteY6" fmla="*/ 1114324 h 1941773"/>
              <a:gd name="connsiteX7" fmla="*/ 6898935 w 12192148"/>
              <a:gd name="connsiteY7" fmla="*/ 1114324 h 1941773"/>
              <a:gd name="connsiteX8" fmla="*/ 6898935 w 12192148"/>
              <a:gd name="connsiteY8" fmla="*/ 348556 h 1941773"/>
              <a:gd name="connsiteX9" fmla="*/ 7219249 w 12192148"/>
              <a:gd name="connsiteY9" fmla="*/ 348556 h 1941773"/>
              <a:gd name="connsiteX10" fmla="*/ 7219249 w 12192148"/>
              <a:gd name="connsiteY10" fmla="*/ 1093199 h 1941773"/>
              <a:gd name="connsiteX11" fmla="*/ 7413539 w 12192148"/>
              <a:gd name="connsiteY11" fmla="*/ 1093199 h 1941773"/>
              <a:gd name="connsiteX12" fmla="*/ 7413539 w 12192148"/>
              <a:gd name="connsiteY12" fmla="*/ 517553 h 1941773"/>
              <a:gd name="connsiteX13" fmla="*/ 7875631 w 12192148"/>
              <a:gd name="connsiteY13" fmla="*/ 517553 h 1941773"/>
              <a:gd name="connsiteX14" fmla="*/ 7875631 w 12192148"/>
              <a:gd name="connsiteY14" fmla="*/ 1103761 h 1941773"/>
              <a:gd name="connsiteX15" fmla="*/ 8342975 w 12192148"/>
              <a:gd name="connsiteY15" fmla="*/ 1103761 h 1941773"/>
              <a:gd name="connsiteX16" fmla="*/ 8342975 w 12192148"/>
              <a:gd name="connsiteY16" fmla="*/ 739362 h 1941773"/>
              <a:gd name="connsiteX17" fmla="*/ 8852328 w 12192148"/>
              <a:gd name="connsiteY17" fmla="*/ 739362 h 1941773"/>
              <a:gd name="connsiteX18" fmla="*/ 8852328 w 12192148"/>
              <a:gd name="connsiteY18" fmla="*/ 1093199 h 1941773"/>
              <a:gd name="connsiteX19" fmla="*/ 9240906 w 12192148"/>
              <a:gd name="connsiteY19" fmla="*/ 1093199 h 1941773"/>
              <a:gd name="connsiteX20" fmla="*/ 9240906 w 12192148"/>
              <a:gd name="connsiteY20" fmla="*/ 924202 h 1941773"/>
              <a:gd name="connsiteX21" fmla="*/ 9503459 w 12192148"/>
              <a:gd name="connsiteY21" fmla="*/ 929483 h 1941773"/>
              <a:gd name="connsiteX22" fmla="*/ 9503459 w 12192148"/>
              <a:gd name="connsiteY22" fmla="*/ 781611 h 1941773"/>
              <a:gd name="connsiteX23" fmla="*/ 9771263 w 12192148"/>
              <a:gd name="connsiteY23" fmla="*/ 781611 h 1941773"/>
              <a:gd name="connsiteX24" fmla="*/ 9771263 w 12192148"/>
              <a:gd name="connsiteY24" fmla="*/ 918921 h 1941773"/>
              <a:gd name="connsiteX25" fmla="*/ 10028565 w 12192148"/>
              <a:gd name="connsiteY25" fmla="*/ 918921 h 1941773"/>
              <a:gd name="connsiteX26" fmla="*/ 10028565 w 12192148"/>
              <a:gd name="connsiteY26" fmla="*/ 765768 h 1941773"/>
              <a:gd name="connsiteX27" fmla="*/ 10280615 w 12192148"/>
              <a:gd name="connsiteY27" fmla="*/ 771049 h 1941773"/>
              <a:gd name="connsiteX28" fmla="*/ 10280615 w 12192148"/>
              <a:gd name="connsiteY28" fmla="*/ 190122 h 1941773"/>
              <a:gd name="connsiteX29" fmla="*/ 10789968 w 12192148"/>
              <a:gd name="connsiteY29" fmla="*/ 190122 h 1941773"/>
              <a:gd name="connsiteX30" fmla="*/ 10789968 w 12192148"/>
              <a:gd name="connsiteY30" fmla="*/ 697113 h 1941773"/>
              <a:gd name="connsiteX31" fmla="*/ 11168044 w 12192148"/>
              <a:gd name="connsiteY31" fmla="*/ 697113 h 1941773"/>
              <a:gd name="connsiteX32" fmla="*/ 11168044 w 12192148"/>
              <a:gd name="connsiteY32" fmla="*/ 1621315 h 1941773"/>
              <a:gd name="connsiteX33" fmla="*/ 11467354 w 12192148"/>
              <a:gd name="connsiteY33" fmla="*/ 1621315 h 1941773"/>
              <a:gd name="connsiteX34" fmla="*/ 11467354 w 12192148"/>
              <a:gd name="connsiteY34" fmla="*/ 1114324 h 1941773"/>
              <a:gd name="connsiteX35" fmla="*/ 11871686 w 12192148"/>
              <a:gd name="connsiteY35" fmla="*/ 1114324 h 1941773"/>
              <a:gd name="connsiteX36" fmla="*/ 11871686 w 12192148"/>
              <a:gd name="connsiteY36" fmla="*/ 348556 h 1941773"/>
              <a:gd name="connsiteX37" fmla="*/ 12192000 w 12192148"/>
              <a:gd name="connsiteY37" fmla="*/ 348556 h 1941773"/>
              <a:gd name="connsiteX38" fmla="*/ 12192000 w 12192148"/>
              <a:gd name="connsiteY38" fmla="*/ 1754103 h 1941773"/>
              <a:gd name="connsiteX39" fmla="*/ 12192000 w 12192148"/>
              <a:gd name="connsiteY39" fmla="*/ 1896676 h 1941773"/>
              <a:gd name="connsiteX40" fmla="*/ 12192148 w 12192148"/>
              <a:gd name="connsiteY40" fmla="*/ 1896676 h 1941773"/>
              <a:gd name="connsiteX41" fmla="*/ 12192148 w 12192148"/>
              <a:gd name="connsiteY41" fmla="*/ 1941773 h 1941773"/>
              <a:gd name="connsiteX42" fmla="*/ 0 w 12192148"/>
              <a:gd name="connsiteY42" fmla="*/ 1941773 h 1941773"/>
              <a:gd name="connsiteX43" fmla="*/ 0 w 12192148"/>
              <a:gd name="connsiteY43" fmla="*/ 1896676 h 1941773"/>
              <a:gd name="connsiteX44" fmla="*/ 0 w 12192148"/>
              <a:gd name="connsiteY44" fmla="*/ 1573784 h 1941773"/>
              <a:gd name="connsiteX45" fmla="*/ 112847 w 12192148"/>
              <a:gd name="connsiteY45" fmla="*/ 1573784 h 1941773"/>
              <a:gd name="connsiteX46" fmla="*/ 293106 w 12192148"/>
              <a:gd name="connsiteY46" fmla="*/ 1573784 h 1941773"/>
              <a:gd name="connsiteX47" fmla="*/ 293106 w 12192148"/>
              <a:gd name="connsiteY47" fmla="*/ 411930 h 1941773"/>
              <a:gd name="connsiteX48" fmla="*/ 655428 w 12192148"/>
              <a:gd name="connsiteY48" fmla="*/ 411930 h 1941773"/>
              <a:gd name="connsiteX49" fmla="*/ 655428 w 12192148"/>
              <a:gd name="connsiteY49" fmla="*/ 1373100 h 1941773"/>
              <a:gd name="connsiteX50" fmla="*/ 791956 w 12192148"/>
              <a:gd name="connsiteY50" fmla="*/ 1188260 h 1941773"/>
              <a:gd name="connsiteX51" fmla="*/ 954739 w 12192148"/>
              <a:gd name="connsiteY51" fmla="*/ 1399506 h 1941773"/>
              <a:gd name="connsiteX52" fmla="*/ 1101768 w 12192148"/>
              <a:gd name="connsiteY52" fmla="*/ 1188260 h 1941773"/>
              <a:gd name="connsiteX53" fmla="*/ 1264551 w 12192148"/>
              <a:gd name="connsiteY53" fmla="*/ 1399506 h 1941773"/>
              <a:gd name="connsiteX54" fmla="*/ 1411580 w 12192148"/>
              <a:gd name="connsiteY54" fmla="*/ 1188260 h 1941773"/>
              <a:gd name="connsiteX55" fmla="*/ 1574363 w 12192148"/>
              <a:gd name="connsiteY55" fmla="*/ 1399506 h 1941773"/>
              <a:gd name="connsiteX56" fmla="*/ 1574363 w 12192148"/>
              <a:gd name="connsiteY56" fmla="*/ 1447036 h 1941773"/>
              <a:gd name="connsiteX57" fmla="*/ 1721393 w 12192148"/>
              <a:gd name="connsiteY57" fmla="*/ 1447036 h 1941773"/>
              <a:gd name="connsiteX58" fmla="*/ 1721393 w 12192148"/>
              <a:gd name="connsiteY58" fmla="*/ 1299164 h 1941773"/>
              <a:gd name="connsiteX59" fmla="*/ 1537606 w 12192148"/>
              <a:gd name="connsiteY59" fmla="*/ 1072074 h 1941773"/>
              <a:gd name="connsiteX60" fmla="*/ 1721393 w 12192148"/>
              <a:gd name="connsiteY60" fmla="*/ 844985 h 1941773"/>
              <a:gd name="connsiteX61" fmla="*/ 1721393 w 12192148"/>
              <a:gd name="connsiteY61" fmla="*/ 586208 h 1941773"/>
              <a:gd name="connsiteX62" fmla="*/ 1815912 w 12192148"/>
              <a:gd name="connsiteY62" fmla="*/ 586208 h 1941773"/>
              <a:gd name="connsiteX63" fmla="*/ 1815912 w 12192148"/>
              <a:gd name="connsiteY63" fmla="*/ 844985 h 1941773"/>
              <a:gd name="connsiteX64" fmla="*/ 1999699 w 12192148"/>
              <a:gd name="connsiteY64" fmla="*/ 1072074 h 1941773"/>
              <a:gd name="connsiteX65" fmla="*/ 1815912 w 12192148"/>
              <a:gd name="connsiteY65" fmla="*/ 1299164 h 1941773"/>
              <a:gd name="connsiteX66" fmla="*/ 1815912 w 12192148"/>
              <a:gd name="connsiteY66" fmla="*/ 1447036 h 1941773"/>
              <a:gd name="connsiteX67" fmla="*/ 1941937 w 12192148"/>
              <a:gd name="connsiteY67" fmla="*/ 1447036 h 1941773"/>
              <a:gd name="connsiteX68" fmla="*/ 1941937 w 12192148"/>
              <a:gd name="connsiteY68" fmla="*/ 1293883 h 1941773"/>
              <a:gd name="connsiteX69" fmla="*/ 2099469 w 12192148"/>
              <a:gd name="connsiteY69" fmla="*/ 1293883 h 1941773"/>
              <a:gd name="connsiteX70" fmla="*/ 2099469 w 12192148"/>
              <a:gd name="connsiteY70" fmla="*/ 1093199 h 1941773"/>
              <a:gd name="connsiteX71" fmla="*/ 2440788 w 12192148"/>
              <a:gd name="connsiteY71" fmla="*/ 1093199 h 1941773"/>
              <a:gd name="connsiteX72" fmla="*/ 2440788 w 12192148"/>
              <a:gd name="connsiteY72" fmla="*/ 517553 h 1941773"/>
              <a:gd name="connsiteX73" fmla="*/ 2897630 w 12192148"/>
              <a:gd name="connsiteY73" fmla="*/ 517553 h 1941773"/>
              <a:gd name="connsiteX74" fmla="*/ 2897630 w 12192148"/>
              <a:gd name="connsiteY74" fmla="*/ 1103761 h 1941773"/>
              <a:gd name="connsiteX75" fmla="*/ 3364974 w 12192148"/>
              <a:gd name="connsiteY75" fmla="*/ 1103761 h 1941773"/>
              <a:gd name="connsiteX76" fmla="*/ 3364974 w 12192148"/>
              <a:gd name="connsiteY76" fmla="*/ 739362 h 1941773"/>
              <a:gd name="connsiteX77" fmla="*/ 3879577 w 12192148"/>
              <a:gd name="connsiteY77" fmla="*/ 739362 h 1941773"/>
              <a:gd name="connsiteX78" fmla="*/ 3879577 w 12192148"/>
              <a:gd name="connsiteY78" fmla="*/ 1093199 h 1941773"/>
              <a:gd name="connsiteX79" fmla="*/ 4268157 w 12192148"/>
              <a:gd name="connsiteY79" fmla="*/ 1093199 h 1941773"/>
              <a:gd name="connsiteX80" fmla="*/ 4268157 w 12192148"/>
              <a:gd name="connsiteY80" fmla="*/ 924202 h 1941773"/>
              <a:gd name="connsiteX81" fmla="*/ 4530710 w 12192148"/>
              <a:gd name="connsiteY81" fmla="*/ 929483 h 1941773"/>
              <a:gd name="connsiteX82" fmla="*/ 4530710 w 12192148"/>
              <a:gd name="connsiteY82" fmla="*/ 781611 h 1941773"/>
              <a:gd name="connsiteX83" fmla="*/ 4798513 w 12192148"/>
              <a:gd name="connsiteY83" fmla="*/ 781611 h 1941773"/>
              <a:gd name="connsiteX84" fmla="*/ 4798513 w 12192148"/>
              <a:gd name="connsiteY84" fmla="*/ 918921 h 1941773"/>
              <a:gd name="connsiteX85" fmla="*/ 5055815 w 12192148"/>
              <a:gd name="connsiteY85" fmla="*/ 918921 h 1941773"/>
              <a:gd name="connsiteX86" fmla="*/ 5055815 w 12192148"/>
              <a:gd name="connsiteY86" fmla="*/ 765768 h 1941773"/>
              <a:gd name="connsiteX87" fmla="*/ 5307865 w 12192148"/>
              <a:gd name="connsiteY87" fmla="*/ 771049 h 1941773"/>
              <a:gd name="connsiteX88" fmla="*/ 5307865 w 12192148"/>
              <a:gd name="connsiteY88" fmla="*/ 0 h 1941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12192148" h="1941773">
                <a:moveTo>
                  <a:pt x="5307865" y="0"/>
                </a:moveTo>
                <a:cubicBezTo>
                  <a:pt x="5307865" y="0"/>
                  <a:pt x="5307865" y="0"/>
                  <a:pt x="5817217" y="0"/>
                </a:cubicBezTo>
                <a:cubicBezTo>
                  <a:pt x="5817217" y="0"/>
                  <a:pt x="5817217" y="0"/>
                  <a:pt x="5817217" y="697113"/>
                </a:cubicBezTo>
                <a:cubicBezTo>
                  <a:pt x="5817217" y="697113"/>
                  <a:pt x="5817217" y="697113"/>
                  <a:pt x="6190042" y="697113"/>
                </a:cubicBezTo>
                <a:cubicBezTo>
                  <a:pt x="6190042" y="697113"/>
                  <a:pt x="6190042" y="697113"/>
                  <a:pt x="6190042" y="1325570"/>
                </a:cubicBezTo>
                <a:cubicBezTo>
                  <a:pt x="6190042" y="1325570"/>
                  <a:pt x="6190042" y="1325570"/>
                  <a:pt x="6489353" y="1325570"/>
                </a:cubicBezTo>
                <a:cubicBezTo>
                  <a:pt x="6489353" y="1325570"/>
                  <a:pt x="6489353" y="1325570"/>
                  <a:pt x="6489353" y="1114324"/>
                </a:cubicBezTo>
                <a:cubicBezTo>
                  <a:pt x="6489353" y="1114324"/>
                  <a:pt x="6489353" y="1114324"/>
                  <a:pt x="6898935" y="1114324"/>
                </a:cubicBezTo>
                <a:cubicBezTo>
                  <a:pt x="6898935" y="1114324"/>
                  <a:pt x="6898935" y="1114324"/>
                  <a:pt x="6898935" y="348556"/>
                </a:cubicBezTo>
                <a:cubicBezTo>
                  <a:pt x="6898935" y="348556"/>
                  <a:pt x="6898935" y="348556"/>
                  <a:pt x="7219249" y="348556"/>
                </a:cubicBezTo>
                <a:cubicBezTo>
                  <a:pt x="7219249" y="348556"/>
                  <a:pt x="7219249" y="348556"/>
                  <a:pt x="7219249" y="1093199"/>
                </a:cubicBezTo>
                <a:cubicBezTo>
                  <a:pt x="7219249" y="1093199"/>
                  <a:pt x="7219249" y="1093199"/>
                  <a:pt x="7413539" y="1093199"/>
                </a:cubicBezTo>
                <a:cubicBezTo>
                  <a:pt x="7413539" y="1093199"/>
                  <a:pt x="7413539" y="1093199"/>
                  <a:pt x="7413539" y="517553"/>
                </a:cubicBezTo>
                <a:cubicBezTo>
                  <a:pt x="7413539" y="517553"/>
                  <a:pt x="7413539" y="517553"/>
                  <a:pt x="7875631" y="517553"/>
                </a:cubicBezTo>
                <a:cubicBezTo>
                  <a:pt x="7875631" y="517553"/>
                  <a:pt x="7875631" y="517553"/>
                  <a:pt x="7875631" y="1103761"/>
                </a:cubicBezTo>
                <a:cubicBezTo>
                  <a:pt x="7875631" y="1103761"/>
                  <a:pt x="7875631" y="1103761"/>
                  <a:pt x="8342975" y="1103761"/>
                </a:cubicBezTo>
                <a:cubicBezTo>
                  <a:pt x="8342975" y="1103761"/>
                  <a:pt x="8342975" y="1103761"/>
                  <a:pt x="8342975" y="739362"/>
                </a:cubicBezTo>
                <a:cubicBezTo>
                  <a:pt x="8342975" y="739362"/>
                  <a:pt x="8342975" y="739362"/>
                  <a:pt x="8852328" y="739362"/>
                </a:cubicBezTo>
                <a:cubicBezTo>
                  <a:pt x="8852328" y="739362"/>
                  <a:pt x="8852328" y="739362"/>
                  <a:pt x="8852328" y="1093199"/>
                </a:cubicBezTo>
                <a:cubicBezTo>
                  <a:pt x="8852328" y="1093199"/>
                  <a:pt x="8852328" y="1093199"/>
                  <a:pt x="9240906" y="1093199"/>
                </a:cubicBezTo>
                <a:cubicBezTo>
                  <a:pt x="9240906" y="1093199"/>
                  <a:pt x="9240906" y="1093199"/>
                  <a:pt x="9240906" y="924202"/>
                </a:cubicBezTo>
                <a:cubicBezTo>
                  <a:pt x="9240906" y="924202"/>
                  <a:pt x="9240906" y="924202"/>
                  <a:pt x="9503459" y="929483"/>
                </a:cubicBezTo>
                <a:cubicBezTo>
                  <a:pt x="9503459" y="929483"/>
                  <a:pt x="9503459" y="929483"/>
                  <a:pt x="9503459" y="781611"/>
                </a:cubicBezTo>
                <a:cubicBezTo>
                  <a:pt x="9503459" y="781611"/>
                  <a:pt x="9503459" y="781611"/>
                  <a:pt x="9771263" y="781611"/>
                </a:cubicBezTo>
                <a:cubicBezTo>
                  <a:pt x="9771263" y="781611"/>
                  <a:pt x="9771263" y="781611"/>
                  <a:pt x="9771263" y="918921"/>
                </a:cubicBezTo>
                <a:cubicBezTo>
                  <a:pt x="9771263" y="918921"/>
                  <a:pt x="9771263" y="918921"/>
                  <a:pt x="10028565" y="918921"/>
                </a:cubicBezTo>
                <a:cubicBezTo>
                  <a:pt x="10028565" y="918921"/>
                  <a:pt x="10028565" y="918921"/>
                  <a:pt x="10028565" y="765768"/>
                </a:cubicBezTo>
                <a:cubicBezTo>
                  <a:pt x="10028565" y="765768"/>
                  <a:pt x="10028565" y="765768"/>
                  <a:pt x="10280615" y="771049"/>
                </a:cubicBezTo>
                <a:cubicBezTo>
                  <a:pt x="10280615" y="771049"/>
                  <a:pt x="10280615" y="771049"/>
                  <a:pt x="10280615" y="190122"/>
                </a:cubicBezTo>
                <a:cubicBezTo>
                  <a:pt x="10280615" y="190122"/>
                  <a:pt x="10280615" y="190122"/>
                  <a:pt x="10789968" y="190122"/>
                </a:cubicBezTo>
                <a:cubicBezTo>
                  <a:pt x="10789968" y="190122"/>
                  <a:pt x="10789968" y="190122"/>
                  <a:pt x="10789968" y="697113"/>
                </a:cubicBezTo>
                <a:cubicBezTo>
                  <a:pt x="10789968" y="697113"/>
                  <a:pt x="10789968" y="697113"/>
                  <a:pt x="11168044" y="697113"/>
                </a:cubicBezTo>
                <a:cubicBezTo>
                  <a:pt x="11168044" y="697113"/>
                  <a:pt x="11168044" y="697113"/>
                  <a:pt x="11168044" y="1621315"/>
                </a:cubicBezTo>
                <a:cubicBezTo>
                  <a:pt x="11168044" y="1621315"/>
                  <a:pt x="11168044" y="1621315"/>
                  <a:pt x="11467354" y="1621315"/>
                </a:cubicBezTo>
                <a:cubicBezTo>
                  <a:pt x="11467354" y="1621315"/>
                  <a:pt x="11467354" y="1621315"/>
                  <a:pt x="11467354" y="1114324"/>
                </a:cubicBezTo>
                <a:cubicBezTo>
                  <a:pt x="11467354" y="1114324"/>
                  <a:pt x="11467354" y="1114324"/>
                  <a:pt x="11871686" y="1114324"/>
                </a:cubicBezTo>
                <a:cubicBezTo>
                  <a:pt x="11871686" y="1114324"/>
                  <a:pt x="11871686" y="1114324"/>
                  <a:pt x="11871686" y="348556"/>
                </a:cubicBezTo>
                <a:cubicBezTo>
                  <a:pt x="11871686" y="348556"/>
                  <a:pt x="11871686" y="348556"/>
                  <a:pt x="12192000" y="348556"/>
                </a:cubicBezTo>
                <a:cubicBezTo>
                  <a:pt x="12192000" y="348556"/>
                  <a:pt x="12192000" y="348556"/>
                  <a:pt x="12192000" y="1754103"/>
                </a:cubicBezTo>
                <a:lnTo>
                  <a:pt x="12192000" y="1896676"/>
                </a:lnTo>
                <a:lnTo>
                  <a:pt x="12192148" y="1896676"/>
                </a:lnTo>
                <a:lnTo>
                  <a:pt x="12192148" y="1941773"/>
                </a:lnTo>
                <a:lnTo>
                  <a:pt x="0" y="1941773"/>
                </a:lnTo>
                <a:lnTo>
                  <a:pt x="0" y="1896676"/>
                </a:lnTo>
                <a:lnTo>
                  <a:pt x="0" y="1573784"/>
                </a:lnTo>
                <a:lnTo>
                  <a:pt x="112847" y="1573784"/>
                </a:lnTo>
                <a:cubicBezTo>
                  <a:pt x="165111" y="1573784"/>
                  <a:pt x="224842" y="1573784"/>
                  <a:pt x="293106" y="1573784"/>
                </a:cubicBezTo>
                <a:cubicBezTo>
                  <a:pt x="293106" y="1573784"/>
                  <a:pt x="293106" y="1573784"/>
                  <a:pt x="293106" y="411930"/>
                </a:cubicBezTo>
                <a:cubicBezTo>
                  <a:pt x="293106" y="411930"/>
                  <a:pt x="293106" y="411930"/>
                  <a:pt x="655428" y="411930"/>
                </a:cubicBezTo>
                <a:cubicBezTo>
                  <a:pt x="655428" y="411930"/>
                  <a:pt x="655428" y="411930"/>
                  <a:pt x="655428" y="1373100"/>
                </a:cubicBezTo>
                <a:cubicBezTo>
                  <a:pt x="676433" y="1315008"/>
                  <a:pt x="734194" y="1188260"/>
                  <a:pt x="791956" y="1188260"/>
                </a:cubicBezTo>
                <a:cubicBezTo>
                  <a:pt x="875973" y="1188260"/>
                  <a:pt x="954739" y="1399506"/>
                  <a:pt x="954739" y="1399506"/>
                </a:cubicBezTo>
                <a:cubicBezTo>
                  <a:pt x="954739" y="1399506"/>
                  <a:pt x="1023002" y="1188260"/>
                  <a:pt x="1101768" y="1188260"/>
                </a:cubicBezTo>
                <a:cubicBezTo>
                  <a:pt x="1180534" y="1188260"/>
                  <a:pt x="1264551" y="1399506"/>
                  <a:pt x="1264551" y="1399506"/>
                </a:cubicBezTo>
                <a:cubicBezTo>
                  <a:pt x="1264551" y="1399506"/>
                  <a:pt x="1332815" y="1188260"/>
                  <a:pt x="1411580" y="1188260"/>
                </a:cubicBezTo>
                <a:cubicBezTo>
                  <a:pt x="1490347" y="1188260"/>
                  <a:pt x="1574363" y="1399506"/>
                  <a:pt x="1574363" y="1399506"/>
                </a:cubicBezTo>
                <a:cubicBezTo>
                  <a:pt x="1574363" y="1399506"/>
                  <a:pt x="1574363" y="1399506"/>
                  <a:pt x="1574363" y="1447036"/>
                </a:cubicBezTo>
                <a:cubicBezTo>
                  <a:pt x="1574363" y="1447036"/>
                  <a:pt x="1574363" y="1447036"/>
                  <a:pt x="1721393" y="1447036"/>
                </a:cubicBezTo>
                <a:cubicBezTo>
                  <a:pt x="1721393" y="1447036"/>
                  <a:pt x="1721393" y="1447036"/>
                  <a:pt x="1721393" y="1299164"/>
                </a:cubicBezTo>
                <a:cubicBezTo>
                  <a:pt x="1616372" y="1278040"/>
                  <a:pt x="1537606" y="1182979"/>
                  <a:pt x="1537606" y="1072074"/>
                </a:cubicBezTo>
                <a:cubicBezTo>
                  <a:pt x="1537606" y="961170"/>
                  <a:pt x="1616372" y="866110"/>
                  <a:pt x="1721393" y="844985"/>
                </a:cubicBezTo>
                <a:cubicBezTo>
                  <a:pt x="1721393" y="844985"/>
                  <a:pt x="1721393" y="844985"/>
                  <a:pt x="1721393" y="586208"/>
                </a:cubicBezTo>
                <a:cubicBezTo>
                  <a:pt x="1721393" y="586208"/>
                  <a:pt x="1721393" y="586208"/>
                  <a:pt x="1815912" y="586208"/>
                </a:cubicBezTo>
                <a:cubicBezTo>
                  <a:pt x="1815912" y="586208"/>
                  <a:pt x="1815912" y="586208"/>
                  <a:pt x="1815912" y="844985"/>
                </a:cubicBezTo>
                <a:cubicBezTo>
                  <a:pt x="1920933" y="866110"/>
                  <a:pt x="1999699" y="961170"/>
                  <a:pt x="1999699" y="1072074"/>
                </a:cubicBezTo>
                <a:cubicBezTo>
                  <a:pt x="1999699" y="1188260"/>
                  <a:pt x="1920933" y="1278040"/>
                  <a:pt x="1815912" y="1299164"/>
                </a:cubicBezTo>
                <a:cubicBezTo>
                  <a:pt x="1815912" y="1299164"/>
                  <a:pt x="1815912" y="1299164"/>
                  <a:pt x="1815912" y="1447036"/>
                </a:cubicBezTo>
                <a:cubicBezTo>
                  <a:pt x="1815912" y="1447036"/>
                  <a:pt x="1815912" y="1447036"/>
                  <a:pt x="1941937" y="1447036"/>
                </a:cubicBezTo>
                <a:cubicBezTo>
                  <a:pt x="1941937" y="1447036"/>
                  <a:pt x="1941937" y="1447036"/>
                  <a:pt x="1941937" y="1293883"/>
                </a:cubicBezTo>
                <a:cubicBezTo>
                  <a:pt x="1941937" y="1293883"/>
                  <a:pt x="1941937" y="1293883"/>
                  <a:pt x="2099469" y="1293883"/>
                </a:cubicBezTo>
                <a:cubicBezTo>
                  <a:pt x="2099469" y="1293883"/>
                  <a:pt x="2099469" y="1293883"/>
                  <a:pt x="2099469" y="1093199"/>
                </a:cubicBezTo>
                <a:cubicBezTo>
                  <a:pt x="2099469" y="1093199"/>
                  <a:pt x="2099469" y="1093199"/>
                  <a:pt x="2440788" y="1093199"/>
                </a:cubicBezTo>
                <a:cubicBezTo>
                  <a:pt x="2440788" y="1093199"/>
                  <a:pt x="2440788" y="1093199"/>
                  <a:pt x="2440788" y="517553"/>
                </a:cubicBezTo>
                <a:cubicBezTo>
                  <a:pt x="2440788" y="517553"/>
                  <a:pt x="2440788" y="517553"/>
                  <a:pt x="2897630" y="517553"/>
                </a:cubicBezTo>
                <a:cubicBezTo>
                  <a:pt x="2897630" y="517553"/>
                  <a:pt x="2897630" y="517553"/>
                  <a:pt x="2897630" y="1103761"/>
                </a:cubicBezTo>
                <a:cubicBezTo>
                  <a:pt x="2897630" y="1103761"/>
                  <a:pt x="2897630" y="1103761"/>
                  <a:pt x="3364974" y="1103761"/>
                </a:cubicBezTo>
                <a:cubicBezTo>
                  <a:pt x="3364974" y="1103761"/>
                  <a:pt x="3364974" y="1103761"/>
                  <a:pt x="3364974" y="739362"/>
                </a:cubicBezTo>
                <a:cubicBezTo>
                  <a:pt x="3364974" y="739362"/>
                  <a:pt x="3364974" y="739362"/>
                  <a:pt x="3879577" y="739362"/>
                </a:cubicBezTo>
                <a:cubicBezTo>
                  <a:pt x="3879577" y="739362"/>
                  <a:pt x="3879577" y="739362"/>
                  <a:pt x="3879577" y="1093199"/>
                </a:cubicBezTo>
                <a:cubicBezTo>
                  <a:pt x="3879577" y="1093199"/>
                  <a:pt x="3879577" y="1093199"/>
                  <a:pt x="4268157" y="1093199"/>
                </a:cubicBezTo>
                <a:cubicBezTo>
                  <a:pt x="4268157" y="1093199"/>
                  <a:pt x="4268157" y="1093199"/>
                  <a:pt x="4268157" y="924202"/>
                </a:cubicBezTo>
                <a:cubicBezTo>
                  <a:pt x="4268157" y="924202"/>
                  <a:pt x="4268157" y="924202"/>
                  <a:pt x="4530710" y="929483"/>
                </a:cubicBezTo>
                <a:cubicBezTo>
                  <a:pt x="4530710" y="929483"/>
                  <a:pt x="4530710" y="929483"/>
                  <a:pt x="4530710" y="781611"/>
                </a:cubicBezTo>
                <a:cubicBezTo>
                  <a:pt x="4530710" y="781611"/>
                  <a:pt x="4530710" y="781611"/>
                  <a:pt x="4798513" y="781611"/>
                </a:cubicBezTo>
                <a:cubicBezTo>
                  <a:pt x="4798513" y="781611"/>
                  <a:pt x="4798513" y="781611"/>
                  <a:pt x="4798513" y="918921"/>
                </a:cubicBezTo>
                <a:cubicBezTo>
                  <a:pt x="4798513" y="918921"/>
                  <a:pt x="4798513" y="918921"/>
                  <a:pt x="5055815" y="918921"/>
                </a:cubicBezTo>
                <a:cubicBezTo>
                  <a:pt x="5055815" y="918921"/>
                  <a:pt x="5055815" y="918921"/>
                  <a:pt x="5055815" y="765768"/>
                </a:cubicBezTo>
                <a:cubicBezTo>
                  <a:pt x="5055815" y="765768"/>
                  <a:pt x="5055815" y="765768"/>
                  <a:pt x="5307865" y="771049"/>
                </a:cubicBezTo>
                <a:cubicBezTo>
                  <a:pt x="5307865" y="771049"/>
                  <a:pt x="5307865" y="771049"/>
                  <a:pt x="5307865"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4" name="TextBox 13">
            <a:extLst>
              <a:ext uri="{FF2B5EF4-FFF2-40B4-BE49-F238E27FC236}">
                <a16:creationId xmlns:a16="http://schemas.microsoft.com/office/drawing/2014/main" id="{52D849A2-9A72-2A49-8E63-97E4ADD047DD}"/>
              </a:ext>
            </a:extLst>
          </p:cNvPr>
          <p:cNvSpPr txBox="1"/>
          <p:nvPr/>
        </p:nvSpPr>
        <p:spPr>
          <a:xfrm>
            <a:off x="-201365" y="1142299"/>
            <a:ext cx="1057469" cy="646331"/>
          </a:xfrm>
          <a:prstGeom prst="rect">
            <a:avLst/>
          </a:prstGeom>
          <a:noFill/>
        </p:spPr>
        <p:txBody>
          <a:bodyPr wrap="square" rtlCol="0">
            <a:spAutoFit/>
          </a:bodyPr>
          <a:lstStyle/>
          <a:p>
            <a:pPr algn="ctr"/>
            <a:r>
              <a:rPr lang="en-US" sz="3600" dirty="0">
                <a:solidFill>
                  <a:srgbClr val="F27900"/>
                </a:solidFill>
              </a:rPr>
              <a:t>19</a:t>
            </a:r>
          </a:p>
        </p:txBody>
      </p:sp>
    </p:spTree>
    <p:extLst>
      <p:ext uri="{BB962C8B-B14F-4D97-AF65-F5344CB8AC3E}">
        <p14:creationId xmlns:p14="http://schemas.microsoft.com/office/powerpoint/2010/main" val="41900481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1AE3FB-4EB9-4FE6-8E65-B5FAA422F121}"/>
              </a:ext>
            </a:extLst>
          </p:cNvPr>
          <p:cNvSpPr>
            <a:spLocks noGrp="1"/>
          </p:cNvSpPr>
          <p:nvPr>
            <p:ph type="body" sz="quarter" idx="10"/>
          </p:nvPr>
        </p:nvSpPr>
        <p:spPr/>
        <p:txBody>
          <a:bodyPr/>
          <a:lstStyle/>
          <a:p>
            <a:r>
              <a:rPr lang="en-US" dirty="0">
                <a:solidFill>
                  <a:schemeClr val="tx1"/>
                </a:solidFill>
              </a:rPr>
              <a:t>Conclusion </a:t>
            </a:r>
            <a:r>
              <a:rPr lang="en-US" dirty="0">
                <a:solidFill>
                  <a:srgbClr val="F27900"/>
                </a:solidFill>
              </a:rPr>
              <a:t>and R</a:t>
            </a:r>
            <a:r>
              <a:rPr lang="en-US" dirty="0">
                <a:solidFill>
                  <a:schemeClr val="accent1"/>
                </a:solidFill>
              </a:rPr>
              <a:t>ecommendations</a:t>
            </a:r>
          </a:p>
        </p:txBody>
      </p:sp>
      <p:sp>
        <p:nvSpPr>
          <p:cNvPr id="58" name="TextBox 57">
            <a:extLst>
              <a:ext uri="{FF2B5EF4-FFF2-40B4-BE49-F238E27FC236}">
                <a16:creationId xmlns:a16="http://schemas.microsoft.com/office/drawing/2014/main" id="{3B619013-9AFF-A24E-ADCF-D0293A0F433C}"/>
              </a:ext>
            </a:extLst>
          </p:cNvPr>
          <p:cNvSpPr txBox="1"/>
          <p:nvPr/>
        </p:nvSpPr>
        <p:spPr>
          <a:xfrm>
            <a:off x="3707694" y="1693998"/>
            <a:ext cx="4828032" cy="523220"/>
          </a:xfrm>
          <a:prstGeom prst="rect">
            <a:avLst/>
          </a:prstGeom>
          <a:noFill/>
        </p:spPr>
        <p:txBody>
          <a:bodyPr wrap="square" rtlCol="0">
            <a:spAutoFit/>
          </a:bodyPr>
          <a:lstStyle/>
          <a:p>
            <a:r>
              <a:rPr lang="en-US" sz="2800" dirty="0"/>
              <a:t>Under-reporting of </a:t>
            </a:r>
            <a:r>
              <a:rPr lang="en-US" sz="2800" dirty="0">
                <a:solidFill>
                  <a:srgbClr val="F27900"/>
                </a:solidFill>
              </a:rPr>
              <a:t>Accidents</a:t>
            </a:r>
          </a:p>
        </p:txBody>
      </p:sp>
      <p:grpSp>
        <p:nvGrpSpPr>
          <p:cNvPr id="65" name="Group 64">
            <a:extLst>
              <a:ext uri="{FF2B5EF4-FFF2-40B4-BE49-F238E27FC236}">
                <a16:creationId xmlns:a16="http://schemas.microsoft.com/office/drawing/2014/main" id="{D628CB16-9AC3-E04A-9B75-78A9ECCCB566}"/>
              </a:ext>
            </a:extLst>
          </p:cNvPr>
          <p:cNvGrpSpPr/>
          <p:nvPr/>
        </p:nvGrpSpPr>
        <p:grpSpPr>
          <a:xfrm>
            <a:off x="781894" y="1788808"/>
            <a:ext cx="1260001" cy="1367367"/>
            <a:chOff x="6064791" y="2003286"/>
            <a:chExt cx="4244393" cy="4606061"/>
          </a:xfrm>
        </p:grpSpPr>
        <p:sp>
          <p:nvSpPr>
            <p:cNvPr id="66" name="Freeform: Shape 62">
              <a:extLst>
                <a:ext uri="{FF2B5EF4-FFF2-40B4-BE49-F238E27FC236}">
                  <a16:creationId xmlns:a16="http://schemas.microsoft.com/office/drawing/2014/main" id="{D5ED4D10-0DC4-5D4A-857B-70A30F1AB5B8}"/>
                </a:ext>
              </a:extLst>
            </p:cNvPr>
            <p:cNvSpPr/>
            <p:nvPr/>
          </p:nvSpPr>
          <p:spPr>
            <a:xfrm>
              <a:off x="6064791" y="5552161"/>
              <a:ext cx="4244393" cy="1057186"/>
            </a:xfrm>
            <a:custGeom>
              <a:avLst/>
              <a:gdLst>
                <a:gd name="connsiteX0" fmla="*/ 4229829 w 4244392"/>
                <a:gd name="connsiteY0" fmla="*/ 72820 h 1081903"/>
                <a:gd name="connsiteX1" fmla="*/ 4229829 w 4244392"/>
                <a:gd name="connsiteY1" fmla="*/ 31209 h 1081903"/>
                <a:gd name="connsiteX2" fmla="*/ 31209 w 4244392"/>
                <a:gd name="connsiteY2" fmla="*/ 31209 h 1081903"/>
                <a:gd name="connsiteX3" fmla="*/ 31209 w 4244392"/>
                <a:gd name="connsiteY3" fmla="*/ 72820 h 1081903"/>
                <a:gd name="connsiteX4" fmla="*/ 2132599 w 4244392"/>
                <a:gd name="connsiteY4" fmla="*/ 1054856 h 1081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44392" h="1081903">
                  <a:moveTo>
                    <a:pt x="4229829" y="72820"/>
                  </a:moveTo>
                  <a:lnTo>
                    <a:pt x="4229829" y="31209"/>
                  </a:lnTo>
                  <a:lnTo>
                    <a:pt x="31209" y="31209"/>
                  </a:lnTo>
                  <a:lnTo>
                    <a:pt x="31209" y="72820"/>
                  </a:lnTo>
                  <a:lnTo>
                    <a:pt x="2132599" y="1054856"/>
                  </a:lnTo>
                  <a:close/>
                </a:path>
              </a:pathLst>
            </a:custGeom>
            <a:gradFill>
              <a:gsLst>
                <a:gs pos="100000">
                  <a:srgbClr val="FF7F00">
                    <a:alpha val="77000"/>
                    <a:lumMod val="15000"/>
                  </a:srgbClr>
                </a:gs>
                <a:gs pos="0">
                  <a:srgbClr val="FF7F00">
                    <a:lumMod val="35000"/>
                  </a:srgbClr>
                </a:gs>
              </a:gsLst>
              <a:path path="circle">
                <a:fillToRect l="100000" t="100000"/>
              </a:path>
            </a:gradFill>
            <a:ln w="9525" cap="flat">
              <a:noFill/>
              <a:prstDash val="solid"/>
              <a:miter/>
            </a:ln>
          </p:spPr>
          <p:txBody>
            <a:bodyPr rtlCol="0" anchor="ctr"/>
            <a:lstStyle/>
            <a:p>
              <a:endParaRPr lang="en-US"/>
            </a:p>
          </p:txBody>
        </p:sp>
        <p:sp>
          <p:nvSpPr>
            <p:cNvPr id="67" name="Freeform: Shape 63">
              <a:extLst>
                <a:ext uri="{FF2B5EF4-FFF2-40B4-BE49-F238E27FC236}">
                  <a16:creationId xmlns:a16="http://schemas.microsoft.com/office/drawing/2014/main" id="{335B7F26-9084-EC4D-94F3-A6ACFE371125}"/>
                </a:ext>
              </a:extLst>
            </p:cNvPr>
            <p:cNvSpPr/>
            <p:nvPr/>
          </p:nvSpPr>
          <p:spPr>
            <a:xfrm>
              <a:off x="6064791" y="4616500"/>
              <a:ext cx="4244393" cy="1955749"/>
            </a:xfrm>
            <a:custGeom>
              <a:avLst/>
              <a:gdLst>
                <a:gd name="connsiteX0" fmla="*/ 4229829 w 4244392"/>
                <a:gd name="connsiteY0" fmla="*/ 950827 h 1955749"/>
                <a:gd name="connsiteX1" fmla="*/ 2132599 w 4244392"/>
                <a:gd name="connsiteY1" fmla="*/ 31209 h 1955749"/>
                <a:gd name="connsiteX2" fmla="*/ 2132599 w 4244392"/>
                <a:gd name="connsiteY2" fmla="*/ 31209 h 1955749"/>
                <a:gd name="connsiteX3" fmla="*/ 2132599 w 4244392"/>
                <a:gd name="connsiteY3" fmla="*/ 31209 h 1955749"/>
                <a:gd name="connsiteX4" fmla="*/ 31209 w 4244392"/>
                <a:gd name="connsiteY4" fmla="*/ 950827 h 1955749"/>
                <a:gd name="connsiteX5" fmla="*/ 2132599 w 4244392"/>
                <a:gd name="connsiteY5" fmla="*/ 1928702 h 1955749"/>
                <a:gd name="connsiteX6" fmla="*/ 2132599 w 4244392"/>
                <a:gd name="connsiteY6" fmla="*/ 1928702 h 1955749"/>
                <a:gd name="connsiteX7" fmla="*/ 2132599 w 4244392"/>
                <a:gd name="connsiteY7" fmla="*/ 1928702 h 1955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44392" h="1955749">
                  <a:moveTo>
                    <a:pt x="4229829" y="950827"/>
                  </a:moveTo>
                  <a:lnTo>
                    <a:pt x="2132599" y="31209"/>
                  </a:lnTo>
                  <a:lnTo>
                    <a:pt x="2132599" y="31209"/>
                  </a:lnTo>
                  <a:lnTo>
                    <a:pt x="2132599" y="31209"/>
                  </a:lnTo>
                  <a:lnTo>
                    <a:pt x="31209" y="950827"/>
                  </a:lnTo>
                  <a:lnTo>
                    <a:pt x="2132599" y="1928702"/>
                  </a:lnTo>
                  <a:lnTo>
                    <a:pt x="2132599" y="1928702"/>
                  </a:lnTo>
                  <a:lnTo>
                    <a:pt x="2132599" y="1928702"/>
                  </a:lnTo>
                  <a:close/>
                </a:path>
              </a:pathLst>
            </a:custGeom>
            <a:solidFill>
              <a:schemeClr val="accent1"/>
            </a:solidFill>
            <a:ln w="9525" cap="flat">
              <a:noFill/>
              <a:prstDash val="solid"/>
              <a:miter/>
            </a:ln>
          </p:spPr>
          <p:txBody>
            <a:bodyPr rtlCol="0" anchor="ctr"/>
            <a:lstStyle/>
            <a:p>
              <a:endParaRPr lang="en-US"/>
            </a:p>
          </p:txBody>
        </p:sp>
        <p:sp>
          <p:nvSpPr>
            <p:cNvPr id="68" name="Freeform: Shape 66">
              <a:extLst>
                <a:ext uri="{FF2B5EF4-FFF2-40B4-BE49-F238E27FC236}">
                  <a16:creationId xmlns:a16="http://schemas.microsoft.com/office/drawing/2014/main" id="{3933740C-DFAC-0F41-81A1-608F656C6525}"/>
                </a:ext>
              </a:extLst>
            </p:cNvPr>
            <p:cNvSpPr/>
            <p:nvPr/>
          </p:nvSpPr>
          <p:spPr>
            <a:xfrm>
              <a:off x="6709772" y="2461015"/>
              <a:ext cx="2954430" cy="3412159"/>
            </a:xfrm>
            <a:custGeom>
              <a:avLst/>
              <a:gdLst>
                <a:gd name="connsiteX0" fmla="*/ 1845479 w 2954430"/>
                <a:gd name="connsiteY0" fmla="*/ 31209 h 3412158"/>
                <a:gd name="connsiteX1" fmla="*/ 1487618 w 2954430"/>
                <a:gd name="connsiteY1" fmla="*/ 56176 h 3412158"/>
                <a:gd name="connsiteX2" fmla="*/ 1129758 w 2954430"/>
                <a:gd name="connsiteY2" fmla="*/ 31209 h 3412158"/>
                <a:gd name="connsiteX3" fmla="*/ 31209 w 2954430"/>
                <a:gd name="connsiteY3" fmla="*/ 2993961 h 3412158"/>
                <a:gd name="connsiteX4" fmla="*/ 1487618 w 2954430"/>
                <a:gd name="connsiteY4" fmla="*/ 3405917 h 3412158"/>
                <a:gd name="connsiteX5" fmla="*/ 2944027 w 2954430"/>
                <a:gd name="connsiteY5" fmla="*/ 2993961 h 3412158"/>
                <a:gd name="connsiteX6" fmla="*/ 1845479 w 2954430"/>
                <a:gd name="connsiteY6" fmla="*/ 31209 h 341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54430" h="3412158">
                  <a:moveTo>
                    <a:pt x="1845479" y="31209"/>
                  </a:moveTo>
                  <a:cubicBezTo>
                    <a:pt x="1724805" y="47853"/>
                    <a:pt x="1608292" y="56176"/>
                    <a:pt x="1487618" y="56176"/>
                  </a:cubicBezTo>
                  <a:cubicBezTo>
                    <a:pt x="1366944" y="56176"/>
                    <a:pt x="1246270" y="47853"/>
                    <a:pt x="1129758" y="31209"/>
                  </a:cubicBezTo>
                  <a:cubicBezTo>
                    <a:pt x="746930" y="1083985"/>
                    <a:pt x="372425" y="2099310"/>
                    <a:pt x="31209" y="2993961"/>
                  </a:cubicBezTo>
                  <a:cubicBezTo>
                    <a:pt x="476454" y="3268599"/>
                    <a:pt x="984117" y="3405917"/>
                    <a:pt x="1487618" y="3405917"/>
                  </a:cubicBezTo>
                  <a:cubicBezTo>
                    <a:pt x="1991120" y="3405917"/>
                    <a:pt x="2498782" y="3268599"/>
                    <a:pt x="2944027" y="2993961"/>
                  </a:cubicBezTo>
                  <a:cubicBezTo>
                    <a:pt x="2602812" y="2099310"/>
                    <a:pt x="2228306" y="1083985"/>
                    <a:pt x="1845479" y="31209"/>
                  </a:cubicBezTo>
                  <a:close/>
                </a:path>
              </a:pathLst>
            </a:custGeom>
            <a:solidFill>
              <a:schemeClr val="bg1"/>
            </a:solidFill>
            <a:ln w="9525" cap="flat">
              <a:noFill/>
              <a:prstDash val="solid"/>
              <a:miter/>
            </a:ln>
          </p:spPr>
          <p:txBody>
            <a:bodyPr rtlCol="0" anchor="ctr"/>
            <a:lstStyle/>
            <a:p>
              <a:endParaRPr lang="en-US"/>
            </a:p>
          </p:txBody>
        </p:sp>
        <p:sp>
          <p:nvSpPr>
            <p:cNvPr id="69" name="Freeform: Shape 67">
              <a:extLst>
                <a:ext uri="{FF2B5EF4-FFF2-40B4-BE49-F238E27FC236}">
                  <a16:creationId xmlns:a16="http://schemas.microsoft.com/office/drawing/2014/main" id="{73CE4C1D-EE59-9641-9838-AD3B9B2EFE0D}"/>
                </a:ext>
              </a:extLst>
            </p:cNvPr>
            <p:cNvSpPr/>
            <p:nvPr/>
          </p:nvSpPr>
          <p:spPr>
            <a:xfrm>
              <a:off x="6709772" y="4870332"/>
              <a:ext cx="2954430" cy="998681"/>
            </a:xfrm>
            <a:custGeom>
              <a:avLst/>
              <a:gdLst>
                <a:gd name="connsiteX0" fmla="*/ 31209 w 2954430"/>
                <a:gd name="connsiteY0" fmla="*/ 584644 h 998680"/>
                <a:gd name="connsiteX1" fmla="*/ 1487618 w 2954430"/>
                <a:gd name="connsiteY1" fmla="*/ 996600 h 998680"/>
                <a:gd name="connsiteX2" fmla="*/ 2944027 w 2954430"/>
                <a:gd name="connsiteY2" fmla="*/ 584644 h 998680"/>
                <a:gd name="connsiteX3" fmla="*/ 2731808 w 2954430"/>
                <a:gd name="connsiteY3" fmla="*/ 31209 h 998680"/>
                <a:gd name="connsiteX4" fmla="*/ 239267 w 2954430"/>
                <a:gd name="connsiteY4" fmla="*/ 31209 h 998680"/>
                <a:gd name="connsiteX5" fmla="*/ 31209 w 2954430"/>
                <a:gd name="connsiteY5" fmla="*/ 584644 h 998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54430" h="998680">
                  <a:moveTo>
                    <a:pt x="31209" y="584644"/>
                  </a:moveTo>
                  <a:cubicBezTo>
                    <a:pt x="476454" y="859282"/>
                    <a:pt x="984117" y="996600"/>
                    <a:pt x="1487618" y="996600"/>
                  </a:cubicBezTo>
                  <a:cubicBezTo>
                    <a:pt x="1991120" y="996600"/>
                    <a:pt x="2498782" y="859282"/>
                    <a:pt x="2944027" y="584644"/>
                  </a:cubicBezTo>
                  <a:cubicBezTo>
                    <a:pt x="2873288" y="405714"/>
                    <a:pt x="2806709" y="218461"/>
                    <a:pt x="2731808" y="31209"/>
                  </a:cubicBezTo>
                  <a:cubicBezTo>
                    <a:pt x="1949508" y="422359"/>
                    <a:pt x="1025728" y="422359"/>
                    <a:pt x="239267" y="31209"/>
                  </a:cubicBezTo>
                  <a:cubicBezTo>
                    <a:pt x="168527" y="222622"/>
                    <a:pt x="97787" y="405714"/>
                    <a:pt x="31209" y="584644"/>
                  </a:cubicBezTo>
                  <a:close/>
                </a:path>
              </a:pathLst>
            </a:custGeom>
            <a:solidFill>
              <a:schemeClr val="accent1"/>
            </a:solidFill>
            <a:ln w="9525" cap="flat">
              <a:noFill/>
              <a:prstDash val="solid"/>
              <a:miter/>
            </a:ln>
          </p:spPr>
          <p:txBody>
            <a:bodyPr rtlCol="0" anchor="ctr"/>
            <a:lstStyle/>
            <a:p>
              <a:endParaRPr lang="en-US"/>
            </a:p>
          </p:txBody>
        </p:sp>
        <p:sp>
          <p:nvSpPr>
            <p:cNvPr id="70" name="Freeform: Shape 68">
              <a:extLst>
                <a:ext uri="{FF2B5EF4-FFF2-40B4-BE49-F238E27FC236}">
                  <a16:creationId xmlns:a16="http://schemas.microsoft.com/office/drawing/2014/main" id="{0EC1C639-A4A3-AD4A-9C8F-03A956542243}"/>
                </a:ext>
              </a:extLst>
            </p:cNvPr>
            <p:cNvSpPr/>
            <p:nvPr/>
          </p:nvSpPr>
          <p:spPr>
            <a:xfrm>
              <a:off x="7130051" y="3642787"/>
              <a:ext cx="2122196" cy="915457"/>
            </a:xfrm>
            <a:custGeom>
              <a:avLst/>
              <a:gdLst>
                <a:gd name="connsiteX0" fmla="*/ 31209 w 2122196"/>
                <a:gd name="connsiteY0" fmla="*/ 705318 h 915457"/>
                <a:gd name="connsiteX1" fmla="*/ 2099310 w 2122196"/>
                <a:gd name="connsiteY1" fmla="*/ 705318 h 915457"/>
                <a:gd name="connsiteX2" fmla="*/ 1874607 w 2122196"/>
                <a:gd name="connsiteY2" fmla="*/ 31209 h 915457"/>
                <a:gd name="connsiteX3" fmla="*/ 251751 w 2122196"/>
                <a:gd name="connsiteY3" fmla="*/ 31209 h 915457"/>
                <a:gd name="connsiteX4" fmla="*/ 31209 w 2122196"/>
                <a:gd name="connsiteY4" fmla="*/ 705318 h 915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22196" h="915457">
                  <a:moveTo>
                    <a:pt x="31209" y="705318"/>
                  </a:moveTo>
                  <a:cubicBezTo>
                    <a:pt x="692835" y="971633"/>
                    <a:pt x="1437684" y="971633"/>
                    <a:pt x="2099310" y="705318"/>
                  </a:cubicBezTo>
                  <a:cubicBezTo>
                    <a:pt x="2024409" y="509743"/>
                    <a:pt x="1949508" y="230945"/>
                    <a:pt x="1874607" y="31209"/>
                  </a:cubicBezTo>
                  <a:cubicBezTo>
                    <a:pt x="1346138" y="193494"/>
                    <a:pt x="780219" y="193494"/>
                    <a:pt x="251751" y="31209"/>
                  </a:cubicBezTo>
                  <a:cubicBezTo>
                    <a:pt x="181011" y="230945"/>
                    <a:pt x="106110" y="509743"/>
                    <a:pt x="31209" y="705318"/>
                  </a:cubicBezTo>
                  <a:close/>
                </a:path>
              </a:pathLst>
            </a:custGeom>
            <a:solidFill>
              <a:schemeClr val="accent1"/>
            </a:solidFill>
            <a:ln w="9525" cap="flat">
              <a:noFill/>
              <a:prstDash val="solid"/>
              <a:miter/>
            </a:ln>
          </p:spPr>
          <p:txBody>
            <a:bodyPr rtlCol="0" anchor="ctr"/>
            <a:lstStyle/>
            <a:p>
              <a:endParaRPr lang="en-US"/>
            </a:p>
          </p:txBody>
        </p:sp>
        <p:sp>
          <p:nvSpPr>
            <p:cNvPr id="71" name="Freeform: Shape 69">
              <a:extLst>
                <a:ext uri="{FF2B5EF4-FFF2-40B4-BE49-F238E27FC236}">
                  <a16:creationId xmlns:a16="http://schemas.microsoft.com/office/drawing/2014/main" id="{49DDB2D4-C2C9-484B-A9F8-0C1809850CE8}"/>
                </a:ext>
              </a:extLst>
            </p:cNvPr>
            <p:cNvSpPr/>
            <p:nvPr/>
          </p:nvSpPr>
          <p:spPr>
            <a:xfrm>
              <a:off x="7579457" y="2461015"/>
              <a:ext cx="1206739" cy="749010"/>
            </a:xfrm>
            <a:custGeom>
              <a:avLst/>
              <a:gdLst>
                <a:gd name="connsiteX0" fmla="*/ 975794 w 1206739"/>
                <a:gd name="connsiteY0" fmla="*/ 31209 h 749010"/>
                <a:gd name="connsiteX1" fmla="*/ 617934 w 1206739"/>
                <a:gd name="connsiteY1" fmla="*/ 56176 h 749010"/>
                <a:gd name="connsiteX2" fmla="*/ 260073 w 1206739"/>
                <a:gd name="connsiteY2" fmla="*/ 31209 h 749010"/>
                <a:gd name="connsiteX3" fmla="*/ 31209 w 1206739"/>
                <a:gd name="connsiteY3" fmla="*/ 659545 h 749010"/>
                <a:gd name="connsiteX4" fmla="*/ 1208820 w 1206739"/>
                <a:gd name="connsiteY4" fmla="*/ 659545 h 749010"/>
                <a:gd name="connsiteX5" fmla="*/ 975794 w 1206739"/>
                <a:gd name="connsiteY5" fmla="*/ 31209 h 749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6739" h="749010">
                  <a:moveTo>
                    <a:pt x="975794" y="31209"/>
                  </a:moveTo>
                  <a:cubicBezTo>
                    <a:pt x="855120" y="47853"/>
                    <a:pt x="738608" y="56176"/>
                    <a:pt x="617934" y="56176"/>
                  </a:cubicBezTo>
                  <a:cubicBezTo>
                    <a:pt x="497260" y="56176"/>
                    <a:pt x="376586" y="47853"/>
                    <a:pt x="260073" y="31209"/>
                  </a:cubicBezTo>
                  <a:cubicBezTo>
                    <a:pt x="181011" y="243428"/>
                    <a:pt x="106110" y="455648"/>
                    <a:pt x="31209" y="659545"/>
                  </a:cubicBezTo>
                  <a:cubicBezTo>
                    <a:pt x="418197" y="742769"/>
                    <a:pt x="821831" y="742769"/>
                    <a:pt x="1208820" y="659545"/>
                  </a:cubicBezTo>
                  <a:cubicBezTo>
                    <a:pt x="1129757" y="455648"/>
                    <a:pt x="1054856" y="243428"/>
                    <a:pt x="975794" y="31209"/>
                  </a:cubicBezTo>
                  <a:close/>
                </a:path>
              </a:pathLst>
            </a:custGeom>
            <a:solidFill>
              <a:schemeClr val="accent1"/>
            </a:solidFill>
            <a:ln w="9525" cap="flat">
              <a:noFill/>
              <a:prstDash val="solid"/>
              <a:miter/>
            </a:ln>
          </p:spPr>
          <p:txBody>
            <a:bodyPr rtlCol="0" anchor="ctr"/>
            <a:lstStyle/>
            <a:p>
              <a:endParaRPr lang="en-US"/>
            </a:p>
          </p:txBody>
        </p:sp>
        <p:sp>
          <p:nvSpPr>
            <p:cNvPr id="72" name="Freeform: Shape 70">
              <a:extLst>
                <a:ext uri="{FF2B5EF4-FFF2-40B4-BE49-F238E27FC236}">
                  <a16:creationId xmlns:a16="http://schemas.microsoft.com/office/drawing/2014/main" id="{A20CC5F7-87AF-4749-A673-FE1F3738E8A5}"/>
                </a:ext>
              </a:extLst>
            </p:cNvPr>
            <p:cNvSpPr/>
            <p:nvPr/>
          </p:nvSpPr>
          <p:spPr>
            <a:xfrm>
              <a:off x="7807245" y="2003286"/>
              <a:ext cx="749010" cy="582564"/>
            </a:xfrm>
            <a:custGeom>
              <a:avLst/>
              <a:gdLst>
                <a:gd name="connsiteX0" fmla="*/ 748006 w 749010"/>
                <a:gd name="connsiteY0" fmla="*/ 488937 h 582563"/>
                <a:gd name="connsiteX1" fmla="*/ 390146 w 749010"/>
                <a:gd name="connsiteY1" fmla="*/ 572161 h 582563"/>
                <a:gd name="connsiteX2" fmla="*/ 32285 w 749010"/>
                <a:gd name="connsiteY2" fmla="*/ 488937 h 582563"/>
                <a:gd name="connsiteX3" fmla="*/ 390146 w 749010"/>
                <a:gd name="connsiteY3" fmla="*/ 31209 h 582563"/>
                <a:gd name="connsiteX4" fmla="*/ 748006 w 749010"/>
                <a:gd name="connsiteY4" fmla="*/ 488937 h 582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010" h="582563">
                  <a:moveTo>
                    <a:pt x="748006" y="488937"/>
                  </a:moveTo>
                  <a:cubicBezTo>
                    <a:pt x="764651" y="530549"/>
                    <a:pt x="585721" y="572161"/>
                    <a:pt x="390146" y="572161"/>
                  </a:cubicBezTo>
                  <a:cubicBezTo>
                    <a:pt x="194571" y="572161"/>
                    <a:pt x="15641" y="534710"/>
                    <a:pt x="32285" y="488937"/>
                  </a:cubicBezTo>
                  <a:cubicBezTo>
                    <a:pt x="53091" y="422359"/>
                    <a:pt x="194571" y="31209"/>
                    <a:pt x="390146" y="31209"/>
                  </a:cubicBezTo>
                  <a:cubicBezTo>
                    <a:pt x="585721" y="31209"/>
                    <a:pt x="689750" y="351619"/>
                    <a:pt x="748006" y="488937"/>
                  </a:cubicBezTo>
                  <a:close/>
                </a:path>
              </a:pathLst>
            </a:custGeom>
            <a:solidFill>
              <a:schemeClr val="accent1"/>
            </a:solidFill>
            <a:ln w="9525" cap="flat">
              <a:noFill/>
              <a:prstDash val="solid"/>
              <a:miter/>
            </a:ln>
          </p:spPr>
          <p:txBody>
            <a:bodyPr rtlCol="0" anchor="ctr"/>
            <a:lstStyle/>
            <a:p>
              <a:endParaRPr lang="en-US"/>
            </a:p>
          </p:txBody>
        </p:sp>
      </p:grpSp>
      <p:grpSp>
        <p:nvGrpSpPr>
          <p:cNvPr id="73" name="Group 72">
            <a:extLst>
              <a:ext uri="{FF2B5EF4-FFF2-40B4-BE49-F238E27FC236}">
                <a16:creationId xmlns:a16="http://schemas.microsoft.com/office/drawing/2014/main" id="{2D2F14DA-CDF8-B644-A508-D2E12FA3A2C3}"/>
              </a:ext>
            </a:extLst>
          </p:cNvPr>
          <p:cNvGrpSpPr/>
          <p:nvPr/>
        </p:nvGrpSpPr>
        <p:grpSpPr>
          <a:xfrm>
            <a:off x="10201522" y="1729386"/>
            <a:ext cx="1260001" cy="1367367"/>
            <a:chOff x="6064791" y="2003286"/>
            <a:chExt cx="4244393" cy="4606061"/>
          </a:xfrm>
        </p:grpSpPr>
        <p:sp>
          <p:nvSpPr>
            <p:cNvPr id="74" name="Freeform: Shape 62">
              <a:extLst>
                <a:ext uri="{FF2B5EF4-FFF2-40B4-BE49-F238E27FC236}">
                  <a16:creationId xmlns:a16="http://schemas.microsoft.com/office/drawing/2014/main" id="{8E1C66D9-DD17-2C40-85DE-A39B90F3A606}"/>
                </a:ext>
              </a:extLst>
            </p:cNvPr>
            <p:cNvSpPr/>
            <p:nvPr/>
          </p:nvSpPr>
          <p:spPr>
            <a:xfrm>
              <a:off x="6064791" y="5552161"/>
              <a:ext cx="4244393" cy="1057186"/>
            </a:xfrm>
            <a:custGeom>
              <a:avLst/>
              <a:gdLst>
                <a:gd name="connsiteX0" fmla="*/ 4229829 w 4244392"/>
                <a:gd name="connsiteY0" fmla="*/ 72820 h 1081903"/>
                <a:gd name="connsiteX1" fmla="*/ 4229829 w 4244392"/>
                <a:gd name="connsiteY1" fmla="*/ 31209 h 1081903"/>
                <a:gd name="connsiteX2" fmla="*/ 31209 w 4244392"/>
                <a:gd name="connsiteY2" fmla="*/ 31209 h 1081903"/>
                <a:gd name="connsiteX3" fmla="*/ 31209 w 4244392"/>
                <a:gd name="connsiteY3" fmla="*/ 72820 h 1081903"/>
                <a:gd name="connsiteX4" fmla="*/ 2132599 w 4244392"/>
                <a:gd name="connsiteY4" fmla="*/ 1054856 h 1081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44392" h="1081903">
                  <a:moveTo>
                    <a:pt x="4229829" y="72820"/>
                  </a:moveTo>
                  <a:lnTo>
                    <a:pt x="4229829" y="31209"/>
                  </a:lnTo>
                  <a:lnTo>
                    <a:pt x="31209" y="31209"/>
                  </a:lnTo>
                  <a:lnTo>
                    <a:pt x="31209" y="72820"/>
                  </a:lnTo>
                  <a:lnTo>
                    <a:pt x="2132599" y="1054856"/>
                  </a:lnTo>
                  <a:close/>
                </a:path>
              </a:pathLst>
            </a:custGeom>
            <a:gradFill>
              <a:gsLst>
                <a:gs pos="100000">
                  <a:srgbClr val="FF7F00">
                    <a:alpha val="77000"/>
                    <a:lumMod val="15000"/>
                  </a:srgbClr>
                </a:gs>
                <a:gs pos="0">
                  <a:srgbClr val="FF7F00">
                    <a:lumMod val="35000"/>
                  </a:srgbClr>
                </a:gs>
              </a:gsLst>
              <a:path path="circle">
                <a:fillToRect l="100000" t="100000"/>
              </a:path>
            </a:gradFill>
            <a:ln w="9525" cap="flat">
              <a:noFill/>
              <a:prstDash val="solid"/>
              <a:miter/>
            </a:ln>
          </p:spPr>
          <p:txBody>
            <a:bodyPr rtlCol="0" anchor="ctr"/>
            <a:lstStyle/>
            <a:p>
              <a:endParaRPr lang="en-US"/>
            </a:p>
          </p:txBody>
        </p:sp>
        <p:sp>
          <p:nvSpPr>
            <p:cNvPr id="75" name="Freeform: Shape 63">
              <a:extLst>
                <a:ext uri="{FF2B5EF4-FFF2-40B4-BE49-F238E27FC236}">
                  <a16:creationId xmlns:a16="http://schemas.microsoft.com/office/drawing/2014/main" id="{AE7E61D9-B726-AC49-8F0E-2A8D612AF04D}"/>
                </a:ext>
              </a:extLst>
            </p:cNvPr>
            <p:cNvSpPr/>
            <p:nvPr/>
          </p:nvSpPr>
          <p:spPr>
            <a:xfrm>
              <a:off x="6064791" y="4616500"/>
              <a:ext cx="4244393" cy="1955749"/>
            </a:xfrm>
            <a:custGeom>
              <a:avLst/>
              <a:gdLst>
                <a:gd name="connsiteX0" fmla="*/ 4229829 w 4244392"/>
                <a:gd name="connsiteY0" fmla="*/ 950827 h 1955749"/>
                <a:gd name="connsiteX1" fmla="*/ 2132599 w 4244392"/>
                <a:gd name="connsiteY1" fmla="*/ 31209 h 1955749"/>
                <a:gd name="connsiteX2" fmla="*/ 2132599 w 4244392"/>
                <a:gd name="connsiteY2" fmla="*/ 31209 h 1955749"/>
                <a:gd name="connsiteX3" fmla="*/ 2132599 w 4244392"/>
                <a:gd name="connsiteY3" fmla="*/ 31209 h 1955749"/>
                <a:gd name="connsiteX4" fmla="*/ 31209 w 4244392"/>
                <a:gd name="connsiteY4" fmla="*/ 950827 h 1955749"/>
                <a:gd name="connsiteX5" fmla="*/ 2132599 w 4244392"/>
                <a:gd name="connsiteY5" fmla="*/ 1928702 h 1955749"/>
                <a:gd name="connsiteX6" fmla="*/ 2132599 w 4244392"/>
                <a:gd name="connsiteY6" fmla="*/ 1928702 h 1955749"/>
                <a:gd name="connsiteX7" fmla="*/ 2132599 w 4244392"/>
                <a:gd name="connsiteY7" fmla="*/ 1928702 h 1955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44392" h="1955749">
                  <a:moveTo>
                    <a:pt x="4229829" y="950827"/>
                  </a:moveTo>
                  <a:lnTo>
                    <a:pt x="2132599" y="31209"/>
                  </a:lnTo>
                  <a:lnTo>
                    <a:pt x="2132599" y="31209"/>
                  </a:lnTo>
                  <a:lnTo>
                    <a:pt x="2132599" y="31209"/>
                  </a:lnTo>
                  <a:lnTo>
                    <a:pt x="31209" y="950827"/>
                  </a:lnTo>
                  <a:lnTo>
                    <a:pt x="2132599" y="1928702"/>
                  </a:lnTo>
                  <a:lnTo>
                    <a:pt x="2132599" y="1928702"/>
                  </a:lnTo>
                  <a:lnTo>
                    <a:pt x="2132599" y="1928702"/>
                  </a:lnTo>
                  <a:close/>
                </a:path>
              </a:pathLst>
            </a:custGeom>
            <a:solidFill>
              <a:schemeClr val="accent1"/>
            </a:solidFill>
            <a:ln w="9525" cap="flat">
              <a:noFill/>
              <a:prstDash val="solid"/>
              <a:miter/>
            </a:ln>
          </p:spPr>
          <p:txBody>
            <a:bodyPr rtlCol="0" anchor="ctr"/>
            <a:lstStyle/>
            <a:p>
              <a:endParaRPr lang="en-US"/>
            </a:p>
          </p:txBody>
        </p:sp>
        <p:sp>
          <p:nvSpPr>
            <p:cNvPr id="76" name="Freeform: Shape 66">
              <a:extLst>
                <a:ext uri="{FF2B5EF4-FFF2-40B4-BE49-F238E27FC236}">
                  <a16:creationId xmlns:a16="http://schemas.microsoft.com/office/drawing/2014/main" id="{846211F0-7A48-D941-848E-55B36DCA5284}"/>
                </a:ext>
              </a:extLst>
            </p:cNvPr>
            <p:cNvSpPr/>
            <p:nvPr/>
          </p:nvSpPr>
          <p:spPr>
            <a:xfrm>
              <a:off x="6709772" y="2461015"/>
              <a:ext cx="2954430" cy="3412159"/>
            </a:xfrm>
            <a:custGeom>
              <a:avLst/>
              <a:gdLst>
                <a:gd name="connsiteX0" fmla="*/ 1845479 w 2954430"/>
                <a:gd name="connsiteY0" fmla="*/ 31209 h 3412158"/>
                <a:gd name="connsiteX1" fmla="*/ 1487618 w 2954430"/>
                <a:gd name="connsiteY1" fmla="*/ 56176 h 3412158"/>
                <a:gd name="connsiteX2" fmla="*/ 1129758 w 2954430"/>
                <a:gd name="connsiteY2" fmla="*/ 31209 h 3412158"/>
                <a:gd name="connsiteX3" fmla="*/ 31209 w 2954430"/>
                <a:gd name="connsiteY3" fmla="*/ 2993961 h 3412158"/>
                <a:gd name="connsiteX4" fmla="*/ 1487618 w 2954430"/>
                <a:gd name="connsiteY4" fmla="*/ 3405917 h 3412158"/>
                <a:gd name="connsiteX5" fmla="*/ 2944027 w 2954430"/>
                <a:gd name="connsiteY5" fmla="*/ 2993961 h 3412158"/>
                <a:gd name="connsiteX6" fmla="*/ 1845479 w 2954430"/>
                <a:gd name="connsiteY6" fmla="*/ 31209 h 341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54430" h="3412158">
                  <a:moveTo>
                    <a:pt x="1845479" y="31209"/>
                  </a:moveTo>
                  <a:cubicBezTo>
                    <a:pt x="1724805" y="47853"/>
                    <a:pt x="1608292" y="56176"/>
                    <a:pt x="1487618" y="56176"/>
                  </a:cubicBezTo>
                  <a:cubicBezTo>
                    <a:pt x="1366944" y="56176"/>
                    <a:pt x="1246270" y="47853"/>
                    <a:pt x="1129758" y="31209"/>
                  </a:cubicBezTo>
                  <a:cubicBezTo>
                    <a:pt x="746930" y="1083985"/>
                    <a:pt x="372425" y="2099310"/>
                    <a:pt x="31209" y="2993961"/>
                  </a:cubicBezTo>
                  <a:cubicBezTo>
                    <a:pt x="476454" y="3268599"/>
                    <a:pt x="984117" y="3405917"/>
                    <a:pt x="1487618" y="3405917"/>
                  </a:cubicBezTo>
                  <a:cubicBezTo>
                    <a:pt x="1991120" y="3405917"/>
                    <a:pt x="2498782" y="3268599"/>
                    <a:pt x="2944027" y="2993961"/>
                  </a:cubicBezTo>
                  <a:cubicBezTo>
                    <a:pt x="2602812" y="2099310"/>
                    <a:pt x="2228306" y="1083985"/>
                    <a:pt x="1845479" y="31209"/>
                  </a:cubicBezTo>
                  <a:close/>
                </a:path>
              </a:pathLst>
            </a:custGeom>
            <a:solidFill>
              <a:schemeClr val="bg1"/>
            </a:solidFill>
            <a:ln w="9525" cap="flat">
              <a:noFill/>
              <a:prstDash val="solid"/>
              <a:miter/>
            </a:ln>
          </p:spPr>
          <p:txBody>
            <a:bodyPr rtlCol="0" anchor="ctr"/>
            <a:lstStyle/>
            <a:p>
              <a:endParaRPr lang="en-US"/>
            </a:p>
          </p:txBody>
        </p:sp>
        <p:sp>
          <p:nvSpPr>
            <p:cNvPr id="77" name="Freeform: Shape 67">
              <a:extLst>
                <a:ext uri="{FF2B5EF4-FFF2-40B4-BE49-F238E27FC236}">
                  <a16:creationId xmlns:a16="http://schemas.microsoft.com/office/drawing/2014/main" id="{D980C472-7E83-5E40-96BE-A210148F653F}"/>
                </a:ext>
              </a:extLst>
            </p:cNvPr>
            <p:cNvSpPr/>
            <p:nvPr/>
          </p:nvSpPr>
          <p:spPr>
            <a:xfrm>
              <a:off x="6709772" y="4870332"/>
              <a:ext cx="2954430" cy="998681"/>
            </a:xfrm>
            <a:custGeom>
              <a:avLst/>
              <a:gdLst>
                <a:gd name="connsiteX0" fmla="*/ 31209 w 2954430"/>
                <a:gd name="connsiteY0" fmla="*/ 584644 h 998680"/>
                <a:gd name="connsiteX1" fmla="*/ 1487618 w 2954430"/>
                <a:gd name="connsiteY1" fmla="*/ 996600 h 998680"/>
                <a:gd name="connsiteX2" fmla="*/ 2944027 w 2954430"/>
                <a:gd name="connsiteY2" fmla="*/ 584644 h 998680"/>
                <a:gd name="connsiteX3" fmla="*/ 2731808 w 2954430"/>
                <a:gd name="connsiteY3" fmla="*/ 31209 h 998680"/>
                <a:gd name="connsiteX4" fmla="*/ 239267 w 2954430"/>
                <a:gd name="connsiteY4" fmla="*/ 31209 h 998680"/>
                <a:gd name="connsiteX5" fmla="*/ 31209 w 2954430"/>
                <a:gd name="connsiteY5" fmla="*/ 584644 h 998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54430" h="998680">
                  <a:moveTo>
                    <a:pt x="31209" y="584644"/>
                  </a:moveTo>
                  <a:cubicBezTo>
                    <a:pt x="476454" y="859282"/>
                    <a:pt x="984117" y="996600"/>
                    <a:pt x="1487618" y="996600"/>
                  </a:cubicBezTo>
                  <a:cubicBezTo>
                    <a:pt x="1991120" y="996600"/>
                    <a:pt x="2498782" y="859282"/>
                    <a:pt x="2944027" y="584644"/>
                  </a:cubicBezTo>
                  <a:cubicBezTo>
                    <a:pt x="2873288" y="405714"/>
                    <a:pt x="2806709" y="218461"/>
                    <a:pt x="2731808" y="31209"/>
                  </a:cubicBezTo>
                  <a:cubicBezTo>
                    <a:pt x="1949508" y="422359"/>
                    <a:pt x="1025728" y="422359"/>
                    <a:pt x="239267" y="31209"/>
                  </a:cubicBezTo>
                  <a:cubicBezTo>
                    <a:pt x="168527" y="222622"/>
                    <a:pt x="97787" y="405714"/>
                    <a:pt x="31209" y="584644"/>
                  </a:cubicBezTo>
                  <a:close/>
                </a:path>
              </a:pathLst>
            </a:custGeom>
            <a:solidFill>
              <a:schemeClr val="accent1"/>
            </a:solidFill>
            <a:ln w="9525" cap="flat">
              <a:noFill/>
              <a:prstDash val="solid"/>
              <a:miter/>
            </a:ln>
          </p:spPr>
          <p:txBody>
            <a:bodyPr rtlCol="0" anchor="ctr"/>
            <a:lstStyle/>
            <a:p>
              <a:endParaRPr lang="en-US"/>
            </a:p>
          </p:txBody>
        </p:sp>
        <p:sp>
          <p:nvSpPr>
            <p:cNvPr id="78" name="Freeform: Shape 68">
              <a:extLst>
                <a:ext uri="{FF2B5EF4-FFF2-40B4-BE49-F238E27FC236}">
                  <a16:creationId xmlns:a16="http://schemas.microsoft.com/office/drawing/2014/main" id="{3298BBB2-7964-C14D-9655-D11C024AABBC}"/>
                </a:ext>
              </a:extLst>
            </p:cNvPr>
            <p:cNvSpPr/>
            <p:nvPr/>
          </p:nvSpPr>
          <p:spPr>
            <a:xfrm>
              <a:off x="7130051" y="3642787"/>
              <a:ext cx="2122196" cy="915457"/>
            </a:xfrm>
            <a:custGeom>
              <a:avLst/>
              <a:gdLst>
                <a:gd name="connsiteX0" fmla="*/ 31209 w 2122196"/>
                <a:gd name="connsiteY0" fmla="*/ 705318 h 915457"/>
                <a:gd name="connsiteX1" fmla="*/ 2099310 w 2122196"/>
                <a:gd name="connsiteY1" fmla="*/ 705318 h 915457"/>
                <a:gd name="connsiteX2" fmla="*/ 1874607 w 2122196"/>
                <a:gd name="connsiteY2" fmla="*/ 31209 h 915457"/>
                <a:gd name="connsiteX3" fmla="*/ 251751 w 2122196"/>
                <a:gd name="connsiteY3" fmla="*/ 31209 h 915457"/>
                <a:gd name="connsiteX4" fmla="*/ 31209 w 2122196"/>
                <a:gd name="connsiteY4" fmla="*/ 705318 h 915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22196" h="915457">
                  <a:moveTo>
                    <a:pt x="31209" y="705318"/>
                  </a:moveTo>
                  <a:cubicBezTo>
                    <a:pt x="692835" y="971633"/>
                    <a:pt x="1437684" y="971633"/>
                    <a:pt x="2099310" y="705318"/>
                  </a:cubicBezTo>
                  <a:cubicBezTo>
                    <a:pt x="2024409" y="509743"/>
                    <a:pt x="1949508" y="230945"/>
                    <a:pt x="1874607" y="31209"/>
                  </a:cubicBezTo>
                  <a:cubicBezTo>
                    <a:pt x="1346138" y="193494"/>
                    <a:pt x="780219" y="193494"/>
                    <a:pt x="251751" y="31209"/>
                  </a:cubicBezTo>
                  <a:cubicBezTo>
                    <a:pt x="181011" y="230945"/>
                    <a:pt x="106110" y="509743"/>
                    <a:pt x="31209" y="705318"/>
                  </a:cubicBezTo>
                  <a:close/>
                </a:path>
              </a:pathLst>
            </a:custGeom>
            <a:solidFill>
              <a:schemeClr val="accent1"/>
            </a:solidFill>
            <a:ln w="9525" cap="flat">
              <a:noFill/>
              <a:prstDash val="solid"/>
              <a:miter/>
            </a:ln>
          </p:spPr>
          <p:txBody>
            <a:bodyPr rtlCol="0" anchor="ctr"/>
            <a:lstStyle/>
            <a:p>
              <a:endParaRPr lang="en-US"/>
            </a:p>
          </p:txBody>
        </p:sp>
        <p:sp>
          <p:nvSpPr>
            <p:cNvPr id="79" name="Freeform: Shape 69">
              <a:extLst>
                <a:ext uri="{FF2B5EF4-FFF2-40B4-BE49-F238E27FC236}">
                  <a16:creationId xmlns:a16="http://schemas.microsoft.com/office/drawing/2014/main" id="{EBA6CDD7-8B9A-6A45-8C52-260B8E273323}"/>
                </a:ext>
              </a:extLst>
            </p:cNvPr>
            <p:cNvSpPr/>
            <p:nvPr/>
          </p:nvSpPr>
          <p:spPr>
            <a:xfrm>
              <a:off x="7579457" y="2461015"/>
              <a:ext cx="1206739" cy="749010"/>
            </a:xfrm>
            <a:custGeom>
              <a:avLst/>
              <a:gdLst>
                <a:gd name="connsiteX0" fmla="*/ 975794 w 1206739"/>
                <a:gd name="connsiteY0" fmla="*/ 31209 h 749010"/>
                <a:gd name="connsiteX1" fmla="*/ 617934 w 1206739"/>
                <a:gd name="connsiteY1" fmla="*/ 56176 h 749010"/>
                <a:gd name="connsiteX2" fmla="*/ 260073 w 1206739"/>
                <a:gd name="connsiteY2" fmla="*/ 31209 h 749010"/>
                <a:gd name="connsiteX3" fmla="*/ 31209 w 1206739"/>
                <a:gd name="connsiteY3" fmla="*/ 659545 h 749010"/>
                <a:gd name="connsiteX4" fmla="*/ 1208820 w 1206739"/>
                <a:gd name="connsiteY4" fmla="*/ 659545 h 749010"/>
                <a:gd name="connsiteX5" fmla="*/ 975794 w 1206739"/>
                <a:gd name="connsiteY5" fmla="*/ 31209 h 749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6739" h="749010">
                  <a:moveTo>
                    <a:pt x="975794" y="31209"/>
                  </a:moveTo>
                  <a:cubicBezTo>
                    <a:pt x="855120" y="47853"/>
                    <a:pt x="738608" y="56176"/>
                    <a:pt x="617934" y="56176"/>
                  </a:cubicBezTo>
                  <a:cubicBezTo>
                    <a:pt x="497260" y="56176"/>
                    <a:pt x="376586" y="47853"/>
                    <a:pt x="260073" y="31209"/>
                  </a:cubicBezTo>
                  <a:cubicBezTo>
                    <a:pt x="181011" y="243428"/>
                    <a:pt x="106110" y="455648"/>
                    <a:pt x="31209" y="659545"/>
                  </a:cubicBezTo>
                  <a:cubicBezTo>
                    <a:pt x="418197" y="742769"/>
                    <a:pt x="821831" y="742769"/>
                    <a:pt x="1208820" y="659545"/>
                  </a:cubicBezTo>
                  <a:cubicBezTo>
                    <a:pt x="1129757" y="455648"/>
                    <a:pt x="1054856" y="243428"/>
                    <a:pt x="975794" y="31209"/>
                  </a:cubicBezTo>
                  <a:close/>
                </a:path>
              </a:pathLst>
            </a:custGeom>
            <a:solidFill>
              <a:schemeClr val="accent1"/>
            </a:solidFill>
            <a:ln w="9525" cap="flat">
              <a:noFill/>
              <a:prstDash val="solid"/>
              <a:miter/>
            </a:ln>
          </p:spPr>
          <p:txBody>
            <a:bodyPr rtlCol="0" anchor="ctr"/>
            <a:lstStyle/>
            <a:p>
              <a:endParaRPr lang="en-US"/>
            </a:p>
          </p:txBody>
        </p:sp>
        <p:sp>
          <p:nvSpPr>
            <p:cNvPr id="80" name="Freeform: Shape 70">
              <a:extLst>
                <a:ext uri="{FF2B5EF4-FFF2-40B4-BE49-F238E27FC236}">
                  <a16:creationId xmlns:a16="http://schemas.microsoft.com/office/drawing/2014/main" id="{ECB9A6AB-A946-4248-A8F7-84F5DE984900}"/>
                </a:ext>
              </a:extLst>
            </p:cNvPr>
            <p:cNvSpPr/>
            <p:nvPr/>
          </p:nvSpPr>
          <p:spPr>
            <a:xfrm>
              <a:off x="7807245" y="2003286"/>
              <a:ext cx="749010" cy="582564"/>
            </a:xfrm>
            <a:custGeom>
              <a:avLst/>
              <a:gdLst>
                <a:gd name="connsiteX0" fmla="*/ 748006 w 749010"/>
                <a:gd name="connsiteY0" fmla="*/ 488937 h 582563"/>
                <a:gd name="connsiteX1" fmla="*/ 390146 w 749010"/>
                <a:gd name="connsiteY1" fmla="*/ 572161 h 582563"/>
                <a:gd name="connsiteX2" fmla="*/ 32285 w 749010"/>
                <a:gd name="connsiteY2" fmla="*/ 488937 h 582563"/>
                <a:gd name="connsiteX3" fmla="*/ 390146 w 749010"/>
                <a:gd name="connsiteY3" fmla="*/ 31209 h 582563"/>
                <a:gd name="connsiteX4" fmla="*/ 748006 w 749010"/>
                <a:gd name="connsiteY4" fmla="*/ 488937 h 582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010" h="582563">
                  <a:moveTo>
                    <a:pt x="748006" y="488937"/>
                  </a:moveTo>
                  <a:cubicBezTo>
                    <a:pt x="764651" y="530549"/>
                    <a:pt x="585721" y="572161"/>
                    <a:pt x="390146" y="572161"/>
                  </a:cubicBezTo>
                  <a:cubicBezTo>
                    <a:pt x="194571" y="572161"/>
                    <a:pt x="15641" y="534710"/>
                    <a:pt x="32285" y="488937"/>
                  </a:cubicBezTo>
                  <a:cubicBezTo>
                    <a:pt x="53091" y="422359"/>
                    <a:pt x="194571" y="31209"/>
                    <a:pt x="390146" y="31209"/>
                  </a:cubicBezTo>
                  <a:cubicBezTo>
                    <a:pt x="585721" y="31209"/>
                    <a:pt x="689750" y="351619"/>
                    <a:pt x="748006" y="488937"/>
                  </a:cubicBezTo>
                  <a:close/>
                </a:path>
              </a:pathLst>
            </a:custGeom>
            <a:solidFill>
              <a:schemeClr val="accent1"/>
            </a:solidFill>
            <a:ln w="9525" cap="flat">
              <a:noFill/>
              <a:prstDash val="solid"/>
              <a:miter/>
            </a:ln>
          </p:spPr>
          <p:txBody>
            <a:bodyPr rtlCol="0" anchor="ctr"/>
            <a:lstStyle/>
            <a:p>
              <a:endParaRPr lang="en-US"/>
            </a:p>
          </p:txBody>
        </p:sp>
      </p:grpSp>
      <p:sp>
        <p:nvSpPr>
          <p:cNvPr id="20" name="TextBox 19">
            <a:extLst>
              <a:ext uri="{FF2B5EF4-FFF2-40B4-BE49-F238E27FC236}">
                <a16:creationId xmlns:a16="http://schemas.microsoft.com/office/drawing/2014/main" id="{DE1885E6-E665-3241-AB18-E68DCDFFE3B4}"/>
              </a:ext>
            </a:extLst>
          </p:cNvPr>
          <p:cNvSpPr txBox="1"/>
          <p:nvPr/>
        </p:nvSpPr>
        <p:spPr>
          <a:xfrm>
            <a:off x="-201365" y="1142299"/>
            <a:ext cx="1057469" cy="646331"/>
          </a:xfrm>
          <a:prstGeom prst="rect">
            <a:avLst/>
          </a:prstGeom>
          <a:noFill/>
        </p:spPr>
        <p:txBody>
          <a:bodyPr wrap="square" rtlCol="0">
            <a:spAutoFit/>
          </a:bodyPr>
          <a:lstStyle/>
          <a:p>
            <a:pPr algn="ctr"/>
            <a:r>
              <a:rPr lang="en-US" sz="3600" dirty="0">
                <a:solidFill>
                  <a:srgbClr val="F27900"/>
                </a:solidFill>
              </a:rPr>
              <a:t>20</a:t>
            </a:r>
          </a:p>
        </p:txBody>
      </p:sp>
    </p:spTree>
    <p:extLst>
      <p:ext uri="{BB962C8B-B14F-4D97-AF65-F5344CB8AC3E}">
        <p14:creationId xmlns:p14="http://schemas.microsoft.com/office/powerpoint/2010/main" val="18771859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1AE3FB-4EB9-4FE6-8E65-B5FAA422F121}"/>
              </a:ext>
            </a:extLst>
          </p:cNvPr>
          <p:cNvSpPr>
            <a:spLocks noGrp="1"/>
          </p:cNvSpPr>
          <p:nvPr>
            <p:ph type="body" sz="quarter" idx="10"/>
          </p:nvPr>
        </p:nvSpPr>
        <p:spPr/>
        <p:txBody>
          <a:bodyPr/>
          <a:lstStyle/>
          <a:p>
            <a:r>
              <a:rPr lang="en-US" dirty="0">
                <a:solidFill>
                  <a:schemeClr val="tx1"/>
                </a:solidFill>
              </a:rPr>
              <a:t>Conclusion </a:t>
            </a:r>
            <a:r>
              <a:rPr lang="en-US" dirty="0">
                <a:solidFill>
                  <a:srgbClr val="F27900"/>
                </a:solidFill>
              </a:rPr>
              <a:t>and R</a:t>
            </a:r>
            <a:r>
              <a:rPr lang="en-US" dirty="0">
                <a:solidFill>
                  <a:schemeClr val="accent1"/>
                </a:solidFill>
              </a:rPr>
              <a:t>ecommendations</a:t>
            </a:r>
          </a:p>
        </p:txBody>
      </p:sp>
      <p:sp>
        <p:nvSpPr>
          <p:cNvPr id="58" name="TextBox 57">
            <a:extLst>
              <a:ext uri="{FF2B5EF4-FFF2-40B4-BE49-F238E27FC236}">
                <a16:creationId xmlns:a16="http://schemas.microsoft.com/office/drawing/2014/main" id="{3B619013-9AFF-A24E-ADCF-D0293A0F433C}"/>
              </a:ext>
            </a:extLst>
          </p:cNvPr>
          <p:cNvSpPr txBox="1"/>
          <p:nvPr/>
        </p:nvSpPr>
        <p:spPr>
          <a:xfrm>
            <a:off x="3707694" y="1693998"/>
            <a:ext cx="4828032" cy="523220"/>
          </a:xfrm>
          <a:prstGeom prst="rect">
            <a:avLst/>
          </a:prstGeom>
          <a:noFill/>
        </p:spPr>
        <p:txBody>
          <a:bodyPr wrap="square" rtlCol="0">
            <a:spAutoFit/>
          </a:bodyPr>
          <a:lstStyle/>
          <a:p>
            <a:r>
              <a:rPr lang="en-US" sz="2800" dirty="0"/>
              <a:t>Under-reporting of </a:t>
            </a:r>
            <a:r>
              <a:rPr lang="en-US" sz="2800" dirty="0">
                <a:solidFill>
                  <a:srgbClr val="F27900"/>
                </a:solidFill>
              </a:rPr>
              <a:t>Accidents</a:t>
            </a:r>
          </a:p>
        </p:txBody>
      </p:sp>
      <p:sp>
        <p:nvSpPr>
          <p:cNvPr id="60" name="TextBox 59">
            <a:extLst>
              <a:ext uri="{FF2B5EF4-FFF2-40B4-BE49-F238E27FC236}">
                <a16:creationId xmlns:a16="http://schemas.microsoft.com/office/drawing/2014/main" id="{D815E77A-EB93-BF4B-A26C-EF55462EF14F}"/>
              </a:ext>
            </a:extLst>
          </p:cNvPr>
          <p:cNvSpPr txBox="1"/>
          <p:nvPr/>
        </p:nvSpPr>
        <p:spPr>
          <a:xfrm>
            <a:off x="2945694" y="2791071"/>
            <a:ext cx="6352031" cy="523220"/>
          </a:xfrm>
          <a:prstGeom prst="rect">
            <a:avLst/>
          </a:prstGeom>
          <a:noFill/>
        </p:spPr>
        <p:txBody>
          <a:bodyPr wrap="square" rtlCol="0">
            <a:spAutoFit/>
          </a:bodyPr>
          <a:lstStyle/>
          <a:p>
            <a:r>
              <a:rPr lang="en-US" sz="2800" dirty="0"/>
              <a:t>The Reasons Accidents go </a:t>
            </a:r>
            <a:r>
              <a:rPr lang="en-US" sz="2800" dirty="0">
                <a:solidFill>
                  <a:srgbClr val="F27900"/>
                </a:solidFill>
              </a:rPr>
              <a:t>Unreported</a:t>
            </a:r>
          </a:p>
        </p:txBody>
      </p:sp>
      <p:grpSp>
        <p:nvGrpSpPr>
          <p:cNvPr id="65" name="Group 64">
            <a:extLst>
              <a:ext uri="{FF2B5EF4-FFF2-40B4-BE49-F238E27FC236}">
                <a16:creationId xmlns:a16="http://schemas.microsoft.com/office/drawing/2014/main" id="{D628CB16-9AC3-E04A-9B75-78A9ECCCB566}"/>
              </a:ext>
            </a:extLst>
          </p:cNvPr>
          <p:cNvGrpSpPr/>
          <p:nvPr/>
        </p:nvGrpSpPr>
        <p:grpSpPr>
          <a:xfrm>
            <a:off x="781894" y="1788808"/>
            <a:ext cx="1260001" cy="1367367"/>
            <a:chOff x="6064791" y="2003286"/>
            <a:chExt cx="4244393" cy="4606061"/>
          </a:xfrm>
        </p:grpSpPr>
        <p:sp>
          <p:nvSpPr>
            <p:cNvPr id="66" name="Freeform: Shape 62">
              <a:extLst>
                <a:ext uri="{FF2B5EF4-FFF2-40B4-BE49-F238E27FC236}">
                  <a16:creationId xmlns:a16="http://schemas.microsoft.com/office/drawing/2014/main" id="{D5ED4D10-0DC4-5D4A-857B-70A30F1AB5B8}"/>
                </a:ext>
              </a:extLst>
            </p:cNvPr>
            <p:cNvSpPr/>
            <p:nvPr/>
          </p:nvSpPr>
          <p:spPr>
            <a:xfrm>
              <a:off x="6064791" y="5552161"/>
              <a:ext cx="4244393" cy="1057186"/>
            </a:xfrm>
            <a:custGeom>
              <a:avLst/>
              <a:gdLst>
                <a:gd name="connsiteX0" fmla="*/ 4229829 w 4244392"/>
                <a:gd name="connsiteY0" fmla="*/ 72820 h 1081903"/>
                <a:gd name="connsiteX1" fmla="*/ 4229829 w 4244392"/>
                <a:gd name="connsiteY1" fmla="*/ 31209 h 1081903"/>
                <a:gd name="connsiteX2" fmla="*/ 31209 w 4244392"/>
                <a:gd name="connsiteY2" fmla="*/ 31209 h 1081903"/>
                <a:gd name="connsiteX3" fmla="*/ 31209 w 4244392"/>
                <a:gd name="connsiteY3" fmla="*/ 72820 h 1081903"/>
                <a:gd name="connsiteX4" fmla="*/ 2132599 w 4244392"/>
                <a:gd name="connsiteY4" fmla="*/ 1054856 h 1081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44392" h="1081903">
                  <a:moveTo>
                    <a:pt x="4229829" y="72820"/>
                  </a:moveTo>
                  <a:lnTo>
                    <a:pt x="4229829" y="31209"/>
                  </a:lnTo>
                  <a:lnTo>
                    <a:pt x="31209" y="31209"/>
                  </a:lnTo>
                  <a:lnTo>
                    <a:pt x="31209" y="72820"/>
                  </a:lnTo>
                  <a:lnTo>
                    <a:pt x="2132599" y="1054856"/>
                  </a:lnTo>
                  <a:close/>
                </a:path>
              </a:pathLst>
            </a:custGeom>
            <a:gradFill>
              <a:gsLst>
                <a:gs pos="100000">
                  <a:srgbClr val="FF7F00">
                    <a:alpha val="77000"/>
                    <a:lumMod val="15000"/>
                  </a:srgbClr>
                </a:gs>
                <a:gs pos="0">
                  <a:srgbClr val="FF7F00">
                    <a:lumMod val="35000"/>
                  </a:srgbClr>
                </a:gs>
              </a:gsLst>
              <a:path path="circle">
                <a:fillToRect l="100000" t="100000"/>
              </a:path>
            </a:gradFill>
            <a:ln w="9525" cap="flat">
              <a:noFill/>
              <a:prstDash val="solid"/>
              <a:miter/>
            </a:ln>
          </p:spPr>
          <p:txBody>
            <a:bodyPr rtlCol="0" anchor="ctr"/>
            <a:lstStyle/>
            <a:p>
              <a:endParaRPr lang="en-US"/>
            </a:p>
          </p:txBody>
        </p:sp>
        <p:sp>
          <p:nvSpPr>
            <p:cNvPr id="67" name="Freeform: Shape 63">
              <a:extLst>
                <a:ext uri="{FF2B5EF4-FFF2-40B4-BE49-F238E27FC236}">
                  <a16:creationId xmlns:a16="http://schemas.microsoft.com/office/drawing/2014/main" id="{335B7F26-9084-EC4D-94F3-A6ACFE371125}"/>
                </a:ext>
              </a:extLst>
            </p:cNvPr>
            <p:cNvSpPr/>
            <p:nvPr/>
          </p:nvSpPr>
          <p:spPr>
            <a:xfrm>
              <a:off x="6064791" y="4616500"/>
              <a:ext cx="4244393" cy="1955749"/>
            </a:xfrm>
            <a:custGeom>
              <a:avLst/>
              <a:gdLst>
                <a:gd name="connsiteX0" fmla="*/ 4229829 w 4244392"/>
                <a:gd name="connsiteY0" fmla="*/ 950827 h 1955749"/>
                <a:gd name="connsiteX1" fmla="*/ 2132599 w 4244392"/>
                <a:gd name="connsiteY1" fmla="*/ 31209 h 1955749"/>
                <a:gd name="connsiteX2" fmla="*/ 2132599 w 4244392"/>
                <a:gd name="connsiteY2" fmla="*/ 31209 h 1955749"/>
                <a:gd name="connsiteX3" fmla="*/ 2132599 w 4244392"/>
                <a:gd name="connsiteY3" fmla="*/ 31209 h 1955749"/>
                <a:gd name="connsiteX4" fmla="*/ 31209 w 4244392"/>
                <a:gd name="connsiteY4" fmla="*/ 950827 h 1955749"/>
                <a:gd name="connsiteX5" fmla="*/ 2132599 w 4244392"/>
                <a:gd name="connsiteY5" fmla="*/ 1928702 h 1955749"/>
                <a:gd name="connsiteX6" fmla="*/ 2132599 w 4244392"/>
                <a:gd name="connsiteY6" fmla="*/ 1928702 h 1955749"/>
                <a:gd name="connsiteX7" fmla="*/ 2132599 w 4244392"/>
                <a:gd name="connsiteY7" fmla="*/ 1928702 h 1955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44392" h="1955749">
                  <a:moveTo>
                    <a:pt x="4229829" y="950827"/>
                  </a:moveTo>
                  <a:lnTo>
                    <a:pt x="2132599" y="31209"/>
                  </a:lnTo>
                  <a:lnTo>
                    <a:pt x="2132599" y="31209"/>
                  </a:lnTo>
                  <a:lnTo>
                    <a:pt x="2132599" y="31209"/>
                  </a:lnTo>
                  <a:lnTo>
                    <a:pt x="31209" y="950827"/>
                  </a:lnTo>
                  <a:lnTo>
                    <a:pt x="2132599" y="1928702"/>
                  </a:lnTo>
                  <a:lnTo>
                    <a:pt x="2132599" y="1928702"/>
                  </a:lnTo>
                  <a:lnTo>
                    <a:pt x="2132599" y="1928702"/>
                  </a:lnTo>
                  <a:close/>
                </a:path>
              </a:pathLst>
            </a:custGeom>
            <a:solidFill>
              <a:schemeClr val="accent1"/>
            </a:solidFill>
            <a:ln w="9525" cap="flat">
              <a:noFill/>
              <a:prstDash val="solid"/>
              <a:miter/>
            </a:ln>
          </p:spPr>
          <p:txBody>
            <a:bodyPr rtlCol="0" anchor="ctr"/>
            <a:lstStyle/>
            <a:p>
              <a:endParaRPr lang="en-US"/>
            </a:p>
          </p:txBody>
        </p:sp>
        <p:sp>
          <p:nvSpPr>
            <p:cNvPr id="68" name="Freeform: Shape 66">
              <a:extLst>
                <a:ext uri="{FF2B5EF4-FFF2-40B4-BE49-F238E27FC236}">
                  <a16:creationId xmlns:a16="http://schemas.microsoft.com/office/drawing/2014/main" id="{3933740C-DFAC-0F41-81A1-608F656C6525}"/>
                </a:ext>
              </a:extLst>
            </p:cNvPr>
            <p:cNvSpPr/>
            <p:nvPr/>
          </p:nvSpPr>
          <p:spPr>
            <a:xfrm>
              <a:off x="6709772" y="2461015"/>
              <a:ext cx="2954430" cy="3412159"/>
            </a:xfrm>
            <a:custGeom>
              <a:avLst/>
              <a:gdLst>
                <a:gd name="connsiteX0" fmla="*/ 1845479 w 2954430"/>
                <a:gd name="connsiteY0" fmla="*/ 31209 h 3412158"/>
                <a:gd name="connsiteX1" fmla="*/ 1487618 w 2954430"/>
                <a:gd name="connsiteY1" fmla="*/ 56176 h 3412158"/>
                <a:gd name="connsiteX2" fmla="*/ 1129758 w 2954430"/>
                <a:gd name="connsiteY2" fmla="*/ 31209 h 3412158"/>
                <a:gd name="connsiteX3" fmla="*/ 31209 w 2954430"/>
                <a:gd name="connsiteY3" fmla="*/ 2993961 h 3412158"/>
                <a:gd name="connsiteX4" fmla="*/ 1487618 w 2954430"/>
                <a:gd name="connsiteY4" fmla="*/ 3405917 h 3412158"/>
                <a:gd name="connsiteX5" fmla="*/ 2944027 w 2954430"/>
                <a:gd name="connsiteY5" fmla="*/ 2993961 h 3412158"/>
                <a:gd name="connsiteX6" fmla="*/ 1845479 w 2954430"/>
                <a:gd name="connsiteY6" fmla="*/ 31209 h 341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54430" h="3412158">
                  <a:moveTo>
                    <a:pt x="1845479" y="31209"/>
                  </a:moveTo>
                  <a:cubicBezTo>
                    <a:pt x="1724805" y="47853"/>
                    <a:pt x="1608292" y="56176"/>
                    <a:pt x="1487618" y="56176"/>
                  </a:cubicBezTo>
                  <a:cubicBezTo>
                    <a:pt x="1366944" y="56176"/>
                    <a:pt x="1246270" y="47853"/>
                    <a:pt x="1129758" y="31209"/>
                  </a:cubicBezTo>
                  <a:cubicBezTo>
                    <a:pt x="746930" y="1083985"/>
                    <a:pt x="372425" y="2099310"/>
                    <a:pt x="31209" y="2993961"/>
                  </a:cubicBezTo>
                  <a:cubicBezTo>
                    <a:pt x="476454" y="3268599"/>
                    <a:pt x="984117" y="3405917"/>
                    <a:pt x="1487618" y="3405917"/>
                  </a:cubicBezTo>
                  <a:cubicBezTo>
                    <a:pt x="1991120" y="3405917"/>
                    <a:pt x="2498782" y="3268599"/>
                    <a:pt x="2944027" y="2993961"/>
                  </a:cubicBezTo>
                  <a:cubicBezTo>
                    <a:pt x="2602812" y="2099310"/>
                    <a:pt x="2228306" y="1083985"/>
                    <a:pt x="1845479" y="31209"/>
                  </a:cubicBezTo>
                  <a:close/>
                </a:path>
              </a:pathLst>
            </a:custGeom>
            <a:solidFill>
              <a:schemeClr val="bg1"/>
            </a:solidFill>
            <a:ln w="9525" cap="flat">
              <a:noFill/>
              <a:prstDash val="solid"/>
              <a:miter/>
            </a:ln>
          </p:spPr>
          <p:txBody>
            <a:bodyPr rtlCol="0" anchor="ctr"/>
            <a:lstStyle/>
            <a:p>
              <a:endParaRPr lang="en-US"/>
            </a:p>
          </p:txBody>
        </p:sp>
        <p:sp>
          <p:nvSpPr>
            <p:cNvPr id="69" name="Freeform: Shape 67">
              <a:extLst>
                <a:ext uri="{FF2B5EF4-FFF2-40B4-BE49-F238E27FC236}">
                  <a16:creationId xmlns:a16="http://schemas.microsoft.com/office/drawing/2014/main" id="{73CE4C1D-EE59-9641-9838-AD3B9B2EFE0D}"/>
                </a:ext>
              </a:extLst>
            </p:cNvPr>
            <p:cNvSpPr/>
            <p:nvPr/>
          </p:nvSpPr>
          <p:spPr>
            <a:xfrm>
              <a:off x="6709772" y="4870332"/>
              <a:ext cx="2954430" cy="998681"/>
            </a:xfrm>
            <a:custGeom>
              <a:avLst/>
              <a:gdLst>
                <a:gd name="connsiteX0" fmla="*/ 31209 w 2954430"/>
                <a:gd name="connsiteY0" fmla="*/ 584644 h 998680"/>
                <a:gd name="connsiteX1" fmla="*/ 1487618 w 2954430"/>
                <a:gd name="connsiteY1" fmla="*/ 996600 h 998680"/>
                <a:gd name="connsiteX2" fmla="*/ 2944027 w 2954430"/>
                <a:gd name="connsiteY2" fmla="*/ 584644 h 998680"/>
                <a:gd name="connsiteX3" fmla="*/ 2731808 w 2954430"/>
                <a:gd name="connsiteY3" fmla="*/ 31209 h 998680"/>
                <a:gd name="connsiteX4" fmla="*/ 239267 w 2954430"/>
                <a:gd name="connsiteY4" fmla="*/ 31209 h 998680"/>
                <a:gd name="connsiteX5" fmla="*/ 31209 w 2954430"/>
                <a:gd name="connsiteY5" fmla="*/ 584644 h 998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54430" h="998680">
                  <a:moveTo>
                    <a:pt x="31209" y="584644"/>
                  </a:moveTo>
                  <a:cubicBezTo>
                    <a:pt x="476454" y="859282"/>
                    <a:pt x="984117" y="996600"/>
                    <a:pt x="1487618" y="996600"/>
                  </a:cubicBezTo>
                  <a:cubicBezTo>
                    <a:pt x="1991120" y="996600"/>
                    <a:pt x="2498782" y="859282"/>
                    <a:pt x="2944027" y="584644"/>
                  </a:cubicBezTo>
                  <a:cubicBezTo>
                    <a:pt x="2873288" y="405714"/>
                    <a:pt x="2806709" y="218461"/>
                    <a:pt x="2731808" y="31209"/>
                  </a:cubicBezTo>
                  <a:cubicBezTo>
                    <a:pt x="1949508" y="422359"/>
                    <a:pt x="1025728" y="422359"/>
                    <a:pt x="239267" y="31209"/>
                  </a:cubicBezTo>
                  <a:cubicBezTo>
                    <a:pt x="168527" y="222622"/>
                    <a:pt x="97787" y="405714"/>
                    <a:pt x="31209" y="584644"/>
                  </a:cubicBezTo>
                  <a:close/>
                </a:path>
              </a:pathLst>
            </a:custGeom>
            <a:solidFill>
              <a:schemeClr val="accent1"/>
            </a:solidFill>
            <a:ln w="9525" cap="flat">
              <a:noFill/>
              <a:prstDash val="solid"/>
              <a:miter/>
            </a:ln>
          </p:spPr>
          <p:txBody>
            <a:bodyPr rtlCol="0" anchor="ctr"/>
            <a:lstStyle/>
            <a:p>
              <a:endParaRPr lang="en-US"/>
            </a:p>
          </p:txBody>
        </p:sp>
        <p:sp>
          <p:nvSpPr>
            <p:cNvPr id="70" name="Freeform: Shape 68">
              <a:extLst>
                <a:ext uri="{FF2B5EF4-FFF2-40B4-BE49-F238E27FC236}">
                  <a16:creationId xmlns:a16="http://schemas.microsoft.com/office/drawing/2014/main" id="{0EC1C639-A4A3-AD4A-9C8F-03A956542243}"/>
                </a:ext>
              </a:extLst>
            </p:cNvPr>
            <p:cNvSpPr/>
            <p:nvPr/>
          </p:nvSpPr>
          <p:spPr>
            <a:xfrm>
              <a:off x="7130051" y="3642787"/>
              <a:ext cx="2122196" cy="915457"/>
            </a:xfrm>
            <a:custGeom>
              <a:avLst/>
              <a:gdLst>
                <a:gd name="connsiteX0" fmla="*/ 31209 w 2122196"/>
                <a:gd name="connsiteY0" fmla="*/ 705318 h 915457"/>
                <a:gd name="connsiteX1" fmla="*/ 2099310 w 2122196"/>
                <a:gd name="connsiteY1" fmla="*/ 705318 h 915457"/>
                <a:gd name="connsiteX2" fmla="*/ 1874607 w 2122196"/>
                <a:gd name="connsiteY2" fmla="*/ 31209 h 915457"/>
                <a:gd name="connsiteX3" fmla="*/ 251751 w 2122196"/>
                <a:gd name="connsiteY3" fmla="*/ 31209 h 915457"/>
                <a:gd name="connsiteX4" fmla="*/ 31209 w 2122196"/>
                <a:gd name="connsiteY4" fmla="*/ 705318 h 915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22196" h="915457">
                  <a:moveTo>
                    <a:pt x="31209" y="705318"/>
                  </a:moveTo>
                  <a:cubicBezTo>
                    <a:pt x="692835" y="971633"/>
                    <a:pt x="1437684" y="971633"/>
                    <a:pt x="2099310" y="705318"/>
                  </a:cubicBezTo>
                  <a:cubicBezTo>
                    <a:pt x="2024409" y="509743"/>
                    <a:pt x="1949508" y="230945"/>
                    <a:pt x="1874607" y="31209"/>
                  </a:cubicBezTo>
                  <a:cubicBezTo>
                    <a:pt x="1346138" y="193494"/>
                    <a:pt x="780219" y="193494"/>
                    <a:pt x="251751" y="31209"/>
                  </a:cubicBezTo>
                  <a:cubicBezTo>
                    <a:pt x="181011" y="230945"/>
                    <a:pt x="106110" y="509743"/>
                    <a:pt x="31209" y="705318"/>
                  </a:cubicBezTo>
                  <a:close/>
                </a:path>
              </a:pathLst>
            </a:custGeom>
            <a:solidFill>
              <a:schemeClr val="accent1"/>
            </a:solidFill>
            <a:ln w="9525" cap="flat">
              <a:noFill/>
              <a:prstDash val="solid"/>
              <a:miter/>
            </a:ln>
          </p:spPr>
          <p:txBody>
            <a:bodyPr rtlCol="0" anchor="ctr"/>
            <a:lstStyle/>
            <a:p>
              <a:endParaRPr lang="en-US"/>
            </a:p>
          </p:txBody>
        </p:sp>
        <p:sp>
          <p:nvSpPr>
            <p:cNvPr id="71" name="Freeform: Shape 69">
              <a:extLst>
                <a:ext uri="{FF2B5EF4-FFF2-40B4-BE49-F238E27FC236}">
                  <a16:creationId xmlns:a16="http://schemas.microsoft.com/office/drawing/2014/main" id="{49DDB2D4-C2C9-484B-A9F8-0C1809850CE8}"/>
                </a:ext>
              </a:extLst>
            </p:cNvPr>
            <p:cNvSpPr/>
            <p:nvPr/>
          </p:nvSpPr>
          <p:spPr>
            <a:xfrm>
              <a:off x="7579457" y="2461015"/>
              <a:ext cx="1206739" cy="749010"/>
            </a:xfrm>
            <a:custGeom>
              <a:avLst/>
              <a:gdLst>
                <a:gd name="connsiteX0" fmla="*/ 975794 w 1206739"/>
                <a:gd name="connsiteY0" fmla="*/ 31209 h 749010"/>
                <a:gd name="connsiteX1" fmla="*/ 617934 w 1206739"/>
                <a:gd name="connsiteY1" fmla="*/ 56176 h 749010"/>
                <a:gd name="connsiteX2" fmla="*/ 260073 w 1206739"/>
                <a:gd name="connsiteY2" fmla="*/ 31209 h 749010"/>
                <a:gd name="connsiteX3" fmla="*/ 31209 w 1206739"/>
                <a:gd name="connsiteY3" fmla="*/ 659545 h 749010"/>
                <a:gd name="connsiteX4" fmla="*/ 1208820 w 1206739"/>
                <a:gd name="connsiteY4" fmla="*/ 659545 h 749010"/>
                <a:gd name="connsiteX5" fmla="*/ 975794 w 1206739"/>
                <a:gd name="connsiteY5" fmla="*/ 31209 h 749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6739" h="749010">
                  <a:moveTo>
                    <a:pt x="975794" y="31209"/>
                  </a:moveTo>
                  <a:cubicBezTo>
                    <a:pt x="855120" y="47853"/>
                    <a:pt x="738608" y="56176"/>
                    <a:pt x="617934" y="56176"/>
                  </a:cubicBezTo>
                  <a:cubicBezTo>
                    <a:pt x="497260" y="56176"/>
                    <a:pt x="376586" y="47853"/>
                    <a:pt x="260073" y="31209"/>
                  </a:cubicBezTo>
                  <a:cubicBezTo>
                    <a:pt x="181011" y="243428"/>
                    <a:pt x="106110" y="455648"/>
                    <a:pt x="31209" y="659545"/>
                  </a:cubicBezTo>
                  <a:cubicBezTo>
                    <a:pt x="418197" y="742769"/>
                    <a:pt x="821831" y="742769"/>
                    <a:pt x="1208820" y="659545"/>
                  </a:cubicBezTo>
                  <a:cubicBezTo>
                    <a:pt x="1129757" y="455648"/>
                    <a:pt x="1054856" y="243428"/>
                    <a:pt x="975794" y="31209"/>
                  </a:cubicBezTo>
                  <a:close/>
                </a:path>
              </a:pathLst>
            </a:custGeom>
            <a:solidFill>
              <a:schemeClr val="accent1"/>
            </a:solidFill>
            <a:ln w="9525" cap="flat">
              <a:noFill/>
              <a:prstDash val="solid"/>
              <a:miter/>
            </a:ln>
          </p:spPr>
          <p:txBody>
            <a:bodyPr rtlCol="0" anchor="ctr"/>
            <a:lstStyle/>
            <a:p>
              <a:endParaRPr lang="en-US"/>
            </a:p>
          </p:txBody>
        </p:sp>
        <p:sp>
          <p:nvSpPr>
            <p:cNvPr id="72" name="Freeform: Shape 70">
              <a:extLst>
                <a:ext uri="{FF2B5EF4-FFF2-40B4-BE49-F238E27FC236}">
                  <a16:creationId xmlns:a16="http://schemas.microsoft.com/office/drawing/2014/main" id="{A20CC5F7-87AF-4749-A673-FE1F3738E8A5}"/>
                </a:ext>
              </a:extLst>
            </p:cNvPr>
            <p:cNvSpPr/>
            <p:nvPr/>
          </p:nvSpPr>
          <p:spPr>
            <a:xfrm>
              <a:off x="7807245" y="2003286"/>
              <a:ext cx="749010" cy="582564"/>
            </a:xfrm>
            <a:custGeom>
              <a:avLst/>
              <a:gdLst>
                <a:gd name="connsiteX0" fmla="*/ 748006 w 749010"/>
                <a:gd name="connsiteY0" fmla="*/ 488937 h 582563"/>
                <a:gd name="connsiteX1" fmla="*/ 390146 w 749010"/>
                <a:gd name="connsiteY1" fmla="*/ 572161 h 582563"/>
                <a:gd name="connsiteX2" fmla="*/ 32285 w 749010"/>
                <a:gd name="connsiteY2" fmla="*/ 488937 h 582563"/>
                <a:gd name="connsiteX3" fmla="*/ 390146 w 749010"/>
                <a:gd name="connsiteY3" fmla="*/ 31209 h 582563"/>
                <a:gd name="connsiteX4" fmla="*/ 748006 w 749010"/>
                <a:gd name="connsiteY4" fmla="*/ 488937 h 582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010" h="582563">
                  <a:moveTo>
                    <a:pt x="748006" y="488937"/>
                  </a:moveTo>
                  <a:cubicBezTo>
                    <a:pt x="764651" y="530549"/>
                    <a:pt x="585721" y="572161"/>
                    <a:pt x="390146" y="572161"/>
                  </a:cubicBezTo>
                  <a:cubicBezTo>
                    <a:pt x="194571" y="572161"/>
                    <a:pt x="15641" y="534710"/>
                    <a:pt x="32285" y="488937"/>
                  </a:cubicBezTo>
                  <a:cubicBezTo>
                    <a:pt x="53091" y="422359"/>
                    <a:pt x="194571" y="31209"/>
                    <a:pt x="390146" y="31209"/>
                  </a:cubicBezTo>
                  <a:cubicBezTo>
                    <a:pt x="585721" y="31209"/>
                    <a:pt x="689750" y="351619"/>
                    <a:pt x="748006" y="488937"/>
                  </a:cubicBezTo>
                  <a:close/>
                </a:path>
              </a:pathLst>
            </a:custGeom>
            <a:solidFill>
              <a:schemeClr val="accent1"/>
            </a:solidFill>
            <a:ln w="9525" cap="flat">
              <a:noFill/>
              <a:prstDash val="solid"/>
              <a:miter/>
            </a:ln>
          </p:spPr>
          <p:txBody>
            <a:bodyPr rtlCol="0" anchor="ctr"/>
            <a:lstStyle/>
            <a:p>
              <a:endParaRPr lang="en-US"/>
            </a:p>
          </p:txBody>
        </p:sp>
      </p:grpSp>
      <p:grpSp>
        <p:nvGrpSpPr>
          <p:cNvPr id="73" name="Group 72">
            <a:extLst>
              <a:ext uri="{FF2B5EF4-FFF2-40B4-BE49-F238E27FC236}">
                <a16:creationId xmlns:a16="http://schemas.microsoft.com/office/drawing/2014/main" id="{2D2F14DA-CDF8-B644-A508-D2E12FA3A2C3}"/>
              </a:ext>
            </a:extLst>
          </p:cNvPr>
          <p:cNvGrpSpPr/>
          <p:nvPr/>
        </p:nvGrpSpPr>
        <p:grpSpPr>
          <a:xfrm>
            <a:off x="10201522" y="1729386"/>
            <a:ext cx="1260001" cy="1367367"/>
            <a:chOff x="6064791" y="2003286"/>
            <a:chExt cx="4244393" cy="4606061"/>
          </a:xfrm>
        </p:grpSpPr>
        <p:sp>
          <p:nvSpPr>
            <p:cNvPr id="74" name="Freeform: Shape 62">
              <a:extLst>
                <a:ext uri="{FF2B5EF4-FFF2-40B4-BE49-F238E27FC236}">
                  <a16:creationId xmlns:a16="http://schemas.microsoft.com/office/drawing/2014/main" id="{8E1C66D9-DD17-2C40-85DE-A39B90F3A606}"/>
                </a:ext>
              </a:extLst>
            </p:cNvPr>
            <p:cNvSpPr/>
            <p:nvPr/>
          </p:nvSpPr>
          <p:spPr>
            <a:xfrm>
              <a:off x="6064791" y="5552161"/>
              <a:ext cx="4244393" cy="1057186"/>
            </a:xfrm>
            <a:custGeom>
              <a:avLst/>
              <a:gdLst>
                <a:gd name="connsiteX0" fmla="*/ 4229829 w 4244392"/>
                <a:gd name="connsiteY0" fmla="*/ 72820 h 1081903"/>
                <a:gd name="connsiteX1" fmla="*/ 4229829 w 4244392"/>
                <a:gd name="connsiteY1" fmla="*/ 31209 h 1081903"/>
                <a:gd name="connsiteX2" fmla="*/ 31209 w 4244392"/>
                <a:gd name="connsiteY2" fmla="*/ 31209 h 1081903"/>
                <a:gd name="connsiteX3" fmla="*/ 31209 w 4244392"/>
                <a:gd name="connsiteY3" fmla="*/ 72820 h 1081903"/>
                <a:gd name="connsiteX4" fmla="*/ 2132599 w 4244392"/>
                <a:gd name="connsiteY4" fmla="*/ 1054856 h 1081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44392" h="1081903">
                  <a:moveTo>
                    <a:pt x="4229829" y="72820"/>
                  </a:moveTo>
                  <a:lnTo>
                    <a:pt x="4229829" y="31209"/>
                  </a:lnTo>
                  <a:lnTo>
                    <a:pt x="31209" y="31209"/>
                  </a:lnTo>
                  <a:lnTo>
                    <a:pt x="31209" y="72820"/>
                  </a:lnTo>
                  <a:lnTo>
                    <a:pt x="2132599" y="1054856"/>
                  </a:lnTo>
                  <a:close/>
                </a:path>
              </a:pathLst>
            </a:custGeom>
            <a:gradFill>
              <a:gsLst>
                <a:gs pos="100000">
                  <a:srgbClr val="FF7F00">
                    <a:alpha val="77000"/>
                    <a:lumMod val="15000"/>
                  </a:srgbClr>
                </a:gs>
                <a:gs pos="0">
                  <a:srgbClr val="FF7F00">
                    <a:lumMod val="35000"/>
                  </a:srgbClr>
                </a:gs>
              </a:gsLst>
              <a:path path="circle">
                <a:fillToRect l="100000" t="100000"/>
              </a:path>
            </a:gradFill>
            <a:ln w="9525" cap="flat">
              <a:noFill/>
              <a:prstDash val="solid"/>
              <a:miter/>
            </a:ln>
          </p:spPr>
          <p:txBody>
            <a:bodyPr rtlCol="0" anchor="ctr"/>
            <a:lstStyle/>
            <a:p>
              <a:endParaRPr lang="en-US"/>
            </a:p>
          </p:txBody>
        </p:sp>
        <p:sp>
          <p:nvSpPr>
            <p:cNvPr id="75" name="Freeform: Shape 63">
              <a:extLst>
                <a:ext uri="{FF2B5EF4-FFF2-40B4-BE49-F238E27FC236}">
                  <a16:creationId xmlns:a16="http://schemas.microsoft.com/office/drawing/2014/main" id="{AE7E61D9-B726-AC49-8F0E-2A8D612AF04D}"/>
                </a:ext>
              </a:extLst>
            </p:cNvPr>
            <p:cNvSpPr/>
            <p:nvPr/>
          </p:nvSpPr>
          <p:spPr>
            <a:xfrm>
              <a:off x="6064791" y="4616500"/>
              <a:ext cx="4244393" cy="1955749"/>
            </a:xfrm>
            <a:custGeom>
              <a:avLst/>
              <a:gdLst>
                <a:gd name="connsiteX0" fmla="*/ 4229829 w 4244392"/>
                <a:gd name="connsiteY0" fmla="*/ 950827 h 1955749"/>
                <a:gd name="connsiteX1" fmla="*/ 2132599 w 4244392"/>
                <a:gd name="connsiteY1" fmla="*/ 31209 h 1955749"/>
                <a:gd name="connsiteX2" fmla="*/ 2132599 w 4244392"/>
                <a:gd name="connsiteY2" fmla="*/ 31209 h 1955749"/>
                <a:gd name="connsiteX3" fmla="*/ 2132599 w 4244392"/>
                <a:gd name="connsiteY3" fmla="*/ 31209 h 1955749"/>
                <a:gd name="connsiteX4" fmla="*/ 31209 w 4244392"/>
                <a:gd name="connsiteY4" fmla="*/ 950827 h 1955749"/>
                <a:gd name="connsiteX5" fmla="*/ 2132599 w 4244392"/>
                <a:gd name="connsiteY5" fmla="*/ 1928702 h 1955749"/>
                <a:gd name="connsiteX6" fmla="*/ 2132599 w 4244392"/>
                <a:gd name="connsiteY6" fmla="*/ 1928702 h 1955749"/>
                <a:gd name="connsiteX7" fmla="*/ 2132599 w 4244392"/>
                <a:gd name="connsiteY7" fmla="*/ 1928702 h 1955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44392" h="1955749">
                  <a:moveTo>
                    <a:pt x="4229829" y="950827"/>
                  </a:moveTo>
                  <a:lnTo>
                    <a:pt x="2132599" y="31209"/>
                  </a:lnTo>
                  <a:lnTo>
                    <a:pt x="2132599" y="31209"/>
                  </a:lnTo>
                  <a:lnTo>
                    <a:pt x="2132599" y="31209"/>
                  </a:lnTo>
                  <a:lnTo>
                    <a:pt x="31209" y="950827"/>
                  </a:lnTo>
                  <a:lnTo>
                    <a:pt x="2132599" y="1928702"/>
                  </a:lnTo>
                  <a:lnTo>
                    <a:pt x="2132599" y="1928702"/>
                  </a:lnTo>
                  <a:lnTo>
                    <a:pt x="2132599" y="1928702"/>
                  </a:lnTo>
                  <a:close/>
                </a:path>
              </a:pathLst>
            </a:custGeom>
            <a:solidFill>
              <a:schemeClr val="accent1"/>
            </a:solidFill>
            <a:ln w="9525" cap="flat">
              <a:noFill/>
              <a:prstDash val="solid"/>
              <a:miter/>
            </a:ln>
          </p:spPr>
          <p:txBody>
            <a:bodyPr rtlCol="0" anchor="ctr"/>
            <a:lstStyle/>
            <a:p>
              <a:endParaRPr lang="en-US"/>
            </a:p>
          </p:txBody>
        </p:sp>
        <p:sp>
          <p:nvSpPr>
            <p:cNvPr id="76" name="Freeform: Shape 66">
              <a:extLst>
                <a:ext uri="{FF2B5EF4-FFF2-40B4-BE49-F238E27FC236}">
                  <a16:creationId xmlns:a16="http://schemas.microsoft.com/office/drawing/2014/main" id="{846211F0-7A48-D941-848E-55B36DCA5284}"/>
                </a:ext>
              </a:extLst>
            </p:cNvPr>
            <p:cNvSpPr/>
            <p:nvPr/>
          </p:nvSpPr>
          <p:spPr>
            <a:xfrm>
              <a:off x="6709772" y="2461015"/>
              <a:ext cx="2954430" cy="3412159"/>
            </a:xfrm>
            <a:custGeom>
              <a:avLst/>
              <a:gdLst>
                <a:gd name="connsiteX0" fmla="*/ 1845479 w 2954430"/>
                <a:gd name="connsiteY0" fmla="*/ 31209 h 3412158"/>
                <a:gd name="connsiteX1" fmla="*/ 1487618 w 2954430"/>
                <a:gd name="connsiteY1" fmla="*/ 56176 h 3412158"/>
                <a:gd name="connsiteX2" fmla="*/ 1129758 w 2954430"/>
                <a:gd name="connsiteY2" fmla="*/ 31209 h 3412158"/>
                <a:gd name="connsiteX3" fmla="*/ 31209 w 2954430"/>
                <a:gd name="connsiteY3" fmla="*/ 2993961 h 3412158"/>
                <a:gd name="connsiteX4" fmla="*/ 1487618 w 2954430"/>
                <a:gd name="connsiteY4" fmla="*/ 3405917 h 3412158"/>
                <a:gd name="connsiteX5" fmla="*/ 2944027 w 2954430"/>
                <a:gd name="connsiteY5" fmla="*/ 2993961 h 3412158"/>
                <a:gd name="connsiteX6" fmla="*/ 1845479 w 2954430"/>
                <a:gd name="connsiteY6" fmla="*/ 31209 h 341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54430" h="3412158">
                  <a:moveTo>
                    <a:pt x="1845479" y="31209"/>
                  </a:moveTo>
                  <a:cubicBezTo>
                    <a:pt x="1724805" y="47853"/>
                    <a:pt x="1608292" y="56176"/>
                    <a:pt x="1487618" y="56176"/>
                  </a:cubicBezTo>
                  <a:cubicBezTo>
                    <a:pt x="1366944" y="56176"/>
                    <a:pt x="1246270" y="47853"/>
                    <a:pt x="1129758" y="31209"/>
                  </a:cubicBezTo>
                  <a:cubicBezTo>
                    <a:pt x="746930" y="1083985"/>
                    <a:pt x="372425" y="2099310"/>
                    <a:pt x="31209" y="2993961"/>
                  </a:cubicBezTo>
                  <a:cubicBezTo>
                    <a:pt x="476454" y="3268599"/>
                    <a:pt x="984117" y="3405917"/>
                    <a:pt x="1487618" y="3405917"/>
                  </a:cubicBezTo>
                  <a:cubicBezTo>
                    <a:pt x="1991120" y="3405917"/>
                    <a:pt x="2498782" y="3268599"/>
                    <a:pt x="2944027" y="2993961"/>
                  </a:cubicBezTo>
                  <a:cubicBezTo>
                    <a:pt x="2602812" y="2099310"/>
                    <a:pt x="2228306" y="1083985"/>
                    <a:pt x="1845479" y="31209"/>
                  </a:cubicBezTo>
                  <a:close/>
                </a:path>
              </a:pathLst>
            </a:custGeom>
            <a:solidFill>
              <a:schemeClr val="bg1"/>
            </a:solidFill>
            <a:ln w="9525" cap="flat">
              <a:noFill/>
              <a:prstDash val="solid"/>
              <a:miter/>
            </a:ln>
          </p:spPr>
          <p:txBody>
            <a:bodyPr rtlCol="0" anchor="ctr"/>
            <a:lstStyle/>
            <a:p>
              <a:endParaRPr lang="en-US"/>
            </a:p>
          </p:txBody>
        </p:sp>
        <p:sp>
          <p:nvSpPr>
            <p:cNvPr id="77" name="Freeform: Shape 67">
              <a:extLst>
                <a:ext uri="{FF2B5EF4-FFF2-40B4-BE49-F238E27FC236}">
                  <a16:creationId xmlns:a16="http://schemas.microsoft.com/office/drawing/2014/main" id="{D980C472-7E83-5E40-96BE-A210148F653F}"/>
                </a:ext>
              </a:extLst>
            </p:cNvPr>
            <p:cNvSpPr/>
            <p:nvPr/>
          </p:nvSpPr>
          <p:spPr>
            <a:xfrm>
              <a:off x="6709772" y="4870332"/>
              <a:ext cx="2954430" cy="998681"/>
            </a:xfrm>
            <a:custGeom>
              <a:avLst/>
              <a:gdLst>
                <a:gd name="connsiteX0" fmla="*/ 31209 w 2954430"/>
                <a:gd name="connsiteY0" fmla="*/ 584644 h 998680"/>
                <a:gd name="connsiteX1" fmla="*/ 1487618 w 2954430"/>
                <a:gd name="connsiteY1" fmla="*/ 996600 h 998680"/>
                <a:gd name="connsiteX2" fmla="*/ 2944027 w 2954430"/>
                <a:gd name="connsiteY2" fmla="*/ 584644 h 998680"/>
                <a:gd name="connsiteX3" fmla="*/ 2731808 w 2954430"/>
                <a:gd name="connsiteY3" fmla="*/ 31209 h 998680"/>
                <a:gd name="connsiteX4" fmla="*/ 239267 w 2954430"/>
                <a:gd name="connsiteY4" fmla="*/ 31209 h 998680"/>
                <a:gd name="connsiteX5" fmla="*/ 31209 w 2954430"/>
                <a:gd name="connsiteY5" fmla="*/ 584644 h 998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54430" h="998680">
                  <a:moveTo>
                    <a:pt x="31209" y="584644"/>
                  </a:moveTo>
                  <a:cubicBezTo>
                    <a:pt x="476454" y="859282"/>
                    <a:pt x="984117" y="996600"/>
                    <a:pt x="1487618" y="996600"/>
                  </a:cubicBezTo>
                  <a:cubicBezTo>
                    <a:pt x="1991120" y="996600"/>
                    <a:pt x="2498782" y="859282"/>
                    <a:pt x="2944027" y="584644"/>
                  </a:cubicBezTo>
                  <a:cubicBezTo>
                    <a:pt x="2873288" y="405714"/>
                    <a:pt x="2806709" y="218461"/>
                    <a:pt x="2731808" y="31209"/>
                  </a:cubicBezTo>
                  <a:cubicBezTo>
                    <a:pt x="1949508" y="422359"/>
                    <a:pt x="1025728" y="422359"/>
                    <a:pt x="239267" y="31209"/>
                  </a:cubicBezTo>
                  <a:cubicBezTo>
                    <a:pt x="168527" y="222622"/>
                    <a:pt x="97787" y="405714"/>
                    <a:pt x="31209" y="584644"/>
                  </a:cubicBezTo>
                  <a:close/>
                </a:path>
              </a:pathLst>
            </a:custGeom>
            <a:solidFill>
              <a:schemeClr val="accent1"/>
            </a:solidFill>
            <a:ln w="9525" cap="flat">
              <a:noFill/>
              <a:prstDash val="solid"/>
              <a:miter/>
            </a:ln>
          </p:spPr>
          <p:txBody>
            <a:bodyPr rtlCol="0" anchor="ctr"/>
            <a:lstStyle/>
            <a:p>
              <a:endParaRPr lang="en-US"/>
            </a:p>
          </p:txBody>
        </p:sp>
        <p:sp>
          <p:nvSpPr>
            <p:cNvPr id="78" name="Freeform: Shape 68">
              <a:extLst>
                <a:ext uri="{FF2B5EF4-FFF2-40B4-BE49-F238E27FC236}">
                  <a16:creationId xmlns:a16="http://schemas.microsoft.com/office/drawing/2014/main" id="{3298BBB2-7964-C14D-9655-D11C024AABBC}"/>
                </a:ext>
              </a:extLst>
            </p:cNvPr>
            <p:cNvSpPr/>
            <p:nvPr/>
          </p:nvSpPr>
          <p:spPr>
            <a:xfrm>
              <a:off x="7130051" y="3642787"/>
              <a:ext cx="2122196" cy="915457"/>
            </a:xfrm>
            <a:custGeom>
              <a:avLst/>
              <a:gdLst>
                <a:gd name="connsiteX0" fmla="*/ 31209 w 2122196"/>
                <a:gd name="connsiteY0" fmla="*/ 705318 h 915457"/>
                <a:gd name="connsiteX1" fmla="*/ 2099310 w 2122196"/>
                <a:gd name="connsiteY1" fmla="*/ 705318 h 915457"/>
                <a:gd name="connsiteX2" fmla="*/ 1874607 w 2122196"/>
                <a:gd name="connsiteY2" fmla="*/ 31209 h 915457"/>
                <a:gd name="connsiteX3" fmla="*/ 251751 w 2122196"/>
                <a:gd name="connsiteY3" fmla="*/ 31209 h 915457"/>
                <a:gd name="connsiteX4" fmla="*/ 31209 w 2122196"/>
                <a:gd name="connsiteY4" fmla="*/ 705318 h 915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22196" h="915457">
                  <a:moveTo>
                    <a:pt x="31209" y="705318"/>
                  </a:moveTo>
                  <a:cubicBezTo>
                    <a:pt x="692835" y="971633"/>
                    <a:pt x="1437684" y="971633"/>
                    <a:pt x="2099310" y="705318"/>
                  </a:cubicBezTo>
                  <a:cubicBezTo>
                    <a:pt x="2024409" y="509743"/>
                    <a:pt x="1949508" y="230945"/>
                    <a:pt x="1874607" y="31209"/>
                  </a:cubicBezTo>
                  <a:cubicBezTo>
                    <a:pt x="1346138" y="193494"/>
                    <a:pt x="780219" y="193494"/>
                    <a:pt x="251751" y="31209"/>
                  </a:cubicBezTo>
                  <a:cubicBezTo>
                    <a:pt x="181011" y="230945"/>
                    <a:pt x="106110" y="509743"/>
                    <a:pt x="31209" y="705318"/>
                  </a:cubicBezTo>
                  <a:close/>
                </a:path>
              </a:pathLst>
            </a:custGeom>
            <a:solidFill>
              <a:schemeClr val="accent1"/>
            </a:solidFill>
            <a:ln w="9525" cap="flat">
              <a:noFill/>
              <a:prstDash val="solid"/>
              <a:miter/>
            </a:ln>
          </p:spPr>
          <p:txBody>
            <a:bodyPr rtlCol="0" anchor="ctr"/>
            <a:lstStyle/>
            <a:p>
              <a:endParaRPr lang="en-US"/>
            </a:p>
          </p:txBody>
        </p:sp>
        <p:sp>
          <p:nvSpPr>
            <p:cNvPr id="79" name="Freeform: Shape 69">
              <a:extLst>
                <a:ext uri="{FF2B5EF4-FFF2-40B4-BE49-F238E27FC236}">
                  <a16:creationId xmlns:a16="http://schemas.microsoft.com/office/drawing/2014/main" id="{EBA6CDD7-8B9A-6A45-8C52-260B8E273323}"/>
                </a:ext>
              </a:extLst>
            </p:cNvPr>
            <p:cNvSpPr/>
            <p:nvPr/>
          </p:nvSpPr>
          <p:spPr>
            <a:xfrm>
              <a:off x="7579457" y="2461015"/>
              <a:ext cx="1206739" cy="749010"/>
            </a:xfrm>
            <a:custGeom>
              <a:avLst/>
              <a:gdLst>
                <a:gd name="connsiteX0" fmla="*/ 975794 w 1206739"/>
                <a:gd name="connsiteY0" fmla="*/ 31209 h 749010"/>
                <a:gd name="connsiteX1" fmla="*/ 617934 w 1206739"/>
                <a:gd name="connsiteY1" fmla="*/ 56176 h 749010"/>
                <a:gd name="connsiteX2" fmla="*/ 260073 w 1206739"/>
                <a:gd name="connsiteY2" fmla="*/ 31209 h 749010"/>
                <a:gd name="connsiteX3" fmla="*/ 31209 w 1206739"/>
                <a:gd name="connsiteY3" fmla="*/ 659545 h 749010"/>
                <a:gd name="connsiteX4" fmla="*/ 1208820 w 1206739"/>
                <a:gd name="connsiteY4" fmla="*/ 659545 h 749010"/>
                <a:gd name="connsiteX5" fmla="*/ 975794 w 1206739"/>
                <a:gd name="connsiteY5" fmla="*/ 31209 h 749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6739" h="749010">
                  <a:moveTo>
                    <a:pt x="975794" y="31209"/>
                  </a:moveTo>
                  <a:cubicBezTo>
                    <a:pt x="855120" y="47853"/>
                    <a:pt x="738608" y="56176"/>
                    <a:pt x="617934" y="56176"/>
                  </a:cubicBezTo>
                  <a:cubicBezTo>
                    <a:pt x="497260" y="56176"/>
                    <a:pt x="376586" y="47853"/>
                    <a:pt x="260073" y="31209"/>
                  </a:cubicBezTo>
                  <a:cubicBezTo>
                    <a:pt x="181011" y="243428"/>
                    <a:pt x="106110" y="455648"/>
                    <a:pt x="31209" y="659545"/>
                  </a:cubicBezTo>
                  <a:cubicBezTo>
                    <a:pt x="418197" y="742769"/>
                    <a:pt x="821831" y="742769"/>
                    <a:pt x="1208820" y="659545"/>
                  </a:cubicBezTo>
                  <a:cubicBezTo>
                    <a:pt x="1129757" y="455648"/>
                    <a:pt x="1054856" y="243428"/>
                    <a:pt x="975794" y="31209"/>
                  </a:cubicBezTo>
                  <a:close/>
                </a:path>
              </a:pathLst>
            </a:custGeom>
            <a:solidFill>
              <a:schemeClr val="accent1"/>
            </a:solidFill>
            <a:ln w="9525" cap="flat">
              <a:noFill/>
              <a:prstDash val="solid"/>
              <a:miter/>
            </a:ln>
          </p:spPr>
          <p:txBody>
            <a:bodyPr rtlCol="0" anchor="ctr"/>
            <a:lstStyle/>
            <a:p>
              <a:endParaRPr lang="en-US"/>
            </a:p>
          </p:txBody>
        </p:sp>
        <p:sp>
          <p:nvSpPr>
            <p:cNvPr id="80" name="Freeform: Shape 70">
              <a:extLst>
                <a:ext uri="{FF2B5EF4-FFF2-40B4-BE49-F238E27FC236}">
                  <a16:creationId xmlns:a16="http://schemas.microsoft.com/office/drawing/2014/main" id="{ECB9A6AB-A946-4248-A8F7-84F5DE984900}"/>
                </a:ext>
              </a:extLst>
            </p:cNvPr>
            <p:cNvSpPr/>
            <p:nvPr/>
          </p:nvSpPr>
          <p:spPr>
            <a:xfrm>
              <a:off x="7807245" y="2003286"/>
              <a:ext cx="749010" cy="582564"/>
            </a:xfrm>
            <a:custGeom>
              <a:avLst/>
              <a:gdLst>
                <a:gd name="connsiteX0" fmla="*/ 748006 w 749010"/>
                <a:gd name="connsiteY0" fmla="*/ 488937 h 582563"/>
                <a:gd name="connsiteX1" fmla="*/ 390146 w 749010"/>
                <a:gd name="connsiteY1" fmla="*/ 572161 h 582563"/>
                <a:gd name="connsiteX2" fmla="*/ 32285 w 749010"/>
                <a:gd name="connsiteY2" fmla="*/ 488937 h 582563"/>
                <a:gd name="connsiteX3" fmla="*/ 390146 w 749010"/>
                <a:gd name="connsiteY3" fmla="*/ 31209 h 582563"/>
                <a:gd name="connsiteX4" fmla="*/ 748006 w 749010"/>
                <a:gd name="connsiteY4" fmla="*/ 488937 h 582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010" h="582563">
                  <a:moveTo>
                    <a:pt x="748006" y="488937"/>
                  </a:moveTo>
                  <a:cubicBezTo>
                    <a:pt x="764651" y="530549"/>
                    <a:pt x="585721" y="572161"/>
                    <a:pt x="390146" y="572161"/>
                  </a:cubicBezTo>
                  <a:cubicBezTo>
                    <a:pt x="194571" y="572161"/>
                    <a:pt x="15641" y="534710"/>
                    <a:pt x="32285" y="488937"/>
                  </a:cubicBezTo>
                  <a:cubicBezTo>
                    <a:pt x="53091" y="422359"/>
                    <a:pt x="194571" y="31209"/>
                    <a:pt x="390146" y="31209"/>
                  </a:cubicBezTo>
                  <a:cubicBezTo>
                    <a:pt x="585721" y="31209"/>
                    <a:pt x="689750" y="351619"/>
                    <a:pt x="748006" y="488937"/>
                  </a:cubicBezTo>
                  <a:close/>
                </a:path>
              </a:pathLst>
            </a:custGeom>
            <a:solidFill>
              <a:schemeClr val="accent1"/>
            </a:solidFill>
            <a:ln w="9525" cap="flat">
              <a:noFill/>
              <a:prstDash val="solid"/>
              <a:miter/>
            </a:ln>
          </p:spPr>
          <p:txBody>
            <a:bodyPr rtlCol="0" anchor="ctr"/>
            <a:lstStyle/>
            <a:p>
              <a:endParaRPr lang="en-US"/>
            </a:p>
          </p:txBody>
        </p:sp>
      </p:grpSp>
      <p:sp>
        <p:nvSpPr>
          <p:cNvPr id="21" name="TextBox 20">
            <a:extLst>
              <a:ext uri="{FF2B5EF4-FFF2-40B4-BE49-F238E27FC236}">
                <a16:creationId xmlns:a16="http://schemas.microsoft.com/office/drawing/2014/main" id="{ED308927-9B5D-3549-BEFD-AFBA4D2DBAA2}"/>
              </a:ext>
            </a:extLst>
          </p:cNvPr>
          <p:cNvSpPr txBox="1"/>
          <p:nvPr/>
        </p:nvSpPr>
        <p:spPr>
          <a:xfrm>
            <a:off x="-201365" y="1142299"/>
            <a:ext cx="1057469" cy="646331"/>
          </a:xfrm>
          <a:prstGeom prst="rect">
            <a:avLst/>
          </a:prstGeom>
          <a:noFill/>
        </p:spPr>
        <p:txBody>
          <a:bodyPr wrap="square" rtlCol="0">
            <a:spAutoFit/>
          </a:bodyPr>
          <a:lstStyle/>
          <a:p>
            <a:pPr algn="ctr"/>
            <a:r>
              <a:rPr lang="en-US" sz="3600" dirty="0">
                <a:solidFill>
                  <a:srgbClr val="F27900"/>
                </a:solidFill>
              </a:rPr>
              <a:t>21</a:t>
            </a:r>
          </a:p>
        </p:txBody>
      </p:sp>
    </p:spTree>
    <p:extLst>
      <p:ext uri="{BB962C8B-B14F-4D97-AF65-F5344CB8AC3E}">
        <p14:creationId xmlns:p14="http://schemas.microsoft.com/office/powerpoint/2010/main" val="23274873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1AE3FB-4EB9-4FE6-8E65-B5FAA422F121}"/>
              </a:ext>
            </a:extLst>
          </p:cNvPr>
          <p:cNvSpPr>
            <a:spLocks noGrp="1"/>
          </p:cNvSpPr>
          <p:nvPr>
            <p:ph type="body" sz="quarter" idx="10"/>
          </p:nvPr>
        </p:nvSpPr>
        <p:spPr/>
        <p:txBody>
          <a:bodyPr/>
          <a:lstStyle/>
          <a:p>
            <a:r>
              <a:rPr lang="en-US" dirty="0">
                <a:solidFill>
                  <a:schemeClr val="tx1"/>
                </a:solidFill>
              </a:rPr>
              <a:t>Conclusion </a:t>
            </a:r>
            <a:r>
              <a:rPr lang="en-US" dirty="0">
                <a:solidFill>
                  <a:srgbClr val="F27900"/>
                </a:solidFill>
              </a:rPr>
              <a:t>and R</a:t>
            </a:r>
            <a:r>
              <a:rPr lang="en-US" dirty="0">
                <a:solidFill>
                  <a:schemeClr val="accent1"/>
                </a:solidFill>
              </a:rPr>
              <a:t>ecommendations</a:t>
            </a:r>
          </a:p>
        </p:txBody>
      </p:sp>
      <p:sp>
        <p:nvSpPr>
          <p:cNvPr id="58" name="TextBox 57">
            <a:extLst>
              <a:ext uri="{FF2B5EF4-FFF2-40B4-BE49-F238E27FC236}">
                <a16:creationId xmlns:a16="http://schemas.microsoft.com/office/drawing/2014/main" id="{3B619013-9AFF-A24E-ADCF-D0293A0F433C}"/>
              </a:ext>
            </a:extLst>
          </p:cNvPr>
          <p:cNvSpPr txBox="1"/>
          <p:nvPr/>
        </p:nvSpPr>
        <p:spPr>
          <a:xfrm>
            <a:off x="3707694" y="1693998"/>
            <a:ext cx="4828032" cy="523220"/>
          </a:xfrm>
          <a:prstGeom prst="rect">
            <a:avLst/>
          </a:prstGeom>
          <a:noFill/>
        </p:spPr>
        <p:txBody>
          <a:bodyPr wrap="square" rtlCol="0">
            <a:spAutoFit/>
          </a:bodyPr>
          <a:lstStyle/>
          <a:p>
            <a:r>
              <a:rPr lang="en-US" sz="2800" dirty="0"/>
              <a:t>Under-reporting of </a:t>
            </a:r>
            <a:r>
              <a:rPr lang="en-US" sz="2800" dirty="0">
                <a:solidFill>
                  <a:srgbClr val="F27900"/>
                </a:solidFill>
              </a:rPr>
              <a:t>Accidents</a:t>
            </a:r>
          </a:p>
        </p:txBody>
      </p:sp>
      <p:sp>
        <p:nvSpPr>
          <p:cNvPr id="59" name="TextBox 58">
            <a:extLst>
              <a:ext uri="{FF2B5EF4-FFF2-40B4-BE49-F238E27FC236}">
                <a16:creationId xmlns:a16="http://schemas.microsoft.com/office/drawing/2014/main" id="{4C82C418-1092-934D-8DBF-90476DF437C9}"/>
              </a:ext>
            </a:extLst>
          </p:cNvPr>
          <p:cNvSpPr txBox="1"/>
          <p:nvPr/>
        </p:nvSpPr>
        <p:spPr>
          <a:xfrm>
            <a:off x="3104189" y="4045960"/>
            <a:ext cx="6035040" cy="523220"/>
          </a:xfrm>
          <a:prstGeom prst="rect">
            <a:avLst/>
          </a:prstGeom>
          <a:noFill/>
        </p:spPr>
        <p:txBody>
          <a:bodyPr wrap="square" rtlCol="0">
            <a:spAutoFit/>
          </a:bodyPr>
          <a:lstStyle/>
          <a:p>
            <a:r>
              <a:rPr lang="en-US" sz="2800" dirty="0"/>
              <a:t>Management influence on </a:t>
            </a:r>
            <a:r>
              <a:rPr lang="en-US" sz="2800" dirty="0">
                <a:solidFill>
                  <a:srgbClr val="F27900"/>
                </a:solidFill>
              </a:rPr>
              <a:t>Reporting</a:t>
            </a:r>
          </a:p>
        </p:txBody>
      </p:sp>
      <p:sp>
        <p:nvSpPr>
          <p:cNvPr id="60" name="TextBox 59">
            <a:extLst>
              <a:ext uri="{FF2B5EF4-FFF2-40B4-BE49-F238E27FC236}">
                <a16:creationId xmlns:a16="http://schemas.microsoft.com/office/drawing/2014/main" id="{D815E77A-EB93-BF4B-A26C-EF55462EF14F}"/>
              </a:ext>
            </a:extLst>
          </p:cNvPr>
          <p:cNvSpPr txBox="1"/>
          <p:nvPr/>
        </p:nvSpPr>
        <p:spPr>
          <a:xfrm>
            <a:off x="2945694" y="2791071"/>
            <a:ext cx="6352031" cy="523220"/>
          </a:xfrm>
          <a:prstGeom prst="rect">
            <a:avLst/>
          </a:prstGeom>
          <a:noFill/>
        </p:spPr>
        <p:txBody>
          <a:bodyPr wrap="square" rtlCol="0">
            <a:spAutoFit/>
          </a:bodyPr>
          <a:lstStyle/>
          <a:p>
            <a:r>
              <a:rPr lang="en-US" sz="2800" dirty="0"/>
              <a:t>The Reasons Accidents go </a:t>
            </a:r>
            <a:r>
              <a:rPr lang="en-US" sz="2800" dirty="0">
                <a:solidFill>
                  <a:srgbClr val="F27900"/>
                </a:solidFill>
              </a:rPr>
              <a:t>Unreported</a:t>
            </a:r>
          </a:p>
        </p:txBody>
      </p:sp>
      <p:grpSp>
        <p:nvGrpSpPr>
          <p:cNvPr id="65" name="Group 64">
            <a:extLst>
              <a:ext uri="{FF2B5EF4-FFF2-40B4-BE49-F238E27FC236}">
                <a16:creationId xmlns:a16="http://schemas.microsoft.com/office/drawing/2014/main" id="{D628CB16-9AC3-E04A-9B75-78A9ECCCB566}"/>
              </a:ext>
            </a:extLst>
          </p:cNvPr>
          <p:cNvGrpSpPr/>
          <p:nvPr/>
        </p:nvGrpSpPr>
        <p:grpSpPr>
          <a:xfrm>
            <a:off x="781894" y="1788808"/>
            <a:ext cx="1260001" cy="1367367"/>
            <a:chOff x="6064791" y="2003286"/>
            <a:chExt cx="4244393" cy="4606061"/>
          </a:xfrm>
        </p:grpSpPr>
        <p:sp>
          <p:nvSpPr>
            <p:cNvPr id="66" name="Freeform: Shape 62">
              <a:extLst>
                <a:ext uri="{FF2B5EF4-FFF2-40B4-BE49-F238E27FC236}">
                  <a16:creationId xmlns:a16="http://schemas.microsoft.com/office/drawing/2014/main" id="{D5ED4D10-0DC4-5D4A-857B-70A30F1AB5B8}"/>
                </a:ext>
              </a:extLst>
            </p:cNvPr>
            <p:cNvSpPr/>
            <p:nvPr/>
          </p:nvSpPr>
          <p:spPr>
            <a:xfrm>
              <a:off x="6064791" y="5552161"/>
              <a:ext cx="4244393" cy="1057186"/>
            </a:xfrm>
            <a:custGeom>
              <a:avLst/>
              <a:gdLst>
                <a:gd name="connsiteX0" fmla="*/ 4229829 w 4244392"/>
                <a:gd name="connsiteY0" fmla="*/ 72820 h 1081903"/>
                <a:gd name="connsiteX1" fmla="*/ 4229829 w 4244392"/>
                <a:gd name="connsiteY1" fmla="*/ 31209 h 1081903"/>
                <a:gd name="connsiteX2" fmla="*/ 31209 w 4244392"/>
                <a:gd name="connsiteY2" fmla="*/ 31209 h 1081903"/>
                <a:gd name="connsiteX3" fmla="*/ 31209 w 4244392"/>
                <a:gd name="connsiteY3" fmla="*/ 72820 h 1081903"/>
                <a:gd name="connsiteX4" fmla="*/ 2132599 w 4244392"/>
                <a:gd name="connsiteY4" fmla="*/ 1054856 h 1081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44392" h="1081903">
                  <a:moveTo>
                    <a:pt x="4229829" y="72820"/>
                  </a:moveTo>
                  <a:lnTo>
                    <a:pt x="4229829" y="31209"/>
                  </a:lnTo>
                  <a:lnTo>
                    <a:pt x="31209" y="31209"/>
                  </a:lnTo>
                  <a:lnTo>
                    <a:pt x="31209" y="72820"/>
                  </a:lnTo>
                  <a:lnTo>
                    <a:pt x="2132599" y="1054856"/>
                  </a:lnTo>
                  <a:close/>
                </a:path>
              </a:pathLst>
            </a:custGeom>
            <a:gradFill>
              <a:gsLst>
                <a:gs pos="100000">
                  <a:srgbClr val="FF7F00">
                    <a:alpha val="77000"/>
                    <a:lumMod val="15000"/>
                  </a:srgbClr>
                </a:gs>
                <a:gs pos="0">
                  <a:srgbClr val="FF7F00">
                    <a:lumMod val="35000"/>
                  </a:srgbClr>
                </a:gs>
              </a:gsLst>
              <a:path path="circle">
                <a:fillToRect l="100000" t="100000"/>
              </a:path>
            </a:gradFill>
            <a:ln w="9525" cap="flat">
              <a:noFill/>
              <a:prstDash val="solid"/>
              <a:miter/>
            </a:ln>
          </p:spPr>
          <p:txBody>
            <a:bodyPr rtlCol="0" anchor="ctr"/>
            <a:lstStyle/>
            <a:p>
              <a:endParaRPr lang="en-US"/>
            </a:p>
          </p:txBody>
        </p:sp>
        <p:sp>
          <p:nvSpPr>
            <p:cNvPr id="67" name="Freeform: Shape 63">
              <a:extLst>
                <a:ext uri="{FF2B5EF4-FFF2-40B4-BE49-F238E27FC236}">
                  <a16:creationId xmlns:a16="http://schemas.microsoft.com/office/drawing/2014/main" id="{335B7F26-9084-EC4D-94F3-A6ACFE371125}"/>
                </a:ext>
              </a:extLst>
            </p:cNvPr>
            <p:cNvSpPr/>
            <p:nvPr/>
          </p:nvSpPr>
          <p:spPr>
            <a:xfrm>
              <a:off x="6064791" y="4616500"/>
              <a:ext cx="4244393" cy="1955749"/>
            </a:xfrm>
            <a:custGeom>
              <a:avLst/>
              <a:gdLst>
                <a:gd name="connsiteX0" fmla="*/ 4229829 w 4244392"/>
                <a:gd name="connsiteY0" fmla="*/ 950827 h 1955749"/>
                <a:gd name="connsiteX1" fmla="*/ 2132599 w 4244392"/>
                <a:gd name="connsiteY1" fmla="*/ 31209 h 1955749"/>
                <a:gd name="connsiteX2" fmla="*/ 2132599 w 4244392"/>
                <a:gd name="connsiteY2" fmla="*/ 31209 h 1955749"/>
                <a:gd name="connsiteX3" fmla="*/ 2132599 w 4244392"/>
                <a:gd name="connsiteY3" fmla="*/ 31209 h 1955749"/>
                <a:gd name="connsiteX4" fmla="*/ 31209 w 4244392"/>
                <a:gd name="connsiteY4" fmla="*/ 950827 h 1955749"/>
                <a:gd name="connsiteX5" fmla="*/ 2132599 w 4244392"/>
                <a:gd name="connsiteY5" fmla="*/ 1928702 h 1955749"/>
                <a:gd name="connsiteX6" fmla="*/ 2132599 w 4244392"/>
                <a:gd name="connsiteY6" fmla="*/ 1928702 h 1955749"/>
                <a:gd name="connsiteX7" fmla="*/ 2132599 w 4244392"/>
                <a:gd name="connsiteY7" fmla="*/ 1928702 h 1955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44392" h="1955749">
                  <a:moveTo>
                    <a:pt x="4229829" y="950827"/>
                  </a:moveTo>
                  <a:lnTo>
                    <a:pt x="2132599" y="31209"/>
                  </a:lnTo>
                  <a:lnTo>
                    <a:pt x="2132599" y="31209"/>
                  </a:lnTo>
                  <a:lnTo>
                    <a:pt x="2132599" y="31209"/>
                  </a:lnTo>
                  <a:lnTo>
                    <a:pt x="31209" y="950827"/>
                  </a:lnTo>
                  <a:lnTo>
                    <a:pt x="2132599" y="1928702"/>
                  </a:lnTo>
                  <a:lnTo>
                    <a:pt x="2132599" y="1928702"/>
                  </a:lnTo>
                  <a:lnTo>
                    <a:pt x="2132599" y="1928702"/>
                  </a:lnTo>
                  <a:close/>
                </a:path>
              </a:pathLst>
            </a:custGeom>
            <a:solidFill>
              <a:schemeClr val="accent1"/>
            </a:solidFill>
            <a:ln w="9525" cap="flat">
              <a:noFill/>
              <a:prstDash val="solid"/>
              <a:miter/>
            </a:ln>
          </p:spPr>
          <p:txBody>
            <a:bodyPr rtlCol="0" anchor="ctr"/>
            <a:lstStyle/>
            <a:p>
              <a:endParaRPr lang="en-US"/>
            </a:p>
          </p:txBody>
        </p:sp>
        <p:sp>
          <p:nvSpPr>
            <p:cNvPr id="68" name="Freeform: Shape 66">
              <a:extLst>
                <a:ext uri="{FF2B5EF4-FFF2-40B4-BE49-F238E27FC236}">
                  <a16:creationId xmlns:a16="http://schemas.microsoft.com/office/drawing/2014/main" id="{3933740C-DFAC-0F41-81A1-608F656C6525}"/>
                </a:ext>
              </a:extLst>
            </p:cNvPr>
            <p:cNvSpPr/>
            <p:nvPr/>
          </p:nvSpPr>
          <p:spPr>
            <a:xfrm>
              <a:off x="6709772" y="2461015"/>
              <a:ext cx="2954430" cy="3412159"/>
            </a:xfrm>
            <a:custGeom>
              <a:avLst/>
              <a:gdLst>
                <a:gd name="connsiteX0" fmla="*/ 1845479 w 2954430"/>
                <a:gd name="connsiteY0" fmla="*/ 31209 h 3412158"/>
                <a:gd name="connsiteX1" fmla="*/ 1487618 w 2954430"/>
                <a:gd name="connsiteY1" fmla="*/ 56176 h 3412158"/>
                <a:gd name="connsiteX2" fmla="*/ 1129758 w 2954430"/>
                <a:gd name="connsiteY2" fmla="*/ 31209 h 3412158"/>
                <a:gd name="connsiteX3" fmla="*/ 31209 w 2954430"/>
                <a:gd name="connsiteY3" fmla="*/ 2993961 h 3412158"/>
                <a:gd name="connsiteX4" fmla="*/ 1487618 w 2954430"/>
                <a:gd name="connsiteY4" fmla="*/ 3405917 h 3412158"/>
                <a:gd name="connsiteX5" fmla="*/ 2944027 w 2954430"/>
                <a:gd name="connsiteY5" fmla="*/ 2993961 h 3412158"/>
                <a:gd name="connsiteX6" fmla="*/ 1845479 w 2954430"/>
                <a:gd name="connsiteY6" fmla="*/ 31209 h 341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54430" h="3412158">
                  <a:moveTo>
                    <a:pt x="1845479" y="31209"/>
                  </a:moveTo>
                  <a:cubicBezTo>
                    <a:pt x="1724805" y="47853"/>
                    <a:pt x="1608292" y="56176"/>
                    <a:pt x="1487618" y="56176"/>
                  </a:cubicBezTo>
                  <a:cubicBezTo>
                    <a:pt x="1366944" y="56176"/>
                    <a:pt x="1246270" y="47853"/>
                    <a:pt x="1129758" y="31209"/>
                  </a:cubicBezTo>
                  <a:cubicBezTo>
                    <a:pt x="746930" y="1083985"/>
                    <a:pt x="372425" y="2099310"/>
                    <a:pt x="31209" y="2993961"/>
                  </a:cubicBezTo>
                  <a:cubicBezTo>
                    <a:pt x="476454" y="3268599"/>
                    <a:pt x="984117" y="3405917"/>
                    <a:pt x="1487618" y="3405917"/>
                  </a:cubicBezTo>
                  <a:cubicBezTo>
                    <a:pt x="1991120" y="3405917"/>
                    <a:pt x="2498782" y="3268599"/>
                    <a:pt x="2944027" y="2993961"/>
                  </a:cubicBezTo>
                  <a:cubicBezTo>
                    <a:pt x="2602812" y="2099310"/>
                    <a:pt x="2228306" y="1083985"/>
                    <a:pt x="1845479" y="31209"/>
                  </a:cubicBezTo>
                  <a:close/>
                </a:path>
              </a:pathLst>
            </a:custGeom>
            <a:solidFill>
              <a:schemeClr val="bg1"/>
            </a:solidFill>
            <a:ln w="9525" cap="flat">
              <a:noFill/>
              <a:prstDash val="solid"/>
              <a:miter/>
            </a:ln>
          </p:spPr>
          <p:txBody>
            <a:bodyPr rtlCol="0" anchor="ctr"/>
            <a:lstStyle/>
            <a:p>
              <a:endParaRPr lang="en-US"/>
            </a:p>
          </p:txBody>
        </p:sp>
        <p:sp>
          <p:nvSpPr>
            <p:cNvPr id="69" name="Freeform: Shape 67">
              <a:extLst>
                <a:ext uri="{FF2B5EF4-FFF2-40B4-BE49-F238E27FC236}">
                  <a16:creationId xmlns:a16="http://schemas.microsoft.com/office/drawing/2014/main" id="{73CE4C1D-EE59-9641-9838-AD3B9B2EFE0D}"/>
                </a:ext>
              </a:extLst>
            </p:cNvPr>
            <p:cNvSpPr/>
            <p:nvPr/>
          </p:nvSpPr>
          <p:spPr>
            <a:xfrm>
              <a:off x="6709772" y="4870332"/>
              <a:ext cx="2954430" cy="998681"/>
            </a:xfrm>
            <a:custGeom>
              <a:avLst/>
              <a:gdLst>
                <a:gd name="connsiteX0" fmla="*/ 31209 w 2954430"/>
                <a:gd name="connsiteY0" fmla="*/ 584644 h 998680"/>
                <a:gd name="connsiteX1" fmla="*/ 1487618 w 2954430"/>
                <a:gd name="connsiteY1" fmla="*/ 996600 h 998680"/>
                <a:gd name="connsiteX2" fmla="*/ 2944027 w 2954430"/>
                <a:gd name="connsiteY2" fmla="*/ 584644 h 998680"/>
                <a:gd name="connsiteX3" fmla="*/ 2731808 w 2954430"/>
                <a:gd name="connsiteY3" fmla="*/ 31209 h 998680"/>
                <a:gd name="connsiteX4" fmla="*/ 239267 w 2954430"/>
                <a:gd name="connsiteY4" fmla="*/ 31209 h 998680"/>
                <a:gd name="connsiteX5" fmla="*/ 31209 w 2954430"/>
                <a:gd name="connsiteY5" fmla="*/ 584644 h 998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54430" h="998680">
                  <a:moveTo>
                    <a:pt x="31209" y="584644"/>
                  </a:moveTo>
                  <a:cubicBezTo>
                    <a:pt x="476454" y="859282"/>
                    <a:pt x="984117" y="996600"/>
                    <a:pt x="1487618" y="996600"/>
                  </a:cubicBezTo>
                  <a:cubicBezTo>
                    <a:pt x="1991120" y="996600"/>
                    <a:pt x="2498782" y="859282"/>
                    <a:pt x="2944027" y="584644"/>
                  </a:cubicBezTo>
                  <a:cubicBezTo>
                    <a:pt x="2873288" y="405714"/>
                    <a:pt x="2806709" y="218461"/>
                    <a:pt x="2731808" y="31209"/>
                  </a:cubicBezTo>
                  <a:cubicBezTo>
                    <a:pt x="1949508" y="422359"/>
                    <a:pt x="1025728" y="422359"/>
                    <a:pt x="239267" y="31209"/>
                  </a:cubicBezTo>
                  <a:cubicBezTo>
                    <a:pt x="168527" y="222622"/>
                    <a:pt x="97787" y="405714"/>
                    <a:pt x="31209" y="584644"/>
                  </a:cubicBezTo>
                  <a:close/>
                </a:path>
              </a:pathLst>
            </a:custGeom>
            <a:solidFill>
              <a:schemeClr val="accent1"/>
            </a:solidFill>
            <a:ln w="9525" cap="flat">
              <a:noFill/>
              <a:prstDash val="solid"/>
              <a:miter/>
            </a:ln>
          </p:spPr>
          <p:txBody>
            <a:bodyPr rtlCol="0" anchor="ctr"/>
            <a:lstStyle/>
            <a:p>
              <a:endParaRPr lang="en-US"/>
            </a:p>
          </p:txBody>
        </p:sp>
        <p:sp>
          <p:nvSpPr>
            <p:cNvPr id="70" name="Freeform: Shape 68">
              <a:extLst>
                <a:ext uri="{FF2B5EF4-FFF2-40B4-BE49-F238E27FC236}">
                  <a16:creationId xmlns:a16="http://schemas.microsoft.com/office/drawing/2014/main" id="{0EC1C639-A4A3-AD4A-9C8F-03A956542243}"/>
                </a:ext>
              </a:extLst>
            </p:cNvPr>
            <p:cNvSpPr/>
            <p:nvPr/>
          </p:nvSpPr>
          <p:spPr>
            <a:xfrm>
              <a:off x="7130051" y="3642787"/>
              <a:ext cx="2122196" cy="915457"/>
            </a:xfrm>
            <a:custGeom>
              <a:avLst/>
              <a:gdLst>
                <a:gd name="connsiteX0" fmla="*/ 31209 w 2122196"/>
                <a:gd name="connsiteY0" fmla="*/ 705318 h 915457"/>
                <a:gd name="connsiteX1" fmla="*/ 2099310 w 2122196"/>
                <a:gd name="connsiteY1" fmla="*/ 705318 h 915457"/>
                <a:gd name="connsiteX2" fmla="*/ 1874607 w 2122196"/>
                <a:gd name="connsiteY2" fmla="*/ 31209 h 915457"/>
                <a:gd name="connsiteX3" fmla="*/ 251751 w 2122196"/>
                <a:gd name="connsiteY3" fmla="*/ 31209 h 915457"/>
                <a:gd name="connsiteX4" fmla="*/ 31209 w 2122196"/>
                <a:gd name="connsiteY4" fmla="*/ 705318 h 915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22196" h="915457">
                  <a:moveTo>
                    <a:pt x="31209" y="705318"/>
                  </a:moveTo>
                  <a:cubicBezTo>
                    <a:pt x="692835" y="971633"/>
                    <a:pt x="1437684" y="971633"/>
                    <a:pt x="2099310" y="705318"/>
                  </a:cubicBezTo>
                  <a:cubicBezTo>
                    <a:pt x="2024409" y="509743"/>
                    <a:pt x="1949508" y="230945"/>
                    <a:pt x="1874607" y="31209"/>
                  </a:cubicBezTo>
                  <a:cubicBezTo>
                    <a:pt x="1346138" y="193494"/>
                    <a:pt x="780219" y="193494"/>
                    <a:pt x="251751" y="31209"/>
                  </a:cubicBezTo>
                  <a:cubicBezTo>
                    <a:pt x="181011" y="230945"/>
                    <a:pt x="106110" y="509743"/>
                    <a:pt x="31209" y="705318"/>
                  </a:cubicBezTo>
                  <a:close/>
                </a:path>
              </a:pathLst>
            </a:custGeom>
            <a:solidFill>
              <a:schemeClr val="accent1"/>
            </a:solidFill>
            <a:ln w="9525" cap="flat">
              <a:noFill/>
              <a:prstDash val="solid"/>
              <a:miter/>
            </a:ln>
          </p:spPr>
          <p:txBody>
            <a:bodyPr rtlCol="0" anchor="ctr"/>
            <a:lstStyle/>
            <a:p>
              <a:endParaRPr lang="en-US"/>
            </a:p>
          </p:txBody>
        </p:sp>
        <p:sp>
          <p:nvSpPr>
            <p:cNvPr id="71" name="Freeform: Shape 69">
              <a:extLst>
                <a:ext uri="{FF2B5EF4-FFF2-40B4-BE49-F238E27FC236}">
                  <a16:creationId xmlns:a16="http://schemas.microsoft.com/office/drawing/2014/main" id="{49DDB2D4-C2C9-484B-A9F8-0C1809850CE8}"/>
                </a:ext>
              </a:extLst>
            </p:cNvPr>
            <p:cNvSpPr/>
            <p:nvPr/>
          </p:nvSpPr>
          <p:spPr>
            <a:xfrm>
              <a:off x="7579457" y="2461015"/>
              <a:ext cx="1206739" cy="749010"/>
            </a:xfrm>
            <a:custGeom>
              <a:avLst/>
              <a:gdLst>
                <a:gd name="connsiteX0" fmla="*/ 975794 w 1206739"/>
                <a:gd name="connsiteY0" fmla="*/ 31209 h 749010"/>
                <a:gd name="connsiteX1" fmla="*/ 617934 w 1206739"/>
                <a:gd name="connsiteY1" fmla="*/ 56176 h 749010"/>
                <a:gd name="connsiteX2" fmla="*/ 260073 w 1206739"/>
                <a:gd name="connsiteY2" fmla="*/ 31209 h 749010"/>
                <a:gd name="connsiteX3" fmla="*/ 31209 w 1206739"/>
                <a:gd name="connsiteY3" fmla="*/ 659545 h 749010"/>
                <a:gd name="connsiteX4" fmla="*/ 1208820 w 1206739"/>
                <a:gd name="connsiteY4" fmla="*/ 659545 h 749010"/>
                <a:gd name="connsiteX5" fmla="*/ 975794 w 1206739"/>
                <a:gd name="connsiteY5" fmla="*/ 31209 h 749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6739" h="749010">
                  <a:moveTo>
                    <a:pt x="975794" y="31209"/>
                  </a:moveTo>
                  <a:cubicBezTo>
                    <a:pt x="855120" y="47853"/>
                    <a:pt x="738608" y="56176"/>
                    <a:pt x="617934" y="56176"/>
                  </a:cubicBezTo>
                  <a:cubicBezTo>
                    <a:pt x="497260" y="56176"/>
                    <a:pt x="376586" y="47853"/>
                    <a:pt x="260073" y="31209"/>
                  </a:cubicBezTo>
                  <a:cubicBezTo>
                    <a:pt x="181011" y="243428"/>
                    <a:pt x="106110" y="455648"/>
                    <a:pt x="31209" y="659545"/>
                  </a:cubicBezTo>
                  <a:cubicBezTo>
                    <a:pt x="418197" y="742769"/>
                    <a:pt x="821831" y="742769"/>
                    <a:pt x="1208820" y="659545"/>
                  </a:cubicBezTo>
                  <a:cubicBezTo>
                    <a:pt x="1129757" y="455648"/>
                    <a:pt x="1054856" y="243428"/>
                    <a:pt x="975794" y="31209"/>
                  </a:cubicBezTo>
                  <a:close/>
                </a:path>
              </a:pathLst>
            </a:custGeom>
            <a:solidFill>
              <a:schemeClr val="accent1"/>
            </a:solidFill>
            <a:ln w="9525" cap="flat">
              <a:noFill/>
              <a:prstDash val="solid"/>
              <a:miter/>
            </a:ln>
          </p:spPr>
          <p:txBody>
            <a:bodyPr rtlCol="0" anchor="ctr"/>
            <a:lstStyle/>
            <a:p>
              <a:endParaRPr lang="en-US"/>
            </a:p>
          </p:txBody>
        </p:sp>
        <p:sp>
          <p:nvSpPr>
            <p:cNvPr id="72" name="Freeform: Shape 70">
              <a:extLst>
                <a:ext uri="{FF2B5EF4-FFF2-40B4-BE49-F238E27FC236}">
                  <a16:creationId xmlns:a16="http://schemas.microsoft.com/office/drawing/2014/main" id="{A20CC5F7-87AF-4749-A673-FE1F3738E8A5}"/>
                </a:ext>
              </a:extLst>
            </p:cNvPr>
            <p:cNvSpPr/>
            <p:nvPr/>
          </p:nvSpPr>
          <p:spPr>
            <a:xfrm>
              <a:off x="7807245" y="2003286"/>
              <a:ext cx="749010" cy="582564"/>
            </a:xfrm>
            <a:custGeom>
              <a:avLst/>
              <a:gdLst>
                <a:gd name="connsiteX0" fmla="*/ 748006 w 749010"/>
                <a:gd name="connsiteY0" fmla="*/ 488937 h 582563"/>
                <a:gd name="connsiteX1" fmla="*/ 390146 w 749010"/>
                <a:gd name="connsiteY1" fmla="*/ 572161 h 582563"/>
                <a:gd name="connsiteX2" fmla="*/ 32285 w 749010"/>
                <a:gd name="connsiteY2" fmla="*/ 488937 h 582563"/>
                <a:gd name="connsiteX3" fmla="*/ 390146 w 749010"/>
                <a:gd name="connsiteY3" fmla="*/ 31209 h 582563"/>
                <a:gd name="connsiteX4" fmla="*/ 748006 w 749010"/>
                <a:gd name="connsiteY4" fmla="*/ 488937 h 582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010" h="582563">
                  <a:moveTo>
                    <a:pt x="748006" y="488937"/>
                  </a:moveTo>
                  <a:cubicBezTo>
                    <a:pt x="764651" y="530549"/>
                    <a:pt x="585721" y="572161"/>
                    <a:pt x="390146" y="572161"/>
                  </a:cubicBezTo>
                  <a:cubicBezTo>
                    <a:pt x="194571" y="572161"/>
                    <a:pt x="15641" y="534710"/>
                    <a:pt x="32285" y="488937"/>
                  </a:cubicBezTo>
                  <a:cubicBezTo>
                    <a:pt x="53091" y="422359"/>
                    <a:pt x="194571" y="31209"/>
                    <a:pt x="390146" y="31209"/>
                  </a:cubicBezTo>
                  <a:cubicBezTo>
                    <a:pt x="585721" y="31209"/>
                    <a:pt x="689750" y="351619"/>
                    <a:pt x="748006" y="488937"/>
                  </a:cubicBezTo>
                  <a:close/>
                </a:path>
              </a:pathLst>
            </a:custGeom>
            <a:solidFill>
              <a:schemeClr val="accent1"/>
            </a:solidFill>
            <a:ln w="9525" cap="flat">
              <a:noFill/>
              <a:prstDash val="solid"/>
              <a:miter/>
            </a:ln>
          </p:spPr>
          <p:txBody>
            <a:bodyPr rtlCol="0" anchor="ctr"/>
            <a:lstStyle/>
            <a:p>
              <a:endParaRPr lang="en-US"/>
            </a:p>
          </p:txBody>
        </p:sp>
      </p:grpSp>
      <p:grpSp>
        <p:nvGrpSpPr>
          <p:cNvPr id="73" name="Group 72">
            <a:extLst>
              <a:ext uri="{FF2B5EF4-FFF2-40B4-BE49-F238E27FC236}">
                <a16:creationId xmlns:a16="http://schemas.microsoft.com/office/drawing/2014/main" id="{2D2F14DA-CDF8-B644-A508-D2E12FA3A2C3}"/>
              </a:ext>
            </a:extLst>
          </p:cNvPr>
          <p:cNvGrpSpPr/>
          <p:nvPr/>
        </p:nvGrpSpPr>
        <p:grpSpPr>
          <a:xfrm>
            <a:off x="10201522" y="1729386"/>
            <a:ext cx="1260001" cy="1367367"/>
            <a:chOff x="6064791" y="2003286"/>
            <a:chExt cx="4244393" cy="4606061"/>
          </a:xfrm>
        </p:grpSpPr>
        <p:sp>
          <p:nvSpPr>
            <p:cNvPr id="74" name="Freeform: Shape 62">
              <a:extLst>
                <a:ext uri="{FF2B5EF4-FFF2-40B4-BE49-F238E27FC236}">
                  <a16:creationId xmlns:a16="http://schemas.microsoft.com/office/drawing/2014/main" id="{8E1C66D9-DD17-2C40-85DE-A39B90F3A606}"/>
                </a:ext>
              </a:extLst>
            </p:cNvPr>
            <p:cNvSpPr/>
            <p:nvPr/>
          </p:nvSpPr>
          <p:spPr>
            <a:xfrm>
              <a:off x="6064791" y="5552161"/>
              <a:ext cx="4244393" cy="1057186"/>
            </a:xfrm>
            <a:custGeom>
              <a:avLst/>
              <a:gdLst>
                <a:gd name="connsiteX0" fmla="*/ 4229829 w 4244392"/>
                <a:gd name="connsiteY0" fmla="*/ 72820 h 1081903"/>
                <a:gd name="connsiteX1" fmla="*/ 4229829 w 4244392"/>
                <a:gd name="connsiteY1" fmla="*/ 31209 h 1081903"/>
                <a:gd name="connsiteX2" fmla="*/ 31209 w 4244392"/>
                <a:gd name="connsiteY2" fmla="*/ 31209 h 1081903"/>
                <a:gd name="connsiteX3" fmla="*/ 31209 w 4244392"/>
                <a:gd name="connsiteY3" fmla="*/ 72820 h 1081903"/>
                <a:gd name="connsiteX4" fmla="*/ 2132599 w 4244392"/>
                <a:gd name="connsiteY4" fmla="*/ 1054856 h 1081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44392" h="1081903">
                  <a:moveTo>
                    <a:pt x="4229829" y="72820"/>
                  </a:moveTo>
                  <a:lnTo>
                    <a:pt x="4229829" y="31209"/>
                  </a:lnTo>
                  <a:lnTo>
                    <a:pt x="31209" y="31209"/>
                  </a:lnTo>
                  <a:lnTo>
                    <a:pt x="31209" y="72820"/>
                  </a:lnTo>
                  <a:lnTo>
                    <a:pt x="2132599" y="1054856"/>
                  </a:lnTo>
                  <a:close/>
                </a:path>
              </a:pathLst>
            </a:custGeom>
            <a:gradFill>
              <a:gsLst>
                <a:gs pos="100000">
                  <a:srgbClr val="FF7F00">
                    <a:alpha val="77000"/>
                    <a:lumMod val="15000"/>
                  </a:srgbClr>
                </a:gs>
                <a:gs pos="0">
                  <a:srgbClr val="FF7F00">
                    <a:lumMod val="35000"/>
                  </a:srgbClr>
                </a:gs>
              </a:gsLst>
              <a:path path="circle">
                <a:fillToRect l="100000" t="100000"/>
              </a:path>
            </a:gradFill>
            <a:ln w="9525" cap="flat">
              <a:noFill/>
              <a:prstDash val="solid"/>
              <a:miter/>
            </a:ln>
          </p:spPr>
          <p:txBody>
            <a:bodyPr rtlCol="0" anchor="ctr"/>
            <a:lstStyle/>
            <a:p>
              <a:endParaRPr lang="en-US"/>
            </a:p>
          </p:txBody>
        </p:sp>
        <p:sp>
          <p:nvSpPr>
            <p:cNvPr id="75" name="Freeform: Shape 63">
              <a:extLst>
                <a:ext uri="{FF2B5EF4-FFF2-40B4-BE49-F238E27FC236}">
                  <a16:creationId xmlns:a16="http://schemas.microsoft.com/office/drawing/2014/main" id="{AE7E61D9-B726-AC49-8F0E-2A8D612AF04D}"/>
                </a:ext>
              </a:extLst>
            </p:cNvPr>
            <p:cNvSpPr/>
            <p:nvPr/>
          </p:nvSpPr>
          <p:spPr>
            <a:xfrm>
              <a:off x="6064791" y="4616500"/>
              <a:ext cx="4244393" cy="1955749"/>
            </a:xfrm>
            <a:custGeom>
              <a:avLst/>
              <a:gdLst>
                <a:gd name="connsiteX0" fmla="*/ 4229829 w 4244392"/>
                <a:gd name="connsiteY0" fmla="*/ 950827 h 1955749"/>
                <a:gd name="connsiteX1" fmla="*/ 2132599 w 4244392"/>
                <a:gd name="connsiteY1" fmla="*/ 31209 h 1955749"/>
                <a:gd name="connsiteX2" fmla="*/ 2132599 w 4244392"/>
                <a:gd name="connsiteY2" fmla="*/ 31209 h 1955749"/>
                <a:gd name="connsiteX3" fmla="*/ 2132599 w 4244392"/>
                <a:gd name="connsiteY3" fmla="*/ 31209 h 1955749"/>
                <a:gd name="connsiteX4" fmla="*/ 31209 w 4244392"/>
                <a:gd name="connsiteY4" fmla="*/ 950827 h 1955749"/>
                <a:gd name="connsiteX5" fmla="*/ 2132599 w 4244392"/>
                <a:gd name="connsiteY5" fmla="*/ 1928702 h 1955749"/>
                <a:gd name="connsiteX6" fmla="*/ 2132599 w 4244392"/>
                <a:gd name="connsiteY6" fmla="*/ 1928702 h 1955749"/>
                <a:gd name="connsiteX7" fmla="*/ 2132599 w 4244392"/>
                <a:gd name="connsiteY7" fmla="*/ 1928702 h 1955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44392" h="1955749">
                  <a:moveTo>
                    <a:pt x="4229829" y="950827"/>
                  </a:moveTo>
                  <a:lnTo>
                    <a:pt x="2132599" y="31209"/>
                  </a:lnTo>
                  <a:lnTo>
                    <a:pt x="2132599" y="31209"/>
                  </a:lnTo>
                  <a:lnTo>
                    <a:pt x="2132599" y="31209"/>
                  </a:lnTo>
                  <a:lnTo>
                    <a:pt x="31209" y="950827"/>
                  </a:lnTo>
                  <a:lnTo>
                    <a:pt x="2132599" y="1928702"/>
                  </a:lnTo>
                  <a:lnTo>
                    <a:pt x="2132599" y="1928702"/>
                  </a:lnTo>
                  <a:lnTo>
                    <a:pt x="2132599" y="1928702"/>
                  </a:lnTo>
                  <a:close/>
                </a:path>
              </a:pathLst>
            </a:custGeom>
            <a:solidFill>
              <a:schemeClr val="accent1"/>
            </a:solidFill>
            <a:ln w="9525" cap="flat">
              <a:noFill/>
              <a:prstDash val="solid"/>
              <a:miter/>
            </a:ln>
          </p:spPr>
          <p:txBody>
            <a:bodyPr rtlCol="0" anchor="ctr"/>
            <a:lstStyle/>
            <a:p>
              <a:endParaRPr lang="en-US"/>
            </a:p>
          </p:txBody>
        </p:sp>
        <p:sp>
          <p:nvSpPr>
            <p:cNvPr id="76" name="Freeform: Shape 66">
              <a:extLst>
                <a:ext uri="{FF2B5EF4-FFF2-40B4-BE49-F238E27FC236}">
                  <a16:creationId xmlns:a16="http://schemas.microsoft.com/office/drawing/2014/main" id="{846211F0-7A48-D941-848E-55B36DCA5284}"/>
                </a:ext>
              </a:extLst>
            </p:cNvPr>
            <p:cNvSpPr/>
            <p:nvPr/>
          </p:nvSpPr>
          <p:spPr>
            <a:xfrm>
              <a:off x="6709772" y="2461015"/>
              <a:ext cx="2954430" cy="3412159"/>
            </a:xfrm>
            <a:custGeom>
              <a:avLst/>
              <a:gdLst>
                <a:gd name="connsiteX0" fmla="*/ 1845479 w 2954430"/>
                <a:gd name="connsiteY0" fmla="*/ 31209 h 3412158"/>
                <a:gd name="connsiteX1" fmla="*/ 1487618 w 2954430"/>
                <a:gd name="connsiteY1" fmla="*/ 56176 h 3412158"/>
                <a:gd name="connsiteX2" fmla="*/ 1129758 w 2954430"/>
                <a:gd name="connsiteY2" fmla="*/ 31209 h 3412158"/>
                <a:gd name="connsiteX3" fmla="*/ 31209 w 2954430"/>
                <a:gd name="connsiteY3" fmla="*/ 2993961 h 3412158"/>
                <a:gd name="connsiteX4" fmla="*/ 1487618 w 2954430"/>
                <a:gd name="connsiteY4" fmla="*/ 3405917 h 3412158"/>
                <a:gd name="connsiteX5" fmla="*/ 2944027 w 2954430"/>
                <a:gd name="connsiteY5" fmla="*/ 2993961 h 3412158"/>
                <a:gd name="connsiteX6" fmla="*/ 1845479 w 2954430"/>
                <a:gd name="connsiteY6" fmla="*/ 31209 h 341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54430" h="3412158">
                  <a:moveTo>
                    <a:pt x="1845479" y="31209"/>
                  </a:moveTo>
                  <a:cubicBezTo>
                    <a:pt x="1724805" y="47853"/>
                    <a:pt x="1608292" y="56176"/>
                    <a:pt x="1487618" y="56176"/>
                  </a:cubicBezTo>
                  <a:cubicBezTo>
                    <a:pt x="1366944" y="56176"/>
                    <a:pt x="1246270" y="47853"/>
                    <a:pt x="1129758" y="31209"/>
                  </a:cubicBezTo>
                  <a:cubicBezTo>
                    <a:pt x="746930" y="1083985"/>
                    <a:pt x="372425" y="2099310"/>
                    <a:pt x="31209" y="2993961"/>
                  </a:cubicBezTo>
                  <a:cubicBezTo>
                    <a:pt x="476454" y="3268599"/>
                    <a:pt x="984117" y="3405917"/>
                    <a:pt x="1487618" y="3405917"/>
                  </a:cubicBezTo>
                  <a:cubicBezTo>
                    <a:pt x="1991120" y="3405917"/>
                    <a:pt x="2498782" y="3268599"/>
                    <a:pt x="2944027" y="2993961"/>
                  </a:cubicBezTo>
                  <a:cubicBezTo>
                    <a:pt x="2602812" y="2099310"/>
                    <a:pt x="2228306" y="1083985"/>
                    <a:pt x="1845479" y="31209"/>
                  </a:cubicBezTo>
                  <a:close/>
                </a:path>
              </a:pathLst>
            </a:custGeom>
            <a:solidFill>
              <a:schemeClr val="bg1"/>
            </a:solidFill>
            <a:ln w="9525" cap="flat">
              <a:noFill/>
              <a:prstDash val="solid"/>
              <a:miter/>
            </a:ln>
          </p:spPr>
          <p:txBody>
            <a:bodyPr rtlCol="0" anchor="ctr"/>
            <a:lstStyle/>
            <a:p>
              <a:endParaRPr lang="en-US"/>
            </a:p>
          </p:txBody>
        </p:sp>
        <p:sp>
          <p:nvSpPr>
            <p:cNvPr id="77" name="Freeform: Shape 67">
              <a:extLst>
                <a:ext uri="{FF2B5EF4-FFF2-40B4-BE49-F238E27FC236}">
                  <a16:creationId xmlns:a16="http://schemas.microsoft.com/office/drawing/2014/main" id="{D980C472-7E83-5E40-96BE-A210148F653F}"/>
                </a:ext>
              </a:extLst>
            </p:cNvPr>
            <p:cNvSpPr/>
            <p:nvPr/>
          </p:nvSpPr>
          <p:spPr>
            <a:xfrm>
              <a:off x="6709772" y="4870332"/>
              <a:ext cx="2954430" cy="998681"/>
            </a:xfrm>
            <a:custGeom>
              <a:avLst/>
              <a:gdLst>
                <a:gd name="connsiteX0" fmla="*/ 31209 w 2954430"/>
                <a:gd name="connsiteY0" fmla="*/ 584644 h 998680"/>
                <a:gd name="connsiteX1" fmla="*/ 1487618 w 2954430"/>
                <a:gd name="connsiteY1" fmla="*/ 996600 h 998680"/>
                <a:gd name="connsiteX2" fmla="*/ 2944027 w 2954430"/>
                <a:gd name="connsiteY2" fmla="*/ 584644 h 998680"/>
                <a:gd name="connsiteX3" fmla="*/ 2731808 w 2954430"/>
                <a:gd name="connsiteY3" fmla="*/ 31209 h 998680"/>
                <a:gd name="connsiteX4" fmla="*/ 239267 w 2954430"/>
                <a:gd name="connsiteY4" fmla="*/ 31209 h 998680"/>
                <a:gd name="connsiteX5" fmla="*/ 31209 w 2954430"/>
                <a:gd name="connsiteY5" fmla="*/ 584644 h 998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54430" h="998680">
                  <a:moveTo>
                    <a:pt x="31209" y="584644"/>
                  </a:moveTo>
                  <a:cubicBezTo>
                    <a:pt x="476454" y="859282"/>
                    <a:pt x="984117" y="996600"/>
                    <a:pt x="1487618" y="996600"/>
                  </a:cubicBezTo>
                  <a:cubicBezTo>
                    <a:pt x="1991120" y="996600"/>
                    <a:pt x="2498782" y="859282"/>
                    <a:pt x="2944027" y="584644"/>
                  </a:cubicBezTo>
                  <a:cubicBezTo>
                    <a:pt x="2873288" y="405714"/>
                    <a:pt x="2806709" y="218461"/>
                    <a:pt x="2731808" y="31209"/>
                  </a:cubicBezTo>
                  <a:cubicBezTo>
                    <a:pt x="1949508" y="422359"/>
                    <a:pt x="1025728" y="422359"/>
                    <a:pt x="239267" y="31209"/>
                  </a:cubicBezTo>
                  <a:cubicBezTo>
                    <a:pt x="168527" y="222622"/>
                    <a:pt x="97787" y="405714"/>
                    <a:pt x="31209" y="584644"/>
                  </a:cubicBezTo>
                  <a:close/>
                </a:path>
              </a:pathLst>
            </a:custGeom>
            <a:solidFill>
              <a:schemeClr val="accent1"/>
            </a:solidFill>
            <a:ln w="9525" cap="flat">
              <a:noFill/>
              <a:prstDash val="solid"/>
              <a:miter/>
            </a:ln>
          </p:spPr>
          <p:txBody>
            <a:bodyPr rtlCol="0" anchor="ctr"/>
            <a:lstStyle/>
            <a:p>
              <a:endParaRPr lang="en-US"/>
            </a:p>
          </p:txBody>
        </p:sp>
        <p:sp>
          <p:nvSpPr>
            <p:cNvPr id="78" name="Freeform: Shape 68">
              <a:extLst>
                <a:ext uri="{FF2B5EF4-FFF2-40B4-BE49-F238E27FC236}">
                  <a16:creationId xmlns:a16="http://schemas.microsoft.com/office/drawing/2014/main" id="{3298BBB2-7964-C14D-9655-D11C024AABBC}"/>
                </a:ext>
              </a:extLst>
            </p:cNvPr>
            <p:cNvSpPr/>
            <p:nvPr/>
          </p:nvSpPr>
          <p:spPr>
            <a:xfrm>
              <a:off x="7130051" y="3642787"/>
              <a:ext cx="2122196" cy="915457"/>
            </a:xfrm>
            <a:custGeom>
              <a:avLst/>
              <a:gdLst>
                <a:gd name="connsiteX0" fmla="*/ 31209 w 2122196"/>
                <a:gd name="connsiteY0" fmla="*/ 705318 h 915457"/>
                <a:gd name="connsiteX1" fmla="*/ 2099310 w 2122196"/>
                <a:gd name="connsiteY1" fmla="*/ 705318 h 915457"/>
                <a:gd name="connsiteX2" fmla="*/ 1874607 w 2122196"/>
                <a:gd name="connsiteY2" fmla="*/ 31209 h 915457"/>
                <a:gd name="connsiteX3" fmla="*/ 251751 w 2122196"/>
                <a:gd name="connsiteY3" fmla="*/ 31209 h 915457"/>
                <a:gd name="connsiteX4" fmla="*/ 31209 w 2122196"/>
                <a:gd name="connsiteY4" fmla="*/ 705318 h 915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22196" h="915457">
                  <a:moveTo>
                    <a:pt x="31209" y="705318"/>
                  </a:moveTo>
                  <a:cubicBezTo>
                    <a:pt x="692835" y="971633"/>
                    <a:pt x="1437684" y="971633"/>
                    <a:pt x="2099310" y="705318"/>
                  </a:cubicBezTo>
                  <a:cubicBezTo>
                    <a:pt x="2024409" y="509743"/>
                    <a:pt x="1949508" y="230945"/>
                    <a:pt x="1874607" y="31209"/>
                  </a:cubicBezTo>
                  <a:cubicBezTo>
                    <a:pt x="1346138" y="193494"/>
                    <a:pt x="780219" y="193494"/>
                    <a:pt x="251751" y="31209"/>
                  </a:cubicBezTo>
                  <a:cubicBezTo>
                    <a:pt x="181011" y="230945"/>
                    <a:pt x="106110" y="509743"/>
                    <a:pt x="31209" y="705318"/>
                  </a:cubicBezTo>
                  <a:close/>
                </a:path>
              </a:pathLst>
            </a:custGeom>
            <a:solidFill>
              <a:schemeClr val="accent1"/>
            </a:solidFill>
            <a:ln w="9525" cap="flat">
              <a:noFill/>
              <a:prstDash val="solid"/>
              <a:miter/>
            </a:ln>
          </p:spPr>
          <p:txBody>
            <a:bodyPr rtlCol="0" anchor="ctr"/>
            <a:lstStyle/>
            <a:p>
              <a:endParaRPr lang="en-US"/>
            </a:p>
          </p:txBody>
        </p:sp>
        <p:sp>
          <p:nvSpPr>
            <p:cNvPr id="79" name="Freeform: Shape 69">
              <a:extLst>
                <a:ext uri="{FF2B5EF4-FFF2-40B4-BE49-F238E27FC236}">
                  <a16:creationId xmlns:a16="http://schemas.microsoft.com/office/drawing/2014/main" id="{EBA6CDD7-8B9A-6A45-8C52-260B8E273323}"/>
                </a:ext>
              </a:extLst>
            </p:cNvPr>
            <p:cNvSpPr/>
            <p:nvPr/>
          </p:nvSpPr>
          <p:spPr>
            <a:xfrm>
              <a:off x="7579457" y="2461015"/>
              <a:ext cx="1206739" cy="749010"/>
            </a:xfrm>
            <a:custGeom>
              <a:avLst/>
              <a:gdLst>
                <a:gd name="connsiteX0" fmla="*/ 975794 w 1206739"/>
                <a:gd name="connsiteY0" fmla="*/ 31209 h 749010"/>
                <a:gd name="connsiteX1" fmla="*/ 617934 w 1206739"/>
                <a:gd name="connsiteY1" fmla="*/ 56176 h 749010"/>
                <a:gd name="connsiteX2" fmla="*/ 260073 w 1206739"/>
                <a:gd name="connsiteY2" fmla="*/ 31209 h 749010"/>
                <a:gd name="connsiteX3" fmla="*/ 31209 w 1206739"/>
                <a:gd name="connsiteY3" fmla="*/ 659545 h 749010"/>
                <a:gd name="connsiteX4" fmla="*/ 1208820 w 1206739"/>
                <a:gd name="connsiteY4" fmla="*/ 659545 h 749010"/>
                <a:gd name="connsiteX5" fmla="*/ 975794 w 1206739"/>
                <a:gd name="connsiteY5" fmla="*/ 31209 h 749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6739" h="749010">
                  <a:moveTo>
                    <a:pt x="975794" y="31209"/>
                  </a:moveTo>
                  <a:cubicBezTo>
                    <a:pt x="855120" y="47853"/>
                    <a:pt x="738608" y="56176"/>
                    <a:pt x="617934" y="56176"/>
                  </a:cubicBezTo>
                  <a:cubicBezTo>
                    <a:pt x="497260" y="56176"/>
                    <a:pt x="376586" y="47853"/>
                    <a:pt x="260073" y="31209"/>
                  </a:cubicBezTo>
                  <a:cubicBezTo>
                    <a:pt x="181011" y="243428"/>
                    <a:pt x="106110" y="455648"/>
                    <a:pt x="31209" y="659545"/>
                  </a:cubicBezTo>
                  <a:cubicBezTo>
                    <a:pt x="418197" y="742769"/>
                    <a:pt x="821831" y="742769"/>
                    <a:pt x="1208820" y="659545"/>
                  </a:cubicBezTo>
                  <a:cubicBezTo>
                    <a:pt x="1129757" y="455648"/>
                    <a:pt x="1054856" y="243428"/>
                    <a:pt x="975794" y="31209"/>
                  </a:cubicBezTo>
                  <a:close/>
                </a:path>
              </a:pathLst>
            </a:custGeom>
            <a:solidFill>
              <a:schemeClr val="accent1"/>
            </a:solidFill>
            <a:ln w="9525" cap="flat">
              <a:noFill/>
              <a:prstDash val="solid"/>
              <a:miter/>
            </a:ln>
          </p:spPr>
          <p:txBody>
            <a:bodyPr rtlCol="0" anchor="ctr"/>
            <a:lstStyle/>
            <a:p>
              <a:endParaRPr lang="en-US"/>
            </a:p>
          </p:txBody>
        </p:sp>
        <p:sp>
          <p:nvSpPr>
            <p:cNvPr id="80" name="Freeform: Shape 70">
              <a:extLst>
                <a:ext uri="{FF2B5EF4-FFF2-40B4-BE49-F238E27FC236}">
                  <a16:creationId xmlns:a16="http://schemas.microsoft.com/office/drawing/2014/main" id="{ECB9A6AB-A946-4248-A8F7-84F5DE984900}"/>
                </a:ext>
              </a:extLst>
            </p:cNvPr>
            <p:cNvSpPr/>
            <p:nvPr/>
          </p:nvSpPr>
          <p:spPr>
            <a:xfrm>
              <a:off x="7807245" y="2003286"/>
              <a:ext cx="749010" cy="582564"/>
            </a:xfrm>
            <a:custGeom>
              <a:avLst/>
              <a:gdLst>
                <a:gd name="connsiteX0" fmla="*/ 748006 w 749010"/>
                <a:gd name="connsiteY0" fmla="*/ 488937 h 582563"/>
                <a:gd name="connsiteX1" fmla="*/ 390146 w 749010"/>
                <a:gd name="connsiteY1" fmla="*/ 572161 h 582563"/>
                <a:gd name="connsiteX2" fmla="*/ 32285 w 749010"/>
                <a:gd name="connsiteY2" fmla="*/ 488937 h 582563"/>
                <a:gd name="connsiteX3" fmla="*/ 390146 w 749010"/>
                <a:gd name="connsiteY3" fmla="*/ 31209 h 582563"/>
                <a:gd name="connsiteX4" fmla="*/ 748006 w 749010"/>
                <a:gd name="connsiteY4" fmla="*/ 488937 h 582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010" h="582563">
                  <a:moveTo>
                    <a:pt x="748006" y="488937"/>
                  </a:moveTo>
                  <a:cubicBezTo>
                    <a:pt x="764651" y="530549"/>
                    <a:pt x="585721" y="572161"/>
                    <a:pt x="390146" y="572161"/>
                  </a:cubicBezTo>
                  <a:cubicBezTo>
                    <a:pt x="194571" y="572161"/>
                    <a:pt x="15641" y="534710"/>
                    <a:pt x="32285" y="488937"/>
                  </a:cubicBezTo>
                  <a:cubicBezTo>
                    <a:pt x="53091" y="422359"/>
                    <a:pt x="194571" y="31209"/>
                    <a:pt x="390146" y="31209"/>
                  </a:cubicBezTo>
                  <a:cubicBezTo>
                    <a:pt x="585721" y="31209"/>
                    <a:pt x="689750" y="351619"/>
                    <a:pt x="748006" y="488937"/>
                  </a:cubicBezTo>
                  <a:close/>
                </a:path>
              </a:pathLst>
            </a:custGeom>
            <a:solidFill>
              <a:schemeClr val="accent1"/>
            </a:solidFill>
            <a:ln w="9525" cap="flat">
              <a:noFill/>
              <a:prstDash val="solid"/>
              <a:miter/>
            </a:ln>
          </p:spPr>
          <p:txBody>
            <a:bodyPr rtlCol="0" anchor="ctr"/>
            <a:lstStyle/>
            <a:p>
              <a:endParaRPr lang="en-US"/>
            </a:p>
          </p:txBody>
        </p:sp>
      </p:grpSp>
      <p:sp>
        <p:nvSpPr>
          <p:cNvPr id="22" name="TextBox 21">
            <a:extLst>
              <a:ext uri="{FF2B5EF4-FFF2-40B4-BE49-F238E27FC236}">
                <a16:creationId xmlns:a16="http://schemas.microsoft.com/office/drawing/2014/main" id="{C0113DF7-4551-3645-876D-DE899454A294}"/>
              </a:ext>
            </a:extLst>
          </p:cNvPr>
          <p:cNvSpPr txBox="1"/>
          <p:nvPr/>
        </p:nvSpPr>
        <p:spPr>
          <a:xfrm>
            <a:off x="-201365" y="1142299"/>
            <a:ext cx="1057469" cy="646331"/>
          </a:xfrm>
          <a:prstGeom prst="rect">
            <a:avLst/>
          </a:prstGeom>
          <a:noFill/>
        </p:spPr>
        <p:txBody>
          <a:bodyPr wrap="square" rtlCol="0">
            <a:spAutoFit/>
          </a:bodyPr>
          <a:lstStyle/>
          <a:p>
            <a:pPr algn="ctr"/>
            <a:r>
              <a:rPr lang="en-US" sz="3600" dirty="0">
                <a:solidFill>
                  <a:srgbClr val="F27900"/>
                </a:solidFill>
              </a:rPr>
              <a:t>22</a:t>
            </a:r>
          </a:p>
        </p:txBody>
      </p:sp>
    </p:spTree>
    <p:extLst>
      <p:ext uri="{BB962C8B-B14F-4D97-AF65-F5344CB8AC3E}">
        <p14:creationId xmlns:p14="http://schemas.microsoft.com/office/powerpoint/2010/main" val="17189636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1AE3FB-4EB9-4FE6-8E65-B5FAA422F121}"/>
              </a:ext>
            </a:extLst>
          </p:cNvPr>
          <p:cNvSpPr>
            <a:spLocks noGrp="1"/>
          </p:cNvSpPr>
          <p:nvPr>
            <p:ph type="body" sz="quarter" idx="10"/>
          </p:nvPr>
        </p:nvSpPr>
        <p:spPr/>
        <p:txBody>
          <a:bodyPr/>
          <a:lstStyle/>
          <a:p>
            <a:r>
              <a:rPr lang="en-US" dirty="0">
                <a:solidFill>
                  <a:schemeClr val="tx1"/>
                </a:solidFill>
              </a:rPr>
              <a:t>Conclusion </a:t>
            </a:r>
            <a:r>
              <a:rPr lang="en-US" dirty="0">
                <a:solidFill>
                  <a:srgbClr val="F27900"/>
                </a:solidFill>
              </a:rPr>
              <a:t>and R</a:t>
            </a:r>
            <a:r>
              <a:rPr lang="en-US" dirty="0">
                <a:solidFill>
                  <a:schemeClr val="accent1"/>
                </a:solidFill>
              </a:rPr>
              <a:t>ecommendations</a:t>
            </a:r>
          </a:p>
        </p:txBody>
      </p:sp>
      <p:sp>
        <p:nvSpPr>
          <p:cNvPr id="58" name="TextBox 57">
            <a:extLst>
              <a:ext uri="{FF2B5EF4-FFF2-40B4-BE49-F238E27FC236}">
                <a16:creationId xmlns:a16="http://schemas.microsoft.com/office/drawing/2014/main" id="{3B619013-9AFF-A24E-ADCF-D0293A0F433C}"/>
              </a:ext>
            </a:extLst>
          </p:cNvPr>
          <p:cNvSpPr txBox="1"/>
          <p:nvPr/>
        </p:nvSpPr>
        <p:spPr>
          <a:xfrm>
            <a:off x="3707694" y="1693998"/>
            <a:ext cx="4828032" cy="523220"/>
          </a:xfrm>
          <a:prstGeom prst="rect">
            <a:avLst/>
          </a:prstGeom>
          <a:noFill/>
        </p:spPr>
        <p:txBody>
          <a:bodyPr wrap="square" rtlCol="0">
            <a:spAutoFit/>
          </a:bodyPr>
          <a:lstStyle/>
          <a:p>
            <a:r>
              <a:rPr lang="en-US" sz="2800" dirty="0"/>
              <a:t>Under-reporting of </a:t>
            </a:r>
            <a:r>
              <a:rPr lang="en-US" sz="2800" dirty="0">
                <a:solidFill>
                  <a:srgbClr val="F27900"/>
                </a:solidFill>
              </a:rPr>
              <a:t>Accidents</a:t>
            </a:r>
          </a:p>
        </p:txBody>
      </p:sp>
      <p:sp>
        <p:nvSpPr>
          <p:cNvPr id="59" name="TextBox 58">
            <a:extLst>
              <a:ext uri="{FF2B5EF4-FFF2-40B4-BE49-F238E27FC236}">
                <a16:creationId xmlns:a16="http://schemas.microsoft.com/office/drawing/2014/main" id="{4C82C418-1092-934D-8DBF-90476DF437C9}"/>
              </a:ext>
            </a:extLst>
          </p:cNvPr>
          <p:cNvSpPr txBox="1"/>
          <p:nvPr/>
        </p:nvSpPr>
        <p:spPr>
          <a:xfrm>
            <a:off x="3104189" y="4045960"/>
            <a:ext cx="6035040" cy="523220"/>
          </a:xfrm>
          <a:prstGeom prst="rect">
            <a:avLst/>
          </a:prstGeom>
          <a:noFill/>
        </p:spPr>
        <p:txBody>
          <a:bodyPr wrap="square" rtlCol="0">
            <a:spAutoFit/>
          </a:bodyPr>
          <a:lstStyle/>
          <a:p>
            <a:r>
              <a:rPr lang="en-US" sz="2800" dirty="0"/>
              <a:t>Management influence on </a:t>
            </a:r>
            <a:r>
              <a:rPr lang="en-US" sz="2800" dirty="0">
                <a:solidFill>
                  <a:srgbClr val="F27900"/>
                </a:solidFill>
              </a:rPr>
              <a:t>Reporting</a:t>
            </a:r>
          </a:p>
        </p:txBody>
      </p:sp>
      <p:sp>
        <p:nvSpPr>
          <p:cNvPr id="60" name="TextBox 59">
            <a:extLst>
              <a:ext uri="{FF2B5EF4-FFF2-40B4-BE49-F238E27FC236}">
                <a16:creationId xmlns:a16="http://schemas.microsoft.com/office/drawing/2014/main" id="{D815E77A-EB93-BF4B-A26C-EF55462EF14F}"/>
              </a:ext>
            </a:extLst>
          </p:cNvPr>
          <p:cNvSpPr txBox="1"/>
          <p:nvPr/>
        </p:nvSpPr>
        <p:spPr>
          <a:xfrm>
            <a:off x="2945694" y="2791071"/>
            <a:ext cx="6352031" cy="523220"/>
          </a:xfrm>
          <a:prstGeom prst="rect">
            <a:avLst/>
          </a:prstGeom>
          <a:noFill/>
        </p:spPr>
        <p:txBody>
          <a:bodyPr wrap="square" rtlCol="0">
            <a:spAutoFit/>
          </a:bodyPr>
          <a:lstStyle/>
          <a:p>
            <a:r>
              <a:rPr lang="en-US" sz="2800" dirty="0"/>
              <a:t>The Reasons Accidents go </a:t>
            </a:r>
            <a:r>
              <a:rPr lang="en-US" sz="2800" dirty="0">
                <a:solidFill>
                  <a:srgbClr val="F27900"/>
                </a:solidFill>
              </a:rPr>
              <a:t>Unreported</a:t>
            </a:r>
          </a:p>
        </p:txBody>
      </p:sp>
      <p:sp>
        <p:nvSpPr>
          <p:cNvPr id="61" name="TextBox 60">
            <a:extLst>
              <a:ext uri="{FF2B5EF4-FFF2-40B4-BE49-F238E27FC236}">
                <a16:creationId xmlns:a16="http://schemas.microsoft.com/office/drawing/2014/main" id="{AC22E90D-2568-9245-90C6-3A1D3B30FB9C}"/>
              </a:ext>
            </a:extLst>
          </p:cNvPr>
          <p:cNvSpPr txBox="1"/>
          <p:nvPr/>
        </p:nvSpPr>
        <p:spPr>
          <a:xfrm>
            <a:off x="2041895" y="5300849"/>
            <a:ext cx="8159627" cy="523220"/>
          </a:xfrm>
          <a:prstGeom prst="rect">
            <a:avLst/>
          </a:prstGeom>
          <a:noFill/>
        </p:spPr>
        <p:txBody>
          <a:bodyPr wrap="square" rtlCol="0">
            <a:spAutoFit/>
          </a:bodyPr>
          <a:lstStyle/>
          <a:p>
            <a:r>
              <a:rPr lang="en-US" sz="2800" dirty="0"/>
              <a:t>Use of Technology to influence Accident </a:t>
            </a:r>
            <a:r>
              <a:rPr lang="en-US" sz="2800" dirty="0">
                <a:solidFill>
                  <a:srgbClr val="F27900"/>
                </a:solidFill>
              </a:rPr>
              <a:t>Reporting</a:t>
            </a:r>
          </a:p>
        </p:txBody>
      </p:sp>
      <p:grpSp>
        <p:nvGrpSpPr>
          <p:cNvPr id="65" name="Group 64">
            <a:extLst>
              <a:ext uri="{FF2B5EF4-FFF2-40B4-BE49-F238E27FC236}">
                <a16:creationId xmlns:a16="http://schemas.microsoft.com/office/drawing/2014/main" id="{D628CB16-9AC3-E04A-9B75-78A9ECCCB566}"/>
              </a:ext>
            </a:extLst>
          </p:cNvPr>
          <p:cNvGrpSpPr/>
          <p:nvPr/>
        </p:nvGrpSpPr>
        <p:grpSpPr>
          <a:xfrm>
            <a:off x="781894" y="1788808"/>
            <a:ext cx="1260001" cy="1367367"/>
            <a:chOff x="6064791" y="2003286"/>
            <a:chExt cx="4244393" cy="4606061"/>
          </a:xfrm>
        </p:grpSpPr>
        <p:sp>
          <p:nvSpPr>
            <p:cNvPr id="66" name="Freeform: Shape 62">
              <a:extLst>
                <a:ext uri="{FF2B5EF4-FFF2-40B4-BE49-F238E27FC236}">
                  <a16:creationId xmlns:a16="http://schemas.microsoft.com/office/drawing/2014/main" id="{D5ED4D10-0DC4-5D4A-857B-70A30F1AB5B8}"/>
                </a:ext>
              </a:extLst>
            </p:cNvPr>
            <p:cNvSpPr/>
            <p:nvPr/>
          </p:nvSpPr>
          <p:spPr>
            <a:xfrm>
              <a:off x="6064791" y="5552161"/>
              <a:ext cx="4244393" cy="1057186"/>
            </a:xfrm>
            <a:custGeom>
              <a:avLst/>
              <a:gdLst>
                <a:gd name="connsiteX0" fmla="*/ 4229829 w 4244392"/>
                <a:gd name="connsiteY0" fmla="*/ 72820 h 1081903"/>
                <a:gd name="connsiteX1" fmla="*/ 4229829 w 4244392"/>
                <a:gd name="connsiteY1" fmla="*/ 31209 h 1081903"/>
                <a:gd name="connsiteX2" fmla="*/ 31209 w 4244392"/>
                <a:gd name="connsiteY2" fmla="*/ 31209 h 1081903"/>
                <a:gd name="connsiteX3" fmla="*/ 31209 w 4244392"/>
                <a:gd name="connsiteY3" fmla="*/ 72820 h 1081903"/>
                <a:gd name="connsiteX4" fmla="*/ 2132599 w 4244392"/>
                <a:gd name="connsiteY4" fmla="*/ 1054856 h 1081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44392" h="1081903">
                  <a:moveTo>
                    <a:pt x="4229829" y="72820"/>
                  </a:moveTo>
                  <a:lnTo>
                    <a:pt x="4229829" y="31209"/>
                  </a:lnTo>
                  <a:lnTo>
                    <a:pt x="31209" y="31209"/>
                  </a:lnTo>
                  <a:lnTo>
                    <a:pt x="31209" y="72820"/>
                  </a:lnTo>
                  <a:lnTo>
                    <a:pt x="2132599" y="1054856"/>
                  </a:lnTo>
                  <a:close/>
                </a:path>
              </a:pathLst>
            </a:custGeom>
            <a:gradFill>
              <a:gsLst>
                <a:gs pos="100000">
                  <a:srgbClr val="FF7F00">
                    <a:alpha val="77000"/>
                    <a:lumMod val="15000"/>
                  </a:srgbClr>
                </a:gs>
                <a:gs pos="0">
                  <a:srgbClr val="FF7F00">
                    <a:lumMod val="35000"/>
                  </a:srgbClr>
                </a:gs>
              </a:gsLst>
              <a:path path="circle">
                <a:fillToRect l="100000" t="100000"/>
              </a:path>
            </a:gradFill>
            <a:ln w="9525" cap="flat">
              <a:noFill/>
              <a:prstDash val="solid"/>
              <a:miter/>
            </a:ln>
          </p:spPr>
          <p:txBody>
            <a:bodyPr rtlCol="0" anchor="ctr"/>
            <a:lstStyle/>
            <a:p>
              <a:endParaRPr lang="en-US"/>
            </a:p>
          </p:txBody>
        </p:sp>
        <p:sp>
          <p:nvSpPr>
            <p:cNvPr id="67" name="Freeform: Shape 63">
              <a:extLst>
                <a:ext uri="{FF2B5EF4-FFF2-40B4-BE49-F238E27FC236}">
                  <a16:creationId xmlns:a16="http://schemas.microsoft.com/office/drawing/2014/main" id="{335B7F26-9084-EC4D-94F3-A6ACFE371125}"/>
                </a:ext>
              </a:extLst>
            </p:cNvPr>
            <p:cNvSpPr/>
            <p:nvPr/>
          </p:nvSpPr>
          <p:spPr>
            <a:xfrm>
              <a:off x="6064791" y="4616500"/>
              <a:ext cx="4244393" cy="1955749"/>
            </a:xfrm>
            <a:custGeom>
              <a:avLst/>
              <a:gdLst>
                <a:gd name="connsiteX0" fmla="*/ 4229829 w 4244392"/>
                <a:gd name="connsiteY0" fmla="*/ 950827 h 1955749"/>
                <a:gd name="connsiteX1" fmla="*/ 2132599 w 4244392"/>
                <a:gd name="connsiteY1" fmla="*/ 31209 h 1955749"/>
                <a:gd name="connsiteX2" fmla="*/ 2132599 w 4244392"/>
                <a:gd name="connsiteY2" fmla="*/ 31209 h 1955749"/>
                <a:gd name="connsiteX3" fmla="*/ 2132599 w 4244392"/>
                <a:gd name="connsiteY3" fmla="*/ 31209 h 1955749"/>
                <a:gd name="connsiteX4" fmla="*/ 31209 w 4244392"/>
                <a:gd name="connsiteY4" fmla="*/ 950827 h 1955749"/>
                <a:gd name="connsiteX5" fmla="*/ 2132599 w 4244392"/>
                <a:gd name="connsiteY5" fmla="*/ 1928702 h 1955749"/>
                <a:gd name="connsiteX6" fmla="*/ 2132599 w 4244392"/>
                <a:gd name="connsiteY6" fmla="*/ 1928702 h 1955749"/>
                <a:gd name="connsiteX7" fmla="*/ 2132599 w 4244392"/>
                <a:gd name="connsiteY7" fmla="*/ 1928702 h 1955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44392" h="1955749">
                  <a:moveTo>
                    <a:pt x="4229829" y="950827"/>
                  </a:moveTo>
                  <a:lnTo>
                    <a:pt x="2132599" y="31209"/>
                  </a:lnTo>
                  <a:lnTo>
                    <a:pt x="2132599" y="31209"/>
                  </a:lnTo>
                  <a:lnTo>
                    <a:pt x="2132599" y="31209"/>
                  </a:lnTo>
                  <a:lnTo>
                    <a:pt x="31209" y="950827"/>
                  </a:lnTo>
                  <a:lnTo>
                    <a:pt x="2132599" y="1928702"/>
                  </a:lnTo>
                  <a:lnTo>
                    <a:pt x="2132599" y="1928702"/>
                  </a:lnTo>
                  <a:lnTo>
                    <a:pt x="2132599" y="1928702"/>
                  </a:lnTo>
                  <a:close/>
                </a:path>
              </a:pathLst>
            </a:custGeom>
            <a:solidFill>
              <a:schemeClr val="accent1"/>
            </a:solidFill>
            <a:ln w="9525" cap="flat">
              <a:noFill/>
              <a:prstDash val="solid"/>
              <a:miter/>
            </a:ln>
          </p:spPr>
          <p:txBody>
            <a:bodyPr rtlCol="0" anchor="ctr"/>
            <a:lstStyle/>
            <a:p>
              <a:endParaRPr lang="en-US"/>
            </a:p>
          </p:txBody>
        </p:sp>
        <p:sp>
          <p:nvSpPr>
            <p:cNvPr id="68" name="Freeform: Shape 66">
              <a:extLst>
                <a:ext uri="{FF2B5EF4-FFF2-40B4-BE49-F238E27FC236}">
                  <a16:creationId xmlns:a16="http://schemas.microsoft.com/office/drawing/2014/main" id="{3933740C-DFAC-0F41-81A1-608F656C6525}"/>
                </a:ext>
              </a:extLst>
            </p:cNvPr>
            <p:cNvSpPr/>
            <p:nvPr/>
          </p:nvSpPr>
          <p:spPr>
            <a:xfrm>
              <a:off x="6709772" y="2461015"/>
              <a:ext cx="2954430" cy="3412159"/>
            </a:xfrm>
            <a:custGeom>
              <a:avLst/>
              <a:gdLst>
                <a:gd name="connsiteX0" fmla="*/ 1845479 w 2954430"/>
                <a:gd name="connsiteY0" fmla="*/ 31209 h 3412158"/>
                <a:gd name="connsiteX1" fmla="*/ 1487618 w 2954430"/>
                <a:gd name="connsiteY1" fmla="*/ 56176 h 3412158"/>
                <a:gd name="connsiteX2" fmla="*/ 1129758 w 2954430"/>
                <a:gd name="connsiteY2" fmla="*/ 31209 h 3412158"/>
                <a:gd name="connsiteX3" fmla="*/ 31209 w 2954430"/>
                <a:gd name="connsiteY3" fmla="*/ 2993961 h 3412158"/>
                <a:gd name="connsiteX4" fmla="*/ 1487618 w 2954430"/>
                <a:gd name="connsiteY4" fmla="*/ 3405917 h 3412158"/>
                <a:gd name="connsiteX5" fmla="*/ 2944027 w 2954430"/>
                <a:gd name="connsiteY5" fmla="*/ 2993961 h 3412158"/>
                <a:gd name="connsiteX6" fmla="*/ 1845479 w 2954430"/>
                <a:gd name="connsiteY6" fmla="*/ 31209 h 341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54430" h="3412158">
                  <a:moveTo>
                    <a:pt x="1845479" y="31209"/>
                  </a:moveTo>
                  <a:cubicBezTo>
                    <a:pt x="1724805" y="47853"/>
                    <a:pt x="1608292" y="56176"/>
                    <a:pt x="1487618" y="56176"/>
                  </a:cubicBezTo>
                  <a:cubicBezTo>
                    <a:pt x="1366944" y="56176"/>
                    <a:pt x="1246270" y="47853"/>
                    <a:pt x="1129758" y="31209"/>
                  </a:cubicBezTo>
                  <a:cubicBezTo>
                    <a:pt x="746930" y="1083985"/>
                    <a:pt x="372425" y="2099310"/>
                    <a:pt x="31209" y="2993961"/>
                  </a:cubicBezTo>
                  <a:cubicBezTo>
                    <a:pt x="476454" y="3268599"/>
                    <a:pt x="984117" y="3405917"/>
                    <a:pt x="1487618" y="3405917"/>
                  </a:cubicBezTo>
                  <a:cubicBezTo>
                    <a:pt x="1991120" y="3405917"/>
                    <a:pt x="2498782" y="3268599"/>
                    <a:pt x="2944027" y="2993961"/>
                  </a:cubicBezTo>
                  <a:cubicBezTo>
                    <a:pt x="2602812" y="2099310"/>
                    <a:pt x="2228306" y="1083985"/>
                    <a:pt x="1845479" y="31209"/>
                  </a:cubicBezTo>
                  <a:close/>
                </a:path>
              </a:pathLst>
            </a:custGeom>
            <a:solidFill>
              <a:schemeClr val="bg1"/>
            </a:solidFill>
            <a:ln w="9525" cap="flat">
              <a:noFill/>
              <a:prstDash val="solid"/>
              <a:miter/>
            </a:ln>
          </p:spPr>
          <p:txBody>
            <a:bodyPr rtlCol="0" anchor="ctr"/>
            <a:lstStyle/>
            <a:p>
              <a:endParaRPr lang="en-US"/>
            </a:p>
          </p:txBody>
        </p:sp>
        <p:sp>
          <p:nvSpPr>
            <p:cNvPr id="69" name="Freeform: Shape 67">
              <a:extLst>
                <a:ext uri="{FF2B5EF4-FFF2-40B4-BE49-F238E27FC236}">
                  <a16:creationId xmlns:a16="http://schemas.microsoft.com/office/drawing/2014/main" id="{73CE4C1D-EE59-9641-9838-AD3B9B2EFE0D}"/>
                </a:ext>
              </a:extLst>
            </p:cNvPr>
            <p:cNvSpPr/>
            <p:nvPr/>
          </p:nvSpPr>
          <p:spPr>
            <a:xfrm>
              <a:off x="6709772" y="4870332"/>
              <a:ext cx="2954430" cy="998681"/>
            </a:xfrm>
            <a:custGeom>
              <a:avLst/>
              <a:gdLst>
                <a:gd name="connsiteX0" fmla="*/ 31209 w 2954430"/>
                <a:gd name="connsiteY0" fmla="*/ 584644 h 998680"/>
                <a:gd name="connsiteX1" fmla="*/ 1487618 w 2954430"/>
                <a:gd name="connsiteY1" fmla="*/ 996600 h 998680"/>
                <a:gd name="connsiteX2" fmla="*/ 2944027 w 2954430"/>
                <a:gd name="connsiteY2" fmla="*/ 584644 h 998680"/>
                <a:gd name="connsiteX3" fmla="*/ 2731808 w 2954430"/>
                <a:gd name="connsiteY3" fmla="*/ 31209 h 998680"/>
                <a:gd name="connsiteX4" fmla="*/ 239267 w 2954430"/>
                <a:gd name="connsiteY4" fmla="*/ 31209 h 998680"/>
                <a:gd name="connsiteX5" fmla="*/ 31209 w 2954430"/>
                <a:gd name="connsiteY5" fmla="*/ 584644 h 998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54430" h="998680">
                  <a:moveTo>
                    <a:pt x="31209" y="584644"/>
                  </a:moveTo>
                  <a:cubicBezTo>
                    <a:pt x="476454" y="859282"/>
                    <a:pt x="984117" y="996600"/>
                    <a:pt x="1487618" y="996600"/>
                  </a:cubicBezTo>
                  <a:cubicBezTo>
                    <a:pt x="1991120" y="996600"/>
                    <a:pt x="2498782" y="859282"/>
                    <a:pt x="2944027" y="584644"/>
                  </a:cubicBezTo>
                  <a:cubicBezTo>
                    <a:pt x="2873288" y="405714"/>
                    <a:pt x="2806709" y="218461"/>
                    <a:pt x="2731808" y="31209"/>
                  </a:cubicBezTo>
                  <a:cubicBezTo>
                    <a:pt x="1949508" y="422359"/>
                    <a:pt x="1025728" y="422359"/>
                    <a:pt x="239267" y="31209"/>
                  </a:cubicBezTo>
                  <a:cubicBezTo>
                    <a:pt x="168527" y="222622"/>
                    <a:pt x="97787" y="405714"/>
                    <a:pt x="31209" y="584644"/>
                  </a:cubicBezTo>
                  <a:close/>
                </a:path>
              </a:pathLst>
            </a:custGeom>
            <a:solidFill>
              <a:schemeClr val="accent1"/>
            </a:solidFill>
            <a:ln w="9525" cap="flat">
              <a:noFill/>
              <a:prstDash val="solid"/>
              <a:miter/>
            </a:ln>
          </p:spPr>
          <p:txBody>
            <a:bodyPr rtlCol="0" anchor="ctr"/>
            <a:lstStyle/>
            <a:p>
              <a:endParaRPr lang="en-US"/>
            </a:p>
          </p:txBody>
        </p:sp>
        <p:sp>
          <p:nvSpPr>
            <p:cNvPr id="70" name="Freeform: Shape 68">
              <a:extLst>
                <a:ext uri="{FF2B5EF4-FFF2-40B4-BE49-F238E27FC236}">
                  <a16:creationId xmlns:a16="http://schemas.microsoft.com/office/drawing/2014/main" id="{0EC1C639-A4A3-AD4A-9C8F-03A956542243}"/>
                </a:ext>
              </a:extLst>
            </p:cNvPr>
            <p:cNvSpPr/>
            <p:nvPr/>
          </p:nvSpPr>
          <p:spPr>
            <a:xfrm>
              <a:off x="7130051" y="3642787"/>
              <a:ext cx="2122196" cy="915457"/>
            </a:xfrm>
            <a:custGeom>
              <a:avLst/>
              <a:gdLst>
                <a:gd name="connsiteX0" fmla="*/ 31209 w 2122196"/>
                <a:gd name="connsiteY0" fmla="*/ 705318 h 915457"/>
                <a:gd name="connsiteX1" fmla="*/ 2099310 w 2122196"/>
                <a:gd name="connsiteY1" fmla="*/ 705318 h 915457"/>
                <a:gd name="connsiteX2" fmla="*/ 1874607 w 2122196"/>
                <a:gd name="connsiteY2" fmla="*/ 31209 h 915457"/>
                <a:gd name="connsiteX3" fmla="*/ 251751 w 2122196"/>
                <a:gd name="connsiteY3" fmla="*/ 31209 h 915457"/>
                <a:gd name="connsiteX4" fmla="*/ 31209 w 2122196"/>
                <a:gd name="connsiteY4" fmla="*/ 705318 h 915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22196" h="915457">
                  <a:moveTo>
                    <a:pt x="31209" y="705318"/>
                  </a:moveTo>
                  <a:cubicBezTo>
                    <a:pt x="692835" y="971633"/>
                    <a:pt x="1437684" y="971633"/>
                    <a:pt x="2099310" y="705318"/>
                  </a:cubicBezTo>
                  <a:cubicBezTo>
                    <a:pt x="2024409" y="509743"/>
                    <a:pt x="1949508" y="230945"/>
                    <a:pt x="1874607" y="31209"/>
                  </a:cubicBezTo>
                  <a:cubicBezTo>
                    <a:pt x="1346138" y="193494"/>
                    <a:pt x="780219" y="193494"/>
                    <a:pt x="251751" y="31209"/>
                  </a:cubicBezTo>
                  <a:cubicBezTo>
                    <a:pt x="181011" y="230945"/>
                    <a:pt x="106110" y="509743"/>
                    <a:pt x="31209" y="705318"/>
                  </a:cubicBezTo>
                  <a:close/>
                </a:path>
              </a:pathLst>
            </a:custGeom>
            <a:solidFill>
              <a:schemeClr val="accent1"/>
            </a:solidFill>
            <a:ln w="9525" cap="flat">
              <a:noFill/>
              <a:prstDash val="solid"/>
              <a:miter/>
            </a:ln>
          </p:spPr>
          <p:txBody>
            <a:bodyPr rtlCol="0" anchor="ctr"/>
            <a:lstStyle/>
            <a:p>
              <a:endParaRPr lang="en-US"/>
            </a:p>
          </p:txBody>
        </p:sp>
        <p:sp>
          <p:nvSpPr>
            <p:cNvPr id="71" name="Freeform: Shape 69">
              <a:extLst>
                <a:ext uri="{FF2B5EF4-FFF2-40B4-BE49-F238E27FC236}">
                  <a16:creationId xmlns:a16="http://schemas.microsoft.com/office/drawing/2014/main" id="{49DDB2D4-C2C9-484B-A9F8-0C1809850CE8}"/>
                </a:ext>
              </a:extLst>
            </p:cNvPr>
            <p:cNvSpPr/>
            <p:nvPr/>
          </p:nvSpPr>
          <p:spPr>
            <a:xfrm>
              <a:off x="7579457" y="2461015"/>
              <a:ext cx="1206739" cy="749010"/>
            </a:xfrm>
            <a:custGeom>
              <a:avLst/>
              <a:gdLst>
                <a:gd name="connsiteX0" fmla="*/ 975794 w 1206739"/>
                <a:gd name="connsiteY0" fmla="*/ 31209 h 749010"/>
                <a:gd name="connsiteX1" fmla="*/ 617934 w 1206739"/>
                <a:gd name="connsiteY1" fmla="*/ 56176 h 749010"/>
                <a:gd name="connsiteX2" fmla="*/ 260073 w 1206739"/>
                <a:gd name="connsiteY2" fmla="*/ 31209 h 749010"/>
                <a:gd name="connsiteX3" fmla="*/ 31209 w 1206739"/>
                <a:gd name="connsiteY3" fmla="*/ 659545 h 749010"/>
                <a:gd name="connsiteX4" fmla="*/ 1208820 w 1206739"/>
                <a:gd name="connsiteY4" fmla="*/ 659545 h 749010"/>
                <a:gd name="connsiteX5" fmla="*/ 975794 w 1206739"/>
                <a:gd name="connsiteY5" fmla="*/ 31209 h 749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6739" h="749010">
                  <a:moveTo>
                    <a:pt x="975794" y="31209"/>
                  </a:moveTo>
                  <a:cubicBezTo>
                    <a:pt x="855120" y="47853"/>
                    <a:pt x="738608" y="56176"/>
                    <a:pt x="617934" y="56176"/>
                  </a:cubicBezTo>
                  <a:cubicBezTo>
                    <a:pt x="497260" y="56176"/>
                    <a:pt x="376586" y="47853"/>
                    <a:pt x="260073" y="31209"/>
                  </a:cubicBezTo>
                  <a:cubicBezTo>
                    <a:pt x="181011" y="243428"/>
                    <a:pt x="106110" y="455648"/>
                    <a:pt x="31209" y="659545"/>
                  </a:cubicBezTo>
                  <a:cubicBezTo>
                    <a:pt x="418197" y="742769"/>
                    <a:pt x="821831" y="742769"/>
                    <a:pt x="1208820" y="659545"/>
                  </a:cubicBezTo>
                  <a:cubicBezTo>
                    <a:pt x="1129757" y="455648"/>
                    <a:pt x="1054856" y="243428"/>
                    <a:pt x="975794" y="31209"/>
                  </a:cubicBezTo>
                  <a:close/>
                </a:path>
              </a:pathLst>
            </a:custGeom>
            <a:solidFill>
              <a:schemeClr val="accent1"/>
            </a:solidFill>
            <a:ln w="9525" cap="flat">
              <a:noFill/>
              <a:prstDash val="solid"/>
              <a:miter/>
            </a:ln>
          </p:spPr>
          <p:txBody>
            <a:bodyPr rtlCol="0" anchor="ctr"/>
            <a:lstStyle/>
            <a:p>
              <a:endParaRPr lang="en-US"/>
            </a:p>
          </p:txBody>
        </p:sp>
        <p:sp>
          <p:nvSpPr>
            <p:cNvPr id="72" name="Freeform: Shape 70">
              <a:extLst>
                <a:ext uri="{FF2B5EF4-FFF2-40B4-BE49-F238E27FC236}">
                  <a16:creationId xmlns:a16="http://schemas.microsoft.com/office/drawing/2014/main" id="{A20CC5F7-87AF-4749-A673-FE1F3738E8A5}"/>
                </a:ext>
              </a:extLst>
            </p:cNvPr>
            <p:cNvSpPr/>
            <p:nvPr/>
          </p:nvSpPr>
          <p:spPr>
            <a:xfrm>
              <a:off x="7807245" y="2003286"/>
              <a:ext cx="749010" cy="582564"/>
            </a:xfrm>
            <a:custGeom>
              <a:avLst/>
              <a:gdLst>
                <a:gd name="connsiteX0" fmla="*/ 748006 w 749010"/>
                <a:gd name="connsiteY0" fmla="*/ 488937 h 582563"/>
                <a:gd name="connsiteX1" fmla="*/ 390146 w 749010"/>
                <a:gd name="connsiteY1" fmla="*/ 572161 h 582563"/>
                <a:gd name="connsiteX2" fmla="*/ 32285 w 749010"/>
                <a:gd name="connsiteY2" fmla="*/ 488937 h 582563"/>
                <a:gd name="connsiteX3" fmla="*/ 390146 w 749010"/>
                <a:gd name="connsiteY3" fmla="*/ 31209 h 582563"/>
                <a:gd name="connsiteX4" fmla="*/ 748006 w 749010"/>
                <a:gd name="connsiteY4" fmla="*/ 488937 h 582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010" h="582563">
                  <a:moveTo>
                    <a:pt x="748006" y="488937"/>
                  </a:moveTo>
                  <a:cubicBezTo>
                    <a:pt x="764651" y="530549"/>
                    <a:pt x="585721" y="572161"/>
                    <a:pt x="390146" y="572161"/>
                  </a:cubicBezTo>
                  <a:cubicBezTo>
                    <a:pt x="194571" y="572161"/>
                    <a:pt x="15641" y="534710"/>
                    <a:pt x="32285" y="488937"/>
                  </a:cubicBezTo>
                  <a:cubicBezTo>
                    <a:pt x="53091" y="422359"/>
                    <a:pt x="194571" y="31209"/>
                    <a:pt x="390146" y="31209"/>
                  </a:cubicBezTo>
                  <a:cubicBezTo>
                    <a:pt x="585721" y="31209"/>
                    <a:pt x="689750" y="351619"/>
                    <a:pt x="748006" y="488937"/>
                  </a:cubicBezTo>
                  <a:close/>
                </a:path>
              </a:pathLst>
            </a:custGeom>
            <a:solidFill>
              <a:schemeClr val="accent1"/>
            </a:solidFill>
            <a:ln w="9525" cap="flat">
              <a:noFill/>
              <a:prstDash val="solid"/>
              <a:miter/>
            </a:ln>
          </p:spPr>
          <p:txBody>
            <a:bodyPr rtlCol="0" anchor="ctr"/>
            <a:lstStyle/>
            <a:p>
              <a:endParaRPr lang="en-US"/>
            </a:p>
          </p:txBody>
        </p:sp>
      </p:grpSp>
      <p:grpSp>
        <p:nvGrpSpPr>
          <p:cNvPr id="73" name="Group 72">
            <a:extLst>
              <a:ext uri="{FF2B5EF4-FFF2-40B4-BE49-F238E27FC236}">
                <a16:creationId xmlns:a16="http://schemas.microsoft.com/office/drawing/2014/main" id="{2D2F14DA-CDF8-B644-A508-D2E12FA3A2C3}"/>
              </a:ext>
            </a:extLst>
          </p:cNvPr>
          <p:cNvGrpSpPr/>
          <p:nvPr/>
        </p:nvGrpSpPr>
        <p:grpSpPr>
          <a:xfrm>
            <a:off x="10201522" y="1729386"/>
            <a:ext cx="1260001" cy="1367367"/>
            <a:chOff x="6064791" y="2003286"/>
            <a:chExt cx="4244393" cy="4606061"/>
          </a:xfrm>
        </p:grpSpPr>
        <p:sp>
          <p:nvSpPr>
            <p:cNvPr id="74" name="Freeform: Shape 62">
              <a:extLst>
                <a:ext uri="{FF2B5EF4-FFF2-40B4-BE49-F238E27FC236}">
                  <a16:creationId xmlns:a16="http://schemas.microsoft.com/office/drawing/2014/main" id="{8E1C66D9-DD17-2C40-85DE-A39B90F3A606}"/>
                </a:ext>
              </a:extLst>
            </p:cNvPr>
            <p:cNvSpPr/>
            <p:nvPr/>
          </p:nvSpPr>
          <p:spPr>
            <a:xfrm>
              <a:off x="6064791" y="5552161"/>
              <a:ext cx="4244393" cy="1057186"/>
            </a:xfrm>
            <a:custGeom>
              <a:avLst/>
              <a:gdLst>
                <a:gd name="connsiteX0" fmla="*/ 4229829 w 4244392"/>
                <a:gd name="connsiteY0" fmla="*/ 72820 h 1081903"/>
                <a:gd name="connsiteX1" fmla="*/ 4229829 w 4244392"/>
                <a:gd name="connsiteY1" fmla="*/ 31209 h 1081903"/>
                <a:gd name="connsiteX2" fmla="*/ 31209 w 4244392"/>
                <a:gd name="connsiteY2" fmla="*/ 31209 h 1081903"/>
                <a:gd name="connsiteX3" fmla="*/ 31209 w 4244392"/>
                <a:gd name="connsiteY3" fmla="*/ 72820 h 1081903"/>
                <a:gd name="connsiteX4" fmla="*/ 2132599 w 4244392"/>
                <a:gd name="connsiteY4" fmla="*/ 1054856 h 1081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44392" h="1081903">
                  <a:moveTo>
                    <a:pt x="4229829" y="72820"/>
                  </a:moveTo>
                  <a:lnTo>
                    <a:pt x="4229829" y="31209"/>
                  </a:lnTo>
                  <a:lnTo>
                    <a:pt x="31209" y="31209"/>
                  </a:lnTo>
                  <a:lnTo>
                    <a:pt x="31209" y="72820"/>
                  </a:lnTo>
                  <a:lnTo>
                    <a:pt x="2132599" y="1054856"/>
                  </a:lnTo>
                  <a:close/>
                </a:path>
              </a:pathLst>
            </a:custGeom>
            <a:gradFill>
              <a:gsLst>
                <a:gs pos="100000">
                  <a:srgbClr val="FF7F00">
                    <a:alpha val="77000"/>
                    <a:lumMod val="15000"/>
                  </a:srgbClr>
                </a:gs>
                <a:gs pos="0">
                  <a:srgbClr val="FF7F00">
                    <a:lumMod val="35000"/>
                  </a:srgbClr>
                </a:gs>
              </a:gsLst>
              <a:path path="circle">
                <a:fillToRect l="100000" t="100000"/>
              </a:path>
            </a:gradFill>
            <a:ln w="9525" cap="flat">
              <a:noFill/>
              <a:prstDash val="solid"/>
              <a:miter/>
            </a:ln>
          </p:spPr>
          <p:txBody>
            <a:bodyPr rtlCol="0" anchor="ctr"/>
            <a:lstStyle/>
            <a:p>
              <a:endParaRPr lang="en-US"/>
            </a:p>
          </p:txBody>
        </p:sp>
        <p:sp>
          <p:nvSpPr>
            <p:cNvPr id="75" name="Freeform: Shape 63">
              <a:extLst>
                <a:ext uri="{FF2B5EF4-FFF2-40B4-BE49-F238E27FC236}">
                  <a16:creationId xmlns:a16="http://schemas.microsoft.com/office/drawing/2014/main" id="{AE7E61D9-B726-AC49-8F0E-2A8D612AF04D}"/>
                </a:ext>
              </a:extLst>
            </p:cNvPr>
            <p:cNvSpPr/>
            <p:nvPr/>
          </p:nvSpPr>
          <p:spPr>
            <a:xfrm>
              <a:off x="6064791" y="4616500"/>
              <a:ext cx="4244393" cy="1955749"/>
            </a:xfrm>
            <a:custGeom>
              <a:avLst/>
              <a:gdLst>
                <a:gd name="connsiteX0" fmla="*/ 4229829 w 4244392"/>
                <a:gd name="connsiteY0" fmla="*/ 950827 h 1955749"/>
                <a:gd name="connsiteX1" fmla="*/ 2132599 w 4244392"/>
                <a:gd name="connsiteY1" fmla="*/ 31209 h 1955749"/>
                <a:gd name="connsiteX2" fmla="*/ 2132599 w 4244392"/>
                <a:gd name="connsiteY2" fmla="*/ 31209 h 1955749"/>
                <a:gd name="connsiteX3" fmla="*/ 2132599 w 4244392"/>
                <a:gd name="connsiteY3" fmla="*/ 31209 h 1955749"/>
                <a:gd name="connsiteX4" fmla="*/ 31209 w 4244392"/>
                <a:gd name="connsiteY4" fmla="*/ 950827 h 1955749"/>
                <a:gd name="connsiteX5" fmla="*/ 2132599 w 4244392"/>
                <a:gd name="connsiteY5" fmla="*/ 1928702 h 1955749"/>
                <a:gd name="connsiteX6" fmla="*/ 2132599 w 4244392"/>
                <a:gd name="connsiteY6" fmla="*/ 1928702 h 1955749"/>
                <a:gd name="connsiteX7" fmla="*/ 2132599 w 4244392"/>
                <a:gd name="connsiteY7" fmla="*/ 1928702 h 1955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44392" h="1955749">
                  <a:moveTo>
                    <a:pt x="4229829" y="950827"/>
                  </a:moveTo>
                  <a:lnTo>
                    <a:pt x="2132599" y="31209"/>
                  </a:lnTo>
                  <a:lnTo>
                    <a:pt x="2132599" y="31209"/>
                  </a:lnTo>
                  <a:lnTo>
                    <a:pt x="2132599" y="31209"/>
                  </a:lnTo>
                  <a:lnTo>
                    <a:pt x="31209" y="950827"/>
                  </a:lnTo>
                  <a:lnTo>
                    <a:pt x="2132599" y="1928702"/>
                  </a:lnTo>
                  <a:lnTo>
                    <a:pt x="2132599" y="1928702"/>
                  </a:lnTo>
                  <a:lnTo>
                    <a:pt x="2132599" y="1928702"/>
                  </a:lnTo>
                  <a:close/>
                </a:path>
              </a:pathLst>
            </a:custGeom>
            <a:solidFill>
              <a:schemeClr val="accent1"/>
            </a:solidFill>
            <a:ln w="9525" cap="flat">
              <a:noFill/>
              <a:prstDash val="solid"/>
              <a:miter/>
            </a:ln>
          </p:spPr>
          <p:txBody>
            <a:bodyPr rtlCol="0" anchor="ctr"/>
            <a:lstStyle/>
            <a:p>
              <a:endParaRPr lang="en-US"/>
            </a:p>
          </p:txBody>
        </p:sp>
        <p:sp>
          <p:nvSpPr>
            <p:cNvPr id="76" name="Freeform: Shape 66">
              <a:extLst>
                <a:ext uri="{FF2B5EF4-FFF2-40B4-BE49-F238E27FC236}">
                  <a16:creationId xmlns:a16="http://schemas.microsoft.com/office/drawing/2014/main" id="{846211F0-7A48-D941-848E-55B36DCA5284}"/>
                </a:ext>
              </a:extLst>
            </p:cNvPr>
            <p:cNvSpPr/>
            <p:nvPr/>
          </p:nvSpPr>
          <p:spPr>
            <a:xfrm>
              <a:off x="6709772" y="2461015"/>
              <a:ext cx="2954430" cy="3412159"/>
            </a:xfrm>
            <a:custGeom>
              <a:avLst/>
              <a:gdLst>
                <a:gd name="connsiteX0" fmla="*/ 1845479 w 2954430"/>
                <a:gd name="connsiteY0" fmla="*/ 31209 h 3412158"/>
                <a:gd name="connsiteX1" fmla="*/ 1487618 w 2954430"/>
                <a:gd name="connsiteY1" fmla="*/ 56176 h 3412158"/>
                <a:gd name="connsiteX2" fmla="*/ 1129758 w 2954430"/>
                <a:gd name="connsiteY2" fmla="*/ 31209 h 3412158"/>
                <a:gd name="connsiteX3" fmla="*/ 31209 w 2954430"/>
                <a:gd name="connsiteY3" fmla="*/ 2993961 h 3412158"/>
                <a:gd name="connsiteX4" fmla="*/ 1487618 w 2954430"/>
                <a:gd name="connsiteY4" fmla="*/ 3405917 h 3412158"/>
                <a:gd name="connsiteX5" fmla="*/ 2944027 w 2954430"/>
                <a:gd name="connsiteY5" fmla="*/ 2993961 h 3412158"/>
                <a:gd name="connsiteX6" fmla="*/ 1845479 w 2954430"/>
                <a:gd name="connsiteY6" fmla="*/ 31209 h 341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54430" h="3412158">
                  <a:moveTo>
                    <a:pt x="1845479" y="31209"/>
                  </a:moveTo>
                  <a:cubicBezTo>
                    <a:pt x="1724805" y="47853"/>
                    <a:pt x="1608292" y="56176"/>
                    <a:pt x="1487618" y="56176"/>
                  </a:cubicBezTo>
                  <a:cubicBezTo>
                    <a:pt x="1366944" y="56176"/>
                    <a:pt x="1246270" y="47853"/>
                    <a:pt x="1129758" y="31209"/>
                  </a:cubicBezTo>
                  <a:cubicBezTo>
                    <a:pt x="746930" y="1083985"/>
                    <a:pt x="372425" y="2099310"/>
                    <a:pt x="31209" y="2993961"/>
                  </a:cubicBezTo>
                  <a:cubicBezTo>
                    <a:pt x="476454" y="3268599"/>
                    <a:pt x="984117" y="3405917"/>
                    <a:pt x="1487618" y="3405917"/>
                  </a:cubicBezTo>
                  <a:cubicBezTo>
                    <a:pt x="1991120" y="3405917"/>
                    <a:pt x="2498782" y="3268599"/>
                    <a:pt x="2944027" y="2993961"/>
                  </a:cubicBezTo>
                  <a:cubicBezTo>
                    <a:pt x="2602812" y="2099310"/>
                    <a:pt x="2228306" y="1083985"/>
                    <a:pt x="1845479" y="31209"/>
                  </a:cubicBezTo>
                  <a:close/>
                </a:path>
              </a:pathLst>
            </a:custGeom>
            <a:solidFill>
              <a:schemeClr val="bg1"/>
            </a:solidFill>
            <a:ln w="9525" cap="flat">
              <a:noFill/>
              <a:prstDash val="solid"/>
              <a:miter/>
            </a:ln>
          </p:spPr>
          <p:txBody>
            <a:bodyPr rtlCol="0" anchor="ctr"/>
            <a:lstStyle/>
            <a:p>
              <a:endParaRPr lang="en-US"/>
            </a:p>
          </p:txBody>
        </p:sp>
        <p:sp>
          <p:nvSpPr>
            <p:cNvPr id="77" name="Freeform: Shape 67">
              <a:extLst>
                <a:ext uri="{FF2B5EF4-FFF2-40B4-BE49-F238E27FC236}">
                  <a16:creationId xmlns:a16="http://schemas.microsoft.com/office/drawing/2014/main" id="{D980C472-7E83-5E40-96BE-A210148F653F}"/>
                </a:ext>
              </a:extLst>
            </p:cNvPr>
            <p:cNvSpPr/>
            <p:nvPr/>
          </p:nvSpPr>
          <p:spPr>
            <a:xfrm>
              <a:off x="6709772" y="4870332"/>
              <a:ext cx="2954430" cy="998681"/>
            </a:xfrm>
            <a:custGeom>
              <a:avLst/>
              <a:gdLst>
                <a:gd name="connsiteX0" fmla="*/ 31209 w 2954430"/>
                <a:gd name="connsiteY0" fmla="*/ 584644 h 998680"/>
                <a:gd name="connsiteX1" fmla="*/ 1487618 w 2954430"/>
                <a:gd name="connsiteY1" fmla="*/ 996600 h 998680"/>
                <a:gd name="connsiteX2" fmla="*/ 2944027 w 2954430"/>
                <a:gd name="connsiteY2" fmla="*/ 584644 h 998680"/>
                <a:gd name="connsiteX3" fmla="*/ 2731808 w 2954430"/>
                <a:gd name="connsiteY3" fmla="*/ 31209 h 998680"/>
                <a:gd name="connsiteX4" fmla="*/ 239267 w 2954430"/>
                <a:gd name="connsiteY4" fmla="*/ 31209 h 998680"/>
                <a:gd name="connsiteX5" fmla="*/ 31209 w 2954430"/>
                <a:gd name="connsiteY5" fmla="*/ 584644 h 998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54430" h="998680">
                  <a:moveTo>
                    <a:pt x="31209" y="584644"/>
                  </a:moveTo>
                  <a:cubicBezTo>
                    <a:pt x="476454" y="859282"/>
                    <a:pt x="984117" y="996600"/>
                    <a:pt x="1487618" y="996600"/>
                  </a:cubicBezTo>
                  <a:cubicBezTo>
                    <a:pt x="1991120" y="996600"/>
                    <a:pt x="2498782" y="859282"/>
                    <a:pt x="2944027" y="584644"/>
                  </a:cubicBezTo>
                  <a:cubicBezTo>
                    <a:pt x="2873288" y="405714"/>
                    <a:pt x="2806709" y="218461"/>
                    <a:pt x="2731808" y="31209"/>
                  </a:cubicBezTo>
                  <a:cubicBezTo>
                    <a:pt x="1949508" y="422359"/>
                    <a:pt x="1025728" y="422359"/>
                    <a:pt x="239267" y="31209"/>
                  </a:cubicBezTo>
                  <a:cubicBezTo>
                    <a:pt x="168527" y="222622"/>
                    <a:pt x="97787" y="405714"/>
                    <a:pt x="31209" y="584644"/>
                  </a:cubicBezTo>
                  <a:close/>
                </a:path>
              </a:pathLst>
            </a:custGeom>
            <a:solidFill>
              <a:schemeClr val="accent1"/>
            </a:solidFill>
            <a:ln w="9525" cap="flat">
              <a:noFill/>
              <a:prstDash val="solid"/>
              <a:miter/>
            </a:ln>
          </p:spPr>
          <p:txBody>
            <a:bodyPr rtlCol="0" anchor="ctr"/>
            <a:lstStyle/>
            <a:p>
              <a:endParaRPr lang="en-US"/>
            </a:p>
          </p:txBody>
        </p:sp>
        <p:sp>
          <p:nvSpPr>
            <p:cNvPr id="78" name="Freeform: Shape 68">
              <a:extLst>
                <a:ext uri="{FF2B5EF4-FFF2-40B4-BE49-F238E27FC236}">
                  <a16:creationId xmlns:a16="http://schemas.microsoft.com/office/drawing/2014/main" id="{3298BBB2-7964-C14D-9655-D11C024AABBC}"/>
                </a:ext>
              </a:extLst>
            </p:cNvPr>
            <p:cNvSpPr/>
            <p:nvPr/>
          </p:nvSpPr>
          <p:spPr>
            <a:xfrm>
              <a:off x="7130051" y="3642787"/>
              <a:ext cx="2122196" cy="915457"/>
            </a:xfrm>
            <a:custGeom>
              <a:avLst/>
              <a:gdLst>
                <a:gd name="connsiteX0" fmla="*/ 31209 w 2122196"/>
                <a:gd name="connsiteY0" fmla="*/ 705318 h 915457"/>
                <a:gd name="connsiteX1" fmla="*/ 2099310 w 2122196"/>
                <a:gd name="connsiteY1" fmla="*/ 705318 h 915457"/>
                <a:gd name="connsiteX2" fmla="*/ 1874607 w 2122196"/>
                <a:gd name="connsiteY2" fmla="*/ 31209 h 915457"/>
                <a:gd name="connsiteX3" fmla="*/ 251751 w 2122196"/>
                <a:gd name="connsiteY3" fmla="*/ 31209 h 915457"/>
                <a:gd name="connsiteX4" fmla="*/ 31209 w 2122196"/>
                <a:gd name="connsiteY4" fmla="*/ 705318 h 915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22196" h="915457">
                  <a:moveTo>
                    <a:pt x="31209" y="705318"/>
                  </a:moveTo>
                  <a:cubicBezTo>
                    <a:pt x="692835" y="971633"/>
                    <a:pt x="1437684" y="971633"/>
                    <a:pt x="2099310" y="705318"/>
                  </a:cubicBezTo>
                  <a:cubicBezTo>
                    <a:pt x="2024409" y="509743"/>
                    <a:pt x="1949508" y="230945"/>
                    <a:pt x="1874607" y="31209"/>
                  </a:cubicBezTo>
                  <a:cubicBezTo>
                    <a:pt x="1346138" y="193494"/>
                    <a:pt x="780219" y="193494"/>
                    <a:pt x="251751" y="31209"/>
                  </a:cubicBezTo>
                  <a:cubicBezTo>
                    <a:pt x="181011" y="230945"/>
                    <a:pt x="106110" y="509743"/>
                    <a:pt x="31209" y="705318"/>
                  </a:cubicBezTo>
                  <a:close/>
                </a:path>
              </a:pathLst>
            </a:custGeom>
            <a:solidFill>
              <a:schemeClr val="accent1"/>
            </a:solidFill>
            <a:ln w="9525" cap="flat">
              <a:noFill/>
              <a:prstDash val="solid"/>
              <a:miter/>
            </a:ln>
          </p:spPr>
          <p:txBody>
            <a:bodyPr rtlCol="0" anchor="ctr"/>
            <a:lstStyle/>
            <a:p>
              <a:endParaRPr lang="en-US"/>
            </a:p>
          </p:txBody>
        </p:sp>
        <p:sp>
          <p:nvSpPr>
            <p:cNvPr id="79" name="Freeform: Shape 69">
              <a:extLst>
                <a:ext uri="{FF2B5EF4-FFF2-40B4-BE49-F238E27FC236}">
                  <a16:creationId xmlns:a16="http://schemas.microsoft.com/office/drawing/2014/main" id="{EBA6CDD7-8B9A-6A45-8C52-260B8E273323}"/>
                </a:ext>
              </a:extLst>
            </p:cNvPr>
            <p:cNvSpPr/>
            <p:nvPr/>
          </p:nvSpPr>
          <p:spPr>
            <a:xfrm>
              <a:off x="7579457" y="2461015"/>
              <a:ext cx="1206739" cy="749010"/>
            </a:xfrm>
            <a:custGeom>
              <a:avLst/>
              <a:gdLst>
                <a:gd name="connsiteX0" fmla="*/ 975794 w 1206739"/>
                <a:gd name="connsiteY0" fmla="*/ 31209 h 749010"/>
                <a:gd name="connsiteX1" fmla="*/ 617934 w 1206739"/>
                <a:gd name="connsiteY1" fmla="*/ 56176 h 749010"/>
                <a:gd name="connsiteX2" fmla="*/ 260073 w 1206739"/>
                <a:gd name="connsiteY2" fmla="*/ 31209 h 749010"/>
                <a:gd name="connsiteX3" fmla="*/ 31209 w 1206739"/>
                <a:gd name="connsiteY3" fmla="*/ 659545 h 749010"/>
                <a:gd name="connsiteX4" fmla="*/ 1208820 w 1206739"/>
                <a:gd name="connsiteY4" fmla="*/ 659545 h 749010"/>
                <a:gd name="connsiteX5" fmla="*/ 975794 w 1206739"/>
                <a:gd name="connsiteY5" fmla="*/ 31209 h 749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6739" h="749010">
                  <a:moveTo>
                    <a:pt x="975794" y="31209"/>
                  </a:moveTo>
                  <a:cubicBezTo>
                    <a:pt x="855120" y="47853"/>
                    <a:pt x="738608" y="56176"/>
                    <a:pt x="617934" y="56176"/>
                  </a:cubicBezTo>
                  <a:cubicBezTo>
                    <a:pt x="497260" y="56176"/>
                    <a:pt x="376586" y="47853"/>
                    <a:pt x="260073" y="31209"/>
                  </a:cubicBezTo>
                  <a:cubicBezTo>
                    <a:pt x="181011" y="243428"/>
                    <a:pt x="106110" y="455648"/>
                    <a:pt x="31209" y="659545"/>
                  </a:cubicBezTo>
                  <a:cubicBezTo>
                    <a:pt x="418197" y="742769"/>
                    <a:pt x="821831" y="742769"/>
                    <a:pt x="1208820" y="659545"/>
                  </a:cubicBezTo>
                  <a:cubicBezTo>
                    <a:pt x="1129757" y="455648"/>
                    <a:pt x="1054856" y="243428"/>
                    <a:pt x="975794" y="31209"/>
                  </a:cubicBezTo>
                  <a:close/>
                </a:path>
              </a:pathLst>
            </a:custGeom>
            <a:solidFill>
              <a:schemeClr val="accent1"/>
            </a:solidFill>
            <a:ln w="9525" cap="flat">
              <a:noFill/>
              <a:prstDash val="solid"/>
              <a:miter/>
            </a:ln>
          </p:spPr>
          <p:txBody>
            <a:bodyPr rtlCol="0" anchor="ctr"/>
            <a:lstStyle/>
            <a:p>
              <a:endParaRPr lang="en-US"/>
            </a:p>
          </p:txBody>
        </p:sp>
        <p:sp>
          <p:nvSpPr>
            <p:cNvPr id="80" name="Freeform: Shape 70">
              <a:extLst>
                <a:ext uri="{FF2B5EF4-FFF2-40B4-BE49-F238E27FC236}">
                  <a16:creationId xmlns:a16="http://schemas.microsoft.com/office/drawing/2014/main" id="{ECB9A6AB-A946-4248-A8F7-84F5DE984900}"/>
                </a:ext>
              </a:extLst>
            </p:cNvPr>
            <p:cNvSpPr/>
            <p:nvPr/>
          </p:nvSpPr>
          <p:spPr>
            <a:xfrm>
              <a:off x="7807245" y="2003286"/>
              <a:ext cx="749010" cy="582564"/>
            </a:xfrm>
            <a:custGeom>
              <a:avLst/>
              <a:gdLst>
                <a:gd name="connsiteX0" fmla="*/ 748006 w 749010"/>
                <a:gd name="connsiteY0" fmla="*/ 488937 h 582563"/>
                <a:gd name="connsiteX1" fmla="*/ 390146 w 749010"/>
                <a:gd name="connsiteY1" fmla="*/ 572161 h 582563"/>
                <a:gd name="connsiteX2" fmla="*/ 32285 w 749010"/>
                <a:gd name="connsiteY2" fmla="*/ 488937 h 582563"/>
                <a:gd name="connsiteX3" fmla="*/ 390146 w 749010"/>
                <a:gd name="connsiteY3" fmla="*/ 31209 h 582563"/>
                <a:gd name="connsiteX4" fmla="*/ 748006 w 749010"/>
                <a:gd name="connsiteY4" fmla="*/ 488937 h 582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010" h="582563">
                  <a:moveTo>
                    <a:pt x="748006" y="488937"/>
                  </a:moveTo>
                  <a:cubicBezTo>
                    <a:pt x="764651" y="530549"/>
                    <a:pt x="585721" y="572161"/>
                    <a:pt x="390146" y="572161"/>
                  </a:cubicBezTo>
                  <a:cubicBezTo>
                    <a:pt x="194571" y="572161"/>
                    <a:pt x="15641" y="534710"/>
                    <a:pt x="32285" y="488937"/>
                  </a:cubicBezTo>
                  <a:cubicBezTo>
                    <a:pt x="53091" y="422359"/>
                    <a:pt x="194571" y="31209"/>
                    <a:pt x="390146" y="31209"/>
                  </a:cubicBezTo>
                  <a:cubicBezTo>
                    <a:pt x="585721" y="31209"/>
                    <a:pt x="689750" y="351619"/>
                    <a:pt x="748006" y="488937"/>
                  </a:cubicBezTo>
                  <a:close/>
                </a:path>
              </a:pathLst>
            </a:custGeom>
            <a:solidFill>
              <a:schemeClr val="accent1"/>
            </a:solidFill>
            <a:ln w="9525" cap="flat">
              <a:noFill/>
              <a:prstDash val="solid"/>
              <a:miter/>
            </a:ln>
          </p:spPr>
          <p:txBody>
            <a:bodyPr rtlCol="0" anchor="ctr"/>
            <a:lstStyle/>
            <a:p>
              <a:endParaRPr lang="en-US"/>
            </a:p>
          </p:txBody>
        </p:sp>
      </p:grpSp>
      <p:sp>
        <p:nvSpPr>
          <p:cNvPr id="23" name="TextBox 22">
            <a:extLst>
              <a:ext uri="{FF2B5EF4-FFF2-40B4-BE49-F238E27FC236}">
                <a16:creationId xmlns:a16="http://schemas.microsoft.com/office/drawing/2014/main" id="{8B7F076E-E991-6941-837B-CAD87EBC0900}"/>
              </a:ext>
            </a:extLst>
          </p:cNvPr>
          <p:cNvSpPr txBox="1"/>
          <p:nvPr/>
        </p:nvSpPr>
        <p:spPr>
          <a:xfrm>
            <a:off x="-201365" y="1142299"/>
            <a:ext cx="1057469" cy="646331"/>
          </a:xfrm>
          <a:prstGeom prst="rect">
            <a:avLst/>
          </a:prstGeom>
          <a:noFill/>
        </p:spPr>
        <p:txBody>
          <a:bodyPr wrap="square" rtlCol="0">
            <a:spAutoFit/>
          </a:bodyPr>
          <a:lstStyle/>
          <a:p>
            <a:pPr algn="ctr"/>
            <a:r>
              <a:rPr lang="en-US" sz="3600" dirty="0">
                <a:solidFill>
                  <a:srgbClr val="F27900"/>
                </a:solidFill>
              </a:rPr>
              <a:t>23</a:t>
            </a:r>
          </a:p>
        </p:txBody>
      </p:sp>
    </p:spTree>
    <p:extLst>
      <p:ext uri="{BB962C8B-B14F-4D97-AF65-F5344CB8AC3E}">
        <p14:creationId xmlns:p14="http://schemas.microsoft.com/office/powerpoint/2010/main" val="25349401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1AE3FB-4EB9-4FE6-8E65-B5FAA422F121}"/>
              </a:ext>
            </a:extLst>
          </p:cNvPr>
          <p:cNvSpPr>
            <a:spLocks noGrp="1"/>
          </p:cNvSpPr>
          <p:nvPr>
            <p:ph type="body" sz="quarter" idx="10"/>
          </p:nvPr>
        </p:nvSpPr>
        <p:spPr/>
        <p:txBody>
          <a:bodyPr/>
          <a:lstStyle/>
          <a:p>
            <a:r>
              <a:rPr lang="en-US" dirty="0">
                <a:solidFill>
                  <a:schemeClr val="tx1"/>
                </a:solidFill>
              </a:rPr>
              <a:t>Conclusion </a:t>
            </a:r>
            <a:r>
              <a:rPr lang="en-US" dirty="0">
                <a:solidFill>
                  <a:srgbClr val="F27900"/>
                </a:solidFill>
              </a:rPr>
              <a:t>and R</a:t>
            </a:r>
            <a:r>
              <a:rPr lang="en-US" dirty="0">
                <a:solidFill>
                  <a:schemeClr val="accent1"/>
                </a:solidFill>
              </a:rPr>
              <a:t>ecommendations</a:t>
            </a:r>
          </a:p>
        </p:txBody>
      </p:sp>
      <p:sp>
        <p:nvSpPr>
          <p:cNvPr id="58" name="TextBox 57">
            <a:extLst>
              <a:ext uri="{FF2B5EF4-FFF2-40B4-BE49-F238E27FC236}">
                <a16:creationId xmlns:a16="http://schemas.microsoft.com/office/drawing/2014/main" id="{3B619013-9AFF-A24E-ADCF-D0293A0F433C}"/>
              </a:ext>
            </a:extLst>
          </p:cNvPr>
          <p:cNvSpPr txBox="1"/>
          <p:nvPr/>
        </p:nvSpPr>
        <p:spPr>
          <a:xfrm>
            <a:off x="2574970" y="1601903"/>
            <a:ext cx="6832830" cy="3970318"/>
          </a:xfrm>
          <a:prstGeom prst="rect">
            <a:avLst/>
          </a:prstGeom>
          <a:noFill/>
        </p:spPr>
        <p:txBody>
          <a:bodyPr wrap="square" rtlCol="0">
            <a:spAutoFit/>
          </a:bodyPr>
          <a:lstStyle/>
          <a:p>
            <a:pPr algn="ctr"/>
            <a:r>
              <a:rPr lang="en-US" sz="2800" dirty="0">
                <a:solidFill>
                  <a:srgbClr val="F27900"/>
                </a:solidFill>
              </a:rPr>
              <a:t>Further </a:t>
            </a:r>
            <a:r>
              <a:rPr lang="en-US" sz="2800" dirty="0"/>
              <a:t>and Future Research</a:t>
            </a:r>
          </a:p>
          <a:p>
            <a:pPr algn="ctr"/>
            <a:endParaRPr lang="en-US" sz="2800" dirty="0">
              <a:solidFill>
                <a:srgbClr val="F27900"/>
              </a:solidFill>
            </a:endParaRPr>
          </a:p>
          <a:p>
            <a:pPr algn="ctr"/>
            <a:r>
              <a:rPr lang="en-US" sz="2800" dirty="0">
                <a:solidFill>
                  <a:srgbClr val="F27900"/>
                </a:solidFill>
              </a:rPr>
              <a:t>Larger </a:t>
            </a:r>
            <a:r>
              <a:rPr lang="en-US" sz="2800" dirty="0"/>
              <a:t>Samples</a:t>
            </a:r>
          </a:p>
          <a:p>
            <a:pPr algn="ctr"/>
            <a:endParaRPr lang="en-US" sz="2800" dirty="0"/>
          </a:p>
          <a:p>
            <a:pPr algn="ctr"/>
            <a:r>
              <a:rPr lang="en-US" sz="2800" dirty="0">
                <a:solidFill>
                  <a:srgbClr val="F27900"/>
                </a:solidFill>
              </a:rPr>
              <a:t>Broader</a:t>
            </a:r>
            <a:r>
              <a:rPr lang="en-US" sz="2800" dirty="0"/>
              <a:t> Demography of Respondents</a:t>
            </a:r>
          </a:p>
          <a:p>
            <a:pPr algn="ctr"/>
            <a:endParaRPr lang="en-US" sz="2800" dirty="0"/>
          </a:p>
          <a:p>
            <a:pPr algn="ctr"/>
            <a:r>
              <a:rPr lang="en-US" sz="2800" dirty="0">
                <a:solidFill>
                  <a:srgbClr val="F27900"/>
                </a:solidFill>
              </a:rPr>
              <a:t>Research</a:t>
            </a:r>
            <a:r>
              <a:rPr lang="en-US" sz="2800" dirty="0"/>
              <a:t> Across Different Industries</a:t>
            </a:r>
          </a:p>
          <a:p>
            <a:pPr algn="ctr"/>
            <a:endParaRPr lang="en-US" sz="2800" dirty="0"/>
          </a:p>
          <a:p>
            <a:pPr algn="ctr"/>
            <a:r>
              <a:rPr lang="en-US" sz="2800" dirty="0">
                <a:solidFill>
                  <a:srgbClr val="F27900"/>
                </a:solidFill>
              </a:rPr>
              <a:t>Test</a:t>
            </a:r>
            <a:r>
              <a:rPr lang="en-US" sz="2800" dirty="0"/>
              <a:t> in practice the software application</a:t>
            </a:r>
          </a:p>
        </p:txBody>
      </p:sp>
      <p:grpSp>
        <p:nvGrpSpPr>
          <p:cNvPr id="65" name="Group 64">
            <a:extLst>
              <a:ext uri="{FF2B5EF4-FFF2-40B4-BE49-F238E27FC236}">
                <a16:creationId xmlns:a16="http://schemas.microsoft.com/office/drawing/2014/main" id="{D628CB16-9AC3-E04A-9B75-78A9ECCCB566}"/>
              </a:ext>
            </a:extLst>
          </p:cNvPr>
          <p:cNvGrpSpPr/>
          <p:nvPr/>
        </p:nvGrpSpPr>
        <p:grpSpPr>
          <a:xfrm>
            <a:off x="781894" y="1788808"/>
            <a:ext cx="1260001" cy="1367367"/>
            <a:chOff x="6064791" y="2003286"/>
            <a:chExt cx="4244393" cy="4606061"/>
          </a:xfrm>
        </p:grpSpPr>
        <p:sp>
          <p:nvSpPr>
            <p:cNvPr id="66" name="Freeform: Shape 62">
              <a:extLst>
                <a:ext uri="{FF2B5EF4-FFF2-40B4-BE49-F238E27FC236}">
                  <a16:creationId xmlns:a16="http://schemas.microsoft.com/office/drawing/2014/main" id="{D5ED4D10-0DC4-5D4A-857B-70A30F1AB5B8}"/>
                </a:ext>
              </a:extLst>
            </p:cNvPr>
            <p:cNvSpPr/>
            <p:nvPr/>
          </p:nvSpPr>
          <p:spPr>
            <a:xfrm>
              <a:off x="6064791" y="5552161"/>
              <a:ext cx="4244393" cy="1057186"/>
            </a:xfrm>
            <a:custGeom>
              <a:avLst/>
              <a:gdLst>
                <a:gd name="connsiteX0" fmla="*/ 4229829 w 4244392"/>
                <a:gd name="connsiteY0" fmla="*/ 72820 h 1081903"/>
                <a:gd name="connsiteX1" fmla="*/ 4229829 w 4244392"/>
                <a:gd name="connsiteY1" fmla="*/ 31209 h 1081903"/>
                <a:gd name="connsiteX2" fmla="*/ 31209 w 4244392"/>
                <a:gd name="connsiteY2" fmla="*/ 31209 h 1081903"/>
                <a:gd name="connsiteX3" fmla="*/ 31209 w 4244392"/>
                <a:gd name="connsiteY3" fmla="*/ 72820 h 1081903"/>
                <a:gd name="connsiteX4" fmla="*/ 2132599 w 4244392"/>
                <a:gd name="connsiteY4" fmla="*/ 1054856 h 1081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44392" h="1081903">
                  <a:moveTo>
                    <a:pt x="4229829" y="72820"/>
                  </a:moveTo>
                  <a:lnTo>
                    <a:pt x="4229829" y="31209"/>
                  </a:lnTo>
                  <a:lnTo>
                    <a:pt x="31209" y="31209"/>
                  </a:lnTo>
                  <a:lnTo>
                    <a:pt x="31209" y="72820"/>
                  </a:lnTo>
                  <a:lnTo>
                    <a:pt x="2132599" y="1054856"/>
                  </a:lnTo>
                  <a:close/>
                </a:path>
              </a:pathLst>
            </a:custGeom>
            <a:gradFill>
              <a:gsLst>
                <a:gs pos="100000">
                  <a:srgbClr val="FF7F00">
                    <a:alpha val="77000"/>
                    <a:lumMod val="15000"/>
                  </a:srgbClr>
                </a:gs>
                <a:gs pos="0">
                  <a:srgbClr val="FF7F00">
                    <a:lumMod val="35000"/>
                  </a:srgbClr>
                </a:gs>
              </a:gsLst>
              <a:path path="circle">
                <a:fillToRect l="100000" t="100000"/>
              </a:path>
            </a:gradFill>
            <a:ln w="9525" cap="flat">
              <a:noFill/>
              <a:prstDash val="solid"/>
              <a:miter/>
            </a:ln>
          </p:spPr>
          <p:txBody>
            <a:bodyPr rtlCol="0" anchor="ctr"/>
            <a:lstStyle/>
            <a:p>
              <a:endParaRPr lang="en-US"/>
            </a:p>
          </p:txBody>
        </p:sp>
        <p:sp>
          <p:nvSpPr>
            <p:cNvPr id="67" name="Freeform: Shape 63">
              <a:extLst>
                <a:ext uri="{FF2B5EF4-FFF2-40B4-BE49-F238E27FC236}">
                  <a16:creationId xmlns:a16="http://schemas.microsoft.com/office/drawing/2014/main" id="{335B7F26-9084-EC4D-94F3-A6ACFE371125}"/>
                </a:ext>
              </a:extLst>
            </p:cNvPr>
            <p:cNvSpPr/>
            <p:nvPr/>
          </p:nvSpPr>
          <p:spPr>
            <a:xfrm>
              <a:off x="6064791" y="4616500"/>
              <a:ext cx="4244393" cy="1955749"/>
            </a:xfrm>
            <a:custGeom>
              <a:avLst/>
              <a:gdLst>
                <a:gd name="connsiteX0" fmla="*/ 4229829 w 4244392"/>
                <a:gd name="connsiteY0" fmla="*/ 950827 h 1955749"/>
                <a:gd name="connsiteX1" fmla="*/ 2132599 w 4244392"/>
                <a:gd name="connsiteY1" fmla="*/ 31209 h 1955749"/>
                <a:gd name="connsiteX2" fmla="*/ 2132599 w 4244392"/>
                <a:gd name="connsiteY2" fmla="*/ 31209 h 1955749"/>
                <a:gd name="connsiteX3" fmla="*/ 2132599 w 4244392"/>
                <a:gd name="connsiteY3" fmla="*/ 31209 h 1955749"/>
                <a:gd name="connsiteX4" fmla="*/ 31209 w 4244392"/>
                <a:gd name="connsiteY4" fmla="*/ 950827 h 1955749"/>
                <a:gd name="connsiteX5" fmla="*/ 2132599 w 4244392"/>
                <a:gd name="connsiteY5" fmla="*/ 1928702 h 1955749"/>
                <a:gd name="connsiteX6" fmla="*/ 2132599 w 4244392"/>
                <a:gd name="connsiteY6" fmla="*/ 1928702 h 1955749"/>
                <a:gd name="connsiteX7" fmla="*/ 2132599 w 4244392"/>
                <a:gd name="connsiteY7" fmla="*/ 1928702 h 1955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44392" h="1955749">
                  <a:moveTo>
                    <a:pt x="4229829" y="950827"/>
                  </a:moveTo>
                  <a:lnTo>
                    <a:pt x="2132599" y="31209"/>
                  </a:lnTo>
                  <a:lnTo>
                    <a:pt x="2132599" y="31209"/>
                  </a:lnTo>
                  <a:lnTo>
                    <a:pt x="2132599" y="31209"/>
                  </a:lnTo>
                  <a:lnTo>
                    <a:pt x="31209" y="950827"/>
                  </a:lnTo>
                  <a:lnTo>
                    <a:pt x="2132599" y="1928702"/>
                  </a:lnTo>
                  <a:lnTo>
                    <a:pt x="2132599" y="1928702"/>
                  </a:lnTo>
                  <a:lnTo>
                    <a:pt x="2132599" y="1928702"/>
                  </a:lnTo>
                  <a:close/>
                </a:path>
              </a:pathLst>
            </a:custGeom>
            <a:solidFill>
              <a:schemeClr val="accent1"/>
            </a:solidFill>
            <a:ln w="9525" cap="flat">
              <a:noFill/>
              <a:prstDash val="solid"/>
              <a:miter/>
            </a:ln>
          </p:spPr>
          <p:txBody>
            <a:bodyPr rtlCol="0" anchor="ctr"/>
            <a:lstStyle/>
            <a:p>
              <a:endParaRPr lang="en-US"/>
            </a:p>
          </p:txBody>
        </p:sp>
        <p:sp>
          <p:nvSpPr>
            <p:cNvPr id="68" name="Freeform: Shape 66">
              <a:extLst>
                <a:ext uri="{FF2B5EF4-FFF2-40B4-BE49-F238E27FC236}">
                  <a16:creationId xmlns:a16="http://schemas.microsoft.com/office/drawing/2014/main" id="{3933740C-DFAC-0F41-81A1-608F656C6525}"/>
                </a:ext>
              </a:extLst>
            </p:cNvPr>
            <p:cNvSpPr/>
            <p:nvPr/>
          </p:nvSpPr>
          <p:spPr>
            <a:xfrm>
              <a:off x="6709772" y="2461015"/>
              <a:ext cx="2954430" cy="3412159"/>
            </a:xfrm>
            <a:custGeom>
              <a:avLst/>
              <a:gdLst>
                <a:gd name="connsiteX0" fmla="*/ 1845479 w 2954430"/>
                <a:gd name="connsiteY0" fmla="*/ 31209 h 3412158"/>
                <a:gd name="connsiteX1" fmla="*/ 1487618 w 2954430"/>
                <a:gd name="connsiteY1" fmla="*/ 56176 h 3412158"/>
                <a:gd name="connsiteX2" fmla="*/ 1129758 w 2954430"/>
                <a:gd name="connsiteY2" fmla="*/ 31209 h 3412158"/>
                <a:gd name="connsiteX3" fmla="*/ 31209 w 2954430"/>
                <a:gd name="connsiteY3" fmla="*/ 2993961 h 3412158"/>
                <a:gd name="connsiteX4" fmla="*/ 1487618 w 2954430"/>
                <a:gd name="connsiteY4" fmla="*/ 3405917 h 3412158"/>
                <a:gd name="connsiteX5" fmla="*/ 2944027 w 2954430"/>
                <a:gd name="connsiteY5" fmla="*/ 2993961 h 3412158"/>
                <a:gd name="connsiteX6" fmla="*/ 1845479 w 2954430"/>
                <a:gd name="connsiteY6" fmla="*/ 31209 h 341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54430" h="3412158">
                  <a:moveTo>
                    <a:pt x="1845479" y="31209"/>
                  </a:moveTo>
                  <a:cubicBezTo>
                    <a:pt x="1724805" y="47853"/>
                    <a:pt x="1608292" y="56176"/>
                    <a:pt x="1487618" y="56176"/>
                  </a:cubicBezTo>
                  <a:cubicBezTo>
                    <a:pt x="1366944" y="56176"/>
                    <a:pt x="1246270" y="47853"/>
                    <a:pt x="1129758" y="31209"/>
                  </a:cubicBezTo>
                  <a:cubicBezTo>
                    <a:pt x="746930" y="1083985"/>
                    <a:pt x="372425" y="2099310"/>
                    <a:pt x="31209" y="2993961"/>
                  </a:cubicBezTo>
                  <a:cubicBezTo>
                    <a:pt x="476454" y="3268599"/>
                    <a:pt x="984117" y="3405917"/>
                    <a:pt x="1487618" y="3405917"/>
                  </a:cubicBezTo>
                  <a:cubicBezTo>
                    <a:pt x="1991120" y="3405917"/>
                    <a:pt x="2498782" y="3268599"/>
                    <a:pt x="2944027" y="2993961"/>
                  </a:cubicBezTo>
                  <a:cubicBezTo>
                    <a:pt x="2602812" y="2099310"/>
                    <a:pt x="2228306" y="1083985"/>
                    <a:pt x="1845479" y="31209"/>
                  </a:cubicBezTo>
                  <a:close/>
                </a:path>
              </a:pathLst>
            </a:custGeom>
            <a:solidFill>
              <a:schemeClr val="bg1"/>
            </a:solidFill>
            <a:ln w="9525" cap="flat">
              <a:noFill/>
              <a:prstDash val="solid"/>
              <a:miter/>
            </a:ln>
          </p:spPr>
          <p:txBody>
            <a:bodyPr rtlCol="0" anchor="ctr"/>
            <a:lstStyle/>
            <a:p>
              <a:endParaRPr lang="en-US"/>
            </a:p>
          </p:txBody>
        </p:sp>
        <p:sp>
          <p:nvSpPr>
            <p:cNvPr id="69" name="Freeform: Shape 67">
              <a:extLst>
                <a:ext uri="{FF2B5EF4-FFF2-40B4-BE49-F238E27FC236}">
                  <a16:creationId xmlns:a16="http://schemas.microsoft.com/office/drawing/2014/main" id="{73CE4C1D-EE59-9641-9838-AD3B9B2EFE0D}"/>
                </a:ext>
              </a:extLst>
            </p:cNvPr>
            <p:cNvSpPr/>
            <p:nvPr/>
          </p:nvSpPr>
          <p:spPr>
            <a:xfrm>
              <a:off x="6709772" y="4870332"/>
              <a:ext cx="2954430" cy="998681"/>
            </a:xfrm>
            <a:custGeom>
              <a:avLst/>
              <a:gdLst>
                <a:gd name="connsiteX0" fmla="*/ 31209 w 2954430"/>
                <a:gd name="connsiteY0" fmla="*/ 584644 h 998680"/>
                <a:gd name="connsiteX1" fmla="*/ 1487618 w 2954430"/>
                <a:gd name="connsiteY1" fmla="*/ 996600 h 998680"/>
                <a:gd name="connsiteX2" fmla="*/ 2944027 w 2954430"/>
                <a:gd name="connsiteY2" fmla="*/ 584644 h 998680"/>
                <a:gd name="connsiteX3" fmla="*/ 2731808 w 2954430"/>
                <a:gd name="connsiteY3" fmla="*/ 31209 h 998680"/>
                <a:gd name="connsiteX4" fmla="*/ 239267 w 2954430"/>
                <a:gd name="connsiteY4" fmla="*/ 31209 h 998680"/>
                <a:gd name="connsiteX5" fmla="*/ 31209 w 2954430"/>
                <a:gd name="connsiteY5" fmla="*/ 584644 h 998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54430" h="998680">
                  <a:moveTo>
                    <a:pt x="31209" y="584644"/>
                  </a:moveTo>
                  <a:cubicBezTo>
                    <a:pt x="476454" y="859282"/>
                    <a:pt x="984117" y="996600"/>
                    <a:pt x="1487618" y="996600"/>
                  </a:cubicBezTo>
                  <a:cubicBezTo>
                    <a:pt x="1991120" y="996600"/>
                    <a:pt x="2498782" y="859282"/>
                    <a:pt x="2944027" y="584644"/>
                  </a:cubicBezTo>
                  <a:cubicBezTo>
                    <a:pt x="2873288" y="405714"/>
                    <a:pt x="2806709" y="218461"/>
                    <a:pt x="2731808" y="31209"/>
                  </a:cubicBezTo>
                  <a:cubicBezTo>
                    <a:pt x="1949508" y="422359"/>
                    <a:pt x="1025728" y="422359"/>
                    <a:pt x="239267" y="31209"/>
                  </a:cubicBezTo>
                  <a:cubicBezTo>
                    <a:pt x="168527" y="222622"/>
                    <a:pt x="97787" y="405714"/>
                    <a:pt x="31209" y="584644"/>
                  </a:cubicBezTo>
                  <a:close/>
                </a:path>
              </a:pathLst>
            </a:custGeom>
            <a:solidFill>
              <a:schemeClr val="accent1"/>
            </a:solidFill>
            <a:ln w="9525" cap="flat">
              <a:noFill/>
              <a:prstDash val="solid"/>
              <a:miter/>
            </a:ln>
          </p:spPr>
          <p:txBody>
            <a:bodyPr rtlCol="0" anchor="ctr"/>
            <a:lstStyle/>
            <a:p>
              <a:endParaRPr lang="en-US"/>
            </a:p>
          </p:txBody>
        </p:sp>
        <p:sp>
          <p:nvSpPr>
            <p:cNvPr id="70" name="Freeform: Shape 68">
              <a:extLst>
                <a:ext uri="{FF2B5EF4-FFF2-40B4-BE49-F238E27FC236}">
                  <a16:creationId xmlns:a16="http://schemas.microsoft.com/office/drawing/2014/main" id="{0EC1C639-A4A3-AD4A-9C8F-03A956542243}"/>
                </a:ext>
              </a:extLst>
            </p:cNvPr>
            <p:cNvSpPr/>
            <p:nvPr/>
          </p:nvSpPr>
          <p:spPr>
            <a:xfrm>
              <a:off x="7130051" y="3642787"/>
              <a:ext cx="2122196" cy="915457"/>
            </a:xfrm>
            <a:custGeom>
              <a:avLst/>
              <a:gdLst>
                <a:gd name="connsiteX0" fmla="*/ 31209 w 2122196"/>
                <a:gd name="connsiteY0" fmla="*/ 705318 h 915457"/>
                <a:gd name="connsiteX1" fmla="*/ 2099310 w 2122196"/>
                <a:gd name="connsiteY1" fmla="*/ 705318 h 915457"/>
                <a:gd name="connsiteX2" fmla="*/ 1874607 w 2122196"/>
                <a:gd name="connsiteY2" fmla="*/ 31209 h 915457"/>
                <a:gd name="connsiteX3" fmla="*/ 251751 w 2122196"/>
                <a:gd name="connsiteY3" fmla="*/ 31209 h 915457"/>
                <a:gd name="connsiteX4" fmla="*/ 31209 w 2122196"/>
                <a:gd name="connsiteY4" fmla="*/ 705318 h 915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22196" h="915457">
                  <a:moveTo>
                    <a:pt x="31209" y="705318"/>
                  </a:moveTo>
                  <a:cubicBezTo>
                    <a:pt x="692835" y="971633"/>
                    <a:pt x="1437684" y="971633"/>
                    <a:pt x="2099310" y="705318"/>
                  </a:cubicBezTo>
                  <a:cubicBezTo>
                    <a:pt x="2024409" y="509743"/>
                    <a:pt x="1949508" y="230945"/>
                    <a:pt x="1874607" y="31209"/>
                  </a:cubicBezTo>
                  <a:cubicBezTo>
                    <a:pt x="1346138" y="193494"/>
                    <a:pt x="780219" y="193494"/>
                    <a:pt x="251751" y="31209"/>
                  </a:cubicBezTo>
                  <a:cubicBezTo>
                    <a:pt x="181011" y="230945"/>
                    <a:pt x="106110" y="509743"/>
                    <a:pt x="31209" y="705318"/>
                  </a:cubicBezTo>
                  <a:close/>
                </a:path>
              </a:pathLst>
            </a:custGeom>
            <a:solidFill>
              <a:schemeClr val="accent1"/>
            </a:solidFill>
            <a:ln w="9525" cap="flat">
              <a:noFill/>
              <a:prstDash val="solid"/>
              <a:miter/>
            </a:ln>
          </p:spPr>
          <p:txBody>
            <a:bodyPr rtlCol="0" anchor="ctr"/>
            <a:lstStyle/>
            <a:p>
              <a:endParaRPr lang="en-US"/>
            </a:p>
          </p:txBody>
        </p:sp>
        <p:sp>
          <p:nvSpPr>
            <p:cNvPr id="71" name="Freeform: Shape 69">
              <a:extLst>
                <a:ext uri="{FF2B5EF4-FFF2-40B4-BE49-F238E27FC236}">
                  <a16:creationId xmlns:a16="http://schemas.microsoft.com/office/drawing/2014/main" id="{49DDB2D4-C2C9-484B-A9F8-0C1809850CE8}"/>
                </a:ext>
              </a:extLst>
            </p:cNvPr>
            <p:cNvSpPr/>
            <p:nvPr/>
          </p:nvSpPr>
          <p:spPr>
            <a:xfrm>
              <a:off x="7579457" y="2461015"/>
              <a:ext cx="1206739" cy="749010"/>
            </a:xfrm>
            <a:custGeom>
              <a:avLst/>
              <a:gdLst>
                <a:gd name="connsiteX0" fmla="*/ 975794 w 1206739"/>
                <a:gd name="connsiteY0" fmla="*/ 31209 h 749010"/>
                <a:gd name="connsiteX1" fmla="*/ 617934 w 1206739"/>
                <a:gd name="connsiteY1" fmla="*/ 56176 h 749010"/>
                <a:gd name="connsiteX2" fmla="*/ 260073 w 1206739"/>
                <a:gd name="connsiteY2" fmla="*/ 31209 h 749010"/>
                <a:gd name="connsiteX3" fmla="*/ 31209 w 1206739"/>
                <a:gd name="connsiteY3" fmla="*/ 659545 h 749010"/>
                <a:gd name="connsiteX4" fmla="*/ 1208820 w 1206739"/>
                <a:gd name="connsiteY4" fmla="*/ 659545 h 749010"/>
                <a:gd name="connsiteX5" fmla="*/ 975794 w 1206739"/>
                <a:gd name="connsiteY5" fmla="*/ 31209 h 749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6739" h="749010">
                  <a:moveTo>
                    <a:pt x="975794" y="31209"/>
                  </a:moveTo>
                  <a:cubicBezTo>
                    <a:pt x="855120" y="47853"/>
                    <a:pt x="738608" y="56176"/>
                    <a:pt x="617934" y="56176"/>
                  </a:cubicBezTo>
                  <a:cubicBezTo>
                    <a:pt x="497260" y="56176"/>
                    <a:pt x="376586" y="47853"/>
                    <a:pt x="260073" y="31209"/>
                  </a:cubicBezTo>
                  <a:cubicBezTo>
                    <a:pt x="181011" y="243428"/>
                    <a:pt x="106110" y="455648"/>
                    <a:pt x="31209" y="659545"/>
                  </a:cubicBezTo>
                  <a:cubicBezTo>
                    <a:pt x="418197" y="742769"/>
                    <a:pt x="821831" y="742769"/>
                    <a:pt x="1208820" y="659545"/>
                  </a:cubicBezTo>
                  <a:cubicBezTo>
                    <a:pt x="1129757" y="455648"/>
                    <a:pt x="1054856" y="243428"/>
                    <a:pt x="975794" y="31209"/>
                  </a:cubicBezTo>
                  <a:close/>
                </a:path>
              </a:pathLst>
            </a:custGeom>
            <a:solidFill>
              <a:schemeClr val="accent1"/>
            </a:solidFill>
            <a:ln w="9525" cap="flat">
              <a:noFill/>
              <a:prstDash val="solid"/>
              <a:miter/>
            </a:ln>
          </p:spPr>
          <p:txBody>
            <a:bodyPr rtlCol="0" anchor="ctr"/>
            <a:lstStyle/>
            <a:p>
              <a:endParaRPr lang="en-US"/>
            </a:p>
          </p:txBody>
        </p:sp>
        <p:sp>
          <p:nvSpPr>
            <p:cNvPr id="72" name="Freeform: Shape 70">
              <a:extLst>
                <a:ext uri="{FF2B5EF4-FFF2-40B4-BE49-F238E27FC236}">
                  <a16:creationId xmlns:a16="http://schemas.microsoft.com/office/drawing/2014/main" id="{A20CC5F7-87AF-4749-A673-FE1F3738E8A5}"/>
                </a:ext>
              </a:extLst>
            </p:cNvPr>
            <p:cNvSpPr/>
            <p:nvPr/>
          </p:nvSpPr>
          <p:spPr>
            <a:xfrm>
              <a:off x="7807245" y="2003286"/>
              <a:ext cx="749010" cy="582564"/>
            </a:xfrm>
            <a:custGeom>
              <a:avLst/>
              <a:gdLst>
                <a:gd name="connsiteX0" fmla="*/ 748006 w 749010"/>
                <a:gd name="connsiteY0" fmla="*/ 488937 h 582563"/>
                <a:gd name="connsiteX1" fmla="*/ 390146 w 749010"/>
                <a:gd name="connsiteY1" fmla="*/ 572161 h 582563"/>
                <a:gd name="connsiteX2" fmla="*/ 32285 w 749010"/>
                <a:gd name="connsiteY2" fmla="*/ 488937 h 582563"/>
                <a:gd name="connsiteX3" fmla="*/ 390146 w 749010"/>
                <a:gd name="connsiteY3" fmla="*/ 31209 h 582563"/>
                <a:gd name="connsiteX4" fmla="*/ 748006 w 749010"/>
                <a:gd name="connsiteY4" fmla="*/ 488937 h 582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010" h="582563">
                  <a:moveTo>
                    <a:pt x="748006" y="488937"/>
                  </a:moveTo>
                  <a:cubicBezTo>
                    <a:pt x="764651" y="530549"/>
                    <a:pt x="585721" y="572161"/>
                    <a:pt x="390146" y="572161"/>
                  </a:cubicBezTo>
                  <a:cubicBezTo>
                    <a:pt x="194571" y="572161"/>
                    <a:pt x="15641" y="534710"/>
                    <a:pt x="32285" y="488937"/>
                  </a:cubicBezTo>
                  <a:cubicBezTo>
                    <a:pt x="53091" y="422359"/>
                    <a:pt x="194571" y="31209"/>
                    <a:pt x="390146" y="31209"/>
                  </a:cubicBezTo>
                  <a:cubicBezTo>
                    <a:pt x="585721" y="31209"/>
                    <a:pt x="689750" y="351619"/>
                    <a:pt x="748006" y="488937"/>
                  </a:cubicBezTo>
                  <a:close/>
                </a:path>
              </a:pathLst>
            </a:custGeom>
            <a:solidFill>
              <a:schemeClr val="accent1"/>
            </a:solidFill>
            <a:ln w="9525" cap="flat">
              <a:noFill/>
              <a:prstDash val="solid"/>
              <a:miter/>
            </a:ln>
          </p:spPr>
          <p:txBody>
            <a:bodyPr rtlCol="0" anchor="ctr"/>
            <a:lstStyle/>
            <a:p>
              <a:endParaRPr lang="en-US"/>
            </a:p>
          </p:txBody>
        </p:sp>
      </p:grpSp>
      <p:grpSp>
        <p:nvGrpSpPr>
          <p:cNvPr id="73" name="Group 72">
            <a:extLst>
              <a:ext uri="{FF2B5EF4-FFF2-40B4-BE49-F238E27FC236}">
                <a16:creationId xmlns:a16="http://schemas.microsoft.com/office/drawing/2014/main" id="{2D2F14DA-CDF8-B644-A508-D2E12FA3A2C3}"/>
              </a:ext>
            </a:extLst>
          </p:cNvPr>
          <p:cNvGrpSpPr/>
          <p:nvPr/>
        </p:nvGrpSpPr>
        <p:grpSpPr>
          <a:xfrm>
            <a:off x="10201522" y="1729386"/>
            <a:ext cx="1260001" cy="1367367"/>
            <a:chOff x="6064791" y="2003286"/>
            <a:chExt cx="4244393" cy="4606061"/>
          </a:xfrm>
        </p:grpSpPr>
        <p:sp>
          <p:nvSpPr>
            <p:cNvPr id="74" name="Freeform: Shape 62">
              <a:extLst>
                <a:ext uri="{FF2B5EF4-FFF2-40B4-BE49-F238E27FC236}">
                  <a16:creationId xmlns:a16="http://schemas.microsoft.com/office/drawing/2014/main" id="{8E1C66D9-DD17-2C40-85DE-A39B90F3A606}"/>
                </a:ext>
              </a:extLst>
            </p:cNvPr>
            <p:cNvSpPr/>
            <p:nvPr/>
          </p:nvSpPr>
          <p:spPr>
            <a:xfrm>
              <a:off x="6064791" y="5552161"/>
              <a:ext cx="4244393" cy="1057186"/>
            </a:xfrm>
            <a:custGeom>
              <a:avLst/>
              <a:gdLst>
                <a:gd name="connsiteX0" fmla="*/ 4229829 w 4244392"/>
                <a:gd name="connsiteY0" fmla="*/ 72820 h 1081903"/>
                <a:gd name="connsiteX1" fmla="*/ 4229829 w 4244392"/>
                <a:gd name="connsiteY1" fmla="*/ 31209 h 1081903"/>
                <a:gd name="connsiteX2" fmla="*/ 31209 w 4244392"/>
                <a:gd name="connsiteY2" fmla="*/ 31209 h 1081903"/>
                <a:gd name="connsiteX3" fmla="*/ 31209 w 4244392"/>
                <a:gd name="connsiteY3" fmla="*/ 72820 h 1081903"/>
                <a:gd name="connsiteX4" fmla="*/ 2132599 w 4244392"/>
                <a:gd name="connsiteY4" fmla="*/ 1054856 h 1081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44392" h="1081903">
                  <a:moveTo>
                    <a:pt x="4229829" y="72820"/>
                  </a:moveTo>
                  <a:lnTo>
                    <a:pt x="4229829" y="31209"/>
                  </a:lnTo>
                  <a:lnTo>
                    <a:pt x="31209" y="31209"/>
                  </a:lnTo>
                  <a:lnTo>
                    <a:pt x="31209" y="72820"/>
                  </a:lnTo>
                  <a:lnTo>
                    <a:pt x="2132599" y="1054856"/>
                  </a:lnTo>
                  <a:close/>
                </a:path>
              </a:pathLst>
            </a:custGeom>
            <a:gradFill>
              <a:gsLst>
                <a:gs pos="100000">
                  <a:srgbClr val="FF7F00">
                    <a:alpha val="77000"/>
                    <a:lumMod val="15000"/>
                  </a:srgbClr>
                </a:gs>
                <a:gs pos="0">
                  <a:srgbClr val="FF7F00">
                    <a:lumMod val="35000"/>
                  </a:srgbClr>
                </a:gs>
              </a:gsLst>
              <a:path path="circle">
                <a:fillToRect l="100000" t="100000"/>
              </a:path>
            </a:gradFill>
            <a:ln w="9525" cap="flat">
              <a:noFill/>
              <a:prstDash val="solid"/>
              <a:miter/>
            </a:ln>
          </p:spPr>
          <p:txBody>
            <a:bodyPr rtlCol="0" anchor="ctr"/>
            <a:lstStyle/>
            <a:p>
              <a:endParaRPr lang="en-US"/>
            </a:p>
          </p:txBody>
        </p:sp>
        <p:sp>
          <p:nvSpPr>
            <p:cNvPr id="75" name="Freeform: Shape 63">
              <a:extLst>
                <a:ext uri="{FF2B5EF4-FFF2-40B4-BE49-F238E27FC236}">
                  <a16:creationId xmlns:a16="http://schemas.microsoft.com/office/drawing/2014/main" id="{AE7E61D9-B726-AC49-8F0E-2A8D612AF04D}"/>
                </a:ext>
              </a:extLst>
            </p:cNvPr>
            <p:cNvSpPr/>
            <p:nvPr/>
          </p:nvSpPr>
          <p:spPr>
            <a:xfrm>
              <a:off x="6064791" y="4616500"/>
              <a:ext cx="4244393" cy="1955749"/>
            </a:xfrm>
            <a:custGeom>
              <a:avLst/>
              <a:gdLst>
                <a:gd name="connsiteX0" fmla="*/ 4229829 w 4244392"/>
                <a:gd name="connsiteY0" fmla="*/ 950827 h 1955749"/>
                <a:gd name="connsiteX1" fmla="*/ 2132599 w 4244392"/>
                <a:gd name="connsiteY1" fmla="*/ 31209 h 1955749"/>
                <a:gd name="connsiteX2" fmla="*/ 2132599 w 4244392"/>
                <a:gd name="connsiteY2" fmla="*/ 31209 h 1955749"/>
                <a:gd name="connsiteX3" fmla="*/ 2132599 w 4244392"/>
                <a:gd name="connsiteY3" fmla="*/ 31209 h 1955749"/>
                <a:gd name="connsiteX4" fmla="*/ 31209 w 4244392"/>
                <a:gd name="connsiteY4" fmla="*/ 950827 h 1955749"/>
                <a:gd name="connsiteX5" fmla="*/ 2132599 w 4244392"/>
                <a:gd name="connsiteY5" fmla="*/ 1928702 h 1955749"/>
                <a:gd name="connsiteX6" fmla="*/ 2132599 w 4244392"/>
                <a:gd name="connsiteY6" fmla="*/ 1928702 h 1955749"/>
                <a:gd name="connsiteX7" fmla="*/ 2132599 w 4244392"/>
                <a:gd name="connsiteY7" fmla="*/ 1928702 h 1955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44392" h="1955749">
                  <a:moveTo>
                    <a:pt x="4229829" y="950827"/>
                  </a:moveTo>
                  <a:lnTo>
                    <a:pt x="2132599" y="31209"/>
                  </a:lnTo>
                  <a:lnTo>
                    <a:pt x="2132599" y="31209"/>
                  </a:lnTo>
                  <a:lnTo>
                    <a:pt x="2132599" y="31209"/>
                  </a:lnTo>
                  <a:lnTo>
                    <a:pt x="31209" y="950827"/>
                  </a:lnTo>
                  <a:lnTo>
                    <a:pt x="2132599" y="1928702"/>
                  </a:lnTo>
                  <a:lnTo>
                    <a:pt x="2132599" y="1928702"/>
                  </a:lnTo>
                  <a:lnTo>
                    <a:pt x="2132599" y="1928702"/>
                  </a:lnTo>
                  <a:close/>
                </a:path>
              </a:pathLst>
            </a:custGeom>
            <a:solidFill>
              <a:schemeClr val="accent1"/>
            </a:solidFill>
            <a:ln w="9525" cap="flat">
              <a:noFill/>
              <a:prstDash val="solid"/>
              <a:miter/>
            </a:ln>
          </p:spPr>
          <p:txBody>
            <a:bodyPr rtlCol="0" anchor="ctr"/>
            <a:lstStyle/>
            <a:p>
              <a:endParaRPr lang="en-US"/>
            </a:p>
          </p:txBody>
        </p:sp>
        <p:sp>
          <p:nvSpPr>
            <p:cNvPr id="76" name="Freeform: Shape 66">
              <a:extLst>
                <a:ext uri="{FF2B5EF4-FFF2-40B4-BE49-F238E27FC236}">
                  <a16:creationId xmlns:a16="http://schemas.microsoft.com/office/drawing/2014/main" id="{846211F0-7A48-D941-848E-55B36DCA5284}"/>
                </a:ext>
              </a:extLst>
            </p:cNvPr>
            <p:cNvSpPr/>
            <p:nvPr/>
          </p:nvSpPr>
          <p:spPr>
            <a:xfrm>
              <a:off x="6709772" y="2461015"/>
              <a:ext cx="2954430" cy="3412159"/>
            </a:xfrm>
            <a:custGeom>
              <a:avLst/>
              <a:gdLst>
                <a:gd name="connsiteX0" fmla="*/ 1845479 w 2954430"/>
                <a:gd name="connsiteY0" fmla="*/ 31209 h 3412158"/>
                <a:gd name="connsiteX1" fmla="*/ 1487618 w 2954430"/>
                <a:gd name="connsiteY1" fmla="*/ 56176 h 3412158"/>
                <a:gd name="connsiteX2" fmla="*/ 1129758 w 2954430"/>
                <a:gd name="connsiteY2" fmla="*/ 31209 h 3412158"/>
                <a:gd name="connsiteX3" fmla="*/ 31209 w 2954430"/>
                <a:gd name="connsiteY3" fmla="*/ 2993961 h 3412158"/>
                <a:gd name="connsiteX4" fmla="*/ 1487618 w 2954430"/>
                <a:gd name="connsiteY4" fmla="*/ 3405917 h 3412158"/>
                <a:gd name="connsiteX5" fmla="*/ 2944027 w 2954430"/>
                <a:gd name="connsiteY5" fmla="*/ 2993961 h 3412158"/>
                <a:gd name="connsiteX6" fmla="*/ 1845479 w 2954430"/>
                <a:gd name="connsiteY6" fmla="*/ 31209 h 341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54430" h="3412158">
                  <a:moveTo>
                    <a:pt x="1845479" y="31209"/>
                  </a:moveTo>
                  <a:cubicBezTo>
                    <a:pt x="1724805" y="47853"/>
                    <a:pt x="1608292" y="56176"/>
                    <a:pt x="1487618" y="56176"/>
                  </a:cubicBezTo>
                  <a:cubicBezTo>
                    <a:pt x="1366944" y="56176"/>
                    <a:pt x="1246270" y="47853"/>
                    <a:pt x="1129758" y="31209"/>
                  </a:cubicBezTo>
                  <a:cubicBezTo>
                    <a:pt x="746930" y="1083985"/>
                    <a:pt x="372425" y="2099310"/>
                    <a:pt x="31209" y="2993961"/>
                  </a:cubicBezTo>
                  <a:cubicBezTo>
                    <a:pt x="476454" y="3268599"/>
                    <a:pt x="984117" y="3405917"/>
                    <a:pt x="1487618" y="3405917"/>
                  </a:cubicBezTo>
                  <a:cubicBezTo>
                    <a:pt x="1991120" y="3405917"/>
                    <a:pt x="2498782" y="3268599"/>
                    <a:pt x="2944027" y="2993961"/>
                  </a:cubicBezTo>
                  <a:cubicBezTo>
                    <a:pt x="2602812" y="2099310"/>
                    <a:pt x="2228306" y="1083985"/>
                    <a:pt x="1845479" y="31209"/>
                  </a:cubicBezTo>
                  <a:close/>
                </a:path>
              </a:pathLst>
            </a:custGeom>
            <a:solidFill>
              <a:schemeClr val="bg1"/>
            </a:solidFill>
            <a:ln w="9525" cap="flat">
              <a:noFill/>
              <a:prstDash val="solid"/>
              <a:miter/>
            </a:ln>
          </p:spPr>
          <p:txBody>
            <a:bodyPr rtlCol="0" anchor="ctr"/>
            <a:lstStyle/>
            <a:p>
              <a:endParaRPr lang="en-US"/>
            </a:p>
          </p:txBody>
        </p:sp>
        <p:sp>
          <p:nvSpPr>
            <p:cNvPr id="77" name="Freeform: Shape 67">
              <a:extLst>
                <a:ext uri="{FF2B5EF4-FFF2-40B4-BE49-F238E27FC236}">
                  <a16:creationId xmlns:a16="http://schemas.microsoft.com/office/drawing/2014/main" id="{D980C472-7E83-5E40-96BE-A210148F653F}"/>
                </a:ext>
              </a:extLst>
            </p:cNvPr>
            <p:cNvSpPr/>
            <p:nvPr/>
          </p:nvSpPr>
          <p:spPr>
            <a:xfrm>
              <a:off x="6709772" y="4870332"/>
              <a:ext cx="2954430" cy="998681"/>
            </a:xfrm>
            <a:custGeom>
              <a:avLst/>
              <a:gdLst>
                <a:gd name="connsiteX0" fmla="*/ 31209 w 2954430"/>
                <a:gd name="connsiteY0" fmla="*/ 584644 h 998680"/>
                <a:gd name="connsiteX1" fmla="*/ 1487618 w 2954430"/>
                <a:gd name="connsiteY1" fmla="*/ 996600 h 998680"/>
                <a:gd name="connsiteX2" fmla="*/ 2944027 w 2954430"/>
                <a:gd name="connsiteY2" fmla="*/ 584644 h 998680"/>
                <a:gd name="connsiteX3" fmla="*/ 2731808 w 2954430"/>
                <a:gd name="connsiteY3" fmla="*/ 31209 h 998680"/>
                <a:gd name="connsiteX4" fmla="*/ 239267 w 2954430"/>
                <a:gd name="connsiteY4" fmla="*/ 31209 h 998680"/>
                <a:gd name="connsiteX5" fmla="*/ 31209 w 2954430"/>
                <a:gd name="connsiteY5" fmla="*/ 584644 h 998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54430" h="998680">
                  <a:moveTo>
                    <a:pt x="31209" y="584644"/>
                  </a:moveTo>
                  <a:cubicBezTo>
                    <a:pt x="476454" y="859282"/>
                    <a:pt x="984117" y="996600"/>
                    <a:pt x="1487618" y="996600"/>
                  </a:cubicBezTo>
                  <a:cubicBezTo>
                    <a:pt x="1991120" y="996600"/>
                    <a:pt x="2498782" y="859282"/>
                    <a:pt x="2944027" y="584644"/>
                  </a:cubicBezTo>
                  <a:cubicBezTo>
                    <a:pt x="2873288" y="405714"/>
                    <a:pt x="2806709" y="218461"/>
                    <a:pt x="2731808" y="31209"/>
                  </a:cubicBezTo>
                  <a:cubicBezTo>
                    <a:pt x="1949508" y="422359"/>
                    <a:pt x="1025728" y="422359"/>
                    <a:pt x="239267" y="31209"/>
                  </a:cubicBezTo>
                  <a:cubicBezTo>
                    <a:pt x="168527" y="222622"/>
                    <a:pt x="97787" y="405714"/>
                    <a:pt x="31209" y="584644"/>
                  </a:cubicBezTo>
                  <a:close/>
                </a:path>
              </a:pathLst>
            </a:custGeom>
            <a:solidFill>
              <a:schemeClr val="accent1"/>
            </a:solidFill>
            <a:ln w="9525" cap="flat">
              <a:noFill/>
              <a:prstDash val="solid"/>
              <a:miter/>
            </a:ln>
          </p:spPr>
          <p:txBody>
            <a:bodyPr rtlCol="0" anchor="ctr"/>
            <a:lstStyle/>
            <a:p>
              <a:endParaRPr lang="en-US"/>
            </a:p>
          </p:txBody>
        </p:sp>
        <p:sp>
          <p:nvSpPr>
            <p:cNvPr id="78" name="Freeform: Shape 68">
              <a:extLst>
                <a:ext uri="{FF2B5EF4-FFF2-40B4-BE49-F238E27FC236}">
                  <a16:creationId xmlns:a16="http://schemas.microsoft.com/office/drawing/2014/main" id="{3298BBB2-7964-C14D-9655-D11C024AABBC}"/>
                </a:ext>
              </a:extLst>
            </p:cNvPr>
            <p:cNvSpPr/>
            <p:nvPr/>
          </p:nvSpPr>
          <p:spPr>
            <a:xfrm>
              <a:off x="7130051" y="3642787"/>
              <a:ext cx="2122196" cy="915457"/>
            </a:xfrm>
            <a:custGeom>
              <a:avLst/>
              <a:gdLst>
                <a:gd name="connsiteX0" fmla="*/ 31209 w 2122196"/>
                <a:gd name="connsiteY0" fmla="*/ 705318 h 915457"/>
                <a:gd name="connsiteX1" fmla="*/ 2099310 w 2122196"/>
                <a:gd name="connsiteY1" fmla="*/ 705318 h 915457"/>
                <a:gd name="connsiteX2" fmla="*/ 1874607 w 2122196"/>
                <a:gd name="connsiteY2" fmla="*/ 31209 h 915457"/>
                <a:gd name="connsiteX3" fmla="*/ 251751 w 2122196"/>
                <a:gd name="connsiteY3" fmla="*/ 31209 h 915457"/>
                <a:gd name="connsiteX4" fmla="*/ 31209 w 2122196"/>
                <a:gd name="connsiteY4" fmla="*/ 705318 h 9154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22196" h="915457">
                  <a:moveTo>
                    <a:pt x="31209" y="705318"/>
                  </a:moveTo>
                  <a:cubicBezTo>
                    <a:pt x="692835" y="971633"/>
                    <a:pt x="1437684" y="971633"/>
                    <a:pt x="2099310" y="705318"/>
                  </a:cubicBezTo>
                  <a:cubicBezTo>
                    <a:pt x="2024409" y="509743"/>
                    <a:pt x="1949508" y="230945"/>
                    <a:pt x="1874607" y="31209"/>
                  </a:cubicBezTo>
                  <a:cubicBezTo>
                    <a:pt x="1346138" y="193494"/>
                    <a:pt x="780219" y="193494"/>
                    <a:pt x="251751" y="31209"/>
                  </a:cubicBezTo>
                  <a:cubicBezTo>
                    <a:pt x="181011" y="230945"/>
                    <a:pt x="106110" y="509743"/>
                    <a:pt x="31209" y="705318"/>
                  </a:cubicBezTo>
                  <a:close/>
                </a:path>
              </a:pathLst>
            </a:custGeom>
            <a:solidFill>
              <a:schemeClr val="accent1"/>
            </a:solidFill>
            <a:ln w="9525" cap="flat">
              <a:noFill/>
              <a:prstDash val="solid"/>
              <a:miter/>
            </a:ln>
          </p:spPr>
          <p:txBody>
            <a:bodyPr rtlCol="0" anchor="ctr"/>
            <a:lstStyle/>
            <a:p>
              <a:endParaRPr lang="en-US"/>
            </a:p>
          </p:txBody>
        </p:sp>
        <p:sp>
          <p:nvSpPr>
            <p:cNvPr id="79" name="Freeform: Shape 69">
              <a:extLst>
                <a:ext uri="{FF2B5EF4-FFF2-40B4-BE49-F238E27FC236}">
                  <a16:creationId xmlns:a16="http://schemas.microsoft.com/office/drawing/2014/main" id="{EBA6CDD7-8B9A-6A45-8C52-260B8E273323}"/>
                </a:ext>
              </a:extLst>
            </p:cNvPr>
            <p:cNvSpPr/>
            <p:nvPr/>
          </p:nvSpPr>
          <p:spPr>
            <a:xfrm>
              <a:off x="7579457" y="2461015"/>
              <a:ext cx="1206739" cy="749010"/>
            </a:xfrm>
            <a:custGeom>
              <a:avLst/>
              <a:gdLst>
                <a:gd name="connsiteX0" fmla="*/ 975794 w 1206739"/>
                <a:gd name="connsiteY0" fmla="*/ 31209 h 749010"/>
                <a:gd name="connsiteX1" fmla="*/ 617934 w 1206739"/>
                <a:gd name="connsiteY1" fmla="*/ 56176 h 749010"/>
                <a:gd name="connsiteX2" fmla="*/ 260073 w 1206739"/>
                <a:gd name="connsiteY2" fmla="*/ 31209 h 749010"/>
                <a:gd name="connsiteX3" fmla="*/ 31209 w 1206739"/>
                <a:gd name="connsiteY3" fmla="*/ 659545 h 749010"/>
                <a:gd name="connsiteX4" fmla="*/ 1208820 w 1206739"/>
                <a:gd name="connsiteY4" fmla="*/ 659545 h 749010"/>
                <a:gd name="connsiteX5" fmla="*/ 975794 w 1206739"/>
                <a:gd name="connsiteY5" fmla="*/ 31209 h 749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6739" h="749010">
                  <a:moveTo>
                    <a:pt x="975794" y="31209"/>
                  </a:moveTo>
                  <a:cubicBezTo>
                    <a:pt x="855120" y="47853"/>
                    <a:pt x="738608" y="56176"/>
                    <a:pt x="617934" y="56176"/>
                  </a:cubicBezTo>
                  <a:cubicBezTo>
                    <a:pt x="497260" y="56176"/>
                    <a:pt x="376586" y="47853"/>
                    <a:pt x="260073" y="31209"/>
                  </a:cubicBezTo>
                  <a:cubicBezTo>
                    <a:pt x="181011" y="243428"/>
                    <a:pt x="106110" y="455648"/>
                    <a:pt x="31209" y="659545"/>
                  </a:cubicBezTo>
                  <a:cubicBezTo>
                    <a:pt x="418197" y="742769"/>
                    <a:pt x="821831" y="742769"/>
                    <a:pt x="1208820" y="659545"/>
                  </a:cubicBezTo>
                  <a:cubicBezTo>
                    <a:pt x="1129757" y="455648"/>
                    <a:pt x="1054856" y="243428"/>
                    <a:pt x="975794" y="31209"/>
                  </a:cubicBezTo>
                  <a:close/>
                </a:path>
              </a:pathLst>
            </a:custGeom>
            <a:solidFill>
              <a:schemeClr val="accent1"/>
            </a:solidFill>
            <a:ln w="9525" cap="flat">
              <a:noFill/>
              <a:prstDash val="solid"/>
              <a:miter/>
            </a:ln>
          </p:spPr>
          <p:txBody>
            <a:bodyPr rtlCol="0" anchor="ctr"/>
            <a:lstStyle/>
            <a:p>
              <a:endParaRPr lang="en-US"/>
            </a:p>
          </p:txBody>
        </p:sp>
        <p:sp>
          <p:nvSpPr>
            <p:cNvPr id="80" name="Freeform: Shape 70">
              <a:extLst>
                <a:ext uri="{FF2B5EF4-FFF2-40B4-BE49-F238E27FC236}">
                  <a16:creationId xmlns:a16="http://schemas.microsoft.com/office/drawing/2014/main" id="{ECB9A6AB-A946-4248-A8F7-84F5DE984900}"/>
                </a:ext>
              </a:extLst>
            </p:cNvPr>
            <p:cNvSpPr/>
            <p:nvPr/>
          </p:nvSpPr>
          <p:spPr>
            <a:xfrm>
              <a:off x="7807245" y="2003286"/>
              <a:ext cx="749010" cy="582564"/>
            </a:xfrm>
            <a:custGeom>
              <a:avLst/>
              <a:gdLst>
                <a:gd name="connsiteX0" fmla="*/ 748006 w 749010"/>
                <a:gd name="connsiteY0" fmla="*/ 488937 h 582563"/>
                <a:gd name="connsiteX1" fmla="*/ 390146 w 749010"/>
                <a:gd name="connsiteY1" fmla="*/ 572161 h 582563"/>
                <a:gd name="connsiteX2" fmla="*/ 32285 w 749010"/>
                <a:gd name="connsiteY2" fmla="*/ 488937 h 582563"/>
                <a:gd name="connsiteX3" fmla="*/ 390146 w 749010"/>
                <a:gd name="connsiteY3" fmla="*/ 31209 h 582563"/>
                <a:gd name="connsiteX4" fmla="*/ 748006 w 749010"/>
                <a:gd name="connsiteY4" fmla="*/ 488937 h 582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010" h="582563">
                  <a:moveTo>
                    <a:pt x="748006" y="488937"/>
                  </a:moveTo>
                  <a:cubicBezTo>
                    <a:pt x="764651" y="530549"/>
                    <a:pt x="585721" y="572161"/>
                    <a:pt x="390146" y="572161"/>
                  </a:cubicBezTo>
                  <a:cubicBezTo>
                    <a:pt x="194571" y="572161"/>
                    <a:pt x="15641" y="534710"/>
                    <a:pt x="32285" y="488937"/>
                  </a:cubicBezTo>
                  <a:cubicBezTo>
                    <a:pt x="53091" y="422359"/>
                    <a:pt x="194571" y="31209"/>
                    <a:pt x="390146" y="31209"/>
                  </a:cubicBezTo>
                  <a:cubicBezTo>
                    <a:pt x="585721" y="31209"/>
                    <a:pt x="689750" y="351619"/>
                    <a:pt x="748006" y="488937"/>
                  </a:cubicBezTo>
                  <a:close/>
                </a:path>
              </a:pathLst>
            </a:custGeom>
            <a:solidFill>
              <a:schemeClr val="accent1"/>
            </a:solidFill>
            <a:ln w="9525" cap="flat">
              <a:noFill/>
              <a:prstDash val="solid"/>
              <a:miter/>
            </a:ln>
          </p:spPr>
          <p:txBody>
            <a:bodyPr rtlCol="0" anchor="ctr"/>
            <a:lstStyle/>
            <a:p>
              <a:endParaRPr lang="en-US"/>
            </a:p>
          </p:txBody>
        </p:sp>
      </p:grpSp>
      <p:sp>
        <p:nvSpPr>
          <p:cNvPr id="20" name="TextBox 19">
            <a:extLst>
              <a:ext uri="{FF2B5EF4-FFF2-40B4-BE49-F238E27FC236}">
                <a16:creationId xmlns:a16="http://schemas.microsoft.com/office/drawing/2014/main" id="{7429CD33-7428-D742-A07E-5094D9BD4B93}"/>
              </a:ext>
            </a:extLst>
          </p:cNvPr>
          <p:cNvSpPr txBox="1"/>
          <p:nvPr/>
        </p:nvSpPr>
        <p:spPr>
          <a:xfrm>
            <a:off x="-201365" y="1142299"/>
            <a:ext cx="1057469" cy="646331"/>
          </a:xfrm>
          <a:prstGeom prst="rect">
            <a:avLst/>
          </a:prstGeom>
          <a:noFill/>
        </p:spPr>
        <p:txBody>
          <a:bodyPr wrap="square" rtlCol="0">
            <a:spAutoFit/>
          </a:bodyPr>
          <a:lstStyle/>
          <a:p>
            <a:pPr algn="ctr"/>
            <a:r>
              <a:rPr lang="en-US" sz="3600" dirty="0">
                <a:solidFill>
                  <a:srgbClr val="F27900"/>
                </a:solidFill>
              </a:rPr>
              <a:t>24</a:t>
            </a:r>
          </a:p>
        </p:txBody>
      </p:sp>
    </p:spTree>
    <p:extLst>
      <p:ext uri="{BB962C8B-B14F-4D97-AF65-F5344CB8AC3E}">
        <p14:creationId xmlns:p14="http://schemas.microsoft.com/office/powerpoint/2010/main" val="40542742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D1AE3FB-4EB9-4FE6-8E65-B5FAA422F121}"/>
              </a:ext>
            </a:extLst>
          </p:cNvPr>
          <p:cNvSpPr>
            <a:spLocks noGrp="1"/>
          </p:cNvSpPr>
          <p:nvPr>
            <p:ph type="body" sz="quarter" idx="10"/>
          </p:nvPr>
        </p:nvSpPr>
        <p:spPr/>
        <p:txBody>
          <a:bodyPr/>
          <a:lstStyle/>
          <a:p>
            <a:r>
              <a:rPr lang="en-US" dirty="0">
                <a:solidFill>
                  <a:schemeClr val="tx1"/>
                </a:solidFill>
              </a:rPr>
              <a:t>References </a:t>
            </a:r>
          </a:p>
        </p:txBody>
      </p:sp>
      <p:sp>
        <p:nvSpPr>
          <p:cNvPr id="3" name="TextBox 2"/>
          <p:cNvSpPr txBox="1"/>
          <p:nvPr/>
        </p:nvSpPr>
        <p:spPr>
          <a:xfrm>
            <a:off x="1122218" y="1011502"/>
            <a:ext cx="10640291" cy="5478423"/>
          </a:xfrm>
          <a:prstGeom prst="rect">
            <a:avLst/>
          </a:prstGeom>
          <a:noFill/>
        </p:spPr>
        <p:txBody>
          <a:bodyPr wrap="square" rtlCol="0">
            <a:spAutoFit/>
          </a:bodyPr>
          <a:lstStyle/>
          <a:p>
            <a:r>
              <a:rPr lang="en-GB" sz="1000" dirty="0"/>
              <a:t>Chan, A. P. C. &amp; </a:t>
            </a:r>
            <a:r>
              <a:rPr lang="en-GB" sz="1000" dirty="0" err="1"/>
              <a:t>Hon</a:t>
            </a:r>
            <a:r>
              <a:rPr lang="en-GB" sz="1000" dirty="0"/>
              <a:t>, C. K. H., 2016. Safety of Repair, Maintenance, Minor Alteration, and Addition (RMAA) Works: A New Focus of Construction Safety. London: Routledge.</a:t>
            </a:r>
            <a:endParaRPr lang="en-US" sz="1000" dirty="0"/>
          </a:p>
          <a:p>
            <a:r>
              <a:rPr lang="en-GB" sz="1000" dirty="0"/>
              <a:t> </a:t>
            </a:r>
            <a:endParaRPr lang="en-US" sz="1000" dirty="0"/>
          </a:p>
          <a:p>
            <a:r>
              <a:rPr lang="en-GB" sz="1000" dirty="0"/>
              <a:t>Dong, X. et al., 2011. Injury underreporting among small establishments in the construction industry.. American Journal of </a:t>
            </a:r>
            <a:r>
              <a:rPr lang="en-GB" sz="1000" dirty="0" err="1"/>
              <a:t>Indurial</a:t>
            </a:r>
            <a:r>
              <a:rPr lang="en-GB" sz="1000" dirty="0"/>
              <a:t> Medicines, 54(5), pp. 339-349.</a:t>
            </a:r>
            <a:endParaRPr lang="en-US" sz="1000" dirty="0"/>
          </a:p>
          <a:p>
            <a:r>
              <a:rPr lang="en-GB" sz="1000" dirty="0"/>
              <a:t> </a:t>
            </a:r>
            <a:endParaRPr lang="en-US" sz="1000" dirty="0"/>
          </a:p>
          <a:p>
            <a:r>
              <a:rPr lang="en-GB" sz="1000" dirty="0"/>
              <a:t>Erikson, P. &amp; </a:t>
            </a:r>
            <a:r>
              <a:rPr lang="en-GB" sz="1000" dirty="0" err="1"/>
              <a:t>Kovalainen</a:t>
            </a:r>
            <a:r>
              <a:rPr lang="en-GB" sz="1000" dirty="0"/>
              <a:t>, A., 2016. Qualitative methods in business research. 2nd Edition ed. London: Sage Publications.</a:t>
            </a:r>
            <a:endParaRPr lang="en-US" sz="1000" dirty="0"/>
          </a:p>
          <a:p>
            <a:r>
              <a:rPr lang="en-GB" sz="1000" dirty="0"/>
              <a:t>Eurostat, 2018. Regional GDP per Capita ranged from 29% to 611% of the EU average 2016. [Online] </a:t>
            </a:r>
            <a:br>
              <a:rPr lang="en-GB" sz="1000" dirty="0"/>
            </a:br>
            <a:r>
              <a:rPr lang="en-GB" sz="1000" dirty="0"/>
              <a:t>Available at: https://</a:t>
            </a:r>
            <a:r>
              <a:rPr lang="en-GB" sz="1000" dirty="0" err="1"/>
              <a:t>ec.europa.eu</a:t>
            </a:r>
            <a:r>
              <a:rPr lang="en-GB" sz="1000" dirty="0"/>
              <a:t>/</a:t>
            </a:r>
            <a:r>
              <a:rPr lang="en-GB" sz="1000" dirty="0" err="1"/>
              <a:t>eurostat</a:t>
            </a:r>
            <a:r>
              <a:rPr lang="en-GB" sz="1000" dirty="0"/>
              <a:t>/documents/2995521/8700651/1-28022018-BP-EN/15f5fd90-ce8b-4927-9a3b-07dc255dc42a </a:t>
            </a:r>
            <a:br>
              <a:rPr lang="en-GB" sz="1000" dirty="0"/>
            </a:br>
            <a:r>
              <a:rPr lang="en-GB" sz="1000" dirty="0"/>
              <a:t>[Accessed 10 November 2019].</a:t>
            </a:r>
            <a:endParaRPr lang="en-US" sz="1000" dirty="0"/>
          </a:p>
          <a:p>
            <a:r>
              <a:rPr lang="en-GB" sz="1000" dirty="0"/>
              <a:t> </a:t>
            </a:r>
            <a:endParaRPr lang="en-US" sz="1000" dirty="0"/>
          </a:p>
          <a:p>
            <a:r>
              <a:rPr lang="en-GB" sz="1000" dirty="0" err="1"/>
              <a:t>Guo</a:t>
            </a:r>
            <a:r>
              <a:rPr lang="en-GB" sz="1000" dirty="0"/>
              <a:t>, H., Li, H., Chan , G. &amp; </a:t>
            </a:r>
            <a:r>
              <a:rPr lang="en-GB" sz="1000" dirty="0" err="1"/>
              <a:t>Skitmore</a:t>
            </a:r>
            <a:r>
              <a:rPr lang="en-GB" sz="1000" dirty="0"/>
              <a:t>, M., 2012. Using game technologies to improve the safety of construction plant operations.. Accident Analysis and Prevention, 48(1), pp. 204-213.</a:t>
            </a:r>
            <a:endParaRPr lang="en-US" sz="1000" dirty="0"/>
          </a:p>
          <a:p>
            <a:r>
              <a:rPr lang="en-GB" sz="1000" dirty="0"/>
              <a:t> </a:t>
            </a:r>
            <a:endParaRPr lang="en-US" sz="1000" dirty="0"/>
          </a:p>
          <a:p>
            <a:r>
              <a:rPr lang="en-GB" sz="1000" dirty="0"/>
              <a:t>Health and Safety Executive, 2018. Construction Statistics in Great </a:t>
            </a:r>
            <a:r>
              <a:rPr lang="en-GB" sz="1000" dirty="0" err="1"/>
              <a:t>Britian</a:t>
            </a:r>
            <a:r>
              <a:rPr lang="en-GB" sz="1000" dirty="0"/>
              <a:t> 2018. Annual Statistics. [Online] </a:t>
            </a:r>
            <a:br>
              <a:rPr lang="en-GB" sz="1000" dirty="0"/>
            </a:br>
            <a:r>
              <a:rPr lang="en-GB" sz="1000" dirty="0"/>
              <a:t>Available at: http://</a:t>
            </a:r>
            <a:r>
              <a:rPr lang="en-GB" sz="1000" dirty="0" err="1"/>
              <a:t>www.hse.gov.uk</a:t>
            </a:r>
            <a:r>
              <a:rPr lang="en-GB" sz="1000" dirty="0"/>
              <a:t>/statistics/industry/</a:t>
            </a:r>
            <a:r>
              <a:rPr lang="en-GB" sz="1000" dirty="0" err="1"/>
              <a:t>construction.pdf</a:t>
            </a:r>
            <a:r>
              <a:rPr lang="en-GB" sz="1000" dirty="0"/>
              <a:t> </a:t>
            </a:r>
            <a:br>
              <a:rPr lang="en-GB" sz="1000" dirty="0"/>
            </a:br>
            <a:r>
              <a:rPr lang="en-GB" sz="1000" dirty="0"/>
              <a:t>[Accessed 24 October 2019].</a:t>
            </a:r>
            <a:endParaRPr lang="en-US" sz="1000" dirty="0"/>
          </a:p>
          <a:p>
            <a:r>
              <a:rPr lang="en-GB" sz="1000" dirty="0"/>
              <a:t>  </a:t>
            </a:r>
            <a:endParaRPr lang="en-US" sz="1000" dirty="0"/>
          </a:p>
          <a:p>
            <a:r>
              <a:rPr lang="en-GB" sz="1000" dirty="0"/>
              <a:t>Nola, R. &amp; Sankey, H., 2014. Theories of Scientific Method. London: Routledge .</a:t>
            </a:r>
            <a:endParaRPr lang="en-US" sz="1000" dirty="0"/>
          </a:p>
          <a:p>
            <a:r>
              <a:rPr lang="en-GB" sz="1000" dirty="0"/>
              <a:t> </a:t>
            </a:r>
            <a:endParaRPr lang="en-US" sz="1000" dirty="0"/>
          </a:p>
          <a:p>
            <a:r>
              <a:rPr lang="en-GB" sz="1000" dirty="0" err="1"/>
              <a:t>Palali</a:t>
            </a:r>
            <a:r>
              <a:rPr lang="en-GB" sz="1000" dirty="0"/>
              <a:t>, A. &amp; Van Ours, J. C., 2017. Workplace accidents and workplace safety: On under-reporting and temporary jobs.. Labour, 31(1), pp. 1-14.</a:t>
            </a:r>
            <a:endParaRPr lang="en-US" sz="1000" dirty="0"/>
          </a:p>
          <a:p>
            <a:r>
              <a:rPr lang="en-GB" sz="1000" dirty="0"/>
              <a:t> </a:t>
            </a:r>
            <a:endParaRPr lang="en-US" sz="1000" dirty="0"/>
          </a:p>
          <a:p>
            <a:r>
              <a:rPr lang="en-GB" sz="1000" dirty="0" err="1"/>
              <a:t>Pransky</a:t>
            </a:r>
            <a:r>
              <a:rPr lang="en-GB" sz="1000" dirty="0"/>
              <a:t>, G., Snyder, T., </a:t>
            </a:r>
            <a:r>
              <a:rPr lang="en-GB" sz="1000" dirty="0" err="1"/>
              <a:t>Dembe</a:t>
            </a:r>
            <a:r>
              <a:rPr lang="en-GB" sz="1000" dirty="0"/>
              <a:t>, A. &amp; </a:t>
            </a:r>
            <a:r>
              <a:rPr lang="en-GB" sz="1000" dirty="0" err="1"/>
              <a:t>Himmelstain</a:t>
            </a:r>
            <a:r>
              <a:rPr lang="en-GB" sz="1000" dirty="0"/>
              <a:t>, J., 1999. Under-reporting of work-related disorders in the workplace: a case study and review of the literature. Ergonomics, 42(1), pp. 171-182.</a:t>
            </a:r>
            <a:endParaRPr lang="en-US" sz="1000" dirty="0"/>
          </a:p>
          <a:p>
            <a:endParaRPr lang="en-GB" sz="1000" dirty="0"/>
          </a:p>
          <a:p>
            <a:r>
              <a:rPr lang="en-GB" sz="1000" dirty="0" err="1"/>
              <a:t>Probst</a:t>
            </a:r>
            <a:r>
              <a:rPr lang="en-GB" sz="1000" dirty="0"/>
              <a:t>, T. M., 2002. Layoffs and </a:t>
            </a:r>
            <a:r>
              <a:rPr lang="en-GB" sz="1000" dirty="0" err="1"/>
              <a:t>tradeoffs</a:t>
            </a:r>
            <a:r>
              <a:rPr lang="en-GB" sz="1000" dirty="0"/>
              <a:t>: production, quality, and safety demands under the threat of job loss. Occupational Health Psychology, 7(3), pp. 211-220.</a:t>
            </a:r>
          </a:p>
          <a:p>
            <a:r>
              <a:rPr lang="en-GB" sz="1000" dirty="0"/>
              <a:t> </a:t>
            </a:r>
          </a:p>
          <a:p>
            <a:r>
              <a:rPr lang="en-GB" sz="1000" dirty="0"/>
              <a:t>Probst, T. M., Petitta, L. &amp; Barbaranelli, C., 2017. Comparing recall vs. recognition measures of accident under-reporting: A two-country examination.. Accident </a:t>
            </a:r>
            <a:r>
              <a:rPr lang="en-GB" sz="1000" dirty="0" err="1"/>
              <a:t>Aanlysis</a:t>
            </a:r>
            <a:r>
              <a:rPr lang="en-GB" sz="1000" dirty="0"/>
              <a:t> and Prevention, 16(1), pp. 1-9.</a:t>
            </a:r>
            <a:endParaRPr lang="en-US" sz="1000" dirty="0"/>
          </a:p>
          <a:p>
            <a:r>
              <a:rPr lang="en-GB" sz="1000" dirty="0"/>
              <a:t> </a:t>
            </a:r>
            <a:endParaRPr lang="en-US" sz="1000" dirty="0"/>
          </a:p>
          <a:p>
            <a:r>
              <a:rPr lang="en-GB" sz="1000" dirty="0" err="1"/>
              <a:t>Scherzer</a:t>
            </a:r>
            <a:r>
              <a:rPr lang="en-GB" sz="1000" dirty="0"/>
              <a:t>, T., </a:t>
            </a:r>
            <a:r>
              <a:rPr lang="en-GB" sz="1000" dirty="0" err="1"/>
              <a:t>Rugulies</a:t>
            </a:r>
            <a:r>
              <a:rPr lang="en-GB" sz="1000" dirty="0"/>
              <a:t>, R. &amp; Krause, N., 2005. Work-Related Pain and Injury and Barriers to Workers’ Compensation Among Las Vegas Hotel Room Cleaners. American Journal of Public Health, 95(3), pp. 483-488.</a:t>
            </a:r>
            <a:endParaRPr lang="en-US" sz="1000" dirty="0"/>
          </a:p>
          <a:p>
            <a:r>
              <a:rPr lang="en-GB" sz="1000" dirty="0"/>
              <a:t> </a:t>
            </a:r>
            <a:endParaRPr lang="en-US" sz="1000" dirty="0"/>
          </a:p>
          <a:p>
            <a:r>
              <a:rPr lang="en-GB" sz="1000" dirty="0"/>
              <a:t>Taylor- Moore, J. et al., 2013. Construction Workers’ Reasons for Not Reporting Work-Related Injuries: An Exploratory Study.. International Journal of Occupational Safety and Ergonomics, 19(1), pp. 97-105.</a:t>
            </a:r>
            <a:endParaRPr lang="en-US" sz="1000" dirty="0"/>
          </a:p>
          <a:p>
            <a:r>
              <a:rPr lang="en-GB" sz="1000" dirty="0"/>
              <a:t> </a:t>
            </a:r>
            <a:endParaRPr lang="en-US" sz="1000" dirty="0"/>
          </a:p>
          <a:p>
            <a:r>
              <a:rPr lang="en-GB" sz="1000" dirty="0"/>
              <a:t>Tucker, S., </a:t>
            </a:r>
            <a:r>
              <a:rPr lang="en-GB" sz="1000" dirty="0" err="1"/>
              <a:t>Diekrager</a:t>
            </a:r>
            <a:r>
              <a:rPr lang="en-GB" sz="1000" dirty="0"/>
              <a:t>, D., Turner, N. &amp; </a:t>
            </a:r>
            <a:r>
              <a:rPr lang="en-GB" sz="1000" dirty="0" err="1"/>
              <a:t>Kelloway</a:t>
            </a:r>
            <a:r>
              <a:rPr lang="en-GB" sz="1000" dirty="0"/>
              <a:t>, E., 2014. Work-related injury underreporting among young workers: Prevalence, gender differences, and explanations for underreporting. Journal of Safety Research, 50(1), pp. 67-73.</a:t>
            </a:r>
            <a:endParaRPr lang="en-US" sz="1000" dirty="0"/>
          </a:p>
        </p:txBody>
      </p:sp>
    </p:spTree>
    <p:extLst>
      <p:ext uri="{BB962C8B-B14F-4D97-AF65-F5344CB8AC3E}">
        <p14:creationId xmlns:p14="http://schemas.microsoft.com/office/powerpoint/2010/main" val="31342342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Freeform: Shape 129">
            <a:extLst>
              <a:ext uri="{FF2B5EF4-FFF2-40B4-BE49-F238E27FC236}">
                <a16:creationId xmlns:a16="http://schemas.microsoft.com/office/drawing/2014/main" id="{06B764DB-1C88-4894-B6E9-17AD94BD0F9D}"/>
              </a:ext>
            </a:extLst>
          </p:cNvPr>
          <p:cNvSpPr>
            <a:spLocks/>
          </p:cNvSpPr>
          <p:nvPr/>
        </p:nvSpPr>
        <p:spPr bwMode="auto">
          <a:xfrm>
            <a:off x="8399666" y="6145526"/>
            <a:ext cx="3792334" cy="603983"/>
          </a:xfrm>
          <a:custGeom>
            <a:avLst/>
            <a:gdLst>
              <a:gd name="connsiteX0" fmla="*/ 5307865 w 12192148"/>
              <a:gd name="connsiteY0" fmla="*/ 0 h 1941773"/>
              <a:gd name="connsiteX1" fmla="*/ 5817217 w 12192148"/>
              <a:gd name="connsiteY1" fmla="*/ 0 h 1941773"/>
              <a:gd name="connsiteX2" fmla="*/ 5817217 w 12192148"/>
              <a:gd name="connsiteY2" fmla="*/ 697113 h 1941773"/>
              <a:gd name="connsiteX3" fmla="*/ 6190042 w 12192148"/>
              <a:gd name="connsiteY3" fmla="*/ 697113 h 1941773"/>
              <a:gd name="connsiteX4" fmla="*/ 6190042 w 12192148"/>
              <a:gd name="connsiteY4" fmla="*/ 1325570 h 1941773"/>
              <a:gd name="connsiteX5" fmla="*/ 6489353 w 12192148"/>
              <a:gd name="connsiteY5" fmla="*/ 1325570 h 1941773"/>
              <a:gd name="connsiteX6" fmla="*/ 6489353 w 12192148"/>
              <a:gd name="connsiteY6" fmla="*/ 1114324 h 1941773"/>
              <a:gd name="connsiteX7" fmla="*/ 6898935 w 12192148"/>
              <a:gd name="connsiteY7" fmla="*/ 1114324 h 1941773"/>
              <a:gd name="connsiteX8" fmla="*/ 6898935 w 12192148"/>
              <a:gd name="connsiteY8" fmla="*/ 348556 h 1941773"/>
              <a:gd name="connsiteX9" fmla="*/ 7219249 w 12192148"/>
              <a:gd name="connsiteY9" fmla="*/ 348556 h 1941773"/>
              <a:gd name="connsiteX10" fmla="*/ 7219249 w 12192148"/>
              <a:gd name="connsiteY10" fmla="*/ 1093199 h 1941773"/>
              <a:gd name="connsiteX11" fmla="*/ 7413539 w 12192148"/>
              <a:gd name="connsiteY11" fmla="*/ 1093199 h 1941773"/>
              <a:gd name="connsiteX12" fmla="*/ 7413539 w 12192148"/>
              <a:gd name="connsiteY12" fmla="*/ 517553 h 1941773"/>
              <a:gd name="connsiteX13" fmla="*/ 7875631 w 12192148"/>
              <a:gd name="connsiteY13" fmla="*/ 517553 h 1941773"/>
              <a:gd name="connsiteX14" fmla="*/ 7875631 w 12192148"/>
              <a:gd name="connsiteY14" fmla="*/ 1103761 h 1941773"/>
              <a:gd name="connsiteX15" fmla="*/ 8342975 w 12192148"/>
              <a:gd name="connsiteY15" fmla="*/ 1103761 h 1941773"/>
              <a:gd name="connsiteX16" fmla="*/ 8342975 w 12192148"/>
              <a:gd name="connsiteY16" fmla="*/ 739362 h 1941773"/>
              <a:gd name="connsiteX17" fmla="*/ 8852328 w 12192148"/>
              <a:gd name="connsiteY17" fmla="*/ 739362 h 1941773"/>
              <a:gd name="connsiteX18" fmla="*/ 8852328 w 12192148"/>
              <a:gd name="connsiteY18" fmla="*/ 1093199 h 1941773"/>
              <a:gd name="connsiteX19" fmla="*/ 9240906 w 12192148"/>
              <a:gd name="connsiteY19" fmla="*/ 1093199 h 1941773"/>
              <a:gd name="connsiteX20" fmla="*/ 9240906 w 12192148"/>
              <a:gd name="connsiteY20" fmla="*/ 924202 h 1941773"/>
              <a:gd name="connsiteX21" fmla="*/ 9503459 w 12192148"/>
              <a:gd name="connsiteY21" fmla="*/ 929483 h 1941773"/>
              <a:gd name="connsiteX22" fmla="*/ 9503459 w 12192148"/>
              <a:gd name="connsiteY22" fmla="*/ 781611 h 1941773"/>
              <a:gd name="connsiteX23" fmla="*/ 9771263 w 12192148"/>
              <a:gd name="connsiteY23" fmla="*/ 781611 h 1941773"/>
              <a:gd name="connsiteX24" fmla="*/ 9771263 w 12192148"/>
              <a:gd name="connsiteY24" fmla="*/ 918921 h 1941773"/>
              <a:gd name="connsiteX25" fmla="*/ 10028565 w 12192148"/>
              <a:gd name="connsiteY25" fmla="*/ 918921 h 1941773"/>
              <a:gd name="connsiteX26" fmla="*/ 10028565 w 12192148"/>
              <a:gd name="connsiteY26" fmla="*/ 765768 h 1941773"/>
              <a:gd name="connsiteX27" fmla="*/ 10280615 w 12192148"/>
              <a:gd name="connsiteY27" fmla="*/ 771049 h 1941773"/>
              <a:gd name="connsiteX28" fmla="*/ 10280615 w 12192148"/>
              <a:gd name="connsiteY28" fmla="*/ 190122 h 1941773"/>
              <a:gd name="connsiteX29" fmla="*/ 10789968 w 12192148"/>
              <a:gd name="connsiteY29" fmla="*/ 190122 h 1941773"/>
              <a:gd name="connsiteX30" fmla="*/ 10789968 w 12192148"/>
              <a:gd name="connsiteY30" fmla="*/ 697113 h 1941773"/>
              <a:gd name="connsiteX31" fmla="*/ 11168044 w 12192148"/>
              <a:gd name="connsiteY31" fmla="*/ 697113 h 1941773"/>
              <a:gd name="connsiteX32" fmla="*/ 11168044 w 12192148"/>
              <a:gd name="connsiteY32" fmla="*/ 1621315 h 1941773"/>
              <a:gd name="connsiteX33" fmla="*/ 11467354 w 12192148"/>
              <a:gd name="connsiteY33" fmla="*/ 1621315 h 1941773"/>
              <a:gd name="connsiteX34" fmla="*/ 11467354 w 12192148"/>
              <a:gd name="connsiteY34" fmla="*/ 1114324 h 1941773"/>
              <a:gd name="connsiteX35" fmla="*/ 11871686 w 12192148"/>
              <a:gd name="connsiteY35" fmla="*/ 1114324 h 1941773"/>
              <a:gd name="connsiteX36" fmla="*/ 11871686 w 12192148"/>
              <a:gd name="connsiteY36" fmla="*/ 348556 h 1941773"/>
              <a:gd name="connsiteX37" fmla="*/ 12192000 w 12192148"/>
              <a:gd name="connsiteY37" fmla="*/ 348556 h 1941773"/>
              <a:gd name="connsiteX38" fmla="*/ 12192000 w 12192148"/>
              <a:gd name="connsiteY38" fmla="*/ 1754103 h 1941773"/>
              <a:gd name="connsiteX39" fmla="*/ 12192000 w 12192148"/>
              <a:gd name="connsiteY39" fmla="*/ 1896676 h 1941773"/>
              <a:gd name="connsiteX40" fmla="*/ 12192148 w 12192148"/>
              <a:gd name="connsiteY40" fmla="*/ 1896676 h 1941773"/>
              <a:gd name="connsiteX41" fmla="*/ 12192148 w 12192148"/>
              <a:gd name="connsiteY41" fmla="*/ 1941773 h 1941773"/>
              <a:gd name="connsiteX42" fmla="*/ 0 w 12192148"/>
              <a:gd name="connsiteY42" fmla="*/ 1941773 h 1941773"/>
              <a:gd name="connsiteX43" fmla="*/ 0 w 12192148"/>
              <a:gd name="connsiteY43" fmla="*/ 1896676 h 1941773"/>
              <a:gd name="connsiteX44" fmla="*/ 0 w 12192148"/>
              <a:gd name="connsiteY44" fmla="*/ 1573784 h 1941773"/>
              <a:gd name="connsiteX45" fmla="*/ 112847 w 12192148"/>
              <a:gd name="connsiteY45" fmla="*/ 1573784 h 1941773"/>
              <a:gd name="connsiteX46" fmla="*/ 293106 w 12192148"/>
              <a:gd name="connsiteY46" fmla="*/ 1573784 h 1941773"/>
              <a:gd name="connsiteX47" fmla="*/ 293106 w 12192148"/>
              <a:gd name="connsiteY47" fmla="*/ 411930 h 1941773"/>
              <a:gd name="connsiteX48" fmla="*/ 655428 w 12192148"/>
              <a:gd name="connsiteY48" fmla="*/ 411930 h 1941773"/>
              <a:gd name="connsiteX49" fmla="*/ 655428 w 12192148"/>
              <a:gd name="connsiteY49" fmla="*/ 1373100 h 1941773"/>
              <a:gd name="connsiteX50" fmla="*/ 791956 w 12192148"/>
              <a:gd name="connsiteY50" fmla="*/ 1188260 h 1941773"/>
              <a:gd name="connsiteX51" fmla="*/ 954739 w 12192148"/>
              <a:gd name="connsiteY51" fmla="*/ 1399506 h 1941773"/>
              <a:gd name="connsiteX52" fmla="*/ 1101768 w 12192148"/>
              <a:gd name="connsiteY52" fmla="*/ 1188260 h 1941773"/>
              <a:gd name="connsiteX53" fmla="*/ 1264551 w 12192148"/>
              <a:gd name="connsiteY53" fmla="*/ 1399506 h 1941773"/>
              <a:gd name="connsiteX54" fmla="*/ 1411580 w 12192148"/>
              <a:gd name="connsiteY54" fmla="*/ 1188260 h 1941773"/>
              <a:gd name="connsiteX55" fmla="*/ 1574363 w 12192148"/>
              <a:gd name="connsiteY55" fmla="*/ 1399506 h 1941773"/>
              <a:gd name="connsiteX56" fmla="*/ 1574363 w 12192148"/>
              <a:gd name="connsiteY56" fmla="*/ 1447036 h 1941773"/>
              <a:gd name="connsiteX57" fmla="*/ 1721393 w 12192148"/>
              <a:gd name="connsiteY57" fmla="*/ 1447036 h 1941773"/>
              <a:gd name="connsiteX58" fmla="*/ 1721393 w 12192148"/>
              <a:gd name="connsiteY58" fmla="*/ 1299164 h 1941773"/>
              <a:gd name="connsiteX59" fmla="*/ 1537606 w 12192148"/>
              <a:gd name="connsiteY59" fmla="*/ 1072074 h 1941773"/>
              <a:gd name="connsiteX60" fmla="*/ 1721393 w 12192148"/>
              <a:gd name="connsiteY60" fmla="*/ 844985 h 1941773"/>
              <a:gd name="connsiteX61" fmla="*/ 1721393 w 12192148"/>
              <a:gd name="connsiteY61" fmla="*/ 586208 h 1941773"/>
              <a:gd name="connsiteX62" fmla="*/ 1815912 w 12192148"/>
              <a:gd name="connsiteY62" fmla="*/ 586208 h 1941773"/>
              <a:gd name="connsiteX63" fmla="*/ 1815912 w 12192148"/>
              <a:gd name="connsiteY63" fmla="*/ 844985 h 1941773"/>
              <a:gd name="connsiteX64" fmla="*/ 1999699 w 12192148"/>
              <a:gd name="connsiteY64" fmla="*/ 1072074 h 1941773"/>
              <a:gd name="connsiteX65" fmla="*/ 1815912 w 12192148"/>
              <a:gd name="connsiteY65" fmla="*/ 1299164 h 1941773"/>
              <a:gd name="connsiteX66" fmla="*/ 1815912 w 12192148"/>
              <a:gd name="connsiteY66" fmla="*/ 1447036 h 1941773"/>
              <a:gd name="connsiteX67" fmla="*/ 1941937 w 12192148"/>
              <a:gd name="connsiteY67" fmla="*/ 1447036 h 1941773"/>
              <a:gd name="connsiteX68" fmla="*/ 1941937 w 12192148"/>
              <a:gd name="connsiteY68" fmla="*/ 1293883 h 1941773"/>
              <a:gd name="connsiteX69" fmla="*/ 2099469 w 12192148"/>
              <a:gd name="connsiteY69" fmla="*/ 1293883 h 1941773"/>
              <a:gd name="connsiteX70" fmla="*/ 2099469 w 12192148"/>
              <a:gd name="connsiteY70" fmla="*/ 1093199 h 1941773"/>
              <a:gd name="connsiteX71" fmla="*/ 2440788 w 12192148"/>
              <a:gd name="connsiteY71" fmla="*/ 1093199 h 1941773"/>
              <a:gd name="connsiteX72" fmla="*/ 2440788 w 12192148"/>
              <a:gd name="connsiteY72" fmla="*/ 517553 h 1941773"/>
              <a:gd name="connsiteX73" fmla="*/ 2897630 w 12192148"/>
              <a:gd name="connsiteY73" fmla="*/ 517553 h 1941773"/>
              <a:gd name="connsiteX74" fmla="*/ 2897630 w 12192148"/>
              <a:gd name="connsiteY74" fmla="*/ 1103761 h 1941773"/>
              <a:gd name="connsiteX75" fmla="*/ 3364974 w 12192148"/>
              <a:gd name="connsiteY75" fmla="*/ 1103761 h 1941773"/>
              <a:gd name="connsiteX76" fmla="*/ 3364974 w 12192148"/>
              <a:gd name="connsiteY76" fmla="*/ 739362 h 1941773"/>
              <a:gd name="connsiteX77" fmla="*/ 3879577 w 12192148"/>
              <a:gd name="connsiteY77" fmla="*/ 739362 h 1941773"/>
              <a:gd name="connsiteX78" fmla="*/ 3879577 w 12192148"/>
              <a:gd name="connsiteY78" fmla="*/ 1093199 h 1941773"/>
              <a:gd name="connsiteX79" fmla="*/ 4268157 w 12192148"/>
              <a:gd name="connsiteY79" fmla="*/ 1093199 h 1941773"/>
              <a:gd name="connsiteX80" fmla="*/ 4268157 w 12192148"/>
              <a:gd name="connsiteY80" fmla="*/ 924202 h 1941773"/>
              <a:gd name="connsiteX81" fmla="*/ 4530710 w 12192148"/>
              <a:gd name="connsiteY81" fmla="*/ 929483 h 1941773"/>
              <a:gd name="connsiteX82" fmla="*/ 4530710 w 12192148"/>
              <a:gd name="connsiteY82" fmla="*/ 781611 h 1941773"/>
              <a:gd name="connsiteX83" fmla="*/ 4798513 w 12192148"/>
              <a:gd name="connsiteY83" fmla="*/ 781611 h 1941773"/>
              <a:gd name="connsiteX84" fmla="*/ 4798513 w 12192148"/>
              <a:gd name="connsiteY84" fmla="*/ 918921 h 1941773"/>
              <a:gd name="connsiteX85" fmla="*/ 5055815 w 12192148"/>
              <a:gd name="connsiteY85" fmla="*/ 918921 h 1941773"/>
              <a:gd name="connsiteX86" fmla="*/ 5055815 w 12192148"/>
              <a:gd name="connsiteY86" fmla="*/ 765768 h 1941773"/>
              <a:gd name="connsiteX87" fmla="*/ 5307865 w 12192148"/>
              <a:gd name="connsiteY87" fmla="*/ 771049 h 1941773"/>
              <a:gd name="connsiteX88" fmla="*/ 5307865 w 12192148"/>
              <a:gd name="connsiteY88" fmla="*/ 0 h 1941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12192148" h="1941773">
                <a:moveTo>
                  <a:pt x="5307865" y="0"/>
                </a:moveTo>
                <a:cubicBezTo>
                  <a:pt x="5307865" y="0"/>
                  <a:pt x="5307865" y="0"/>
                  <a:pt x="5817217" y="0"/>
                </a:cubicBezTo>
                <a:cubicBezTo>
                  <a:pt x="5817217" y="0"/>
                  <a:pt x="5817217" y="0"/>
                  <a:pt x="5817217" y="697113"/>
                </a:cubicBezTo>
                <a:cubicBezTo>
                  <a:pt x="5817217" y="697113"/>
                  <a:pt x="5817217" y="697113"/>
                  <a:pt x="6190042" y="697113"/>
                </a:cubicBezTo>
                <a:cubicBezTo>
                  <a:pt x="6190042" y="697113"/>
                  <a:pt x="6190042" y="697113"/>
                  <a:pt x="6190042" y="1325570"/>
                </a:cubicBezTo>
                <a:cubicBezTo>
                  <a:pt x="6190042" y="1325570"/>
                  <a:pt x="6190042" y="1325570"/>
                  <a:pt x="6489353" y="1325570"/>
                </a:cubicBezTo>
                <a:cubicBezTo>
                  <a:pt x="6489353" y="1325570"/>
                  <a:pt x="6489353" y="1325570"/>
                  <a:pt x="6489353" y="1114324"/>
                </a:cubicBezTo>
                <a:cubicBezTo>
                  <a:pt x="6489353" y="1114324"/>
                  <a:pt x="6489353" y="1114324"/>
                  <a:pt x="6898935" y="1114324"/>
                </a:cubicBezTo>
                <a:cubicBezTo>
                  <a:pt x="6898935" y="1114324"/>
                  <a:pt x="6898935" y="1114324"/>
                  <a:pt x="6898935" y="348556"/>
                </a:cubicBezTo>
                <a:cubicBezTo>
                  <a:pt x="6898935" y="348556"/>
                  <a:pt x="6898935" y="348556"/>
                  <a:pt x="7219249" y="348556"/>
                </a:cubicBezTo>
                <a:cubicBezTo>
                  <a:pt x="7219249" y="348556"/>
                  <a:pt x="7219249" y="348556"/>
                  <a:pt x="7219249" y="1093199"/>
                </a:cubicBezTo>
                <a:cubicBezTo>
                  <a:pt x="7219249" y="1093199"/>
                  <a:pt x="7219249" y="1093199"/>
                  <a:pt x="7413539" y="1093199"/>
                </a:cubicBezTo>
                <a:cubicBezTo>
                  <a:pt x="7413539" y="1093199"/>
                  <a:pt x="7413539" y="1093199"/>
                  <a:pt x="7413539" y="517553"/>
                </a:cubicBezTo>
                <a:cubicBezTo>
                  <a:pt x="7413539" y="517553"/>
                  <a:pt x="7413539" y="517553"/>
                  <a:pt x="7875631" y="517553"/>
                </a:cubicBezTo>
                <a:cubicBezTo>
                  <a:pt x="7875631" y="517553"/>
                  <a:pt x="7875631" y="517553"/>
                  <a:pt x="7875631" y="1103761"/>
                </a:cubicBezTo>
                <a:cubicBezTo>
                  <a:pt x="7875631" y="1103761"/>
                  <a:pt x="7875631" y="1103761"/>
                  <a:pt x="8342975" y="1103761"/>
                </a:cubicBezTo>
                <a:cubicBezTo>
                  <a:pt x="8342975" y="1103761"/>
                  <a:pt x="8342975" y="1103761"/>
                  <a:pt x="8342975" y="739362"/>
                </a:cubicBezTo>
                <a:cubicBezTo>
                  <a:pt x="8342975" y="739362"/>
                  <a:pt x="8342975" y="739362"/>
                  <a:pt x="8852328" y="739362"/>
                </a:cubicBezTo>
                <a:cubicBezTo>
                  <a:pt x="8852328" y="739362"/>
                  <a:pt x="8852328" y="739362"/>
                  <a:pt x="8852328" y="1093199"/>
                </a:cubicBezTo>
                <a:cubicBezTo>
                  <a:pt x="8852328" y="1093199"/>
                  <a:pt x="8852328" y="1093199"/>
                  <a:pt x="9240906" y="1093199"/>
                </a:cubicBezTo>
                <a:cubicBezTo>
                  <a:pt x="9240906" y="1093199"/>
                  <a:pt x="9240906" y="1093199"/>
                  <a:pt x="9240906" y="924202"/>
                </a:cubicBezTo>
                <a:cubicBezTo>
                  <a:pt x="9240906" y="924202"/>
                  <a:pt x="9240906" y="924202"/>
                  <a:pt x="9503459" y="929483"/>
                </a:cubicBezTo>
                <a:cubicBezTo>
                  <a:pt x="9503459" y="929483"/>
                  <a:pt x="9503459" y="929483"/>
                  <a:pt x="9503459" y="781611"/>
                </a:cubicBezTo>
                <a:cubicBezTo>
                  <a:pt x="9503459" y="781611"/>
                  <a:pt x="9503459" y="781611"/>
                  <a:pt x="9771263" y="781611"/>
                </a:cubicBezTo>
                <a:cubicBezTo>
                  <a:pt x="9771263" y="781611"/>
                  <a:pt x="9771263" y="781611"/>
                  <a:pt x="9771263" y="918921"/>
                </a:cubicBezTo>
                <a:cubicBezTo>
                  <a:pt x="9771263" y="918921"/>
                  <a:pt x="9771263" y="918921"/>
                  <a:pt x="10028565" y="918921"/>
                </a:cubicBezTo>
                <a:cubicBezTo>
                  <a:pt x="10028565" y="918921"/>
                  <a:pt x="10028565" y="918921"/>
                  <a:pt x="10028565" y="765768"/>
                </a:cubicBezTo>
                <a:cubicBezTo>
                  <a:pt x="10028565" y="765768"/>
                  <a:pt x="10028565" y="765768"/>
                  <a:pt x="10280615" y="771049"/>
                </a:cubicBezTo>
                <a:cubicBezTo>
                  <a:pt x="10280615" y="771049"/>
                  <a:pt x="10280615" y="771049"/>
                  <a:pt x="10280615" y="190122"/>
                </a:cubicBezTo>
                <a:cubicBezTo>
                  <a:pt x="10280615" y="190122"/>
                  <a:pt x="10280615" y="190122"/>
                  <a:pt x="10789968" y="190122"/>
                </a:cubicBezTo>
                <a:cubicBezTo>
                  <a:pt x="10789968" y="190122"/>
                  <a:pt x="10789968" y="190122"/>
                  <a:pt x="10789968" y="697113"/>
                </a:cubicBezTo>
                <a:cubicBezTo>
                  <a:pt x="10789968" y="697113"/>
                  <a:pt x="10789968" y="697113"/>
                  <a:pt x="11168044" y="697113"/>
                </a:cubicBezTo>
                <a:cubicBezTo>
                  <a:pt x="11168044" y="697113"/>
                  <a:pt x="11168044" y="697113"/>
                  <a:pt x="11168044" y="1621315"/>
                </a:cubicBezTo>
                <a:cubicBezTo>
                  <a:pt x="11168044" y="1621315"/>
                  <a:pt x="11168044" y="1621315"/>
                  <a:pt x="11467354" y="1621315"/>
                </a:cubicBezTo>
                <a:cubicBezTo>
                  <a:pt x="11467354" y="1621315"/>
                  <a:pt x="11467354" y="1621315"/>
                  <a:pt x="11467354" y="1114324"/>
                </a:cubicBezTo>
                <a:cubicBezTo>
                  <a:pt x="11467354" y="1114324"/>
                  <a:pt x="11467354" y="1114324"/>
                  <a:pt x="11871686" y="1114324"/>
                </a:cubicBezTo>
                <a:cubicBezTo>
                  <a:pt x="11871686" y="1114324"/>
                  <a:pt x="11871686" y="1114324"/>
                  <a:pt x="11871686" y="348556"/>
                </a:cubicBezTo>
                <a:cubicBezTo>
                  <a:pt x="11871686" y="348556"/>
                  <a:pt x="11871686" y="348556"/>
                  <a:pt x="12192000" y="348556"/>
                </a:cubicBezTo>
                <a:cubicBezTo>
                  <a:pt x="12192000" y="348556"/>
                  <a:pt x="12192000" y="348556"/>
                  <a:pt x="12192000" y="1754103"/>
                </a:cubicBezTo>
                <a:lnTo>
                  <a:pt x="12192000" y="1896676"/>
                </a:lnTo>
                <a:lnTo>
                  <a:pt x="12192148" y="1896676"/>
                </a:lnTo>
                <a:lnTo>
                  <a:pt x="12192148" y="1941773"/>
                </a:lnTo>
                <a:lnTo>
                  <a:pt x="0" y="1941773"/>
                </a:lnTo>
                <a:lnTo>
                  <a:pt x="0" y="1896676"/>
                </a:lnTo>
                <a:lnTo>
                  <a:pt x="0" y="1573784"/>
                </a:lnTo>
                <a:lnTo>
                  <a:pt x="112847" y="1573784"/>
                </a:lnTo>
                <a:cubicBezTo>
                  <a:pt x="165111" y="1573784"/>
                  <a:pt x="224842" y="1573784"/>
                  <a:pt x="293106" y="1573784"/>
                </a:cubicBezTo>
                <a:cubicBezTo>
                  <a:pt x="293106" y="1573784"/>
                  <a:pt x="293106" y="1573784"/>
                  <a:pt x="293106" y="411930"/>
                </a:cubicBezTo>
                <a:cubicBezTo>
                  <a:pt x="293106" y="411930"/>
                  <a:pt x="293106" y="411930"/>
                  <a:pt x="655428" y="411930"/>
                </a:cubicBezTo>
                <a:cubicBezTo>
                  <a:pt x="655428" y="411930"/>
                  <a:pt x="655428" y="411930"/>
                  <a:pt x="655428" y="1373100"/>
                </a:cubicBezTo>
                <a:cubicBezTo>
                  <a:pt x="676433" y="1315008"/>
                  <a:pt x="734194" y="1188260"/>
                  <a:pt x="791956" y="1188260"/>
                </a:cubicBezTo>
                <a:cubicBezTo>
                  <a:pt x="875973" y="1188260"/>
                  <a:pt x="954739" y="1399506"/>
                  <a:pt x="954739" y="1399506"/>
                </a:cubicBezTo>
                <a:cubicBezTo>
                  <a:pt x="954739" y="1399506"/>
                  <a:pt x="1023002" y="1188260"/>
                  <a:pt x="1101768" y="1188260"/>
                </a:cubicBezTo>
                <a:cubicBezTo>
                  <a:pt x="1180534" y="1188260"/>
                  <a:pt x="1264551" y="1399506"/>
                  <a:pt x="1264551" y="1399506"/>
                </a:cubicBezTo>
                <a:cubicBezTo>
                  <a:pt x="1264551" y="1399506"/>
                  <a:pt x="1332815" y="1188260"/>
                  <a:pt x="1411580" y="1188260"/>
                </a:cubicBezTo>
                <a:cubicBezTo>
                  <a:pt x="1490347" y="1188260"/>
                  <a:pt x="1574363" y="1399506"/>
                  <a:pt x="1574363" y="1399506"/>
                </a:cubicBezTo>
                <a:cubicBezTo>
                  <a:pt x="1574363" y="1399506"/>
                  <a:pt x="1574363" y="1399506"/>
                  <a:pt x="1574363" y="1447036"/>
                </a:cubicBezTo>
                <a:cubicBezTo>
                  <a:pt x="1574363" y="1447036"/>
                  <a:pt x="1574363" y="1447036"/>
                  <a:pt x="1721393" y="1447036"/>
                </a:cubicBezTo>
                <a:cubicBezTo>
                  <a:pt x="1721393" y="1447036"/>
                  <a:pt x="1721393" y="1447036"/>
                  <a:pt x="1721393" y="1299164"/>
                </a:cubicBezTo>
                <a:cubicBezTo>
                  <a:pt x="1616372" y="1278040"/>
                  <a:pt x="1537606" y="1182979"/>
                  <a:pt x="1537606" y="1072074"/>
                </a:cubicBezTo>
                <a:cubicBezTo>
                  <a:pt x="1537606" y="961170"/>
                  <a:pt x="1616372" y="866110"/>
                  <a:pt x="1721393" y="844985"/>
                </a:cubicBezTo>
                <a:cubicBezTo>
                  <a:pt x="1721393" y="844985"/>
                  <a:pt x="1721393" y="844985"/>
                  <a:pt x="1721393" y="586208"/>
                </a:cubicBezTo>
                <a:cubicBezTo>
                  <a:pt x="1721393" y="586208"/>
                  <a:pt x="1721393" y="586208"/>
                  <a:pt x="1815912" y="586208"/>
                </a:cubicBezTo>
                <a:cubicBezTo>
                  <a:pt x="1815912" y="586208"/>
                  <a:pt x="1815912" y="586208"/>
                  <a:pt x="1815912" y="844985"/>
                </a:cubicBezTo>
                <a:cubicBezTo>
                  <a:pt x="1920933" y="866110"/>
                  <a:pt x="1999699" y="961170"/>
                  <a:pt x="1999699" y="1072074"/>
                </a:cubicBezTo>
                <a:cubicBezTo>
                  <a:pt x="1999699" y="1188260"/>
                  <a:pt x="1920933" y="1278040"/>
                  <a:pt x="1815912" y="1299164"/>
                </a:cubicBezTo>
                <a:cubicBezTo>
                  <a:pt x="1815912" y="1299164"/>
                  <a:pt x="1815912" y="1299164"/>
                  <a:pt x="1815912" y="1447036"/>
                </a:cubicBezTo>
                <a:cubicBezTo>
                  <a:pt x="1815912" y="1447036"/>
                  <a:pt x="1815912" y="1447036"/>
                  <a:pt x="1941937" y="1447036"/>
                </a:cubicBezTo>
                <a:cubicBezTo>
                  <a:pt x="1941937" y="1447036"/>
                  <a:pt x="1941937" y="1447036"/>
                  <a:pt x="1941937" y="1293883"/>
                </a:cubicBezTo>
                <a:cubicBezTo>
                  <a:pt x="1941937" y="1293883"/>
                  <a:pt x="1941937" y="1293883"/>
                  <a:pt x="2099469" y="1293883"/>
                </a:cubicBezTo>
                <a:cubicBezTo>
                  <a:pt x="2099469" y="1293883"/>
                  <a:pt x="2099469" y="1293883"/>
                  <a:pt x="2099469" y="1093199"/>
                </a:cubicBezTo>
                <a:cubicBezTo>
                  <a:pt x="2099469" y="1093199"/>
                  <a:pt x="2099469" y="1093199"/>
                  <a:pt x="2440788" y="1093199"/>
                </a:cubicBezTo>
                <a:cubicBezTo>
                  <a:pt x="2440788" y="1093199"/>
                  <a:pt x="2440788" y="1093199"/>
                  <a:pt x="2440788" y="517553"/>
                </a:cubicBezTo>
                <a:cubicBezTo>
                  <a:pt x="2440788" y="517553"/>
                  <a:pt x="2440788" y="517553"/>
                  <a:pt x="2897630" y="517553"/>
                </a:cubicBezTo>
                <a:cubicBezTo>
                  <a:pt x="2897630" y="517553"/>
                  <a:pt x="2897630" y="517553"/>
                  <a:pt x="2897630" y="1103761"/>
                </a:cubicBezTo>
                <a:cubicBezTo>
                  <a:pt x="2897630" y="1103761"/>
                  <a:pt x="2897630" y="1103761"/>
                  <a:pt x="3364974" y="1103761"/>
                </a:cubicBezTo>
                <a:cubicBezTo>
                  <a:pt x="3364974" y="1103761"/>
                  <a:pt x="3364974" y="1103761"/>
                  <a:pt x="3364974" y="739362"/>
                </a:cubicBezTo>
                <a:cubicBezTo>
                  <a:pt x="3364974" y="739362"/>
                  <a:pt x="3364974" y="739362"/>
                  <a:pt x="3879577" y="739362"/>
                </a:cubicBezTo>
                <a:cubicBezTo>
                  <a:pt x="3879577" y="739362"/>
                  <a:pt x="3879577" y="739362"/>
                  <a:pt x="3879577" y="1093199"/>
                </a:cubicBezTo>
                <a:cubicBezTo>
                  <a:pt x="3879577" y="1093199"/>
                  <a:pt x="3879577" y="1093199"/>
                  <a:pt x="4268157" y="1093199"/>
                </a:cubicBezTo>
                <a:cubicBezTo>
                  <a:pt x="4268157" y="1093199"/>
                  <a:pt x="4268157" y="1093199"/>
                  <a:pt x="4268157" y="924202"/>
                </a:cubicBezTo>
                <a:cubicBezTo>
                  <a:pt x="4268157" y="924202"/>
                  <a:pt x="4268157" y="924202"/>
                  <a:pt x="4530710" y="929483"/>
                </a:cubicBezTo>
                <a:cubicBezTo>
                  <a:pt x="4530710" y="929483"/>
                  <a:pt x="4530710" y="929483"/>
                  <a:pt x="4530710" y="781611"/>
                </a:cubicBezTo>
                <a:cubicBezTo>
                  <a:pt x="4530710" y="781611"/>
                  <a:pt x="4530710" y="781611"/>
                  <a:pt x="4798513" y="781611"/>
                </a:cubicBezTo>
                <a:cubicBezTo>
                  <a:pt x="4798513" y="781611"/>
                  <a:pt x="4798513" y="781611"/>
                  <a:pt x="4798513" y="918921"/>
                </a:cubicBezTo>
                <a:cubicBezTo>
                  <a:pt x="4798513" y="918921"/>
                  <a:pt x="4798513" y="918921"/>
                  <a:pt x="5055815" y="918921"/>
                </a:cubicBezTo>
                <a:cubicBezTo>
                  <a:pt x="5055815" y="918921"/>
                  <a:pt x="5055815" y="918921"/>
                  <a:pt x="5055815" y="765768"/>
                </a:cubicBezTo>
                <a:cubicBezTo>
                  <a:pt x="5055815" y="765768"/>
                  <a:pt x="5055815" y="765768"/>
                  <a:pt x="5307865" y="771049"/>
                </a:cubicBezTo>
                <a:cubicBezTo>
                  <a:pt x="5307865" y="771049"/>
                  <a:pt x="5307865" y="771049"/>
                  <a:pt x="5307865"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4" name="TextBox 3">
            <a:extLst>
              <a:ext uri="{FF2B5EF4-FFF2-40B4-BE49-F238E27FC236}">
                <a16:creationId xmlns:a16="http://schemas.microsoft.com/office/drawing/2014/main" id="{DF691C40-340A-44BC-A6B3-C3A20A9ED913}"/>
              </a:ext>
            </a:extLst>
          </p:cNvPr>
          <p:cNvSpPr txBox="1"/>
          <p:nvPr/>
        </p:nvSpPr>
        <p:spPr>
          <a:xfrm>
            <a:off x="0" y="1967276"/>
            <a:ext cx="12192000" cy="1015663"/>
          </a:xfrm>
          <a:prstGeom prst="rect">
            <a:avLst/>
          </a:prstGeom>
          <a:noFill/>
        </p:spPr>
        <p:txBody>
          <a:bodyPr wrap="square" rtlCol="0" anchor="ctr">
            <a:spAutoFit/>
          </a:bodyPr>
          <a:lstStyle/>
          <a:p>
            <a:pPr algn="ctr"/>
            <a:r>
              <a:rPr lang="en-US" altLang="ko-KR" sz="6000" dirty="0">
                <a:solidFill>
                  <a:schemeClr val="tx1">
                    <a:lumMod val="85000"/>
                    <a:lumOff val="15000"/>
                  </a:schemeClr>
                </a:solidFill>
                <a:cs typeface="Arial" pitchFamily="34" charset="0"/>
              </a:rPr>
              <a:t>Thank You</a:t>
            </a:r>
            <a:endParaRPr lang="ko-KR" altLang="en-US" sz="6000" dirty="0">
              <a:solidFill>
                <a:schemeClr val="tx1">
                  <a:lumMod val="85000"/>
                  <a:lumOff val="15000"/>
                </a:schemeClr>
              </a:solidFill>
              <a:cs typeface="Arial" pitchFamily="34" charset="0"/>
            </a:endParaRPr>
          </a:p>
        </p:txBody>
      </p:sp>
      <p:sp>
        <p:nvSpPr>
          <p:cNvPr id="5" name="TextBox 4">
            <a:extLst>
              <a:ext uri="{FF2B5EF4-FFF2-40B4-BE49-F238E27FC236}">
                <a16:creationId xmlns:a16="http://schemas.microsoft.com/office/drawing/2014/main" id="{FB2F21A8-A2DC-448E-8003-AFE4C77CBA6F}"/>
              </a:ext>
            </a:extLst>
          </p:cNvPr>
          <p:cNvSpPr txBox="1"/>
          <p:nvPr/>
        </p:nvSpPr>
        <p:spPr>
          <a:xfrm>
            <a:off x="0" y="3335133"/>
            <a:ext cx="12191852" cy="379656"/>
          </a:xfrm>
          <a:prstGeom prst="rect">
            <a:avLst/>
          </a:prstGeom>
          <a:noFill/>
        </p:spPr>
        <p:txBody>
          <a:bodyPr wrap="square" rtlCol="0" anchor="ctr">
            <a:spAutoFit/>
          </a:bodyPr>
          <a:lstStyle/>
          <a:p>
            <a:pPr algn="ctr"/>
            <a:r>
              <a:rPr lang="en-US" altLang="ko-KR" sz="1867" dirty="0">
                <a:solidFill>
                  <a:schemeClr val="tx1">
                    <a:lumMod val="85000"/>
                    <a:lumOff val="15000"/>
                  </a:schemeClr>
                </a:solidFill>
                <a:cs typeface="Arial" pitchFamily="34" charset="0"/>
              </a:rPr>
              <a:t>Any Questions?</a:t>
            </a:r>
            <a:endParaRPr lang="ko-KR" altLang="en-US" sz="1867" dirty="0">
              <a:solidFill>
                <a:schemeClr val="tx1">
                  <a:lumMod val="85000"/>
                  <a:lumOff val="15000"/>
                </a:schemeClr>
              </a:solidFill>
              <a:cs typeface="Arial" pitchFamily="34" charset="0"/>
            </a:endParaRPr>
          </a:p>
        </p:txBody>
      </p:sp>
      <p:sp>
        <p:nvSpPr>
          <p:cNvPr id="6" name="Freeform 5">
            <a:extLst>
              <a:ext uri="{FF2B5EF4-FFF2-40B4-BE49-F238E27FC236}">
                <a16:creationId xmlns:a16="http://schemas.microsoft.com/office/drawing/2014/main" id="{4EC905E7-44E2-4312-8B50-C75C5073816A}"/>
              </a:ext>
            </a:extLst>
          </p:cNvPr>
          <p:cNvSpPr>
            <a:spLocks noEditPoints="1"/>
          </p:cNvSpPr>
          <p:nvPr/>
        </p:nvSpPr>
        <p:spPr bwMode="auto">
          <a:xfrm>
            <a:off x="0" y="4761206"/>
            <a:ext cx="5775158" cy="2106029"/>
          </a:xfrm>
          <a:custGeom>
            <a:avLst/>
            <a:gdLst>
              <a:gd name="T0" fmla="*/ 692 w 2980"/>
              <a:gd name="T1" fmla="*/ 625 h 1086"/>
              <a:gd name="T2" fmla="*/ 1350 w 2980"/>
              <a:gd name="T3" fmla="*/ 765 h 1086"/>
              <a:gd name="T4" fmla="*/ 1662 w 2980"/>
              <a:gd name="T5" fmla="*/ 831 h 1086"/>
              <a:gd name="T6" fmla="*/ 1686 w 2980"/>
              <a:gd name="T7" fmla="*/ 716 h 1086"/>
              <a:gd name="T8" fmla="*/ 1668 w 2980"/>
              <a:gd name="T9" fmla="*/ 547 h 1086"/>
              <a:gd name="T10" fmla="*/ 1693 w 2980"/>
              <a:gd name="T11" fmla="*/ 451 h 1086"/>
              <a:gd name="T12" fmla="*/ 1732 w 2980"/>
              <a:gd name="T13" fmla="*/ 173 h 1086"/>
              <a:gd name="T14" fmla="*/ 1836 w 2980"/>
              <a:gd name="T15" fmla="*/ 22 h 1086"/>
              <a:gd name="T16" fmla="*/ 1949 w 2980"/>
              <a:gd name="T17" fmla="*/ 123 h 1086"/>
              <a:gd name="T18" fmla="*/ 1876 w 2980"/>
              <a:gd name="T19" fmla="*/ 190 h 1086"/>
              <a:gd name="T20" fmla="*/ 1876 w 2980"/>
              <a:gd name="T21" fmla="*/ 315 h 1086"/>
              <a:gd name="T22" fmla="*/ 1959 w 2980"/>
              <a:gd name="T23" fmla="*/ 445 h 1086"/>
              <a:gd name="T24" fmla="*/ 1963 w 2980"/>
              <a:gd name="T25" fmla="*/ 549 h 1086"/>
              <a:gd name="T26" fmla="*/ 1947 w 2980"/>
              <a:gd name="T27" fmla="*/ 572 h 1086"/>
              <a:gd name="T28" fmla="*/ 1921 w 2980"/>
              <a:gd name="T29" fmla="*/ 587 h 1086"/>
              <a:gd name="T30" fmla="*/ 1880 w 2980"/>
              <a:gd name="T31" fmla="*/ 612 h 1086"/>
              <a:gd name="T32" fmla="*/ 2031 w 2980"/>
              <a:gd name="T33" fmla="*/ 662 h 1086"/>
              <a:gd name="T34" fmla="*/ 2195 w 2980"/>
              <a:gd name="T35" fmla="*/ 411 h 1086"/>
              <a:gd name="T36" fmla="*/ 2174 w 2980"/>
              <a:gd name="T37" fmla="*/ 364 h 1086"/>
              <a:gd name="T38" fmla="*/ 2163 w 2980"/>
              <a:gd name="T39" fmla="*/ 250 h 1086"/>
              <a:gd name="T40" fmla="*/ 2289 w 2980"/>
              <a:gd name="T41" fmla="*/ 309 h 1086"/>
              <a:gd name="T42" fmla="*/ 2341 w 2980"/>
              <a:gd name="T43" fmla="*/ 468 h 1086"/>
              <a:gd name="T44" fmla="*/ 2382 w 2980"/>
              <a:gd name="T45" fmla="*/ 504 h 1086"/>
              <a:gd name="T46" fmla="*/ 2451 w 2980"/>
              <a:gd name="T47" fmla="*/ 331 h 1086"/>
              <a:gd name="T48" fmla="*/ 2514 w 2980"/>
              <a:gd name="T49" fmla="*/ 246 h 1086"/>
              <a:gd name="T50" fmla="*/ 2622 w 2980"/>
              <a:gd name="T51" fmla="*/ 226 h 1086"/>
              <a:gd name="T52" fmla="*/ 2684 w 2980"/>
              <a:gd name="T53" fmla="*/ 335 h 1086"/>
              <a:gd name="T54" fmla="*/ 2710 w 2980"/>
              <a:gd name="T55" fmla="*/ 558 h 1086"/>
              <a:gd name="T56" fmla="*/ 2757 w 2980"/>
              <a:gd name="T57" fmla="*/ 626 h 1086"/>
              <a:gd name="T58" fmla="*/ 2773 w 2980"/>
              <a:gd name="T59" fmla="*/ 697 h 1086"/>
              <a:gd name="T60" fmla="*/ 2727 w 2980"/>
              <a:gd name="T61" fmla="*/ 770 h 1086"/>
              <a:gd name="T62" fmla="*/ 2664 w 2980"/>
              <a:gd name="T63" fmla="*/ 906 h 1086"/>
              <a:gd name="T64" fmla="*/ 2980 w 2980"/>
              <a:gd name="T65" fmla="*/ 998 h 1086"/>
              <a:gd name="T66" fmla="*/ 2343 w 2980"/>
              <a:gd name="T67" fmla="*/ 754 h 1086"/>
              <a:gd name="T68" fmla="*/ 2434 w 2980"/>
              <a:gd name="T69" fmla="*/ 842 h 1086"/>
              <a:gd name="T70" fmla="*/ 2466 w 2980"/>
              <a:gd name="T71" fmla="*/ 584 h 1086"/>
              <a:gd name="T72" fmla="*/ 2476 w 2980"/>
              <a:gd name="T73" fmla="*/ 480 h 1086"/>
              <a:gd name="T74" fmla="*/ 2385 w 2980"/>
              <a:gd name="T75" fmla="*/ 557 h 1086"/>
              <a:gd name="T76" fmla="*/ 2337 w 2980"/>
              <a:gd name="T77" fmla="*/ 621 h 1086"/>
              <a:gd name="T78" fmla="*/ 2338 w 2980"/>
              <a:gd name="T79" fmla="*/ 706 h 1086"/>
              <a:gd name="T80" fmla="*/ 2101 w 2980"/>
              <a:gd name="T81" fmla="*/ 618 h 1086"/>
              <a:gd name="T82" fmla="*/ 2156 w 2980"/>
              <a:gd name="T83" fmla="*/ 738 h 1086"/>
              <a:gd name="T84" fmla="*/ 2186 w 2980"/>
              <a:gd name="T85" fmla="*/ 671 h 1086"/>
              <a:gd name="T86" fmla="*/ 2185 w 2980"/>
              <a:gd name="T87" fmla="*/ 524 h 1086"/>
              <a:gd name="T88" fmla="*/ 1875 w 2980"/>
              <a:gd name="T89" fmla="*/ 494 h 1086"/>
              <a:gd name="T90" fmla="*/ 1898 w 2980"/>
              <a:gd name="T91" fmla="*/ 550 h 1086"/>
              <a:gd name="T92" fmla="*/ 1900 w 2980"/>
              <a:gd name="T93" fmla="*/ 515 h 1086"/>
              <a:gd name="T94" fmla="*/ 2712 w 2980"/>
              <a:gd name="T95" fmla="*/ 705 h 1086"/>
              <a:gd name="T96" fmla="*/ 2681 w 2980"/>
              <a:gd name="T97" fmla="*/ 766 h 1086"/>
              <a:gd name="T98" fmla="*/ 2717 w 2980"/>
              <a:gd name="T99" fmla="*/ 679 h 1086"/>
              <a:gd name="T100" fmla="*/ 1878 w 2980"/>
              <a:gd name="T101" fmla="*/ 592 h 1086"/>
              <a:gd name="T102" fmla="*/ 2768 w 2980"/>
              <a:gd name="T103" fmla="*/ 671 h 1086"/>
              <a:gd name="T104" fmla="*/ 2724 w 2980"/>
              <a:gd name="T105" fmla="*/ 758 h 1086"/>
              <a:gd name="T106" fmla="*/ 2714 w 2980"/>
              <a:gd name="T107" fmla="*/ 764 h 1086"/>
              <a:gd name="T108" fmla="*/ 2697 w 2980"/>
              <a:gd name="T109" fmla="*/ 805 h 1086"/>
              <a:gd name="T110" fmla="*/ 2360 w 2980"/>
              <a:gd name="T111" fmla="*/ 608 h 10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980" h="1086">
                <a:moveTo>
                  <a:pt x="0" y="806"/>
                </a:moveTo>
                <a:cubicBezTo>
                  <a:pt x="23" y="800"/>
                  <a:pt x="45" y="795"/>
                  <a:pt x="68" y="789"/>
                </a:cubicBezTo>
                <a:cubicBezTo>
                  <a:pt x="216" y="750"/>
                  <a:pt x="364" y="710"/>
                  <a:pt x="513" y="671"/>
                </a:cubicBezTo>
                <a:cubicBezTo>
                  <a:pt x="568" y="656"/>
                  <a:pt x="624" y="641"/>
                  <a:pt x="680" y="626"/>
                </a:cubicBezTo>
                <a:cubicBezTo>
                  <a:pt x="684" y="625"/>
                  <a:pt x="688" y="624"/>
                  <a:pt x="692" y="625"/>
                </a:cubicBezTo>
                <a:cubicBezTo>
                  <a:pt x="739" y="636"/>
                  <a:pt x="785" y="647"/>
                  <a:pt x="832" y="657"/>
                </a:cubicBezTo>
                <a:cubicBezTo>
                  <a:pt x="902" y="673"/>
                  <a:pt x="972" y="689"/>
                  <a:pt x="1041" y="705"/>
                </a:cubicBezTo>
                <a:cubicBezTo>
                  <a:pt x="1096" y="717"/>
                  <a:pt x="1151" y="729"/>
                  <a:pt x="1205" y="742"/>
                </a:cubicBezTo>
                <a:cubicBezTo>
                  <a:pt x="1243" y="750"/>
                  <a:pt x="1280" y="760"/>
                  <a:pt x="1318" y="767"/>
                </a:cubicBezTo>
                <a:cubicBezTo>
                  <a:pt x="1328" y="769"/>
                  <a:pt x="1340" y="766"/>
                  <a:pt x="1350" y="765"/>
                </a:cubicBezTo>
                <a:cubicBezTo>
                  <a:pt x="1396" y="759"/>
                  <a:pt x="1441" y="755"/>
                  <a:pt x="1486" y="770"/>
                </a:cubicBezTo>
                <a:cubicBezTo>
                  <a:pt x="1508" y="778"/>
                  <a:pt x="1528" y="788"/>
                  <a:pt x="1541" y="808"/>
                </a:cubicBezTo>
                <a:cubicBezTo>
                  <a:pt x="1549" y="821"/>
                  <a:pt x="1562" y="822"/>
                  <a:pt x="1574" y="825"/>
                </a:cubicBezTo>
                <a:cubicBezTo>
                  <a:pt x="1599" y="830"/>
                  <a:pt x="1623" y="835"/>
                  <a:pt x="1647" y="840"/>
                </a:cubicBezTo>
                <a:cubicBezTo>
                  <a:pt x="1655" y="842"/>
                  <a:pt x="1661" y="839"/>
                  <a:pt x="1662" y="831"/>
                </a:cubicBezTo>
                <a:cubicBezTo>
                  <a:pt x="1663" y="826"/>
                  <a:pt x="1662" y="821"/>
                  <a:pt x="1663" y="816"/>
                </a:cubicBezTo>
                <a:cubicBezTo>
                  <a:pt x="1665" y="808"/>
                  <a:pt x="1667" y="799"/>
                  <a:pt x="1672" y="792"/>
                </a:cubicBezTo>
                <a:cubicBezTo>
                  <a:pt x="1678" y="781"/>
                  <a:pt x="1686" y="770"/>
                  <a:pt x="1692" y="760"/>
                </a:cubicBezTo>
                <a:cubicBezTo>
                  <a:pt x="1694" y="757"/>
                  <a:pt x="1694" y="753"/>
                  <a:pt x="1694" y="750"/>
                </a:cubicBezTo>
                <a:cubicBezTo>
                  <a:pt x="1691" y="739"/>
                  <a:pt x="1687" y="727"/>
                  <a:pt x="1686" y="716"/>
                </a:cubicBezTo>
                <a:cubicBezTo>
                  <a:pt x="1685" y="707"/>
                  <a:pt x="1689" y="698"/>
                  <a:pt x="1690" y="690"/>
                </a:cubicBezTo>
                <a:cubicBezTo>
                  <a:pt x="1690" y="685"/>
                  <a:pt x="1691" y="679"/>
                  <a:pt x="1690" y="675"/>
                </a:cubicBezTo>
                <a:cubicBezTo>
                  <a:pt x="1683" y="649"/>
                  <a:pt x="1674" y="624"/>
                  <a:pt x="1675" y="597"/>
                </a:cubicBezTo>
                <a:cubicBezTo>
                  <a:pt x="1676" y="585"/>
                  <a:pt x="1675" y="572"/>
                  <a:pt x="1674" y="559"/>
                </a:cubicBezTo>
                <a:cubicBezTo>
                  <a:pt x="1674" y="555"/>
                  <a:pt x="1671" y="551"/>
                  <a:pt x="1668" y="547"/>
                </a:cubicBezTo>
                <a:cubicBezTo>
                  <a:pt x="1665" y="542"/>
                  <a:pt x="1658" y="536"/>
                  <a:pt x="1659" y="532"/>
                </a:cubicBezTo>
                <a:cubicBezTo>
                  <a:pt x="1661" y="523"/>
                  <a:pt x="1667" y="515"/>
                  <a:pt x="1671" y="506"/>
                </a:cubicBezTo>
                <a:cubicBezTo>
                  <a:pt x="1674" y="501"/>
                  <a:pt x="1679" y="496"/>
                  <a:pt x="1681" y="491"/>
                </a:cubicBezTo>
                <a:cubicBezTo>
                  <a:pt x="1687" y="480"/>
                  <a:pt x="1692" y="468"/>
                  <a:pt x="1698" y="454"/>
                </a:cubicBezTo>
                <a:cubicBezTo>
                  <a:pt x="1697" y="454"/>
                  <a:pt x="1695" y="452"/>
                  <a:pt x="1693" y="451"/>
                </a:cubicBezTo>
                <a:cubicBezTo>
                  <a:pt x="1689" y="447"/>
                  <a:pt x="1687" y="443"/>
                  <a:pt x="1692" y="438"/>
                </a:cubicBezTo>
                <a:cubicBezTo>
                  <a:pt x="1706" y="422"/>
                  <a:pt x="1708" y="404"/>
                  <a:pt x="1704" y="384"/>
                </a:cubicBezTo>
                <a:cubicBezTo>
                  <a:pt x="1699" y="365"/>
                  <a:pt x="1694" y="346"/>
                  <a:pt x="1692" y="327"/>
                </a:cubicBezTo>
                <a:cubicBezTo>
                  <a:pt x="1690" y="298"/>
                  <a:pt x="1695" y="269"/>
                  <a:pt x="1701" y="241"/>
                </a:cubicBezTo>
                <a:cubicBezTo>
                  <a:pt x="1707" y="216"/>
                  <a:pt x="1715" y="192"/>
                  <a:pt x="1732" y="173"/>
                </a:cubicBezTo>
                <a:cubicBezTo>
                  <a:pt x="1738" y="167"/>
                  <a:pt x="1744" y="161"/>
                  <a:pt x="1752" y="156"/>
                </a:cubicBezTo>
                <a:cubicBezTo>
                  <a:pt x="1761" y="149"/>
                  <a:pt x="1772" y="146"/>
                  <a:pt x="1780" y="138"/>
                </a:cubicBezTo>
                <a:cubicBezTo>
                  <a:pt x="1794" y="126"/>
                  <a:pt x="1803" y="111"/>
                  <a:pt x="1806" y="92"/>
                </a:cubicBezTo>
                <a:cubicBezTo>
                  <a:pt x="1808" y="76"/>
                  <a:pt x="1811" y="60"/>
                  <a:pt x="1822" y="47"/>
                </a:cubicBezTo>
                <a:cubicBezTo>
                  <a:pt x="1828" y="40"/>
                  <a:pt x="1832" y="31"/>
                  <a:pt x="1836" y="22"/>
                </a:cubicBezTo>
                <a:cubicBezTo>
                  <a:pt x="1845" y="5"/>
                  <a:pt x="1860" y="0"/>
                  <a:pt x="1876" y="10"/>
                </a:cubicBezTo>
                <a:cubicBezTo>
                  <a:pt x="1898" y="23"/>
                  <a:pt x="1919" y="38"/>
                  <a:pt x="1939" y="53"/>
                </a:cubicBezTo>
                <a:cubicBezTo>
                  <a:pt x="1950" y="61"/>
                  <a:pt x="1949" y="72"/>
                  <a:pt x="1942" y="84"/>
                </a:cubicBezTo>
                <a:cubicBezTo>
                  <a:pt x="1933" y="97"/>
                  <a:pt x="1933" y="101"/>
                  <a:pt x="1940" y="111"/>
                </a:cubicBezTo>
                <a:cubicBezTo>
                  <a:pt x="1943" y="115"/>
                  <a:pt x="1946" y="119"/>
                  <a:pt x="1949" y="123"/>
                </a:cubicBezTo>
                <a:cubicBezTo>
                  <a:pt x="1955" y="132"/>
                  <a:pt x="1952" y="138"/>
                  <a:pt x="1940" y="138"/>
                </a:cubicBezTo>
                <a:cubicBezTo>
                  <a:pt x="1935" y="138"/>
                  <a:pt x="1930" y="136"/>
                  <a:pt x="1924" y="135"/>
                </a:cubicBezTo>
                <a:cubicBezTo>
                  <a:pt x="1919" y="142"/>
                  <a:pt x="1908" y="145"/>
                  <a:pt x="1907" y="157"/>
                </a:cubicBezTo>
                <a:cubicBezTo>
                  <a:pt x="1907" y="161"/>
                  <a:pt x="1899" y="163"/>
                  <a:pt x="1895" y="167"/>
                </a:cubicBezTo>
                <a:cubicBezTo>
                  <a:pt x="1889" y="175"/>
                  <a:pt x="1883" y="183"/>
                  <a:pt x="1876" y="190"/>
                </a:cubicBezTo>
                <a:cubicBezTo>
                  <a:pt x="1869" y="198"/>
                  <a:pt x="1860" y="195"/>
                  <a:pt x="1851" y="194"/>
                </a:cubicBezTo>
                <a:cubicBezTo>
                  <a:pt x="1849" y="193"/>
                  <a:pt x="1847" y="194"/>
                  <a:pt x="1844" y="194"/>
                </a:cubicBezTo>
                <a:cubicBezTo>
                  <a:pt x="1844" y="196"/>
                  <a:pt x="1844" y="199"/>
                  <a:pt x="1845" y="201"/>
                </a:cubicBezTo>
                <a:cubicBezTo>
                  <a:pt x="1845" y="204"/>
                  <a:pt x="1847" y="206"/>
                  <a:pt x="1849" y="209"/>
                </a:cubicBezTo>
                <a:cubicBezTo>
                  <a:pt x="1873" y="240"/>
                  <a:pt x="1878" y="277"/>
                  <a:pt x="1876" y="315"/>
                </a:cubicBezTo>
                <a:cubicBezTo>
                  <a:pt x="1875" y="331"/>
                  <a:pt x="1878" y="347"/>
                  <a:pt x="1879" y="362"/>
                </a:cubicBezTo>
                <a:cubicBezTo>
                  <a:pt x="1879" y="384"/>
                  <a:pt x="1894" y="395"/>
                  <a:pt x="1909" y="407"/>
                </a:cubicBezTo>
                <a:cubicBezTo>
                  <a:pt x="1916" y="413"/>
                  <a:pt x="1925" y="418"/>
                  <a:pt x="1933" y="423"/>
                </a:cubicBezTo>
                <a:cubicBezTo>
                  <a:pt x="1935" y="425"/>
                  <a:pt x="1938" y="427"/>
                  <a:pt x="1938" y="429"/>
                </a:cubicBezTo>
                <a:cubicBezTo>
                  <a:pt x="1941" y="439"/>
                  <a:pt x="1950" y="442"/>
                  <a:pt x="1959" y="445"/>
                </a:cubicBezTo>
                <a:cubicBezTo>
                  <a:pt x="1962" y="447"/>
                  <a:pt x="1965" y="449"/>
                  <a:pt x="1969" y="449"/>
                </a:cubicBezTo>
                <a:cubicBezTo>
                  <a:pt x="1986" y="453"/>
                  <a:pt x="1992" y="465"/>
                  <a:pt x="1995" y="480"/>
                </a:cubicBezTo>
                <a:cubicBezTo>
                  <a:pt x="1998" y="493"/>
                  <a:pt x="1989" y="511"/>
                  <a:pt x="1977" y="517"/>
                </a:cubicBezTo>
                <a:cubicBezTo>
                  <a:pt x="1971" y="520"/>
                  <a:pt x="1967" y="521"/>
                  <a:pt x="1970" y="530"/>
                </a:cubicBezTo>
                <a:cubicBezTo>
                  <a:pt x="1971" y="535"/>
                  <a:pt x="1965" y="542"/>
                  <a:pt x="1963" y="549"/>
                </a:cubicBezTo>
                <a:cubicBezTo>
                  <a:pt x="1962" y="549"/>
                  <a:pt x="1961" y="549"/>
                  <a:pt x="1959" y="548"/>
                </a:cubicBezTo>
                <a:cubicBezTo>
                  <a:pt x="1961" y="551"/>
                  <a:pt x="1963" y="553"/>
                  <a:pt x="1965" y="555"/>
                </a:cubicBezTo>
                <a:cubicBezTo>
                  <a:pt x="1966" y="557"/>
                  <a:pt x="1967" y="560"/>
                  <a:pt x="1968" y="563"/>
                </a:cubicBezTo>
                <a:cubicBezTo>
                  <a:pt x="1965" y="564"/>
                  <a:pt x="1962" y="566"/>
                  <a:pt x="1959" y="565"/>
                </a:cubicBezTo>
                <a:cubicBezTo>
                  <a:pt x="1953" y="564"/>
                  <a:pt x="1949" y="566"/>
                  <a:pt x="1947" y="572"/>
                </a:cubicBezTo>
                <a:cubicBezTo>
                  <a:pt x="1942" y="586"/>
                  <a:pt x="1935" y="599"/>
                  <a:pt x="1928" y="612"/>
                </a:cubicBezTo>
                <a:cubicBezTo>
                  <a:pt x="1927" y="614"/>
                  <a:pt x="1927" y="617"/>
                  <a:pt x="1925" y="619"/>
                </a:cubicBezTo>
                <a:cubicBezTo>
                  <a:pt x="1922" y="621"/>
                  <a:pt x="1918" y="621"/>
                  <a:pt x="1914" y="622"/>
                </a:cubicBezTo>
                <a:cubicBezTo>
                  <a:pt x="1913" y="619"/>
                  <a:pt x="1911" y="616"/>
                  <a:pt x="1912" y="613"/>
                </a:cubicBezTo>
                <a:cubicBezTo>
                  <a:pt x="1914" y="604"/>
                  <a:pt x="1918" y="596"/>
                  <a:pt x="1921" y="587"/>
                </a:cubicBezTo>
                <a:cubicBezTo>
                  <a:pt x="1922" y="585"/>
                  <a:pt x="1922" y="583"/>
                  <a:pt x="1923" y="582"/>
                </a:cubicBezTo>
                <a:cubicBezTo>
                  <a:pt x="1922" y="581"/>
                  <a:pt x="1922" y="581"/>
                  <a:pt x="1921" y="580"/>
                </a:cubicBezTo>
                <a:cubicBezTo>
                  <a:pt x="1918" y="582"/>
                  <a:pt x="1915" y="585"/>
                  <a:pt x="1912" y="587"/>
                </a:cubicBezTo>
                <a:cubicBezTo>
                  <a:pt x="1903" y="593"/>
                  <a:pt x="1894" y="600"/>
                  <a:pt x="1885" y="606"/>
                </a:cubicBezTo>
                <a:cubicBezTo>
                  <a:pt x="1883" y="608"/>
                  <a:pt x="1880" y="611"/>
                  <a:pt x="1880" y="612"/>
                </a:cubicBezTo>
                <a:cubicBezTo>
                  <a:pt x="1881" y="617"/>
                  <a:pt x="1883" y="623"/>
                  <a:pt x="1887" y="624"/>
                </a:cubicBezTo>
                <a:cubicBezTo>
                  <a:pt x="1899" y="631"/>
                  <a:pt x="1913" y="636"/>
                  <a:pt x="1926" y="642"/>
                </a:cubicBezTo>
                <a:cubicBezTo>
                  <a:pt x="1957" y="654"/>
                  <a:pt x="1987" y="666"/>
                  <a:pt x="2017" y="679"/>
                </a:cubicBezTo>
                <a:cubicBezTo>
                  <a:pt x="2024" y="682"/>
                  <a:pt x="2027" y="681"/>
                  <a:pt x="2027" y="673"/>
                </a:cubicBezTo>
                <a:cubicBezTo>
                  <a:pt x="2027" y="669"/>
                  <a:pt x="2030" y="666"/>
                  <a:pt x="2031" y="662"/>
                </a:cubicBezTo>
                <a:cubicBezTo>
                  <a:pt x="2045" y="633"/>
                  <a:pt x="2059" y="604"/>
                  <a:pt x="2075" y="575"/>
                </a:cubicBezTo>
                <a:cubicBezTo>
                  <a:pt x="2085" y="557"/>
                  <a:pt x="2098" y="540"/>
                  <a:pt x="2112" y="523"/>
                </a:cubicBezTo>
                <a:cubicBezTo>
                  <a:pt x="2128" y="503"/>
                  <a:pt x="2146" y="485"/>
                  <a:pt x="2162" y="465"/>
                </a:cubicBezTo>
                <a:cubicBezTo>
                  <a:pt x="2167" y="459"/>
                  <a:pt x="2170" y="452"/>
                  <a:pt x="2174" y="446"/>
                </a:cubicBezTo>
                <a:cubicBezTo>
                  <a:pt x="2181" y="434"/>
                  <a:pt x="2187" y="422"/>
                  <a:pt x="2195" y="411"/>
                </a:cubicBezTo>
                <a:cubicBezTo>
                  <a:pt x="2200" y="406"/>
                  <a:pt x="2207" y="402"/>
                  <a:pt x="2212" y="397"/>
                </a:cubicBezTo>
                <a:cubicBezTo>
                  <a:pt x="2215" y="395"/>
                  <a:pt x="2216" y="391"/>
                  <a:pt x="2218" y="388"/>
                </a:cubicBezTo>
                <a:cubicBezTo>
                  <a:pt x="2214" y="386"/>
                  <a:pt x="2209" y="383"/>
                  <a:pt x="2205" y="381"/>
                </a:cubicBezTo>
                <a:cubicBezTo>
                  <a:pt x="2204" y="381"/>
                  <a:pt x="2203" y="382"/>
                  <a:pt x="2202" y="382"/>
                </a:cubicBezTo>
                <a:cubicBezTo>
                  <a:pt x="2188" y="385"/>
                  <a:pt x="2183" y="382"/>
                  <a:pt x="2174" y="364"/>
                </a:cubicBezTo>
                <a:cubicBezTo>
                  <a:pt x="2170" y="357"/>
                  <a:pt x="2167" y="348"/>
                  <a:pt x="2156" y="348"/>
                </a:cubicBezTo>
                <a:cubicBezTo>
                  <a:pt x="2159" y="339"/>
                  <a:pt x="2154" y="337"/>
                  <a:pt x="2147" y="335"/>
                </a:cubicBezTo>
                <a:cubicBezTo>
                  <a:pt x="2128" y="330"/>
                  <a:pt x="2126" y="327"/>
                  <a:pt x="2139" y="312"/>
                </a:cubicBezTo>
                <a:cubicBezTo>
                  <a:pt x="2151" y="298"/>
                  <a:pt x="2151" y="282"/>
                  <a:pt x="2154" y="266"/>
                </a:cubicBezTo>
                <a:cubicBezTo>
                  <a:pt x="2155" y="260"/>
                  <a:pt x="2159" y="253"/>
                  <a:pt x="2163" y="250"/>
                </a:cubicBezTo>
                <a:cubicBezTo>
                  <a:pt x="2182" y="239"/>
                  <a:pt x="2204" y="234"/>
                  <a:pt x="2225" y="233"/>
                </a:cubicBezTo>
                <a:cubicBezTo>
                  <a:pt x="2237" y="233"/>
                  <a:pt x="2249" y="238"/>
                  <a:pt x="2255" y="249"/>
                </a:cubicBezTo>
                <a:cubicBezTo>
                  <a:pt x="2259" y="256"/>
                  <a:pt x="2261" y="265"/>
                  <a:pt x="2261" y="273"/>
                </a:cubicBezTo>
                <a:cubicBezTo>
                  <a:pt x="2261" y="282"/>
                  <a:pt x="2265" y="285"/>
                  <a:pt x="2271" y="290"/>
                </a:cubicBezTo>
                <a:cubicBezTo>
                  <a:pt x="2277" y="294"/>
                  <a:pt x="2282" y="301"/>
                  <a:pt x="2289" y="309"/>
                </a:cubicBezTo>
                <a:cubicBezTo>
                  <a:pt x="2280" y="313"/>
                  <a:pt x="2274" y="316"/>
                  <a:pt x="2267" y="319"/>
                </a:cubicBezTo>
                <a:cubicBezTo>
                  <a:pt x="2261" y="322"/>
                  <a:pt x="2260" y="327"/>
                  <a:pt x="2262" y="333"/>
                </a:cubicBezTo>
                <a:cubicBezTo>
                  <a:pt x="2266" y="348"/>
                  <a:pt x="2271" y="362"/>
                  <a:pt x="2284" y="372"/>
                </a:cubicBezTo>
                <a:cubicBezTo>
                  <a:pt x="2292" y="379"/>
                  <a:pt x="2299" y="388"/>
                  <a:pt x="2306" y="395"/>
                </a:cubicBezTo>
                <a:cubicBezTo>
                  <a:pt x="2329" y="414"/>
                  <a:pt x="2337" y="441"/>
                  <a:pt x="2341" y="468"/>
                </a:cubicBezTo>
                <a:cubicBezTo>
                  <a:pt x="2343" y="487"/>
                  <a:pt x="2341" y="506"/>
                  <a:pt x="2340" y="525"/>
                </a:cubicBezTo>
                <a:cubicBezTo>
                  <a:pt x="2340" y="539"/>
                  <a:pt x="2338" y="553"/>
                  <a:pt x="2338" y="566"/>
                </a:cubicBezTo>
                <a:cubicBezTo>
                  <a:pt x="2338" y="567"/>
                  <a:pt x="2339" y="568"/>
                  <a:pt x="2341" y="571"/>
                </a:cubicBezTo>
                <a:cubicBezTo>
                  <a:pt x="2348" y="562"/>
                  <a:pt x="2355" y="553"/>
                  <a:pt x="2360" y="544"/>
                </a:cubicBezTo>
                <a:cubicBezTo>
                  <a:pt x="2368" y="531"/>
                  <a:pt x="2375" y="518"/>
                  <a:pt x="2382" y="504"/>
                </a:cubicBezTo>
                <a:cubicBezTo>
                  <a:pt x="2389" y="491"/>
                  <a:pt x="2396" y="478"/>
                  <a:pt x="2403" y="465"/>
                </a:cubicBezTo>
                <a:cubicBezTo>
                  <a:pt x="2416" y="441"/>
                  <a:pt x="2430" y="418"/>
                  <a:pt x="2443" y="395"/>
                </a:cubicBezTo>
                <a:cubicBezTo>
                  <a:pt x="2448" y="387"/>
                  <a:pt x="2451" y="378"/>
                  <a:pt x="2455" y="370"/>
                </a:cubicBezTo>
                <a:cubicBezTo>
                  <a:pt x="2456" y="368"/>
                  <a:pt x="2456" y="366"/>
                  <a:pt x="2456" y="363"/>
                </a:cubicBezTo>
                <a:cubicBezTo>
                  <a:pt x="2454" y="352"/>
                  <a:pt x="2452" y="342"/>
                  <a:pt x="2451" y="331"/>
                </a:cubicBezTo>
                <a:cubicBezTo>
                  <a:pt x="2450" y="328"/>
                  <a:pt x="2452" y="326"/>
                  <a:pt x="2453" y="323"/>
                </a:cubicBezTo>
                <a:cubicBezTo>
                  <a:pt x="2457" y="315"/>
                  <a:pt x="2462" y="307"/>
                  <a:pt x="2466" y="298"/>
                </a:cubicBezTo>
                <a:cubicBezTo>
                  <a:pt x="2474" y="280"/>
                  <a:pt x="2486" y="268"/>
                  <a:pt x="2508" y="271"/>
                </a:cubicBezTo>
                <a:cubicBezTo>
                  <a:pt x="2513" y="271"/>
                  <a:pt x="2518" y="271"/>
                  <a:pt x="2524" y="271"/>
                </a:cubicBezTo>
                <a:cubicBezTo>
                  <a:pt x="2520" y="261"/>
                  <a:pt x="2517" y="253"/>
                  <a:pt x="2514" y="246"/>
                </a:cubicBezTo>
                <a:cubicBezTo>
                  <a:pt x="2521" y="240"/>
                  <a:pt x="2523" y="224"/>
                  <a:pt x="2518" y="213"/>
                </a:cubicBezTo>
                <a:cubicBezTo>
                  <a:pt x="2513" y="200"/>
                  <a:pt x="2514" y="196"/>
                  <a:pt x="2524" y="187"/>
                </a:cubicBezTo>
                <a:cubicBezTo>
                  <a:pt x="2546" y="166"/>
                  <a:pt x="2571" y="161"/>
                  <a:pt x="2600" y="170"/>
                </a:cubicBezTo>
                <a:cubicBezTo>
                  <a:pt x="2612" y="173"/>
                  <a:pt x="2617" y="183"/>
                  <a:pt x="2619" y="193"/>
                </a:cubicBezTo>
                <a:cubicBezTo>
                  <a:pt x="2621" y="204"/>
                  <a:pt x="2620" y="215"/>
                  <a:pt x="2622" y="226"/>
                </a:cubicBezTo>
                <a:cubicBezTo>
                  <a:pt x="2623" y="233"/>
                  <a:pt x="2628" y="240"/>
                  <a:pt x="2631" y="247"/>
                </a:cubicBezTo>
                <a:cubicBezTo>
                  <a:pt x="2625" y="246"/>
                  <a:pt x="2621" y="245"/>
                  <a:pt x="2621" y="254"/>
                </a:cubicBezTo>
                <a:cubicBezTo>
                  <a:pt x="2621" y="261"/>
                  <a:pt x="2619" y="268"/>
                  <a:pt x="2617" y="274"/>
                </a:cubicBezTo>
                <a:cubicBezTo>
                  <a:pt x="2615" y="285"/>
                  <a:pt x="2623" y="291"/>
                  <a:pt x="2630" y="296"/>
                </a:cubicBezTo>
                <a:cubicBezTo>
                  <a:pt x="2648" y="309"/>
                  <a:pt x="2667" y="321"/>
                  <a:pt x="2684" y="335"/>
                </a:cubicBezTo>
                <a:cubicBezTo>
                  <a:pt x="2698" y="346"/>
                  <a:pt x="2710" y="359"/>
                  <a:pt x="2710" y="379"/>
                </a:cubicBezTo>
                <a:cubicBezTo>
                  <a:pt x="2710" y="382"/>
                  <a:pt x="2711" y="385"/>
                  <a:pt x="2712" y="388"/>
                </a:cubicBezTo>
                <a:cubicBezTo>
                  <a:pt x="2721" y="410"/>
                  <a:pt x="2717" y="431"/>
                  <a:pt x="2715" y="453"/>
                </a:cubicBezTo>
                <a:cubicBezTo>
                  <a:pt x="2712" y="481"/>
                  <a:pt x="2705" y="508"/>
                  <a:pt x="2708" y="537"/>
                </a:cubicBezTo>
                <a:cubicBezTo>
                  <a:pt x="2709" y="544"/>
                  <a:pt x="2710" y="551"/>
                  <a:pt x="2710" y="558"/>
                </a:cubicBezTo>
                <a:cubicBezTo>
                  <a:pt x="2709" y="592"/>
                  <a:pt x="2707" y="626"/>
                  <a:pt x="2706" y="660"/>
                </a:cubicBezTo>
                <a:cubicBezTo>
                  <a:pt x="2706" y="664"/>
                  <a:pt x="2705" y="668"/>
                  <a:pt x="2704" y="673"/>
                </a:cubicBezTo>
                <a:cubicBezTo>
                  <a:pt x="2706" y="673"/>
                  <a:pt x="2707" y="674"/>
                  <a:pt x="2708" y="674"/>
                </a:cubicBezTo>
                <a:cubicBezTo>
                  <a:pt x="2712" y="669"/>
                  <a:pt x="2716" y="664"/>
                  <a:pt x="2720" y="660"/>
                </a:cubicBezTo>
                <a:cubicBezTo>
                  <a:pt x="2732" y="648"/>
                  <a:pt x="2743" y="635"/>
                  <a:pt x="2757" y="626"/>
                </a:cubicBezTo>
                <a:cubicBezTo>
                  <a:pt x="2770" y="618"/>
                  <a:pt x="2777" y="607"/>
                  <a:pt x="2788" y="598"/>
                </a:cubicBezTo>
                <a:cubicBezTo>
                  <a:pt x="2797" y="590"/>
                  <a:pt x="2804" y="592"/>
                  <a:pt x="2811" y="602"/>
                </a:cubicBezTo>
                <a:cubicBezTo>
                  <a:pt x="2812" y="605"/>
                  <a:pt x="2814" y="609"/>
                  <a:pt x="2816" y="612"/>
                </a:cubicBezTo>
                <a:cubicBezTo>
                  <a:pt x="2821" y="619"/>
                  <a:pt x="2818" y="625"/>
                  <a:pt x="2814" y="631"/>
                </a:cubicBezTo>
                <a:cubicBezTo>
                  <a:pt x="2800" y="653"/>
                  <a:pt x="2787" y="675"/>
                  <a:pt x="2773" y="697"/>
                </a:cubicBezTo>
                <a:cubicBezTo>
                  <a:pt x="2771" y="702"/>
                  <a:pt x="2770" y="708"/>
                  <a:pt x="2770" y="711"/>
                </a:cubicBezTo>
                <a:cubicBezTo>
                  <a:pt x="2766" y="713"/>
                  <a:pt x="2761" y="715"/>
                  <a:pt x="2760" y="718"/>
                </a:cubicBezTo>
                <a:cubicBezTo>
                  <a:pt x="2757" y="722"/>
                  <a:pt x="2751" y="726"/>
                  <a:pt x="2759" y="734"/>
                </a:cubicBezTo>
                <a:cubicBezTo>
                  <a:pt x="2754" y="739"/>
                  <a:pt x="2747" y="743"/>
                  <a:pt x="2742" y="749"/>
                </a:cubicBezTo>
                <a:cubicBezTo>
                  <a:pt x="2736" y="755"/>
                  <a:pt x="2732" y="763"/>
                  <a:pt x="2727" y="770"/>
                </a:cubicBezTo>
                <a:cubicBezTo>
                  <a:pt x="2713" y="792"/>
                  <a:pt x="2700" y="814"/>
                  <a:pt x="2686" y="836"/>
                </a:cubicBezTo>
                <a:cubicBezTo>
                  <a:pt x="2681" y="844"/>
                  <a:pt x="2672" y="850"/>
                  <a:pt x="2664" y="857"/>
                </a:cubicBezTo>
                <a:cubicBezTo>
                  <a:pt x="2660" y="861"/>
                  <a:pt x="2659" y="864"/>
                  <a:pt x="2661" y="870"/>
                </a:cubicBezTo>
                <a:cubicBezTo>
                  <a:pt x="2665" y="878"/>
                  <a:pt x="2666" y="887"/>
                  <a:pt x="2663" y="896"/>
                </a:cubicBezTo>
                <a:cubicBezTo>
                  <a:pt x="2662" y="899"/>
                  <a:pt x="2663" y="903"/>
                  <a:pt x="2664" y="906"/>
                </a:cubicBezTo>
                <a:cubicBezTo>
                  <a:pt x="2668" y="918"/>
                  <a:pt x="2672" y="931"/>
                  <a:pt x="2677" y="943"/>
                </a:cubicBezTo>
                <a:cubicBezTo>
                  <a:pt x="2679" y="949"/>
                  <a:pt x="2683" y="955"/>
                  <a:pt x="2688" y="957"/>
                </a:cubicBezTo>
                <a:cubicBezTo>
                  <a:pt x="2720" y="971"/>
                  <a:pt x="2752" y="984"/>
                  <a:pt x="2784" y="997"/>
                </a:cubicBezTo>
                <a:cubicBezTo>
                  <a:pt x="2788" y="999"/>
                  <a:pt x="2793" y="998"/>
                  <a:pt x="2797" y="998"/>
                </a:cubicBezTo>
                <a:cubicBezTo>
                  <a:pt x="2858" y="998"/>
                  <a:pt x="2918" y="998"/>
                  <a:pt x="2980" y="998"/>
                </a:cubicBezTo>
                <a:cubicBezTo>
                  <a:pt x="2980" y="1027"/>
                  <a:pt x="2980" y="1056"/>
                  <a:pt x="2980" y="1086"/>
                </a:cubicBezTo>
                <a:cubicBezTo>
                  <a:pt x="1987" y="1086"/>
                  <a:pt x="994" y="1086"/>
                  <a:pt x="0" y="1086"/>
                </a:cubicBezTo>
                <a:cubicBezTo>
                  <a:pt x="0" y="992"/>
                  <a:pt x="0" y="899"/>
                  <a:pt x="0" y="806"/>
                </a:cubicBezTo>
                <a:close/>
                <a:moveTo>
                  <a:pt x="2347" y="754"/>
                </a:moveTo>
                <a:cubicBezTo>
                  <a:pt x="2345" y="754"/>
                  <a:pt x="2344" y="754"/>
                  <a:pt x="2343" y="754"/>
                </a:cubicBezTo>
                <a:cubicBezTo>
                  <a:pt x="2339" y="757"/>
                  <a:pt x="2333" y="761"/>
                  <a:pt x="2331" y="765"/>
                </a:cubicBezTo>
                <a:cubicBezTo>
                  <a:pt x="2326" y="774"/>
                  <a:pt x="2323" y="784"/>
                  <a:pt x="2318" y="793"/>
                </a:cubicBezTo>
                <a:cubicBezTo>
                  <a:pt x="2314" y="801"/>
                  <a:pt x="2317" y="804"/>
                  <a:pt x="2324" y="807"/>
                </a:cubicBezTo>
                <a:cubicBezTo>
                  <a:pt x="2357" y="821"/>
                  <a:pt x="2390" y="835"/>
                  <a:pt x="2423" y="848"/>
                </a:cubicBezTo>
                <a:cubicBezTo>
                  <a:pt x="2430" y="852"/>
                  <a:pt x="2433" y="850"/>
                  <a:pt x="2434" y="842"/>
                </a:cubicBezTo>
                <a:cubicBezTo>
                  <a:pt x="2435" y="825"/>
                  <a:pt x="2436" y="808"/>
                  <a:pt x="2438" y="791"/>
                </a:cubicBezTo>
                <a:cubicBezTo>
                  <a:pt x="2438" y="789"/>
                  <a:pt x="2437" y="786"/>
                  <a:pt x="2436" y="784"/>
                </a:cubicBezTo>
                <a:cubicBezTo>
                  <a:pt x="2429" y="769"/>
                  <a:pt x="2430" y="753"/>
                  <a:pt x="2433" y="737"/>
                </a:cubicBezTo>
                <a:cubicBezTo>
                  <a:pt x="2439" y="704"/>
                  <a:pt x="2445" y="671"/>
                  <a:pt x="2451" y="638"/>
                </a:cubicBezTo>
                <a:cubicBezTo>
                  <a:pt x="2455" y="620"/>
                  <a:pt x="2462" y="602"/>
                  <a:pt x="2466" y="584"/>
                </a:cubicBezTo>
                <a:cubicBezTo>
                  <a:pt x="2468" y="579"/>
                  <a:pt x="2469" y="572"/>
                  <a:pt x="2467" y="569"/>
                </a:cubicBezTo>
                <a:cubicBezTo>
                  <a:pt x="2460" y="560"/>
                  <a:pt x="2462" y="552"/>
                  <a:pt x="2468" y="544"/>
                </a:cubicBezTo>
                <a:cubicBezTo>
                  <a:pt x="2470" y="541"/>
                  <a:pt x="2472" y="538"/>
                  <a:pt x="2472" y="534"/>
                </a:cubicBezTo>
                <a:cubicBezTo>
                  <a:pt x="2473" y="526"/>
                  <a:pt x="2473" y="518"/>
                  <a:pt x="2473" y="510"/>
                </a:cubicBezTo>
                <a:cubicBezTo>
                  <a:pt x="2474" y="500"/>
                  <a:pt x="2476" y="490"/>
                  <a:pt x="2476" y="480"/>
                </a:cubicBezTo>
                <a:cubicBezTo>
                  <a:pt x="2477" y="478"/>
                  <a:pt x="2474" y="475"/>
                  <a:pt x="2473" y="472"/>
                </a:cubicBezTo>
                <a:cubicBezTo>
                  <a:pt x="2471" y="474"/>
                  <a:pt x="2469" y="475"/>
                  <a:pt x="2467" y="477"/>
                </a:cubicBezTo>
                <a:cubicBezTo>
                  <a:pt x="2456" y="487"/>
                  <a:pt x="2447" y="497"/>
                  <a:pt x="2436" y="506"/>
                </a:cubicBezTo>
                <a:cubicBezTo>
                  <a:pt x="2423" y="518"/>
                  <a:pt x="2408" y="528"/>
                  <a:pt x="2395" y="540"/>
                </a:cubicBezTo>
                <a:cubicBezTo>
                  <a:pt x="2390" y="544"/>
                  <a:pt x="2384" y="552"/>
                  <a:pt x="2385" y="557"/>
                </a:cubicBezTo>
                <a:cubicBezTo>
                  <a:pt x="2388" y="569"/>
                  <a:pt x="2383" y="578"/>
                  <a:pt x="2376" y="588"/>
                </a:cubicBezTo>
                <a:cubicBezTo>
                  <a:pt x="2374" y="590"/>
                  <a:pt x="2374" y="593"/>
                  <a:pt x="2373" y="596"/>
                </a:cubicBezTo>
                <a:cubicBezTo>
                  <a:pt x="2370" y="606"/>
                  <a:pt x="2367" y="616"/>
                  <a:pt x="2364" y="626"/>
                </a:cubicBezTo>
                <a:cubicBezTo>
                  <a:pt x="2363" y="628"/>
                  <a:pt x="2360" y="629"/>
                  <a:pt x="2357" y="630"/>
                </a:cubicBezTo>
                <a:cubicBezTo>
                  <a:pt x="2349" y="633"/>
                  <a:pt x="2345" y="627"/>
                  <a:pt x="2337" y="621"/>
                </a:cubicBezTo>
                <a:cubicBezTo>
                  <a:pt x="2338" y="630"/>
                  <a:pt x="2338" y="637"/>
                  <a:pt x="2339" y="643"/>
                </a:cubicBezTo>
                <a:cubicBezTo>
                  <a:pt x="2340" y="647"/>
                  <a:pt x="2340" y="652"/>
                  <a:pt x="2342" y="654"/>
                </a:cubicBezTo>
                <a:cubicBezTo>
                  <a:pt x="2351" y="664"/>
                  <a:pt x="2350" y="667"/>
                  <a:pt x="2338" y="671"/>
                </a:cubicBezTo>
                <a:cubicBezTo>
                  <a:pt x="2336" y="672"/>
                  <a:pt x="2333" y="676"/>
                  <a:pt x="2333" y="678"/>
                </a:cubicBezTo>
                <a:cubicBezTo>
                  <a:pt x="2334" y="687"/>
                  <a:pt x="2337" y="696"/>
                  <a:pt x="2338" y="706"/>
                </a:cubicBezTo>
                <a:cubicBezTo>
                  <a:pt x="2341" y="722"/>
                  <a:pt x="2344" y="738"/>
                  <a:pt x="2347" y="754"/>
                </a:cubicBezTo>
                <a:close/>
                <a:moveTo>
                  <a:pt x="2185" y="524"/>
                </a:moveTo>
                <a:cubicBezTo>
                  <a:pt x="2174" y="534"/>
                  <a:pt x="2160" y="543"/>
                  <a:pt x="2151" y="556"/>
                </a:cubicBezTo>
                <a:cubicBezTo>
                  <a:pt x="2137" y="576"/>
                  <a:pt x="2125" y="599"/>
                  <a:pt x="2104" y="614"/>
                </a:cubicBezTo>
                <a:cubicBezTo>
                  <a:pt x="2103" y="615"/>
                  <a:pt x="2102" y="616"/>
                  <a:pt x="2101" y="618"/>
                </a:cubicBezTo>
                <a:cubicBezTo>
                  <a:pt x="2094" y="628"/>
                  <a:pt x="2086" y="638"/>
                  <a:pt x="2079" y="649"/>
                </a:cubicBezTo>
                <a:cubicBezTo>
                  <a:pt x="2076" y="653"/>
                  <a:pt x="2075" y="659"/>
                  <a:pt x="2075" y="664"/>
                </a:cubicBezTo>
                <a:cubicBezTo>
                  <a:pt x="2073" y="673"/>
                  <a:pt x="2073" y="683"/>
                  <a:pt x="2071" y="692"/>
                </a:cubicBezTo>
                <a:cubicBezTo>
                  <a:pt x="2069" y="699"/>
                  <a:pt x="2070" y="702"/>
                  <a:pt x="2077" y="704"/>
                </a:cubicBezTo>
                <a:cubicBezTo>
                  <a:pt x="2103" y="715"/>
                  <a:pt x="2130" y="726"/>
                  <a:pt x="2156" y="738"/>
                </a:cubicBezTo>
                <a:cubicBezTo>
                  <a:pt x="2162" y="740"/>
                  <a:pt x="2165" y="739"/>
                  <a:pt x="2167" y="733"/>
                </a:cubicBezTo>
                <a:cubicBezTo>
                  <a:pt x="2169" y="729"/>
                  <a:pt x="2172" y="724"/>
                  <a:pt x="2174" y="719"/>
                </a:cubicBezTo>
                <a:cubicBezTo>
                  <a:pt x="2179" y="711"/>
                  <a:pt x="2189" y="705"/>
                  <a:pt x="2183" y="693"/>
                </a:cubicBezTo>
                <a:cubicBezTo>
                  <a:pt x="2182" y="692"/>
                  <a:pt x="2183" y="689"/>
                  <a:pt x="2184" y="688"/>
                </a:cubicBezTo>
                <a:cubicBezTo>
                  <a:pt x="2190" y="683"/>
                  <a:pt x="2201" y="679"/>
                  <a:pt x="2186" y="671"/>
                </a:cubicBezTo>
                <a:cubicBezTo>
                  <a:pt x="2186" y="671"/>
                  <a:pt x="2187" y="671"/>
                  <a:pt x="2186" y="670"/>
                </a:cubicBezTo>
                <a:cubicBezTo>
                  <a:pt x="2182" y="652"/>
                  <a:pt x="2178" y="635"/>
                  <a:pt x="2185" y="616"/>
                </a:cubicBezTo>
                <a:cubicBezTo>
                  <a:pt x="2186" y="613"/>
                  <a:pt x="2186" y="609"/>
                  <a:pt x="2186" y="605"/>
                </a:cubicBezTo>
                <a:cubicBezTo>
                  <a:pt x="2186" y="589"/>
                  <a:pt x="2186" y="573"/>
                  <a:pt x="2192" y="558"/>
                </a:cubicBezTo>
                <a:cubicBezTo>
                  <a:pt x="2197" y="547"/>
                  <a:pt x="2199" y="534"/>
                  <a:pt x="2185" y="524"/>
                </a:cubicBezTo>
                <a:close/>
                <a:moveTo>
                  <a:pt x="1366" y="777"/>
                </a:moveTo>
                <a:cubicBezTo>
                  <a:pt x="1379" y="785"/>
                  <a:pt x="1522" y="814"/>
                  <a:pt x="1529" y="811"/>
                </a:cubicBezTo>
                <a:cubicBezTo>
                  <a:pt x="1499" y="768"/>
                  <a:pt x="1404" y="762"/>
                  <a:pt x="1366" y="777"/>
                </a:cubicBezTo>
                <a:close/>
                <a:moveTo>
                  <a:pt x="1885" y="487"/>
                </a:moveTo>
                <a:cubicBezTo>
                  <a:pt x="1880" y="491"/>
                  <a:pt x="1878" y="493"/>
                  <a:pt x="1875" y="494"/>
                </a:cubicBezTo>
                <a:cubicBezTo>
                  <a:pt x="1867" y="498"/>
                  <a:pt x="1866" y="504"/>
                  <a:pt x="1870" y="512"/>
                </a:cubicBezTo>
                <a:cubicBezTo>
                  <a:pt x="1872" y="518"/>
                  <a:pt x="1872" y="524"/>
                  <a:pt x="1873" y="530"/>
                </a:cubicBezTo>
                <a:cubicBezTo>
                  <a:pt x="1874" y="536"/>
                  <a:pt x="1874" y="542"/>
                  <a:pt x="1875" y="548"/>
                </a:cubicBezTo>
                <a:cubicBezTo>
                  <a:pt x="1876" y="551"/>
                  <a:pt x="1879" y="555"/>
                  <a:pt x="1881" y="555"/>
                </a:cubicBezTo>
                <a:cubicBezTo>
                  <a:pt x="1887" y="554"/>
                  <a:pt x="1896" y="554"/>
                  <a:pt x="1898" y="550"/>
                </a:cubicBezTo>
                <a:cubicBezTo>
                  <a:pt x="1906" y="538"/>
                  <a:pt x="1910" y="523"/>
                  <a:pt x="1918" y="511"/>
                </a:cubicBezTo>
                <a:cubicBezTo>
                  <a:pt x="1923" y="501"/>
                  <a:pt x="1919" y="494"/>
                  <a:pt x="1913" y="487"/>
                </a:cubicBezTo>
                <a:cubicBezTo>
                  <a:pt x="1912" y="485"/>
                  <a:pt x="1908" y="484"/>
                  <a:pt x="1906" y="484"/>
                </a:cubicBezTo>
                <a:cubicBezTo>
                  <a:pt x="1905" y="485"/>
                  <a:pt x="1903" y="488"/>
                  <a:pt x="1903" y="491"/>
                </a:cubicBezTo>
                <a:cubicBezTo>
                  <a:pt x="1902" y="499"/>
                  <a:pt x="1902" y="507"/>
                  <a:pt x="1900" y="515"/>
                </a:cubicBezTo>
                <a:cubicBezTo>
                  <a:pt x="1900" y="518"/>
                  <a:pt x="1896" y="521"/>
                  <a:pt x="1894" y="523"/>
                </a:cubicBezTo>
                <a:cubicBezTo>
                  <a:pt x="1891" y="521"/>
                  <a:pt x="1887" y="518"/>
                  <a:pt x="1887" y="515"/>
                </a:cubicBezTo>
                <a:cubicBezTo>
                  <a:pt x="1886" y="510"/>
                  <a:pt x="1887" y="505"/>
                  <a:pt x="1887" y="499"/>
                </a:cubicBezTo>
                <a:cubicBezTo>
                  <a:pt x="1887" y="496"/>
                  <a:pt x="1886" y="492"/>
                  <a:pt x="1885" y="487"/>
                </a:cubicBezTo>
                <a:close/>
                <a:moveTo>
                  <a:pt x="2712" y="705"/>
                </a:moveTo>
                <a:cubicBezTo>
                  <a:pt x="2710" y="705"/>
                  <a:pt x="2709" y="704"/>
                  <a:pt x="2707" y="704"/>
                </a:cubicBezTo>
                <a:cubicBezTo>
                  <a:pt x="2705" y="708"/>
                  <a:pt x="2703" y="713"/>
                  <a:pt x="2700" y="717"/>
                </a:cubicBezTo>
                <a:cubicBezTo>
                  <a:pt x="2695" y="725"/>
                  <a:pt x="2690" y="735"/>
                  <a:pt x="2683" y="741"/>
                </a:cubicBezTo>
                <a:cubicBezTo>
                  <a:pt x="2675" y="749"/>
                  <a:pt x="2672" y="761"/>
                  <a:pt x="2679" y="767"/>
                </a:cubicBezTo>
                <a:cubicBezTo>
                  <a:pt x="2680" y="766"/>
                  <a:pt x="2681" y="766"/>
                  <a:pt x="2681" y="766"/>
                </a:cubicBezTo>
                <a:cubicBezTo>
                  <a:pt x="2691" y="749"/>
                  <a:pt x="2702" y="733"/>
                  <a:pt x="2711" y="716"/>
                </a:cubicBezTo>
                <a:cubicBezTo>
                  <a:pt x="2713" y="713"/>
                  <a:pt x="2712" y="709"/>
                  <a:pt x="2712" y="705"/>
                </a:cubicBezTo>
                <a:close/>
                <a:moveTo>
                  <a:pt x="2759" y="641"/>
                </a:moveTo>
                <a:cubicBezTo>
                  <a:pt x="2758" y="640"/>
                  <a:pt x="2756" y="639"/>
                  <a:pt x="2755" y="638"/>
                </a:cubicBezTo>
                <a:cubicBezTo>
                  <a:pt x="2743" y="652"/>
                  <a:pt x="2730" y="665"/>
                  <a:pt x="2717" y="679"/>
                </a:cubicBezTo>
                <a:cubicBezTo>
                  <a:pt x="2721" y="683"/>
                  <a:pt x="2724" y="687"/>
                  <a:pt x="2728" y="692"/>
                </a:cubicBezTo>
                <a:cubicBezTo>
                  <a:pt x="2739" y="674"/>
                  <a:pt x="2749" y="657"/>
                  <a:pt x="2759" y="641"/>
                </a:cubicBezTo>
                <a:close/>
                <a:moveTo>
                  <a:pt x="1911" y="568"/>
                </a:moveTo>
                <a:cubicBezTo>
                  <a:pt x="1902" y="564"/>
                  <a:pt x="1879" y="565"/>
                  <a:pt x="1879" y="570"/>
                </a:cubicBezTo>
                <a:cubicBezTo>
                  <a:pt x="1877" y="577"/>
                  <a:pt x="1878" y="585"/>
                  <a:pt x="1878" y="592"/>
                </a:cubicBezTo>
                <a:cubicBezTo>
                  <a:pt x="1879" y="593"/>
                  <a:pt x="1880" y="593"/>
                  <a:pt x="1881" y="593"/>
                </a:cubicBezTo>
                <a:cubicBezTo>
                  <a:pt x="1891" y="585"/>
                  <a:pt x="1900" y="577"/>
                  <a:pt x="1911" y="568"/>
                </a:cubicBezTo>
                <a:close/>
                <a:moveTo>
                  <a:pt x="2789" y="650"/>
                </a:moveTo>
                <a:cubicBezTo>
                  <a:pt x="2787" y="649"/>
                  <a:pt x="2785" y="649"/>
                  <a:pt x="2784" y="648"/>
                </a:cubicBezTo>
                <a:cubicBezTo>
                  <a:pt x="2778" y="656"/>
                  <a:pt x="2772" y="663"/>
                  <a:pt x="2768" y="671"/>
                </a:cubicBezTo>
                <a:cubicBezTo>
                  <a:pt x="2766" y="674"/>
                  <a:pt x="2769" y="680"/>
                  <a:pt x="2770" y="684"/>
                </a:cubicBezTo>
                <a:cubicBezTo>
                  <a:pt x="2773" y="682"/>
                  <a:pt x="2776" y="680"/>
                  <a:pt x="2779" y="678"/>
                </a:cubicBezTo>
                <a:cubicBezTo>
                  <a:pt x="2781" y="674"/>
                  <a:pt x="2784" y="670"/>
                  <a:pt x="2785" y="666"/>
                </a:cubicBezTo>
                <a:cubicBezTo>
                  <a:pt x="2787" y="661"/>
                  <a:pt x="2788" y="655"/>
                  <a:pt x="2789" y="650"/>
                </a:cubicBezTo>
                <a:close/>
                <a:moveTo>
                  <a:pt x="2724" y="758"/>
                </a:moveTo>
                <a:cubicBezTo>
                  <a:pt x="2738" y="748"/>
                  <a:pt x="2743" y="734"/>
                  <a:pt x="2736" y="726"/>
                </a:cubicBezTo>
                <a:cubicBezTo>
                  <a:pt x="2721" y="740"/>
                  <a:pt x="2718" y="749"/>
                  <a:pt x="2724" y="758"/>
                </a:cubicBezTo>
                <a:close/>
                <a:moveTo>
                  <a:pt x="2714" y="764"/>
                </a:moveTo>
                <a:cubicBezTo>
                  <a:pt x="2699" y="777"/>
                  <a:pt x="2696" y="788"/>
                  <a:pt x="2704" y="793"/>
                </a:cubicBezTo>
                <a:cubicBezTo>
                  <a:pt x="2718" y="778"/>
                  <a:pt x="2720" y="773"/>
                  <a:pt x="2714" y="764"/>
                </a:cubicBezTo>
                <a:close/>
                <a:moveTo>
                  <a:pt x="2747" y="723"/>
                </a:moveTo>
                <a:cubicBezTo>
                  <a:pt x="2761" y="711"/>
                  <a:pt x="2763" y="703"/>
                  <a:pt x="2756" y="696"/>
                </a:cubicBezTo>
                <a:cubicBezTo>
                  <a:pt x="2742" y="708"/>
                  <a:pt x="2740" y="712"/>
                  <a:pt x="2747" y="723"/>
                </a:cubicBezTo>
                <a:close/>
                <a:moveTo>
                  <a:pt x="2687" y="826"/>
                </a:moveTo>
                <a:cubicBezTo>
                  <a:pt x="2690" y="818"/>
                  <a:pt x="2694" y="811"/>
                  <a:pt x="2697" y="805"/>
                </a:cubicBezTo>
                <a:cubicBezTo>
                  <a:pt x="2683" y="811"/>
                  <a:pt x="2680" y="819"/>
                  <a:pt x="2687" y="826"/>
                </a:cubicBezTo>
                <a:close/>
                <a:moveTo>
                  <a:pt x="2360" y="608"/>
                </a:moveTo>
                <a:cubicBezTo>
                  <a:pt x="2361" y="600"/>
                  <a:pt x="2361" y="595"/>
                  <a:pt x="2362" y="590"/>
                </a:cubicBezTo>
                <a:cubicBezTo>
                  <a:pt x="2360" y="590"/>
                  <a:pt x="2356" y="590"/>
                  <a:pt x="2355" y="591"/>
                </a:cubicBezTo>
                <a:cubicBezTo>
                  <a:pt x="2351" y="596"/>
                  <a:pt x="2352" y="601"/>
                  <a:pt x="2360" y="608"/>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Rectangle 1">
            <a:extLst>
              <a:ext uri="{FF2B5EF4-FFF2-40B4-BE49-F238E27FC236}">
                <a16:creationId xmlns:a16="http://schemas.microsoft.com/office/drawing/2014/main" id="{DE4A1540-A398-4F6D-9BA0-74FC12594DA9}"/>
              </a:ext>
            </a:extLst>
          </p:cNvPr>
          <p:cNvSpPr/>
          <p:nvPr/>
        </p:nvSpPr>
        <p:spPr>
          <a:xfrm>
            <a:off x="4219074" y="6641432"/>
            <a:ext cx="7972926" cy="2258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BEB56935-DC7B-4194-B073-9A722DD50427}"/>
              </a:ext>
            </a:extLst>
          </p:cNvPr>
          <p:cNvGrpSpPr/>
          <p:nvPr/>
        </p:nvGrpSpPr>
        <p:grpSpPr>
          <a:xfrm flipH="1">
            <a:off x="10728236" y="5252130"/>
            <a:ext cx="1319386" cy="1305531"/>
            <a:chOff x="3175" y="1588"/>
            <a:chExt cx="4686300" cy="4637087"/>
          </a:xfrm>
          <a:solidFill>
            <a:schemeClr val="accent1"/>
          </a:solidFill>
        </p:grpSpPr>
        <p:sp>
          <p:nvSpPr>
            <p:cNvPr id="8" name="Rectangle 5">
              <a:extLst>
                <a:ext uri="{FF2B5EF4-FFF2-40B4-BE49-F238E27FC236}">
                  <a16:creationId xmlns:a16="http://schemas.microsoft.com/office/drawing/2014/main" id="{430FBBE0-3839-42FA-BF2D-FEAD7C285080}"/>
                </a:ext>
              </a:extLst>
            </p:cNvPr>
            <p:cNvSpPr>
              <a:spLocks noChangeArrowheads="1"/>
            </p:cNvSpPr>
            <p:nvPr/>
          </p:nvSpPr>
          <p:spPr bwMode="auto">
            <a:xfrm>
              <a:off x="1106488" y="3094038"/>
              <a:ext cx="98425" cy="13366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 name="Rectangle 6">
              <a:extLst>
                <a:ext uri="{FF2B5EF4-FFF2-40B4-BE49-F238E27FC236}">
                  <a16:creationId xmlns:a16="http://schemas.microsoft.com/office/drawing/2014/main" id="{3DF6C43C-2FF2-4F80-8AD9-6E9BA4EFE157}"/>
                </a:ext>
              </a:extLst>
            </p:cNvPr>
            <p:cNvSpPr>
              <a:spLocks noChangeArrowheads="1"/>
            </p:cNvSpPr>
            <p:nvPr/>
          </p:nvSpPr>
          <p:spPr bwMode="auto">
            <a:xfrm>
              <a:off x="1450975" y="3094038"/>
              <a:ext cx="85725" cy="13366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Rectangle 7">
              <a:extLst>
                <a:ext uri="{FF2B5EF4-FFF2-40B4-BE49-F238E27FC236}">
                  <a16:creationId xmlns:a16="http://schemas.microsoft.com/office/drawing/2014/main" id="{DC6CF020-0440-4889-9E55-7E181ADD4C69}"/>
                </a:ext>
              </a:extLst>
            </p:cNvPr>
            <p:cNvSpPr>
              <a:spLocks noChangeArrowheads="1"/>
            </p:cNvSpPr>
            <p:nvPr/>
          </p:nvSpPr>
          <p:spPr bwMode="auto">
            <a:xfrm>
              <a:off x="1147763" y="3148013"/>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 name="Freeform 8">
              <a:extLst>
                <a:ext uri="{FF2B5EF4-FFF2-40B4-BE49-F238E27FC236}">
                  <a16:creationId xmlns:a16="http://schemas.microsoft.com/office/drawing/2014/main" id="{D83FF1DB-ADC0-4783-9693-F4BB3F89D0D4}"/>
                </a:ext>
              </a:extLst>
            </p:cNvPr>
            <p:cNvSpPr>
              <a:spLocks/>
            </p:cNvSpPr>
            <p:nvPr/>
          </p:nvSpPr>
          <p:spPr bwMode="auto">
            <a:xfrm>
              <a:off x="1173163" y="3176588"/>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 name="Freeform 9">
              <a:extLst>
                <a:ext uri="{FF2B5EF4-FFF2-40B4-BE49-F238E27FC236}">
                  <a16:creationId xmlns:a16="http://schemas.microsoft.com/office/drawing/2014/main" id="{A7A67957-1DBB-4B37-B783-DC2FEC2E2632}"/>
                </a:ext>
              </a:extLst>
            </p:cNvPr>
            <p:cNvSpPr>
              <a:spLocks/>
            </p:cNvSpPr>
            <p:nvPr/>
          </p:nvSpPr>
          <p:spPr bwMode="auto">
            <a:xfrm>
              <a:off x="1173163" y="3176588"/>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 name="Rectangle 10">
              <a:extLst>
                <a:ext uri="{FF2B5EF4-FFF2-40B4-BE49-F238E27FC236}">
                  <a16:creationId xmlns:a16="http://schemas.microsoft.com/office/drawing/2014/main" id="{43EC8EA1-3213-4C70-9EC1-DDB548459F2D}"/>
                </a:ext>
              </a:extLst>
            </p:cNvPr>
            <p:cNvSpPr>
              <a:spLocks noChangeArrowheads="1"/>
            </p:cNvSpPr>
            <p:nvPr/>
          </p:nvSpPr>
          <p:spPr bwMode="auto">
            <a:xfrm>
              <a:off x="1147763" y="344170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11">
              <a:extLst>
                <a:ext uri="{FF2B5EF4-FFF2-40B4-BE49-F238E27FC236}">
                  <a16:creationId xmlns:a16="http://schemas.microsoft.com/office/drawing/2014/main" id="{B704D3FA-4113-454E-A60E-195B1CF1438E}"/>
                </a:ext>
              </a:extLst>
            </p:cNvPr>
            <p:cNvSpPr>
              <a:spLocks/>
            </p:cNvSpPr>
            <p:nvPr/>
          </p:nvSpPr>
          <p:spPr bwMode="auto">
            <a:xfrm>
              <a:off x="1173163" y="3470275"/>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 name="Freeform 12">
              <a:extLst>
                <a:ext uri="{FF2B5EF4-FFF2-40B4-BE49-F238E27FC236}">
                  <a16:creationId xmlns:a16="http://schemas.microsoft.com/office/drawing/2014/main" id="{E8D7FD53-A8BD-4AE8-A761-A4A6BA21D56B}"/>
                </a:ext>
              </a:extLst>
            </p:cNvPr>
            <p:cNvSpPr>
              <a:spLocks/>
            </p:cNvSpPr>
            <p:nvPr/>
          </p:nvSpPr>
          <p:spPr bwMode="auto">
            <a:xfrm>
              <a:off x="1173163" y="3470275"/>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Rectangle 13">
              <a:extLst>
                <a:ext uri="{FF2B5EF4-FFF2-40B4-BE49-F238E27FC236}">
                  <a16:creationId xmlns:a16="http://schemas.microsoft.com/office/drawing/2014/main" id="{BC7A1C43-C435-4A2D-95C1-730D0C21C27E}"/>
                </a:ext>
              </a:extLst>
            </p:cNvPr>
            <p:cNvSpPr>
              <a:spLocks noChangeArrowheads="1"/>
            </p:cNvSpPr>
            <p:nvPr/>
          </p:nvSpPr>
          <p:spPr bwMode="auto">
            <a:xfrm>
              <a:off x="1147763" y="373380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 name="Freeform 14">
              <a:extLst>
                <a:ext uri="{FF2B5EF4-FFF2-40B4-BE49-F238E27FC236}">
                  <a16:creationId xmlns:a16="http://schemas.microsoft.com/office/drawing/2014/main" id="{AF29528E-C661-4315-8110-3E099C7589A6}"/>
                </a:ext>
              </a:extLst>
            </p:cNvPr>
            <p:cNvSpPr>
              <a:spLocks/>
            </p:cNvSpPr>
            <p:nvPr/>
          </p:nvSpPr>
          <p:spPr bwMode="auto">
            <a:xfrm>
              <a:off x="1173163" y="3762375"/>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 name="Freeform 15">
              <a:extLst>
                <a:ext uri="{FF2B5EF4-FFF2-40B4-BE49-F238E27FC236}">
                  <a16:creationId xmlns:a16="http://schemas.microsoft.com/office/drawing/2014/main" id="{40887E4A-4204-473C-A730-A068D2041BDE}"/>
                </a:ext>
              </a:extLst>
            </p:cNvPr>
            <p:cNvSpPr>
              <a:spLocks/>
            </p:cNvSpPr>
            <p:nvPr/>
          </p:nvSpPr>
          <p:spPr bwMode="auto">
            <a:xfrm>
              <a:off x="1173163" y="3762375"/>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 name="Rectangle 16">
              <a:extLst>
                <a:ext uri="{FF2B5EF4-FFF2-40B4-BE49-F238E27FC236}">
                  <a16:creationId xmlns:a16="http://schemas.microsoft.com/office/drawing/2014/main" id="{11E31C5A-3ACA-4FA3-937C-685B279FC4CC}"/>
                </a:ext>
              </a:extLst>
            </p:cNvPr>
            <p:cNvSpPr>
              <a:spLocks noChangeArrowheads="1"/>
            </p:cNvSpPr>
            <p:nvPr/>
          </p:nvSpPr>
          <p:spPr bwMode="auto">
            <a:xfrm>
              <a:off x="1147763" y="4027488"/>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 name="Freeform 17">
              <a:extLst>
                <a:ext uri="{FF2B5EF4-FFF2-40B4-BE49-F238E27FC236}">
                  <a16:creationId xmlns:a16="http://schemas.microsoft.com/office/drawing/2014/main" id="{82554AC5-87DB-476E-BFD6-2F04A366C9C2}"/>
                </a:ext>
              </a:extLst>
            </p:cNvPr>
            <p:cNvSpPr>
              <a:spLocks/>
            </p:cNvSpPr>
            <p:nvPr/>
          </p:nvSpPr>
          <p:spPr bwMode="auto">
            <a:xfrm>
              <a:off x="1173163" y="4056063"/>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 name="Freeform 18">
              <a:extLst>
                <a:ext uri="{FF2B5EF4-FFF2-40B4-BE49-F238E27FC236}">
                  <a16:creationId xmlns:a16="http://schemas.microsoft.com/office/drawing/2014/main" id="{8CA4A482-17C4-4694-A71F-541FDB3210FE}"/>
                </a:ext>
              </a:extLst>
            </p:cNvPr>
            <p:cNvSpPr>
              <a:spLocks/>
            </p:cNvSpPr>
            <p:nvPr/>
          </p:nvSpPr>
          <p:spPr bwMode="auto">
            <a:xfrm>
              <a:off x="1173163" y="4056063"/>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 name="Rectangle 19">
              <a:extLst>
                <a:ext uri="{FF2B5EF4-FFF2-40B4-BE49-F238E27FC236}">
                  <a16:creationId xmlns:a16="http://schemas.microsoft.com/office/drawing/2014/main" id="{41D297ED-5966-46AB-B230-329629752C73}"/>
                </a:ext>
              </a:extLst>
            </p:cNvPr>
            <p:cNvSpPr>
              <a:spLocks noChangeArrowheads="1"/>
            </p:cNvSpPr>
            <p:nvPr/>
          </p:nvSpPr>
          <p:spPr bwMode="auto">
            <a:xfrm>
              <a:off x="1106488" y="1897063"/>
              <a:ext cx="98425" cy="128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 name="Rectangle 20">
              <a:extLst>
                <a:ext uri="{FF2B5EF4-FFF2-40B4-BE49-F238E27FC236}">
                  <a16:creationId xmlns:a16="http://schemas.microsoft.com/office/drawing/2014/main" id="{EB1F61F9-E66F-48A6-90B2-F7A317D8E067}"/>
                </a:ext>
              </a:extLst>
            </p:cNvPr>
            <p:cNvSpPr>
              <a:spLocks noChangeArrowheads="1"/>
            </p:cNvSpPr>
            <p:nvPr/>
          </p:nvSpPr>
          <p:spPr bwMode="auto">
            <a:xfrm>
              <a:off x="1450975" y="1897063"/>
              <a:ext cx="85725" cy="128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 name="Rectangle 21">
              <a:extLst>
                <a:ext uri="{FF2B5EF4-FFF2-40B4-BE49-F238E27FC236}">
                  <a16:creationId xmlns:a16="http://schemas.microsoft.com/office/drawing/2014/main" id="{68ED6ACF-AFE6-4DD2-8C94-634CE0C670FC}"/>
                </a:ext>
              </a:extLst>
            </p:cNvPr>
            <p:cNvSpPr>
              <a:spLocks noChangeArrowheads="1"/>
            </p:cNvSpPr>
            <p:nvPr/>
          </p:nvSpPr>
          <p:spPr bwMode="auto">
            <a:xfrm>
              <a:off x="1147763" y="1897063"/>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 name="Freeform 22">
              <a:extLst>
                <a:ext uri="{FF2B5EF4-FFF2-40B4-BE49-F238E27FC236}">
                  <a16:creationId xmlns:a16="http://schemas.microsoft.com/office/drawing/2014/main" id="{4F2C01E8-F557-4B8E-9469-5A3D2AF5DA3C}"/>
                </a:ext>
              </a:extLst>
            </p:cNvPr>
            <p:cNvSpPr>
              <a:spLocks/>
            </p:cNvSpPr>
            <p:nvPr/>
          </p:nvSpPr>
          <p:spPr bwMode="auto">
            <a:xfrm>
              <a:off x="1173163" y="1925638"/>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Freeform 23">
              <a:extLst>
                <a:ext uri="{FF2B5EF4-FFF2-40B4-BE49-F238E27FC236}">
                  <a16:creationId xmlns:a16="http://schemas.microsoft.com/office/drawing/2014/main" id="{3F12F38C-A784-4769-BB93-BEB25C031315}"/>
                </a:ext>
              </a:extLst>
            </p:cNvPr>
            <p:cNvSpPr>
              <a:spLocks/>
            </p:cNvSpPr>
            <p:nvPr/>
          </p:nvSpPr>
          <p:spPr bwMode="auto">
            <a:xfrm>
              <a:off x="1173163" y="1925638"/>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 name="Rectangle 24">
              <a:extLst>
                <a:ext uri="{FF2B5EF4-FFF2-40B4-BE49-F238E27FC236}">
                  <a16:creationId xmlns:a16="http://schemas.microsoft.com/office/drawing/2014/main" id="{B18217E7-975A-4252-BD4C-23FEB89DAE86}"/>
                </a:ext>
              </a:extLst>
            </p:cNvPr>
            <p:cNvSpPr>
              <a:spLocks noChangeArrowheads="1"/>
            </p:cNvSpPr>
            <p:nvPr/>
          </p:nvSpPr>
          <p:spPr bwMode="auto">
            <a:xfrm>
              <a:off x="1147763" y="2189163"/>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 name="Freeform 25">
              <a:extLst>
                <a:ext uri="{FF2B5EF4-FFF2-40B4-BE49-F238E27FC236}">
                  <a16:creationId xmlns:a16="http://schemas.microsoft.com/office/drawing/2014/main" id="{5DB725A8-BE78-4A9A-8FDF-EEF1C05B79A8}"/>
                </a:ext>
              </a:extLst>
            </p:cNvPr>
            <p:cNvSpPr>
              <a:spLocks/>
            </p:cNvSpPr>
            <p:nvPr/>
          </p:nvSpPr>
          <p:spPr bwMode="auto">
            <a:xfrm>
              <a:off x="1173163" y="2217738"/>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 name="Freeform 26">
              <a:extLst>
                <a:ext uri="{FF2B5EF4-FFF2-40B4-BE49-F238E27FC236}">
                  <a16:creationId xmlns:a16="http://schemas.microsoft.com/office/drawing/2014/main" id="{AA51DD82-EE50-4045-8704-C1A12D1A5D67}"/>
                </a:ext>
              </a:extLst>
            </p:cNvPr>
            <p:cNvSpPr>
              <a:spLocks/>
            </p:cNvSpPr>
            <p:nvPr/>
          </p:nvSpPr>
          <p:spPr bwMode="auto">
            <a:xfrm>
              <a:off x="1173163" y="2217738"/>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 name="Rectangle 27">
              <a:extLst>
                <a:ext uri="{FF2B5EF4-FFF2-40B4-BE49-F238E27FC236}">
                  <a16:creationId xmlns:a16="http://schemas.microsoft.com/office/drawing/2014/main" id="{81C9C495-4C3D-45C3-9F96-6305616F728D}"/>
                </a:ext>
              </a:extLst>
            </p:cNvPr>
            <p:cNvSpPr>
              <a:spLocks noChangeArrowheads="1"/>
            </p:cNvSpPr>
            <p:nvPr/>
          </p:nvSpPr>
          <p:spPr bwMode="auto">
            <a:xfrm>
              <a:off x="1147763" y="248285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 name="Freeform 28">
              <a:extLst>
                <a:ext uri="{FF2B5EF4-FFF2-40B4-BE49-F238E27FC236}">
                  <a16:creationId xmlns:a16="http://schemas.microsoft.com/office/drawing/2014/main" id="{D4ED258A-1B93-4F39-9F7A-EE6D7F19BCA9}"/>
                </a:ext>
              </a:extLst>
            </p:cNvPr>
            <p:cNvSpPr>
              <a:spLocks/>
            </p:cNvSpPr>
            <p:nvPr/>
          </p:nvSpPr>
          <p:spPr bwMode="auto">
            <a:xfrm>
              <a:off x="1173163" y="2511425"/>
              <a:ext cx="306388" cy="304800"/>
            </a:xfrm>
            <a:custGeom>
              <a:avLst/>
              <a:gdLst>
                <a:gd name="T0" fmla="*/ 175 w 193"/>
                <a:gd name="T1" fmla="*/ 192 h 192"/>
                <a:gd name="T2" fmla="*/ 0 w 193"/>
                <a:gd name="T3" fmla="*/ 18 h 192"/>
                <a:gd name="T4" fmla="*/ 18 w 193"/>
                <a:gd name="T5" fmla="*/ 0 h 192"/>
                <a:gd name="T6" fmla="*/ 193 w 193"/>
                <a:gd name="T7" fmla="*/ 174 h 192"/>
                <a:gd name="T8" fmla="*/ 175 w 193"/>
                <a:gd name="T9" fmla="*/ 192 h 192"/>
              </a:gdLst>
              <a:ahLst/>
              <a:cxnLst>
                <a:cxn ang="0">
                  <a:pos x="T0" y="T1"/>
                </a:cxn>
                <a:cxn ang="0">
                  <a:pos x="T2" y="T3"/>
                </a:cxn>
                <a:cxn ang="0">
                  <a:pos x="T4" y="T5"/>
                </a:cxn>
                <a:cxn ang="0">
                  <a:pos x="T6" y="T7"/>
                </a:cxn>
                <a:cxn ang="0">
                  <a:pos x="T8" y="T9"/>
                </a:cxn>
              </a:cxnLst>
              <a:rect l="0" t="0" r="r" b="b"/>
              <a:pathLst>
                <a:path w="193" h="192">
                  <a:moveTo>
                    <a:pt x="175" y="192"/>
                  </a:moveTo>
                  <a:lnTo>
                    <a:pt x="0" y="18"/>
                  </a:lnTo>
                  <a:lnTo>
                    <a:pt x="18" y="0"/>
                  </a:lnTo>
                  <a:lnTo>
                    <a:pt x="193" y="174"/>
                  </a:lnTo>
                  <a:lnTo>
                    <a:pt x="175" y="1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 name="Freeform 29">
              <a:extLst>
                <a:ext uri="{FF2B5EF4-FFF2-40B4-BE49-F238E27FC236}">
                  <a16:creationId xmlns:a16="http://schemas.microsoft.com/office/drawing/2014/main" id="{02AAB840-3010-4F10-B694-987E83205648}"/>
                </a:ext>
              </a:extLst>
            </p:cNvPr>
            <p:cNvSpPr>
              <a:spLocks/>
            </p:cNvSpPr>
            <p:nvPr/>
          </p:nvSpPr>
          <p:spPr bwMode="auto">
            <a:xfrm>
              <a:off x="1173163" y="2511425"/>
              <a:ext cx="306388" cy="304800"/>
            </a:xfrm>
            <a:custGeom>
              <a:avLst/>
              <a:gdLst>
                <a:gd name="T0" fmla="*/ 0 w 193"/>
                <a:gd name="T1" fmla="*/ 174 h 192"/>
                <a:gd name="T2" fmla="*/ 175 w 193"/>
                <a:gd name="T3" fmla="*/ 0 h 192"/>
                <a:gd name="T4" fmla="*/ 193 w 193"/>
                <a:gd name="T5" fmla="*/ 18 h 192"/>
                <a:gd name="T6" fmla="*/ 18 w 193"/>
                <a:gd name="T7" fmla="*/ 192 h 192"/>
                <a:gd name="T8" fmla="*/ 0 w 193"/>
                <a:gd name="T9" fmla="*/ 174 h 192"/>
              </a:gdLst>
              <a:ahLst/>
              <a:cxnLst>
                <a:cxn ang="0">
                  <a:pos x="T0" y="T1"/>
                </a:cxn>
                <a:cxn ang="0">
                  <a:pos x="T2" y="T3"/>
                </a:cxn>
                <a:cxn ang="0">
                  <a:pos x="T4" y="T5"/>
                </a:cxn>
                <a:cxn ang="0">
                  <a:pos x="T6" y="T7"/>
                </a:cxn>
                <a:cxn ang="0">
                  <a:pos x="T8" y="T9"/>
                </a:cxn>
              </a:cxnLst>
              <a:rect l="0" t="0" r="r" b="b"/>
              <a:pathLst>
                <a:path w="193" h="192">
                  <a:moveTo>
                    <a:pt x="0" y="174"/>
                  </a:moveTo>
                  <a:lnTo>
                    <a:pt x="175" y="0"/>
                  </a:lnTo>
                  <a:lnTo>
                    <a:pt x="193" y="18"/>
                  </a:lnTo>
                  <a:lnTo>
                    <a:pt x="18" y="192"/>
                  </a:lnTo>
                  <a:lnTo>
                    <a:pt x="0" y="1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 name="Rectangle 30">
              <a:extLst>
                <a:ext uri="{FF2B5EF4-FFF2-40B4-BE49-F238E27FC236}">
                  <a16:creationId xmlns:a16="http://schemas.microsoft.com/office/drawing/2014/main" id="{2A00C6E2-246D-430C-B161-6E264D85C1BE}"/>
                </a:ext>
              </a:extLst>
            </p:cNvPr>
            <p:cNvSpPr>
              <a:spLocks noChangeArrowheads="1"/>
            </p:cNvSpPr>
            <p:nvPr/>
          </p:nvSpPr>
          <p:spPr bwMode="auto">
            <a:xfrm>
              <a:off x="1147763" y="2774950"/>
              <a:ext cx="357188" cy="635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 name="Freeform 31">
              <a:extLst>
                <a:ext uri="{FF2B5EF4-FFF2-40B4-BE49-F238E27FC236}">
                  <a16:creationId xmlns:a16="http://schemas.microsoft.com/office/drawing/2014/main" id="{6BDD953B-8C98-4083-ACDE-8B50EB645DB8}"/>
                </a:ext>
              </a:extLst>
            </p:cNvPr>
            <p:cNvSpPr>
              <a:spLocks/>
            </p:cNvSpPr>
            <p:nvPr/>
          </p:nvSpPr>
          <p:spPr bwMode="auto">
            <a:xfrm>
              <a:off x="1173163" y="2803525"/>
              <a:ext cx="306388" cy="306387"/>
            </a:xfrm>
            <a:custGeom>
              <a:avLst/>
              <a:gdLst>
                <a:gd name="T0" fmla="*/ 175 w 193"/>
                <a:gd name="T1" fmla="*/ 193 h 193"/>
                <a:gd name="T2" fmla="*/ 0 w 193"/>
                <a:gd name="T3" fmla="*/ 18 h 193"/>
                <a:gd name="T4" fmla="*/ 18 w 193"/>
                <a:gd name="T5" fmla="*/ 0 h 193"/>
                <a:gd name="T6" fmla="*/ 193 w 193"/>
                <a:gd name="T7" fmla="*/ 175 h 193"/>
                <a:gd name="T8" fmla="*/ 175 w 193"/>
                <a:gd name="T9" fmla="*/ 193 h 193"/>
              </a:gdLst>
              <a:ahLst/>
              <a:cxnLst>
                <a:cxn ang="0">
                  <a:pos x="T0" y="T1"/>
                </a:cxn>
                <a:cxn ang="0">
                  <a:pos x="T2" y="T3"/>
                </a:cxn>
                <a:cxn ang="0">
                  <a:pos x="T4" y="T5"/>
                </a:cxn>
                <a:cxn ang="0">
                  <a:pos x="T6" y="T7"/>
                </a:cxn>
                <a:cxn ang="0">
                  <a:pos x="T8" y="T9"/>
                </a:cxn>
              </a:cxnLst>
              <a:rect l="0" t="0" r="r" b="b"/>
              <a:pathLst>
                <a:path w="193" h="193">
                  <a:moveTo>
                    <a:pt x="175" y="193"/>
                  </a:moveTo>
                  <a:lnTo>
                    <a:pt x="0" y="18"/>
                  </a:lnTo>
                  <a:lnTo>
                    <a:pt x="18" y="0"/>
                  </a:lnTo>
                  <a:lnTo>
                    <a:pt x="193" y="175"/>
                  </a:lnTo>
                  <a:lnTo>
                    <a:pt x="175" y="1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 name="Freeform 32">
              <a:extLst>
                <a:ext uri="{FF2B5EF4-FFF2-40B4-BE49-F238E27FC236}">
                  <a16:creationId xmlns:a16="http://schemas.microsoft.com/office/drawing/2014/main" id="{8E36E5C2-77AD-4C35-9FD8-86FD01E3C17E}"/>
                </a:ext>
              </a:extLst>
            </p:cNvPr>
            <p:cNvSpPr>
              <a:spLocks/>
            </p:cNvSpPr>
            <p:nvPr/>
          </p:nvSpPr>
          <p:spPr bwMode="auto">
            <a:xfrm>
              <a:off x="1173163" y="2803525"/>
              <a:ext cx="306388" cy="306387"/>
            </a:xfrm>
            <a:custGeom>
              <a:avLst/>
              <a:gdLst>
                <a:gd name="T0" fmla="*/ 0 w 193"/>
                <a:gd name="T1" fmla="*/ 175 h 193"/>
                <a:gd name="T2" fmla="*/ 175 w 193"/>
                <a:gd name="T3" fmla="*/ 0 h 193"/>
                <a:gd name="T4" fmla="*/ 193 w 193"/>
                <a:gd name="T5" fmla="*/ 18 h 193"/>
                <a:gd name="T6" fmla="*/ 18 w 193"/>
                <a:gd name="T7" fmla="*/ 193 h 193"/>
                <a:gd name="T8" fmla="*/ 0 w 193"/>
                <a:gd name="T9" fmla="*/ 175 h 193"/>
              </a:gdLst>
              <a:ahLst/>
              <a:cxnLst>
                <a:cxn ang="0">
                  <a:pos x="T0" y="T1"/>
                </a:cxn>
                <a:cxn ang="0">
                  <a:pos x="T2" y="T3"/>
                </a:cxn>
                <a:cxn ang="0">
                  <a:pos x="T4" y="T5"/>
                </a:cxn>
                <a:cxn ang="0">
                  <a:pos x="T6" y="T7"/>
                </a:cxn>
                <a:cxn ang="0">
                  <a:pos x="T8" y="T9"/>
                </a:cxn>
              </a:cxnLst>
              <a:rect l="0" t="0" r="r" b="b"/>
              <a:pathLst>
                <a:path w="193" h="193">
                  <a:moveTo>
                    <a:pt x="0" y="175"/>
                  </a:moveTo>
                  <a:lnTo>
                    <a:pt x="175" y="0"/>
                  </a:lnTo>
                  <a:lnTo>
                    <a:pt x="193" y="18"/>
                  </a:lnTo>
                  <a:lnTo>
                    <a:pt x="18" y="193"/>
                  </a:lnTo>
                  <a:lnTo>
                    <a:pt x="0" y="1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 name="Rectangle 33">
              <a:extLst>
                <a:ext uri="{FF2B5EF4-FFF2-40B4-BE49-F238E27FC236}">
                  <a16:creationId xmlns:a16="http://schemas.microsoft.com/office/drawing/2014/main" id="{41466637-1BB4-4C73-A223-4A5C647BB378}"/>
                </a:ext>
              </a:extLst>
            </p:cNvPr>
            <p:cNvSpPr>
              <a:spLocks noChangeArrowheads="1"/>
            </p:cNvSpPr>
            <p:nvPr/>
          </p:nvSpPr>
          <p:spPr bwMode="auto">
            <a:xfrm>
              <a:off x="1179513" y="919163"/>
              <a:ext cx="44450" cy="9810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 name="Rectangle 34">
              <a:extLst>
                <a:ext uri="{FF2B5EF4-FFF2-40B4-BE49-F238E27FC236}">
                  <a16:creationId xmlns:a16="http://schemas.microsoft.com/office/drawing/2014/main" id="{868FF509-FD62-427C-AF17-A4D94AA389A7}"/>
                </a:ext>
              </a:extLst>
            </p:cNvPr>
            <p:cNvSpPr>
              <a:spLocks noChangeArrowheads="1"/>
            </p:cNvSpPr>
            <p:nvPr/>
          </p:nvSpPr>
          <p:spPr bwMode="auto">
            <a:xfrm>
              <a:off x="1412875" y="919163"/>
              <a:ext cx="53975" cy="9810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 name="Rectangle 35">
              <a:extLst>
                <a:ext uri="{FF2B5EF4-FFF2-40B4-BE49-F238E27FC236}">
                  <a16:creationId xmlns:a16="http://schemas.microsoft.com/office/drawing/2014/main" id="{B53FA9C6-5F70-4E32-8318-0065281CA091}"/>
                </a:ext>
              </a:extLst>
            </p:cNvPr>
            <p:cNvSpPr>
              <a:spLocks noChangeArrowheads="1"/>
            </p:cNvSpPr>
            <p:nvPr/>
          </p:nvSpPr>
          <p:spPr bwMode="auto">
            <a:xfrm>
              <a:off x="1179513" y="915988"/>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 name="Freeform 36">
              <a:extLst>
                <a:ext uri="{FF2B5EF4-FFF2-40B4-BE49-F238E27FC236}">
                  <a16:creationId xmlns:a16="http://schemas.microsoft.com/office/drawing/2014/main" id="{78B07098-2CEE-439B-A684-C269E1079879}"/>
                </a:ext>
              </a:extLst>
            </p:cNvPr>
            <p:cNvSpPr>
              <a:spLocks/>
            </p:cNvSpPr>
            <p:nvPr/>
          </p:nvSpPr>
          <p:spPr bwMode="auto">
            <a:xfrm>
              <a:off x="1198563" y="938213"/>
              <a:ext cx="236538" cy="234950"/>
            </a:xfrm>
            <a:custGeom>
              <a:avLst/>
              <a:gdLst>
                <a:gd name="T0" fmla="*/ 135 w 149"/>
                <a:gd name="T1" fmla="*/ 148 h 148"/>
                <a:gd name="T2" fmla="*/ 0 w 149"/>
                <a:gd name="T3" fmla="*/ 14 h 148"/>
                <a:gd name="T4" fmla="*/ 14 w 149"/>
                <a:gd name="T5" fmla="*/ 0 h 148"/>
                <a:gd name="T6" fmla="*/ 149 w 149"/>
                <a:gd name="T7" fmla="*/ 134 h 148"/>
                <a:gd name="T8" fmla="*/ 135 w 149"/>
                <a:gd name="T9" fmla="*/ 148 h 148"/>
              </a:gdLst>
              <a:ahLst/>
              <a:cxnLst>
                <a:cxn ang="0">
                  <a:pos x="T0" y="T1"/>
                </a:cxn>
                <a:cxn ang="0">
                  <a:pos x="T2" y="T3"/>
                </a:cxn>
                <a:cxn ang="0">
                  <a:pos x="T4" y="T5"/>
                </a:cxn>
                <a:cxn ang="0">
                  <a:pos x="T6" y="T7"/>
                </a:cxn>
                <a:cxn ang="0">
                  <a:pos x="T8" y="T9"/>
                </a:cxn>
              </a:cxnLst>
              <a:rect l="0" t="0" r="r" b="b"/>
              <a:pathLst>
                <a:path w="149" h="148">
                  <a:moveTo>
                    <a:pt x="135" y="148"/>
                  </a:moveTo>
                  <a:lnTo>
                    <a:pt x="0" y="14"/>
                  </a:lnTo>
                  <a:lnTo>
                    <a:pt x="14" y="0"/>
                  </a:lnTo>
                  <a:lnTo>
                    <a:pt x="149" y="134"/>
                  </a:lnTo>
                  <a:lnTo>
                    <a:pt x="135" y="14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 name="Freeform 37">
              <a:extLst>
                <a:ext uri="{FF2B5EF4-FFF2-40B4-BE49-F238E27FC236}">
                  <a16:creationId xmlns:a16="http://schemas.microsoft.com/office/drawing/2014/main" id="{B3E2BCE5-D7F8-418F-8A15-C9AFD9522671}"/>
                </a:ext>
              </a:extLst>
            </p:cNvPr>
            <p:cNvSpPr>
              <a:spLocks/>
            </p:cNvSpPr>
            <p:nvPr/>
          </p:nvSpPr>
          <p:spPr bwMode="auto">
            <a:xfrm>
              <a:off x="1198563" y="938213"/>
              <a:ext cx="236538" cy="234950"/>
            </a:xfrm>
            <a:custGeom>
              <a:avLst/>
              <a:gdLst>
                <a:gd name="T0" fmla="*/ 0 w 149"/>
                <a:gd name="T1" fmla="*/ 134 h 148"/>
                <a:gd name="T2" fmla="*/ 135 w 149"/>
                <a:gd name="T3" fmla="*/ 0 h 148"/>
                <a:gd name="T4" fmla="*/ 149 w 149"/>
                <a:gd name="T5" fmla="*/ 14 h 148"/>
                <a:gd name="T6" fmla="*/ 14 w 149"/>
                <a:gd name="T7" fmla="*/ 148 h 148"/>
                <a:gd name="T8" fmla="*/ 0 w 149"/>
                <a:gd name="T9" fmla="*/ 134 h 148"/>
              </a:gdLst>
              <a:ahLst/>
              <a:cxnLst>
                <a:cxn ang="0">
                  <a:pos x="T0" y="T1"/>
                </a:cxn>
                <a:cxn ang="0">
                  <a:pos x="T2" y="T3"/>
                </a:cxn>
                <a:cxn ang="0">
                  <a:pos x="T4" y="T5"/>
                </a:cxn>
                <a:cxn ang="0">
                  <a:pos x="T6" y="T7"/>
                </a:cxn>
                <a:cxn ang="0">
                  <a:pos x="T8" y="T9"/>
                </a:cxn>
              </a:cxnLst>
              <a:rect l="0" t="0" r="r" b="b"/>
              <a:pathLst>
                <a:path w="149" h="148">
                  <a:moveTo>
                    <a:pt x="0" y="134"/>
                  </a:moveTo>
                  <a:lnTo>
                    <a:pt x="135" y="0"/>
                  </a:lnTo>
                  <a:lnTo>
                    <a:pt x="149" y="14"/>
                  </a:lnTo>
                  <a:lnTo>
                    <a:pt x="14" y="148"/>
                  </a:lnTo>
                  <a:lnTo>
                    <a:pt x="0"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 name="Rectangle 38">
              <a:extLst>
                <a:ext uri="{FF2B5EF4-FFF2-40B4-BE49-F238E27FC236}">
                  <a16:creationId xmlns:a16="http://schemas.microsoft.com/office/drawing/2014/main" id="{50D184A7-E5E3-4D35-BB66-82E18054B874}"/>
                </a:ext>
              </a:extLst>
            </p:cNvPr>
            <p:cNvSpPr>
              <a:spLocks noChangeArrowheads="1"/>
            </p:cNvSpPr>
            <p:nvPr/>
          </p:nvSpPr>
          <p:spPr bwMode="auto">
            <a:xfrm>
              <a:off x="1179513" y="1141413"/>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 name="Freeform 39">
              <a:extLst>
                <a:ext uri="{FF2B5EF4-FFF2-40B4-BE49-F238E27FC236}">
                  <a16:creationId xmlns:a16="http://schemas.microsoft.com/office/drawing/2014/main" id="{26072BE8-5A4F-4476-A5FE-B6D70D10C31D}"/>
                </a:ext>
              </a:extLst>
            </p:cNvPr>
            <p:cNvSpPr>
              <a:spLocks/>
            </p:cNvSpPr>
            <p:nvPr/>
          </p:nvSpPr>
          <p:spPr bwMode="auto">
            <a:xfrm>
              <a:off x="1198563" y="1160463"/>
              <a:ext cx="236538" cy="236537"/>
            </a:xfrm>
            <a:custGeom>
              <a:avLst/>
              <a:gdLst>
                <a:gd name="T0" fmla="*/ 135 w 149"/>
                <a:gd name="T1" fmla="*/ 149 h 149"/>
                <a:gd name="T2" fmla="*/ 0 w 149"/>
                <a:gd name="T3" fmla="*/ 14 h 149"/>
                <a:gd name="T4" fmla="*/ 14 w 149"/>
                <a:gd name="T5" fmla="*/ 0 h 149"/>
                <a:gd name="T6" fmla="*/ 149 w 149"/>
                <a:gd name="T7" fmla="*/ 135 h 149"/>
                <a:gd name="T8" fmla="*/ 135 w 149"/>
                <a:gd name="T9" fmla="*/ 149 h 149"/>
              </a:gdLst>
              <a:ahLst/>
              <a:cxnLst>
                <a:cxn ang="0">
                  <a:pos x="T0" y="T1"/>
                </a:cxn>
                <a:cxn ang="0">
                  <a:pos x="T2" y="T3"/>
                </a:cxn>
                <a:cxn ang="0">
                  <a:pos x="T4" y="T5"/>
                </a:cxn>
                <a:cxn ang="0">
                  <a:pos x="T6" y="T7"/>
                </a:cxn>
                <a:cxn ang="0">
                  <a:pos x="T8" y="T9"/>
                </a:cxn>
              </a:cxnLst>
              <a:rect l="0" t="0" r="r" b="b"/>
              <a:pathLst>
                <a:path w="149" h="149">
                  <a:moveTo>
                    <a:pt x="135" y="149"/>
                  </a:moveTo>
                  <a:lnTo>
                    <a:pt x="0" y="14"/>
                  </a:lnTo>
                  <a:lnTo>
                    <a:pt x="14" y="0"/>
                  </a:lnTo>
                  <a:lnTo>
                    <a:pt x="149" y="135"/>
                  </a:lnTo>
                  <a:lnTo>
                    <a:pt x="13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 name="Freeform 40">
              <a:extLst>
                <a:ext uri="{FF2B5EF4-FFF2-40B4-BE49-F238E27FC236}">
                  <a16:creationId xmlns:a16="http://schemas.microsoft.com/office/drawing/2014/main" id="{0845C74B-1FCC-487F-B67C-7AC328890929}"/>
                </a:ext>
              </a:extLst>
            </p:cNvPr>
            <p:cNvSpPr>
              <a:spLocks/>
            </p:cNvSpPr>
            <p:nvPr/>
          </p:nvSpPr>
          <p:spPr bwMode="auto">
            <a:xfrm>
              <a:off x="1198563" y="1160463"/>
              <a:ext cx="236538" cy="236537"/>
            </a:xfrm>
            <a:custGeom>
              <a:avLst/>
              <a:gdLst>
                <a:gd name="T0" fmla="*/ 0 w 149"/>
                <a:gd name="T1" fmla="*/ 135 h 149"/>
                <a:gd name="T2" fmla="*/ 135 w 149"/>
                <a:gd name="T3" fmla="*/ 0 h 149"/>
                <a:gd name="T4" fmla="*/ 149 w 149"/>
                <a:gd name="T5" fmla="*/ 14 h 149"/>
                <a:gd name="T6" fmla="*/ 14 w 149"/>
                <a:gd name="T7" fmla="*/ 149 h 149"/>
                <a:gd name="T8" fmla="*/ 0 w 149"/>
                <a:gd name="T9" fmla="*/ 135 h 149"/>
              </a:gdLst>
              <a:ahLst/>
              <a:cxnLst>
                <a:cxn ang="0">
                  <a:pos x="T0" y="T1"/>
                </a:cxn>
                <a:cxn ang="0">
                  <a:pos x="T2" y="T3"/>
                </a:cxn>
                <a:cxn ang="0">
                  <a:pos x="T4" y="T5"/>
                </a:cxn>
                <a:cxn ang="0">
                  <a:pos x="T6" y="T7"/>
                </a:cxn>
                <a:cxn ang="0">
                  <a:pos x="T8" y="T9"/>
                </a:cxn>
              </a:cxnLst>
              <a:rect l="0" t="0" r="r" b="b"/>
              <a:pathLst>
                <a:path w="149" h="149">
                  <a:moveTo>
                    <a:pt x="0" y="135"/>
                  </a:moveTo>
                  <a:lnTo>
                    <a:pt x="135" y="0"/>
                  </a:lnTo>
                  <a:lnTo>
                    <a:pt x="149" y="14"/>
                  </a:lnTo>
                  <a:lnTo>
                    <a:pt x="14" y="149"/>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 name="Rectangle 41">
              <a:extLst>
                <a:ext uri="{FF2B5EF4-FFF2-40B4-BE49-F238E27FC236}">
                  <a16:creationId xmlns:a16="http://schemas.microsoft.com/office/drawing/2014/main" id="{6376C707-969D-47CE-81CA-BF090013E1C7}"/>
                </a:ext>
              </a:extLst>
            </p:cNvPr>
            <p:cNvSpPr>
              <a:spLocks noChangeArrowheads="1"/>
            </p:cNvSpPr>
            <p:nvPr/>
          </p:nvSpPr>
          <p:spPr bwMode="auto">
            <a:xfrm>
              <a:off x="1179513" y="1365250"/>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 name="Freeform 42">
              <a:extLst>
                <a:ext uri="{FF2B5EF4-FFF2-40B4-BE49-F238E27FC236}">
                  <a16:creationId xmlns:a16="http://schemas.microsoft.com/office/drawing/2014/main" id="{88E0E642-2C6C-4862-AD0D-8F163EFAC13F}"/>
                </a:ext>
              </a:extLst>
            </p:cNvPr>
            <p:cNvSpPr>
              <a:spLocks/>
            </p:cNvSpPr>
            <p:nvPr/>
          </p:nvSpPr>
          <p:spPr bwMode="auto">
            <a:xfrm>
              <a:off x="1198563" y="1387475"/>
              <a:ext cx="236538" cy="231775"/>
            </a:xfrm>
            <a:custGeom>
              <a:avLst/>
              <a:gdLst>
                <a:gd name="T0" fmla="*/ 135 w 149"/>
                <a:gd name="T1" fmla="*/ 146 h 146"/>
                <a:gd name="T2" fmla="*/ 0 w 149"/>
                <a:gd name="T3" fmla="*/ 12 h 146"/>
                <a:gd name="T4" fmla="*/ 14 w 149"/>
                <a:gd name="T5" fmla="*/ 0 h 146"/>
                <a:gd name="T6" fmla="*/ 149 w 149"/>
                <a:gd name="T7" fmla="*/ 134 h 146"/>
                <a:gd name="T8" fmla="*/ 135 w 149"/>
                <a:gd name="T9" fmla="*/ 146 h 146"/>
              </a:gdLst>
              <a:ahLst/>
              <a:cxnLst>
                <a:cxn ang="0">
                  <a:pos x="T0" y="T1"/>
                </a:cxn>
                <a:cxn ang="0">
                  <a:pos x="T2" y="T3"/>
                </a:cxn>
                <a:cxn ang="0">
                  <a:pos x="T4" y="T5"/>
                </a:cxn>
                <a:cxn ang="0">
                  <a:pos x="T6" y="T7"/>
                </a:cxn>
                <a:cxn ang="0">
                  <a:pos x="T8" y="T9"/>
                </a:cxn>
              </a:cxnLst>
              <a:rect l="0" t="0" r="r" b="b"/>
              <a:pathLst>
                <a:path w="149" h="146">
                  <a:moveTo>
                    <a:pt x="135" y="146"/>
                  </a:moveTo>
                  <a:lnTo>
                    <a:pt x="0" y="12"/>
                  </a:lnTo>
                  <a:lnTo>
                    <a:pt x="14" y="0"/>
                  </a:lnTo>
                  <a:lnTo>
                    <a:pt x="149" y="134"/>
                  </a:lnTo>
                  <a:lnTo>
                    <a:pt x="135" y="14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 name="Freeform 43">
              <a:extLst>
                <a:ext uri="{FF2B5EF4-FFF2-40B4-BE49-F238E27FC236}">
                  <a16:creationId xmlns:a16="http://schemas.microsoft.com/office/drawing/2014/main" id="{3854C093-ACD9-449F-968B-6C998188DBE2}"/>
                </a:ext>
              </a:extLst>
            </p:cNvPr>
            <p:cNvSpPr>
              <a:spLocks/>
            </p:cNvSpPr>
            <p:nvPr/>
          </p:nvSpPr>
          <p:spPr bwMode="auto">
            <a:xfrm>
              <a:off x="1198563" y="1387475"/>
              <a:ext cx="236538" cy="231775"/>
            </a:xfrm>
            <a:custGeom>
              <a:avLst/>
              <a:gdLst>
                <a:gd name="T0" fmla="*/ 0 w 149"/>
                <a:gd name="T1" fmla="*/ 134 h 146"/>
                <a:gd name="T2" fmla="*/ 135 w 149"/>
                <a:gd name="T3" fmla="*/ 0 h 146"/>
                <a:gd name="T4" fmla="*/ 149 w 149"/>
                <a:gd name="T5" fmla="*/ 12 h 146"/>
                <a:gd name="T6" fmla="*/ 14 w 149"/>
                <a:gd name="T7" fmla="*/ 146 h 146"/>
                <a:gd name="T8" fmla="*/ 0 w 149"/>
                <a:gd name="T9" fmla="*/ 134 h 146"/>
              </a:gdLst>
              <a:ahLst/>
              <a:cxnLst>
                <a:cxn ang="0">
                  <a:pos x="T0" y="T1"/>
                </a:cxn>
                <a:cxn ang="0">
                  <a:pos x="T2" y="T3"/>
                </a:cxn>
                <a:cxn ang="0">
                  <a:pos x="T4" y="T5"/>
                </a:cxn>
                <a:cxn ang="0">
                  <a:pos x="T6" y="T7"/>
                </a:cxn>
                <a:cxn ang="0">
                  <a:pos x="T8" y="T9"/>
                </a:cxn>
              </a:cxnLst>
              <a:rect l="0" t="0" r="r" b="b"/>
              <a:pathLst>
                <a:path w="149" h="146">
                  <a:moveTo>
                    <a:pt x="0" y="134"/>
                  </a:moveTo>
                  <a:lnTo>
                    <a:pt x="135" y="0"/>
                  </a:lnTo>
                  <a:lnTo>
                    <a:pt x="149" y="12"/>
                  </a:lnTo>
                  <a:lnTo>
                    <a:pt x="14" y="146"/>
                  </a:lnTo>
                  <a:lnTo>
                    <a:pt x="0"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 name="Rectangle 44">
              <a:extLst>
                <a:ext uri="{FF2B5EF4-FFF2-40B4-BE49-F238E27FC236}">
                  <a16:creationId xmlns:a16="http://schemas.microsoft.com/office/drawing/2014/main" id="{5A3E75A4-AD4E-4A9B-98FC-22F457172EA0}"/>
                </a:ext>
              </a:extLst>
            </p:cNvPr>
            <p:cNvSpPr>
              <a:spLocks noChangeArrowheads="1"/>
            </p:cNvSpPr>
            <p:nvPr/>
          </p:nvSpPr>
          <p:spPr bwMode="auto">
            <a:xfrm>
              <a:off x="1179513" y="1590675"/>
              <a:ext cx="274638" cy="444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 name="Freeform 45">
              <a:extLst>
                <a:ext uri="{FF2B5EF4-FFF2-40B4-BE49-F238E27FC236}">
                  <a16:creationId xmlns:a16="http://schemas.microsoft.com/office/drawing/2014/main" id="{A31EE804-F995-4995-A8D9-879A3FA76FC5}"/>
                </a:ext>
              </a:extLst>
            </p:cNvPr>
            <p:cNvSpPr>
              <a:spLocks/>
            </p:cNvSpPr>
            <p:nvPr/>
          </p:nvSpPr>
          <p:spPr bwMode="auto">
            <a:xfrm>
              <a:off x="1198563" y="1609725"/>
              <a:ext cx="236538" cy="236537"/>
            </a:xfrm>
            <a:custGeom>
              <a:avLst/>
              <a:gdLst>
                <a:gd name="T0" fmla="*/ 135 w 149"/>
                <a:gd name="T1" fmla="*/ 149 h 149"/>
                <a:gd name="T2" fmla="*/ 0 w 149"/>
                <a:gd name="T3" fmla="*/ 14 h 149"/>
                <a:gd name="T4" fmla="*/ 14 w 149"/>
                <a:gd name="T5" fmla="*/ 0 h 149"/>
                <a:gd name="T6" fmla="*/ 149 w 149"/>
                <a:gd name="T7" fmla="*/ 135 h 149"/>
                <a:gd name="T8" fmla="*/ 135 w 149"/>
                <a:gd name="T9" fmla="*/ 149 h 149"/>
              </a:gdLst>
              <a:ahLst/>
              <a:cxnLst>
                <a:cxn ang="0">
                  <a:pos x="T0" y="T1"/>
                </a:cxn>
                <a:cxn ang="0">
                  <a:pos x="T2" y="T3"/>
                </a:cxn>
                <a:cxn ang="0">
                  <a:pos x="T4" y="T5"/>
                </a:cxn>
                <a:cxn ang="0">
                  <a:pos x="T6" y="T7"/>
                </a:cxn>
                <a:cxn ang="0">
                  <a:pos x="T8" y="T9"/>
                </a:cxn>
              </a:cxnLst>
              <a:rect l="0" t="0" r="r" b="b"/>
              <a:pathLst>
                <a:path w="149" h="149">
                  <a:moveTo>
                    <a:pt x="135" y="149"/>
                  </a:moveTo>
                  <a:lnTo>
                    <a:pt x="0" y="14"/>
                  </a:lnTo>
                  <a:lnTo>
                    <a:pt x="14" y="0"/>
                  </a:lnTo>
                  <a:lnTo>
                    <a:pt x="149" y="135"/>
                  </a:lnTo>
                  <a:lnTo>
                    <a:pt x="13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 name="Freeform 46">
              <a:extLst>
                <a:ext uri="{FF2B5EF4-FFF2-40B4-BE49-F238E27FC236}">
                  <a16:creationId xmlns:a16="http://schemas.microsoft.com/office/drawing/2014/main" id="{3B27DC9C-89B3-402B-A221-AC88ABBFEFD8}"/>
                </a:ext>
              </a:extLst>
            </p:cNvPr>
            <p:cNvSpPr>
              <a:spLocks/>
            </p:cNvSpPr>
            <p:nvPr/>
          </p:nvSpPr>
          <p:spPr bwMode="auto">
            <a:xfrm>
              <a:off x="1198563" y="1609725"/>
              <a:ext cx="236538" cy="236537"/>
            </a:xfrm>
            <a:custGeom>
              <a:avLst/>
              <a:gdLst>
                <a:gd name="T0" fmla="*/ 0 w 149"/>
                <a:gd name="T1" fmla="*/ 135 h 149"/>
                <a:gd name="T2" fmla="*/ 135 w 149"/>
                <a:gd name="T3" fmla="*/ 0 h 149"/>
                <a:gd name="T4" fmla="*/ 149 w 149"/>
                <a:gd name="T5" fmla="*/ 14 h 149"/>
                <a:gd name="T6" fmla="*/ 14 w 149"/>
                <a:gd name="T7" fmla="*/ 149 h 149"/>
                <a:gd name="T8" fmla="*/ 0 w 149"/>
                <a:gd name="T9" fmla="*/ 135 h 149"/>
              </a:gdLst>
              <a:ahLst/>
              <a:cxnLst>
                <a:cxn ang="0">
                  <a:pos x="T0" y="T1"/>
                </a:cxn>
                <a:cxn ang="0">
                  <a:pos x="T2" y="T3"/>
                </a:cxn>
                <a:cxn ang="0">
                  <a:pos x="T4" y="T5"/>
                </a:cxn>
                <a:cxn ang="0">
                  <a:pos x="T6" y="T7"/>
                </a:cxn>
                <a:cxn ang="0">
                  <a:pos x="T8" y="T9"/>
                </a:cxn>
              </a:cxnLst>
              <a:rect l="0" t="0" r="r" b="b"/>
              <a:pathLst>
                <a:path w="149" h="149">
                  <a:moveTo>
                    <a:pt x="0" y="135"/>
                  </a:moveTo>
                  <a:lnTo>
                    <a:pt x="135" y="0"/>
                  </a:lnTo>
                  <a:lnTo>
                    <a:pt x="149" y="14"/>
                  </a:lnTo>
                  <a:lnTo>
                    <a:pt x="14" y="149"/>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 name="Rectangle 47">
              <a:extLst>
                <a:ext uri="{FF2B5EF4-FFF2-40B4-BE49-F238E27FC236}">
                  <a16:creationId xmlns:a16="http://schemas.microsoft.com/office/drawing/2014/main" id="{D80AB3DC-A5FE-42BC-8538-A96F5500B7B4}"/>
                </a:ext>
              </a:extLst>
            </p:cNvPr>
            <p:cNvSpPr>
              <a:spLocks noChangeArrowheads="1"/>
            </p:cNvSpPr>
            <p:nvPr/>
          </p:nvSpPr>
          <p:spPr bwMode="auto">
            <a:xfrm>
              <a:off x="1182688" y="217488"/>
              <a:ext cx="44450" cy="7461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 name="Rectangle 48">
              <a:extLst>
                <a:ext uri="{FF2B5EF4-FFF2-40B4-BE49-F238E27FC236}">
                  <a16:creationId xmlns:a16="http://schemas.microsoft.com/office/drawing/2014/main" id="{55CAABA4-44F2-42F6-9AF8-E65989C9D37B}"/>
                </a:ext>
              </a:extLst>
            </p:cNvPr>
            <p:cNvSpPr>
              <a:spLocks noChangeArrowheads="1"/>
            </p:cNvSpPr>
            <p:nvPr/>
          </p:nvSpPr>
          <p:spPr bwMode="auto">
            <a:xfrm>
              <a:off x="1416050" y="217488"/>
              <a:ext cx="53975" cy="7461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 name="Freeform 49">
              <a:extLst>
                <a:ext uri="{FF2B5EF4-FFF2-40B4-BE49-F238E27FC236}">
                  <a16:creationId xmlns:a16="http://schemas.microsoft.com/office/drawing/2014/main" id="{1D27D831-7D85-459F-B8BC-4F84C0A06F6B}"/>
                </a:ext>
              </a:extLst>
            </p:cNvPr>
            <p:cNvSpPr>
              <a:spLocks/>
            </p:cNvSpPr>
            <p:nvPr/>
          </p:nvSpPr>
          <p:spPr bwMode="auto">
            <a:xfrm>
              <a:off x="1182688" y="65088"/>
              <a:ext cx="287338" cy="188912"/>
            </a:xfrm>
            <a:custGeom>
              <a:avLst/>
              <a:gdLst>
                <a:gd name="T0" fmla="*/ 181 w 181"/>
                <a:gd name="T1" fmla="*/ 119 h 119"/>
                <a:gd name="T2" fmla="*/ 0 w 181"/>
                <a:gd name="T3" fmla="*/ 119 h 119"/>
                <a:gd name="T4" fmla="*/ 0 w 181"/>
                <a:gd name="T5" fmla="*/ 80 h 119"/>
                <a:gd name="T6" fmla="*/ 86 w 181"/>
                <a:gd name="T7" fmla="*/ 0 h 119"/>
                <a:gd name="T8" fmla="*/ 181 w 181"/>
                <a:gd name="T9" fmla="*/ 26 h 119"/>
                <a:gd name="T10" fmla="*/ 181 w 181"/>
                <a:gd name="T11" fmla="*/ 119 h 119"/>
              </a:gdLst>
              <a:ahLst/>
              <a:cxnLst>
                <a:cxn ang="0">
                  <a:pos x="T0" y="T1"/>
                </a:cxn>
                <a:cxn ang="0">
                  <a:pos x="T2" y="T3"/>
                </a:cxn>
                <a:cxn ang="0">
                  <a:pos x="T4" y="T5"/>
                </a:cxn>
                <a:cxn ang="0">
                  <a:pos x="T6" y="T7"/>
                </a:cxn>
                <a:cxn ang="0">
                  <a:pos x="T8" y="T9"/>
                </a:cxn>
                <a:cxn ang="0">
                  <a:pos x="T10" y="T11"/>
                </a:cxn>
              </a:cxnLst>
              <a:rect l="0" t="0" r="r" b="b"/>
              <a:pathLst>
                <a:path w="181" h="119">
                  <a:moveTo>
                    <a:pt x="181" y="119"/>
                  </a:moveTo>
                  <a:lnTo>
                    <a:pt x="0" y="119"/>
                  </a:lnTo>
                  <a:lnTo>
                    <a:pt x="0" y="80"/>
                  </a:lnTo>
                  <a:lnTo>
                    <a:pt x="86" y="0"/>
                  </a:lnTo>
                  <a:lnTo>
                    <a:pt x="181" y="26"/>
                  </a:lnTo>
                  <a:lnTo>
                    <a:pt x="181" y="11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 name="Freeform 50">
              <a:extLst>
                <a:ext uri="{FF2B5EF4-FFF2-40B4-BE49-F238E27FC236}">
                  <a16:creationId xmlns:a16="http://schemas.microsoft.com/office/drawing/2014/main" id="{D9DDE899-A01A-455D-904B-40C07571A43E}"/>
                </a:ext>
              </a:extLst>
            </p:cNvPr>
            <p:cNvSpPr>
              <a:spLocks/>
            </p:cNvSpPr>
            <p:nvPr/>
          </p:nvSpPr>
          <p:spPr bwMode="auto">
            <a:xfrm>
              <a:off x="1201738" y="227013"/>
              <a:ext cx="236538" cy="236537"/>
            </a:xfrm>
            <a:custGeom>
              <a:avLst/>
              <a:gdLst>
                <a:gd name="T0" fmla="*/ 135 w 149"/>
                <a:gd name="T1" fmla="*/ 149 h 149"/>
                <a:gd name="T2" fmla="*/ 0 w 149"/>
                <a:gd name="T3" fmla="*/ 15 h 149"/>
                <a:gd name="T4" fmla="*/ 14 w 149"/>
                <a:gd name="T5" fmla="*/ 0 h 149"/>
                <a:gd name="T6" fmla="*/ 149 w 149"/>
                <a:gd name="T7" fmla="*/ 135 h 149"/>
                <a:gd name="T8" fmla="*/ 135 w 149"/>
                <a:gd name="T9" fmla="*/ 149 h 149"/>
              </a:gdLst>
              <a:ahLst/>
              <a:cxnLst>
                <a:cxn ang="0">
                  <a:pos x="T0" y="T1"/>
                </a:cxn>
                <a:cxn ang="0">
                  <a:pos x="T2" y="T3"/>
                </a:cxn>
                <a:cxn ang="0">
                  <a:pos x="T4" y="T5"/>
                </a:cxn>
                <a:cxn ang="0">
                  <a:pos x="T6" y="T7"/>
                </a:cxn>
                <a:cxn ang="0">
                  <a:pos x="T8" y="T9"/>
                </a:cxn>
              </a:cxnLst>
              <a:rect l="0" t="0" r="r" b="b"/>
              <a:pathLst>
                <a:path w="149" h="149">
                  <a:moveTo>
                    <a:pt x="135" y="149"/>
                  </a:moveTo>
                  <a:lnTo>
                    <a:pt x="0" y="15"/>
                  </a:lnTo>
                  <a:lnTo>
                    <a:pt x="14" y="0"/>
                  </a:lnTo>
                  <a:lnTo>
                    <a:pt x="149" y="135"/>
                  </a:lnTo>
                  <a:lnTo>
                    <a:pt x="13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 name="Freeform 51">
              <a:extLst>
                <a:ext uri="{FF2B5EF4-FFF2-40B4-BE49-F238E27FC236}">
                  <a16:creationId xmlns:a16="http://schemas.microsoft.com/office/drawing/2014/main" id="{326E3D33-BDD2-4104-AB47-004491C2C39A}"/>
                </a:ext>
              </a:extLst>
            </p:cNvPr>
            <p:cNvSpPr>
              <a:spLocks/>
            </p:cNvSpPr>
            <p:nvPr/>
          </p:nvSpPr>
          <p:spPr bwMode="auto">
            <a:xfrm>
              <a:off x="1201738" y="227013"/>
              <a:ext cx="236538" cy="236537"/>
            </a:xfrm>
            <a:custGeom>
              <a:avLst/>
              <a:gdLst>
                <a:gd name="T0" fmla="*/ 0 w 149"/>
                <a:gd name="T1" fmla="*/ 135 h 149"/>
                <a:gd name="T2" fmla="*/ 135 w 149"/>
                <a:gd name="T3" fmla="*/ 0 h 149"/>
                <a:gd name="T4" fmla="*/ 149 w 149"/>
                <a:gd name="T5" fmla="*/ 15 h 149"/>
                <a:gd name="T6" fmla="*/ 14 w 149"/>
                <a:gd name="T7" fmla="*/ 149 h 149"/>
                <a:gd name="T8" fmla="*/ 0 w 149"/>
                <a:gd name="T9" fmla="*/ 135 h 149"/>
              </a:gdLst>
              <a:ahLst/>
              <a:cxnLst>
                <a:cxn ang="0">
                  <a:pos x="T0" y="T1"/>
                </a:cxn>
                <a:cxn ang="0">
                  <a:pos x="T2" y="T3"/>
                </a:cxn>
                <a:cxn ang="0">
                  <a:pos x="T4" y="T5"/>
                </a:cxn>
                <a:cxn ang="0">
                  <a:pos x="T6" y="T7"/>
                </a:cxn>
                <a:cxn ang="0">
                  <a:pos x="T8" y="T9"/>
                </a:cxn>
              </a:cxnLst>
              <a:rect l="0" t="0" r="r" b="b"/>
              <a:pathLst>
                <a:path w="149" h="149">
                  <a:moveTo>
                    <a:pt x="0" y="135"/>
                  </a:moveTo>
                  <a:lnTo>
                    <a:pt x="135" y="0"/>
                  </a:lnTo>
                  <a:lnTo>
                    <a:pt x="149" y="15"/>
                  </a:lnTo>
                  <a:lnTo>
                    <a:pt x="14" y="149"/>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 name="Rectangle 52">
              <a:extLst>
                <a:ext uri="{FF2B5EF4-FFF2-40B4-BE49-F238E27FC236}">
                  <a16:creationId xmlns:a16="http://schemas.microsoft.com/office/drawing/2014/main" id="{E75AD704-4635-4F3B-9827-8F2A1A1B7940}"/>
                </a:ext>
              </a:extLst>
            </p:cNvPr>
            <p:cNvSpPr>
              <a:spLocks noChangeArrowheads="1"/>
            </p:cNvSpPr>
            <p:nvPr/>
          </p:nvSpPr>
          <p:spPr bwMode="auto">
            <a:xfrm>
              <a:off x="1182688" y="431800"/>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 name="Freeform 53">
              <a:extLst>
                <a:ext uri="{FF2B5EF4-FFF2-40B4-BE49-F238E27FC236}">
                  <a16:creationId xmlns:a16="http://schemas.microsoft.com/office/drawing/2014/main" id="{B3EA00B8-BB9C-4A31-968C-508175DA429F}"/>
                </a:ext>
              </a:extLst>
            </p:cNvPr>
            <p:cNvSpPr>
              <a:spLocks/>
            </p:cNvSpPr>
            <p:nvPr/>
          </p:nvSpPr>
          <p:spPr bwMode="auto">
            <a:xfrm>
              <a:off x="1201738" y="450850"/>
              <a:ext cx="236538" cy="234950"/>
            </a:xfrm>
            <a:custGeom>
              <a:avLst/>
              <a:gdLst>
                <a:gd name="T0" fmla="*/ 135 w 149"/>
                <a:gd name="T1" fmla="*/ 148 h 148"/>
                <a:gd name="T2" fmla="*/ 0 w 149"/>
                <a:gd name="T3" fmla="*/ 14 h 148"/>
                <a:gd name="T4" fmla="*/ 14 w 149"/>
                <a:gd name="T5" fmla="*/ 0 h 148"/>
                <a:gd name="T6" fmla="*/ 149 w 149"/>
                <a:gd name="T7" fmla="*/ 134 h 148"/>
                <a:gd name="T8" fmla="*/ 135 w 149"/>
                <a:gd name="T9" fmla="*/ 148 h 148"/>
              </a:gdLst>
              <a:ahLst/>
              <a:cxnLst>
                <a:cxn ang="0">
                  <a:pos x="T0" y="T1"/>
                </a:cxn>
                <a:cxn ang="0">
                  <a:pos x="T2" y="T3"/>
                </a:cxn>
                <a:cxn ang="0">
                  <a:pos x="T4" y="T5"/>
                </a:cxn>
                <a:cxn ang="0">
                  <a:pos x="T6" y="T7"/>
                </a:cxn>
                <a:cxn ang="0">
                  <a:pos x="T8" y="T9"/>
                </a:cxn>
              </a:cxnLst>
              <a:rect l="0" t="0" r="r" b="b"/>
              <a:pathLst>
                <a:path w="149" h="148">
                  <a:moveTo>
                    <a:pt x="135" y="148"/>
                  </a:moveTo>
                  <a:lnTo>
                    <a:pt x="0" y="14"/>
                  </a:lnTo>
                  <a:lnTo>
                    <a:pt x="14" y="0"/>
                  </a:lnTo>
                  <a:lnTo>
                    <a:pt x="149" y="134"/>
                  </a:lnTo>
                  <a:lnTo>
                    <a:pt x="135" y="14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 name="Freeform 54">
              <a:extLst>
                <a:ext uri="{FF2B5EF4-FFF2-40B4-BE49-F238E27FC236}">
                  <a16:creationId xmlns:a16="http://schemas.microsoft.com/office/drawing/2014/main" id="{FBC46B5C-A44B-4CD4-934E-4F5795C31400}"/>
                </a:ext>
              </a:extLst>
            </p:cNvPr>
            <p:cNvSpPr>
              <a:spLocks/>
            </p:cNvSpPr>
            <p:nvPr/>
          </p:nvSpPr>
          <p:spPr bwMode="auto">
            <a:xfrm>
              <a:off x="1201738" y="450850"/>
              <a:ext cx="236538" cy="234950"/>
            </a:xfrm>
            <a:custGeom>
              <a:avLst/>
              <a:gdLst>
                <a:gd name="T0" fmla="*/ 0 w 149"/>
                <a:gd name="T1" fmla="*/ 134 h 148"/>
                <a:gd name="T2" fmla="*/ 135 w 149"/>
                <a:gd name="T3" fmla="*/ 0 h 148"/>
                <a:gd name="T4" fmla="*/ 149 w 149"/>
                <a:gd name="T5" fmla="*/ 14 h 148"/>
                <a:gd name="T6" fmla="*/ 14 w 149"/>
                <a:gd name="T7" fmla="*/ 148 h 148"/>
                <a:gd name="T8" fmla="*/ 0 w 149"/>
                <a:gd name="T9" fmla="*/ 134 h 148"/>
              </a:gdLst>
              <a:ahLst/>
              <a:cxnLst>
                <a:cxn ang="0">
                  <a:pos x="T0" y="T1"/>
                </a:cxn>
                <a:cxn ang="0">
                  <a:pos x="T2" y="T3"/>
                </a:cxn>
                <a:cxn ang="0">
                  <a:pos x="T4" y="T5"/>
                </a:cxn>
                <a:cxn ang="0">
                  <a:pos x="T6" y="T7"/>
                </a:cxn>
                <a:cxn ang="0">
                  <a:pos x="T8" y="T9"/>
                </a:cxn>
              </a:cxnLst>
              <a:rect l="0" t="0" r="r" b="b"/>
              <a:pathLst>
                <a:path w="149" h="148">
                  <a:moveTo>
                    <a:pt x="0" y="134"/>
                  </a:moveTo>
                  <a:lnTo>
                    <a:pt x="135" y="0"/>
                  </a:lnTo>
                  <a:lnTo>
                    <a:pt x="149" y="14"/>
                  </a:lnTo>
                  <a:lnTo>
                    <a:pt x="14" y="148"/>
                  </a:lnTo>
                  <a:lnTo>
                    <a:pt x="0"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 name="Rectangle 55">
              <a:extLst>
                <a:ext uri="{FF2B5EF4-FFF2-40B4-BE49-F238E27FC236}">
                  <a16:creationId xmlns:a16="http://schemas.microsoft.com/office/drawing/2014/main" id="{0E2330A8-3932-4ECB-B37B-6FCCCE018A4F}"/>
                </a:ext>
              </a:extLst>
            </p:cNvPr>
            <p:cNvSpPr>
              <a:spLocks noChangeArrowheads="1"/>
            </p:cNvSpPr>
            <p:nvPr/>
          </p:nvSpPr>
          <p:spPr bwMode="auto">
            <a:xfrm>
              <a:off x="1182688" y="654050"/>
              <a:ext cx="274638"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 name="Freeform 56">
              <a:extLst>
                <a:ext uri="{FF2B5EF4-FFF2-40B4-BE49-F238E27FC236}">
                  <a16:creationId xmlns:a16="http://schemas.microsoft.com/office/drawing/2014/main" id="{A7D6B8D0-8B1B-485B-AFFC-8CCDB30065C3}"/>
                </a:ext>
              </a:extLst>
            </p:cNvPr>
            <p:cNvSpPr>
              <a:spLocks/>
            </p:cNvSpPr>
            <p:nvPr/>
          </p:nvSpPr>
          <p:spPr bwMode="auto">
            <a:xfrm>
              <a:off x="1201738" y="676275"/>
              <a:ext cx="236538" cy="233362"/>
            </a:xfrm>
            <a:custGeom>
              <a:avLst/>
              <a:gdLst>
                <a:gd name="T0" fmla="*/ 135 w 149"/>
                <a:gd name="T1" fmla="*/ 147 h 147"/>
                <a:gd name="T2" fmla="*/ 0 w 149"/>
                <a:gd name="T3" fmla="*/ 12 h 147"/>
                <a:gd name="T4" fmla="*/ 14 w 149"/>
                <a:gd name="T5" fmla="*/ 0 h 147"/>
                <a:gd name="T6" fmla="*/ 149 w 149"/>
                <a:gd name="T7" fmla="*/ 135 h 147"/>
                <a:gd name="T8" fmla="*/ 135 w 149"/>
                <a:gd name="T9" fmla="*/ 147 h 147"/>
              </a:gdLst>
              <a:ahLst/>
              <a:cxnLst>
                <a:cxn ang="0">
                  <a:pos x="T0" y="T1"/>
                </a:cxn>
                <a:cxn ang="0">
                  <a:pos x="T2" y="T3"/>
                </a:cxn>
                <a:cxn ang="0">
                  <a:pos x="T4" y="T5"/>
                </a:cxn>
                <a:cxn ang="0">
                  <a:pos x="T6" y="T7"/>
                </a:cxn>
                <a:cxn ang="0">
                  <a:pos x="T8" y="T9"/>
                </a:cxn>
              </a:cxnLst>
              <a:rect l="0" t="0" r="r" b="b"/>
              <a:pathLst>
                <a:path w="149" h="147">
                  <a:moveTo>
                    <a:pt x="135" y="147"/>
                  </a:moveTo>
                  <a:lnTo>
                    <a:pt x="0" y="12"/>
                  </a:lnTo>
                  <a:lnTo>
                    <a:pt x="14" y="0"/>
                  </a:lnTo>
                  <a:lnTo>
                    <a:pt x="149" y="135"/>
                  </a:lnTo>
                  <a:lnTo>
                    <a:pt x="135" y="14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 name="Freeform 57">
              <a:extLst>
                <a:ext uri="{FF2B5EF4-FFF2-40B4-BE49-F238E27FC236}">
                  <a16:creationId xmlns:a16="http://schemas.microsoft.com/office/drawing/2014/main" id="{8E21CE75-486E-4699-AF23-722C046D05BC}"/>
                </a:ext>
              </a:extLst>
            </p:cNvPr>
            <p:cNvSpPr>
              <a:spLocks/>
            </p:cNvSpPr>
            <p:nvPr/>
          </p:nvSpPr>
          <p:spPr bwMode="auto">
            <a:xfrm>
              <a:off x="1201738" y="676275"/>
              <a:ext cx="236538" cy="233362"/>
            </a:xfrm>
            <a:custGeom>
              <a:avLst/>
              <a:gdLst>
                <a:gd name="T0" fmla="*/ 0 w 149"/>
                <a:gd name="T1" fmla="*/ 135 h 147"/>
                <a:gd name="T2" fmla="*/ 135 w 149"/>
                <a:gd name="T3" fmla="*/ 0 h 147"/>
                <a:gd name="T4" fmla="*/ 149 w 149"/>
                <a:gd name="T5" fmla="*/ 12 h 147"/>
                <a:gd name="T6" fmla="*/ 14 w 149"/>
                <a:gd name="T7" fmla="*/ 147 h 147"/>
                <a:gd name="T8" fmla="*/ 0 w 149"/>
                <a:gd name="T9" fmla="*/ 135 h 147"/>
              </a:gdLst>
              <a:ahLst/>
              <a:cxnLst>
                <a:cxn ang="0">
                  <a:pos x="T0" y="T1"/>
                </a:cxn>
                <a:cxn ang="0">
                  <a:pos x="T2" y="T3"/>
                </a:cxn>
                <a:cxn ang="0">
                  <a:pos x="T4" y="T5"/>
                </a:cxn>
                <a:cxn ang="0">
                  <a:pos x="T6" y="T7"/>
                </a:cxn>
                <a:cxn ang="0">
                  <a:pos x="T8" y="T9"/>
                </a:cxn>
              </a:cxnLst>
              <a:rect l="0" t="0" r="r" b="b"/>
              <a:pathLst>
                <a:path w="149" h="147">
                  <a:moveTo>
                    <a:pt x="0" y="135"/>
                  </a:moveTo>
                  <a:lnTo>
                    <a:pt x="135" y="0"/>
                  </a:lnTo>
                  <a:lnTo>
                    <a:pt x="149" y="12"/>
                  </a:lnTo>
                  <a:lnTo>
                    <a:pt x="14" y="147"/>
                  </a:lnTo>
                  <a:lnTo>
                    <a:pt x="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 name="Rectangle 58">
              <a:extLst>
                <a:ext uri="{FF2B5EF4-FFF2-40B4-BE49-F238E27FC236}">
                  <a16:creationId xmlns:a16="http://schemas.microsoft.com/office/drawing/2014/main" id="{70F0B29A-9177-4AE1-8809-12D4428FC4B0}"/>
                </a:ext>
              </a:extLst>
            </p:cNvPr>
            <p:cNvSpPr>
              <a:spLocks noChangeArrowheads="1"/>
            </p:cNvSpPr>
            <p:nvPr/>
          </p:nvSpPr>
          <p:spPr bwMode="auto">
            <a:xfrm>
              <a:off x="398463" y="755650"/>
              <a:ext cx="825500" cy="396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 name="Rectangle 59">
              <a:extLst>
                <a:ext uri="{FF2B5EF4-FFF2-40B4-BE49-F238E27FC236}">
                  <a16:creationId xmlns:a16="http://schemas.microsoft.com/office/drawing/2014/main" id="{5D832766-C0F9-4B03-96F8-FB74E4219AFB}"/>
                </a:ext>
              </a:extLst>
            </p:cNvPr>
            <p:cNvSpPr>
              <a:spLocks noChangeArrowheads="1"/>
            </p:cNvSpPr>
            <p:nvPr/>
          </p:nvSpPr>
          <p:spPr bwMode="auto">
            <a:xfrm>
              <a:off x="398463" y="950913"/>
              <a:ext cx="825500" cy="444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 name="Rectangle 60">
              <a:extLst>
                <a:ext uri="{FF2B5EF4-FFF2-40B4-BE49-F238E27FC236}">
                  <a16:creationId xmlns:a16="http://schemas.microsoft.com/office/drawing/2014/main" id="{68191A5D-FEF9-4138-ADFB-75F9BAE41C37}"/>
                </a:ext>
              </a:extLst>
            </p:cNvPr>
            <p:cNvSpPr>
              <a:spLocks noChangeArrowheads="1"/>
            </p:cNvSpPr>
            <p:nvPr/>
          </p:nvSpPr>
          <p:spPr bwMode="auto">
            <a:xfrm>
              <a:off x="1185863"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 name="Freeform 61">
              <a:extLst>
                <a:ext uri="{FF2B5EF4-FFF2-40B4-BE49-F238E27FC236}">
                  <a16:creationId xmlns:a16="http://schemas.microsoft.com/office/drawing/2014/main" id="{0E1B00CD-92D9-463C-984D-20C77EBB82F1}"/>
                </a:ext>
              </a:extLst>
            </p:cNvPr>
            <p:cNvSpPr>
              <a:spLocks/>
            </p:cNvSpPr>
            <p:nvPr/>
          </p:nvSpPr>
          <p:spPr bwMode="auto">
            <a:xfrm>
              <a:off x="1009650" y="773113"/>
              <a:ext cx="198438" cy="196850"/>
            </a:xfrm>
            <a:custGeom>
              <a:avLst/>
              <a:gdLst>
                <a:gd name="T0" fmla="*/ 0 w 125"/>
                <a:gd name="T1" fmla="*/ 112 h 124"/>
                <a:gd name="T2" fmla="*/ 113 w 125"/>
                <a:gd name="T3" fmla="*/ 0 h 124"/>
                <a:gd name="T4" fmla="*/ 125 w 125"/>
                <a:gd name="T5" fmla="*/ 12 h 124"/>
                <a:gd name="T6" fmla="*/ 11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1"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 name="Freeform 62">
              <a:extLst>
                <a:ext uri="{FF2B5EF4-FFF2-40B4-BE49-F238E27FC236}">
                  <a16:creationId xmlns:a16="http://schemas.microsoft.com/office/drawing/2014/main" id="{BBF76EDC-3F22-4DF3-8E14-B2067CEF0ABC}"/>
                </a:ext>
              </a:extLst>
            </p:cNvPr>
            <p:cNvSpPr>
              <a:spLocks/>
            </p:cNvSpPr>
            <p:nvPr/>
          </p:nvSpPr>
          <p:spPr bwMode="auto">
            <a:xfrm>
              <a:off x="1009650" y="773113"/>
              <a:ext cx="198438" cy="196850"/>
            </a:xfrm>
            <a:custGeom>
              <a:avLst/>
              <a:gdLst>
                <a:gd name="T0" fmla="*/ 11 w 125"/>
                <a:gd name="T1" fmla="*/ 0 h 124"/>
                <a:gd name="T2" fmla="*/ 125 w 125"/>
                <a:gd name="T3" fmla="*/ 112 h 124"/>
                <a:gd name="T4" fmla="*/ 113 w 125"/>
                <a:gd name="T5" fmla="*/ 124 h 124"/>
                <a:gd name="T6" fmla="*/ 0 w 125"/>
                <a:gd name="T7" fmla="*/ 12 h 124"/>
                <a:gd name="T8" fmla="*/ 11 w 125"/>
                <a:gd name="T9" fmla="*/ 0 h 124"/>
              </a:gdLst>
              <a:ahLst/>
              <a:cxnLst>
                <a:cxn ang="0">
                  <a:pos x="T0" y="T1"/>
                </a:cxn>
                <a:cxn ang="0">
                  <a:pos x="T2" y="T3"/>
                </a:cxn>
                <a:cxn ang="0">
                  <a:pos x="T4" y="T5"/>
                </a:cxn>
                <a:cxn ang="0">
                  <a:pos x="T6" y="T7"/>
                </a:cxn>
                <a:cxn ang="0">
                  <a:pos x="T8" y="T9"/>
                </a:cxn>
              </a:cxnLst>
              <a:rect l="0" t="0" r="r" b="b"/>
              <a:pathLst>
                <a:path w="125" h="124">
                  <a:moveTo>
                    <a:pt x="11" y="0"/>
                  </a:moveTo>
                  <a:lnTo>
                    <a:pt x="125" y="112"/>
                  </a:lnTo>
                  <a:lnTo>
                    <a:pt x="113" y="124"/>
                  </a:lnTo>
                  <a:lnTo>
                    <a:pt x="0" y="12"/>
                  </a:lnTo>
                  <a:lnTo>
                    <a:pt x="11"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 name="Rectangle 63">
              <a:extLst>
                <a:ext uri="{FF2B5EF4-FFF2-40B4-BE49-F238E27FC236}">
                  <a16:creationId xmlns:a16="http://schemas.microsoft.com/office/drawing/2014/main" id="{A3429A8A-8BE2-43DC-BBF6-6D48A3A05217}"/>
                </a:ext>
              </a:extLst>
            </p:cNvPr>
            <p:cNvSpPr>
              <a:spLocks noChangeArrowheads="1"/>
            </p:cNvSpPr>
            <p:nvPr/>
          </p:nvSpPr>
          <p:spPr bwMode="auto">
            <a:xfrm>
              <a:off x="996950" y="755650"/>
              <a:ext cx="39688"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 name="Freeform 64">
              <a:extLst>
                <a:ext uri="{FF2B5EF4-FFF2-40B4-BE49-F238E27FC236}">
                  <a16:creationId xmlns:a16="http://schemas.microsoft.com/office/drawing/2014/main" id="{4D727443-F617-4E6B-BBF2-2526BB3FA593}"/>
                </a:ext>
              </a:extLst>
            </p:cNvPr>
            <p:cNvSpPr>
              <a:spLocks/>
            </p:cNvSpPr>
            <p:nvPr/>
          </p:nvSpPr>
          <p:spPr bwMode="auto">
            <a:xfrm>
              <a:off x="819150" y="773113"/>
              <a:ext cx="201613" cy="196850"/>
            </a:xfrm>
            <a:custGeom>
              <a:avLst/>
              <a:gdLst>
                <a:gd name="T0" fmla="*/ 0 w 127"/>
                <a:gd name="T1" fmla="*/ 112 h 124"/>
                <a:gd name="T2" fmla="*/ 114 w 127"/>
                <a:gd name="T3" fmla="*/ 0 h 124"/>
                <a:gd name="T4" fmla="*/ 127 w 127"/>
                <a:gd name="T5" fmla="*/ 12 h 124"/>
                <a:gd name="T6" fmla="*/ 12 w 127"/>
                <a:gd name="T7" fmla="*/ 124 h 124"/>
                <a:gd name="T8" fmla="*/ 0 w 127"/>
                <a:gd name="T9" fmla="*/ 112 h 124"/>
              </a:gdLst>
              <a:ahLst/>
              <a:cxnLst>
                <a:cxn ang="0">
                  <a:pos x="T0" y="T1"/>
                </a:cxn>
                <a:cxn ang="0">
                  <a:pos x="T2" y="T3"/>
                </a:cxn>
                <a:cxn ang="0">
                  <a:pos x="T4" y="T5"/>
                </a:cxn>
                <a:cxn ang="0">
                  <a:pos x="T6" y="T7"/>
                </a:cxn>
                <a:cxn ang="0">
                  <a:pos x="T8" y="T9"/>
                </a:cxn>
              </a:cxnLst>
              <a:rect l="0" t="0" r="r" b="b"/>
              <a:pathLst>
                <a:path w="127" h="124">
                  <a:moveTo>
                    <a:pt x="0" y="112"/>
                  </a:moveTo>
                  <a:lnTo>
                    <a:pt x="114" y="0"/>
                  </a:lnTo>
                  <a:lnTo>
                    <a:pt x="127"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 name="Freeform 65">
              <a:extLst>
                <a:ext uri="{FF2B5EF4-FFF2-40B4-BE49-F238E27FC236}">
                  <a16:creationId xmlns:a16="http://schemas.microsoft.com/office/drawing/2014/main" id="{E51A7D3E-1500-47DF-A034-F212423555AC}"/>
                </a:ext>
              </a:extLst>
            </p:cNvPr>
            <p:cNvSpPr>
              <a:spLocks/>
            </p:cNvSpPr>
            <p:nvPr/>
          </p:nvSpPr>
          <p:spPr bwMode="auto">
            <a:xfrm>
              <a:off x="819150" y="773113"/>
              <a:ext cx="201613" cy="196850"/>
            </a:xfrm>
            <a:custGeom>
              <a:avLst/>
              <a:gdLst>
                <a:gd name="T0" fmla="*/ 12 w 127"/>
                <a:gd name="T1" fmla="*/ 0 h 124"/>
                <a:gd name="T2" fmla="*/ 127 w 127"/>
                <a:gd name="T3" fmla="*/ 112 h 124"/>
                <a:gd name="T4" fmla="*/ 114 w 127"/>
                <a:gd name="T5" fmla="*/ 124 h 124"/>
                <a:gd name="T6" fmla="*/ 0 w 127"/>
                <a:gd name="T7" fmla="*/ 12 h 124"/>
                <a:gd name="T8" fmla="*/ 12 w 127"/>
                <a:gd name="T9" fmla="*/ 0 h 124"/>
              </a:gdLst>
              <a:ahLst/>
              <a:cxnLst>
                <a:cxn ang="0">
                  <a:pos x="T0" y="T1"/>
                </a:cxn>
                <a:cxn ang="0">
                  <a:pos x="T2" y="T3"/>
                </a:cxn>
                <a:cxn ang="0">
                  <a:pos x="T4" y="T5"/>
                </a:cxn>
                <a:cxn ang="0">
                  <a:pos x="T6" y="T7"/>
                </a:cxn>
                <a:cxn ang="0">
                  <a:pos x="T8" y="T9"/>
                </a:cxn>
              </a:cxnLst>
              <a:rect l="0" t="0" r="r" b="b"/>
              <a:pathLst>
                <a:path w="127" h="124">
                  <a:moveTo>
                    <a:pt x="12" y="0"/>
                  </a:moveTo>
                  <a:lnTo>
                    <a:pt x="127" y="112"/>
                  </a:lnTo>
                  <a:lnTo>
                    <a:pt x="114"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 name="Rectangle 66">
              <a:extLst>
                <a:ext uri="{FF2B5EF4-FFF2-40B4-BE49-F238E27FC236}">
                  <a16:creationId xmlns:a16="http://schemas.microsoft.com/office/drawing/2014/main" id="{078E283E-E897-42E8-B756-FA94D866900C}"/>
                </a:ext>
              </a:extLst>
            </p:cNvPr>
            <p:cNvSpPr>
              <a:spLocks noChangeArrowheads="1"/>
            </p:cNvSpPr>
            <p:nvPr/>
          </p:nvSpPr>
          <p:spPr bwMode="auto">
            <a:xfrm>
              <a:off x="806450"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0" name="Freeform 67">
              <a:extLst>
                <a:ext uri="{FF2B5EF4-FFF2-40B4-BE49-F238E27FC236}">
                  <a16:creationId xmlns:a16="http://schemas.microsoft.com/office/drawing/2014/main" id="{AA28B08D-C6F3-4AED-A8E6-238FC76AA2E2}"/>
                </a:ext>
              </a:extLst>
            </p:cNvPr>
            <p:cNvSpPr>
              <a:spLocks/>
            </p:cNvSpPr>
            <p:nvPr/>
          </p:nvSpPr>
          <p:spPr bwMode="auto">
            <a:xfrm>
              <a:off x="631825" y="773113"/>
              <a:ext cx="196850" cy="196850"/>
            </a:xfrm>
            <a:custGeom>
              <a:avLst/>
              <a:gdLst>
                <a:gd name="T0" fmla="*/ 0 w 124"/>
                <a:gd name="T1" fmla="*/ 112 h 124"/>
                <a:gd name="T2" fmla="*/ 114 w 124"/>
                <a:gd name="T3" fmla="*/ 0 h 124"/>
                <a:gd name="T4" fmla="*/ 124 w 124"/>
                <a:gd name="T5" fmla="*/ 12 h 124"/>
                <a:gd name="T6" fmla="*/ 12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4" y="0"/>
                  </a:lnTo>
                  <a:lnTo>
                    <a:pt x="124"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 name="Freeform 68">
              <a:extLst>
                <a:ext uri="{FF2B5EF4-FFF2-40B4-BE49-F238E27FC236}">
                  <a16:creationId xmlns:a16="http://schemas.microsoft.com/office/drawing/2014/main" id="{11FD0F8D-5C37-4466-B947-D5DA45873958}"/>
                </a:ext>
              </a:extLst>
            </p:cNvPr>
            <p:cNvSpPr>
              <a:spLocks/>
            </p:cNvSpPr>
            <p:nvPr/>
          </p:nvSpPr>
          <p:spPr bwMode="auto">
            <a:xfrm>
              <a:off x="631825" y="773113"/>
              <a:ext cx="196850" cy="196850"/>
            </a:xfrm>
            <a:custGeom>
              <a:avLst/>
              <a:gdLst>
                <a:gd name="T0" fmla="*/ 12 w 124"/>
                <a:gd name="T1" fmla="*/ 0 h 124"/>
                <a:gd name="T2" fmla="*/ 124 w 124"/>
                <a:gd name="T3" fmla="*/ 112 h 124"/>
                <a:gd name="T4" fmla="*/ 114 w 124"/>
                <a:gd name="T5" fmla="*/ 124 h 124"/>
                <a:gd name="T6" fmla="*/ 0 w 124"/>
                <a:gd name="T7" fmla="*/ 12 h 124"/>
                <a:gd name="T8" fmla="*/ 12 w 124"/>
                <a:gd name="T9" fmla="*/ 0 h 124"/>
              </a:gdLst>
              <a:ahLst/>
              <a:cxnLst>
                <a:cxn ang="0">
                  <a:pos x="T0" y="T1"/>
                </a:cxn>
                <a:cxn ang="0">
                  <a:pos x="T2" y="T3"/>
                </a:cxn>
                <a:cxn ang="0">
                  <a:pos x="T4" y="T5"/>
                </a:cxn>
                <a:cxn ang="0">
                  <a:pos x="T6" y="T7"/>
                </a:cxn>
                <a:cxn ang="0">
                  <a:pos x="T8" y="T9"/>
                </a:cxn>
              </a:cxnLst>
              <a:rect l="0" t="0" r="r" b="b"/>
              <a:pathLst>
                <a:path w="124" h="124">
                  <a:moveTo>
                    <a:pt x="12" y="0"/>
                  </a:moveTo>
                  <a:lnTo>
                    <a:pt x="124" y="112"/>
                  </a:lnTo>
                  <a:lnTo>
                    <a:pt x="114"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 name="Rectangle 69">
              <a:extLst>
                <a:ext uri="{FF2B5EF4-FFF2-40B4-BE49-F238E27FC236}">
                  <a16:creationId xmlns:a16="http://schemas.microsoft.com/office/drawing/2014/main" id="{CBB36E4C-598F-450C-9629-C63DF67109E9}"/>
                </a:ext>
              </a:extLst>
            </p:cNvPr>
            <p:cNvSpPr>
              <a:spLocks noChangeArrowheads="1"/>
            </p:cNvSpPr>
            <p:nvPr/>
          </p:nvSpPr>
          <p:spPr bwMode="auto">
            <a:xfrm>
              <a:off x="617538" y="755650"/>
              <a:ext cx="42863"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 name="Freeform 70">
              <a:extLst>
                <a:ext uri="{FF2B5EF4-FFF2-40B4-BE49-F238E27FC236}">
                  <a16:creationId xmlns:a16="http://schemas.microsoft.com/office/drawing/2014/main" id="{695382CD-1D55-4F2F-ACDF-0C679B466F11}"/>
                </a:ext>
              </a:extLst>
            </p:cNvPr>
            <p:cNvSpPr>
              <a:spLocks/>
            </p:cNvSpPr>
            <p:nvPr/>
          </p:nvSpPr>
          <p:spPr bwMode="auto">
            <a:xfrm>
              <a:off x="442913" y="773113"/>
              <a:ext cx="198438" cy="196850"/>
            </a:xfrm>
            <a:custGeom>
              <a:avLst/>
              <a:gdLst>
                <a:gd name="T0" fmla="*/ 0 w 125"/>
                <a:gd name="T1" fmla="*/ 112 h 124"/>
                <a:gd name="T2" fmla="*/ 112 w 125"/>
                <a:gd name="T3" fmla="*/ 0 h 124"/>
                <a:gd name="T4" fmla="*/ 125 w 125"/>
                <a:gd name="T5" fmla="*/ 12 h 124"/>
                <a:gd name="T6" fmla="*/ 12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2" y="0"/>
                  </a:lnTo>
                  <a:lnTo>
                    <a:pt x="125"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 name="Freeform 71">
              <a:extLst>
                <a:ext uri="{FF2B5EF4-FFF2-40B4-BE49-F238E27FC236}">
                  <a16:creationId xmlns:a16="http://schemas.microsoft.com/office/drawing/2014/main" id="{E631C064-A750-4A4B-AE7C-FDF7B4CD82D1}"/>
                </a:ext>
              </a:extLst>
            </p:cNvPr>
            <p:cNvSpPr>
              <a:spLocks/>
            </p:cNvSpPr>
            <p:nvPr/>
          </p:nvSpPr>
          <p:spPr bwMode="auto">
            <a:xfrm>
              <a:off x="442913" y="773113"/>
              <a:ext cx="198438" cy="196850"/>
            </a:xfrm>
            <a:custGeom>
              <a:avLst/>
              <a:gdLst>
                <a:gd name="T0" fmla="*/ 12 w 125"/>
                <a:gd name="T1" fmla="*/ 0 h 124"/>
                <a:gd name="T2" fmla="*/ 125 w 125"/>
                <a:gd name="T3" fmla="*/ 112 h 124"/>
                <a:gd name="T4" fmla="*/ 112 w 125"/>
                <a:gd name="T5" fmla="*/ 124 h 124"/>
                <a:gd name="T6" fmla="*/ 0 w 125"/>
                <a:gd name="T7" fmla="*/ 12 h 124"/>
                <a:gd name="T8" fmla="*/ 12 w 125"/>
                <a:gd name="T9" fmla="*/ 0 h 124"/>
              </a:gdLst>
              <a:ahLst/>
              <a:cxnLst>
                <a:cxn ang="0">
                  <a:pos x="T0" y="T1"/>
                </a:cxn>
                <a:cxn ang="0">
                  <a:pos x="T2" y="T3"/>
                </a:cxn>
                <a:cxn ang="0">
                  <a:pos x="T4" y="T5"/>
                </a:cxn>
                <a:cxn ang="0">
                  <a:pos x="T6" y="T7"/>
                </a:cxn>
                <a:cxn ang="0">
                  <a:pos x="T8" y="T9"/>
                </a:cxn>
              </a:cxnLst>
              <a:rect l="0" t="0" r="r" b="b"/>
              <a:pathLst>
                <a:path w="125" h="124">
                  <a:moveTo>
                    <a:pt x="12" y="0"/>
                  </a:moveTo>
                  <a:lnTo>
                    <a:pt x="125" y="112"/>
                  </a:lnTo>
                  <a:lnTo>
                    <a:pt x="112"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 name="Rectangle 72">
              <a:extLst>
                <a:ext uri="{FF2B5EF4-FFF2-40B4-BE49-F238E27FC236}">
                  <a16:creationId xmlns:a16="http://schemas.microsoft.com/office/drawing/2014/main" id="{F1A543AD-BD1B-4DDA-A780-2455B1AC0D06}"/>
                </a:ext>
              </a:extLst>
            </p:cNvPr>
            <p:cNvSpPr>
              <a:spLocks noChangeArrowheads="1"/>
            </p:cNvSpPr>
            <p:nvPr/>
          </p:nvSpPr>
          <p:spPr bwMode="auto">
            <a:xfrm>
              <a:off x="1504950" y="755650"/>
              <a:ext cx="822325" cy="396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 name="Rectangle 73">
              <a:extLst>
                <a:ext uri="{FF2B5EF4-FFF2-40B4-BE49-F238E27FC236}">
                  <a16:creationId xmlns:a16="http://schemas.microsoft.com/office/drawing/2014/main" id="{885367DF-8DC4-47C8-8029-8BF22C746C46}"/>
                </a:ext>
              </a:extLst>
            </p:cNvPr>
            <p:cNvSpPr>
              <a:spLocks noChangeArrowheads="1"/>
            </p:cNvSpPr>
            <p:nvPr/>
          </p:nvSpPr>
          <p:spPr bwMode="auto">
            <a:xfrm>
              <a:off x="1504950" y="950913"/>
              <a:ext cx="822325" cy="444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 name="Rectangle 74">
              <a:extLst>
                <a:ext uri="{FF2B5EF4-FFF2-40B4-BE49-F238E27FC236}">
                  <a16:creationId xmlns:a16="http://schemas.microsoft.com/office/drawing/2014/main" id="{95F6D5A2-E27F-41FB-AE76-BC6084951D41}"/>
                </a:ext>
              </a:extLst>
            </p:cNvPr>
            <p:cNvSpPr>
              <a:spLocks noChangeArrowheads="1"/>
            </p:cNvSpPr>
            <p:nvPr/>
          </p:nvSpPr>
          <p:spPr bwMode="auto">
            <a:xfrm>
              <a:off x="2292350"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8" name="Freeform 75">
              <a:extLst>
                <a:ext uri="{FF2B5EF4-FFF2-40B4-BE49-F238E27FC236}">
                  <a16:creationId xmlns:a16="http://schemas.microsoft.com/office/drawing/2014/main" id="{48E3D338-7440-496E-939D-E3C46E26F651}"/>
                </a:ext>
              </a:extLst>
            </p:cNvPr>
            <p:cNvSpPr>
              <a:spLocks/>
            </p:cNvSpPr>
            <p:nvPr/>
          </p:nvSpPr>
          <p:spPr bwMode="auto">
            <a:xfrm>
              <a:off x="2116138" y="773113"/>
              <a:ext cx="198438" cy="196850"/>
            </a:xfrm>
            <a:custGeom>
              <a:avLst/>
              <a:gdLst>
                <a:gd name="T0" fmla="*/ 0 w 125"/>
                <a:gd name="T1" fmla="*/ 112 h 124"/>
                <a:gd name="T2" fmla="*/ 113 w 125"/>
                <a:gd name="T3" fmla="*/ 0 h 124"/>
                <a:gd name="T4" fmla="*/ 125 w 125"/>
                <a:gd name="T5" fmla="*/ 12 h 124"/>
                <a:gd name="T6" fmla="*/ 10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0"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9" name="Freeform 76">
              <a:extLst>
                <a:ext uri="{FF2B5EF4-FFF2-40B4-BE49-F238E27FC236}">
                  <a16:creationId xmlns:a16="http://schemas.microsoft.com/office/drawing/2014/main" id="{7350E51F-6ADF-4874-83D0-C0529230A0BF}"/>
                </a:ext>
              </a:extLst>
            </p:cNvPr>
            <p:cNvSpPr>
              <a:spLocks/>
            </p:cNvSpPr>
            <p:nvPr/>
          </p:nvSpPr>
          <p:spPr bwMode="auto">
            <a:xfrm>
              <a:off x="2116138" y="773113"/>
              <a:ext cx="198438" cy="196850"/>
            </a:xfrm>
            <a:custGeom>
              <a:avLst/>
              <a:gdLst>
                <a:gd name="T0" fmla="*/ 10 w 125"/>
                <a:gd name="T1" fmla="*/ 0 h 124"/>
                <a:gd name="T2" fmla="*/ 125 w 125"/>
                <a:gd name="T3" fmla="*/ 112 h 124"/>
                <a:gd name="T4" fmla="*/ 113 w 125"/>
                <a:gd name="T5" fmla="*/ 124 h 124"/>
                <a:gd name="T6" fmla="*/ 0 w 125"/>
                <a:gd name="T7" fmla="*/ 12 h 124"/>
                <a:gd name="T8" fmla="*/ 10 w 125"/>
                <a:gd name="T9" fmla="*/ 0 h 124"/>
              </a:gdLst>
              <a:ahLst/>
              <a:cxnLst>
                <a:cxn ang="0">
                  <a:pos x="T0" y="T1"/>
                </a:cxn>
                <a:cxn ang="0">
                  <a:pos x="T2" y="T3"/>
                </a:cxn>
                <a:cxn ang="0">
                  <a:pos x="T4" y="T5"/>
                </a:cxn>
                <a:cxn ang="0">
                  <a:pos x="T6" y="T7"/>
                </a:cxn>
                <a:cxn ang="0">
                  <a:pos x="T8" y="T9"/>
                </a:cxn>
              </a:cxnLst>
              <a:rect l="0" t="0" r="r" b="b"/>
              <a:pathLst>
                <a:path w="125" h="124">
                  <a:moveTo>
                    <a:pt x="10" y="0"/>
                  </a:moveTo>
                  <a:lnTo>
                    <a:pt x="125" y="112"/>
                  </a:lnTo>
                  <a:lnTo>
                    <a:pt x="113" y="124"/>
                  </a:lnTo>
                  <a:lnTo>
                    <a:pt x="0" y="12"/>
                  </a:lnTo>
                  <a:lnTo>
                    <a:pt x="1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0" name="Rectangle 77">
              <a:extLst>
                <a:ext uri="{FF2B5EF4-FFF2-40B4-BE49-F238E27FC236}">
                  <a16:creationId xmlns:a16="http://schemas.microsoft.com/office/drawing/2014/main" id="{686AD2B7-4474-4383-9862-3DA023243971}"/>
                </a:ext>
              </a:extLst>
            </p:cNvPr>
            <p:cNvSpPr>
              <a:spLocks noChangeArrowheads="1"/>
            </p:cNvSpPr>
            <p:nvPr/>
          </p:nvSpPr>
          <p:spPr bwMode="auto">
            <a:xfrm>
              <a:off x="2100263"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1" name="Freeform 78">
              <a:extLst>
                <a:ext uri="{FF2B5EF4-FFF2-40B4-BE49-F238E27FC236}">
                  <a16:creationId xmlns:a16="http://schemas.microsoft.com/office/drawing/2014/main" id="{C420D568-D93D-4A1B-8BE2-C75B2936CE70}"/>
                </a:ext>
              </a:extLst>
            </p:cNvPr>
            <p:cNvSpPr>
              <a:spLocks/>
            </p:cNvSpPr>
            <p:nvPr/>
          </p:nvSpPr>
          <p:spPr bwMode="auto">
            <a:xfrm>
              <a:off x="1925638" y="773113"/>
              <a:ext cx="200025" cy="196850"/>
            </a:xfrm>
            <a:custGeom>
              <a:avLst/>
              <a:gdLst>
                <a:gd name="T0" fmla="*/ 0 w 126"/>
                <a:gd name="T1" fmla="*/ 112 h 124"/>
                <a:gd name="T2" fmla="*/ 114 w 126"/>
                <a:gd name="T3" fmla="*/ 0 h 124"/>
                <a:gd name="T4" fmla="*/ 126 w 126"/>
                <a:gd name="T5" fmla="*/ 12 h 124"/>
                <a:gd name="T6" fmla="*/ 12 w 126"/>
                <a:gd name="T7" fmla="*/ 124 h 124"/>
                <a:gd name="T8" fmla="*/ 0 w 126"/>
                <a:gd name="T9" fmla="*/ 112 h 124"/>
              </a:gdLst>
              <a:ahLst/>
              <a:cxnLst>
                <a:cxn ang="0">
                  <a:pos x="T0" y="T1"/>
                </a:cxn>
                <a:cxn ang="0">
                  <a:pos x="T2" y="T3"/>
                </a:cxn>
                <a:cxn ang="0">
                  <a:pos x="T4" y="T5"/>
                </a:cxn>
                <a:cxn ang="0">
                  <a:pos x="T6" y="T7"/>
                </a:cxn>
                <a:cxn ang="0">
                  <a:pos x="T8" y="T9"/>
                </a:cxn>
              </a:cxnLst>
              <a:rect l="0" t="0" r="r" b="b"/>
              <a:pathLst>
                <a:path w="126" h="124">
                  <a:moveTo>
                    <a:pt x="0" y="112"/>
                  </a:moveTo>
                  <a:lnTo>
                    <a:pt x="114" y="0"/>
                  </a:lnTo>
                  <a:lnTo>
                    <a:pt x="126"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2" name="Freeform 79">
              <a:extLst>
                <a:ext uri="{FF2B5EF4-FFF2-40B4-BE49-F238E27FC236}">
                  <a16:creationId xmlns:a16="http://schemas.microsoft.com/office/drawing/2014/main" id="{C9BA9E8D-C011-40E2-A44D-83B7D6C549CE}"/>
                </a:ext>
              </a:extLst>
            </p:cNvPr>
            <p:cNvSpPr>
              <a:spLocks/>
            </p:cNvSpPr>
            <p:nvPr/>
          </p:nvSpPr>
          <p:spPr bwMode="auto">
            <a:xfrm>
              <a:off x="1925638" y="773113"/>
              <a:ext cx="200025" cy="196850"/>
            </a:xfrm>
            <a:custGeom>
              <a:avLst/>
              <a:gdLst>
                <a:gd name="T0" fmla="*/ 12 w 126"/>
                <a:gd name="T1" fmla="*/ 0 h 124"/>
                <a:gd name="T2" fmla="*/ 126 w 126"/>
                <a:gd name="T3" fmla="*/ 112 h 124"/>
                <a:gd name="T4" fmla="*/ 114 w 126"/>
                <a:gd name="T5" fmla="*/ 124 h 124"/>
                <a:gd name="T6" fmla="*/ 0 w 126"/>
                <a:gd name="T7" fmla="*/ 12 h 124"/>
                <a:gd name="T8" fmla="*/ 12 w 126"/>
                <a:gd name="T9" fmla="*/ 0 h 124"/>
              </a:gdLst>
              <a:ahLst/>
              <a:cxnLst>
                <a:cxn ang="0">
                  <a:pos x="T0" y="T1"/>
                </a:cxn>
                <a:cxn ang="0">
                  <a:pos x="T2" y="T3"/>
                </a:cxn>
                <a:cxn ang="0">
                  <a:pos x="T4" y="T5"/>
                </a:cxn>
                <a:cxn ang="0">
                  <a:pos x="T6" y="T7"/>
                </a:cxn>
                <a:cxn ang="0">
                  <a:pos x="T8" y="T9"/>
                </a:cxn>
              </a:cxnLst>
              <a:rect l="0" t="0" r="r" b="b"/>
              <a:pathLst>
                <a:path w="126" h="124">
                  <a:moveTo>
                    <a:pt x="12" y="0"/>
                  </a:moveTo>
                  <a:lnTo>
                    <a:pt x="126" y="112"/>
                  </a:lnTo>
                  <a:lnTo>
                    <a:pt x="114"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3" name="Rectangle 80">
              <a:extLst>
                <a:ext uri="{FF2B5EF4-FFF2-40B4-BE49-F238E27FC236}">
                  <a16:creationId xmlns:a16="http://schemas.microsoft.com/office/drawing/2014/main" id="{36DC91EE-447E-4D83-A2D8-A3579AC28FFD}"/>
                </a:ext>
              </a:extLst>
            </p:cNvPr>
            <p:cNvSpPr>
              <a:spLocks noChangeArrowheads="1"/>
            </p:cNvSpPr>
            <p:nvPr/>
          </p:nvSpPr>
          <p:spPr bwMode="auto">
            <a:xfrm>
              <a:off x="1912938"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4" name="Freeform 81">
              <a:extLst>
                <a:ext uri="{FF2B5EF4-FFF2-40B4-BE49-F238E27FC236}">
                  <a16:creationId xmlns:a16="http://schemas.microsoft.com/office/drawing/2014/main" id="{B2837E5B-C037-4D90-A97E-6D8B691CDDD0}"/>
                </a:ext>
              </a:extLst>
            </p:cNvPr>
            <p:cNvSpPr>
              <a:spLocks/>
            </p:cNvSpPr>
            <p:nvPr/>
          </p:nvSpPr>
          <p:spPr bwMode="auto">
            <a:xfrm>
              <a:off x="1736725" y="773113"/>
              <a:ext cx="198438" cy="196850"/>
            </a:xfrm>
            <a:custGeom>
              <a:avLst/>
              <a:gdLst>
                <a:gd name="T0" fmla="*/ 0 w 125"/>
                <a:gd name="T1" fmla="*/ 112 h 124"/>
                <a:gd name="T2" fmla="*/ 113 w 125"/>
                <a:gd name="T3" fmla="*/ 0 h 124"/>
                <a:gd name="T4" fmla="*/ 125 w 125"/>
                <a:gd name="T5" fmla="*/ 12 h 124"/>
                <a:gd name="T6" fmla="*/ 12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5" name="Freeform 82">
              <a:extLst>
                <a:ext uri="{FF2B5EF4-FFF2-40B4-BE49-F238E27FC236}">
                  <a16:creationId xmlns:a16="http://schemas.microsoft.com/office/drawing/2014/main" id="{902A64A8-6CF2-489A-9F90-A7CD0C5C1510}"/>
                </a:ext>
              </a:extLst>
            </p:cNvPr>
            <p:cNvSpPr>
              <a:spLocks/>
            </p:cNvSpPr>
            <p:nvPr/>
          </p:nvSpPr>
          <p:spPr bwMode="auto">
            <a:xfrm>
              <a:off x="1736725" y="773113"/>
              <a:ext cx="198438" cy="196850"/>
            </a:xfrm>
            <a:custGeom>
              <a:avLst/>
              <a:gdLst>
                <a:gd name="T0" fmla="*/ 12 w 125"/>
                <a:gd name="T1" fmla="*/ 0 h 124"/>
                <a:gd name="T2" fmla="*/ 125 w 125"/>
                <a:gd name="T3" fmla="*/ 112 h 124"/>
                <a:gd name="T4" fmla="*/ 113 w 125"/>
                <a:gd name="T5" fmla="*/ 124 h 124"/>
                <a:gd name="T6" fmla="*/ 0 w 125"/>
                <a:gd name="T7" fmla="*/ 12 h 124"/>
                <a:gd name="T8" fmla="*/ 12 w 125"/>
                <a:gd name="T9" fmla="*/ 0 h 124"/>
              </a:gdLst>
              <a:ahLst/>
              <a:cxnLst>
                <a:cxn ang="0">
                  <a:pos x="T0" y="T1"/>
                </a:cxn>
                <a:cxn ang="0">
                  <a:pos x="T2" y="T3"/>
                </a:cxn>
                <a:cxn ang="0">
                  <a:pos x="T4" y="T5"/>
                </a:cxn>
                <a:cxn ang="0">
                  <a:pos x="T6" y="T7"/>
                </a:cxn>
                <a:cxn ang="0">
                  <a:pos x="T8" y="T9"/>
                </a:cxn>
              </a:cxnLst>
              <a:rect l="0" t="0" r="r" b="b"/>
              <a:pathLst>
                <a:path w="125" h="124">
                  <a:moveTo>
                    <a:pt x="12" y="0"/>
                  </a:moveTo>
                  <a:lnTo>
                    <a:pt x="125" y="112"/>
                  </a:lnTo>
                  <a:lnTo>
                    <a:pt x="113"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6" name="Rectangle 83">
              <a:extLst>
                <a:ext uri="{FF2B5EF4-FFF2-40B4-BE49-F238E27FC236}">
                  <a16:creationId xmlns:a16="http://schemas.microsoft.com/office/drawing/2014/main" id="{2804124A-4127-4217-9559-F4CEB77763C9}"/>
                </a:ext>
              </a:extLst>
            </p:cNvPr>
            <p:cNvSpPr>
              <a:spLocks noChangeArrowheads="1"/>
            </p:cNvSpPr>
            <p:nvPr/>
          </p:nvSpPr>
          <p:spPr bwMode="auto">
            <a:xfrm>
              <a:off x="1724025"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7" name="Freeform 84">
              <a:extLst>
                <a:ext uri="{FF2B5EF4-FFF2-40B4-BE49-F238E27FC236}">
                  <a16:creationId xmlns:a16="http://schemas.microsoft.com/office/drawing/2014/main" id="{4268B51E-8E92-417C-960D-8B39702761C8}"/>
                </a:ext>
              </a:extLst>
            </p:cNvPr>
            <p:cNvSpPr>
              <a:spLocks/>
            </p:cNvSpPr>
            <p:nvPr/>
          </p:nvSpPr>
          <p:spPr bwMode="auto">
            <a:xfrm>
              <a:off x="1549400" y="773113"/>
              <a:ext cx="196850" cy="196850"/>
            </a:xfrm>
            <a:custGeom>
              <a:avLst/>
              <a:gdLst>
                <a:gd name="T0" fmla="*/ 0 w 124"/>
                <a:gd name="T1" fmla="*/ 112 h 124"/>
                <a:gd name="T2" fmla="*/ 112 w 124"/>
                <a:gd name="T3" fmla="*/ 0 h 124"/>
                <a:gd name="T4" fmla="*/ 124 w 124"/>
                <a:gd name="T5" fmla="*/ 12 h 124"/>
                <a:gd name="T6" fmla="*/ 12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2" y="0"/>
                  </a:lnTo>
                  <a:lnTo>
                    <a:pt x="124"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8" name="Freeform 85">
              <a:extLst>
                <a:ext uri="{FF2B5EF4-FFF2-40B4-BE49-F238E27FC236}">
                  <a16:creationId xmlns:a16="http://schemas.microsoft.com/office/drawing/2014/main" id="{5C9F3032-6476-4107-8093-1A0F86AE9A86}"/>
                </a:ext>
              </a:extLst>
            </p:cNvPr>
            <p:cNvSpPr>
              <a:spLocks/>
            </p:cNvSpPr>
            <p:nvPr/>
          </p:nvSpPr>
          <p:spPr bwMode="auto">
            <a:xfrm>
              <a:off x="1549400" y="773113"/>
              <a:ext cx="196850" cy="196850"/>
            </a:xfrm>
            <a:custGeom>
              <a:avLst/>
              <a:gdLst>
                <a:gd name="T0" fmla="*/ 12 w 124"/>
                <a:gd name="T1" fmla="*/ 0 h 124"/>
                <a:gd name="T2" fmla="*/ 124 w 124"/>
                <a:gd name="T3" fmla="*/ 112 h 124"/>
                <a:gd name="T4" fmla="*/ 112 w 124"/>
                <a:gd name="T5" fmla="*/ 124 h 124"/>
                <a:gd name="T6" fmla="*/ 0 w 124"/>
                <a:gd name="T7" fmla="*/ 12 h 124"/>
                <a:gd name="T8" fmla="*/ 12 w 124"/>
                <a:gd name="T9" fmla="*/ 0 h 124"/>
              </a:gdLst>
              <a:ahLst/>
              <a:cxnLst>
                <a:cxn ang="0">
                  <a:pos x="T0" y="T1"/>
                </a:cxn>
                <a:cxn ang="0">
                  <a:pos x="T2" y="T3"/>
                </a:cxn>
                <a:cxn ang="0">
                  <a:pos x="T4" y="T5"/>
                </a:cxn>
                <a:cxn ang="0">
                  <a:pos x="T6" y="T7"/>
                </a:cxn>
                <a:cxn ang="0">
                  <a:pos x="T8" y="T9"/>
                </a:cxn>
              </a:cxnLst>
              <a:rect l="0" t="0" r="r" b="b"/>
              <a:pathLst>
                <a:path w="124" h="124">
                  <a:moveTo>
                    <a:pt x="12" y="0"/>
                  </a:moveTo>
                  <a:lnTo>
                    <a:pt x="124" y="112"/>
                  </a:lnTo>
                  <a:lnTo>
                    <a:pt x="112"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 name="Rectangle 86">
              <a:extLst>
                <a:ext uri="{FF2B5EF4-FFF2-40B4-BE49-F238E27FC236}">
                  <a16:creationId xmlns:a16="http://schemas.microsoft.com/office/drawing/2014/main" id="{E9116AB6-1454-4197-B133-956D6BE04E7F}"/>
                </a:ext>
              </a:extLst>
            </p:cNvPr>
            <p:cNvSpPr>
              <a:spLocks noChangeArrowheads="1"/>
            </p:cNvSpPr>
            <p:nvPr/>
          </p:nvSpPr>
          <p:spPr bwMode="auto">
            <a:xfrm>
              <a:off x="2266950" y="755650"/>
              <a:ext cx="825500" cy="396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 name="Freeform 87">
              <a:extLst>
                <a:ext uri="{FF2B5EF4-FFF2-40B4-BE49-F238E27FC236}">
                  <a16:creationId xmlns:a16="http://schemas.microsoft.com/office/drawing/2014/main" id="{5C3E7896-2E2F-46CC-864B-8FE073A54332}"/>
                </a:ext>
              </a:extLst>
            </p:cNvPr>
            <p:cNvSpPr>
              <a:spLocks/>
            </p:cNvSpPr>
            <p:nvPr/>
          </p:nvSpPr>
          <p:spPr bwMode="auto">
            <a:xfrm>
              <a:off x="2266950" y="950913"/>
              <a:ext cx="1379538" cy="44450"/>
            </a:xfrm>
            <a:custGeom>
              <a:avLst/>
              <a:gdLst>
                <a:gd name="T0" fmla="*/ 869 w 869"/>
                <a:gd name="T1" fmla="*/ 0 h 28"/>
                <a:gd name="T2" fmla="*/ 869 w 869"/>
                <a:gd name="T3" fmla="*/ 28 h 28"/>
                <a:gd name="T4" fmla="*/ 0 w 869"/>
                <a:gd name="T5" fmla="*/ 28 h 28"/>
                <a:gd name="T6" fmla="*/ 0 w 869"/>
                <a:gd name="T7" fmla="*/ 0 h 28"/>
                <a:gd name="T8" fmla="*/ 777 w 869"/>
                <a:gd name="T9" fmla="*/ 0 h 28"/>
                <a:gd name="T10" fmla="*/ 869 w 869"/>
                <a:gd name="T11" fmla="*/ 0 h 28"/>
              </a:gdLst>
              <a:ahLst/>
              <a:cxnLst>
                <a:cxn ang="0">
                  <a:pos x="T0" y="T1"/>
                </a:cxn>
                <a:cxn ang="0">
                  <a:pos x="T2" y="T3"/>
                </a:cxn>
                <a:cxn ang="0">
                  <a:pos x="T4" y="T5"/>
                </a:cxn>
                <a:cxn ang="0">
                  <a:pos x="T6" y="T7"/>
                </a:cxn>
                <a:cxn ang="0">
                  <a:pos x="T8" y="T9"/>
                </a:cxn>
                <a:cxn ang="0">
                  <a:pos x="T10" y="T11"/>
                </a:cxn>
              </a:cxnLst>
              <a:rect l="0" t="0" r="r" b="b"/>
              <a:pathLst>
                <a:path w="869" h="28">
                  <a:moveTo>
                    <a:pt x="869" y="0"/>
                  </a:moveTo>
                  <a:lnTo>
                    <a:pt x="869" y="28"/>
                  </a:lnTo>
                  <a:lnTo>
                    <a:pt x="0" y="28"/>
                  </a:lnTo>
                  <a:lnTo>
                    <a:pt x="0" y="0"/>
                  </a:lnTo>
                  <a:lnTo>
                    <a:pt x="777" y="0"/>
                  </a:lnTo>
                  <a:lnTo>
                    <a:pt x="869"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 name="Freeform 88">
              <a:extLst>
                <a:ext uri="{FF2B5EF4-FFF2-40B4-BE49-F238E27FC236}">
                  <a16:creationId xmlns:a16="http://schemas.microsoft.com/office/drawing/2014/main" id="{ABF692ED-9654-4B06-9600-9F3148E1E02F}"/>
                </a:ext>
              </a:extLst>
            </p:cNvPr>
            <p:cNvSpPr>
              <a:spLocks/>
            </p:cNvSpPr>
            <p:nvPr/>
          </p:nvSpPr>
          <p:spPr bwMode="auto">
            <a:xfrm>
              <a:off x="2266950" y="950913"/>
              <a:ext cx="1379538" cy="44450"/>
            </a:xfrm>
            <a:custGeom>
              <a:avLst/>
              <a:gdLst>
                <a:gd name="T0" fmla="*/ 869 w 869"/>
                <a:gd name="T1" fmla="*/ 0 h 28"/>
                <a:gd name="T2" fmla="*/ 869 w 869"/>
                <a:gd name="T3" fmla="*/ 28 h 28"/>
                <a:gd name="T4" fmla="*/ 0 w 869"/>
                <a:gd name="T5" fmla="*/ 28 h 28"/>
                <a:gd name="T6" fmla="*/ 0 w 869"/>
                <a:gd name="T7" fmla="*/ 0 h 28"/>
                <a:gd name="T8" fmla="*/ 777 w 869"/>
                <a:gd name="T9" fmla="*/ 0 h 28"/>
              </a:gdLst>
              <a:ahLst/>
              <a:cxnLst>
                <a:cxn ang="0">
                  <a:pos x="T0" y="T1"/>
                </a:cxn>
                <a:cxn ang="0">
                  <a:pos x="T2" y="T3"/>
                </a:cxn>
                <a:cxn ang="0">
                  <a:pos x="T4" y="T5"/>
                </a:cxn>
                <a:cxn ang="0">
                  <a:pos x="T6" y="T7"/>
                </a:cxn>
                <a:cxn ang="0">
                  <a:pos x="T8" y="T9"/>
                </a:cxn>
              </a:cxnLst>
              <a:rect l="0" t="0" r="r" b="b"/>
              <a:pathLst>
                <a:path w="869" h="28">
                  <a:moveTo>
                    <a:pt x="869" y="0"/>
                  </a:moveTo>
                  <a:lnTo>
                    <a:pt x="869" y="28"/>
                  </a:lnTo>
                  <a:lnTo>
                    <a:pt x="0" y="28"/>
                  </a:lnTo>
                  <a:lnTo>
                    <a:pt x="0" y="0"/>
                  </a:lnTo>
                  <a:lnTo>
                    <a:pt x="777" y="0"/>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2" name="Rectangle 89">
              <a:extLst>
                <a:ext uri="{FF2B5EF4-FFF2-40B4-BE49-F238E27FC236}">
                  <a16:creationId xmlns:a16="http://schemas.microsoft.com/office/drawing/2014/main" id="{C9F8889F-8D96-4252-801F-26EC1315AE76}"/>
                </a:ext>
              </a:extLst>
            </p:cNvPr>
            <p:cNvSpPr>
              <a:spLocks noChangeArrowheads="1"/>
            </p:cNvSpPr>
            <p:nvPr/>
          </p:nvSpPr>
          <p:spPr bwMode="auto">
            <a:xfrm>
              <a:off x="3054350"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3" name="Freeform 90">
              <a:extLst>
                <a:ext uri="{FF2B5EF4-FFF2-40B4-BE49-F238E27FC236}">
                  <a16:creationId xmlns:a16="http://schemas.microsoft.com/office/drawing/2014/main" id="{699899DD-6A51-461B-AC44-ACC6953DFEB0}"/>
                </a:ext>
              </a:extLst>
            </p:cNvPr>
            <p:cNvSpPr>
              <a:spLocks/>
            </p:cNvSpPr>
            <p:nvPr/>
          </p:nvSpPr>
          <p:spPr bwMode="auto">
            <a:xfrm>
              <a:off x="2878138" y="773113"/>
              <a:ext cx="198438" cy="196850"/>
            </a:xfrm>
            <a:custGeom>
              <a:avLst/>
              <a:gdLst>
                <a:gd name="T0" fmla="*/ 0 w 125"/>
                <a:gd name="T1" fmla="*/ 112 h 124"/>
                <a:gd name="T2" fmla="*/ 113 w 125"/>
                <a:gd name="T3" fmla="*/ 0 h 124"/>
                <a:gd name="T4" fmla="*/ 125 w 125"/>
                <a:gd name="T5" fmla="*/ 12 h 124"/>
                <a:gd name="T6" fmla="*/ 12 w 125"/>
                <a:gd name="T7" fmla="*/ 124 h 124"/>
                <a:gd name="T8" fmla="*/ 0 w 125"/>
                <a:gd name="T9" fmla="*/ 112 h 124"/>
              </a:gdLst>
              <a:ahLst/>
              <a:cxnLst>
                <a:cxn ang="0">
                  <a:pos x="T0" y="T1"/>
                </a:cxn>
                <a:cxn ang="0">
                  <a:pos x="T2" y="T3"/>
                </a:cxn>
                <a:cxn ang="0">
                  <a:pos x="T4" y="T5"/>
                </a:cxn>
                <a:cxn ang="0">
                  <a:pos x="T6" y="T7"/>
                </a:cxn>
                <a:cxn ang="0">
                  <a:pos x="T8" y="T9"/>
                </a:cxn>
              </a:cxnLst>
              <a:rect l="0" t="0" r="r" b="b"/>
              <a:pathLst>
                <a:path w="125" h="124">
                  <a:moveTo>
                    <a:pt x="0" y="112"/>
                  </a:moveTo>
                  <a:lnTo>
                    <a:pt x="113" y="0"/>
                  </a:lnTo>
                  <a:lnTo>
                    <a:pt x="125"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4" name="Freeform 91">
              <a:extLst>
                <a:ext uri="{FF2B5EF4-FFF2-40B4-BE49-F238E27FC236}">
                  <a16:creationId xmlns:a16="http://schemas.microsoft.com/office/drawing/2014/main" id="{6D668B86-D173-434E-A0DA-9F19AF56443E}"/>
                </a:ext>
              </a:extLst>
            </p:cNvPr>
            <p:cNvSpPr>
              <a:spLocks/>
            </p:cNvSpPr>
            <p:nvPr/>
          </p:nvSpPr>
          <p:spPr bwMode="auto">
            <a:xfrm>
              <a:off x="2878138" y="773113"/>
              <a:ext cx="198438" cy="196850"/>
            </a:xfrm>
            <a:custGeom>
              <a:avLst/>
              <a:gdLst>
                <a:gd name="T0" fmla="*/ 12 w 125"/>
                <a:gd name="T1" fmla="*/ 0 h 124"/>
                <a:gd name="T2" fmla="*/ 125 w 125"/>
                <a:gd name="T3" fmla="*/ 112 h 124"/>
                <a:gd name="T4" fmla="*/ 113 w 125"/>
                <a:gd name="T5" fmla="*/ 124 h 124"/>
                <a:gd name="T6" fmla="*/ 0 w 125"/>
                <a:gd name="T7" fmla="*/ 12 h 124"/>
                <a:gd name="T8" fmla="*/ 12 w 125"/>
                <a:gd name="T9" fmla="*/ 0 h 124"/>
              </a:gdLst>
              <a:ahLst/>
              <a:cxnLst>
                <a:cxn ang="0">
                  <a:pos x="T0" y="T1"/>
                </a:cxn>
                <a:cxn ang="0">
                  <a:pos x="T2" y="T3"/>
                </a:cxn>
                <a:cxn ang="0">
                  <a:pos x="T4" y="T5"/>
                </a:cxn>
                <a:cxn ang="0">
                  <a:pos x="T6" y="T7"/>
                </a:cxn>
                <a:cxn ang="0">
                  <a:pos x="T8" y="T9"/>
                </a:cxn>
              </a:cxnLst>
              <a:rect l="0" t="0" r="r" b="b"/>
              <a:pathLst>
                <a:path w="125" h="124">
                  <a:moveTo>
                    <a:pt x="12" y="0"/>
                  </a:moveTo>
                  <a:lnTo>
                    <a:pt x="125" y="112"/>
                  </a:lnTo>
                  <a:lnTo>
                    <a:pt x="113"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5" name="Rectangle 92">
              <a:extLst>
                <a:ext uri="{FF2B5EF4-FFF2-40B4-BE49-F238E27FC236}">
                  <a16:creationId xmlns:a16="http://schemas.microsoft.com/office/drawing/2014/main" id="{480AC855-0BF6-45B7-B6BE-8A9F1F842596}"/>
                </a:ext>
              </a:extLst>
            </p:cNvPr>
            <p:cNvSpPr>
              <a:spLocks noChangeArrowheads="1"/>
            </p:cNvSpPr>
            <p:nvPr/>
          </p:nvSpPr>
          <p:spPr bwMode="auto">
            <a:xfrm>
              <a:off x="2865438" y="755650"/>
              <a:ext cx="38100"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6" name="Freeform 93">
              <a:extLst>
                <a:ext uri="{FF2B5EF4-FFF2-40B4-BE49-F238E27FC236}">
                  <a16:creationId xmlns:a16="http://schemas.microsoft.com/office/drawing/2014/main" id="{C51850BF-ED3A-4DE3-8F1B-EFEC16B6FFF3}"/>
                </a:ext>
              </a:extLst>
            </p:cNvPr>
            <p:cNvSpPr>
              <a:spLocks/>
            </p:cNvSpPr>
            <p:nvPr/>
          </p:nvSpPr>
          <p:spPr bwMode="auto">
            <a:xfrm>
              <a:off x="2690813" y="773113"/>
              <a:ext cx="196850" cy="196850"/>
            </a:xfrm>
            <a:custGeom>
              <a:avLst/>
              <a:gdLst>
                <a:gd name="T0" fmla="*/ 0 w 124"/>
                <a:gd name="T1" fmla="*/ 112 h 124"/>
                <a:gd name="T2" fmla="*/ 112 w 124"/>
                <a:gd name="T3" fmla="*/ 0 h 124"/>
                <a:gd name="T4" fmla="*/ 124 w 124"/>
                <a:gd name="T5" fmla="*/ 12 h 124"/>
                <a:gd name="T6" fmla="*/ 10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2" y="0"/>
                  </a:lnTo>
                  <a:lnTo>
                    <a:pt x="124" y="12"/>
                  </a:lnTo>
                  <a:lnTo>
                    <a:pt x="10"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7" name="Freeform 94">
              <a:extLst>
                <a:ext uri="{FF2B5EF4-FFF2-40B4-BE49-F238E27FC236}">
                  <a16:creationId xmlns:a16="http://schemas.microsoft.com/office/drawing/2014/main" id="{568BDB93-27C4-4F16-B39F-31D95AB7AAB0}"/>
                </a:ext>
              </a:extLst>
            </p:cNvPr>
            <p:cNvSpPr>
              <a:spLocks/>
            </p:cNvSpPr>
            <p:nvPr/>
          </p:nvSpPr>
          <p:spPr bwMode="auto">
            <a:xfrm>
              <a:off x="2690813" y="773113"/>
              <a:ext cx="196850" cy="196850"/>
            </a:xfrm>
            <a:custGeom>
              <a:avLst/>
              <a:gdLst>
                <a:gd name="T0" fmla="*/ 10 w 124"/>
                <a:gd name="T1" fmla="*/ 0 h 124"/>
                <a:gd name="T2" fmla="*/ 124 w 124"/>
                <a:gd name="T3" fmla="*/ 112 h 124"/>
                <a:gd name="T4" fmla="*/ 112 w 124"/>
                <a:gd name="T5" fmla="*/ 124 h 124"/>
                <a:gd name="T6" fmla="*/ 0 w 124"/>
                <a:gd name="T7" fmla="*/ 12 h 124"/>
                <a:gd name="T8" fmla="*/ 10 w 124"/>
                <a:gd name="T9" fmla="*/ 0 h 124"/>
              </a:gdLst>
              <a:ahLst/>
              <a:cxnLst>
                <a:cxn ang="0">
                  <a:pos x="T0" y="T1"/>
                </a:cxn>
                <a:cxn ang="0">
                  <a:pos x="T2" y="T3"/>
                </a:cxn>
                <a:cxn ang="0">
                  <a:pos x="T4" y="T5"/>
                </a:cxn>
                <a:cxn ang="0">
                  <a:pos x="T6" y="T7"/>
                </a:cxn>
                <a:cxn ang="0">
                  <a:pos x="T8" y="T9"/>
                </a:cxn>
              </a:cxnLst>
              <a:rect l="0" t="0" r="r" b="b"/>
              <a:pathLst>
                <a:path w="124" h="124">
                  <a:moveTo>
                    <a:pt x="10" y="0"/>
                  </a:moveTo>
                  <a:lnTo>
                    <a:pt x="124" y="112"/>
                  </a:lnTo>
                  <a:lnTo>
                    <a:pt x="112" y="124"/>
                  </a:lnTo>
                  <a:lnTo>
                    <a:pt x="0" y="12"/>
                  </a:lnTo>
                  <a:lnTo>
                    <a:pt x="1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8" name="Rectangle 95">
              <a:extLst>
                <a:ext uri="{FF2B5EF4-FFF2-40B4-BE49-F238E27FC236}">
                  <a16:creationId xmlns:a16="http://schemas.microsoft.com/office/drawing/2014/main" id="{1D4BE679-7E19-4F73-926F-22949A55720A}"/>
                </a:ext>
              </a:extLst>
            </p:cNvPr>
            <p:cNvSpPr>
              <a:spLocks noChangeArrowheads="1"/>
            </p:cNvSpPr>
            <p:nvPr/>
          </p:nvSpPr>
          <p:spPr bwMode="auto">
            <a:xfrm>
              <a:off x="2674938"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9" name="Freeform 96">
              <a:extLst>
                <a:ext uri="{FF2B5EF4-FFF2-40B4-BE49-F238E27FC236}">
                  <a16:creationId xmlns:a16="http://schemas.microsoft.com/office/drawing/2014/main" id="{D70A3459-A1AE-47E9-816E-E9695F65413D}"/>
                </a:ext>
              </a:extLst>
            </p:cNvPr>
            <p:cNvSpPr>
              <a:spLocks/>
            </p:cNvSpPr>
            <p:nvPr/>
          </p:nvSpPr>
          <p:spPr bwMode="auto">
            <a:xfrm>
              <a:off x="2498725" y="773113"/>
              <a:ext cx="201613" cy="196850"/>
            </a:xfrm>
            <a:custGeom>
              <a:avLst/>
              <a:gdLst>
                <a:gd name="T0" fmla="*/ 0 w 127"/>
                <a:gd name="T1" fmla="*/ 112 h 124"/>
                <a:gd name="T2" fmla="*/ 115 w 127"/>
                <a:gd name="T3" fmla="*/ 0 h 124"/>
                <a:gd name="T4" fmla="*/ 127 w 127"/>
                <a:gd name="T5" fmla="*/ 12 h 124"/>
                <a:gd name="T6" fmla="*/ 12 w 127"/>
                <a:gd name="T7" fmla="*/ 124 h 124"/>
                <a:gd name="T8" fmla="*/ 0 w 127"/>
                <a:gd name="T9" fmla="*/ 112 h 124"/>
              </a:gdLst>
              <a:ahLst/>
              <a:cxnLst>
                <a:cxn ang="0">
                  <a:pos x="T0" y="T1"/>
                </a:cxn>
                <a:cxn ang="0">
                  <a:pos x="T2" y="T3"/>
                </a:cxn>
                <a:cxn ang="0">
                  <a:pos x="T4" y="T5"/>
                </a:cxn>
                <a:cxn ang="0">
                  <a:pos x="T6" y="T7"/>
                </a:cxn>
                <a:cxn ang="0">
                  <a:pos x="T8" y="T9"/>
                </a:cxn>
              </a:cxnLst>
              <a:rect l="0" t="0" r="r" b="b"/>
              <a:pathLst>
                <a:path w="127" h="124">
                  <a:moveTo>
                    <a:pt x="0" y="112"/>
                  </a:moveTo>
                  <a:lnTo>
                    <a:pt x="115" y="0"/>
                  </a:lnTo>
                  <a:lnTo>
                    <a:pt x="127"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0" name="Freeform 97">
              <a:extLst>
                <a:ext uri="{FF2B5EF4-FFF2-40B4-BE49-F238E27FC236}">
                  <a16:creationId xmlns:a16="http://schemas.microsoft.com/office/drawing/2014/main" id="{8FA5C4C3-5B4C-4055-A04C-7C47F523BA5C}"/>
                </a:ext>
              </a:extLst>
            </p:cNvPr>
            <p:cNvSpPr>
              <a:spLocks/>
            </p:cNvSpPr>
            <p:nvPr/>
          </p:nvSpPr>
          <p:spPr bwMode="auto">
            <a:xfrm>
              <a:off x="2498725" y="773113"/>
              <a:ext cx="201613" cy="196850"/>
            </a:xfrm>
            <a:custGeom>
              <a:avLst/>
              <a:gdLst>
                <a:gd name="T0" fmla="*/ 12 w 127"/>
                <a:gd name="T1" fmla="*/ 0 h 124"/>
                <a:gd name="T2" fmla="*/ 127 w 127"/>
                <a:gd name="T3" fmla="*/ 112 h 124"/>
                <a:gd name="T4" fmla="*/ 115 w 127"/>
                <a:gd name="T5" fmla="*/ 124 h 124"/>
                <a:gd name="T6" fmla="*/ 0 w 127"/>
                <a:gd name="T7" fmla="*/ 12 h 124"/>
                <a:gd name="T8" fmla="*/ 12 w 127"/>
                <a:gd name="T9" fmla="*/ 0 h 124"/>
              </a:gdLst>
              <a:ahLst/>
              <a:cxnLst>
                <a:cxn ang="0">
                  <a:pos x="T0" y="T1"/>
                </a:cxn>
                <a:cxn ang="0">
                  <a:pos x="T2" y="T3"/>
                </a:cxn>
                <a:cxn ang="0">
                  <a:pos x="T4" y="T5"/>
                </a:cxn>
                <a:cxn ang="0">
                  <a:pos x="T6" y="T7"/>
                </a:cxn>
                <a:cxn ang="0">
                  <a:pos x="T8" y="T9"/>
                </a:cxn>
              </a:cxnLst>
              <a:rect l="0" t="0" r="r" b="b"/>
              <a:pathLst>
                <a:path w="127" h="124">
                  <a:moveTo>
                    <a:pt x="12" y="0"/>
                  </a:moveTo>
                  <a:lnTo>
                    <a:pt x="127" y="112"/>
                  </a:lnTo>
                  <a:lnTo>
                    <a:pt x="115"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1" name="Rectangle 98">
              <a:extLst>
                <a:ext uri="{FF2B5EF4-FFF2-40B4-BE49-F238E27FC236}">
                  <a16:creationId xmlns:a16="http://schemas.microsoft.com/office/drawing/2014/main" id="{98692A75-D2A2-42C2-93F6-159E93BF3B0B}"/>
                </a:ext>
              </a:extLst>
            </p:cNvPr>
            <p:cNvSpPr>
              <a:spLocks noChangeArrowheads="1"/>
            </p:cNvSpPr>
            <p:nvPr/>
          </p:nvSpPr>
          <p:spPr bwMode="auto">
            <a:xfrm>
              <a:off x="2486025" y="755650"/>
              <a:ext cx="41275" cy="2301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2" name="Freeform 99">
              <a:extLst>
                <a:ext uri="{FF2B5EF4-FFF2-40B4-BE49-F238E27FC236}">
                  <a16:creationId xmlns:a16="http://schemas.microsoft.com/office/drawing/2014/main" id="{8DCCF4B5-09FD-48BE-8EE7-F207AE75D189}"/>
                </a:ext>
              </a:extLst>
            </p:cNvPr>
            <p:cNvSpPr>
              <a:spLocks/>
            </p:cNvSpPr>
            <p:nvPr/>
          </p:nvSpPr>
          <p:spPr bwMode="auto">
            <a:xfrm>
              <a:off x="2311400" y="773113"/>
              <a:ext cx="196850" cy="196850"/>
            </a:xfrm>
            <a:custGeom>
              <a:avLst/>
              <a:gdLst>
                <a:gd name="T0" fmla="*/ 0 w 124"/>
                <a:gd name="T1" fmla="*/ 112 h 124"/>
                <a:gd name="T2" fmla="*/ 112 w 124"/>
                <a:gd name="T3" fmla="*/ 0 h 124"/>
                <a:gd name="T4" fmla="*/ 124 w 124"/>
                <a:gd name="T5" fmla="*/ 12 h 124"/>
                <a:gd name="T6" fmla="*/ 12 w 124"/>
                <a:gd name="T7" fmla="*/ 124 h 124"/>
                <a:gd name="T8" fmla="*/ 0 w 124"/>
                <a:gd name="T9" fmla="*/ 112 h 124"/>
              </a:gdLst>
              <a:ahLst/>
              <a:cxnLst>
                <a:cxn ang="0">
                  <a:pos x="T0" y="T1"/>
                </a:cxn>
                <a:cxn ang="0">
                  <a:pos x="T2" y="T3"/>
                </a:cxn>
                <a:cxn ang="0">
                  <a:pos x="T4" y="T5"/>
                </a:cxn>
                <a:cxn ang="0">
                  <a:pos x="T6" y="T7"/>
                </a:cxn>
                <a:cxn ang="0">
                  <a:pos x="T8" y="T9"/>
                </a:cxn>
              </a:cxnLst>
              <a:rect l="0" t="0" r="r" b="b"/>
              <a:pathLst>
                <a:path w="124" h="124">
                  <a:moveTo>
                    <a:pt x="0" y="112"/>
                  </a:moveTo>
                  <a:lnTo>
                    <a:pt x="112" y="0"/>
                  </a:lnTo>
                  <a:lnTo>
                    <a:pt x="124" y="12"/>
                  </a:lnTo>
                  <a:lnTo>
                    <a:pt x="12" y="124"/>
                  </a:lnTo>
                  <a:lnTo>
                    <a:pt x="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3" name="Freeform 100">
              <a:extLst>
                <a:ext uri="{FF2B5EF4-FFF2-40B4-BE49-F238E27FC236}">
                  <a16:creationId xmlns:a16="http://schemas.microsoft.com/office/drawing/2014/main" id="{665A8DAC-93B1-426C-9D9E-388F557BBB6A}"/>
                </a:ext>
              </a:extLst>
            </p:cNvPr>
            <p:cNvSpPr>
              <a:spLocks/>
            </p:cNvSpPr>
            <p:nvPr/>
          </p:nvSpPr>
          <p:spPr bwMode="auto">
            <a:xfrm>
              <a:off x="2311400" y="773113"/>
              <a:ext cx="196850" cy="196850"/>
            </a:xfrm>
            <a:custGeom>
              <a:avLst/>
              <a:gdLst>
                <a:gd name="T0" fmla="*/ 12 w 124"/>
                <a:gd name="T1" fmla="*/ 0 h 124"/>
                <a:gd name="T2" fmla="*/ 124 w 124"/>
                <a:gd name="T3" fmla="*/ 112 h 124"/>
                <a:gd name="T4" fmla="*/ 112 w 124"/>
                <a:gd name="T5" fmla="*/ 124 h 124"/>
                <a:gd name="T6" fmla="*/ 0 w 124"/>
                <a:gd name="T7" fmla="*/ 12 h 124"/>
                <a:gd name="T8" fmla="*/ 12 w 124"/>
                <a:gd name="T9" fmla="*/ 0 h 124"/>
              </a:gdLst>
              <a:ahLst/>
              <a:cxnLst>
                <a:cxn ang="0">
                  <a:pos x="T0" y="T1"/>
                </a:cxn>
                <a:cxn ang="0">
                  <a:pos x="T2" y="T3"/>
                </a:cxn>
                <a:cxn ang="0">
                  <a:pos x="T4" y="T5"/>
                </a:cxn>
                <a:cxn ang="0">
                  <a:pos x="T6" y="T7"/>
                </a:cxn>
                <a:cxn ang="0">
                  <a:pos x="T8" y="T9"/>
                </a:cxn>
              </a:cxnLst>
              <a:rect l="0" t="0" r="r" b="b"/>
              <a:pathLst>
                <a:path w="124" h="124">
                  <a:moveTo>
                    <a:pt x="12" y="0"/>
                  </a:moveTo>
                  <a:lnTo>
                    <a:pt x="124" y="112"/>
                  </a:lnTo>
                  <a:lnTo>
                    <a:pt x="112" y="124"/>
                  </a:lnTo>
                  <a:lnTo>
                    <a:pt x="0" y="12"/>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4" name="Freeform 101">
              <a:extLst>
                <a:ext uri="{FF2B5EF4-FFF2-40B4-BE49-F238E27FC236}">
                  <a16:creationId xmlns:a16="http://schemas.microsoft.com/office/drawing/2014/main" id="{5DB23F76-C46F-4D25-BAE3-3F63578C1FEF}"/>
                </a:ext>
              </a:extLst>
            </p:cNvPr>
            <p:cNvSpPr>
              <a:spLocks/>
            </p:cNvSpPr>
            <p:nvPr/>
          </p:nvSpPr>
          <p:spPr bwMode="auto">
            <a:xfrm>
              <a:off x="1052513" y="628650"/>
              <a:ext cx="652463" cy="474662"/>
            </a:xfrm>
            <a:custGeom>
              <a:avLst/>
              <a:gdLst>
                <a:gd name="T0" fmla="*/ 205 w 205"/>
                <a:gd name="T1" fmla="*/ 149 h 149"/>
                <a:gd name="T2" fmla="*/ 0 w 205"/>
                <a:gd name="T3" fmla="*/ 149 h 149"/>
                <a:gd name="T4" fmla="*/ 0 w 205"/>
                <a:gd name="T5" fmla="*/ 0 h 149"/>
                <a:gd name="T6" fmla="*/ 125 w 205"/>
                <a:gd name="T7" fmla="*/ 0 h 149"/>
                <a:gd name="T8" fmla="*/ 205 w 205"/>
                <a:gd name="T9" fmla="*/ 67 h 149"/>
                <a:gd name="T10" fmla="*/ 205 w 205"/>
                <a:gd name="T11" fmla="*/ 149 h 149"/>
              </a:gdLst>
              <a:ahLst/>
              <a:cxnLst>
                <a:cxn ang="0">
                  <a:pos x="T0" y="T1"/>
                </a:cxn>
                <a:cxn ang="0">
                  <a:pos x="T2" y="T3"/>
                </a:cxn>
                <a:cxn ang="0">
                  <a:pos x="T4" y="T5"/>
                </a:cxn>
                <a:cxn ang="0">
                  <a:pos x="T6" y="T7"/>
                </a:cxn>
                <a:cxn ang="0">
                  <a:pos x="T8" y="T9"/>
                </a:cxn>
                <a:cxn ang="0">
                  <a:pos x="T10" y="T11"/>
                </a:cxn>
              </a:cxnLst>
              <a:rect l="0" t="0" r="r" b="b"/>
              <a:pathLst>
                <a:path w="205" h="149">
                  <a:moveTo>
                    <a:pt x="205" y="149"/>
                  </a:moveTo>
                  <a:cubicBezTo>
                    <a:pt x="0" y="149"/>
                    <a:pt x="0" y="149"/>
                    <a:pt x="0" y="149"/>
                  </a:cubicBezTo>
                  <a:cubicBezTo>
                    <a:pt x="0" y="0"/>
                    <a:pt x="0" y="0"/>
                    <a:pt x="0" y="0"/>
                  </a:cubicBezTo>
                  <a:cubicBezTo>
                    <a:pt x="125" y="0"/>
                    <a:pt x="125" y="0"/>
                    <a:pt x="125" y="0"/>
                  </a:cubicBezTo>
                  <a:cubicBezTo>
                    <a:pt x="169" y="0"/>
                    <a:pt x="205" y="30"/>
                    <a:pt x="205" y="67"/>
                  </a:cubicBezTo>
                  <a:lnTo>
                    <a:pt x="205" y="14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5" name="Rectangle 102">
              <a:extLst>
                <a:ext uri="{FF2B5EF4-FFF2-40B4-BE49-F238E27FC236}">
                  <a16:creationId xmlns:a16="http://schemas.microsoft.com/office/drawing/2014/main" id="{98FB8992-41D8-4BCA-9F9B-7BB08EB2144B}"/>
                </a:ext>
              </a:extLst>
            </p:cNvPr>
            <p:cNvSpPr>
              <a:spLocks noChangeArrowheads="1"/>
            </p:cNvSpPr>
            <p:nvPr/>
          </p:nvSpPr>
          <p:spPr bwMode="auto">
            <a:xfrm>
              <a:off x="236538" y="698500"/>
              <a:ext cx="219075" cy="49053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6" name="Freeform 103">
              <a:extLst>
                <a:ext uri="{FF2B5EF4-FFF2-40B4-BE49-F238E27FC236}">
                  <a16:creationId xmlns:a16="http://schemas.microsoft.com/office/drawing/2014/main" id="{1299055D-271D-4FE0-A61F-1E494C1FD8D3}"/>
                </a:ext>
              </a:extLst>
            </p:cNvPr>
            <p:cNvSpPr>
              <a:spLocks/>
            </p:cNvSpPr>
            <p:nvPr/>
          </p:nvSpPr>
          <p:spPr bwMode="auto">
            <a:xfrm>
              <a:off x="411163" y="1588"/>
              <a:ext cx="3952875" cy="977900"/>
            </a:xfrm>
            <a:custGeom>
              <a:avLst/>
              <a:gdLst>
                <a:gd name="T0" fmla="*/ 2474 w 2490"/>
                <a:gd name="T1" fmla="*/ 616 h 616"/>
                <a:gd name="T2" fmla="*/ 580 w 2490"/>
                <a:gd name="T3" fmla="*/ 48 h 616"/>
                <a:gd name="T4" fmla="*/ 28 w 2490"/>
                <a:gd name="T5" fmla="*/ 469 h 616"/>
                <a:gd name="T6" fmla="*/ 0 w 2490"/>
                <a:gd name="T7" fmla="*/ 437 h 616"/>
                <a:gd name="T8" fmla="*/ 572 w 2490"/>
                <a:gd name="T9" fmla="*/ 0 h 616"/>
                <a:gd name="T10" fmla="*/ 2490 w 2490"/>
                <a:gd name="T11" fmla="*/ 578 h 616"/>
                <a:gd name="T12" fmla="*/ 2474 w 2490"/>
                <a:gd name="T13" fmla="*/ 616 h 616"/>
              </a:gdLst>
              <a:ahLst/>
              <a:cxnLst>
                <a:cxn ang="0">
                  <a:pos x="T0" y="T1"/>
                </a:cxn>
                <a:cxn ang="0">
                  <a:pos x="T2" y="T3"/>
                </a:cxn>
                <a:cxn ang="0">
                  <a:pos x="T4" y="T5"/>
                </a:cxn>
                <a:cxn ang="0">
                  <a:pos x="T6" y="T7"/>
                </a:cxn>
                <a:cxn ang="0">
                  <a:pos x="T8" y="T9"/>
                </a:cxn>
                <a:cxn ang="0">
                  <a:pos x="T10" y="T11"/>
                </a:cxn>
                <a:cxn ang="0">
                  <a:pos x="T12" y="T13"/>
                </a:cxn>
              </a:cxnLst>
              <a:rect l="0" t="0" r="r" b="b"/>
              <a:pathLst>
                <a:path w="2490" h="616">
                  <a:moveTo>
                    <a:pt x="2474" y="616"/>
                  </a:moveTo>
                  <a:lnTo>
                    <a:pt x="580" y="48"/>
                  </a:lnTo>
                  <a:lnTo>
                    <a:pt x="28" y="469"/>
                  </a:lnTo>
                  <a:lnTo>
                    <a:pt x="0" y="437"/>
                  </a:lnTo>
                  <a:lnTo>
                    <a:pt x="572" y="0"/>
                  </a:lnTo>
                  <a:lnTo>
                    <a:pt x="2490" y="578"/>
                  </a:lnTo>
                  <a:lnTo>
                    <a:pt x="2474" y="6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7" name="Rectangle 104">
              <a:extLst>
                <a:ext uri="{FF2B5EF4-FFF2-40B4-BE49-F238E27FC236}">
                  <a16:creationId xmlns:a16="http://schemas.microsoft.com/office/drawing/2014/main" id="{DC3E0313-F5D2-446F-8C9E-0BB08F788E4A}"/>
                </a:ext>
              </a:extLst>
            </p:cNvPr>
            <p:cNvSpPr>
              <a:spLocks noChangeArrowheads="1"/>
            </p:cNvSpPr>
            <p:nvPr/>
          </p:nvSpPr>
          <p:spPr bwMode="auto">
            <a:xfrm>
              <a:off x="4294188" y="966788"/>
              <a:ext cx="44450" cy="10128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8" name="Rectangle 105">
              <a:extLst>
                <a:ext uri="{FF2B5EF4-FFF2-40B4-BE49-F238E27FC236}">
                  <a16:creationId xmlns:a16="http://schemas.microsoft.com/office/drawing/2014/main" id="{D50BFBCE-1EB5-437F-9FD7-638AB3DA9481}"/>
                </a:ext>
              </a:extLst>
            </p:cNvPr>
            <p:cNvSpPr>
              <a:spLocks noChangeArrowheads="1"/>
            </p:cNvSpPr>
            <p:nvPr/>
          </p:nvSpPr>
          <p:spPr bwMode="auto">
            <a:xfrm>
              <a:off x="3952875" y="1938338"/>
              <a:ext cx="736600" cy="2413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9" name="Rectangle 106">
              <a:extLst>
                <a:ext uri="{FF2B5EF4-FFF2-40B4-BE49-F238E27FC236}">
                  <a16:creationId xmlns:a16="http://schemas.microsoft.com/office/drawing/2014/main" id="{2F1E5086-8982-443D-BEF9-2058DE2CC2ED}"/>
                </a:ext>
              </a:extLst>
            </p:cNvPr>
            <p:cNvSpPr>
              <a:spLocks noChangeArrowheads="1"/>
            </p:cNvSpPr>
            <p:nvPr/>
          </p:nvSpPr>
          <p:spPr bwMode="auto">
            <a:xfrm>
              <a:off x="4224338" y="1855788"/>
              <a:ext cx="187325" cy="1238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0" name="Rectangle 107">
              <a:extLst>
                <a:ext uri="{FF2B5EF4-FFF2-40B4-BE49-F238E27FC236}">
                  <a16:creationId xmlns:a16="http://schemas.microsoft.com/office/drawing/2014/main" id="{740418B9-6504-4A49-9CB6-2F360F7FEB31}"/>
                </a:ext>
              </a:extLst>
            </p:cNvPr>
            <p:cNvSpPr>
              <a:spLocks noChangeArrowheads="1"/>
            </p:cNvSpPr>
            <p:nvPr/>
          </p:nvSpPr>
          <p:spPr bwMode="auto">
            <a:xfrm>
              <a:off x="3044825" y="752475"/>
              <a:ext cx="771525" cy="365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1" name="Freeform 108">
              <a:extLst>
                <a:ext uri="{FF2B5EF4-FFF2-40B4-BE49-F238E27FC236}">
                  <a16:creationId xmlns:a16="http://schemas.microsoft.com/office/drawing/2014/main" id="{CB743A0F-828B-4301-9A0C-834C88016B74}"/>
                </a:ext>
              </a:extLst>
            </p:cNvPr>
            <p:cNvSpPr>
              <a:spLocks/>
            </p:cNvSpPr>
            <p:nvPr/>
          </p:nvSpPr>
          <p:spPr bwMode="auto">
            <a:xfrm>
              <a:off x="3044825" y="900113"/>
              <a:ext cx="1287463" cy="88900"/>
            </a:xfrm>
            <a:custGeom>
              <a:avLst/>
              <a:gdLst>
                <a:gd name="T0" fmla="*/ 0 w 811"/>
                <a:gd name="T1" fmla="*/ 56 h 56"/>
                <a:gd name="T2" fmla="*/ 0 w 811"/>
                <a:gd name="T3" fmla="*/ 30 h 56"/>
                <a:gd name="T4" fmla="*/ 725 w 811"/>
                <a:gd name="T5" fmla="*/ 30 h 56"/>
                <a:gd name="T6" fmla="*/ 735 w 811"/>
                <a:gd name="T7" fmla="*/ 0 h 56"/>
                <a:gd name="T8" fmla="*/ 811 w 811"/>
                <a:gd name="T9" fmla="*/ 30 h 56"/>
                <a:gd name="T10" fmla="*/ 811 w 811"/>
                <a:gd name="T11" fmla="*/ 56 h 56"/>
                <a:gd name="T12" fmla="*/ 0 w 811"/>
                <a:gd name="T13" fmla="*/ 56 h 56"/>
              </a:gdLst>
              <a:ahLst/>
              <a:cxnLst>
                <a:cxn ang="0">
                  <a:pos x="T0" y="T1"/>
                </a:cxn>
                <a:cxn ang="0">
                  <a:pos x="T2" y="T3"/>
                </a:cxn>
                <a:cxn ang="0">
                  <a:pos x="T4" y="T5"/>
                </a:cxn>
                <a:cxn ang="0">
                  <a:pos x="T6" y="T7"/>
                </a:cxn>
                <a:cxn ang="0">
                  <a:pos x="T8" y="T9"/>
                </a:cxn>
                <a:cxn ang="0">
                  <a:pos x="T10" y="T11"/>
                </a:cxn>
                <a:cxn ang="0">
                  <a:pos x="T12" y="T13"/>
                </a:cxn>
              </a:cxnLst>
              <a:rect l="0" t="0" r="r" b="b"/>
              <a:pathLst>
                <a:path w="811" h="56">
                  <a:moveTo>
                    <a:pt x="0" y="56"/>
                  </a:moveTo>
                  <a:lnTo>
                    <a:pt x="0" y="30"/>
                  </a:lnTo>
                  <a:lnTo>
                    <a:pt x="725" y="30"/>
                  </a:lnTo>
                  <a:lnTo>
                    <a:pt x="735" y="0"/>
                  </a:lnTo>
                  <a:lnTo>
                    <a:pt x="811" y="30"/>
                  </a:lnTo>
                  <a:lnTo>
                    <a:pt x="811" y="56"/>
                  </a:lnTo>
                  <a:lnTo>
                    <a:pt x="0" y="5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2" name="Rectangle 109">
              <a:extLst>
                <a:ext uri="{FF2B5EF4-FFF2-40B4-BE49-F238E27FC236}">
                  <a16:creationId xmlns:a16="http://schemas.microsoft.com/office/drawing/2014/main" id="{1618E242-9C49-428F-A32A-616B88D8B819}"/>
                </a:ext>
              </a:extLst>
            </p:cNvPr>
            <p:cNvSpPr>
              <a:spLocks noChangeArrowheads="1"/>
            </p:cNvSpPr>
            <p:nvPr/>
          </p:nvSpPr>
          <p:spPr bwMode="auto">
            <a:xfrm>
              <a:off x="3781425" y="752475"/>
              <a:ext cx="34925"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3" name="Rectangle 110">
              <a:extLst>
                <a:ext uri="{FF2B5EF4-FFF2-40B4-BE49-F238E27FC236}">
                  <a16:creationId xmlns:a16="http://schemas.microsoft.com/office/drawing/2014/main" id="{FF6000E8-694A-4928-952B-49DE66E67485}"/>
                </a:ext>
              </a:extLst>
            </p:cNvPr>
            <p:cNvSpPr>
              <a:spLocks noChangeArrowheads="1"/>
            </p:cNvSpPr>
            <p:nvPr/>
          </p:nvSpPr>
          <p:spPr bwMode="auto">
            <a:xfrm>
              <a:off x="3949700" y="820738"/>
              <a:ext cx="38100" cy="1333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4" name="Freeform 111">
              <a:extLst>
                <a:ext uri="{FF2B5EF4-FFF2-40B4-BE49-F238E27FC236}">
                  <a16:creationId xmlns:a16="http://schemas.microsoft.com/office/drawing/2014/main" id="{610D562F-2DE8-4F64-A823-89325B8B44BA}"/>
                </a:ext>
              </a:extLst>
            </p:cNvPr>
            <p:cNvSpPr>
              <a:spLocks/>
            </p:cNvSpPr>
            <p:nvPr/>
          </p:nvSpPr>
          <p:spPr bwMode="auto">
            <a:xfrm>
              <a:off x="3614738" y="768350"/>
              <a:ext cx="185738" cy="185737"/>
            </a:xfrm>
            <a:custGeom>
              <a:avLst/>
              <a:gdLst>
                <a:gd name="T0" fmla="*/ 0 w 117"/>
                <a:gd name="T1" fmla="*/ 105 h 117"/>
                <a:gd name="T2" fmla="*/ 107 w 117"/>
                <a:gd name="T3" fmla="*/ 0 h 117"/>
                <a:gd name="T4" fmla="*/ 117 w 117"/>
                <a:gd name="T5" fmla="*/ 11 h 117"/>
                <a:gd name="T6" fmla="*/ 12 w 117"/>
                <a:gd name="T7" fmla="*/ 117 h 117"/>
                <a:gd name="T8" fmla="*/ 0 w 117"/>
                <a:gd name="T9" fmla="*/ 105 h 117"/>
              </a:gdLst>
              <a:ahLst/>
              <a:cxnLst>
                <a:cxn ang="0">
                  <a:pos x="T0" y="T1"/>
                </a:cxn>
                <a:cxn ang="0">
                  <a:pos x="T2" y="T3"/>
                </a:cxn>
                <a:cxn ang="0">
                  <a:pos x="T4" y="T5"/>
                </a:cxn>
                <a:cxn ang="0">
                  <a:pos x="T6" y="T7"/>
                </a:cxn>
                <a:cxn ang="0">
                  <a:pos x="T8" y="T9"/>
                </a:cxn>
              </a:cxnLst>
              <a:rect l="0" t="0" r="r" b="b"/>
              <a:pathLst>
                <a:path w="117" h="117">
                  <a:moveTo>
                    <a:pt x="0" y="105"/>
                  </a:moveTo>
                  <a:lnTo>
                    <a:pt x="107" y="0"/>
                  </a:lnTo>
                  <a:lnTo>
                    <a:pt x="117" y="11"/>
                  </a:lnTo>
                  <a:lnTo>
                    <a:pt x="12"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5" name="Freeform 112">
              <a:extLst>
                <a:ext uri="{FF2B5EF4-FFF2-40B4-BE49-F238E27FC236}">
                  <a16:creationId xmlns:a16="http://schemas.microsoft.com/office/drawing/2014/main" id="{17F56CFB-9A92-469C-9D91-DB9BC07E4D5D}"/>
                </a:ext>
              </a:extLst>
            </p:cNvPr>
            <p:cNvSpPr>
              <a:spLocks/>
            </p:cNvSpPr>
            <p:nvPr/>
          </p:nvSpPr>
          <p:spPr bwMode="auto">
            <a:xfrm>
              <a:off x="3797300" y="814388"/>
              <a:ext cx="142875" cy="139700"/>
            </a:xfrm>
            <a:custGeom>
              <a:avLst/>
              <a:gdLst>
                <a:gd name="T0" fmla="*/ 0 w 90"/>
                <a:gd name="T1" fmla="*/ 78 h 88"/>
                <a:gd name="T2" fmla="*/ 78 w 90"/>
                <a:gd name="T3" fmla="*/ 0 h 88"/>
                <a:gd name="T4" fmla="*/ 90 w 90"/>
                <a:gd name="T5" fmla="*/ 10 h 88"/>
                <a:gd name="T6" fmla="*/ 12 w 90"/>
                <a:gd name="T7" fmla="*/ 88 h 88"/>
                <a:gd name="T8" fmla="*/ 0 w 90"/>
                <a:gd name="T9" fmla="*/ 78 h 88"/>
              </a:gdLst>
              <a:ahLst/>
              <a:cxnLst>
                <a:cxn ang="0">
                  <a:pos x="T0" y="T1"/>
                </a:cxn>
                <a:cxn ang="0">
                  <a:pos x="T2" y="T3"/>
                </a:cxn>
                <a:cxn ang="0">
                  <a:pos x="T4" y="T5"/>
                </a:cxn>
                <a:cxn ang="0">
                  <a:pos x="T6" y="T7"/>
                </a:cxn>
                <a:cxn ang="0">
                  <a:pos x="T8" y="T9"/>
                </a:cxn>
              </a:cxnLst>
              <a:rect l="0" t="0" r="r" b="b"/>
              <a:pathLst>
                <a:path w="90" h="88">
                  <a:moveTo>
                    <a:pt x="0" y="78"/>
                  </a:moveTo>
                  <a:lnTo>
                    <a:pt x="78" y="0"/>
                  </a:lnTo>
                  <a:lnTo>
                    <a:pt x="90" y="10"/>
                  </a:lnTo>
                  <a:lnTo>
                    <a:pt x="12" y="88"/>
                  </a:lnTo>
                  <a:lnTo>
                    <a:pt x="0" y="7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6" name="Freeform 113">
              <a:extLst>
                <a:ext uri="{FF2B5EF4-FFF2-40B4-BE49-F238E27FC236}">
                  <a16:creationId xmlns:a16="http://schemas.microsoft.com/office/drawing/2014/main" id="{082643CD-2523-42B2-8502-F6B1FB7DD1CF}"/>
                </a:ext>
              </a:extLst>
            </p:cNvPr>
            <p:cNvSpPr>
              <a:spLocks/>
            </p:cNvSpPr>
            <p:nvPr/>
          </p:nvSpPr>
          <p:spPr bwMode="auto">
            <a:xfrm>
              <a:off x="3614738" y="768350"/>
              <a:ext cx="185738" cy="185737"/>
            </a:xfrm>
            <a:custGeom>
              <a:avLst/>
              <a:gdLst>
                <a:gd name="T0" fmla="*/ 12 w 117"/>
                <a:gd name="T1" fmla="*/ 0 h 117"/>
                <a:gd name="T2" fmla="*/ 117 w 117"/>
                <a:gd name="T3" fmla="*/ 105 h 117"/>
                <a:gd name="T4" fmla="*/ 107 w 117"/>
                <a:gd name="T5" fmla="*/ 117 h 117"/>
                <a:gd name="T6" fmla="*/ 0 w 117"/>
                <a:gd name="T7" fmla="*/ 11 h 117"/>
                <a:gd name="T8" fmla="*/ 12 w 117"/>
                <a:gd name="T9" fmla="*/ 0 h 117"/>
              </a:gdLst>
              <a:ahLst/>
              <a:cxnLst>
                <a:cxn ang="0">
                  <a:pos x="T0" y="T1"/>
                </a:cxn>
                <a:cxn ang="0">
                  <a:pos x="T2" y="T3"/>
                </a:cxn>
                <a:cxn ang="0">
                  <a:pos x="T4" y="T5"/>
                </a:cxn>
                <a:cxn ang="0">
                  <a:pos x="T6" y="T7"/>
                </a:cxn>
                <a:cxn ang="0">
                  <a:pos x="T8" y="T9"/>
                </a:cxn>
              </a:cxnLst>
              <a:rect l="0" t="0" r="r" b="b"/>
              <a:pathLst>
                <a:path w="117" h="117">
                  <a:moveTo>
                    <a:pt x="12" y="0"/>
                  </a:moveTo>
                  <a:lnTo>
                    <a:pt x="117" y="105"/>
                  </a:lnTo>
                  <a:lnTo>
                    <a:pt x="107" y="117"/>
                  </a:lnTo>
                  <a:lnTo>
                    <a:pt x="0" y="11"/>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7" name="Rectangle 114">
              <a:extLst>
                <a:ext uri="{FF2B5EF4-FFF2-40B4-BE49-F238E27FC236}">
                  <a16:creationId xmlns:a16="http://schemas.microsoft.com/office/drawing/2014/main" id="{B1FED55C-27CF-4A88-BCF5-D8DE6FE343E6}"/>
                </a:ext>
              </a:extLst>
            </p:cNvPr>
            <p:cNvSpPr>
              <a:spLocks noChangeArrowheads="1"/>
            </p:cNvSpPr>
            <p:nvPr/>
          </p:nvSpPr>
          <p:spPr bwMode="auto">
            <a:xfrm>
              <a:off x="3602038" y="752475"/>
              <a:ext cx="38100"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8" name="Freeform 115">
              <a:extLst>
                <a:ext uri="{FF2B5EF4-FFF2-40B4-BE49-F238E27FC236}">
                  <a16:creationId xmlns:a16="http://schemas.microsoft.com/office/drawing/2014/main" id="{D5FACEB9-08D3-40FE-BECB-0507FBE6CB51}"/>
                </a:ext>
              </a:extLst>
            </p:cNvPr>
            <p:cNvSpPr>
              <a:spLocks/>
            </p:cNvSpPr>
            <p:nvPr/>
          </p:nvSpPr>
          <p:spPr bwMode="auto">
            <a:xfrm>
              <a:off x="3440113" y="768350"/>
              <a:ext cx="184150" cy="185737"/>
            </a:xfrm>
            <a:custGeom>
              <a:avLst/>
              <a:gdLst>
                <a:gd name="T0" fmla="*/ 0 w 116"/>
                <a:gd name="T1" fmla="*/ 105 h 117"/>
                <a:gd name="T2" fmla="*/ 104 w 116"/>
                <a:gd name="T3" fmla="*/ 0 h 117"/>
                <a:gd name="T4" fmla="*/ 116 w 116"/>
                <a:gd name="T5" fmla="*/ 11 h 117"/>
                <a:gd name="T6" fmla="*/ 10 w 116"/>
                <a:gd name="T7" fmla="*/ 117 h 117"/>
                <a:gd name="T8" fmla="*/ 0 w 116"/>
                <a:gd name="T9" fmla="*/ 105 h 117"/>
              </a:gdLst>
              <a:ahLst/>
              <a:cxnLst>
                <a:cxn ang="0">
                  <a:pos x="T0" y="T1"/>
                </a:cxn>
                <a:cxn ang="0">
                  <a:pos x="T2" y="T3"/>
                </a:cxn>
                <a:cxn ang="0">
                  <a:pos x="T4" y="T5"/>
                </a:cxn>
                <a:cxn ang="0">
                  <a:pos x="T6" y="T7"/>
                </a:cxn>
                <a:cxn ang="0">
                  <a:pos x="T8" y="T9"/>
                </a:cxn>
              </a:cxnLst>
              <a:rect l="0" t="0" r="r" b="b"/>
              <a:pathLst>
                <a:path w="116" h="117">
                  <a:moveTo>
                    <a:pt x="0" y="105"/>
                  </a:moveTo>
                  <a:lnTo>
                    <a:pt x="104" y="0"/>
                  </a:lnTo>
                  <a:lnTo>
                    <a:pt x="116" y="11"/>
                  </a:lnTo>
                  <a:lnTo>
                    <a:pt x="10"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9" name="Freeform 116">
              <a:extLst>
                <a:ext uri="{FF2B5EF4-FFF2-40B4-BE49-F238E27FC236}">
                  <a16:creationId xmlns:a16="http://schemas.microsoft.com/office/drawing/2014/main" id="{8C2B8C2F-810D-4963-AB28-37918035A34E}"/>
                </a:ext>
              </a:extLst>
            </p:cNvPr>
            <p:cNvSpPr>
              <a:spLocks/>
            </p:cNvSpPr>
            <p:nvPr/>
          </p:nvSpPr>
          <p:spPr bwMode="auto">
            <a:xfrm>
              <a:off x="3440113" y="768350"/>
              <a:ext cx="184150" cy="185737"/>
            </a:xfrm>
            <a:custGeom>
              <a:avLst/>
              <a:gdLst>
                <a:gd name="T0" fmla="*/ 10 w 116"/>
                <a:gd name="T1" fmla="*/ 0 h 117"/>
                <a:gd name="T2" fmla="*/ 116 w 116"/>
                <a:gd name="T3" fmla="*/ 105 h 117"/>
                <a:gd name="T4" fmla="*/ 104 w 116"/>
                <a:gd name="T5" fmla="*/ 117 h 117"/>
                <a:gd name="T6" fmla="*/ 0 w 116"/>
                <a:gd name="T7" fmla="*/ 11 h 117"/>
                <a:gd name="T8" fmla="*/ 10 w 116"/>
                <a:gd name="T9" fmla="*/ 0 h 117"/>
              </a:gdLst>
              <a:ahLst/>
              <a:cxnLst>
                <a:cxn ang="0">
                  <a:pos x="T0" y="T1"/>
                </a:cxn>
                <a:cxn ang="0">
                  <a:pos x="T2" y="T3"/>
                </a:cxn>
                <a:cxn ang="0">
                  <a:pos x="T4" y="T5"/>
                </a:cxn>
                <a:cxn ang="0">
                  <a:pos x="T6" y="T7"/>
                </a:cxn>
                <a:cxn ang="0">
                  <a:pos x="T8" y="T9"/>
                </a:cxn>
              </a:cxnLst>
              <a:rect l="0" t="0" r="r" b="b"/>
              <a:pathLst>
                <a:path w="116" h="117">
                  <a:moveTo>
                    <a:pt x="10" y="0"/>
                  </a:moveTo>
                  <a:lnTo>
                    <a:pt x="116" y="105"/>
                  </a:lnTo>
                  <a:lnTo>
                    <a:pt x="104" y="117"/>
                  </a:lnTo>
                  <a:lnTo>
                    <a:pt x="0" y="11"/>
                  </a:lnTo>
                  <a:lnTo>
                    <a:pt x="1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0" name="Rectangle 117">
              <a:extLst>
                <a:ext uri="{FF2B5EF4-FFF2-40B4-BE49-F238E27FC236}">
                  <a16:creationId xmlns:a16="http://schemas.microsoft.com/office/drawing/2014/main" id="{5F5F0E86-6CE7-4E9D-8C26-2DE0C32DC753}"/>
                </a:ext>
              </a:extLst>
            </p:cNvPr>
            <p:cNvSpPr>
              <a:spLocks noChangeArrowheads="1"/>
            </p:cNvSpPr>
            <p:nvPr/>
          </p:nvSpPr>
          <p:spPr bwMode="auto">
            <a:xfrm>
              <a:off x="3427413" y="752475"/>
              <a:ext cx="38100"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1" name="Freeform 118">
              <a:extLst>
                <a:ext uri="{FF2B5EF4-FFF2-40B4-BE49-F238E27FC236}">
                  <a16:creationId xmlns:a16="http://schemas.microsoft.com/office/drawing/2014/main" id="{4C9360A6-A811-496A-B1D2-D97366C44DE3}"/>
                </a:ext>
              </a:extLst>
            </p:cNvPr>
            <p:cNvSpPr>
              <a:spLocks/>
            </p:cNvSpPr>
            <p:nvPr/>
          </p:nvSpPr>
          <p:spPr bwMode="auto">
            <a:xfrm>
              <a:off x="3260725" y="768350"/>
              <a:ext cx="188913" cy="185737"/>
            </a:xfrm>
            <a:custGeom>
              <a:avLst/>
              <a:gdLst>
                <a:gd name="T0" fmla="*/ 0 w 119"/>
                <a:gd name="T1" fmla="*/ 105 h 117"/>
                <a:gd name="T2" fmla="*/ 107 w 119"/>
                <a:gd name="T3" fmla="*/ 0 h 117"/>
                <a:gd name="T4" fmla="*/ 119 w 119"/>
                <a:gd name="T5" fmla="*/ 11 h 117"/>
                <a:gd name="T6" fmla="*/ 12 w 119"/>
                <a:gd name="T7" fmla="*/ 117 h 117"/>
                <a:gd name="T8" fmla="*/ 0 w 119"/>
                <a:gd name="T9" fmla="*/ 105 h 117"/>
              </a:gdLst>
              <a:ahLst/>
              <a:cxnLst>
                <a:cxn ang="0">
                  <a:pos x="T0" y="T1"/>
                </a:cxn>
                <a:cxn ang="0">
                  <a:pos x="T2" y="T3"/>
                </a:cxn>
                <a:cxn ang="0">
                  <a:pos x="T4" y="T5"/>
                </a:cxn>
                <a:cxn ang="0">
                  <a:pos x="T6" y="T7"/>
                </a:cxn>
                <a:cxn ang="0">
                  <a:pos x="T8" y="T9"/>
                </a:cxn>
              </a:cxnLst>
              <a:rect l="0" t="0" r="r" b="b"/>
              <a:pathLst>
                <a:path w="119" h="117">
                  <a:moveTo>
                    <a:pt x="0" y="105"/>
                  </a:moveTo>
                  <a:lnTo>
                    <a:pt x="107" y="0"/>
                  </a:lnTo>
                  <a:lnTo>
                    <a:pt x="119" y="11"/>
                  </a:lnTo>
                  <a:lnTo>
                    <a:pt x="12"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2" name="Freeform 119">
              <a:extLst>
                <a:ext uri="{FF2B5EF4-FFF2-40B4-BE49-F238E27FC236}">
                  <a16:creationId xmlns:a16="http://schemas.microsoft.com/office/drawing/2014/main" id="{58E21B91-117B-439A-A29F-5BA09F9A12B8}"/>
                </a:ext>
              </a:extLst>
            </p:cNvPr>
            <p:cNvSpPr>
              <a:spLocks/>
            </p:cNvSpPr>
            <p:nvPr/>
          </p:nvSpPr>
          <p:spPr bwMode="auto">
            <a:xfrm>
              <a:off x="3260725" y="768350"/>
              <a:ext cx="188913" cy="185737"/>
            </a:xfrm>
            <a:custGeom>
              <a:avLst/>
              <a:gdLst>
                <a:gd name="T0" fmla="*/ 12 w 119"/>
                <a:gd name="T1" fmla="*/ 0 h 117"/>
                <a:gd name="T2" fmla="*/ 119 w 119"/>
                <a:gd name="T3" fmla="*/ 105 h 117"/>
                <a:gd name="T4" fmla="*/ 107 w 119"/>
                <a:gd name="T5" fmla="*/ 117 h 117"/>
                <a:gd name="T6" fmla="*/ 0 w 119"/>
                <a:gd name="T7" fmla="*/ 11 h 117"/>
                <a:gd name="T8" fmla="*/ 12 w 119"/>
                <a:gd name="T9" fmla="*/ 0 h 117"/>
              </a:gdLst>
              <a:ahLst/>
              <a:cxnLst>
                <a:cxn ang="0">
                  <a:pos x="T0" y="T1"/>
                </a:cxn>
                <a:cxn ang="0">
                  <a:pos x="T2" y="T3"/>
                </a:cxn>
                <a:cxn ang="0">
                  <a:pos x="T4" y="T5"/>
                </a:cxn>
                <a:cxn ang="0">
                  <a:pos x="T6" y="T7"/>
                </a:cxn>
                <a:cxn ang="0">
                  <a:pos x="T8" y="T9"/>
                </a:cxn>
              </a:cxnLst>
              <a:rect l="0" t="0" r="r" b="b"/>
              <a:pathLst>
                <a:path w="119" h="117">
                  <a:moveTo>
                    <a:pt x="12" y="0"/>
                  </a:moveTo>
                  <a:lnTo>
                    <a:pt x="119" y="105"/>
                  </a:lnTo>
                  <a:lnTo>
                    <a:pt x="107" y="117"/>
                  </a:lnTo>
                  <a:lnTo>
                    <a:pt x="0" y="11"/>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3" name="Rectangle 120">
              <a:extLst>
                <a:ext uri="{FF2B5EF4-FFF2-40B4-BE49-F238E27FC236}">
                  <a16:creationId xmlns:a16="http://schemas.microsoft.com/office/drawing/2014/main" id="{CAE4B2B1-839D-46A4-8867-40047D2F8EA4}"/>
                </a:ext>
              </a:extLst>
            </p:cNvPr>
            <p:cNvSpPr>
              <a:spLocks noChangeArrowheads="1"/>
            </p:cNvSpPr>
            <p:nvPr/>
          </p:nvSpPr>
          <p:spPr bwMode="auto">
            <a:xfrm>
              <a:off x="3251200" y="752475"/>
              <a:ext cx="34925" cy="2143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4" name="Freeform 121">
              <a:extLst>
                <a:ext uri="{FF2B5EF4-FFF2-40B4-BE49-F238E27FC236}">
                  <a16:creationId xmlns:a16="http://schemas.microsoft.com/office/drawing/2014/main" id="{A6B6E817-489C-4D87-9D64-DEBDC50CCDD4}"/>
                </a:ext>
              </a:extLst>
            </p:cNvPr>
            <p:cNvSpPr>
              <a:spLocks/>
            </p:cNvSpPr>
            <p:nvPr/>
          </p:nvSpPr>
          <p:spPr bwMode="auto">
            <a:xfrm>
              <a:off x="3086100" y="768350"/>
              <a:ext cx="184150" cy="185737"/>
            </a:xfrm>
            <a:custGeom>
              <a:avLst/>
              <a:gdLst>
                <a:gd name="T0" fmla="*/ 0 w 116"/>
                <a:gd name="T1" fmla="*/ 105 h 117"/>
                <a:gd name="T2" fmla="*/ 106 w 116"/>
                <a:gd name="T3" fmla="*/ 0 h 117"/>
                <a:gd name="T4" fmla="*/ 116 w 116"/>
                <a:gd name="T5" fmla="*/ 11 h 117"/>
                <a:gd name="T6" fmla="*/ 12 w 116"/>
                <a:gd name="T7" fmla="*/ 117 h 117"/>
                <a:gd name="T8" fmla="*/ 0 w 116"/>
                <a:gd name="T9" fmla="*/ 105 h 117"/>
              </a:gdLst>
              <a:ahLst/>
              <a:cxnLst>
                <a:cxn ang="0">
                  <a:pos x="T0" y="T1"/>
                </a:cxn>
                <a:cxn ang="0">
                  <a:pos x="T2" y="T3"/>
                </a:cxn>
                <a:cxn ang="0">
                  <a:pos x="T4" y="T5"/>
                </a:cxn>
                <a:cxn ang="0">
                  <a:pos x="T6" y="T7"/>
                </a:cxn>
                <a:cxn ang="0">
                  <a:pos x="T8" y="T9"/>
                </a:cxn>
              </a:cxnLst>
              <a:rect l="0" t="0" r="r" b="b"/>
              <a:pathLst>
                <a:path w="116" h="117">
                  <a:moveTo>
                    <a:pt x="0" y="105"/>
                  </a:moveTo>
                  <a:lnTo>
                    <a:pt x="106" y="0"/>
                  </a:lnTo>
                  <a:lnTo>
                    <a:pt x="116" y="11"/>
                  </a:lnTo>
                  <a:lnTo>
                    <a:pt x="12" y="117"/>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5" name="Freeform 122">
              <a:extLst>
                <a:ext uri="{FF2B5EF4-FFF2-40B4-BE49-F238E27FC236}">
                  <a16:creationId xmlns:a16="http://schemas.microsoft.com/office/drawing/2014/main" id="{C0DC8B36-D047-4C6E-9B62-68EF1ED930A4}"/>
                </a:ext>
              </a:extLst>
            </p:cNvPr>
            <p:cNvSpPr>
              <a:spLocks/>
            </p:cNvSpPr>
            <p:nvPr/>
          </p:nvSpPr>
          <p:spPr bwMode="auto">
            <a:xfrm>
              <a:off x="3086100" y="768350"/>
              <a:ext cx="184150" cy="185737"/>
            </a:xfrm>
            <a:custGeom>
              <a:avLst/>
              <a:gdLst>
                <a:gd name="T0" fmla="*/ 12 w 116"/>
                <a:gd name="T1" fmla="*/ 0 h 117"/>
                <a:gd name="T2" fmla="*/ 116 w 116"/>
                <a:gd name="T3" fmla="*/ 105 h 117"/>
                <a:gd name="T4" fmla="*/ 106 w 116"/>
                <a:gd name="T5" fmla="*/ 117 h 117"/>
                <a:gd name="T6" fmla="*/ 0 w 116"/>
                <a:gd name="T7" fmla="*/ 11 h 117"/>
                <a:gd name="T8" fmla="*/ 12 w 116"/>
                <a:gd name="T9" fmla="*/ 0 h 117"/>
              </a:gdLst>
              <a:ahLst/>
              <a:cxnLst>
                <a:cxn ang="0">
                  <a:pos x="T0" y="T1"/>
                </a:cxn>
                <a:cxn ang="0">
                  <a:pos x="T2" y="T3"/>
                </a:cxn>
                <a:cxn ang="0">
                  <a:pos x="T4" y="T5"/>
                </a:cxn>
                <a:cxn ang="0">
                  <a:pos x="T6" y="T7"/>
                </a:cxn>
                <a:cxn ang="0">
                  <a:pos x="T8" y="T9"/>
                </a:cxn>
              </a:cxnLst>
              <a:rect l="0" t="0" r="r" b="b"/>
              <a:pathLst>
                <a:path w="116" h="117">
                  <a:moveTo>
                    <a:pt x="12" y="0"/>
                  </a:moveTo>
                  <a:lnTo>
                    <a:pt x="116" y="105"/>
                  </a:lnTo>
                  <a:lnTo>
                    <a:pt x="106" y="117"/>
                  </a:lnTo>
                  <a:lnTo>
                    <a:pt x="0" y="11"/>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6" name="Rectangle 123">
              <a:extLst>
                <a:ext uri="{FF2B5EF4-FFF2-40B4-BE49-F238E27FC236}">
                  <a16:creationId xmlns:a16="http://schemas.microsoft.com/office/drawing/2014/main" id="{C4CB6B29-E591-4385-B4C4-B9BD7454629A}"/>
                </a:ext>
              </a:extLst>
            </p:cNvPr>
            <p:cNvSpPr>
              <a:spLocks noChangeArrowheads="1"/>
            </p:cNvSpPr>
            <p:nvPr/>
          </p:nvSpPr>
          <p:spPr bwMode="auto">
            <a:xfrm>
              <a:off x="3952875" y="2192338"/>
              <a:ext cx="736600" cy="24288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7" name="Rectangle 124">
              <a:extLst>
                <a:ext uri="{FF2B5EF4-FFF2-40B4-BE49-F238E27FC236}">
                  <a16:creationId xmlns:a16="http://schemas.microsoft.com/office/drawing/2014/main" id="{5168B1A0-661D-4125-B36B-F703E31D76E1}"/>
                </a:ext>
              </a:extLst>
            </p:cNvPr>
            <p:cNvSpPr>
              <a:spLocks noChangeArrowheads="1"/>
            </p:cNvSpPr>
            <p:nvPr/>
          </p:nvSpPr>
          <p:spPr bwMode="auto">
            <a:xfrm>
              <a:off x="3175" y="695325"/>
              <a:ext cx="206375" cy="6762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8" name="Freeform 125">
              <a:extLst>
                <a:ext uri="{FF2B5EF4-FFF2-40B4-BE49-F238E27FC236}">
                  <a16:creationId xmlns:a16="http://schemas.microsoft.com/office/drawing/2014/main" id="{D5400CFC-0D34-48DD-9E23-D1FE1E26AC27}"/>
                </a:ext>
              </a:extLst>
            </p:cNvPr>
            <p:cNvSpPr>
              <a:spLocks/>
            </p:cNvSpPr>
            <p:nvPr/>
          </p:nvSpPr>
          <p:spPr bwMode="auto">
            <a:xfrm>
              <a:off x="752475" y="4430713"/>
              <a:ext cx="1154113" cy="207962"/>
            </a:xfrm>
            <a:custGeom>
              <a:avLst/>
              <a:gdLst>
                <a:gd name="T0" fmla="*/ 362 w 362"/>
                <a:gd name="T1" fmla="*/ 31 h 65"/>
                <a:gd name="T2" fmla="*/ 362 w 362"/>
                <a:gd name="T3" fmla="*/ 65 h 65"/>
                <a:gd name="T4" fmla="*/ 0 w 362"/>
                <a:gd name="T5" fmla="*/ 65 h 65"/>
                <a:gd name="T6" fmla="*/ 0 w 362"/>
                <a:gd name="T7" fmla="*/ 31 h 65"/>
                <a:gd name="T8" fmla="*/ 30 w 362"/>
                <a:gd name="T9" fmla="*/ 0 h 65"/>
                <a:gd name="T10" fmla="*/ 332 w 362"/>
                <a:gd name="T11" fmla="*/ 0 h 65"/>
                <a:gd name="T12" fmla="*/ 362 w 362"/>
                <a:gd name="T13" fmla="*/ 31 h 65"/>
              </a:gdLst>
              <a:ahLst/>
              <a:cxnLst>
                <a:cxn ang="0">
                  <a:pos x="T0" y="T1"/>
                </a:cxn>
                <a:cxn ang="0">
                  <a:pos x="T2" y="T3"/>
                </a:cxn>
                <a:cxn ang="0">
                  <a:pos x="T4" y="T5"/>
                </a:cxn>
                <a:cxn ang="0">
                  <a:pos x="T6" y="T7"/>
                </a:cxn>
                <a:cxn ang="0">
                  <a:pos x="T8" y="T9"/>
                </a:cxn>
                <a:cxn ang="0">
                  <a:pos x="T10" y="T11"/>
                </a:cxn>
                <a:cxn ang="0">
                  <a:pos x="T12" y="T13"/>
                </a:cxn>
              </a:cxnLst>
              <a:rect l="0" t="0" r="r" b="b"/>
              <a:pathLst>
                <a:path w="362" h="65">
                  <a:moveTo>
                    <a:pt x="362" y="31"/>
                  </a:moveTo>
                  <a:cubicBezTo>
                    <a:pt x="362" y="65"/>
                    <a:pt x="362" y="65"/>
                    <a:pt x="362" y="65"/>
                  </a:cubicBezTo>
                  <a:cubicBezTo>
                    <a:pt x="0" y="65"/>
                    <a:pt x="0" y="65"/>
                    <a:pt x="0" y="65"/>
                  </a:cubicBezTo>
                  <a:cubicBezTo>
                    <a:pt x="0" y="31"/>
                    <a:pt x="0" y="31"/>
                    <a:pt x="0" y="31"/>
                  </a:cubicBezTo>
                  <a:cubicBezTo>
                    <a:pt x="0" y="14"/>
                    <a:pt x="13" y="0"/>
                    <a:pt x="30" y="0"/>
                  </a:cubicBezTo>
                  <a:cubicBezTo>
                    <a:pt x="332" y="0"/>
                    <a:pt x="332" y="0"/>
                    <a:pt x="332" y="0"/>
                  </a:cubicBezTo>
                  <a:cubicBezTo>
                    <a:pt x="349" y="0"/>
                    <a:pt x="362" y="14"/>
                    <a:pt x="362" y="3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582224218"/>
      </p:ext>
    </p:extLst>
  </p:cSld>
  <p:clrMapOvr>
    <a:masterClrMapping/>
  </p:clrMapOvr>
</p:sld>
</file>

<file path=ppt/theme/theme1.xml><?xml version="1.0" encoding="utf-8"?>
<a:theme xmlns:a="http://schemas.openxmlformats.org/drawingml/2006/main" name="Cover and End Slide Master">
  <a:themeElements>
    <a:clrScheme name="allppt-construction">
      <a:dk1>
        <a:sysClr val="windowText" lastClr="000000"/>
      </a:dk1>
      <a:lt1>
        <a:sysClr val="window" lastClr="FFFFFF"/>
      </a:lt1>
      <a:dk2>
        <a:srgbClr val="44546A"/>
      </a:dk2>
      <a:lt2>
        <a:srgbClr val="E7E6E6"/>
      </a:lt2>
      <a:accent1>
        <a:srgbClr val="F27900"/>
      </a:accent1>
      <a:accent2>
        <a:srgbClr val="E7E5E6"/>
      </a:accent2>
      <a:accent3>
        <a:srgbClr val="BBC0C3"/>
      </a:accent3>
      <a:accent4>
        <a:srgbClr val="A0A5AA"/>
      </a:accent4>
      <a:accent5>
        <a:srgbClr val="7D7D7D"/>
      </a:accent5>
      <a:accent6>
        <a:srgbClr val="5E5E5E"/>
      </a:accent6>
      <a:hlink>
        <a:srgbClr val="262626"/>
      </a:hlink>
      <a:folHlink>
        <a:srgbClr val="262626"/>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s Slide Master">
  <a:themeElements>
    <a:clrScheme name="allppt-construction">
      <a:dk1>
        <a:sysClr val="windowText" lastClr="000000"/>
      </a:dk1>
      <a:lt1>
        <a:sysClr val="window" lastClr="FFFFFF"/>
      </a:lt1>
      <a:dk2>
        <a:srgbClr val="44546A"/>
      </a:dk2>
      <a:lt2>
        <a:srgbClr val="E7E6E6"/>
      </a:lt2>
      <a:accent1>
        <a:srgbClr val="F27900"/>
      </a:accent1>
      <a:accent2>
        <a:srgbClr val="E7E5E6"/>
      </a:accent2>
      <a:accent3>
        <a:srgbClr val="BBC0C3"/>
      </a:accent3>
      <a:accent4>
        <a:srgbClr val="A0A5AA"/>
      </a:accent4>
      <a:accent5>
        <a:srgbClr val="7D7D7D"/>
      </a:accent5>
      <a:accent6>
        <a:srgbClr val="5E5E5E"/>
      </a:accent6>
      <a:hlink>
        <a:srgbClr val="262626"/>
      </a:hlink>
      <a:folHlink>
        <a:srgbClr val="262626"/>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ection Break Slide Master">
  <a:themeElements>
    <a:clrScheme name="allppt-construction">
      <a:dk1>
        <a:sysClr val="windowText" lastClr="000000"/>
      </a:dk1>
      <a:lt1>
        <a:sysClr val="window" lastClr="FFFFFF"/>
      </a:lt1>
      <a:dk2>
        <a:srgbClr val="44546A"/>
      </a:dk2>
      <a:lt2>
        <a:srgbClr val="E7E6E6"/>
      </a:lt2>
      <a:accent1>
        <a:srgbClr val="F27900"/>
      </a:accent1>
      <a:accent2>
        <a:srgbClr val="E7E5E6"/>
      </a:accent2>
      <a:accent3>
        <a:srgbClr val="BBC0C3"/>
      </a:accent3>
      <a:accent4>
        <a:srgbClr val="A0A5AA"/>
      </a:accent4>
      <a:accent5>
        <a:srgbClr val="7D7D7D"/>
      </a:accent5>
      <a:accent6>
        <a:srgbClr val="5E5E5E"/>
      </a:accent6>
      <a:hlink>
        <a:srgbClr val="262626"/>
      </a:hlink>
      <a:folHlink>
        <a:srgbClr val="262626"/>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9240</TotalTime>
  <Words>4283</Words>
  <Application>Microsoft Macintosh PowerPoint</Application>
  <PresentationFormat>Widescreen</PresentationFormat>
  <Paragraphs>436</Paragraphs>
  <Slides>26</Slides>
  <Notes>26</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26</vt:i4>
      </vt:variant>
    </vt:vector>
  </HeadingPairs>
  <TitlesOfParts>
    <vt:vector size="34" baseType="lpstr">
      <vt:lpstr>Arial Unicode MS</vt:lpstr>
      <vt:lpstr>Arial</vt:lpstr>
      <vt:lpstr>Calibri</vt:lpstr>
      <vt:lpstr>Calibri Light</vt:lpstr>
      <vt:lpstr>Times New Roman</vt:lpstr>
      <vt:lpstr>Cover and End Slide Master</vt:lpstr>
      <vt:lpstr>Contents Slide Master</vt:lpstr>
      <vt:lpstr>Section Break Slide Master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Allppt.com;Googleslidesppt.com</dc:creator>
  <cp:lastModifiedBy>Microsoft Office User</cp:lastModifiedBy>
  <cp:revision>308</cp:revision>
  <cp:lastPrinted>2020-05-16T12:36:07Z</cp:lastPrinted>
  <dcterms:created xsi:type="dcterms:W3CDTF">2018-04-24T17:14:44Z</dcterms:created>
  <dcterms:modified xsi:type="dcterms:W3CDTF">2020-05-27T21:10:51Z</dcterms:modified>
</cp:coreProperties>
</file>