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68" r:id="rId1"/>
  </p:sldMasterIdLst>
  <p:notesMasterIdLst>
    <p:notesMasterId r:id="rId11"/>
  </p:notesMasterIdLst>
  <p:sldIdLst>
    <p:sldId id="256" r:id="rId2"/>
    <p:sldId id="257" r:id="rId3"/>
    <p:sldId id="266" r:id="rId4"/>
    <p:sldId id="258" r:id="rId5"/>
    <p:sldId id="260" r:id="rId6"/>
    <p:sldId id="261" r:id="rId7"/>
    <p:sldId id="262" r:id="rId8"/>
    <p:sldId id="263" r:id="rId9"/>
    <p:sldId id="265"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54" autoAdjust="0"/>
    <p:restoredTop sz="81752" autoAdjust="0"/>
  </p:normalViewPr>
  <p:slideViewPr>
    <p:cSldViewPr snapToGrid="0">
      <p:cViewPr>
        <p:scale>
          <a:sx n="67" d="100"/>
          <a:sy n="67" d="100"/>
        </p:scale>
        <p:origin x="38"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B887256-8136-4F64-BA4B-B414A9607823}" type="datetimeFigureOut">
              <a:rPr lang="en-US" smtClean="0"/>
              <a:t>12/8/2022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BE9631B-598F-4CD1-AFDC-4C321FD66449}" type="slidenum">
              <a:rPr lang="en-US" smtClean="0"/>
              <a:t>‹#›</a:t>
            </a:fld>
            <a:endParaRPr lang="en-US"/>
          </a:p>
        </p:txBody>
      </p:sp>
    </p:spTree>
    <p:extLst>
      <p:ext uri="{BB962C8B-B14F-4D97-AF65-F5344CB8AC3E}">
        <p14:creationId xmlns:p14="http://schemas.microsoft.com/office/powerpoint/2010/main" val="5336513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Through these five classes which I have taken while working on this module I have learned how to write original content creation, e-commerce, network and information security, digital marketing, social media marketing s well as data analytics. This module has helped me in enhancing my knowledge, abilities, growth, personality development and many more. After doing this module I have decided to make my career in digital software’s only so that I can work with professionals of huge organisation in the near future. This module helped me in working hard on things I want to achieve in the near future. </a:t>
            </a:r>
          </a:p>
          <a:p>
            <a:endParaRPr lang="en-US" dirty="0"/>
          </a:p>
        </p:txBody>
      </p:sp>
      <p:sp>
        <p:nvSpPr>
          <p:cNvPr id="4" name="Slide Number Placeholder 3"/>
          <p:cNvSpPr>
            <a:spLocks noGrp="1"/>
          </p:cNvSpPr>
          <p:nvPr>
            <p:ph type="sldNum" sz="quarter" idx="10"/>
          </p:nvPr>
        </p:nvSpPr>
        <p:spPr/>
        <p:txBody>
          <a:bodyPr/>
          <a:lstStyle/>
          <a:p>
            <a:fld id="{4BE9631B-598F-4CD1-AFDC-4C321FD66449}" type="slidenum">
              <a:rPr lang="en-US" smtClean="0"/>
              <a:t>7</a:t>
            </a:fld>
            <a:endParaRPr lang="en-US"/>
          </a:p>
        </p:txBody>
      </p:sp>
    </p:spTree>
    <p:extLst>
      <p:ext uri="{BB962C8B-B14F-4D97-AF65-F5344CB8AC3E}">
        <p14:creationId xmlns:p14="http://schemas.microsoft.com/office/powerpoint/2010/main" val="353687266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1"/>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chemeClr val="tx1"/>
                </a:solidFill>
                <a:latin typeface="+mn-lt"/>
              </a:defRPr>
            </a:lvl1pPr>
          </a:lstStyle>
          <a:p>
            <a:fld id="{DDA51639-B2D6-4652-B8C3-1B4C224A7BAF}" type="datetimeFigureOut">
              <a:rPr lang="en-US" dirty="0"/>
              <a:t>12/8/2022</a:t>
            </a:fld>
            <a:endParaRPr lang="en-US" dirty="0"/>
          </a:p>
        </p:txBody>
      </p:sp>
      <p:sp>
        <p:nvSpPr>
          <p:cNvPr id="21" name="Footer Placeholder 20"/>
          <p:cNvSpPr>
            <a:spLocks noGrp="1"/>
          </p:cNvSpPr>
          <p:nvPr>
            <p:ph type="ftr" sz="quarter" idx="11"/>
          </p:nvPr>
        </p:nvSpPr>
        <p:spPr>
          <a:xfrm>
            <a:off x="1453896" y="5211060"/>
            <a:ext cx="5905500" cy="228600"/>
          </a:xfrm>
        </p:spPr>
        <p:txBody>
          <a:bodyPr/>
          <a:lstStyle>
            <a:lvl1pPr algn="l">
              <a:defRPr>
                <a:solidFill>
                  <a:schemeClr val="tx1">
                    <a:lumMod val="75000"/>
                    <a:lumOff val="25000"/>
                  </a:schemeClr>
                </a:solidFill>
              </a:defRPr>
            </a:lvl1pPr>
          </a:lstStyle>
          <a:p>
            <a:endParaRPr lang="en-US" dirty="0"/>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4FAB73BC-B049-4115-A692-8D63A059BFB8}" type="slidenum">
              <a:rPr lang="en-US" dirty="0"/>
              <a:pPr/>
              <a:t>‹#›</a:t>
            </a:fld>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2FF5DD9-2C52-442D-92E2-8072C0C3D7CD}" type="datetimeFigureOut">
              <a:rPr lang="en-US" dirty="0"/>
              <a:t>12/8/2022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0"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defRPr sz="1600">
                <a:solidFill>
                  <a:schemeClr val="tx1"/>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chemeClr val="tx1"/>
                </a:solidFill>
                <a:latin typeface="+mn-lt"/>
                <a:ea typeface="+mn-ea"/>
                <a:cs typeface="+mn-cs"/>
              </a:defRPr>
            </a:lvl1pPr>
          </a:lstStyle>
          <a:p>
            <a:fld id="{C44961B7-6B89-48AB-966F-622E2788EECC}" type="datetimeFigureOut">
              <a:rPr lang="en-US" dirty="0"/>
              <a:t>12/8/2022</a:t>
            </a:fld>
            <a:endParaRPr lang="en-US" dirty="0"/>
          </a:p>
        </p:txBody>
      </p:sp>
      <p:sp>
        <p:nvSpPr>
          <p:cNvPr id="5" name="Footer Placeholder 4"/>
          <p:cNvSpPr>
            <a:spLocks noGrp="1"/>
          </p:cNvSpPr>
          <p:nvPr>
            <p:ph type="ftr" sz="quarter" idx="11"/>
          </p:nvPr>
        </p:nvSpPr>
        <p:spPr>
          <a:xfrm>
            <a:off x="1453553" y="5211060"/>
            <a:ext cx="5907024" cy="228600"/>
          </a:xfrm>
        </p:spPr>
        <p:txBody>
          <a:bodyPr/>
          <a:lstStyle>
            <a:lvl1pPr algn="l">
              <a:defRPr/>
            </a:lvl1pPr>
          </a:lstStyle>
          <a:p>
            <a:endParaRPr lang="en-US" dirty="0"/>
          </a:p>
        </p:txBody>
      </p:sp>
      <p:sp>
        <p:nvSpPr>
          <p:cNvPr id="6" name="Slide Number Placeholder 5"/>
          <p:cNvSpPr>
            <a:spLocks noGrp="1"/>
          </p:cNvSpPr>
          <p:nvPr>
            <p:ph type="sldNum" sz="quarter" idx="12"/>
          </p:nvPr>
        </p:nvSpPr>
        <p:spPr>
          <a:xfrm>
            <a:off x="8604504" y="5211060"/>
            <a:ext cx="2112264" cy="228600"/>
          </a:xfrm>
        </p:spPr>
        <p:txBody>
          <a:bodyPr/>
          <a:lstStyle/>
          <a:p>
            <a:fld id="{4FAB73BC-B049-4115-A692-8D63A059BFB8}" type="slidenum">
              <a:rPr lang="en-US" dirty="0"/>
              <a:t>‹#›</a:t>
            </a:fld>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BD3D6FB-79CC-4683-A046-BBE785BA1BED}" type="datetimeFigureOut">
              <a:rPr lang="en-US" dirty="0"/>
              <a:t>12/8/2022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512B3E8-48F1-4B23-8498-D8A04A81EC9C}" type="datetimeFigureOut">
              <a:rPr lang="en-US" dirty="0"/>
              <a:t>12/8/2022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0B90D90-AA62-404D-A741-635B4370F9CB}" type="datetimeFigureOut">
              <a:rPr lang="en-US" dirty="0"/>
              <a:t>12/8/2022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57002E4-6836-46D1-9DBB-3C27C0DD3A89}" type="datetimeFigureOut">
              <a:rPr lang="en-US" dirty="0"/>
              <a:t>12/8/2022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8" name="Date Placeholder 7"/>
          <p:cNvSpPr>
            <a:spLocks noGrp="1"/>
          </p:cNvSpPr>
          <p:nvPr>
            <p:ph type="dt" sz="half" idx="10"/>
          </p:nvPr>
        </p:nvSpPr>
        <p:spPr/>
        <p:txBody>
          <a:bodyPr/>
          <a:lstStyle/>
          <a:p>
            <a:fld id="{1CF131DD-A141-4471-BCF9-C6073EDD7E20}" type="datetimeFigureOut">
              <a:rPr lang="en-US" dirty="0"/>
              <a:t>12/8/2022</a:t>
            </a:fld>
            <a:endParaRPr lang="en-US" dirty="0"/>
          </a:p>
        </p:txBody>
      </p:sp>
      <p:sp>
        <p:nvSpPr>
          <p:cNvPr id="9" name="Footer Placeholder 8"/>
          <p:cNvSpPr>
            <a:spLocks noGrp="1"/>
          </p:cNvSpPr>
          <p:nvPr>
            <p:ph type="ftr" sz="quarter" idx="11"/>
          </p:nvPr>
        </p:nvSpPr>
        <p:spPr/>
        <p:txBody>
          <a:bodyPr/>
          <a:lstStyle>
            <a:lvl1pPr algn="r">
              <a:defRPr/>
            </a:lvl1pPr>
          </a:lstStyle>
          <a:p>
            <a:endParaRPr lang="en-US" dirty="0"/>
          </a:p>
        </p:txBody>
      </p:sp>
      <p:sp>
        <p:nvSpPr>
          <p:cNvPr id="11" name="Slide Number Placeholder 10"/>
          <p:cNvSpPr>
            <a:spLocks noGrp="1"/>
          </p:cNvSpPr>
          <p:nvPr>
            <p:ph type="sldNum" sz="quarter" idx="12"/>
          </p:nvPr>
        </p:nvSpPr>
        <p:spPr>
          <a:xfrm>
            <a:off x="10393677" y="6223002"/>
            <a:ext cx="1463040" cy="274320"/>
          </a:xfrm>
        </p:spPr>
        <p:txBody>
          <a:bodyPr/>
          <a:lstStyle>
            <a:lvl1pPr>
              <a:defRPr>
                <a:solidFill>
                  <a:srgbClr val="FFFFFF"/>
                </a:solidFill>
              </a:defRPr>
            </a:lvl1pPr>
          </a:lstStyle>
          <a:p>
            <a:fld id="{4FAB73BC-B049-4115-A692-8D63A059BFB8}" type="slidenum">
              <a:rPr lang="en-US" dirty="0"/>
              <a:pPr/>
              <a:t>‹#›</a:t>
            </a:fld>
            <a:endParaRPr lang="en-US" dirty="0"/>
          </a:p>
        </p:txBody>
      </p:sp>
      <p:sp>
        <p:nvSpPr>
          <p:cNvPr id="12" name="Rectangle 11"/>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AB334A90-EB03-42F3-8859-2C2B2724C058}" type="datetimeFigureOut">
              <a:rPr lang="en-US" dirty="0"/>
              <a:t>12/8/2022</a:t>
            </a:fld>
            <a:endParaRPr lang="en-US" dirty="0"/>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US" dirty="0"/>
          </a:p>
        </p:txBody>
      </p:sp>
      <p:sp>
        <p:nvSpPr>
          <p:cNvPr id="7" name="Slide Number Placeholder 6"/>
          <p:cNvSpPr>
            <a:spLocks noGrp="1"/>
          </p:cNvSpPr>
          <p:nvPr>
            <p:ph type="sldNum" sz="quarter" idx="12"/>
          </p:nvPr>
        </p:nvSpPr>
        <p:spPr>
          <a:xfrm>
            <a:off x="10396728" y="6227064"/>
            <a:ext cx="1463040" cy="274320"/>
          </a:xfrm>
        </p:spPr>
        <p:txBody>
          <a:bodyPr/>
          <a:lstStyle>
            <a:lvl1pPr>
              <a:defRPr>
                <a:solidFill>
                  <a:srgbClr val="FFFFFF"/>
                </a:solidFill>
              </a:defRPr>
            </a:lvl1pPr>
          </a:lstStyle>
          <a:p>
            <a:fld id="{4FAB73BC-B049-4115-A692-8D63A059BFB8}" type="slidenum">
              <a:rPr lang="en-US" dirty="0"/>
              <a:pPr/>
              <a:t>‹#›</a:t>
            </a:fld>
            <a:endParaRPr lang="en-US" dirty="0"/>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11A6AA8-A04B-4104-9AE2-BD48D340E27F}" type="datetimeFigureOut">
              <a:rPr lang="en-US" dirty="0"/>
              <a:t>12/8/2022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4E0BF79-FAC6-4A96-8DE1-F7B82E2E1652}" type="datetimeFigureOut">
              <a:rPr lang="en-US" dirty="0"/>
              <a:t>12/8/2022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74320" y="6307672"/>
            <a:ext cx="2743200" cy="274320"/>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CBC48EC7-AF6A-48D3-8284-14BACBEBDD84}" type="datetimeFigureOut">
              <a:rPr lang="en-US" dirty="0"/>
              <a:t>12/8/2022</a:t>
            </a:fld>
            <a:endParaRPr lang="en-US" dirty="0"/>
          </a:p>
        </p:txBody>
      </p:sp>
      <p:sp>
        <p:nvSpPr>
          <p:cNvPr id="5" name="Footer Placeholder 4"/>
          <p:cNvSpPr>
            <a:spLocks noGrp="1"/>
          </p:cNvSpPr>
          <p:nvPr>
            <p:ph type="ftr" sz="quarter" idx="3"/>
          </p:nvPr>
        </p:nvSpPr>
        <p:spPr>
          <a:xfrm>
            <a:off x="3489960" y="6307672"/>
            <a:ext cx="5212080" cy="274320"/>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469880" y="6307672"/>
            <a:ext cx="1463040" cy="27432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Lst>
  <p:hf sldNum="0" hdr="0" ftr="0" dt="0"/>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61708" y="2091263"/>
            <a:ext cx="9068586" cy="3282842"/>
          </a:xfrm>
        </p:spPr>
        <p:txBody>
          <a:bodyPr/>
          <a:lstStyle/>
          <a:p>
            <a:r>
              <a:rPr lang="en-US" sz="5400" b="1" dirty="0">
                <a:solidFill>
                  <a:schemeClr val="tx2"/>
                </a:solidFill>
                <a:latin typeface="Times New Roman" panose="02020603050405020304" pitchFamily="18" charset="0"/>
                <a:cs typeface="Times New Roman" panose="02020603050405020304" pitchFamily="18" charset="0"/>
              </a:rPr>
              <a:t>Digital technologies </a:t>
            </a:r>
            <a:br>
              <a:rPr lang="en-US" b="1" dirty="0">
                <a:solidFill>
                  <a:schemeClr val="tx2"/>
                </a:solidFill>
                <a:latin typeface="Times New Roman" panose="02020603050405020304" pitchFamily="18" charset="0"/>
                <a:cs typeface="Times New Roman" panose="02020603050405020304" pitchFamily="18" charset="0"/>
              </a:rPr>
            </a:br>
            <a:endParaRPr lang="en-US" b="1" dirty="0">
              <a:solidFill>
                <a:schemeClr val="tx2"/>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40128715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3 Benefits of Digital Technology in Busines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
            <a:ext cx="12192000" cy="685096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513347" y="1315452"/>
            <a:ext cx="10611853" cy="1973179"/>
          </a:xfrm>
        </p:spPr>
        <p:txBody>
          <a:bodyPr>
            <a:normAutofit/>
          </a:bodyPr>
          <a:lstStyle/>
          <a:p>
            <a:r>
              <a:rPr lang="en-US" sz="4000" b="1" dirty="0">
                <a:latin typeface="Times New Roman" panose="02020603050405020304" pitchFamily="18" charset="0"/>
                <a:cs typeface="Times New Roman" panose="02020603050405020304" pitchFamily="18" charset="0"/>
              </a:rPr>
              <a:t>Content</a:t>
            </a:r>
            <a:br>
              <a:rPr lang="en-US" dirty="0"/>
            </a:br>
            <a:endParaRPr lang="en-US" dirty="0"/>
          </a:p>
        </p:txBody>
      </p:sp>
      <p:sp>
        <p:nvSpPr>
          <p:cNvPr id="3" name="Content Placeholder 2"/>
          <p:cNvSpPr>
            <a:spLocks noGrp="1"/>
          </p:cNvSpPr>
          <p:nvPr>
            <p:ph idx="1"/>
          </p:nvPr>
        </p:nvSpPr>
        <p:spPr>
          <a:xfrm>
            <a:off x="513347" y="2823411"/>
            <a:ext cx="10611853" cy="3211629"/>
          </a:xfrm>
        </p:spPr>
        <p:txBody>
          <a:bodyPr>
            <a:normAutofit/>
          </a:bodyPr>
          <a:lstStyle/>
          <a:p>
            <a:pPr algn="just">
              <a:lnSpc>
                <a:spcPct val="150000"/>
              </a:lnSpc>
            </a:pPr>
            <a:r>
              <a:rPr lang="en-US" sz="2000" b="1" dirty="0">
                <a:latin typeface="Times New Roman" panose="02020603050405020304" pitchFamily="18" charset="0"/>
                <a:cs typeface="Times New Roman" panose="02020603050405020304" pitchFamily="18" charset="0"/>
              </a:rPr>
              <a:t>Introduction</a:t>
            </a:r>
          </a:p>
          <a:p>
            <a:pPr algn="just">
              <a:lnSpc>
                <a:spcPct val="150000"/>
              </a:lnSpc>
            </a:pPr>
            <a:r>
              <a:rPr lang="en-US" sz="2000" b="1" dirty="0">
                <a:latin typeface="Times New Roman" panose="02020603050405020304" pitchFamily="18" charset="0"/>
                <a:cs typeface="Times New Roman" panose="02020603050405020304" pitchFamily="18" charset="0"/>
              </a:rPr>
              <a:t>Reflection</a:t>
            </a:r>
          </a:p>
          <a:p>
            <a:pPr algn="just">
              <a:lnSpc>
                <a:spcPct val="150000"/>
              </a:lnSpc>
            </a:pPr>
            <a:r>
              <a:rPr lang="en-US" sz="2000" b="1" dirty="0">
                <a:latin typeface="Times New Roman" panose="02020603050405020304" pitchFamily="18" charset="0"/>
                <a:cs typeface="Times New Roman" panose="02020603050405020304" pitchFamily="18" charset="0"/>
              </a:rPr>
              <a:t>Conclusion</a:t>
            </a:r>
          </a:p>
          <a:p>
            <a:pPr algn="just">
              <a:lnSpc>
                <a:spcPct val="150000"/>
              </a:lnSpc>
            </a:pPr>
            <a:r>
              <a:rPr lang="en-US" sz="2000" b="1" dirty="0">
                <a:latin typeface="Times New Roman" panose="02020603050405020304" pitchFamily="18" charset="0"/>
                <a:cs typeface="Times New Roman" panose="02020603050405020304" pitchFamily="18" charset="0"/>
              </a:rPr>
              <a:t>Reference</a:t>
            </a:r>
          </a:p>
        </p:txBody>
      </p:sp>
    </p:spTree>
    <p:extLst>
      <p:ext uri="{BB962C8B-B14F-4D97-AF65-F5344CB8AC3E}">
        <p14:creationId xmlns:p14="http://schemas.microsoft.com/office/powerpoint/2010/main" val="22235587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2" name="Picture 4" descr="Digital public technology can help drive sustainable development progres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449179" y="737936"/>
            <a:ext cx="10676021" cy="1276257"/>
          </a:xfrm>
        </p:spPr>
        <p:txBody>
          <a:bodyPr>
            <a:normAutofit fontScale="90000"/>
          </a:bodyPr>
          <a:lstStyle/>
          <a:p>
            <a:r>
              <a:rPr lang="en-US" sz="4000" b="1" dirty="0">
                <a:latin typeface="Times New Roman" panose="02020603050405020304" pitchFamily="18" charset="0"/>
                <a:cs typeface="Times New Roman" panose="02020603050405020304" pitchFamily="18" charset="0"/>
              </a:rPr>
              <a:t>INTRODUCTION </a:t>
            </a:r>
            <a:br>
              <a:rPr lang="en-US" dirty="0"/>
            </a:br>
            <a:endParaRPr lang="en-US" dirty="0"/>
          </a:p>
        </p:txBody>
      </p:sp>
      <p:sp>
        <p:nvSpPr>
          <p:cNvPr id="3" name="Content Placeholder 2"/>
          <p:cNvSpPr>
            <a:spLocks noGrp="1"/>
          </p:cNvSpPr>
          <p:nvPr>
            <p:ph idx="1"/>
          </p:nvPr>
        </p:nvSpPr>
        <p:spPr>
          <a:xfrm>
            <a:off x="449179" y="1716505"/>
            <a:ext cx="9127958" cy="4318535"/>
          </a:xfrm>
        </p:spPr>
        <p:txBody>
          <a:bodyPr/>
          <a:lstStyle/>
          <a:p>
            <a:pPr marL="0" indent="0" algn="just">
              <a:lnSpc>
                <a:spcPct val="150000"/>
              </a:lnSpc>
              <a:buNone/>
            </a:pPr>
            <a:r>
              <a:rPr lang="en-US" sz="2000" dirty="0">
                <a:latin typeface="Times New Roman" panose="02020603050405020304" pitchFamily="18" charset="0"/>
                <a:cs typeface="Times New Roman" panose="02020603050405020304" pitchFamily="18" charset="0"/>
              </a:rPr>
              <a:t>Digitalization is a very big platform in which various digital technologies are used in order to change an business model as well as provide new proceeds, business opportunities and many more. It is essential for all the business organisation as it helps them in their future growth as well as success in the company.  </a:t>
            </a:r>
          </a:p>
          <a:p>
            <a:pPr marL="0" indent="0" algn="just">
              <a:lnSpc>
                <a:spcPct val="150000"/>
              </a:lnSpc>
              <a:buNone/>
            </a:pPr>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3983527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Digital technology and artificial intelligence on the agenda of justice  ministers' conference - Newsroom"/>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201350"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2646947" y="268250"/>
            <a:ext cx="8590546" cy="1292299"/>
          </a:xfrm>
        </p:spPr>
        <p:txBody>
          <a:bodyPr>
            <a:normAutofit fontScale="90000"/>
          </a:bodyPr>
          <a:lstStyle/>
          <a:p>
            <a:r>
              <a:rPr lang="en-US" sz="4000" b="1" dirty="0">
                <a:latin typeface="Times New Roman" panose="02020603050405020304" pitchFamily="18" charset="0"/>
                <a:cs typeface="Times New Roman" panose="02020603050405020304" pitchFamily="18" charset="0"/>
              </a:rPr>
              <a:t>Reflection </a:t>
            </a:r>
            <a:br>
              <a:rPr lang="en-US" dirty="0"/>
            </a:br>
            <a:endParaRPr lang="en-US" dirty="0"/>
          </a:p>
        </p:txBody>
      </p:sp>
      <p:sp>
        <p:nvSpPr>
          <p:cNvPr id="3" name="Content Placeholder 2"/>
          <p:cNvSpPr>
            <a:spLocks noGrp="1"/>
          </p:cNvSpPr>
          <p:nvPr>
            <p:ph idx="1"/>
          </p:nvPr>
        </p:nvSpPr>
        <p:spPr>
          <a:xfrm>
            <a:off x="192505" y="914400"/>
            <a:ext cx="7299158" cy="5518484"/>
          </a:xfrm>
        </p:spPr>
        <p:txBody>
          <a:bodyPr>
            <a:normAutofit/>
          </a:bodyPr>
          <a:lstStyle/>
          <a:p>
            <a:pPr marL="0" indent="0" algn="just">
              <a:lnSpc>
                <a:spcPct val="150000"/>
              </a:lnSpc>
              <a:buNone/>
            </a:pPr>
            <a:r>
              <a:rPr lang="en-US" dirty="0">
                <a:latin typeface="Times New Roman" panose="02020603050405020304" pitchFamily="18" charset="0"/>
                <a:cs typeface="Times New Roman" panose="02020603050405020304" pitchFamily="18" charset="0"/>
              </a:rPr>
              <a:t>Taking about my IT experience in the beginning of the module was not very good as I was not aware about anything related to IT technology. I was passionate about learning digital skills such as word processing, social media for business, data entry, web-based research, problem solving, behaving safe and legally online and many more. But as I was not into this industry, so I haven’t invested my time on this. but then afterwards when I got to know about this module my hopes to learn digital skills increased. </a:t>
            </a:r>
          </a:p>
          <a:p>
            <a:endParaRPr lang="en-US" dirty="0"/>
          </a:p>
        </p:txBody>
      </p:sp>
    </p:spTree>
    <p:extLst>
      <p:ext uri="{BB962C8B-B14F-4D97-AF65-F5344CB8AC3E}">
        <p14:creationId xmlns:p14="http://schemas.microsoft.com/office/powerpoint/2010/main" val="24748865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Digital Transformation Is Not About Technology"/>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513348" y="0"/>
            <a:ext cx="10611853" cy="1371600"/>
          </a:xfrm>
        </p:spPr>
        <p:txBody>
          <a:bodyPr>
            <a:normAutofit/>
          </a:bodyPr>
          <a:lstStyle/>
          <a:p>
            <a:pPr algn="just">
              <a:lnSpc>
                <a:spcPct val="150000"/>
              </a:lnSpc>
            </a:pPr>
            <a:r>
              <a:rPr lang="en-US" sz="3600" b="1" dirty="0">
                <a:solidFill>
                  <a:schemeClr val="bg1"/>
                </a:solidFill>
                <a:latin typeface="Times New Roman" panose="02020603050405020304" pitchFamily="18" charset="0"/>
                <a:cs typeface="Times New Roman" panose="02020603050405020304" pitchFamily="18" charset="0"/>
              </a:rPr>
              <a:t>Continue… </a:t>
            </a:r>
          </a:p>
        </p:txBody>
      </p:sp>
      <p:sp>
        <p:nvSpPr>
          <p:cNvPr id="3" name="Content Placeholder 2"/>
          <p:cNvSpPr>
            <a:spLocks noGrp="1"/>
          </p:cNvSpPr>
          <p:nvPr>
            <p:ph idx="1"/>
          </p:nvPr>
        </p:nvSpPr>
        <p:spPr>
          <a:xfrm>
            <a:off x="513348" y="1451008"/>
            <a:ext cx="5374106" cy="3931920"/>
          </a:xfrm>
        </p:spPr>
        <p:txBody>
          <a:bodyPr>
            <a:normAutofit lnSpcReduction="10000"/>
          </a:bodyPr>
          <a:lstStyle/>
          <a:p>
            <a:pPr marL="0" indent="0" algn="just">
              <a:lnSpc>
                <a:spcPct val="150000"/>
              </a:lnSpc>
              <a:buNone/>
            </a:pPr>
            <a:r>
              <a:rPr lang="en-US" sz="2000" dirty="0">
                <a:solidFill>
                  <a:schemeClr val="bg1"/>
                </a:solidFill>
                <a:latin typeface="Times New Roman" panose="02020603050405020304" pitchFamily="18" charset="0"/>
                <a:cs typeface="Times New Roman" panose="02020603050405020304" pitchFamily="18" charset="0"/>
              </a:rPr>
              <a:t>I believe that digital industry is one of the most interesting industry as it helps a person in growing so fast which aids in achieving the personal goals with set time period. Mostly digital resources and skills are taken in use by the professional of huge business organisation in order to attain success while working. I have seen that various companies use this digital platform in their working to promote they products to the end customers. </a:t>
            </a:r>
          </a:p>
          <a:p>
            <a:endParaRPr lang="en-US" dirty="0"/>
          </a:p>
        </p:txBody>
      </p:sp>
    </p:spTree>
    <p:extLst>
      <p:ext uri="{BB962C8B-B14F-4D97-AF65-F5344CB8AC3E}">
        <p14:creationId xmlns:p14="http://schemas.microsoft.com/office/powerpoint/2010/main" val="30957267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Tata Elxsi - Integrating Digital Technology and Desig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385012" y="0"/>
            <a:ext cx="10740189" cy="1371600"/>
          </a:xfrm>
        </p:spPr>
        <p:txBody>
          <a:bodyPr>
            <a:normAutofit/>
          </a:bodyPr>
          <a:lstStyle/>
          <a:p>
            <a:r>
              <a:rPr lang="en-US" sz="3600" b="1" dirty="0">
                <a:solidFill>
                  <a:schemeClr val="bg1"/>
                </a:solidFill>
                <a:latin typeface="Times New Roman" panose="02020603050405020304" pitchFamily="18" charset="0"/>
                <a:cs typeface="Times New Roman" panose="02020603050405020304" pitchFamily="18" charset="0"/>
              </a:rPr>
              <a:t>Continue… </a:t>
            </a:r>
          </a:p>
        </p:txBody>
      </p:sp>
      <p:sp>
        <p:nvSpPr>
          <p:cNvPr id="3" name="Content Placeholder 2"/>
          <p:cNvSpPr>
            <a:spLocks noGrp="1"/>
          </p:cNvSpPr>
          <p:nvPr>
            <p:ph idx="1"/>
          </p:nvPr>
        </p:nvSpPr>
        <p:spPr>
          <a:xfrm>
            <a:off x="385012" y="1151823"/>
            <a:ext cx="5678904" cy="4554354"/>
          </a:xfrm>
        </p:spPr>
        <p:txBody>
          <a:bodyPr>
            <a:normAutofit/>
          </a:bodyPr>
          <a:lstStyle/>
          <a:p>
            <a:pPr marL="0" indent="0" algn="just">
              <a:lnSpc>
                <a:spcPct val="150000"/>
              </a:lnSpc>
              <a:buNone/>
            </a:pPr>
            <a:r>
              <a:rPr lang="en-US" sz="2000" dirty="0">
                <a:solidFill>
                  <a:schemeClr val="bg1"/>
                </a:solidFill>
                <a:latin typeface="Times New Roman" panose="02020603050405020304" pitchFamily="18" charset="0"/>
                <a:cs typeface="Times New Roman" panose="02020603050405020304" pitchFamily="18" charset="0"/>
              </a:rPr>
              <a:t>This influence an individual in purchasing particular product of the firm. I have learned a lot while working on this module as I am very much interested in working on digital platforms. I have gained knowledge in this industry also which can be useful for me to decide what I want to do in my future. I have observed while working that various enterprise use the resources through digital platform which results in high profitability ratio of the company.</a:t>
            </a:r>
          </a:p>
        </p:txBody>
      </p:sp>
    </p:spTree>
    <p:extLst>
      <p:ext uri="{BB962C8B-B14F-4D97-AF65-F5344CB8AC3E}">
        <p14:creationId xmlns:p14="http://schemas.microsoft.com/office/powerpoint/2010/main" val="2919157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descr="Harnessing the Power of Digital Technology | Lockheed Marti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433138" y="0"/>
            <a:ext cx="10692063" cy="1371600"/>
          </a:xfrm>
        </p:spPr>
        <p:txBody>
          <a:bodyPr>
            <a:normAutofit/>
          </a:bodyPr>
          <a:lstStyle/>
          <a:p>
            <a:r>
              <a:rPr lang="en-US" sz="3600" b="1" dirty="0">
                <a:latin typeface="Times New Roman" panose="02020603050405020304" pitchFamily="18" charset="0"/>
                <a:cs typeface="Times New Roman" panose="02020603050405020304" pitchFamily="18" charset="0"/>
              </a:rPr>
              <a:t>Continue… </a:t>
            </a:r>
          </a:p>
        </p:txBody>
      </p:sp>
      <p:sp>
        <p:nvSpPr>
          <p:cNvPr id="3" name="Content Placeholder 2"/>
          <p:cNvSpPr>
            <a:spLocks noGrp="1"/>
          </p:cNvSpPr>
          <p:nvPr>
            <p:ph idx="1"/>
          </p:nvPr>
        </p:nvSpPr>
        <p:spPr>
          <a:xfrm>
            <a:off x="433138" y="1172678"/>
            <a:ext cx="5502442" cy="3931920"/>
          </a:xfrm>
        </p:spPr>
        <p:txBody>
          <a:bodyPr/>
          <a:lstStyle/>
          <a:p>
            <a:pPr marL="0" indent="0" algn="just">
              <a:lnSpc>
                <a:spcPct val="150000"/>
              </a:lnSpc>
              <a:buNone/>
            </a:pPr>
            <a:r>
              <a:rPr lang="en-US" sz="2000" dirty="0">
                <a:latin typeface="Times New Roman" panose="02020603050405020304" pitchFamily="18" charset="0"/>
                <a:cs typeface="Times New Roman" panose="02020603050405020304" pitchFamily="18" charset="0"/>
              </a:rPr>
              <a:t>There were many new customers in the marketplace who have attracted towards the product of the company by using the digital software. In my opinion, this is an industry which professionals use only to grab the attention of potential customers from the marketplace. </a:t>
            </a:r>
          </a:p>
          <a:p>
            <a:endParaRPr lang="en-US" dirty="0"/>
          </a:p>
        </p:txBody>
      </p:sp>
    </p:spTree>
    <p:extLst>
      <p:ext uri="{BB962C8B-B14F-4D97-AF65-F5344CB8AC3E}">
        <p14:creationId xmlns:p14="http://schemas.microsoft.com/office/powerpoint/2010/main" val="12527979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descr="Digital Technology Trends of Media and Entertainment in 2021 | Analytics  Insight"/>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5534527" y="-226994"/>
            <a:ext cx="10756232" cy="1371600"/>
          </a:xfrm>
        </p:spPr>
        <p:txBody>
          <a:bodyPr>
            <a:normAutofit/>
          </a:bodyPr>
          <a:lstStyle/>
          <a:p>
            <a:r>
              <a:rPr lang="en-US" sz="3600" b="1" dirty="0">
                <a:solidFill>
                  <a:schemeClr val="bg1"/>
                </a:solidFill>
                <a:latin typeface="Times New Roman" panose="02020603050405020304" pitchFamily="18" charset="0"/>
                <a:cs typeface="Times New Roman" panose="02020603050405020304" pitchFamily="18" charset="0"/>
              </a:rPr>
              <a:t>CONCLUSION</a:t>
            </a:r>
          </a:p>
        </p:txBody>
      </p:sp>
      <p:sp>
        <p:nvSpPr>
          <p:cNvPr id="3" name="Content Placeholder 2"/>
          <p:cNvSpPr>
            <a:spLocks noGrp="1"/>
          </p:cNvSpPr>
          <p:nvPr>
            <p:ph idx="1"/>
          </p:nvPr>
        </p:nvSpPr>
        <p:spPr>
          <a:xfrm>
            <a:off x="5662863" y="917609"/>
            <a:ext cx="5871411" cy="4344201"/>
          </a:xfrm>
        </p:spPr>
        <p:txBody>
          <a:bodyPr/>
          <a:lstStyle/>
          <a:p>
            <a:pPr marL="0" indent="0" algn="just">
              <a:lnSpc>
                <a:spcPct val="150000"/>
              </a:lnSpc>
              <a:buNone/>
            </a:pPr>
            <a:r>
              <a:rPr lang="en-US" sz="2000" dirty="0">
                <a:solidFill>
                  <a:schemeClr val="bg1"/>
                </a:solidFill>
                <a:latin typeface="Times New Roman" panose="02020603050405020304" pitchFamily="18" charset="0"/>
                <a:cs typeface="Times New Roman" panose="02020603050405020304" pitchFamily="18" charset="0"/>
              </a:rPr>
              <a:t>From the above report it is concluded that digital platform is a huge area which helps an individual in their personal growth. All the business organisation have increase their customer base segment as well as market share by using the resources of digital marketing only. </a:t>
            </a:r>
          </a:p>
          <a:p>
            <a:endParaRPr lang="en-US" dirty="0"/>
          </a:p>
        </p:txBody>
      </p:sp>
    </p:spTree>
    <p:extLst>
      <p:ext uri="{BB962C8B-B14F-4D97-AF65-F5344CB8AC3E}">
        <p14:creationId xmlns:p14="http://schemas.microsoft.com/office/powerpoint/2010/main" val="2715662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descr="Digital and Emerging Technology"/>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
            <a:ext cx="12192000" cy="6866023"/>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7230979" y="385921"/>
            <a:ext cx="9922042" cy="1371600"/>
          </a:xfrm>
        </p:spPr>
        <p:txBody>
          <a:bodyPr>
            <a:normAutofit/>
          </a:bodyPr>
          <a:lstStyle/>
          <a:p>
            <a:r>
              <a:rPr lang="en-US" sz="3600" b="1" dirty="0">
                <a:latin typeface="Times New Roman" panose="02020603050405020304" pitchFamily="18" charset="0"/>
                <a:cs typeface="Times New Roman" panose="02020603050405020304" pitchFamily="18" charset="0"/>
              </a:rPr>
              <a:t>  Thank you</a:t>
            </a:r>
          </a:p>
        </p:txBody>
      </p:sp>
    </p:spTree>
    <p:extLst>
      <p:ext uri="{BB962C8B-B14F-4D97-AF65-F5344CB8AC3E}">
        <p14:creationId xmlns:p14="http://schemas.microsoft.com/office/powerpoint/2010/main" val="99942084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Savon</Template>
  <TotalTime>175</TotalTime>
  <Words>545</Words>
  <Application>Microsoft Office PowerPoint</Application>
  <PresentationFormat>Widescreen</PresentationFormat>
  <Paragraphs>21</Paragraphs>
  <Slides>9</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Calibri</vt:lpstr>
      <vt:lpstr>Century Gothic</vt:lpstr>
      <vt:lpstr>Garamond</vt:lpstr>
      <vt:lpstr>Times New Roman</vt:lpstr>
      <vt:lpstr>Savon</vt:lpstr>
      <vt:lpstr>Digital technologies  </vt:lpstr>
      <vt:lpstr>Content </vt:lpstr>
      <vt:lpstr>INTRODUCTION  </vt:lpstr>
      <vt:lpstr>Reflection  </vt:lpstr>
      <vt:lpstr>Continue… </vt:lpstr>
      <vt:lpstr>Continue… </vt:lpstr>
      <vt:lpstr>Continue… </vt:lpstr>
      <vt:lpstr>CONCLUSION</vt:lpstr>
      <vt:lpstr>  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technologies</dc:title>
  <dc:creator>user</dc:creator>
  <cp:lastModifiedBy>Valentin Mirica (2211628)</cp:lastModifiedBy>
  <cp:revision>12</cp:revision>
  <dcterms:created xsi:type="dcterms:W3CDTF">2022-11-12T06:59:27Z</dcterms:created>
  <dcterms:modified xsi:type="dcterms:W3CDTF">2022-12-08T21:19:13Z</dcterms:modified>
</cp:coreProperties>
</file>