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1578C5-E4D8-86B1-9F33-3E1F7158809F}" v="440" dt="2022-10-27T12:13:36.772"/>
    <p1510:client id="{45AD3FEA-6713-4CCD-AE00-00AE101C08C8}" v="17" dt="2022-10-27T11:13:41.887"/>
    <p1510:client id="{62734CD8-1AD0-30A7-99E3-057364FBF553}" v="1" dt="2022-11-01T13:15:21.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62734CD8-1AD0-30A7-99E3-057364FBF553}"/>
    <pc:docChg chg="delSld">
      <pc:chgData name="Zita Draper" userId="S::z.draper@uwtsd.ac.uk::b063123c-f51f-481b-b99c-f574606c9ace" providerId="AD" clId="Web-{62734CD8-1AD0-30A7-99E3-057364FBF553}" dt="2022-11-01T13:15:21.953" v="0"/>
      <pc:docMkLst>
        <pc:docMk/>
      </pc:docMkLst>
      <pc:sldChg chg="del">
        <pc:chgData name="Zita Draper" userId="S::z.draper@uwtsd.ac.uk::b063123c-f51f-481b-b99c-f574606c9ace" providerId="AD" clId="Web-{62734CD8-1AD0-30A7-99E3-057364FBF553}" dt="2022-11-01T13:15:21.953" v="0"/>
        <pc:sldMkLst>
          <pc:docMk/>
          <pc:sldMk cId="1040235363" sldId="266"/>
        </pc:sldMkLst>
      </pc:sldChg>
    </pc:docChg>
  </pc:docChgLst>
  <pc:docChgLst>
    <pc:chgData name="Zita Draper" userId="S::z.draper@uwtsd.ac.uk::b063123c-f51f-481b-b99c-f574606c9ace" providerId="AD" clId="Web-{45AD3FEA-6713-4CCD-AE00-00AE101C08C8}"/>
    <pc:docChg chg="modSld addMainMaster delMainMaster">
      <pc:chgData name="Zita Draper" userId="S::z.draper@uwtsd.ac.uk::b063123c-f51f-481b-b99c-f574606c9ace" providerId="AD" clId="Web-{45AD3FEA-6713-4CCD-AE00-00AE101C08C8}" dt="2022-10-27T11:13:41.887" v="15" actId="20577"/>
      <pc:docMkLst>
        <pc:docMk/>
      </pc:docMkLst>
      <pc:sldChg chg="addSp modSp mod setBg modClrScheme setClrOvrMap chgLayout">
        <pc:chgData name="Zita Draper" userId="S::z.draper@uwtsd.ac.uk::b063123c-f51f-481b-b99c-f574606c9ace" providerId="AD" clId="Web-{45AD3FEA-6713-4CCD-AE00-00AE101C08C8}" dt="2022-10-27T11:13:41.887" v="15" actId="20577"/>
        <pc:sldMkLst>
          <pc:docMk/>
          <pc:sldMk cId="109857222" sldId="256"/>
        </pc:sldMkLst>
        <pc:spChg chg="mod">
          <ac:chgData name="Zita Draper" userId="S::z.draper@uwtsd.ac.uk::b063123c-f51f-481b-b99c-f574606c9ace" providerId="AD" clId="Web-{45AD3FEA-6713-4CCD-AE00-00AE101C08C8}" dt="2022-10-27T11:13:41.887" v="15" actId="20577"/>
          <ac:spMkLst>
            <pc:docMk/>
            <pc:sldMk cId="109857222" sldId="256"/>
            <ac:spMk id="2" creationId="{00000000-0000-0000-0000-000000000000}"/>
          </ac:spMkLst>
        </pc:spChg>
        <pc:spChg chg="mod">
          <ac:chgData name="Zita Draper" userId="S::z.draper@uwtsd.ac.uk::b063123c-f51f-481b-b99c-f574606c9ace" providerId="AD" clId="Web-{45AD3FEA-6713-4CCD-AE00-00AE101C08C8}" dt="2022-10-27T11:13:25.418" v="12"/>
          <ac:spMkLst>
            <pc:docMk/>
            <pc:sldMk cId="109857222" sldId="256"/>
            <ac:spMk id="3" creationId="{00000000-0000-0000-0000-000000000000}"/>
          </ac:spMkLst>
        </pc:spChg>
        <pc:spChg chg="add">
          <ac:chgData name="Zita Draper" userId="S::z.draper@uwtsd.ac.uk::b063123c-f51f-481b-b99c-f574606c9ace" providerId="AD" clId="Web-{45AD3FEA-6713-4CCD-AE00-00AE101C08C8}" dt="2022-10-27T11:13:25.418" v="12"/>
          <ac:spMkLst>
            <pc:docMk/>
            <pc:sldMk cId="109857222" sldId="256"/>
            <ac:spMk id="9" creationId="{657F69E0-C4B0-4BEC-A689-4F8D877F05D4}"/>
          </ac:spMkLst>
        </pc:spChg>
        <pc:spChg chg="add">
          <ac:chgData name="Zita Draper" userId="S::z.draper@uwtsd.ac.uk::b063123c-f51f-481b-b99c-f574606c9ace" providerId="AD" clId="Web-{45AD3FEA-6713-4CCD-AE00-00AE101C08C8}" dt="2022-10-27T11:13:25.418" v="12"/>
          <ac:spMkLst>
            <pc:docMk/>
            <pc:sldMk cId="109857222" sldId="256"/>
            <ac:spMk id="11" creationId="{9F6380B4-6A1C-481E-8408-B4E6C75B9B81}"/>
          </ac:spMkLst>
        </pc:spChg>
        <pc:picChg chg="add">
          <ac:chgData name="Zita Draper" userId="S::z.draper@uwtsd.ac.uk::b063123c-f51f-481b-b99c-f574606c9ace" providerId="AD" clId="Web-{45AD3FEA-6713-4CCD-AE00-00AE101C08C8}" dt="2022-10-27T11:13:25.418" v="12"/>
          <ac:picMkLst>
            <pc:docMk/>
            <pc:sldMk cId="109857222" sldId="256"/>
            <ac:picMk id="4" creationId="{FC2127B9-9D08-6305-78BE-41F8B411B279}"/>
          </ac:picMkLst>
        </pc:picChg>
      </pc:sldChg>
      <pc:sldMasterChg chg="del delSldLayout">
        <pc:chgData name="Zita Draper" userId="S::z.draper@uwtsd.ac.uk::b063123c-f51f-481b-b99c-f574606c9ace" providerId="AD" clId="Web-{45AD3FEA-6713-4CCD-AE00-00AE101C08C8}" dt="2022-10-27T11:13:25.418" v="12"/>
        <pc:sldMasterMkLst>
          <pc:docMk/>
          <pc:sldMasterMk cId="2460954070" sldId="2147483660"/>
        </pc:sldMasterMkLst>
        <pc:sldLayoutChg chg="del">
          <pc:chgData name="Zita Draper" userId="S::z.draper@uwtsd.ac.uk::b063123c-f51f-481b-b99c-f574606c9ace" providerId="AD" clId="Web-{45AD3FEA-6713-4CCD-AE00-00AE101C08C8}" dt="2022-10-27T11:13:25.418" v="12"/>
          <pc:sldLayoutMkLst>
            <pc:docMk/>
            <pc:sldMasterMk cId="2460954070" sldId="2147483660"/>
            <pc:sldLayoutMk cId="2385387890" sldId="2147483661"/>
          </pc:sldLayoutMkLst>
        </pc:sldLayoutChg>
        <pc:sldLayoutChg chg="del">
          <pc:chgData name="Zita Draper" userId="S::z.draper@uwtsd.ac.uk::b063123c-f51f-481b-b99c-f574606c9ace" providerId="AD" clId="Web-{45AD3FEA-6713-4CCD-AE00-00AE101C08C8}" dt="2022-10-27T11:13:25.418" v="12"/>
          <pc:sldLayoutMkLst>
            <pc:docMk/>
            <pc:sldMasterMk cId="2460954070" sldId="2147483660"/>
            <pc:sldLayoutMk cId="949138452" sldId="2147483662"/>
          </pc:sldLayoutMkLst>
        </pc:sldLayoutChg>
        <pc:sldLayoutChg chg="del">
          <pc:chgData name="Zita Draper" userId="S::z.draper@uwtsd.ac.uk::b063123c-f51f-481b-b99c-f574606c9ace" providerId="AD" clId="Web-{45AD3FEA-6713-4CCD-AE00-00AE101C08C8}" dt="2022-10-27T11:13:25.418" v="12"/>
          <pc:sldLayoutMkLst>
            <pc:docMk/>
            <pc:sldMasterMk cId="2460954070" sldId="2147483660"/>
            <pc:sldLayoutMk cId="2591524520" sldId="2147483663"/>
          </pc:sldLayoutMkLst>
        </pc:sldLayoutChg>
        <pc:sldLayoutChg chg="del">
          <pc:chgData name="Zita Draper" userId="S::z.draper@uwtsd.ac.uk::b063123c-f51f-481b-b99c-f574606c9ace" providerId="AD" clId="Web-{45AD3FEA-6713-4CCD-AE00-00AE101C08C8}" dt="2022-10-27T11:13:25.418" v="12"/>
          <pc:sldLayoutMkLst>
            <pc:docMk/>
            <pc:sldMasterMk cId="2460954070" sldId="2147483660"/>
            <pc:sldLayoutMk cId="1203092039" sldId="2147483664"/>
          </pc:sldLayoutMkLst>
        </pc:sldLayoutChg>
        <pc:sldLayoutChg chg="del">
          <pc:chgData name="Zita Draper" userId="S::z.draper@uwtsd.ac.uk::b063123c-f51f-481b-b99c-f574606c9ace" providerId="AD" clId="Web-{45AD3FEA-6713-4CCD-AE00-00AE101C08C8}" dt="2022-10-27T11:13:25.418" v="12"/>
          <pc:sldLayoutMkLst>
            <pc:docMk/>
            <pc:sldMasterMk cId="2460954070" sldId="2147483660"/>
            <pc:sldLayoutMk cId="3733172339" sldId="2147483665"/>
          </pc:sldLayoutMkLst>
        </pc:sldLayoutChg>
        <pc:sldLayoutChg chg="del">
          <pc:chgData name="Zita Draper" userId="S::z.draper@uwtsd.ac.uk::b063123c-f51f-481b-b99c-f574606c9ace" providerId="AD" clId="Web-{45AD3FEA-6713-4CCD-AE00-00AE101C08C8}" dt="2022-10-27T11:13:25.418" v="12"/>
          <pc:sldLayoutMkLst>
            <pc:docMk/>
            <pc:sldMasterMk cId="2460954070" sldId="2147483660"/>
            <pc:sldLayoutMk cId="3210312558" sldId="2147483666"/>
          </pc:sldLayoutMkLst>
        </pc:sldLayoutChg>
        <pc:sldLayoutChg chg="del">
          <pc:chgData name="Zita Draper" userId="S::z.draper@uwtsd.ac.uk::b063123c-f51f-481b-b99c-f574606c9ace" providerId="AD" clId="Web-{45AD3FEA-6713-4CCD-AE00-00AE101C08C8}" dt="2022-10-27T11:13:25.418" v="12"/>
          <pc:sldLayoutMkLst>
            <pc:docMk/>
            <pc:sldMasterMk cId="2460954070" sldId="2147483660"/>
            <pc:sldLayoutMk cId="3146388984" sldId="2147483667"/>
          </pc:sldLayoutMkLst>
        </pc:sldLayoutChg>
        <pc:sldLayoutChg chg="del">
          <pc:chgData name="Zita Draper" userId="S::z.draper@uwtsd.ac.uk::b063123c-f51f-481b-b99c-f574606c9ace" providerId="AD" clId="Web-{45AD3FEA-6713-4CCD-AE00-00AE101C08C8}" dt="2022-10-27T11:13:25.418" v="12"/>
          <pc:sldLayoutMkLst>
            <pc:docMk/>
            <pc:sldMasterMk cId="2460954070" sldId="2147483660"/>
            <pc:sldLayoutMk cId="3171841454" sldId="2147483668"/>
          </pc:sldLayoutMkLst>
        </pc:sldLayoutChg>
        <pc:sldLayoutChg chg="del">
          <pc:chgData name="Zita Draper" userId="S::z.draper@uwtsd.ac.uk::b063123c-f51f-481b-b99c-f574606c9ace" providerId="AD" clId="Web-{45AD3FEA-6713-4CCD-AE00-00AE101C08C8}" dt="2022-10-27T11:13:25.418" v="12"/>
          <pc:sldLayoutMkLst>
            <pc:docMk/>
            <pc:sldMasterMk cId="2460954070" sldId="2147483660"/>
            <pc:sldLayoutMk cId="1718958274" sldId="2147483669"/>
          </pc:sldLayoutMkLst>
        </pc:sldLayoutChg>
        <pc:sldLayoutChg chg="del">
          <pc:chgData name="Zita Draper" userId="S::z.draper@uwtsd.ac.uk::b063123c-f51f-481b-b99c-f574606c9ace" providerId="AD" clId="Web-{45AD3FEA-6713-4CCD-AE00-00AE101C08C8}" dt="2022-10-27T11:13:25.418" v="12"/>
          <pc:sldLayoutMkLst>
            <pc:docMk/>
            <pc:sldMasterMk cId="2460954070" sldId="2147483660"/>
            <pc:sldLayoutMk cId="2202905451" sldId="2147483670"/>
          </pc:sldLayoutMkLst>
        </pc:sldLayoutChg>
        <pc:sldLayoutChg chg="del">
          <pc:chgData name="Zita Draper" userId="S::z.draper@uwtsd.ac.uk::b063123c-f51f-481b-b99c-f574606c9ace" providerId="AD" clId="Web-{45AD3FEA-6713-4CCD-AE00-00AE101C08C8}" dt="2022-10-27T11:13:25.418" v="12"/>
          <pc:sldLayoutMkLst>
            <pc:docMk/>
            <pc:sldMasterMk cId="2460954070" sldId="2147483660"/>
            <pc:sldLayoutMk cId="3479445657" sldId="2147483671"/>
          </pc:sldLayoutMkLst>
        </pc:sldLayoutChg>
      </pc:sldMasterChg>
      <pc:sldMasterChg chg="add addSldLayout">
        <pc:chgData name="Zita Draper" userId="S::z.draper@uwtsd.ac.uk::b063123c-f51f-481b-b99c-f574606c9ace" providerId="AD" clId="Web-{45AD3FEA-6713-4CCD-AE00-00AE101C08C8}" dt="2022-10-27T11:13:25.418" v="12"/>
        <pc:sldMasterMkLst>
          <pc:docMk/>
          <pc:sldMasterMk cId="2928920026" sldId="2147483750"/>
        </pc:sldMasterMkLst>
        <pc:sldLayoutChg chg="add">
          <pc:chgData name="Zita Draper" userId="S::z.draper@uwtsd.ac.uk::b063123c-f51f-481b-b99c-f574606c9ace" providerId="AD" clId="Web-{45AD3FEA-6713-4CCD-AE00-00AE101C08C8}" dt="2022-10-27T11:13:25.418" v="12"/>
          <pc:sldLayoutMkLst>
            <pc:docMk/>
            <pc:sldMasterMk cId="2928920026" sldId="2147483750"/>
            <pc:sldLayoutMk cId="2699018894" sldId="2147483739"/>
          </pc:sldLayoutMkLst>
        </pc:sldLayoutChg>
        <pc:sldLayoutChg chg="add">
          <pc:chgData name="Zita Draper" userId="S::z.draper@uwtsd.ac.uk::b063123c-f51f-481b-b99c-f574606c9ace" providerId="AD" clId="Web-{45AD3FEA-6713-4CCD-AE00-00AE101C08C8}" dt="2022-10-27T11:13:25.418" v="12"/>
          <pc:sldLayoutMkLst>
            <pc:docMk/>
            <pc:sldMasterMk cId="2928920026" sldId="2147483750"/>
            <pc:sldLayoutMk cId="1273661127" sldId="2147483740"/>
          </pc:sldLayoutMkLst>
        </pc:sldLayoutChg>
        <pc:sldLayoutChg chg="add">
          <pc:chgData name="Zita Draper" userId="S::z.draper@uwtsd.ac.uk::b063123c-f51f-481b-b99c-f574606c9ace" providerId="AD" clId="Web-{45AD3FEA-6713-4CCD-AE00-00AE101C08C8}" dt="2022-10-27T11:13:25.418" v="12"/>
          <pc:sldLayoutMkLst>
            <pc:docMk/>
            <pc:sldMasterMk cId="2928920026" sldId="2147483750"/>
            <pc:sldLayoutMk cId="3194184303" sldId="2147483741"/>
          </pc:sldLayoutMkLst>
        </pc:sldLayoutChg>
        <pc:sldLayoutChg chg="add">
          <pc:chgData name="Zita Draper" userId="S::z.draper@uwtsd.ac.uk::b063123c-f51f-481b-b99c-f574606c9ace" providerId="AD" clId="Web-{45AD3FEA-6713-4CCD-AE00-00AE101C08C8}" dt="2022-10-27T11:13:25.418" v="12"/>
          <pc:sldLayoutMkLst>
            <pc:docMk/>
            <pc:sldMasterMk cId="2928920026" sldId="2147483750"/>
            <pc:sldLayoutMk cId="2555820612" sldId="2147483742"/>
          </pc:sldLayoutMkLst>
        </pc:sldLayoutChg>
        <pc:sldLayoutChg chg="add">
          <pc:chgData name="Zita Draper" userId="S::z.draper@uwtsd.ac.uk::b063123c-f51f-481b-b99c-f574606c9ace" providerId="AD" clId="Web-{45AD3FEA-6713-4CCD-AE00-00AE101C08C8}" dt="2022-10-27T11:13:25.418" v="12"/>
          <pc:sldLayoutMkLst>
            <pc:docMk/>
            <pc:sldMasterMk cId="2928920026" sldId="2147483750"/>
            <pc:sldLayoutMk cId="2104905532" sldId="2147483743"/>
          </pc:sldLayoutMkLst>
        </pc:sldLayoutChg>
        <pc:sldLayoutChg chg="add">
          <pc:chgData name="Zita Draper" userId="S::z.draper@uwtsd.ac.uk::b063123c-f51f-481b-b99c-f574606c9ace" providerId="AD" clId="Web-{45AD3FEA-6713-4CCD-AE00-00AE101C08C8}" dt="2022-10-27T11:13:25.418" v="12"/>
          <pc:sldLayoutMkLst>
            <pc:docMk/>
            <pc:sldMasterMk cId="2928920026" sldId="2147483750"/>
            <pc:sldLayoutMk cId="1540853528" sldId="2147483744"/>
          </pc:sldLayoutMkLst>
        </pc:sldLayoutChg>
        <pc:sldLayoutChg chg="add">
          <pc:chgData name="Zita Draper" userId="S::z.draper@uwtsd.ac.uk::b063123c-f51f-481b-b99c-f574606c9ace" providerId="AD" clId="Web-{45AD3FEA-6713-4CCD-AE00-00AE101C08C8}" dt="2022-10-27T11:13:25.418" v="12"/>
          <pc:sldLayoutMkLst>
            <pc:docMk/>
            <pc:sldMasterMk cId="2928920026" sldId="2147483750"/>
            <pc:sldLayoutMk cId="3422031832" sldId="2147483745"/>
          </pc:sldLayoutMkLst>
        </pc:sldLayoutChg>
        <pc:sldLayoutChg chg="add">
          <pc:chgData name="Zita Draper" userId="S::z.draper@uwtsd.ac.uk::b063123c-f51f-481b-b99c-f574606c9ace" providerId="AD" clId="Web-{45AD3FEA-6713-4CCD-AE00-00AE101C08C8}" dt="2022-10-27T11:13:25.418" v="12"/>
          <pc:sldLayoutMkLst>
            <pc:docMk/>
            <pc:sldMasterMk cId="2928920026" sldId="2147483750"/>
            <pc:sldLayoutMk cId="565106161" sldId="2147483746"/>
          </pc:sldLayoutMkLst>
        </pc:sldLayoutChg>
        <pc:sldLayoutChg chg="add">
          <pc:chgData name="Zita Draper" userId="S::z.draper@uwtsd.ac.uk::b063123c-f51f-481b-b99c-f574606c9ace" providerId="AD" clId="Web-{45AD3FEA-6713-4CCD-AE00-00AE101C08C8}" dt="2022-10-27T11:13:25.418" v="12"/>
          <pc:sldLayoutMkLst>
            <pc:docMk/>
            <pc:sldMasterMk cId="2928920026" sldId="2147483750"/>
            <pc:sldLayoutMk cId="3120994932" sldId="2147483747"/>
          </pc:sldLayoutMkLst>
        </pc:sldLayoutChg>
        <pc:sldLayoutChg chg="add">
          <pc:chgData name="Zita Draper" userId="S::z.draper@uwtsd.ac.uk::b063123c-f51f-481b-b99c-f574606c9ace" providerId="AD" clId="Web-{45AD3FEA-6713-4CCD-AE00-00AE101C08C8}" dt="2022-10-27T11:13:25.418" v="12"/>
          <pc:sldLayoutMkLst>
            <pc:docMk/>
            <pc:sldMasterMk cId="2928920026" sldId="2147483750"/>
            <pc:sldLayoutMk cId="1354698914" sldId="2147483748"/>
          </pc:sldLayoutMkLst>
        </pc:sldLayoutChg>
        <pc:sldLayoutChg chg="add">
          <pc:chgData name="Zita Draper" userId="S::z.draper@uwtsd.ac.uk::b063123c-f51f-481b-b99c-f574606c9ace" providerId="AD" clId="Web-{45AD3FEA-6713-4CCD-AE00-00AE101C08C8}" dt="2022-10-27T11:13:25.418" v="12"/>
          <pc:sldLayoutMkLst>
            <pc:docMk/>
            <pc:sldMasterMk cId="2928920026" sldId="2147483750"/>
            <pc:sldLayoutMk cId="604997941" sldId="2147483749"/>
          </pc:sldLayoutMkLst>
        </pc:sldLayoutChg>
      </pc:sldMasterChg>
    </pc:docChg>
  </pc:docChgLst>
  <pc:docChgLst>
    <pc:chgData name="Zita Draper" userId="S::z.draper@uwtsd.ac.uk::b063123c-f51f-481b-b99c-f574606c9ace" providerId="AD" clId="Web-{2A1578C5-E4D8-86B1-9F33-3E1F7158809F}"/>
    <pc:docChg chg="addSld modSld">
      <pc:chgData name="Zita Draper" userId="S::z.draper@uwtsd.ac.uk::b063123c-f51f-481b-b99c-f574606c9ace" providerId="AD" clId="Web-{2A1578C5-E4D8-86B1-9F33-3E1F7158809F}" dt="2022-10-27T12:13:36.772" v="767" actId="14100"/>
      <pc:docMkLst>
        <pc:docMk/>
      </pc:docMkLst>
      <pc:sldChg chg="addSp modSp new">
        <pc:chgData name="Zita Draper" userId="S::z.draper@uwtsd.ac.uk::b063123c-f51f-481b-b99c-f574606c9ace" providerId="AD" clId="Web-{2A1578C5-E4D8-86B1-9F33-3E1F7158809F}" dt="2022-10-27T11:22:54.778" v="136" actId="1076"/>
        <pc:sldMkLst>
          <pc:docMk/>
          <pc:sldMk cId="2729555486" sldId="257"/>
        </pc:sldMkLst>
        <pc:spChg chg="mod">
          <ac:chgData name="Zita Draper" userId="S::z.draper@uwtsd.ac.uk::b063123c-f51f-481b-b99c-f574606c9ace" providerId="AD" clId="Web-{2A1578C5-E4D8-86B1-9F33-3E1F7158809F}" dt="2022-10-27T11:21:31.070" v="95" actId="20577"/>
          <ac:spMkLst>
            <pc:docMk/>
            <pc:sldMk cId="2729555486" sldId="257"/>
            <ac:spMk id="2" creationId="{C8E55529-7F59-EED0-2FF9-14DBE3D380D5}"/>
          </ac:spMkLst>
        </pc:spChg>
        <pc:spChg chg="mod">
          <ac:chgData name="Zita Draper" userId="S::z.draper@uwtsd.ac.uk::b063123c-f51f-481b-b99c-f574606c9ace" providerId="AD" clId="Web-{2A1578C5-E4D8-86B1-9F33-3E1F7158809F}" dt="2022-10-27T11:22:39.777" v="133" actId="20577"/>
          <ac:spMkLst>
            <pc:docMk/>
            <pc:sldMk cId="2729555486" sldId="257"/>
            <ac:spMk id="3" creationId="{AE5E0A5A-72E4-9AB8-E795-0F81649EFD7C}"/>
          </ac:spMkLst>
        </pc:spChg>
        <pc:picChg chg="add mod">
          <ac:chgData name="Zita Draper" userId="S::z.draper@uwtsd.ac.uk::b063123c-f51f-481b-b99c-f574606c9ace" providerId="AD" clId="Web-{2A1578C5-E4D8-86B1-9F33-3E1F7158809F}" dt="2022-10-27T11:22:54.778" v="136" actId="1076"/>
          <ac:picMkLst>
            <pc:docMk/>
            <pc:sldMk cId="2729555486" sldId="257"/>
            <ac:picMk id="4" creationId="{3FDD9F63-4907-D881-DC02-3AD26BD943A4}"/>
          </ac:picMkLst>
        </pc:picChg>
      </pc:sldChg>
      <pc:sldChg chg="addSp modSp new">
        <pc:chgData name="Zita Draper" userId="S::z.draper@uwtsd.ac.uk::b063123c-f51f-481b-b99c-f574606c9ace" providerId="AD" clId="Web-{2A1578C5-E4D8-86B1-9F33-3E1F7158809F}" dt="2022-10-27T11:24:30.878" v="191" actId="1076"/>
        <pc:sldMkLst>
          <pc:docMk/>
          <pc:sldMk cId="746391620" sldId="258"/>
        </pc:sldMkLst>
        <pc:spChg chg="mod">
          <ac:chgData name="Zita Draper" userId="S::z.draper@uwtsd.ac.uk::b063123c-f51f-481b-b99c-f574606c9ace" providerId="AD" clId="Web-{2A1578C5-E4D8-86B1-9F33-3E1F7158809F}" dt="2022-10-27T11:23:21.889" v="147" actId="20577"/>
          <ac:spMkLst>
            <pc:docMk/>
            <pc:sldMk cId="746391620" sldId="258"/>
            <ac:spMk id="2" creationId="{BEF035F6-F4A5-02C5-7A8E-4B675275DC15}"/>
          </ac:spMkLst>
        </pc:spChg>
        <pc:spChg chg="mod">
          <ac:chgData name="Zita Draper" userId="S::z.draper@uwtsd.ac.uk::b063123c-f51f-481b-b99c-f574606c9ace" providerId="AD" clId="Web-{2A1578C5-E4D8-86B1-9F33-3E1F7158809F}" dt="2022-10-27T11:24:15.158" v="187" actId="20577"/>
          <ac:spMkLst>
            <pc:docMk/>
            <pc:sldMk cId="746391620" sldId="258"/>
            <ac:spMk id="3" creationId="{B58413B6-888A-A2D4-2874-2A596776A09A}"/>
          </ac:spMkLst>
        </pc:spChg>
        <pc:picChg chg="add mod">
          <ac:chgData name="Zita Draper" userId="S::z.draper@uwtsd.ac.uk::b063123c-f51f-481b-b99c-f574606c9ace" providerId="AD" clId="Web-{2A1578C5-E4D8-86B1-9F33-3E1F7158809F}" dt="2022-10-27T11:24:30.878" v="191" actId="1076"/>
          <ac:picMkLst>
            <pc:docMk/>
            <pc:sldMk cId="746391620" sldId="258"/>
            <ac:picMk id="4" creationId="{81649CD9-19DD-AA06-09E9-62BF97FAFDBC}"/>
          </ac:picMkLst>
        </pc:picChg>
      </pc:sldChg>
      <pc:sldChg chg="addSp delSp modSp new mod modClrScheme chgLayout">
        <pc:chgData name="Zita Draper" userId="S::z.draper@uwtsd.ac.uk::b063123c-f51f-481b-b99c-f574606c9ace" providerId="AD" clId="Web-{2A1578C5-E4D8-86B1-9F33-3E1F7158809F}" dt="2022-10-27T11:26:35.057" v="226" actId="1076"/>
        <pc:sldMkLst>
          <pc:docMk/>
          <pc:sldMk cId="2126332025" sldId="259"/>
        </pc:sldMkLst>
        <pc:spChg chg="mod ord">
          <ac:chgData name="Zita Draper" userId="S::z.draper@uwtsd.ac.uk::b063123c-f51f-481b-b99c-f574606c9ace" providerId="AD" clId="Web-{2A1578C5-E4D8-86B1-9F33-3E1F7158809F}" dt="2022-10-27T11:26:35.057" v="226" actId="1076"/>
          <ac:spMkLst>
            <pc:docMk/>
            <pc:sldMk cId="2126332025" sldId="259"/>
            <ac:spMk id="2" creationId="{BB643B3B-D1D7-C32F-AEC2-E586C81FBFFE}"/>
          </ac:spMkLst>
        </pc:spChg>
        <pc:spChg chg="del mod">
          <ac:chgData name="Zita Draper" userId="S::z.draper@uwtsd.ac.uk::b063123c-f51f-481b-b99c-f574606c9ace" providerId="AD" clId="Web-{2A1578C5-E4D8-86B1-9F33-3E1F7158809F}" dt="2022-10-27T11:25:09.146" v="205"/>
          <ac:spMkLst>
            <pc:docMk/>
            <pc:sldMk cId="2126332025" sldId="259"/>
            <ac:spMk id="3" creationId="{730FC609-A0FB-6616-3927-ED139DF8F64E}"/>
          </ac:spMkLst>
        </pc:spChg>
        <pc:spChg chg="add del mod ord">
          <ac:chgData name="Zita Draper" userId="S::z.draper@uwtsd.ac.uk::b063123c-f51f-481b-b99c-f574606c9ace" providerId="AD" clId="Web-{2A1578C5-E4D8-86B1-9F33-3E1F7158809F}" dt="2022-10-27T11:25:19.928" v="207"/>
          <ac:spMkLst>
            <pc:docMk/>
            <pc:sldMk cId="2126332025" sldId="259"/>
            <ac:spMk id="4" creationId="{A8F74D6B-0E3C-CB91-8EC7-9F8F97AFFD8D}"/>
          </ac:spMkLst>
        </pc:spChg>
        <pc:spChg chg="add del mod">
          <ac:chgData name="Zita Draper" userId="S::z.draper@uwtsd.ac.uk::b063123c-f51f-481b-b99c-f574606c9ace" providerId="AD" clId="Web-{2A1578C5-E4D8-86B1-9F33-3E1F7158809F}" dt="2022-10-27T11:25:52.570" v="216"/>
          <ac:spMkLst>
            <pc:docMk/>
            <pc:sldMk cId="2126332025" sldId="259"/>
            <ac:spMk id="6" creationId="{FDB75B88-2600-D263-4114-8562626EE2A1}"/>
          </ac:spMkLst>
        </pc:spChg>
        <pc:picChg chg="add mod">
          <ac:chgData name="Zita Draper" userId="S::z.draper@uwtsd.ac.uk::b063123c-f51f-481b-b99c-f574606c9ace" providerId="AD" clId="Web-{2A1578C5-E4D8-86B1-9F33-3E1F7158809F}" dt="2022-10-27T11:26:11.946" v="221" actId="14100"/>
          <ac:picMkLst>
            <pc:docMk/>
            <pc:sldMk cId="2126332025" sldId="259"/>
            <ac:picMk id="5" creationId="{E89177D1-75A9-105A-2703-D8BAFF955E43}"/>
          </ac:picMkLst>
        </pc:picChg>
      </pc:sldChg>
      <pc:sldChg chg="addSp delSp modSp new">
        <pc:chgData name="Zita Draper" userId="S::z.draper@uwtsd.ac.uk::b063123c-f51f-481b-b99c-f574606c9ace" providerId="AD" clId="Web-{2A1578C5-E4D8-86B1-9F33-3E1F7158809F}" dt="2022-10-27T11:55:18.223" v="612" actId="1076"/>
        <pc:sldMkLst>
          <pc:docMk/>
          <pc:sldMk cId="3409076011" sldId="260"/>
        </pc:sldMkLst>
        <pc:spChg chg="del">
          <ac:chgData name="Zita Draper" userId="S::z.draper@uwtsd.ac.uk::b063123c-f51f-481b-b99c-f574606c9ace" providerId="AD" clId="Web-{2A1578C5-E4D8-86B1-9F33-3E1F7158809F}" dt="2022-10-27T11:26:43.839" v="227"/>
          <ac:spMkLst>
            <pc:docMk/>
            <pc:sldMk cId="3409076011" sldId="260"/>
            <ac:spMk id="2" creationId="{DF61CDC0-ED6D-C474-AEC8-1D8FE0FD9F78}"/>
          </ac:spMkLst>
        </pc:spChg>
        <pc:spChg chg="del">
          <ac:chgData name="Zita Draper" userId="S::z.draper@uwtsd.ac.uk::b063123c-f51f-481b-b99c-f574606c9ace" providerId="AD" clId="Web-{2A1578C5-E4D8-86B1-9F33-3E1F7158809F}" dt="2022-10-27T11:26:45.573" v="228"/>
          <ac:spMkLst>
            <pc:docMk/>
            <pc:sldMk cId="3409076011" sldId="260"/>
            <ac:spMk id="3" creationId="{DFC0D953-0FB6-B63F-CB9D-A31D5CA654E8}"/>
          </ac:spMkLst>
        </pc:spChg>
        <pc:graphicFrameChg chg="add mod modGraphic">
          <ac:chgData name="Zita Draper" userId="S::z.draper@uwtsd.ac.uk::b063123c-f51f-481b-b99c-f574606c9ace" providerId="AD" clId="Web-{2A1578C5-E4D8-86B1-9F33-3E1F7158809F}" dt="2022-10-27T11:31:56.858" v="264" actId="1076"/>
          <ac:graphicFrameMkLst>
            <pc:docMk/>
            <pc:sldMk cId="3409076011" sldId="260"/>
            <ac:graphicFrameMk id="4" creationId="{5EA03549-82EC-26DE-FAF6-89754645A9BD}"/>
          </ac:graphicFrameMkLst>
        </pc:graphicFrameChg>
        <pc:picChg chg="add mod">
          <ac:chgData name="Zita Draper" userId="S::z.draper@uwtsd.ac.uk::b063123c-f51f-481b-b99c-f574606c9ace" providerId="AD" clId="Web-{2A1578C5-E4D8-86B1-9F33-3E1F7158809F}" dt="2022-10-27T11:32:19.875" v="266" actId="1076"/>
          <ac:picMkLst>
            <pc:docMk/>
            <pc:sldMk cId="3409076011" sldId="260"/>
            <ac:picMk id="369" creationId="{2A3120FA-CA9B-A207-804E-FEF3932E9D45}"/>
          </ac:picMkLst>
        </pc:picChg>
        <pc:picChg chg="add mod">
          <ac:chgData name="Zita Draper" userId="S::z.draper@uwtsd.ac.uk::b063123c-f51f-481b-b99c-f574606c9ace" providerId="AD" clId="Web-{2A1578C5-E4D8-86B1-9F33-3E1F7158809F}" dt="2022-10-27T11:32:35.766" v="268" actId="1076"/>
          <ac:picMkLst>
            <pc:docMk/>
            <pc:sldMk cId="3409076011" sldId="260"/>
            <ac:picMk id="370" creationId="{489F5EE5-AC3C-40D6-A02A-7E5A653CBC1C}"/>
          </ac:picMkLst>
        </pc:picChg>
        <pc:picChg chg="add mod">
          <ac:chgData name="Zita Draper" userId="S::z.draper@uwtsd.ac.uk::b063123c-f51f-481b-b99c-f574606c9ace" providerId="AD" clId="Web-{2A1578C5-E4D8-86B1-9F33-3E1F7158809F}" dt="2022-10-27T11:32:59.268" v="270" actId="1076"/>
          <ac:picMkLst>
            <pc:docMk/>
            <pc:sldMk cId="3409076011" sldId="260"/>
            <ac:picMk id="371" creationId="{9594ACF1-2CA5-8C4B-D1B7-E609120AA807}"/>
          </ac:picMkLst>
        </pc:picChg>
        <pc:picChg chg="add mod">
          <ac:chgData name="Zita Draper" userId="S::z.draper@uwtsd.ac.uk::b063123c-f51f-481b-b99c-f574606c9ace" providerId="AD" clId="Web-{2A1578C5-E4D8-86B1-9F33-3E1F7158809F}" dt="2022-10-27T11:55:18.223" v="612" actId="1076"/>
          <ac:picMkLst>
            <pc:docMk/>
            <pc:sldMk cId="3409076011" sldId="260"/>
            <ac:picMk id="372" creationId="{6CA4F13E-3678-DFC8-C674-60132EBD39DA}"/>
          </ac:picMkLst>
        </pc:picChg>
      </pc:sldChg>
      <pc:sldChg chg="addSp delSp modSp new">
        <pc:chgData name="Zita Draper" userId="S::z.draper@uwtsd.ac.uk::b063123c-f51f-481b-b99c-f574606c9ace" providerId="AD" clId="Web-{2A1578C5-E4D8-86B1-9F33-3E1F7158809F}" dt="2022-10-27T11:42:00.550" v="395"/>
        <pc:sldMkLst>
          <pc:docMk/>
          <pc:sldMk cId="378296194" sldId="261"/>
        </pc:sldMkLst>
        <pc:spChg chg="del">
          <ac:chgData name="Zita Draper" userId="S::z.draper@uwtsd.ac.uk::b063123c-f51f-481b-b99c-f574606c9ace" providerId="AD" clId="Web-{2A1578C5-E4D8-86B1-9F33-3E1F7158809F}" dt="2022-10-27T11:33:58.240" v="273"/>
          <ac:spMkLst>
            <pc:docMk/>
            <pc:sldMk cId="378296194" sldId="261"/>
            <ac:spMk id="2" creationId="{DF5A53EB-61C0-9C7A-19EF-3A629AE84372}"/>
          </ac:spMkLst>
        </pc:spChg>
        <pc:spChg chg="del">
          <ac:chgData name="Zita Draper" userId="S::z.draper@uwtsd.ac.uk::b063123c-f51f-481b-b99c-f574606c9ace" providerId="AD" clId="Web-{2A1578C5-E4D8-86B1-9F33-3E1F7158809F}" dt="2022-10-27T11:33:59.631" v="274"/>
          <ac:spMkLst>
            <pc:docMk/>
            <pc:sldMk cId="378296194" sldId="261"/>
            <ac:spMk id="3" creationId="{1ABD746F-D272-8350-0DF0-8C1E6184CA01}"/>
          </ac:spMkLst>
        </pc:spChg>
        <pc:graphicFrameChg chg="add mod modGraphic">
          <ac:chgData name="Zita Draper" userId="S::z.draper@uwtsd.ac.uk::b063123c-f51f-481b-b99c-f574606c9ace" providerId="AD" clId="Web-{2A1578C5-E4D8-86B1-9F33-3E1F7158809F}" dt="2022-10-27T11:41:31.189" v="392"/>
          <ac:graphicFrameMkLst>
            <pc:docMk/>
            <pc:sldMk cId="378296194" sldId="261"/>
            <ac:graphicFrameMk id="4" creationId="{CC550F1E-3337-0A7C-8311-3C474B8276EF}"/>
          </ac:graphicFrameMkLst>
        </pc:graphicFrameChg>
        <pc:picChg chg="add">
          <ac:chgData name="Zita Draper" userId="S::z.draper@uwtsd.ac.uk::b063123c-f51f-481b-b99c-f574606c9ace" providerId="AD" clId="Web-{2A1578C5-E4D8-86B1-9F33-3E1F7158809F}" dt="2022-10-27T11:41:13.532" v="390"/>
          <ac:picMkLst>
            <pc:docMk/>
            <pc:sldMk cId="378296194" sldId="261"/>
            <ac:picMk id="1576" creationId="{7B9D9466-54A9-93EF-E871-C8A7EE935A1B}"/>
          </ac:picMkLst>
        </pc:picChg>
        <pc:picChg chg="add">
          <ac:chgData name="Zita Draper" userId="S::z.draper@uwtsd.ac.uk::b063123c-f51f-481b-b99c-f574606c9ace" providerId="AD" clId="Web-{2A1578C5-E4D8-86B1-9F33-3E1F7158809F}" dt="2022-10-27T11:41:41.440" v="393"/>
          <ac:picMkLst>
            <pc:docMk/>
            <pc:sldMk cId="378296194" sldId="261"/>
            <ac:picMk id="1614" creationId="{2DCDC937-9C9E-8EE9-EE8F-EA52C33BBEAD}"/>
          </ac:picMkLst>
        </pc:picChg>
        <pc:picChg chg="add">
          <ac:chgData name="Zita Draper" userId="S::z.draper@uwtsd.ac.uk::b063123c-f51f-481b-b99c-f574606c9ace" providerId="AD" clId="Web-{2A1578C5-E4D8-86B1-9F33-3E1F7158809F}" dt="2022-10-27T11:41:52.222" v="394"/>
          <ac:picMkLst>
            <pc:docMk/>
            <pc:sldMk cId="378296194" sldId="261"/>
            <ac:picMk id="1627" creationId="{22A5CA4D-08B2-AD77-105A-50F5AD343122}"/>
          </ac:picMkLst>
        </pc:picChg>
        <pc:picChg chg="add">
          <ac:chgData name="Zita Draper" userId="S::z.draper@uwtsd.ac.uk::b063123c-f51f-481b-b99c-f574606c9ace" providerId="AD" clId="Web-{2A1578C5-E4D8-86B1-9F33-3E1F7158809F}" dt="2022-10-27T11:42:00.550" v="395"/>
          <ac:picMkLst>
            <pc:docMk/>
            <pc:sldMk cId="378296194" sldId="261"/>
            <ac:picMk id="1640" creationId="{03D4CD4C-9416-A05B-C55A-3FA185C53059}"/>
          </ac:picMkLst>
        </pc:picChg>
      </pc:sldChg>
      <pc:sldChg chg="addSp delSp modSp new">
        <pc:chgData name="Zita Draper" userId="S::z.draper@uwtsd.ac.uk::b063123c-f51f-481b-b99c-f574606c9ace" providerId="AD" clId="Web-{2A1578C5-E4D8-86B1-9F33-3E1F7158809F}" dt="2022-10-27T11:52:17.337" v="555" actId="1076"/>
        <pc:sldMkLst>
          <pc:docMk/>
          <pc:sldMk cId="793918469" sldId="262"/>
        </pc:sldMkLst>
        <pc:spChg chg="del">
          <ac:chgData name="Zita Draper" userId="S::z.draper@uwtsd.ac.uk::b063123c-f51f-481b-b99c-f574606c9ace" providerId="AD" clId="Web-{2A1578C5-E4D8-86B1-9F33-3E1F7158809F}" dt="2022-10-27T11:42:23.130" v="396"/>
          <ac:spMkLst>
            <pc:docMk/>
            <pc:sldMk cId="793918469" sldId="262"/>
            <ac:spMk id="2" creationId="{E5DE2331-8879-2088-328C-FB3AECD19238}"/>
          </ac:spMkLst>
        </pc:spChg>
        <pc:spChg chg="del">
          <ac:chgData name="Zita Draper" userId="S::z.draper@uwtsd.ac.uk::b063123c-f51f-481b-b99c-f574606c9ace" providerId="AD" clId="Web-{2A1578C5-E4D8-86B1-9F33-3E1F7158809F}" dt="2022-10-27T11:42:24.692" v="397"/>
          <ac:spMkLst>
            <pc:docMk/>
            <pc:sldMk cId="793918469" sldId="262"/>
            <ac:spMk id="3" creationId="{9AFC191E-EED3-434B-771D-3880A9AEBADD}"/>
          </ac:spMkLst>
        </pc:spChg>
        <pc:graphicFrameChg chg="add del mod modGraphic">
          <ac:chgData name="Zita Draper" userId="S::z.draper@uwtsd.ac.uk::b063123c-f51f-481b-b99c-f574606c9ace" providerId="AD" clId="Web-{2A1578C5-E4D8-86B1-9F33-3E1F7158809F}" dt="2022-10-27T11:46:50.927" v="464"/>
          <ac:graphicFrameMkLst>
            <pc:docMk/>
            <pc:sldMk cId="793918469" sldId="262"/>
            <ac:graphicFrameMk id="4" creationId="{BDB44729-04E1-4D04-CF00-5F1CF7F497AD}"/>
          </ac:graphicFrameMkLst>
        </pc:graphicFrameChg>
        <pc:graphicFrameChg chg="add mod modGraphic">
          <ac:chgData name="Zita Draper" userId="S::z.draper@uwtsd.ac.uk::b063123c-f51f-481b-b99c-f574606c9ace" providerId="AD" clId="Web-{2A1578C5-E4D8-86B1-9F33-3E1F7158809F}" dt="2022-10-27T11:49:29.952" v="542" actId="1076"/>
          <ac:graphicFrameMkLst>
            <pc:docMk/>
            <pc:sldMk cId="793918469" sldId="262"/>
            <ac:graphicFrameMk id="419" creationId="{236BF632-1644-E8E1-3FA7-08A56D0BAFB4}"/>
          </ac:graphicFrameMkLst>
        </pc:graphicFrameChg>
        <pc:picChg chg="add mod">
          <ac:chgData name="Zita Draper" userId="S::z.draper@uwtsd.ac.uk::b063123c-f51f-481b-b99c-f574606c9ace" providerId="AD" clId="Web-{2A1578C5-E4D8-86B1-9F33-3E1F7158809F}" dt="2022-10-27T11:50:33.253" v="550" actId="1076"/>
          <ac:picMkLst>
            <pc:docMk/>
            <pc:sldMk cId="793918469" sldId="262"/>
            <ac:picMk id="957" creationId="{5C5308B3-886C-DF32-4EB9-27D1BA6D11C3}"/>
          </ac:picMkLst>
        </pc:picChg>
        <pc:picChg chg="add mod">
          <ac:chgData name="Zita Draper" userId="S::z.draper@uwtsd.ac.uk::b063123c-f51f-481b-b99c-f574606c9ace" providerId="AD" clId="Web-{2A1578C5-E4D8-86B1-9F33-3E1F7158809F}" dt="2022-10-27T11:50:31.112" v="549" actId="1076"/>
          <ac:picMkLst>
            <pc:docMk/>
            <pc:sldMk cId="793918469" sldId="262"/>
            <ac:picMk id="972" creationId="{BD636876-8A9E-F44E-834D-32BAB52ACEDC}"/>
          </ac:picMkLst>
        </pc:picChg>
        <pc:picChg chg="add mod">
          <ac:chgData name="Zita Draper" userId="S::z.draper@uwtsd.ac.uk::b063123c-f51f-481b-b99c-f574606c9ace" providerId="AD" clId="Web-{2A1578C5-E4D8-86B1-9F33-3E1F7158809F}" dt="2022-10-27T11:50:28.924" v="548" actId="1076"/>
          <ac:picMkLst>
            <pc:docMk/>
            <pc:sldMk cId="793918469" sldId="262"/>
            <ac:picMk id="973" creationId="{1BF427D5-41CD-C89D-DF59-F76DD387A427}"/>
          </ac:picMkLst>
        </pc:picChg>
        <pc:picChg chg="add mod">
          <ac:chgData name="Zita Draper" userId="S::z.draper@uwtsd.ac.uk::b063123c-f51f-481b-b99c-f574606c9ace" providerId="AD" clId="Web-{2A1578C5-E4D8-86B1-9F33-3E1F7158809F}" dt="2022-10-27T11:51:03.661" v="552" actId="1076"/>
          <ac:picMkLst>
            <pc:docMk/>
            <pc:sldMk cId="793918469" sldId="262"/>
            <ac:picMk id="974" creationId="{26DA7B92-7CCC-171A-1F7C-A68B8582ACED}"/>
          </ac:picMkLst>
        </pc:picChg>
        <pc:picChg chg="add mod">
          <ac:chgData name="Zita Draper" userId="S::z.draper@uwtsd.ac.uk::b063123c-f51f-481b-b99c-f574606c9ace" providerId="AD" clId="Web-{2A1578C5-E4D8-86B1-9F33-3E1F7158809F}" dt="2022-10-27T11:52:17.337" v="555" actId="1076"/>
          <ac:picMkLst>
            <pc:docMk/>
            <pc:sldMk cId="793918469" sldId="262"/>
            <ac:picMk id="975" creationId="{55CBCC5C-3C6A-5DAD-9A5B-333113F63A72}"/>
          </ac:picMkLst>
        </pc:picChg>
      </pc:sldChg>
      <pc:sldChg chg="addSp delSp modSp new">
        <pc:chgData name="Zita Draper" userId="S::z.draper@uwtsd.ac.uk::b063123c-f51f-481b-b99c-f574606c9ace" providerId="AD" clId="Web-{2A1578C5-E4D8-86B1-9F33-3E1F7158809F}" dt="2022-10-27T11:55:53.991" v="617" actId="1076"/>
        <pc:sldMkLst>
          <pc:docMk/>
          <pc:sldMk cId="1119189928" sldId="263"/>
        </pc:sldMkLst>
        <pc:spChg chg="del">
          <ac:chgData name="Zita Draper" userId="S::z.draper@uwtsd.ac.uk::b063123c-f51f-481b-b99c-f574606c9ace" providerId="AD" clId="Web-{2A1578C5-E4D8-86B1-9F33-3E1F7158809F}" dt="2022-10-27T11:52:32.104" v="556"/>
          <ac:spMkLst>
            <pc:docMk/>
            <pc:sldMk cId="1119189928" sldId="263"/>
            <ac:spMk id="2" creationId="{7BB62FD0-9C57-673B-84FA-76E43A310653}"/>
          </ac:spMkLst>
        </pc:spChg>
        <pc:spChg chg="del">
          <ac:chgData name="Zita Draper" userId="S::z.draper@uwtsd.ac.uk::b063123c-f51f-481b-b99c-f574606c9ace" providerId="AD" clId="Web-{2A1578C5-E4D8-86B1-9F33-3E1F7158809F}" dt="2022-10-27T11:52:34.416" v="557"/>
          <ac:spMkLst>
            <pc:docMk/>
            <pc:sldMk cId="1119189928" sldId="263"/>
            <ac:spMk id="3" creationId="{08B83140-6874-FA22-3114-C65DD47B5754}"/>
          </ac:spMkLst>
        </pc:spChg>
        <pc:graphicFrameChg chg="add mod modGraphic">
          <ac:chgData name="Zita Draper" userId="S::z.draper@uwtsd.ac.uk::b063123c-f51f-481b-b99c-f574606c9ace" providerId="AD" clId="Web-{2A1578C5-E4D8-86B1-9F33-3E1F7158809F}" dt="2022-10-27T11:55:04.269" v="609" actId="1076"/>
          <ac:graphicFrameMkLst>
            <pc:docMk/>
            <pc:sldMk cId="1119189928" sldId="263"/>
            <ac:graphicFrameMk id="4" creationId="{ECB60980-111C-FD47-1533-63179A1D8FE8}"/>
          </ac:graphicFrameMkLst>
        </pc:graphicFrameChg>
        <pc:picChg chg="add mod">
          <ac:chgData name="Zita Draper" userId="S::z.draper@uwtsd.ac.uk::b063123c-f51f-481b-b99c-f574606c9ace" providerId="AD" clId="Web-{2A1578C5-E4D8-86B1-9F33-3E1F7158809F}" dt="2022-10-27T11:55:39.443" v="615" actId="1076"/>
          <ac:picMkLst>
            <pc:docMk/>
            <pc:sldMk cId="1119189928" sldId="263"/>
            <ac:picMk id="812" creationId="{FFA791D1-54C0-2457-17FA-E6E84E6802B8}"/>
          </ac:picMkLst>
        </pc:picChg>
        <pc:picChg chg="add mod">
          <ac:chgData name="Zita Draper" userId="S::z.draper@uwtsd.ac.uk::b063123c-f51f-481b-b99c-f574606c9ace" providerId="AD" clId="Web-{2A1578C5-E4D8-86B1-9F33-3E1F7158809F}" dt="2022-10-27T11:55:53.991" v="617" actId="1076"/>
          <ac:picMkLst>
            <pc:docMk/>
            <pc:sldMk cId="1119189928" sldId="263"/>
            <ac:picMk id="813" creationId="{AE2357B7-EDA5-8A0D-B1EB-AEC766D19886}"/>
          </ac:picMkLst>
        </pc:picChg>
      </pc:sldChg>
      <pc:sldChg chg="modSp new">
        <pc:chgData name="Zita Draper" userId="S::z.draper@uwtsd.ac.uk::b063123c-f51f-481b-b99c-f574606c9ace" providerId="AD" clId="Web-{2A1578C5-E4D8-86B1-9F33-3E1F7158809F}" dt="2022-10-27T12:01:17.432" v="724" actId="20577"/>
        <pc:sldMkLst>
          <pc:docMk/>
          <pc:sldMk cId="1173523412" sldId="264"/>
        </pc:sldMkLst>
        <pc:spChg chg="mod">
          <ac:chgData name="Zita Draper" userId="S::z.draper@uwtsd.ac.uk::b063123c-f51f-481b-b99c-f574606c9ace" providerId="AD" clId="Web-{2A1578C5-E4D8-86B1-9F33-3E1F7158809F}" dt="2022-10-27T11:56:29.790" v="632" actId="20577"/>
          <ac:spMkLst>
            <pc:docMk/>
            <pc:sldMk cId="1173523412" sldId="264"/>
            <ac:spMk id="2" creationId="{106B67DB-C54C-1056-82DE-27E37667AF87}"/>
          </ac:spMkLst>
        </pc:spChg>
        <pc:spChg chg="mod">
          <ac:chgData name="Zita Draper" userId="S::z.draper@uwtsd.ac.uk::b063123c-f51f-481b-b99c-f574606c9ace" providerId="AD" clId="Web-{2A1578C5-E4D8-86B1-9F33-3E1F7158809F}" dt="2022-10-27T12:01:17.432" v="724" actId="20577"/>
          <ac:spMkLst>
            <pc:docMk/>
            <pc:sldMk cId="1173523412" sldId="264"/>
            <ac:spMk id="3" creationId="{140B986D-83A2-8169-0B5A-4A1AEFC9B121}"/>
          </ac:spMkLst>
        </pc:spChg>
      </pc:sldChg>
      <pc:sldChg chg="addSp modSp new">
        <pc:chgData name="Zita Draper" userId="S::z.draper@uwtsd.ac.uk::b063123c-f51f-481b-b99c-f574606c9ace" providerId="AD" clId="Web-{2A1578C5-E4D8-86B1-9F33-3E1F7158809F}" dt="2022-10-27T12:01:00.727" v="722" actId="14100"/>
        <pc:sldMkLst>
          <pc:docMk/>
          <pc:sldMk cId="3364731485" sldId="265"/>
        </pc:sldMkLst>
        <pc:spChg chg="mod">
          <ac:chgData name="Zita Draper" userId="S::z.draper@uwtsd.ac.uk::b063123c-f51f-481b-b99c-f574606c9ace" providerId="AD" clId="Web-{2A1578C5-E4D8-86B1-9F33-3E1F7158809F}" dt="2022-10-27T11:59:26.003" v="716" actId="20577"/>
          <ac:spMkLst>
            <pc:docMk/>
            <pc:sldMk cId="3364731485" sldId="265"/>
            <ac:spMk id="2" creationId="{30183B9B-94D7-21AC-18F9-203ECACF4D9A}"/>
          </ac:spMkLst>
        </pc:spChg>
        <pc:spChg chg="mod">
          <ac:chgData name="Zita Draper" userId="S::z.draper@uwtsd.ac.uk::b063123c-f51f-481b-b99c-f574606c9ace" providerId="AD" clId="Web-{2A1578C5-E4D8-86B1-9F33-3E1F7158809F}" dt="2022-10-27T11:59:45.379" v="721" actId="20577"/>
          <ac:spMkLst>
            <pc:docMk/>
            <pc:sldMk cId="3364731485" sldId="265"/>
            <ac:spMk id="3" creationId="{93ABCF24-0B21-9835-B07F-1C991553DD1E}"/>
          </ac:spMkLst>
        </pc:spChg>
        <pc:picChg chg="add mod">
          <ac:chgData name="Zita Draper" userId="S::z.draper@uwtsd.ac.uk::b063123c-f51f-481b-b99c-f574606c9ace" providerId="AD" clId="Web-{2A1578C5-E4D8-86B1-9F33-3E1F7158809F}" dt="2022-10-27T12:01:00.727" v="722" actId="14100"/>
          <ac:picMkLst>
            <pc:docMk/>
            <pc:sldMk cId="3364731485" sldId="265"/>
            <ac:picMk id="4" creationId="{0F71DA95-450B-D010-EFEC-6DE4A7F40D27}"/>
          </ac:picMkLst>
        </pc:picChg>
      </pc:sldChg>
      <pc:sldChg chg="addSp modSp new">
        <pc:chgData name="Zita Draper" userId="S::z.draper@uwtsd.ac.uk::b063123c-f51f-481b-b99c-f574606c9ace" providerId="AD" clId="Web-{2A1578C5-E4D8-86B1-9F33-3E1F7158809F}" dt="2022-10-27T12:13:36.772" v="767" actId="14100"/>
        <pc:sldMkLst>
          <pc:docMk/>
          <pc:sldMk cId="1040235363" sldId="266"/>
        </pc:sldMkLst>
        <pc:spChg chg="mod">
          <ac:chgData name="Zita Draper" userId="S::z.draper@uwtsd.ac.uk::b063123c-f51f-481b-b99c-f574606c9ace" providerId="AD" clId="Web-{2A1578C5-E4D8-86B1-9F33-3E1F7158809F}" dt="2022-10-27T12:01:43.558" v="733" actId="20577"/>
          <ac:spMkLst>
            <pc:docMk/>
            <pc:sldMk cId="1040235363" sldId="266"/>
            <ac:spMk id="2" creationId="{566BD6A9-CDE7-E90F-C13E-9AD188C2A13E}"/>
          </ac:spMkLst>
        </pc:spChg>
        <pc:spChg chg="mod">
          <ac:chgData name="Zita Draper" userId="S::z.draper@uwtsd.ac.uk::b063123c-f51f-481b-b99c-f574606c9ace" providerId="AD" clId="Web-{2A1578C5-E4D8-86B1-9F33-3E1F7158809F}" dt="2022-10-27T12:13:14.349" v="764" actId="20577"/>
          <ac:spMkLst>
            <pc:docMk/>
            <pc:sldMk cId="1040235363" sldId="266"/>
            <ac:spMk id="3" creationId="{61076019-92BA-5CD8-295F-C1D725F6DC8A}"/>
          </ac:spMkLst>
        </pc:spChg>
        <pc:picChg chg="add mod">
          <ac:chgData name="Zita Draper" userId="S::z.draper@uwtsd.ac.uk::b063123c-f51f-481b-b99c-f574606c9ace" providerId="AD" clId="Web-{2A1578C5-E4D8-86B1-9F33-3E1F7158809F}" dt="2022-10-27T12:13:36.772" v="767" actId="14100"/>
          <ac:picMkLst>
            <pc:docMk/>
            <pc:sldMk cId="1040235363" sldId="266"/>
            <ac:picMk id="4" creationId="{8FD2482C-ECC5-41F8-8B7A-537F777779E4}"/>
          </ac:picMkLst>
        </pc:picChg>
      </pc:sldChg>
      <pc:sldChg chg="modSp new">
        <pc:chgData name="Zita Draper" userId="S::z.draper@uwtsd.ac.uk::b063123c-f51f-481b-b99c-f574606c9ace" providerId="AD" clId="Web-{2A1578C5-E4D8-86B1-9F33-3E1F7158809F}" dt="2022-10-27T12:03:30.205" v="761" actId="20577"/>
        <pc:sldMkLst>
          <pc:docMk/>
          <pc:sldMk cId="2723643520" sldId="267"/>
        </pc:sldMkLst>
        <pc:spChg chg="mod">
          <ac:chgData name="Zita Draper" userId="S::z.draper@uwtsd.ac.uk::b063123c-f51f-481b-b99c-f574606c9ace" providerId="AD" clId="Web-{2A1578C5-E4D8-86B1-9F33-3E1F7158809F}" dt="2022-10-27T12:03:17.876" v="757" actId="20577"/>
          <ac:spMkLst>
            <pc:docMk/>
            <pc:sldMk cId="2723643520" sldId="267"/>
            <ac:spMk id="2" creationId="{1717A443-05DD-E5B6-9B8A-47CE475C37E9}"/>
          </ac:spMkLst>
        </pc:spChg>
        <pc:spChg chg="mod">
          <ac:chgData name="Zita Draper" userId="S::z.draper@uwtsd.ac.uk::b063123c-f51f-481b-b99c-f574606c9ace" providerId="AD" clId="Web-{2A1578C5-E4D8-86B1-9F33-3E1F7158809F}" dt="2022-10-27T12:03:30.205" v="761" actId="20577"/>
          <ac:spMkLst>
            <pc:docMk/>
            <pc:sldMk cId="2723643520" sldId="267"/>
            <ac:spMk id="3" creationId="{2BBFE041-00C0-6EE4-2E3A-87A0DC407DF7}"/>
          </ac:spMkLst>
        </pc:spChg>
      </pc:sldChg>
      <pc:sldChg chg="addSp modSp new">
        <pc:chgData name="Zita Draper" userId="S::z.draper@uwtsd.ac.uk::b063123c-f51f-481b-b99c-f574606c9ace" providerId="AD" clId="Web-{2A1578C5-E4D8-86B1-9F33-3E1F7158809F}" dt="2022-10-27T11:21:09.210" v="84" actId="1076"/>
        <pc:sldMkLst>
          <pc:docMk/>
          <pc:sldMk cId="3303069195" sldId="268"/>
        </pc:sldMkLst>
        <pc:spChg chg="mod">
          <ac:chgData name="Zita Draper" userId="S::z.draper@uwtsd.ac.uk::b063123c-f51f-481b-b99c-f574606c9ace" providerId="AD" clId="Web-{2A1578C5-E4D8-86B1-9F33-3E1F7158809F}" dt="2022-10-27T11:20:05.393" v="53" actId="20577"/>
          <ac:spMkLst>
            <pc:docMk/>
            <pc:sldMk cId="3303069195" sldId="268"/>
            <ac:spMk id="2" creationId="{51A2CB9B-A158-1601-4F6A-B8EF34A821F8}"/>
          </ac:spMkLst>
        </pc:spChg>
        <pc:spChg chg="mod">
          <ac:chgData name="Zita Draper" userId="S::z.draper@uwtsd.ac.uk::b063123c-f51f-481b-b99c-f574606c9ace" providerId="AD" clId="Web-{2A1578C5-E4D8-86B1-9F33-3E1F7158809F}" dt="2022-10-27T11:20:38.864" v="79" actId="20577"/>
          <ac:spMkLst>
            <pc:docMk/>
            <pc:sldMk cId="3303069195" sldId="268"/>
            <ac:spMk id="3" creationId="{B929FCC2-4D59-087E-8B16-A3C7AD52A137}"/>
          </ac:spMkLst>
        </pc:spChg>
        <pc:picChg chg="add mod">
          <ac:chgData name="Zita Draper" userId="S::z.draper@uwtsd.ac.uk::b063123c-f51f-481b-b99c-f574606c9ace" providerId="AD" clId="Web-{2A1578C5-E4D8-86B1-9F33-3E1F7158809F}" dt="2022-10-27T11:21:09.210" v="84" actId="1076"/>
          <ac:picMkLst>
            <pc:docMk/>
            <pc:sldMk cId="3303069195" sldId="268"/>
            <ac:picMk id="4" creationId="{C452BA8D-EBA2-99DE-ED73-2D7D1689F38B}"/>
          </ac:picMkLst>
        </pc:picChg>
      </pc:sldChg>
      <pc:sldChg chg="addSp delSp modSp new mod modClrScheme chgLayout">
        <pc:chgData name="Zita Draper" userId="S::z.draper@uwtsd.ac.uk::b063123c-f51f-481b-b99c-f574606c9ace" providerId="AD" clId="Web-{2A1578C5-E4D8-86B1-9F33-3E1F7158809F}" dt="2022-10-27T11:19:33.344" v="45" actId="20577"/>
        <pc:sldMkLst>
          <pc:docMk/>
          <pc:sldMk cId="917956623" sldId="269"/>
        </pc:sldMkLst>
        <pc:spChg chg="mod ord">
          <ac:chgData name="Zita Draper" userId="S::z.draper@uwtsd.ac.uk::b063123c-f51f-481b-b99c-f574606c9ace" providerId="AD" clId="Web-{2A1578C5-E4D8-86B1-9F33-3E1F7158809F}" dt="2022-10-27T11:19:27.969" v="44" actId="20577"/>
          <ac:spMkLst>
            <pc:docMk/>
            <pc:sldMk cId="917956623" sldId="269"/>
            <ac:spMk id="2" creationId="{B92DEA13-FD5D-460B-11B7-66BFD8625E1A}"/>
          </ac:spMkLst>
        </pc:spChg>
        <pc:spChg chg="mod ord">
          <ac:chgData name="Zita Draper" userId="S::z.draper@uwtsd.ac.uk::b063123c-f51f-481b-b99c-f574606c9ace" providerId="AD" clId="Web-{2A1578C5-E4D8-86B1-9F33-3E1F7158809F}" dt="2022-10-27T11:19:33.344" v="45" actId="20577"/>
          <ac:spMkLst>
            <pc:docMk/>
            <pc:sldMk cId="917956623" sldId="269"/>
            <ac:spMk id="3" creationId="{067A549A-61B8-7639-F069-693D5E4C3B1D}"/>
          </ac:spMkLst>
        </pc:spChg>
        <pc:spChg chg="add del mod">
          <ac:chgData name="Zita Draper" userId="S::z.draper@uwtsd.ac.uk::b063123c-f51f-481b-b99c-f574606c9ace" providerId="AD" clId="Web-{2A1578C5-E4D8-86B1-9F33-3E1F7158809F}" dt="2022-10-27T11:17:51.370" v="30"/>
          <ac:spMkLst>
            <pc:docMk/>
            <pc:sldMk cId="917956623" sldId="269"/>
            <ac:spMk id="5" creationId="{7A7D90E2-EE72-B7F1-ADAF-E9840B8BE993}"/>
          </ac:spMkLst>
        </pc:spChg>
        <pc:picChg chg="add del mod">
          <ac:chgData name="Zita Draper" userId="S::z.draper@uwtsd.ac.uk::b063123c-f51f-481b-b99c-f574606c9ace" providerId="AD" clId="Web-{2A1578C5-E4D8-86B1-9F33-3E1F7158809F}" dt="2022-10-27T11:18:00.073" v="31"/>
          <ac:picMkLst>
            <pc:docMk/>
            <pc:sldMk cId="917956623" sldId="269"/>
            <ac:picMk id="4" creationId="{AE455334-1BB3-3B9F-D9CB-80AF01FB25F1}"/>
          </ac:picMkLst>
        </pc:picChg>
        <pc:picChg chg="add mod ord">
          <ac:chgData name="Zita Draper" userId="S::z.draper@uwtsd.ac.uk::b063123c-f51f-481b-b99c-f574606c9ace" providerId="AD" clId="Web-{2A1578C5-E4D8-86B1-9F33-3E1F7158809F}" dt="2022-10-27T11:19:19.906" v="43" actId="14100"/>
          <ac:picMkLst>
            <pc:docMk/>
            <pc:sldMk cId="917956623" sldId="269"/>
            <ac:picMk id="7" creationId="{936ECB2B-D449-3764-8B40-0FB9A6E12AAE}"/>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37800D-8BD4-4C4B-B821-2B0647C97B38}"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644D8047-A0FD-4206-BEAA-A1BE2E062772}">
      <dgm:prSet phldrT="[Text]" phldr="0"/>
      <dgm:spPr/>
      <dgm:t>
        <a:bodyPr/>
        <a:lstStyle/>
        <a:p>
          <a:pPr rtl="0"/>
          <a:r>
            <a:rPr lang="en-GB" dirty="0">
              <a:latin typeface="Trade Gothic Next Cond"/>
            </a:rPr>
            <a:t> Duty of care</a:t>
          </a:r>
          <a:endParaRPr lang="en-GB" dirty="0"/>
        </a:p>
      </dgm:t>
    </dgm:pt>
    <dgm:pt modelId="{8D7032DC-5DD8-4633-825A-9471D46F6D4E}" type="parTrans" cxnId="{14D84B05-716E-49C2-AD79-3D194C7853DD}">
      <dgm:prSet/>
      <dgm:spPr/>
      <dgm:t>
        <a:bodyPr/>
        <a:lstStyle/>
        <a:p>
          <a:endParaRPr lang="en-GB"/>
        </a:p>
      </dgm:t>
    </dgm:pt>
    <dgm:pt modelId="{6275D151-1388-4EF5-95F4-2302D4ADA474}" type="sibTrans" cxnId="{14D84B05-716E-49C2-AD79-3D194C7853DD}">
      <dgm:prSet/>
      <dgm:spPr/>
      <dgm:t>
        <a:bodyPr/>
        <a:lstStyle/>
        <a:p>
          <a:endParaRPr lang="en-GB"/>
        </a:p>
      </dgm:t>
    </dgm:pt>
    <dgm:pt modelId="{E438E691-03BA-427D-BD80-8824F96FC0BF}">
      <dgm:prSet phldrT="[Text]" phldr="0"/>
      <dgm:spPr/>
      <dgm:t>
        <a:bodyPr/>
        <a:lstStyle/>
        <a:p>
          <a:pPr rtl="0"/>
          <a:r>
            <a:rPr lang="en-GB" dirty="0">
              <a:latin typeface="Trade Gothic Next Cond"/>
            </a:rPr>
            <a:t>Donoghue v Stevenson </a:t>
          </a:r>
          <a:endParaRPr lang="en-GB" dirty="0"/>
        </a:p>
      </dgm:t>
    </dgm:pt>
    <dgm:pt modelId="{CE8090A2-F2E0-4DE6-992D-3296429BA479}" type="parTrans" cxnId="{418D8B84-CCFC-4DAE-ACD9-13793535BFB3}">
      <dgm:prSet/>
      <dgm:spPr/>
      <dgm:t>
        <a:bodyPr/>
        <a:lstStyle/>
        <a:p>
          <a:endParaRPr lang="en-GB"/>
        </a:p>
      </dgm:t>
    </dgm:pt>
    <dgm:pt modelId="{CEC163A5-70EF-45E9-84FC-5D447C0C91C1}" type="sibTrans" cxnId="{418D8B84-CCFC-4DAE-ACD9-13793535BFB3}">
      <dgm:prSet/>
      <dgm:spPr/>
      <dgm:t>
        <a:bodyPr/>
        <a:lstStyle/>
        <a:p>
          <a:endParaRPr lang="en-GB"/>
        </a:p>
      </dgm:t>
    </dgm:pt>
    <dgm:pt modelId="{171D7752-0B47-4C41-AAF5-4CE94551D249}">
      <dgm:prSet phldrT="[Text]" phldr="0"/>
      <dgm:spPr/>
      <dgm:t>
        <a:bodyPr/>
        <a:lstStyle/>
        <a:p>
          <a:pPr rtl="0"/>
          <a:r>
            <a:rPr lang="en-GB" dirty="0"/>
            <a:t>Caparo Industries PLC v Dickman [1990]</a:t>
          </a:r>
        </a:p>
      </dgm:t>
    </dgm:pt>
    <dgm:pt modelId="{62B8E8E9-3818-4543-AFAB-9E4DD18322CC}" type="parTrans" cxnId="{D98583F5-D5FB-4F72-AB02-A4B7DFCF1666}">
      <dgm:prSet/>
      <dgm:spPr/>
      <dgm:t>
        <a:bodyPr/>
        <a:lstStyle/>
        <a:p>
          <a:endParaRPr lang="en-GB"/>
        </a:p>
      </dgm:t>
    </dgm:pt>
    <dgm:pt modelId="{93D842D2-0364-47A0-8559-EB57E8185405}" type="sibTrans" cxnId="{D98583F5-D5FB-4F72-AB02-A4B7DFCF1666}">
      <dgm:prSet/>
      <dgm:spPr/>
      <dgm:t>
        <a:bodyPr/>
        <a:lstStyle/>
        <a:p>
          <a:endParaRPr lang="en-GB"/>
        </a:p>
      </dgm:t>
    </dgm:pt>
    <dgm:pt modelId="{91383A06-CC87-40B8-8D60-56357FC92F80}">
      <dgm:prSet phldrT="[Text]" phldr="0"/>
      <dgm:spPr/>
      <dgm:t>
        <a:bodyPr/>
        <a:lstStyle/>
        <a:p>
          <a:pPr rtl="0"/>
          <a:r>
            <a:rPr lang="en-GB" dirty="0">
              <a:latin typeface="Trade Gothic Next Cond"/>
            </a:rPr>
            <a:t> Caparo asks </a:t>
          </a:r>
          <a:endParaRPr lang="en-GB" dirty="0"/>
        </a:p>
      </dgm:t>
    </dgm:pt>
    <dgm:pt modelId="{E319AB86-B2DB-4BA5-9DB1-9A7359DE176D}" type="parTrans" cxnId="{92B80A00-EB74-4E7E-971D-45099DFE559C}">
      <dgm:prSet/>
      <dgm:spPr/>
      <dgm:t>
        <a:bodyPr/>
        <a:lstStyle/>
        <a:p>
          <a:endParaRPr lang="en-GB"/>
        </a:p>
      </dgm:t>
    </dgm:pt>
    <dgm:pt modelId="{58CB99E8-858B-4B8B-BE02-3D9BCD5155BA}" type="sibTrans" cxnId="{92B80A00-EB74-4E7E-971D-45099DFE559C}">
      <dgm:prSet/>
      <dgm:spPr/>
      <dgm:t>
        <a:bodyPr/>
        <a:lstStyle/>
        <a:p>
          <a:endParaRPr lang="en-GB"/>
        </a:p>
      </dgm:t>
    </dgm:pt>
    <dgm:pt modelId="{12C7CCFA-E772-44CD-91BB-282B7C3C7DE8}">
      <dgm:prSet phldr="0"/>
      <dgm:spPr/>
      <dgm:t>
        <a:bodyPr/>
        <a:lstStyle/>
        <a:p>
          <a:pPr rtl="0"/>
          <a:r>
            <a:rPr lang="en-GB" dirty="0">
              <a:latin typeface="Garamond"/>
            </a:rPr>
            <a:t>Was the risk of injury or harm to the claimant reasonably foreseeable?</a:t>
          </a:r>
          <a:endParaRPr lang="en-GB" dirty="0"/>
        </a:p>
      </dgm:t>
    </dgm:pt>
    <dgm:pt modelId="{D47ECA17-B5CE-4C14-969C-07F7412591ED}" type="parTrans" cxnId="{4638C880-8FB5-46D5-86F2-2461A220D233}">
      <dgm:prSet/>
      <dgm:spPr/>
    </dgm:pt>
    <dgm:pt modelId="{63C9B6CD-FAEE-4DF3-92FD-819DDDB24166}" type="sibTrans" cxnId="{4638C880-8FB5-46D5-86F2-2461A220D233}">
      <dgm:prSet/>
      <dgm:spPr/>
    </dgm:pt>
    <dgm:pt modelId="{8D777DB7-DABA-408F-A40C-B29825E6269D}">
      <dgm:prSet phldr="0"/>
      <dgm:spPr/>
      <dgm:t>
        <a:bodyPr/>
        <a:lstStyle/>
        <a:p>
          <a:pPr rtl="0"/>
          <a:r>
            <a:rPr lang="en-GB" dirty="0">
              <a:latin typeface="Garamond"/>
            </a:rPr>
            <a:t>Was there sufficient proximity between the parties?</a:t>
          </a:r>
          <a:endParaRPr lang="en-GB" dirty="0"/>
        </a:p>
      </dgm:t>
    </dgm:pt>
    <dgm:pt modelId="{99DEAEC7-D5CA-486C-A597-147B89289557}" type="parTrans" cxnId="{A2EEFC0B-CCEF-49F5-93D5-F61592CFC8B4}">
      <dgm:prSet/>
      <dgm:spPr/>
    </dgm:pt>
    <dgm:pt modelId="{15E3C083-9E8C-4204-AE8D-8E75DC96BEC9}" type="sibTrans" cxnId="{A2EEFC0B-CCEF-49F5-93D5-F61592CFC8B4}">
      <dgm:prSet/>
      <dgm:spPr/>
    </dgm:pt>
    <dgm:pt modelId="{323F2613-3A0E-4A33-A6D9-2514DA050EB0}">
      <dgm:prSet phldr="0"/>
      <dgm:spPr/>
      <dgm:t>
        <a:bodyPr/>
        <a:lstStyle/>
        <a:p>
          <a:pPr rtl="0"/>
          <a:r>
            <a:rPr lang="en-GB" dirty="0">
              <a:latin typeface="Garamond"/>
            </a:rPr>
            <a:t>Is it fair, just and reasonable, on public policy grounds, to impose a duty of care?</a:t>
          </a:r>
          <a:endParaRPr lang="en-GB" dirty="0"/>
        </a:p>
      </dgm:t>
    </dgm:pt>
    <dgm:pt modelId="{51AE20C0-0910-443E-8FC0-1F7B7BE73869}" type="parTrans" cxnId="{40064A56-7CB6-43C6-AF32-EEED0E2AC664}">
      <dgm:prSet/>
      <dgm:spPr/>
    </dgm:pt>
    <dgm:pt modelId="{9C707A09-D51C-4754-9903-8538CF9C183B}" type="sibTrans" cxnId="{40064A56-7CB6-43C6-AF32-EEED0E2AC664}">
      <dgm:prSet/>
      <dgm:spPr/>
    </dgm:pt>
    <dgm:pt modelId="{3214DE46-5B8B-43FD-A713-894FECB18B2B}" type="pres">
      <dgm:prSet presAssocID="{C237800D-8BD4-4C4B-B821-2B0647C97B38}" presName="Name0" presStyleCnt="0">
        <dgm:presLayoutVars>
          <dgm:dir/>
          <dgm:animLvl val="lvl"/>
          <dgm:resizeHandles val="exact"/>
        </dgm:presLayoutVars>
      </dgm:prSet>
      <dgm:spPr/>
    </dgm:pt>
    <dgm:pt modelId="{57204E30-E0CC-4C8E-BC2B-FAF78CD54679}" type="pres">
      <dgm:prSet presAssocID="{91383A06-CC87-40B8-8D60-56357FC92F80}" presName="boxAndChildren" presStyleCnt="0"/>
      <dgm:spPr/>
    </dgm:pt>
    <dgm:pt modelId="{868B8449-5703-44E2-924B-B24F1236C008}" type="pres">
      <dgm:prSet presAssocID="{91383A06-CC87-40B8-8D60-56357FC92F80}" presName="parentTextBox" presStyleLbl="node1" presStyleIdx="0" presStyleCnt="2"/>
      <dgm:spPr/>
    </dgm:pt>
    <dgm:pt modelId="{56080561-A81B-4350-A586-3DB3F5897AEB}" type="pres">
      <dgm:prSet presAssocID="{91383A06-CC87-40B8-8D60-56357FC92F80}" presName="entireBox" presStyleLbl="node1" presStyleIdx="0" presStyleCnt="2"/>
      <dgm:spPr/>
    </dgm:pt>
    <dgm:pt modelId="{34666899-B9A6-49AC-9BAE-8DD37B8D9246}" type="pres">
      <dgm:prSet presAssocID="{91383A06-CC87-40B8-8D60-56357FC92F80}" presName="descendantBox" presStyleCnt="0"/>
      <dgm:spPr/>
    </dgm:pt>
    <dgm:pt modelId="{EAC7C6AD-6005-412C-9E9B-D5DAEA8F940E}" type="pres">
      <dgm:prSet presAssocID="{12C7CCFA-E772-44CD-91BB-282B7C3C7DE8}" presName="childTextBox" presStyleLbl="fgAccFollowNode1" presStyleIdx="0" presStyleCnt="5">
        <dgm:presLayoutVars>
          <dgm:bulletEnabled val="1"/>
        </dgm:presLayoutVars>
      </dgm:prSet>
      <dgm:spPr/>
    </dgm:pt>
    <dgm:pt modelId="{CF810A75-C8F6-4354-B1C5-67F92E8FBAB2}" type="pres">
      <dgm:prSet presAssocID="{8D777DB7-DABA-408F-A40C-B29825E6269D}" presName="childTextBox" presStyleLbl="fgAccFollowNode1" presStyleIdx="1" presStyleCnt="5">
        <dgm:presLayoutVars>
          <dgm:bulletEnabled val="1"/>
        </dgm:presLayoutVars>
      </dgm:prSet>
      <dgm:spPr/>
    </dgm:pt>
    <dgm:pt modelId="{3316F4F0-53D4-4715-85DC-DEA8A3B46D00}" type="pres">
      <dgm:prSet presAssocID="{323F2613-3A0E-4A33-A6D9-2514DA050EB0}" presName="childTextBox" presStyleLbl="fgAccFollowNode1" presStyleIdx="2" presStyleCnt="5">
        <dgm:presLayoutVars>
          <dgm:bulletEnabled val="1"/>
        </dgm:presLayoutVars>
      </dgm:prSet>
      <dgm:spPr/>
    </dgm:pt>
    <dgm:pt modelId="{6FC5861B-71BC-42FC-B729-96A33E87D5E6}" type="pres">
      <dgm:prSet presAssocID="{6275D151-1388-4EF5-95F4-2302D4ADA474}" presName="sp" presStyleCnt="0"/>
      <dgm:spPr/>
    </dgm:pt>
    <dgm:pt modelId="{E8960020-3DFB-4403-ADA5-0FBD6C97B1D5}" type="pres">
      <dgm:prSet presAssocID="{644D8047-A0FD-4206-BEAA-A1BE2E062772}" presName="arrowAndChildren" presStyleCnt="0"/>
      <dgm:spPr/>
    </dgm:pt>
    <dgm:pt modelId="{8E9551F2-8DC8-4ACC-8820-B2425E31BF11}" type="pres">
      <dgm:prSet presAssocID="{644D8047-A0FD-4206-BEAA-A1BE2E062772}" presName="parentTextArrow" presStyleLbl="node1" presStyleIdx="0" presStyleCnt="2"/>
      <dgm:spPr/>
    </dgm:pt>
    <dgm:pt modelId="{8A8FD4D6-DFEA-456D-A3E3-55A8AE5C7F49}" type="pres">
      <dgm:prSet presAssocID="{644D8047-A0FD-4206-BEAA-A1BE2E062772}" presName="arrow" presStyleLbl="node1" presStyleIdx="1" presStyleCnt="2"/>
      <dgm:spPr/>
    </dgm:pt>
    <dgm:pt modelId="{5B78C681-E5BC-47A2-9215-3A437F4AF760}" type="pres">
      <dgm:prSet presAssocID="{644D8047-A0FD-4206-BEAA-A1BE2E062772}" presName="descendantArrow" presStyleCnt="0"/>
      <dgm:spPr/>
    </dgm:pt>
    <dgm:pt modelId="{B7F09E47-3265-4032-9409-32805FA3AED5}" type="pres">
      <dgm:prSet presAssocID="{E438E691-03BA-427D-BD80-8824F96FC0BF}" presName="childTextArrow" presStyleLbl="fgAccFollowNode1" presStyleIdx="3" presStyleCnt="5">
        <dgm:presLayoutVars>
          <dgm:bulletEnabled val="1"/>
        </dgm:presLayoutVars>
      </dgm:prSet>
      <dgm:spPr/>
    </dgm:pt>
    <dgm:pt modelId="{91BD0ED9-BDB8-4EBA-ADEE-FBA058395B6F}" type="pres">
      <dgm:prSet presAssocID="{171D7752-0B47-4C41-AAF5-4CE94551D249}" presName="childTextArrow" presStyleLbl="fgAccFollowNode1" presStyleIdx="4" presStyleCnt="5">
        <dgm:presLayoutVars>
          <dgm:bulletEnabled val="1"/>
        </dgm:presLayoutVars>
      </dgm:prSet>
      <dgm:spPr/>
    </dgm:pt>
  </dgm:ptLst>
  <dgm:cxnLst>
    <dgm:cxn modelId="{92B80A00-EB74-4E7E-971D-45099DFE559C}" srcId="{C237800D-8BD4-4C4B-B821-2B0647C97B38}" destId="{91383A06-CC87-40B8-8D60-56357FC92F80}" srcOrd="1" destOrd="0" parTransId="{E319AB86-B2DB-4BA5-9DB1-9A7359DE176D}" sibTransId="{58CB99E8-858B-4B8B-BE02-3D9BCD5155BA}"/>
    <dgm:cxn modelId="{14D84B05-716E-49C2-AD79-3D194C7853DD}" srcId="{C237800D-8BD4-4C4B-B821-2B0647C97B38}" destId="{644D8047-A0FD-4206-BEAA-A1BE2E062772}" srcOrd="0" destOrd="0" parTransId="{8D7032DC-5DD8-4633-825A-9471D46F6D4E}" sibTransId="{6275D151-1388-4EF5-95F4-2302D4ADA474}"/>
    <dgm:cxn modelId="{A2EEFC0B-CCEF-49F5-93D5-F61592CFC8B4}" srcId="{91383A06-CC87-40B8-8D60-56357FC92F80}" destId="{8D777DB7-DABA-408F-A40C-B29825E6269D}" srcOrd="1" destOrd="0" parTransId="{99DEAEC7-D5CA-486C-A597-147B89289557}" sibTransId="{15E3C083-9E8C-4204-AE8D-8E75DC96BEC9}"/>
    <dgm:cxn modelId="{CFFC820F-9BA3-4F44-B18E-F01C9E68EB93}" type="presOf" srcId="{171D7752-0B47-4C41-AAF5-4CE94551D249}" destId="{91BD0ED9-BDB8-4EBA-ADEE-FBA058395B6F}" srcOrd="0" destOrd="0" presId="urn:microsoft.com/office/officeart/2005/8/layout/process4"/>
    <dgm:cxn modelId="{252DAB0F-3921-4957-991C-4E440DCB0CE3}" type="presOf" srcId="{91383A06-CC87-40B8-8D60-56357FC92F80}" destId="{56080561-A81B-4350-A586-3DB3F5897AEB}" srcOrd="1" destOrd="0" presId="urn:microsoft.com/office/officeart/2005/8/layout/process4"/>
    <dgm:cxn modelId="{A0F2CC65-F9B4-47C7-B71E-43B51872525D}" type="presOf" srcId="{8D777DB7-DABA-408F-A40C-B29825E6269D}" destId="{CF810A75-C8F6-4354-B1C5-67F92E8FBAB2}" srcOrd="0" destOrd="0" presId="urn:microsoft.com/office/officeart/2005/8/layout/process4"/>
    <dgm:cxn modelId="{40064A56-7CB6-43C6-AF32-EEED0E2AC664}" srcId="{91383A06-CC87-40B8-8D60-56357FC92F80}" destId="{323F2613-3A0E-4A33-A6D9-2514DA050EB0}" srcOrd="2" destOrd="0" parTransId="{51AE20C0-0910-443E-8FC0-1F7B7BE73869}" sibTransId="{9C707A09-D51C-4754-9903-8538CF9C183B}"/>
    <dgm:cxn modelId="{3C4D997B-5C5B-41EE-B58C-1D109E45BC32}" type="presOf" srcId="{91383A06-CC87-40B8-8D60-56357FC92F80}" destId="{868B8449-5703-44E2-924B-B24F1236C008}" srcOrd="0" destOrd="0" presId="urn:microsoft.com/office/officeart/2005/8/layout/process4"/>
    <dgm:cxn modelId="{4638C880-8FB5-46D5-86F2-2461A220D233}" srcId="{91383A06-CC87-40B8-8D60-56357FC92F80}" destId="{12C7CCFA-E772-44CD-91BB-282B7C3C7DE8}" srcOrd="0" destOrd="0" parTransId="{D47ECA17-B5CE-4C14-969C-07F7412591ED}" sibTransId="{63C9B6CD-FAEE-4DF3-92FD-819DDDB24166}"/>
    <dgm:cxn modelId="{418D8B84-CCFC-4DAE-ACD9-13793535BFB3}" srcId="{644D8047-A0FD-4206-BEAA-A1BE2E062772}" destId="{E438E691-03BA-427D-BD80-8824F96FC0BF}" srcOrd="0" destOrd="0" parTransId="{CE8090A2-F2E0-4DE6-992D-3296429BA479}" sibTransId="{CEC163A5-70EF-45E9-84FC-5D447C0C91C1}"/>
    <dgm:cxn modelId="{754E1D9C-3BAB-4C4E-8FBF-C43366BBBC4C}" type="presOf" srcId="{C237800D-8BD4-4C4B-B821-2B0647C97B38}" destId="{3214DE46-5B8B-43FD-A713-894FECB18B2B}" srcOrd="0" destOrd="0" presId="urn:microsoft.com/office/officeart/2005/8/layout/process4"/>
    <dgm:cxn modelId="{366A7AB8-1BE8-420E-ABBA-89D8F96BC859}" type="presOf" srcId="{644D8047-A0FD-4206-BEAA-A1BE2E062772}" destId="{8A8FD4D6-DFEA-456D-A3E3-55A8AE5C7F49}" srcOrd="1" destOrd="0" presId="urn:microsoft.com/office/officeart/2005/8/layout/process4"/>
    <dgm:cxn modelId="{63690AD6-D2EE-49BF-8C34-9DD27D6AE5FB}" type="presOf" srcId="{323F2613-3A0E-4A33-A6D9-2514DA050EB0}" destId="{3316F4F0-53D4-4715-85DC-DEA8A3B46D00}" srcOrd="0" destOrd="0" presId="urn:microsoft.com/office/officeart/2005/8/layout/process4"/>
    <dgm:cxn modelId="{0A3001ED-0A24-45BC-924B-BD0D989C081E}" type="presOf" srcId="{12C7CCFA-E772-44CD-91BB-282B7C3C7DE8}" destId="{EAC7C6AD-6005-412C-9E9B-D5DAEA8F940E}" srcOrd="0" destOrd="0" presId="urn:microsoft.com/office/officeart/2005/8/layout/process4"/>
    <dgm:cxn modelId="{D98583F5-D5FB-4F72-AB02-A4B7DFCF1666}" srcId="{644D8047-A0FD-4206-BEAA-A1BE2E062772}" destId="{171D7752-0B47-4C41-AAF5-4CE94551D249}" srcOrd="1" destOrd="0" parTransId="{62B8E8E9-3818-4543-AFAB-9E4DD18322CC}" sibTransId="{93D842D2-0364-47A0-8559-EB57E8185405}"/>
    <dgm:cxn modelId="{D135E0F5-7C37-481B-97E6-FA568B8513F8}" type="presOf" srcId="{E438E691-03BA-427D-BD80-8824F96FC0BF}" destId="{B7F09E47-3265-4032-9409-32805FA3AED5}" srcOrd="0" destOrd="0" presId="urn:microsoft.com/office/officeart/2005/8/layout/process4"/>
    <dgm:cxn modelId="{2B8BB2FD-EC10-4720-9A34-0A4241045556}" type="presOf" srcId="{644D8047-A0FD-4206-BEAA-A1BE2E062772}" destId="{8E9551F2-8DC8-4ACC-8820-B2425E31BF11}" srcOrd="0" destOrd="0" presId="urn:microsoft.com/office/officeart/2005/8/layout/process4"/>
    <dgm:cxn modelId="{3AD37D32-2AB5-49BE-9C8B-6D269CDFFC7E}" type="presParOf" srcId="{3214DE46-5B8B-43FD-A713-894FECB18B2B}" destId="{57204E30-E0CC-4C8E-BC2B-FAF78CD54679}" srcOrd="0" destOrd="0" presId="urn:microsoft.com/office/officeart/2005/8/layout/process4"/>
    <dgm:cxn modelId="{6F186C83-DA3C-4312-97E0-714B23B605A6}" type="presParOf" srcId="{57204E30-E0CC-4C8E-BC2B-FAF78CD54679}" destId="{868B8449-5703-44E2-924B-B24F1236C008}" srcOrd="0" destOrd="0" presId="urn:microsoft.com/office/officeart/2005/8/layout/process4"/>
    <dgm:cxn modelId="{A46BBE3D-F172-408C-B265-F74BE4E6A32C}" type="presParOf" srcId="{57204E30-E0CC-4C8E-BC2B-FAF78CD54679}" destId="{56080561-A81B-4350-A586-3DB3F5897AEB}" srcOrd="1" destOrd="0" presId="urn:microsoft.com/office/officeart/2005/8/layout/process4"/>
    <dgm:cxn modelId="{B72F87ED-00BC-487A-9979-6186912BC6CA}" type="presParOf" srcId="{57204E30-E0CC-4C8E-BC2B-FAF78CD54679}" destId="{34666899-B9A6-49AC-9BAE-8DD37B8D9246}" srcOrd="2" destOrd="0" presId="urn:microsoft.com/office/officeart/2005/8/layout/process4"/>
    <dgm:cxn modelId="{8DC89C1D-7234-457C-A6D1-925A521D30F2}" type="presParOf" srcId="{34666899-B9A6-49AC-9BAE-8DD37B8D9246}" destId="{EAC7C6AD-6005-412C-9E9B-D5DAEA8F940E}" srcOrd="0" destOrd="0" presId="urn:microsoft.com/office/officeart/2005/8/layout/process4"/>
    <dgm:cxn modelId="{2A377460-7050-450C-9672-56B6000C3847}" type="presParOf" srcId="{34666899-B9A6-49AC-9BAE-8DD37B8D9246}" destId="{CF810A75-C8F6-4354-B1C5-67F92E8FBAB2}" srcOrd="1" destOrd="0" presId="urn:microsoft.com/office/officeart/2005/8/layout/process4"/>
    <dgm:cxn modelId="{0CBFE1D7-BE17-4ED6-9EE0-E59A02A79513}" type="presParOf" srcId="{34666899-B9A6-49AC-9BAE-8DD37B8D9246}" destId="{3316F4F0-53D4-4715-85DC-DEA8A3B46D00}" srcOrd="2" destOrd="0" presId="urn:microsoft.com/office/officeart/2005/8/layout/process4"/>
    <dgm:cxn modelId="{4928AAF4-3BCF-44AC-966C-B43CB93D4994}" type="presParOf" srcId="{3214DE46-5B8B-43FD-A713-894FECB18B2B}" destId="{6FC5861B-71BC-42FC-B729-96A33E87D5E6}" srcOrd="1" destOrd="0" presId="urn:microsoft.com/office/officeart/2005/8/layout/process4"/>
    <dgm:cxn modelId="{B7EFCB0A-1E4C-4072-822D-C2562403C7FB}" type="presParOf" srcId="{3214DE46-5B8B-43FD-A713-894FECB18B2B}" destId="{E8960020-3DFB-4403-ADA5-0FBD6C97B1D5}" srcOrd="2" destOrd="0" presId="urn:microsoft.com/office/officeart/2005/8/layout/process4"/>
    <dgm:cxn modelId="{983238F6-5767-4175-B915-FD6BC43B8408}" type="presParOf" srcId="{E8960020-3DFB-4403-ADA5-0FBD6C97B1D5}" destId="{8E9551F2-8DC8-4ACC-8820-B2425E31BF11}" srcOrd="0" destOrd="0" presId="urn:microsoft.com/office/officeart/2005/8/layout/process4"/>
    <dgm:cxn modelId="{B785B9B4-9064-4CF7-B43B-6C5302FDF9E2}" type="presParOf" srcId="{E8960020-3DFB-4403-ADA5-0FBD6C97B1D5}" destId="{8A8FD4D6-DFEA-456D-A3E3-55A8AE5C7F49}" srcOrd="1" destOrd="0" presId="urn:microsoft.com/office/officeart/2005/8/layout/process4"/>
    <dgm:cxn modelId="{3FF7C9B1-B7CB-4C47-8B93-DA13F265A59B}" type="presParOf" srcId="{E8960020-3DFB-4403-ADA5-0FBD6C97B1D5}" destId="{5B78C681-E5BC-47A2-9215-3A437F4AF760}" srcOrd="2" destOrd="0" presId="urn:microsoft.com/office/officeart/2005/8/layout/process4"/>
    <dgm:cxn modelId="{599079A0-5AE1-43BC-A06D-8433F13B9296}" type="presParOf" srcId="{5B78C681-E5BC-47A2-9215-3A437F4AF760}" destId="{B7F09E47-3265-4032-9409-32805FA3AED5}" srcOrd="0" destOrd="0" presId="urn:microsoft.com/office/officeart/2005/8/layout/process4"/>
    <dgm:cxn modelId="{A9A44918-9D04-4159-8CA3-4FA8507DF343}" type="presParOf" srcId="{5B78C681-E5BC-47A2-9215-3A437F4AF760}" destId="{91BD0ED9-BDB8-4EBA-ADEE-FBA058395B6F}"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4D963B-1355-43FB-9319-1C09AFA4930E}"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02095B23-75EB-4442-A27E-9921C0C26E3D}">
      <dgm:prSet phldrT="[Text]" phldr="0"/>
      <dgm:spPr/>
      <dgm:t>
        <a:bodyPr/>
        <a:lstStyle/>
        <a:p>
          <a:pPr rtl="0"/>
          <a:r>
            <a:rPr lang="en-GB" dirty="0">
              <a:latin typeface="Trade Gothic Next Cond"/>
            </a:rPr>
            <a:t>Breach of duty of care </a:t>
          </a:r>
          <a:endParaRPr lang="en-GB" dirty="0"/>
        </a:p>
      </dgm:t>
    </dgm:pt>
    <dgm:pt modelId="{51E3E12A-6A21-4E4B-8BB4-1BC47D321804}" type="parTrans" cxnId="{050AB276-799D-498C-B5C9-34C426B9C0FD}">
      <dgm:prSet/>
      <dgm:spPr/>
      <dgm:t>
        <a:bodyPr/>
        <a:lstStyle/>
        <a:p>
          <a:endParaRPr lang="en-GB"/>
        </a:p>
      </dgm:t>
    </dgm:pt>
    <dgm:pt modelId="{2AB9CB25-3620-44BE-9D7C-FDB53E6577C1}" type="sibTrans" cxnId="{050AB276-799D-498C-B5C9-34C426B9C0FD}">
      <dgm:prSet/>
      <dgm:spPr/>
      <dgm:t>
        <a:bodyPr/>
        <a:lstStyle/>
        <a:p>
          <a:endParaRPr lang="en-GB"/>
        </a:p>
      </dgm:t>
    </dgm:pt>
    <dgm:pt modelId="{25719789-9E22-4E7B-9F35-981492364703}">
      <dgm:prSet phldrT="[Text]" phldr="0"/>
      <dgm:spPr/>
      <dgm:t>
        <a:bodyPr/>
        <a:lstStyle/>
        <a:p>
          <a:pPr rtl="0"/>
          <a:r>
            <a:rPr lang="en-GB" dirty="0">
              <a:latin typeface="Trade Gothic Next Cond"/>
            </a:rPr>
            <a:t>Standard of care </a:t>
          </a:r>
          <a:endParaRPr lang="en-GB" dirty="0"/>
        </a:p>
      </dgm:t>
    </dgm:pt>
    <dgm:pt modelId="{169578B6-331F-4456-B14F-0B903BD6352B}" type="parTrans" cxnId="{4DCBAE70-9118-4C18-9B5A-E3990F1EC3DD}">
      <dgm:prSet/>
      <dgm:spPr/>
      <dgm:t>
        <a:bodyPr/>
        <a:lstStyle/>
        <a:p>
          <a:endParaRPr lang="en-GB"/>
        </a:p>
      </dgm:t>
    </dgm:pt>
    <dgm:pt modelId="{86574632-975E-4094-B14B-506E8B2263F5}" type="sibTrans" cxnId="{4DCBAE70-9118-4C18-9B5A-E3990F1EC3DD}">
      <dgm:prSet/>
      <dgm:spPr/>
      <dgm:t>
        <a:bodyPr/>
        <a:lstStyle/>
        <a:p>
          <a:endParaRPr lang="en-GB"/>
        </a:p>
      </dgm:t>
    </dgm:pt>
    <dgm:pt modelId="{E6E90D2C-2E8B-40B2-B1A2-5AD3748349A6}">
      <dgm:prSet phldrT="[Text]" phldr="0"/>
      <dgm:spPr/>
      <dgm:t>
        <a:bodyPr/>
        <a:lstStyle/>
        <a:p>
          <a:pPr rtl="0"/>
          <a:r>
            <a:rPr lang="en-GB" dirty="0">
              <a:latin typeface="Trade Gothic Next Cond"/>
            </a:rPr>
            <a:t>Reasonable man</a:t>
          </a:r>
          <a:endParaRPr lang="en-GB" dirty="0"/>
        </a:p>
      </dgm:t>
    </dgm:pt>
    <dgm:pt modelId="{0993DED4-324D-4EFC-A5AC-F969510F5BE7}" type="parTrans" cxnId="{0A3B2D60-96E3-4BBA-BDE3-79BB6AF11CB7}">
      <dgm:prSet/>
      <dgm:spPr/>
      <dgm:t>
        <a:bodyPr/>
        <a:lstStyle/>
        <a:p>
          <a:endParaRPr lang="en-GB"/>
        </a:p>
      </dgm:t>
    </dgm:pt>
    <dgm:pt modelId="{B8A41A3D-5D57-4EB4-8B8F-55A9AB4FBCE0}" type="sibTrans" cxnId="{0A3B2D60-96E3-4BBA-BDE3-79BB6AF11CB7}">
      <dgm:prSet/>
      <dgm:spPr/>
      <dgm:t>
        <a:bodyPr/>
        <a:lstStyle/>
        <a:p>
          <a:endParaRPr lang="en-GB"/>
        </a:p>
      </dgm:t>
    </dgm:pt>
    <dgm:pt modelId="{9468F355-2D8D-4C47-9F13-648E879FAA2B}">
      <dgm:prSet phldrT="[Text]" phldr="0"/>
      <dgm:spPr/>
      <dgm:t>
        <a:bodyPr/>
        <a:lstStyle/>
        <a:p>
          <a:pPr rtl="0"/>
          <a:r>
            <a:rPr lang="en-GB" dirty="0">
              <a:latin typeface="Trade Gothic Next Cond"/>
            </a:rPr>
            <a:t>Age and Characteristics</a:t>
          </a:r>
          <a:endParaRPr lang="en-GB" dirty="0"/>
        </a:p>
      </dgm:t>
    </dgm:pt>
    <dgm:pt modelId="{E8A38312-68BA-4996-8C9D-08551013B402}" type="parTrans" cxnId="{B6C49642-9C2A-4B23-95A6-9D367C08F68C}">
      <dgm:prSet/>
      <dgm:spPr/>
      <dgm:t>
        <a:bodyPr/>
        <a:lstStyle/>
        <a:p>
          <a:endParaRPr lang="en-GB"/>
        </a:p>
      </dgm:t>
    </dgm:pt>
    <dgm:pt modelId="{BED8DEDB-E1C6-4C76-AAE3-2BB26BEAFBA4}" type="sibTrans" cxnId="{B6C49642-9C2A-4B23-95A6-9D367C08F68C}">
      <dgm:prSet/>
      <dgm:spPr/>
      <dgm:t>
        <a:bodyPr/>
        <a:lstStyle/>
        <a:p>
          <a:endParaRPr lang="en-GB"/>
        </a:p>
      </dgm:t>
    </dgm:pt>
    <dgm:pt modelId="{3C8A3177-A8CF-4AB1-9D6E-0DFEED69C042}">
      <dgm:prSet phldrT="[Text]" phldr="0"/>
      <dgm:spPr/>
      <dgm:t>
        <a:bodyPr/>
        <a:lstStyle/>
        <a:p>
          <a:pPr rtl="0"/>
          <a:r>
            <a:rPr lang="en-GB" dirty="0">
              <a:latin typeface="Trade Gothic Next Cond"/>
            </a:rPr>
            <a:t>Expertise </a:t>
          </a:r>
          <a:endParaRPr lang="en-GB" dirty="0"/>
        </a:p>
      </dgm:t>
    </dgm:pt>
    <dgm:pt modelId="{AFC61F11-BF53-4612-BDE3-9E79192722BD}" type="parTrans" cxnId="{4C8FF56F-7295-48FE-BF76-195E7A711FC7}">
      <dgm:prSet/>
      <dgm:spPr/>
      <dgm:t>
        <a:bodyPr/>
        <a:lstStyle/>
        <a:p>
          <a:endParaRPr lang="en-GB"/>
        </a:p>
      </dgm:t>
    </dgm:pt>
    <dgm:pt modelId="{E7C7AC2E-C4F6-4831-8B02-3F9E3E2CFABB}" type="sibTrans" cxnId="{4C8FF56F-7295-48FE-BF76-195E7A711FC7}">
      <dgm:prSet/>
      <dgm:spPr/>
      <dgm:t>
        <a:bodyPr/>
        <a:lstStyle/>
        <a:p>
          <a:endParaRPr lang="en-GB"/>
        </a:p>
      </dgm:t>
    </dgm:pt>
    <dgm:pt modelId="{B8E77C3A-8EFA-4588-A8D5-7C73FE058288}">
      <dgm:prSet phldrT="[Text]" phldr="0"/>
      <dgm:spPr/>
      <dgm:t>
        <a:bodyPr/>
        <a:lstStyle/>
        <a:p>
          <a:pPr rtl="0"/>
          <a:r>
            <a:rPr lang="en-GB" dirty="0">
              <a:latin typeface="Trade Gothic Next Cond"/>
            </a:rPr>
            <a:t>Vulnerability of victim </a:t>
          </a:r>
          <a:endParaRPr lang="en-GB" dirty="0"/>
        </a:p>
      </dgm:t>
    </dgm:pt>
    <dgm:pt modelId="{89CDFF9B-A659-43AE-B34A-DF8402885E4F}" type="parTrans" cxnId="{F089FE9F-9B0E-41B3-BD42-6B87667C6B09}">
      <dgm:prSet/>
      <dgm:spPr/>
      <dgm:t>
        <a:bodyPr/>
        <a:lstStyle/>
        <a:p>
          <a:endParaRPr lang="en-GB"/>
        </a:p>
      </dgm:t>
    </dgm:pt>
    <dgm:pt modelId="{8DF16A66-A24E-466C-B5B7-6C3BE55B5E76}" type="sibTrans" cxnId="{F089FE9F-9B0E-41B3-BD42-6B87667C6B09}">
      <dgm:prSet/>
      <dgm:spPr/>
      <dgm:t>
        <a:bodyPr/>
        <a:lstStyle/>
        <a:p>
          <a:endParaRPr lang="en-GB"/>
        </a:p>
      </dgm:t>
    </dgm:pt>
    <dgm:pt modelId="{8915F2BF-165D-4C1C-883B-9832EF14F1E6}">
      <dgm:prSet phldrT="[Text]" phldr="0"/>
      <dgm:spPr/>
      <dgm:t>
        <a:bodyPr/>
        <a:lstStyle/>
        <a:p>
          <a:pPr rtl="0"/>
          <a:r>
            <a:rPr lang="en-GB" dirty="0">
              <a:latin typeface="Trade Gothic Next Cond"/>
            </a:rPr>
            <a:t>Objective of the defendant </a:t>
          </a:r>
          <a:endParaRPr lang="en-GB" dirty="0"/>
        </a:p>
      </dgm:t>
    </dgm:pt>
    <dgm:pt modelId="{BFECBE98-7076-4676-B736-A80E22DCF852}" type="parTrans" cxnId="{4DCA090B-687E-422B-A37F-A0D661C5DA53}">
      <dgm:prSet/>
      <dgm:spPr/>
      <dgm:t>
        <a:bodyPr/>
        <a:lstStyle/>
        <a:p>
          <a:endParaRPr lang="en-GB"/>
        </a:p>
      </dgm:t>
    </dgm:pt>
    <dgm:pt modelId="{76DDD2AF-A25D-418E-8555-6E80EBEE76C2}" type="sibTrans" cxnId="{4DCA090B-687E-422B-A37F-A0D661C5DA53}">
      <dgm:prSet/>
      <dgm:spPr/>
      <dgm:t>
        <a:bodyPr/>
        <a:lstStyle/>
        <a:p>
          <a:endParaRPr lang="en-GB"/>
        </a:p>
      </dgm:t>
    </dgm:pt>
    <dgm:pt modelId="{CC67BD1E-7336-445E-A507-B0864F71211F}">
      <dgm:prSet phldr="0"/>
      <dgm:spPr/>
      <dgm:t>
        <a:bodyPr/>
        <a:lstStyle/>
        <a:p>
          <a:pPr rtl="0"/>
          <a:r>
            <a:rPr lang="en-GB" dirty="0">
              <a:latin typeface="Trade Gothic Next Cond"/>
            </a:rPr>
            <a:t>Has the standard of care been met?</a:t>
          </a:r>
        </a:p>
      </dgm:t>
    </dgm:pt>
    <dgm:pt modelId="{2ACC05CC-A1D5-4193-930D-35DB56E91B73}" type="parTrans" cxnId="{6F1A39C6-E5F5-4202-8C5C-E1C8E231F9C7}">
      <dgm:prSet/>
      <dgm:spPr/>
    </dgm:pt>
    <dgm:pt modelId="{66AE0706-6BE6-4E4A-B828-E105F193500E}" type="sibTrans" cxnId="{6F1A39C6-E5F5-4202-8C5C-E1C8E231F9C7}">
      <dgm:prSet/>
      <dgm:spPr/>
    </dgm:pt>
    <dgm:pt modelId="{1C7672D4-5FCE-43B5-AEEF-FB38B8C238F2}">
      <dgm:prSet phldr="0"/>
      <dgm:spPr/>
      <dgm:t>
        <a:bodyPr/>
        <a:lstStyle/>
        <a:p>
          <a:pPr rtl="0"/>
          <a:r>
            <a:rPr lang="en-GB" dirty="0">
              <a:latin typeface="Trade Gothic Next Cond"/>
            </a:rPr>
            <a:t>Reasonable foreseeability and magnitude of risk</a:t>
          </a:r>
        </a:p>
      </dgm:t>
    </dgm:pt>
    <dgm:pt modelId="{A8F3E3B8-637C-4729-BB02-C3F90E5466AB}" type="parTrans" cxnId="{06C740C9-4F56-443D-925D-470C995A7950}">
      <dgm:prSet/>
      <dgm:spPr/>
    </dgm:pt>
    <dgm:pt modelId="{EA84D0A5-34D7-4F2D-81E0-DEC696BA65F0}" type="sibTrans" cxnId="{06C740C9-4F56-443D-925D-470C995A7950}">
      <dgm:prSet/>
      <dgm:spPr/>
    </dgm:pt>
    <dgm:pt modelId="{FD6B894A-71D9-45BB-898A-7EEFBE9C05C4}">
      <dgm:prSet phldr="0"/>
      <dgm:spPr/>
      <dgm:t>
        <a:bodyPr/>
        <a:lstStyle/>
        <a:p>
          <a:pPr rtl="0"/>
          <a:r>
            <a:rPr lang="en-GB" dirty="0">
              <a:latin typeface="Trade Gothic Next Cond"/>
            </a:rPr>
            <a:t>Cost </a:t>
          </a:r>
        </a:p>
      </dgm:t>
    </dgm:pt>
    <dgm:pt modelId="{70DFA6ED-2F2D-4B49-B95E-D1E8EA7B0FCA}" type="parTrans" cxnId="{69A9D459-BFB8-433E-83A8-829ADBA7D01B}">
      <dgm:prSet/>
      <dgm:spPr/>
    </dgm:pt>
    <dgm:pt modelId="{D827283C-DAFE-42C2-AD8F-918FD7AE4DFA}" type="sibTrans" cxnId="{69A9D459-BFB8-433E-83A8-829ADBA7D01B}">
      <dgm:prSet/>
      <dgm:spPr/>
    </dgm:pt>
    <dgm:pt modelId="{3964F7AA-B63A-4D26-9370-9BB6631C928F}" type="pres">
      <dgm:prSet presAssocID="{734D963B-1355-43FB-9319-1C09AFA4930E}" presName="Name0" presStyleCnt="0">
        <dgm:presLayoutVars>
          <dgm:dir/>
          <dgm:animLvl val="lvl"/>
          <dgm:resizeHandles val="exact"/>
        </dgm:presLayoutVars>
      </dgm:prSet>
      <dgm:spPr/>
    </dgm:pt>
    <dgm:pt modelId="{F1BE80C3-317B-4478-9891-4637741BAA1C}" type="pres">
      <dgm:prSet presAssocID="{CC67BD1E-7336-445E-A507-B0864F71211F}" presName="boxAndChildren" presStyleCnt="0"/>
      <dgm:spPr/>
    </dgm:pt>
    <dgm:pt modelId="{6C8337D9-48B5-4A4A-A914-330643FE137B}" type="pres">
      <dgm:prSet presAssocID="{CC67BD1E-7336-445E-A507-B0864F71211F}" presName="parentTextBox" presStyleLbl="node1" presStyleIdx="0" presStyleCnt="3"/>
      <dgm:spPr/>
    </dgm:pt>
    <dgm:pt modelId="{494C1E46-3CA8-4920-9FD7-CE88A2426A7F}" type="pres">
      <dgm:prSet presAssocID="{CC67BD1E-7336-445E-A507-B0864F71211F}" presName="entireBox" presStyleLbl="node1" presStyleIdx="0" presStyleCnt="3"/>
      <dgm:spPr/>
    </dgm:pt>
    <dgm:pt modelId="{693BDF64-36E3-4CF4-971B-B86B0B73BCFF}" type="pres">
      <dgm:prSet presAssocID="{CC67BD1E-7336-445E-A507-B0864F71211F}" presName="descendantBox" presStyleCnt="0"/>
      <dgm:spPr/>
    </dgm:pt>
    <dgm:pt modelId="{00BA14AA-7B80-46DC-8F29-8F43B2C74942}" type="pres">
      <dgm:prSet presAssocID="{E6E90D2C-2E8B-40B2-B1A2-5AD3748349A6}" presName="childTextBox" presStyleLbl="fgAccFollowNode1" presStyleIdx="0" presStyleCnt="7">
        <dgm:presLayoutVars>
          <dgm:bulletEnabled val="1"/>
        </dgm:presLayoutVars>
      </dgm:prSet>
      <dgm:spPr/>
    </dgm:pt>
    <dgm:pt modelId="{C8F0B309-4F0C-49D0-9F37-5175394554BE}" type="pres">
      <dgm:prSet presAssocID="{9468F355-2D8D-4C47-9F13-648E879FAA2B}" presName="childTextBox" presStyleLbl="fgAccFollowNode1" presStyleIdx="1" presStyleCnt="7">
        <dgm:presLayoutVars>
          <dgm:bulletEnabled val="1"/>
        </dgm:presLayoutVars>
      </dgm:prSet>
      <dgm:spPr/>
    </dgm:pt>
    <dgm:pt modelId="{5F130AD4-DA84-494D-97CC-B35E831C7CBA}" type="pres">
      <dgm:prSet presAssocID="{3C8A3177-A8CF-4AB1-9D6E-0DFEED69C042}" presName="childTextBox" presStyleLbl="fgAccFollowNode1" presStyleIdx="2" presStyleCnt="7">
        <dgm:presLayoutVars>
          <dgm:bulletEnabled val="1"/>
        </dgm:presLayoutVars>
      </dgm:prSet>
      <dgm:spPr/>
    </dgm:pt>
    <dgm:pt modelId="{5A774D8C-3135-4F7D-89BB-BB9ECC459A1E}" type="pres">
      <dgm:prSet presAssocID="{1C7672D4-5FCE-43B5-AEEF-FB38B8C238F2}" presName="childTextBox" presStyleLbl="fgAccFollowNode1" presStyleIdx="3" presStyleCnt="7">
        <dgm:presLayoutVars>
          <dgm:bulletEnabled val="1"/>
        </dgm:presLayoutVars>
      </dgm:prSet>
      <dgm:spPr/>
    </dgm:pt>
    <dgm:pt modelId="{294F3AC6-2E17-4E76-8DBD-B601D6674F12}" type="pres">
      <dgm:prSet presAssocID="{B8E77C3A-8EFA-4588-A8D5-7C73FE058288}" presName="childTextBox" presStyleLbl="fgAccFollowNode1" presStyleIdx="4" presStyleCnt="7">
        <dgm:presLayoutVars>
          <dgm:bulletEnabled val="1"/>
        </dgm:presLayoutVars>
      </dgm:prSet>
      <dgm:spPr/>
    </dgm:pt>
    <dgm:pt modelId="{484B3F04-BB3C-4316-967C-022BF375FE86}" type="pres">
      <dgm:prSet presAssocID="{FD6B894A-71D9-45BB-898A-7EEFBE9C05C4}" presName="childTextBox" presStyleLbl="fgAccFollowNode1" presStyleIdx="5" presStyleCnt="7">
        <dgm:presLayoutVars>
          <dgm:bulletEnabled val="1"/>
        </dgm:presLayoutVars>
      </dgm:prSet>
      <dgm:spPr/>
    </dgm:pt>
    <dgm:pt modelId="{E3F9B45C-9DC8-4A22-A242-C8F18647F9F6}" type="pres">
      <dgm:prSet presAssocID="{8915F2BF-165D-4C1C-883B-9832EF14F1E6}" presName="childTextBox" presStyleLbl="fgAccFollowNode1" presStyleIdx="6" presStyleCnt="7">
        <dgm:presLayoutVars>
          <dgm:bulletEnabled val="1"/>
        </dgm:presLayoutVars>
      </dgm:prSet>
      <dgm:spPr/>
    </dgm:pt>
    <dgm:pt modelId="{FD6359C7-34D2-48A0-893C-F9C7E7837987}" type="pres">
      <dgm:prSet presAssocID="{86574632-975E-4094-B14B-506E8B2263F5}" presName="sp" presStyleCnt="0"/>
      <dgm:spPr/>
    </dgm:pt>
    <dgm:pt modelId="{7E69DF8C-DF00-4E3B-8F8D-3D86FFC0456D}" type="pres">
      <dgm:prSet presAssocID="{25719789-9E22-4E7B-9F35-981492364703}" presName="arrowAndChildren" presStyleCnt="0"/>
      <dgm:spPr/>
    </dgm:pt>
    <dgm:pt modelId="{CBFFDFD6-B640-4EF7-8A07-BCB7C8C1AC5D}" type="pres">
      <dgm:prSet presAssocID="{25719789-9E22-4E7B-9F35-981492364703}" presName="parentTextArrow" presStyleLbl="node1" presStyleIdx="1" presStyleCnt="3"/>
      <dgm:spPr/>
    </dgm:pt>
    <dgm:pt modelId="{D1135B97-BEB4-44DC-8116-1E80A3ADC6E5}" type="pres">
      <dgm:prSet presAssocID="{2AB9CB25-3620-44BE-9D7C-FDB53E6577C1}" presName="sp" presStyleCnt="0"/>
      <dgm:spPr/>
    </dgm:pt>
    <dgm:pt modelId="{688CBE9E-6E84-4A4B-BADD-6DF5BDBB890E}" type="pres">
      <dgm:prSet presAssocID="{02095B23-75EB-4442-A27E-9921C0C26E3D}" presName="arrowAndChildren" presStyleCnt="0"/>
      <dgm:spPr/>
    </dgm:pt>
    <dgm:pt modelId="{36D70ACB-7EE8-4BE8-9B98-C4B9D184E78D}" type="pres">
      <dgm:prSet presAssocID="{02095B23-75EB-4442-A27E-9921C0C26E3D}" presName="parentTextArrow" presStyleLbl="node1" presStyleIdx="2" presStyleCnt="3"/>
      <dgm:spPr/>
    </dgm:pt>
  </dgm:ptLst>
  <dgm:cxnLst>
    <dgm:cxn modelId="{4DCA090B-687E-422B-A37F-A0D661C5DA53}" srcId="{CC67BD1E-7336-445E-A507-B0864F71211F}" destId="{8915F2BF-165D-4C1C-883B-9832EF14F1E6}" srcOrd="6" destOrd="0" parTransId="{BFECBE98-7076-4676-B736-A80E22DCF852}" sibTransId="{76DDD2AF-A25D-418E-8555-6E80EBEE76C2}"/>
    <dgm:cxn modelId="{47637A13-E847-47C2-B29E-28DD421E05BC}" type="presOf" srcId="{734D963B-1355-43FB-9319-1C09AFA4930E}" destId="{3964F7AA-B63A-4D26-9370-9BB6631C928F}" srcOrd="0" destOrd="0" presId="urn:microsoft.com/office/officeart/2005/8/layout/process4"/>
    <dgm:cxn modelId="{9DC0F51B-95C6-4871-A256-0587B4079C77}" type="presOf" srcId="{3C8A3177-A8CF-4AB1-9D6E-0DFEED69C042}" destId="{5F130AD4-DA84-494D-97CC-B35E831C7CBA}" srcOrd="0" destOrd="0" presId="urn:microsoft.com/office/officeart/2005/8/layout/process4"/>
    <dgm:cxn modelId="{1013731E-9CBC-4618-82E8-63D1C61A94E5}" type="presOf" srcId="{CC67BD1E-7336-445E-A507-B0864F71211F}" destId="{494C1E46-3CA8-4920-9FD7-CE88A2426A7F}" srcOrd="1" destOrd="0" presId="urn:microsoft.com/office/officeart/2005/8/layout/process4"/>
    <dgm:cxn modelId="{572D3E22-0C2C-4826-8A2F-14D832E94DB0}" type="presOf" srcId="{02095B23-75EB-4442-A27E-9921C0C26E3D}" destId="{36D70ACB-7EE8-4BE8-9B98-C4B9D184E78D}" srcOrd="0" destOrd="0" presId="urn:microsoft.com/office/officeart/2005/8/layout/process4"/>
    <dgm:cxn modelId="{B32D9F5B-4D56-4D5D-815A-077C2B6F9C20}" type="presOf" srcId="{9468F355-2D8D-4C47-9F13-648E879FAA2B}" destId="{C8F0B309-4F0C-49D0-9F37-5175394554BE}" srcOrd="0" destOrd="0" presId="urn:microsoft.com/office/officeart/2005/8/layout/process4"/>
    <dgm:cxn modelId="{0A3B2D60-96E3-4BBA-BDE3-79BB6AF11CB7}" srcId="{CC67BD1E-7336-445E-A507-B0864F71211F}" destId="{E6E90D2C-2E8B-40B2-B1A2-5AD3748349A6}" srcOrd="0" destOrd="0" parTransId="{0993DED4-324D-4EFC-A5AC-F969510F5BE7}" sibTransId="{B8A41A3D-5D57-4EB4-8B8F-55A9AB4FBCE0}"/>
    <dgm:cxn modelId="{B6C49642-9C2A-4B23-95A6-9D367C08F68C}" srcId="{CC67BD1E-7336-445E-A507-B0864F71211F}" destId="{9468F355-2D8D-4C47-9F13-648E879FAA2B}" srcOrd="1" destOrd="0" parTransId="{E8A38312-68BA-4996-8C9D-08551013B402}" sibTransId="{BED8DEDB-E1C6-4C76-AAE3-2BB26BEAFBA4}"/>
    <dgm:cxn modelId="{838B5463-86AE-4F4F-8DF3-BD99FD482B13}" type="presOf" srcId="{CC67BD1E-7336-445E-A507-B0864F71211F}" destId="{6C8337D9-48B5-4A4A-A914-330643FE137B}" srcOrd="0" destOrd="0" presId="urn:microsoft.com/office/officeart/2005/8/layout/process4"/>
    <dgm:cxn modelId="{4C8FF56F-7295-48FE-BF76-195E7A711FC7}" srcId="{CC67BD1E-7336-445E-A507-B0864F71211F}" destId="{3C8A3177-A8CF-4AB1-9D6E-0DFEED69C042}" srcOrd="2" destOrd="0" parTransId="{AFC61F11-BF53-4612-BDE3-9E79192722BD}" sibTransId="{E7C7AC2E-C4F6-4831-8B02-3F9E3E2CFABB}"/>
    <dgm:cxn modelId="{4DCBAE70-9118-4C18-9B5A-E3990F1EC3DD}" srcId="{734D963B-1355-43FB-9319-1C09AFA4930E}" destId="{25719789-9E22-4E7B-9F35-981492364703}" srcOrd="1" destOrd="0" parTransId="{169578B6-331F-4456-B14F-0B903BD6352B}" sibTransId="{86574632-975E-4094-B14B-506E8B2263F5}"/>
    <dgm:cxn modelId="{050AB276-799D-498C-B5C9-34C426B9C0FD}" srcId="{734D963B-1355-43FB-9319-1C09AFA4930E}" destId="{02095B23-75EB-4442-A27E-9921C0C26E3D}" srcOrd="0" destOrd="0" parTransId="{51E3E12A-6A21-4E4B-8BB4-1BC47D321804}" sibTransId="{2AB9CB25-3620-44BE-9D7C-FDB53E6577C1}"/>
    <dgm:cxn modelId="{69A9D459-BFB8-433E-83A8-829ADBA7D01B}" srcId="{CC67BD1E-7336-445E-A507-B0864F71211F}" destId="{FD6B894A-71D9-45BB-898A-7EEFBE9C05C4}" srcOrd="5" destOrd="0" parTransId="{70DFA6ED-2F2D-4B49-B95E-D1E8EA7B0FCA}" sibTransId="{D827283C-DAFE-42C2-AD8F-918FD7AE4DFA}"/>
    <dgm:cxn modelId="{300A1096-F3F9-46AB-AC47-ADA8A3C341F3}" type="presOf" srcId="{25719789-9E22-4E7B-9F35-981492364703}" destId="{CBFFDFD6-B640-4EF7-8A07-BCB7C8C1AC5D}" srcOrd="0" destOrd="0" presId="urn:microsoft.com/office/officeart/2005/8/layout/process4"/>
    <dgm:cxn modelId="{F089FE9F-9B0E-41B3-BD42-6B87667C6B09}" srcId="{CC67BD1E-7336-445E-A507-B0864F71211F}" destId="{B8E77C3A-8EFA-4588-A8D5-7C73FE058288}" srcOrd="4" destOrd="0" parTransId="{89CDFF9B-A659-43AE-B34A-DF8402885E4F}" sibTransId="{8DF16A66-A24E-466C-B5B7-6C3BE55B5E76}"/>
    <dgm:cxn modelId="{73911EA3-AD9B-4CCD-A3A0-6EE7C52E2F54}" type="presOf" srcId="{8915F2BF-165D-4C1C-883B-9832EF14F1E6}" destId="{E3F9B45C-9DC8-4A22-A242-C8F18647F9F6}" srcOrd="0" destOrd="0" presId="urn:microsoft.com/office/officeart/2005/8/layout/process4"/>
    <dgm:cxn modelId="{4B5559AE-8292-4EB6-B71F-8E536647AFA6}" type="presOf" srcId="{E6E90D2C-2E8B-40B2-B1A2-5AD3748349A6}" destId="{00BA14AA-7B80-46DC-8F29-8F43B2C74942}" srcOrd="0" destOrd="0" presId="urn:microsoft.com/office/officeart/2005/8/layout/process4"/>
    <dgm:cxn modelId="{1010CAB8-01E7-4C05-B200-E6B50F1C9A86}" type="presOf" srcId="{B8E77C3A-8EFA-4588-A8D5-7C73FE058288}" destId="{294F3AC6-2E17-4E76-8DBD-B601D6674F12}" srcOrd="0" destOrd="0" presId="urn:microsoft.com/office/officeart/2005/8/layout/process4"/>
    <dgm:cxn modelId="{6F1A39C6-E5F5-4202-8C5C-E1C8E231F9C7}" srcId="{734D963B-1355-43FB-9319-1C09AFA4930E}" destId="{CC67BD1E-7336-445E-A507-B0864F71211F}" srcOrd="2" destOrd="0" parTransId="{2ACC05CC-A1D5-4193-930D-35DB56E91B73}" sibTransId="{66AE0706-6BE6-4E4A-B828-E105F193500E}"/>
    <dgm:cxn modelId="{06C740C9-4F56-443D-925D-470C995A7950}" srcId="{CC67BD1E-7336-445E-A507-B0864F71211F}" destId="{1C7672D4-5FCE-43B5-AEEF-FB38B8C238F2}" srcOrd="3" destOrd="0" parTransId="{A8F3E3B8-637C-4729-BB02-C3F90E5466AB}" sibTransId="{EA84D0A5-34D7-4F2D-81E0-DEC696BA65F0}"/>
    <dgm:cxn modelId="{1754C9D5-A049-4A00-B21D-9C4B24A2E872}" type="presOf" srcId="{FD6B894A-71D9-45BB-898A-7EEFBE9C05C4}" destId="{484B3F04-BB3C-4316-967C-022BF375FE86}" srcOrd="0" destOrd="0" presId="urn:microsoft.com/office/officeart/2005/8/layout/process4"/>
    <dgm:cxn modelId="{A98685E3-9FA9-4897-BF2A-0588278E5E5F}" type="presOf" srcId="{1C7672D4-5FCE-43B5-AEEF-FB38B8C238F2}" destId="{5A774D8C-3135-4F7D-89BB-BB9ECC459A1E}" srcOrd="0" destOrd="0" presId="urn:microsoft.com/office/officeart/2005/8/layout/process4"/>
    <dgm:cxn modelId="{8C250F25-5ED7-499B-9AD8-66F985C341BE}" type="presParOf" srcId="{3964F7AA-B63A-4D26-9370-9BB6631C928F}" destId="{F1BE80C3-317B-4478-9891-4637741BAA1C}" srcOrd="0" destOrd="0" presId="urn:microsoft.com/office/officeart/2005/8/layout/process4"/>
    <dgm:cxn modelId="{F339B868-D77E-4F80-AB7C-E31694A0CB04}" type="presParOf" srcId="{F1BE80C3-317B-4478-9891-4637741BAA1C}" destId="{6C8337D9-48B5-4A4A-A914-330643FE137B}" srcOrd="0" destOrd="0" presId="urn:microsoft.com/office/officeart/2005/8/layout/process4"/>
    <dgm:cxn modelId="{B15D32BC-3EB0-48EF-8D6F-35DF02D68A67}" type="presParOf" srcId="{F1BE80C3-317B-4478-9891-4637741BAA1C}" destId="{494C1E46-3CA8-4920-9FD7-CE88A2426A7F}" srcOrd="1" destOrd="0" presId="urn:microsoft.com/office/officeart/2005/8/layout/process4"/>
    <dgm:cxn modelId="{79ECA4D0-5BAB-40F7-9178-AD6FA2A65195}" type="presParOf" srcId="{F1BE80C3-317B-4478-9891-4637741BAA1C}" destId="{693BDF64-36E3-4CF4-971B-B86B0B73BCFF}" srcOrd="2" destOrd="0" presId="urn:microsoft.com/office/officeart/2005/8/layout/process4"/>
    <dgm:cxn modelId="{E10E7CDF-BEFA-4F2D-B01D-3A2A4C5FDFE6}" type="presParOf" srcId="{693BDF64-36E3-4CF4-971B-B86B0B73BCFF}" destId="{00BA14AA-7B80-46DC-8F29-8F43B2C74942}" srcOrd="0" destOrd="0" presId="urn:microsoft.com/office/officeart/2005/8/layout/process4"/>
    <dgm:cxn modelId="{C4025F8F-3B5C-4018-A2AF-C4D2F7D2F118}" type="presParOf" srcId="{693BDF64-36E3-4CF4-971B-B86B0B73BCFF}" destId="{C8F0B309-4F0C-49D0-9F37-5175394554BE}" srcOrd="1" destOrd="0" presId="urn:microsoft.com/office/officeart/2005/8/layout/process4"/>
    <dgm:cxn modelId="{268D0416-A913-4654-A762-22223AAA3DDA}" type="presParOf" srcId="{693BDF64-36E3-4CF4-971B-B86B0B73BCFF}" destId="{5F130AD4-DA84-494D-97CC-B35E831C7CBA}" srcOrd="2" destOrd="0" presId="urn:microsoft.com/office/officeart/2005/8/layout/process4"/>
    <dgm:cxn modelId="{4ADACD2F-B257-41D9-BB72-4F2D8D19F720}" type="presParOf" srcId="{693BDF64-36E3-4CF4-971B-B86B0B73BCFF}" destId="{5A774D8C-3135-4F7D-89BB-BB9ECC459A1E}" srcOrd="3" destOrd="0" presId="urn:microsoft.com/office/officeart/2005/8/layout/process4"/>
    <dgm:cxn modelId="{85C7A75F-E4B6-4E10-8EB7-7D87773DA2BB}" type="presParOf" srcId="{693BDF64-36E3-4CF4-971B-B86B0B73BCFF}" destId="{294F3AC6-2E17-4E76-8DBD-B601D6674F12}" srcOrd="4" destOrd="0" presId="urn:microsoft.com/office/officeart/2005/8/layout/process4"/>
    <dgm:cxn modelId="{34534B2F-EF64-4CFA-A988-3A77C6477E13}" type="presParOf" srcId="{693BDF64-36E3-4CF4-971B-B86B0B73BCFF}" destId="{484B3F04-BB3C-4316-967C-022BF375FE86}" srcOrd="5" destOrd="0" presId="urn:microsoft.com/office/officeart/2005/8/layout/process4"/>
    <dgm:cxn modelId="{845EFE4A-CF69-4ACA-9981-386E0B7A310D}" type="presParOf" srcId="{693BDF64-36E3-4CF4-971B-B86B0B73BCFF}" destId="{E3F9B45C-9DC8-4A22-A242-C8F18647F9F6}" srcOrd="6" destOrd="0" presId="urn:microsoft.com/office/officeart/2005/8/layout/process4"/>
    <dgm:cxn modelId="{4EBEBE27-2B0C-4B0C-B98D-F4FBDD0BFD25}" type="presParOf" srcId="{3964F7AA-B63A-4D26-9370-9BB6631C928F}" destId="{FD6359C7-34D2-48A0-893C-F9C7E7837987}" srcOrd="1" destOrd="0" presId="urn:microsoft.com/office/officeart/2005/8/layout/process4"/>
    <dgm:cxn modelId="{12903991-580F-40EA-AD0B-7362F56C02FF}" type="presParOf" srcId="{3964F7AA-B63A-4D26-9370-9BB6631C928F}" destId="{7E69DF8C-DF00-4E3B-8F8D-3D86FFC0456D}" srcOrd="2" destOrd="0" presId="urn:microsoft.com/office/officeart/2005/8/layout/process4"/>
    <dgm:cxn modelId="{31CAAA75-0405-4C87-BB09-81A7A14ABDAF}" type="presParOf" srcId="{7E69DF8C-DF00-4E3B-8F8D-3D86FFC0456D}" destId="{CBFFDFD6-B640-4EF7-8A07-BCB7C8C1AC5D}" srcOrd="0" destOrd="0" presId="urn:microsoft.com/office/officeart/2005/8/layout/process4"/>
    <dgm:cxn modelId="{5DB3C6B6-9374-44CE-BF70-F7E7352905A1}" type="presParOf" srcId="{3964F7AA-B63A-4D26-9370-9BB6631C928F}" destId="{D1135B97-BEB4-44DC-8116-1E80A3ADC6E5}" srcOrd="3" destOrd="0" presId="urn:microsoft.com/office/officeart/2005/8/layout/process4"/>
    <dgm:cxn modelId="{617839C6-BABF-4224-83CC-500147E4B3AA}" type="presParOf" srcId="{3964F7AA-B63A-4D26-9370-9BB6631C928F}" destId="{688CBE9E-6E84-4A4B-BADD-6DF5BDBB890E}" srcOrd="4" destOrd="0" presId="urn:microsoft.com/office/officeart/2005/8/layout/process4"/>
    <dgm:cxn modelId="{939C588D-3DC6-4C1F-B916-FFC38590973F}" type="presParOf" srcId="{688CBE9E-6E84-4A4B-BADD-6DF5BDBB890E}" destId="{36D70ACB-7EE8-4BE8-9B98-C4B9D184E78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5E848A-E01F-4C93-A9E3-6A70FB7282C6}"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5FDDAE7-2BDB-43A6-A92C-153AE520F246}">
      <dgm:prSet phldrT="[Text]" phldr="0"/>
      <dgm:spPr/>
      <dgm:t>
        <a:bodyPr/>
        <a:lstStyle/>
        <a:p>
          <a:pPr rtl="0"/>
          <a:r>
            <a:rPr lang="en-GB" dirty="0">
              <a:latin typeface="Trade Gothic Next Cond"/>
            </a:rPr>
            <a:t>Factual Causation </a:t>
          </a:r>
          <a:endParaRPr lang="en-GB" dirty="0"/>
        </a:p>
      </dgm:t>
    </dgm:pt>
    <dgm:pt modelId="{916D1D51-6882-48C6-8B4E-5082C3CECF00}" type="parTrans" cxnId="{10A2A607-5B41-41EB-AC8A-9A8E429340C3}">
      <dgm:prSet/>
      <dgm:spPr/>
      <dgm:t>
        <a:bodyPr/>
        <a:lstStyle/>
        <a:p>
          <a:endParaRPr lang="en-GB"/>
        </a:p>
      </dgm:t>
    </dgm:pt>
    <dgm:pt modelId="{E8BFD286-F6C5-451A-914A-1658F20D46F1}" type="sibTrans" cxnId="{10A2A607-5B41-41EB-AC8A-9A8E429340C3}">
      <dgm:prSet/>
      <dgm:spPr/>
      <dgm:t>
        <a:bodyPr/>
        <a:lstStyle/>
        <a:p>
          <a:endParaRPr lang="en-GB"/>
        </a:p>
      </dgm:t>
    </dgm:pt>
    <dgm:pt modelId="{ABF568F9-AABA-450D-9DB6-80EC572EC6F3}">
      <dgm:prSet phldrT="[Text]" phldr="0"/>
      <dgm:spPr/>
      <dgm:t>
        <a:bodyPr/>
        <a:lstStyle/>
        <a:p>
          <a:pPr rtl="0"/>
          <a:r>
            <a:rPr lang="en-GB" dirty="0">
              <a:latin typeface="Trade Gothic Next Cond"/>
            </a:rPr>
            <a:t>Chain of causation</a:t>
          </a:r>
          <a:endParaRPr lang="en-GB" dirty="0"/>
        </a:p>
      </dgm:t>
    </dgm:pt>
    <dgm:pt modelId="{A07481C3-0953-47C4-91E8-A1839D84F8B4}" type="parTrans" cxnId="{91694633-071D-48CC-AE62-971E06CDE9E6}">
      <dgm:prSet/>
      <dgm:spPr/>
      <dgm:t>
        <a:bodyPr/>
        <a:lstStyle/>
        <a:p>
          <a:endParaRPr lang="en-GB"/>
        </a:p>
      </dgm:t>
    </dgm:pt>
    <dgm:pt modelId="{FE11EE74-DFDC-4BD6-9E5D-49C79944ABF9}" type="sibTrans" cxnId="{91694633-071D-48CC-AE62-971E06CDE9E6}">
      <dgm:prSet/>
      <dgm:spPr/>
      <dgm:t>
        <a:bodyPr/>
        <a:lstStyle/>
        <a:p>
          <a:endParaRPr lang="en-GB"/>
        </a:p>
      </dgm:t>
    </dgm:pt>
    <dgm:pt modelId="{BE639E1B-C7EC-41C0-B93B-F013E2BFE182}">
      <dgm:prSet phldrT="[Text]" phldr="0"/>
      <dgm:spPr/>
      <dgm:t>
        <a:bodyPr/>
        <a:lstStyle/>
        <a:p>
          <a:pPr rtl="0"/>
          <a:r>
            <a:rPr lang="en-GB" dirty="0">
              <a:latin typeface="Trade Gothic Next Cond"/>
            </a:rPr>
            <a:t>But for test </a:t>
          </a:r>
          <a:endParaRPr lang="en-GB" dirty="0"/>
        </a:p>
      </dgm:t>
    </dgm:pt>
    <dgm:pt modelId="{F11D1343-0E03-43EE-90BD-AE8EF0334B97}" type="parTrans" cxnId="{87DCB634-E0E5-4F83-A482-390A7585DFE1}">
      <dgm:prSet/>
      <dgm:spPr/>
      <dgm:t>
        <a:bodyPr/>
        <a:lstStyle/>
        <a:p>
          <a:endParaRPr lang="en-GB"/>
        </a:p>
      </dgm:t>
    </dgm:pt>
    <dgm:pt modelId="{ACE02662-2E12-4F28-B675-ACD37546D83C}" type="sibTrans" cxnId="{87DCB634-E0E5-4F83-A482-390A7585DFE1}">
      <dgm:prSet/>
      <dgm:spPr/>
      <dgm:t>
        <a:bodyPr/>
        <a:lstStyle/>
        <a:p>
          <a:endParaRPr lang="en-GB"/>
        </a:p>
      </dgm:t>
    </dgm:pt>
    <dgm:pt modelId="{3D07F18D-8779-436B-BBC4-5AABB3D4E092}">
      <dgm:prSet phldrT="[Text]" phldr="0"/>
      <dgm:spPr/>
      <dgm:t>
        <a:bodyPr/>
        <a:lstStyle/>
        <a:p>
          <a:pPr rtl="0"/>
          <a:r>
            <a:rPr lang="en-GB" dirty="0">
              <a:latin typeface="Trade Gothic Next Cond"/>
            </a:rPr>
            <a:t>Legal Causation</a:t>
          </a:r>
          <a:endParaRPr lang="en-GB" dirty="0"/>
        </a:p>
      </dgm:t>
    </dgm:pt>
    <dgm:pt modelId="{A2D10C30-0A4C-4C34-955A-CFA3EB850801}" type="parTrans" cxnId="{51EF7D34-FD38-4105-B0CF-1A14150DD706}">
      <dgm:prSet/>
      <dgm:spPr/>
      <dgm:t>
        <a:bodyPr/>
        <a:lstStyle/>
        <a:p>
          <a:endParaRPr lang="en-GB"/>
        </a:p>
      </dgm:t>
    </dgm:pt>
    <dgm:pt modelId="{D177CA61-A77E-4259-A440-6D7B2DBE1D2F}" type="sibTrans" cxnId="{51EF7D34-FD38-4105-B0CF-1A14150DD706}">
      <dgm:prSet/>
      <dgm:spPr/>
      <dgm:t>
        <a:bodyPr/>
        <a:lstStyle/>
        <a:p>
          <a:endParaRPr lang="en-GB"/>
        </a:p>
      </dgm:t>
    </dgm:pt>
    <dgm:pt modelId="{73DF569D-B948-4E0E-8E54-B7B07E95AA23}">
      <dgm:prSet phldrT="[Text]" phldr="0"/>
      <dgm:spPr/>
      <dgm:t>
        <a:bodyPr/>
        <a:lstStyle/>
        <a:p>
          <a:pPr rtl="0"/>
          <a:r>
            <a:rPr lang="en-GB" dirty="0">
              <a:latin typeface="Trade Gothic Next Cond"/>
            </a:rPr>
            <a:t>Forseeability </a:t>
          </a:r>
          <a:endParaRPr lang="en-GB" dirty="0"/>
        </a:p>
      </dgm:t>
    </dgm:pt>
    <dgm:pt modelId="{D15F8F23-FF43-422B-A82E-24AEA73E6777}" type="parTrans" cxnId="{E0ABFE06-C5DF-4022-9824-C681EAA1838C}">
      <dgm:prSet/>
      <dgm:spPr/>
      <dgm:t>
        <a:bodyPr/>
        <a:lstStyle/>
        <a:p>
          <a:endParaRPr lang="en-GB"/>
        </a:p>
      </dgm:t>
    </dgm:pt>
    <dgm:pt modelId="{3A2882C7-58B5-4038-AB69-14DEC3C3541E}" type="sibTrans" cxnId="{E0ABFE06-C5DF-4022-9824-C681EAA1838C}">
      <dgm:prSet/>
      <dgm:spPr/>
      <dgm:t>
        <a:bodyPr/>
        <a:lstStyle/>
        <a:p>
          <a:endParaRPr lang="en-GB"/>
        </a:p>
      </dgm:t>
    </dgm:pt>
    <dgm:pt modelId="{ECD303A9-3926-48BE-B3AC-D20BB02CE83B}">
      <dgm:prSet phldrT="[Text]" phldr="0"/>
      <dgm:spPr/>
      <dgm:t>
        <a:bodyPr/>
        <a:lstStyle/>
        <a:p>
          <a:pPr rtl="0"/>
          <a:r>
            <a:rPr lang="en-GB" dirty="0">
              <a:latin typeface="Trade Gothic Next Cond"/>
            </a:rPr>
            <a:t>Thin Skull rule</a:t>
          </a:r>
          <a:endParaRPr lang="en-GB" dirty="0"/>
        </a:p>
      </dgm:t>
    </dgm:pt>
    <dgm:pt modelId="{9D7301B2-31C1-43C9-8D16-27375603146D}" type="parTrans" cxnId="{606A6873-3282-48B9-85E2-8E8DA64EB043}">
      <dgm:prSet/>
      <dgm:spPr/>
      <dgm:t>
        <a:bodyPr/>
        <a:lstStyle/>
        <a:p>
          <a:endParaRPr lang="en-GB"/>
        </a:p>
      </dgm:t>
    </dgm:pt>
    <dgm:pt modelId="{78670FC3-9939-493B-B16E-9259EC96AF50}" type="sibTrans" cxnId="{606A6873-3282-48B9-85E2-8E8DA64EB043}">
      <dgm:prSet/>
      <dgm:spPr/>
      <dgm:t>
        <a:bodyPr/>
        <a:lstStyle/>
        <a:p>
          <a:endParaRPr lang="en-GB"/>
        </a:p>
      </dgm:t>
    </dgm:pt>
    <dgm:pt modelId="{F27F11D9-3B16-4D2D-B439-CD96395B4A79}">
      <dgm:prSet phldr="0"/>
      <dgm:spPr/>
      <dgm:t>
        <a:bodyPr/>
        <a:lstStyle/>
        <a:p>
          <a:pPr rtl="0"/>
          <a:r>
            <a:rPr lang="en-GB" dirty="0">
              <a:latin typeface="Trade Gothic Next Cond"/>
            </a:rPr>
            <a:t>Material contribution</a:t>
          </a:r>
        </a:p>
      </dgm:t>
    </dgm:pt>
    <dgm:pt modelId="{355A5CCB-5302-4C3D-A1DE-A76EA8E082D4}" type="parTrans" cxnId="{F481E2F6-DEC9-42FB-9303-A946B3BF686A}">
      <dgm:prSet/>
      <dgm:spPr/>
    </dgm:pt>
    <dgm:pt modelId="{05A97C47-BB7D-445D-8E9D-90961208B6C3}" type="sibTrans" cxnId="{F481E2F6-DEC9-42FB-9303-A946B3BF686A}">
      <dgm:prSet/>
      <dgm:spPr/>
    </dgm:pt>
    <dgm:pt modelId="{71B10225-C831-46CB-96ED-F0632464E4F6}">
      <dgm:prSet phldr="0"/>
      <dgm:spPr/>
      <dgm:t>
        <a:bodyPr/>
        <a:lstStyle/>
        <a:p>
          <a:pPr rtl="0"/>
          <a:r>
            <a:rPr lang="en-GB" dirty="0">
              <a:latin typeface="Trade Gothic Next Cond"/>
            </a:rPr>
            <a:t>Special Cases</a:t>
          </a:r>
        </a:p>
      </dgm:t>
    </dgm:pt>
    <dgm:pt modelId="{C0BC0329-DFBA-4D4F-AAB2-5552B08DDE1D}" type="parTrans" cxnId="{BE10ECA1-A42C-42BD-B213-8D75590943B8}">
      <dgm:prSet/>
      <dgm:spPr/>
    </dgm:pt>
    <dgm:pt modelId="{C68AED21-FA17-4589-98F5-2D2D9EA6B00F}" type="sibTrans" cxnId="{BE10ECA1-A42C-42BD-B213-8D75590943B8}">
      <dgm:prSet/>
      <dgm:spPr/>
    </dgm:pt>
    <dgm:pt modelId="{39184412-8FAA-4D31-9095-42E3EC4B229B}">
      <dgm:prSet phldr="0"/>
      <dgm:spPr/>
      <dgm:t>
        <a:bodyPr/>
        <a:lstStyle/>
        <a:p>
          <a:pPr rtl="0"/>
          <a:r>
            <a:rPr lang="en-GB" dirty="0">
              <a:latin typeface="Trade Gothic Next Cond"/>
            </a:rPr>
            <a:t>Remoteness- Damages cannot be too remote. </a:t>
          </a:r>
        </a:p>
      </dgm:t>
    </dgm:pt>
    <dgm:pt modelId="{B7C34281-0862-47E5-A26F-1FA4284CA309}" type="parTrans" cxnId="{CB0D83FE-1912-4617-B97B-E2767542798C}">
      <dgm:prSet/>
      <dgm:spPr/>
    </dgm:pt>
    <dgm:pt modelId="{5A648CB7-DCE5-4303-8569-C37B1DF47756}" type="sibTrans" cxnId="{CB0D83FE-1912-4617-B97B-E2767542798C}">
      <dgm:prSet/>
      <dgm:spPr/>
    </dgm:pt>
    <dgm:pt modelId="{987A1411-9ECF-4C86-9B9E-B9D8527E45DC}" type="pres">
      <dgm:prSet presAssocID="{A95E848A-E01F-4C93-A9E3-6A70FB7282C6}" presName="linearFlow" presStyleCnt="0">
        <dgm:presLayoutVars>
          <dgm:dir/>
          <dgm:animLvl val="lvl"/>
          <dgm:resizeHandles val="exact"/>
        </dgm:presLayoutVars>
      </dgm:prSet>
      <dgm:spPr/>
    </dgm:pt>
    <dgm:pt modelId="{CA9E38A9-D066-4E0A-80B1-6E0FD5B4C84F}" type="pres">
      <dgm:prSet presAssocID="{B5FDDAE7-2BDB-43A6-A92C-153AE520F246}" presName="composite" presStyleCnt="0"/>
      <dgm:spPr/>
    </dgm:pt>
    <dgm:pt modelId="{7BD5F2E5-CAAF-46FA-9E55-6173F55E38D0}" type="pres">
      <dgm:prSet presAssocID="{B5FDDAE7-2BDB-43A6-A92C-153AE520F246}" presName="parentText" presStyleLbl="alignNode1" presStyleIdx="0" presStyleCnt="3">
        <dgm:presLayoutVars>
          <dgm:chMax val="1"/>
          <dgm:bulletEnabled val="1"/>
        </dgm:presLayoutVars>
      </dgm:prSet>
      <dgm:spPr/>
    </dgm:pt>
    <dgm:pt modelId="{F45682BD-8D28-4A2C-91B6-FD1FE232781B}" type="pres">
      <dgm:prSet presAssocID="{B5FDDAE7-2BDB-43A6-A92C-153AE520F246}" presName="descendantText" presStyleLbl="alignAcc1" presStyleIdx="0" presStyleCnt="3">
        <dgm:presLayoutVars>
          <dgm:bulletEnabled val="1"/>
        </dgm:presLayoutVars>
      </dgm:prSet>
      <dgm:spPr/>
    </dgm:pt>
    <dgm:pt modelId="{AA019D19-A727-4F14-8781-1048C77501E4}" type="pres">
      <dgm:prSet presAssocID="{E8BFD286-F6C5-451A-914A-1658F20D46F1}" presName="sp" presStyleCnt="0"/>
      <dgm:spPr/>
    </dgm:pt>
    <dgm:pt modelId="{4D582263-58B1-4049-9639-0E188250A5A6}" type="pres">
      <dgm:prSet presAssocID="{3D07F18D-8779-436B-BBC4-5AABB3D4E092}" presName="composite" presStyleCnt="0"/>
      <dgm:spPr/>
    </dgm:pt>
    <dgm:pt modelId="{2D297E29-9D67-43CE-9BA6-8F7F2CF4D25C}" type="pres">
      <dgm:prSet presAssocID="{3D07F18D-8779-436B-BBC4-5AABB3D4E092}" presName="parentText" presStyleLbl="alignNode1" presStyleIdx="1" presStyleCnt="3">
        <dgm:presLayoutVars>
          <dgm:chMax val="1"/>
          <dgm:bulletEnabled val="1"/>
        </dgm:presLayoutVars>
      </dgm:prSet>
      <dgm:spPr/>
    </dgm:pt>
    <dgm:pt modelId="{09BED70D-4719-4D8F-8034-C145AB84AFDA}" type="pres">
      <dgm:prSet presAssocID="{3D07F18D-8779-436B-BBC4-5AABB3D4E092}" presName="descendantText" presStyleLbl="alignAcc1" presStyleIdx="1" presStyleCnt="3">
        <dgm:presLayoutVars>
          <dgm:bulletEnabled val="1"/>
        </dgm:presLayoutVars>
      </dgm:prSet>
      <dgm:spPr/>
    </dgm:pt>
    <dgm:pt modelId="{20C6C8C1-2FE8-4D6E-B234-0ED2B0CB654B}" type="pres">
      <dgm:prSet presAssocID="{D177CA61-A77E-4259-A440-6D7B2DBE1D2F}" presName="sp" presStyleCnt="0"/>
      <dgm:spPr/>
    </dgm:pt>
    <dgm:pt modelId="{3170897C-53E8-4AFC-9BDD-DC34E82EDBB0}" type="pres">
      <dgm:prSet presAssocID="{39184412-8FAA-4D31-9095-42E3EC4B229B}" presName="composite" presStyleCnt="0"/>
      <dgm:spPr/>
    </dgm:pt>
    <dgm:pt modelId="{23315820-0DC3-417D-8969-0558753C9AB6}" type="pres">
      <dgm:prSet presAssocID="{39184412-8FAA-4D31-9095-42E3EC4B229B}" presName="parentText" presStyleLbl="alignNode1" presStyleIdx="2" presStyleCnt="3">
        <dgm:presLayoutVars>
          <dgm:chMax val="1"/>
          <dgm:bulletEnabled val="1"/>
        </dgm:presLayoutVars>
      </dgm:prSet>
      <dgm:spPr/>
    </dgm:pt>
    <dgm:pt modelId="{413E8C0F-0B96-4E8A-97BB-0F046B03F7A7}" type="pres">
      <dgm:prSet presAssocID="{39184412-8FAA-4D31-9095-42E3EC4B229B}" presName="descendantText" presStyleLbl="alignAcc1" presStyleIdx="2" presStyleCnt="3">
        <dgm:presLayoutVars>
          <dgm:bulletEnabled val="1"/>
        </dgm:presLayoutVars>
      </dgm:prSet>
      <dgm:spPr/>
    </dgm:pt>
  </dgm:ptLst>
  <dgm:cxnLst>
    <dgm:cxn modelId="{E0ABFE06-C5DF-4022-9824-C681EAA1838C}" srcId="{3D07F18D-8779-436B-BBC4-5AABB3D4E092}" destId="{73DF569D-B948-4E0E-8E54-B7B07E95AA23}" srcOrd="0" destOrd="0" parTransId="{D15F8F23-FF43-422B-A82E-24AEA73E6777}" sibTransId="{3A2882C7-58B5-4038-AB69-14DEC3C3541E}"/>
    <dgm:cxn modelId="{10A2A607-5B41-41EB-AC8A-9A8E429340C3}" srcId="{A95E848A-E01F-4C93-A9E3-6A70FB7282C6}" destId="{B5FDDAE7-2BDB-43A6-A92C-153AE520F246}" srcOrd="0" destOrd="0" parTransId="{916D1D51-6882-48C6-8B4E-5082C3CECF00}" sibTransId="{E8BFD286-F6C5-451A-914A-1658F20D46F1}"/>
    <dgm:cxn modelId="{0C62C723-BAAE-4D04-B12F-FC9BC08B0746}" type="presOf" srcId="{71B10225-C831-46CB-96ED-F0632464E4F6}" destId="{F45682BD-8D28-4A2C-91B6-FD1FE232781B}" srcOrd="0" destOrd="3" presId="urn:microsoft.com/office/officeart/2005/8/layout/chevron2"/>
    <dgm:cxn modelId="{6E407727-EC6F-4FEA-86C8-AD9E75BF0C70}" type="presOf" srcId="{A95E848A-E01F-4C93-A9E3-6A70FB7282C6}" destId="{987A1411-9ECF-4C86-9B9E-B9D8527E45DC}" srcOrd="0" destOrd="0" presId="urn:microsoft.com/office/officeart/2005/8/layout/chevron2"/>
    <dgm:cxn modelId="{91694633-071D-48CC-AE62-971E06CDE9E6}" srcId="{B5FDDAE7-2BDB-43A6-A92C-153AE520F246}" destId="{ABF568F9-AABA-450D-9DB6-80EC572EC6F3}" srcOrd="0" destOrd="0" parTransId="{A07481C3-0953-47C4-91E8-A1839D84F8B4}" sibTransId="{FE11EE74-DFDC-4BD6-9E5D-49C79944ABF9}"/>
    <dgm:cxn modelId="{51EF7D34-FD38-4105-B0CF-1A14150DD706}" srcId="{A95E848A-E01F-4C93-A9E3-6A70FB7282C6}" destId="{3D07F18D-8779-436B-BBC4-5AABB3D4E092}" srcOrd="1" destOrd="0" parTransId="{A2D10C30-0A4C-4C34-955A-CFA3EB850801}" sibTransId="{D177CA61-A77E-4259-A440-6D7B2DBE1D2F}"/>
    <dgm:cxn modelId="{87DCB634-E0E5-4F83-A482-390A7585DFE1}" srcId="{B5FDDAE7-2BDB-43A6-A92C-153AE520F246}" destId="{BE639E1B-C7EC-41C0-B93B-F013E2BFE182}" srcOrd="1" destOrd="0" parTransId="{F11D1343-0E03-43EE-90BD-AE8EF0334B97}" sibTransId="{ACE02662-2E12-4F28-B675-ACD37546D83C}"/>
    <dgm:cxn modelId="{BBDE813F-5E77-418C-A839-2F8D79916C4E}" type="presOf" srcId="{B5FDDAE7-2BDB-43A6-A92C-153AE520F246}" destId="{7BD5F2E5-CAAF-46FA-9E55-6173F55E38D0}" srcOrd="0" destOrd="0" presId="urn:microsoft.com/office/officeart/2005/8/layout/chevron2"/>
    <dgm:cxn modelId="{472A4340-48F9-43D7-882D-14364B739C37}" type="presOf" srcId="{73DF569D-B948-4E0E-8E54-B7B07E95AA23}" destId="{09BED70D-4719-4D8F-8034-C145AB84AFDA}" srcOrd="0" destOrd="0" presId="urn:microsoft.com/office/officeart/2005/8/layout/chevron2"/>
    <dgm:cxn modelId="{D3C02A4B-21A4-4568-A09B-8113D9DA2F88}" type="presOf" srcId="{F27F11D9-3B16-4D2D-B439-CD96395B4A79}" destId="{F45682BD-8D28-4A2C-91B6-FD1FE232781B}" srcOrd="0" destOrd="2" presId="urn:microsoft.com/office/officeart/2005/8/layout/chevron2"/>
    <dgm:cxn modelId="{BF75B84C-BACB-49E0-92CD-BA2F49D24687}" type="presOf" srcId="{39184412-8FAA-4D31-9095-42E3EC4B229B}" destId="{23315820-0DC3-417D-8969-0558753C9AB6}" srcOrd="0" destOrd="0" presId="urn:microsoft.com/office/officeart/2005/8/layout/chevron2"/>
    <dgm:cxn modelId="{606A6873-3282-48B9-85E2-8E8DA64EB043}" srcId="{3D07F18D-8779-436B-BBC4-5AABB3D4E092}" destId="{ECD303A9-3926-48BE-B3AC-D20BB02CE83B}" srcOrd="1" destOrd="0" parTransId="{9D7301B2-31C1-43C9-8D16-27375603146D}" sibTransId="{78670FC3-9939-493B-B16E-9259EC96AF50}"/>
    <dgm:cxn modelId="{56B16C77-FB8F-4B1E-A3E1-E96189FA3804}" type="presOf" srcId="{ECD303A9-3926-48BE-B3AC-D20BB02CE83B}" destId="{09BED70D-4719-4D8F-8034-C145AB84AFDA}" srcOrd="0" destOrd="1" presId="urn:microsoft.com/office/officeart/2005/8/layout/chevron2"/>
    <dgm:cxn modelId="{BE10ECA1-A42C-42BD-B213-8D75590943B8}" srcId="{B5FDDAE7-2BDB-43A6-A92C-153AE520F246}" destId="{71B10225-C831-46CB-96ED-F0632464E4F6}" srcOrd="3" destOrd="0" parTransId="{C0BC0329-DFBA-4D4F-AAB2-5552B08DDE1D}" sibTransId="{C68AED21-FA17-4589-98F5-2D2D9EA6B00F}"/>
    <dgm:cxn modelId="{1F0484A3-3A9F-413D-9301-932A4FC48CF8}" type="presOf" srcId="{BE639E1B-C7EC-41C0-B93B-F013E2BFE182}" destId="{F45682BD-8D28-4A2C-91B6-FD1FE232781B}" srcOrd="0" destOrd="1" presId="urn:microsoft.com/office/officeart/2005/8/layout/chevron2"/>
    <dgm:cxn modelId="{FCDDC8BB-9DE4-4426-BF3B-68AE33487EB0}" type="presOf" srcId="{3D07F18D-8779-436B-BBC4-5AABB3D4E092}" destId="{2D297E29-9D67-43CE-9BA6-8F7F2CF4D25C}" srcOrd="0" destOrd="0" presId="urn:microsoft.com/office/officeart/2005/8/layout/chevron2"/>
    <dgm:cxn modelId="{CB940DE8-5EDB-43F1-AABD-747AA6389BC6}" type="presOf" srcId="{ABF568F9-AABA-450D-9DB6-80EC572EC6F3}" destId="{F45682BD-8D28-4A2C-91B6-FD1FE232781B}" srcOrd="0" destOrd="0" presId="urn:microsoft.com/office/officeart/2005/8/layout/chevron2"/>
    <dgm:cxn modelId="{F481E2F6-DEC9-42FB-9303-A946B3BF686A}" srcId="{B5FDDAE7-2BDB-43A6-A92C-153AE520F246}" destId="{F27F11D9-3B16-4D2D-B439-CD96395B4A79}" srcOrd="2" destOrd="0" parTransId="{355A5CCB-5302-4C3D-A1DE-A76EA8E082D4}" sibTransId="{05A97C47-BB7D-445D-8E9D-90961208B6C3}"/>
    <dgm:cxn modelId="{CB0D83FE-1912-4617-B97B-E2767542798C}" srcId="{A95E848A-E01F-4C93-A9E3-6A70FB7282C6}" destId="{39184412-8FAA-4D31-9095-42E3EC4B229B}" srcOrd="2" destOrd="0" parTransId="{B7C34281-0862-47E5-A26F-1FA4284CA309}" sibTransId="{5A648CB7-DCE5-4303-8569-C37B1DF47756}"/>
    <dgm:cxn modelId="{E65E00B6-D331-4450-AECC-0B4C34DD4D4D}" type="presParOf" srcId="{987A1411-9ECF-4C86-9B9E-B9D8527E45DC}" destId="{CA9E38A9-D066-4E0A-80B1-6E0FD5B4C84F}" srcOrd="0" destOrd="0" presId="urn:microsoft.com/office/officeart/2005/8/layout/chevron2"/>
    <dgm:cxn modelId="{B10B846E-E344-4253-A99C-FCF55E9B0BB6}" type="presParOf" srcId="{CA9E38A9-D066-4E0A-80B1-6E0FD5B4C84F}" destId="{7BD5F2E5-CAAF-46FA-9E55-6173F55E38D0}" srcOrd="0" destOrd="0" presId="urn:microsoft.com/office/officeart/2005/8/layout/chevron2"/>
    <dgm:cxn modelId="{CAD10F0D-3EDC-41F6-8EBC-0FA378CC5B2B}" type="presParOf" srcId="{CA9E38A9-D066-4E0A-80B1-6E0FD5B4C84F}" destId="{F45682BD-8D28-4A2C-91B6-FD1FE232781B}" srcOrd="1" destOrd="0" presId="urn:microsoft.com/office/officeart/2005/8/layout/chevron2"/>
    <dgm:cxn modelId="{E42D1996-5ABD-4E66-A34E-32441A0326C2}" type="presParOf" srcId="{987A1411-9ECF-4C86-9B9E-B9D8527E45DC}" destId="{AA019D19-A727-4F14-8781-1048C77501E4}" srcOrd="1" destOrd="0" presId="urn:microsoft.com/office/officeart/2005/8/layout/chevron2"/>
    <dgm:cxn modelId="{BD3984A9-0E1E-46B5-AFD4-C032CFB1D48E}" type="presParOf" srcId="{987A1411-9ECF-4C86-9B9E-B9D8527E45DC}" destId="{4D582263-58B1-4049-9639-0E188250A5A6}" srcOrd="2" destOrd="0" presId="urn:microsoft.com/office/officeart/2005/8/layout/chevron2"/>
    <dgm:cxn modelId="{36763B5F-EF9E-465E-9017-A77B478941A6}" type="presParOf" srcId="{4D582263-58B1-4049-9639-0E188250A5A6}" destId="{2D297E29-9D67-43CE-9BA6-8F7F2CF4D25C}" srcOrd="0" destOrd="0" presId="urn:microsoft.com/office/officeart/2005/8/layout/chevron2"/>
    <dgm:cxn modelId="{0AC2E101-F578-4A72-BDE0-C516C95B580D}" type="presParOf" srcId="{4D582263-58B1-4049-9639-0E188250A5A6}" destId="{09BED70D-4719-4D8F-8034-C145AB84AFDA}" srcOrd="1" destOrd="0" presId="urn:microsoft.com/office/officeart/2005/8/layout/chevron2"/>
    <dgm:cxn modelId="{00195273-6337-4125-B186-296795E56B01}" type="presParOf" srcId="{987A1411-9ECF-4C86-9B9E-B9D8527E45DC}" destId="{20C6C8C1-2FE8-4D6E-B234-0ED2B0CB654B}" srcOrd="3" destOrd="0" presId="urn:microsoft.com/office/officeart/2005/8/layout/chevron2"/>
    <dgm:cxn modelId="{18907D3B-6450-4F49-A462-80EB31A37C23}" type="presParOf" srcId="{987A1411-9ECF-4C86-9B9E-B9D8527E45DC}" destId="{3170897C-53E8-4AFC-9BDD-DC34E82EDBB0}" srcOrd="4" destOrd="0" presId="urn:microsoft.com/office/officeart/2005/8/layout/chevron2"/>
    <dgm:cxn modelId="{6B45F16D-02A9-4AD7-85A1-0C922DCB230F}" type="presParOf" srcId="{3170897C-53E8-4AFC-9BDD-DC34E82EDBB0}" destId="{23315820-0DC3-417D-8969-0558753C9AB6}" srcOrd="0" destOrd="0" presId="urn:microsoft.com/office/officeart/2005/8/layout/chevron2"/>
    <dgm:cxn modelId="{69DC5058-4BB3-41B5-B7DF-85E286161980}" type="presParOf" srcId="{3170897C-53E8-4AFC-9BDD-DC34E82EDBB0}" destId="{413E8C0F-0B96-4E8A-97BB-0F046B03F7A7}"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EEA9FBF-8BEA-4EF8-A176-CDCB847C6E1D}"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46F765B7-B383-4F02-8259-706E5F64E9FB}">
      <dgm:prSet phldrT="[Text]" phldr="0"/>
      <dgm:spPr/>
      <dgm:t>
        <a:bodyPr/>
        <a:lstStyle/>
        <a:p>
          <a:pPr rtl="0"/>
          <a:r>
            <a:rPr lang="en-GB" dirty="0">
              <a:latin typeface="Trade Gothic Next Cond"/>
            </a:rPr>
            <a:t>Defences </a:t>
          </a:r>
          <a:endParaRPr lang="en-GB" dirty="0"/>
        </a:p>
      </dgm:t>
    </dgm:pt>
    <dgm:pt modelId="{293FCB4F-FC1E-4D54-A815-55DEE7E383DF}" type="parTrans" cxnId="{18621B48-497F-4207-9B72-BAF40F6EBCB4}">
      <dgm:prSet/>
      <dgm:spPr/>
      <dgm:t>
        <a:bodyPr/>
        <a:lstStyle/>
        <a:p>
          <a:endParaRPr lang="en-GB"/>
        </a:p>
      </dgm:t>
    </dgm:pt>
    <dgm:pt modelId="{B55397B2-C103-418A-B1F4-214AAB2D3009}" type="sibTrans" cxnId="{18621B48-497F-4207-9B72-BAF40F6EBCB4}">
      <dgm:prSet/>
      <dgm:spPr/>
      <dgm:t>
        <a:bodyPr/>
        <a:lstStyle/>
        <a:p>
          <a:endParaRPr lang="en-GB"/>
        </a:p>
      </dgm:t>
    </dgm:pt>
    <dgm:pt modelId="{CCA3BFA5-A38A-4FC6-8E7F-54DDAE3542D1}">
      <dgm:prSet phldrT="[Text]" phldr="0"/>
      <dgm:spPr/>
      <dgm:t>
        <a:bodyPr/>
        <a:lstStyle/>
        <a:p>
          <a:pPr rtl="0"/>
          <a:r>
            <a:rPr lang="en-GB" dirty="0">
              <a:latin typeface="Trade Gothic Next Cond"/>
            </a:rPr>
            <a:t>Consent </a:t>
          </a:r>
          <a:endParaRPr lang="en-GB" dirty="0"/>
        </a:p>
      </dgm:t>
    </dgm:pt>
    <dgm:pt modelId="{81805ABD-F106-405C-B5B1-48C9CD1C9680}" type="parTrans" cxnId="{D3BBDC99-C350-4F85-B10D-552F3F101E31}">
      <dgm:prSet/>
      <dgm:spPr/>
      <dgm:t>
        <a:bodyPr/>
        <a:lstStyle/>
        <a:p>
          <a:endParaRPr lang="en-GB"/>
        </a:p>
      </dgm:t>
    </dgm:pt>
    <dgm:pt modelId="{F426D001-13E6-4F50-B18C-6857E3419EB2}" type="sibTrans" cxnId="{D3BBDC99-C350-4F85-B10D-552F3F101E31}">
      <dgm:prSet/>
      <dgm:spPr/>
      <dgm:t>
        <a:bodyPr/>
        <a:lstStyle/>
        <a:p>
          <a:endParaRPr lang="en-GB"/>
        </a:p>
      </dgm:t>
    </dgm:pt>
    <dgm:pt modelId="{0E4D4A1B-7AC1-4144-A133-4EFC0830E625}">
      <dgm:prSet phldrT="[Text]" phldr="0"/>
      <dgm:spPr/>
      <dgm:t>
        <a:bodyPr/>
        <a:lstStyle/>
        <a:p>
          <a:pPr rtl="0"/>
          <a:r>
            <a:rPr lang="en-GB" dirty="0">
              <a:latin typeface="Trade Gothic Next Cond"/>
            </a:rPr>
            <a:t>Agreement </a:t>
          </a:r>
          <a:endParaRPr lang="en-GB" dirty="0"/>
        </a:p>
      </dgm:t>
    </dgm:pt>
    <dgm:pt modelId="{503BD0D3-B386-481D-999F-32B5132CA284}" type="parTrans" cxnId="{08FFDF61-3086-46CD-BF5B-B7B92C215184}">
      <dgm:prSet/>
      <dgm:spPr/>
      <dgm:t>
        <a:bodyPr/>
        <a:lstStyle/>
        <a:p>
          <a:endParaRPr lang="en-GB"/>
        </a:p>
      </dgm:t>
    </dgm:pt>
    <dgm:pt modelId="{7FA90A33-D7EC-496C-804F-A40BE6CA82BF}" type="sibTrans" cxnId="{08FFDF61-3086-46CD-BF5B-B7B92C215184}">
      <dgm:prSet/>
      <dgm:spPr/>
      <dgm:t>
        <a:bodyPr/>
        <a:lstStyle/>
        <a:p>
          <a:endParaRPr lang="en-GB"/>
        </a:p>
      </dgm:t>
    </dgm:pt>
    <dgm:pt modelId="{42DDC792-00CF-4799-8283-4F9B70943A39}">
      <dgm:prSet phldrT="[Text]" phldr="0"/>
      <dgm:spPr/>
      <dgm:t>
        <a:bodyPr/>
        <a:lstStyle/>
        <a:p>
          <a:pPr rtl="0"/>
          <a:r>
            <a:rPr lang="en-GB" dirty="0">
              <a:latin typeface="Trade Gothic Next Cond"/>
            </a:rPr>
            <a:t>Knowledge </a:t>
          </a:r>
          <a:endParaRPr lang="en-GB" dirty="0"/>
        </a:p>
      </dgm:t>
    </dgm:pt>
    <dgm:pt modelId="{82BC8E13-D4E3-4EFB-994B-4266BED1D834}" type="parTrans" cxnId="{3B6011FC-7760-4C5F-A9F9-BE5A3B6973D6}">
      <dgm:prSet/>
      <dgm:spPr/>
      <dgm:t>
        <a:bodyPr/>
        <a:lstStyle/>
        <a:p>
          <a:endParaRPr lang="en-GB"/>
        </a:p>
      </dgm:t>
    </dgm:pt>
    <dgm:pt modelId="{D93AF71F-6A61-4FFC-84CE-D4832717CDE3}" type="sibTrans" cxnId="{3B6011FC-7760-4C5F-A9F9-BE5A3B6973D6}">
      <dgm:prSet/>
      <dgm:spPr/>
      <dgm:t>
        <a:bodyPr/>
        <a:lstStyle/>
        <a:p>
          <a:endParaRPr lang="en-GB"/>
        </a:p>
      </dgm:t>
    </dgm:pt>
    <dgm:pt modelId="{1043A91D-73FF-427C-B808-D8D064D4BD5A}">
      <dgm:prSet phldrT="[Text]" phldr="0"/>
      <dgm:spPr/>
      <dgm:t>
        <a:bodyPr/>
        <a:lstStyle/>
        <a:p>
          <a:pPr rtl="0"/>
          <a:r>
            <a:rPr lang="en-GB" dirty="0">
              <a:latin typeface="Trade Gothic Next Cond"/>
            </a:rPr>
            <a:t>Illegality </a:t>
          </a:r>
          <a:endParaRPr lang="en-GB" dirty="0"/>
        </a:p>
      </dgm:t>
    </dgm:pt>
    <dgm:pt modelId="{AC00003D-D6CC-4025-85C4-B2B93328A045}" type="parTrans" cxnId="{FCD4A578-80A2-4F88-A13B-133BD3C2A430}">
      <dgm:prSet/>
      <dgm:spPr/>
      <dgm:t>
        <a:bodyPr/>
        <a:lstStyle/>
        <a:p>
          <a:endParaRPr lang="en-GB"/>
        </a:p>
      </dgm:t>
    </dgm:pt>
    <dgm:pt modelId="{4471B161-B7B9-49EA-BABA-F6F36A6B2135}" type="sibTrans" cxnId="{FCD4A578-80A2-4F88-A13B-133BD3C2A430}">
      <dgm:prSet/>
      <dgm:spPr/>
      <dgm:t>
        <a:bodyPr/>
        <a:lstStyle/>
        <a:p>
          <a:endParaRPr lang="en-GB"/>
        </a:p>
      </dgm:t>
    </dgm:pt>
    <dgm:pt modelId="{A971E3F1-018F-49A7-B902-62F1790E1AED}">
      <dgm:prSet phldrT="[Text]" phldr="0"/>
      <dgm:spPr/>
      <dgm:t>
        <a:bodyPr/>
        <a:lstStyle/>
        <a:p>
          <a:pPr rtl="0"/>
          <a:r>
            <a:rPr lang="en-GB" dirty="0">
              <a:latin typeface="Trade Gothic Next Cond"/>
            </a:rPr>
            <a:t>Criminal act</a:t>
          </a:r>
          <a:endParaRPr lang="en-GB" dirty="0"/>
        </a:p>
      </dgm:t>
    </dgm:pt>
    <dgm:pt modelId="{7A370E57-B3FF-47D1-BA66-A5B446141FA2}" type="parTrans" cxnId="{BF41ACEE-05E7-4F6C-8433-B58B2B57EA67}">
      <dgm:prSet/>
      <dgm:spPr/>
      <dgm:t>
        <a:bodyPr/>
        <a:lstStyle/>
        <a:p>
          <a:endParaRPr lang="en-GB"/>
        </a:p>
      </dgm:t>
    </dgm:pt>
    <dgm:pt modelId="{3710E8F2-513F-41B1-A76C-C6D3B4CAB71F}" type="sibTrans" cxnId="{BF41ACEE-05E7-4F6C-8433-B58B2B57EA67}">
      <dgm:prSet/>
      <dgm:spPr/>
      <dgm:t>
        <a:bodyPr/>
        <a:lstStyle/>
        <a:p>
          <a:endParaRPr lang="en-GB"/>
        </a:p>
      </dgm:t>
    </dgm:pt>
    <dgm:pt modelId="{04040F4E-097C-4586-8D09-D6546CE0DB35}">
      <dgm:prSet phldr="0"/>
      <dgm:spPr/>
      <dgm:t>
        <a:bodyPr/>
        <a:lstStyle/>
        <a:p>
          <a:pPr rtl="0"/>
          <a:r>
            <a:rPr lang="en-GB" dirty="0">
              <a:latin typeface="Trade Gothic Next Cond"/>
            </a:rPr>
            <a:t>Contributory negligence</a:t>
          </a:r>
        </a:p>
      </dgm:t>
    </dgm:pt>
    <dgm:pt modelId="{B67638A3-D8D6-47A7-A244-99B6671921DE}" type="parTrans" cxnId="{C13851AA-3566-4B29-80FF-53BBA3564E5F}">
      <dgm:prSet/>
      <dgm:spPr/>
      <dgm:t>
        <a:bodyPr/>
        <a:lstStyle/>
        <a:p>
          <a:endParaRPr lang="en-GB"/>
        </a:p>
      </dgm:t>
    </dgm:pt>
    <dgm:pt modelId="{AE6A902E-5CB3-46EE-87D9-1A7BE17CC36C}" type="sibTrans" cxnId="{C13851AA-3566-4B29-80FF-53BBA3564E5F}">
      <dgm:prSet/>
      <dgm:spPr/>
    </dgm:pt>
    <dgm:pt modelId="{CA0C4737-1882-4E94-B9FE-4241CD78AC0B}">
      <dgm:prSet phldr="0"/>
      <dgm:spPr/>
      <dgm:t>
        <a:bodyPr/>
        <a:lstStyle/>
        <a:p>
          <a:r>
            <a:rPr lang="en-GB" dirty="0">
              <a:latin typeface="Trade Gothic Next Cond"/>
            </a:rPr>
            <a:t>Voluntariness</a:t>
          </a:r>
        </a:p>
      </dgm:t>
    </dgm:pt>
    <dgm:pt modelId="{5BE1C41A-FBB4-4214-A72F-68ADCC38FF8F}" type="parTrans" cxnId="{1934B07B-325F-4EDF-B6F7-3246BDA7183D}">
      <dgm:prSet/>
      <dgm:spPr/>
      <dgm:t>
        <a:bodyPr/>
        <a:lstStyle/>
        <a:p>
          <a:endParaRPr lang="en-GB"/>
        </a:p>
      </dgm:t>
    </dgm:pt>
    <dgm:pt modelId="{CB706A72-30D8-45D1-BBA8-38001AD4A11C}" type="sibTrans" cxnId="{1934B07B-325F-4EDF-B6F7-3246BDA7183D}">
      <dgm:prSet/>
      <dgm:spPr/>
    </dgm:pt>
    <dgm:pt modelId="{A4811FBF-1FC3-4B2A-B5EF-F172685A5D47}" type="pres">
      <dgm:prSet presAssocID="{0EEA9FBF-8BEA-4EF8-A176-CDCB847C6E1D}" presName="diagram" presStyleCnt="0">
        <dgm:presLayoutVars>
          <dgm:chPref val="1"/>
          <dgm:dir/>
          <dgm:animOne val="branch"/>
          <dgm:animLvl val="lvl"/>
          <dgm:resizeHandles val="exact"/>
        </dgm:presLayoutVars>
      </dgm:prSet>
      <dgm:spPr/>
    </dgm:pt>
    <dgm:pt modelId="{8E059C0C-356B-4E9B-91AE-A17C63D7CDCA}" type="pres">
      <dgm:prSet presAssocID="{46F765B7-B383-4F02-8259-706E5F64E9FB}" presName="root1" presStyleCnt="0"/>
      <dgm:spPr/>
    </dgm:pt>
    <dgm:pt modelId="{8375BFB3-728E-45DA-8835-84448D37C2D1}" type="pres">
      <dgm:prSet presAssocID="{46F765B7-B383-4F02-8259-706E5F64E9FB}" presName="LevelOneTextNode" presStyleLbl="node0" presStyleIdx="0" presStyleCnt="1">
        <dgm:presLayoutVars>
          <dgm:chPref val="3"/>
        </dgm:presLayoutVars>
      </dgm:prSet>
      <dgm:spPr/>
    </dgm:pt>
    <dgm:pt modelId="{7019B253-10D5-4A73-9C50-AE28217BF983}" type="pres">
      <dgm:prSet presAssocID="{46F765B7-B383-4F02-8259-706E5F64E9FB}" presName="level2hierChild" presStyleCnt="0"/>
      <dgm:spPr/>
    </dgm:pt>
    <dgm:pt modelId="{380E7D67-E878-46B5-BC95-B439BAD00D3F}" type="pres">
      <dgm:prSet presAssocID="{81805ABD-F106-405C-B5B1-48C9CD1C9680}" presName="conn2-1" presStyleLbl="parChTrans1D2" presStyleIdx="0" presStyleCnt="3"/>
      <dgm:spPr/>
    </dgm:pt>
    <dgm:pt modelId="{714551FB-F983-45F1-8C84-05640327225F}" type="pres">
      <dgm:prSet presAssocID="{81805ABD-F106-405C-B5B1-48C9CD1C9680}" presName="connTx" presStyleLbl="parChTrans1D2" presStyleIdx="0" presStyleCnt="3"/>
      <dgm:spPr/>
    </dgm:pt>
    <dgm:pt modelId="{C4F68CDD-DFF3-4679-817D-FBC9D73D5D07}" type="pres">
      <dgm:prSet presAssocID="{CCA3BFA5-A38A-4FC6-8E7F-54DDAE3542D1}" presName="root2" presStyleCnt="0"/>
      <dgm:spPr/>
    </dgm:pt>
    <dgm:pt modelId="{80600619-ECB0-4EC7-9AE3-4D37D21727B9}" type="pres">
      <dgm:prSet presAssocID="{CCA3BFA5-A38A-4FC6-8E7F-54DDAE3542D1}" presName="LevelTwoTextNode" presStyleLbl="node2" presStyleIdx="0" presStyleCnt="3">
        <dgm:presLayoutVars>
          <dgm:chPref val="3"/>
        </dgm:presLayoutVars>
      </dgm:prSet>
      <dgm:spPr/>
    </dgm:pt>
    <dgm:pt modelId="{461F1FEF-DA7C-41A7-92B9-8B0BDB304579}" type="pres">
      <dgm:prSet presAssocID="{CCA3BFA5-A38A-4FC6-8E7F-54DDAE3542D1}" presName="level3hierChild" presStyleCnt="0"/>
      <dgm:spPr/>
    </dgm:pt>
    <dgm:pt modelId="{F4DA925C-A5F1-4744-8A98-9826DE2D0C94}" type="pres">
      <dgm:prSet presAssocID="{503BD0D3-B386-481D-999F-32B5132CA284}" presName="conn2-1" presStyleLbl="parChTrans1D3" presStyleIdx="0" presStyleCnt="4"/>
      <dgm:spPr/>
    </dgm:pt>
    <dgm:pt modelId="{FBC3254F-EEA7-4A25-A0F1-839E75929239}" type="pres">
      <dgm:prSet presAssocID="{503BD0D3-B386-481D-999F-32B5132CA284}" presName="connTx" presStyleLbl="parChTrans1D3" presStyleIdx="0" presStyleCnt="4"/>
      <dgm:spPr/>
    </dgm:pt>
    <dgm:pt modelId="{1DAC8E3D-0181-4DDE-9771-06946AA88420}" type="pres">
      <dgm:prSet presAssocID="{0E4D4A1B-7AC1-4144-A133-4EFC0830E625}" presName="root2" presStyleCnt="0"/>
      <dgm:spPr/>
    </dgm:pt>
    <dgm:pt modelId="{8BADD46D-6FE4-4DA6-99C4-732190F3B7EC}" type="pres">
      <dgm:prSet presAssocID="{0E4D4A1B-7AC1-4144-A133-4EFC0830E625}" presName="LevelTwoTextNode" presStyleLbl="node3" presStyleIdx="0" presStyleCnt="4">
        <dgm:presLayoutVars>
          <dgm:chPref val="3"/>
        </dgm:presLayoutVars>
      </dgm:prSet>
      <dgm:spPr/>
    </dgm:pt>
    <dgm:pt modelId="{4F8B02C0-0885-4B02-BE4E-8DD3F581DFE2}" type="pres">
      <dgm:prSet presAssocID="{0E4D4A1B-7AC1-4144-A133-4EFC0830E625}" presName="level3hierChild" presStyleCnt="0"/>
      <dgm:spPr/>
    </dgm:pt>
    <dgm:pt modelId="{45AE2F12-C81B-4833-8C8E-77809D89CD70}" type="pres">
      <dgm:prSet presAssocID="{82BC8E13-D4E3-4EFB-994B-4266BED1D834}" presName="conn2-1" presStyleLbl="parChTrans1D3" presStyleIdx="1" presStyleCnt="4"/>
      <dgm:spPr/>
    </dgm:pt>
    <dgm:pt modelId="{1B978394-678A-41F1-B9F7-50A2942F7823}" type="pres">
      <dgm:prSet presAssocID="{82BC8E13-D4E3-4EFB-994B-4266BED1D834}" presName="connTx" presStyleLbl="parChTrans1D3" presStyleIdx="1" presStyleCnt="4"/>
      <dgm:spPr/>
    </dgm:pt>
    <dgm:pt modelId="{0052797B-66EF-439D-A2F1-061E9FBF70BB}" type="pres">
      <dgm:prSet presAssocID="{42DDC792-00CF-4799-8283-4F9B70943A39}" presName="root2" presStyleCnt="0"/>
      <dgm:spPr/>
    </dgm:pt>
    <dgm:pt modelId="{CCED9FF6-A6F9-4026-B5D9-11A5747BCD2B}" type="pres">
      <dgm:prSet presAssocID="{42DDC792-00CF-4799-8283-4F9B70943A39}" presName="LevelTwoTextNode" presStyleLbl="node3" presStyleIdx="1" presStyleCnt="4">
        <dgm:presLayoutVars>
          <dgm:chPref val="3"/>
        </dgm:presLayoutVars>
      </dgm:prSet>
      <dgm:spPr/>
    </dgm:pt>
    <dgm:pt modelId="{F7611B1C-B92F-4995-945A-00176055788E}" type="pres">
      <dgm:prSet presAssocID="{42DDC792-00CF-4799-8283-4F9B70943A39}" presName="level3hierChild" presStyleCnt="0"/>
      <dgm:spPr/>
    </dgm:pt>
    <dgm:pt modelId="{E3289AD1-8919-49E3-8AAE-575AF48E943E}" type="pres">
      <dgm:prSet presAssocID="{5BE1C41A-FBB4-4214-A72F-68ADCC38FF8F}" presName="conn2-1" presStyleLbl="parChTrans1D3" presStyleIdx="2" presStyleCnt="4"/>
      <dgm:spPr/>
    </dgm:pt>
    <dgm:pt modelId="{FF75E2DC-258B-4905-83FE-229C1B16CEAC}" type="pres">
      <dgm:prSet presAssocID="{5BE1C41A-FBB4-4214-A72F-68ADCC38FF8F}" presName="connTx" presStyleLbl="parChTrans1D3" presStyleIdx="2" presStyleCnt="4"/>
      <dgm:spPr/>
    </dgm:pt>
    <dgm:pt modelId="{62C19BCD-210A-4AD5-A929-BF60E3FF6FE1}" type="pres">
      <dgm:prSet presAssocID="{CA0C4737-1882-4E94-B9FE-4241CD78AC0B}" presName="root2" presStyleCnt="0"/>
      <dgm:spPr/>
    </dgm:pt>
    <dgm:pt modelId="{A3F2F355-8788-4CA5-99D5-38A3D63002FE}" type="pres">
      <dgm:prSet presAssocID="{CA0C4737-1882-4E94-B9FE-4241CD78AC0B}" presName="LevelTwoTextNode" presStyleLbl="node3" presStyleIdx="2" presStyleCnt="4">
        <dgm:presLayoutVars>
          <dgm:chPref val="3"/>
        </dgm:presLayoutVars>
      </dgm:prSet>
      <dgm:spPr/>
    </dgm:pt>
    <dgm:pt modelId="{66636071-7AD1-40F8-B88B-1E1F3CDAC05E}" type="pres">
      <dgm:prSet presAssocID="{CA0C4737-1882-4E94-B9FE-4241CD78AC0B}" presName="level3hierChild" presStyleCnt="0"/>
      <dgm:spPr/>
    </dgm:pt>
    <dgm:pt modelId="{B28EF532-3F34-42F5-AB78-FEB6F1602D8B}" type="pres">
      <dgm:prSet presAssocID="{AC00003D-D6CC-4025-85C4-B2B93328A045}" presName="conn2-1" presStyleLbl="parChTrans1D2" presStyleIdx="1" presStyleCnt="3"/>
      <dgm:spPr/>
    </dgm:pt>
    <dgm:pt modelId="{12260BD7-47CA-4E22-B98A-EA3296656268}" type="pres">
      <dgm:prSet presAssocID="{AC00003D-D6CC-4025-85C4-B2B93328A045}" presName="connTx" presStyleLbl="parChTrans1D2" presStyleIdx="1" presStyleCnt="3"/>
      <dgm:spPr/>
    </dgm:pt>
    <dgm:pt modelId="{BAF1376A-3F84-4555-8902-9EFA2282096F}" type="pres">
      <dgm:prSet presAssocID="{1043A91D-73FF-427C-B808-D8D064D4BD5A}" presName="root2" presStyleCnt="0"/>
      <dgm:spPr/>
    </dgm:pt>
    <dgm:pt modelId="{D6AEE870-7C48-4116-A5C3-BFD3485F67D3}" type="pres">
      <dgm:prSet presAssocID="{1043A91D-73FF-427C-B808-D8D064D4BD5A}" presName="LevelTwoTextNode" presStyleLbl="node2" presStyleIdx="1" presStyleCnt="3">
        <dgm:presLayoutVars>
          <dgm:chPref val="3"/>
        </dgm:presLayoutVars>
      </dgm:prSet>
      <dgm:spPr/>
    </dgm:pt>
    <dgm:pt modelId="{674A933E-967A-4B29-B1D8-D671AF965203}" type="pres">
      <dgm:prSet presAssocID="{1043A91D-73FF-427C-B808-D8D064D4BD5A}" presName="level3hierChild" presStyleCnt="0"/>
      <dgm:spPr/>
    </dgm:pt>
    <dgm:pt modelId="{E6564F83-5F1F-45E6-B9DE-1FDB4531F375}" type="pres">
      <dgm:prSet presAssocID="{7A370E57-B3FF-47D1-BA66-A5B446141FA2}" presName="conn2-1" presStyleLbl="parChTrans1D3" presStyleIdx="3" presStyleCnt="4"/>
      <dgm:spPr/>
    </dgm:pt>
    <dgm:pt modelId="{54F04DA5-F25A-4194-B174-DA29A272F205}" type="pres">
      <dgm:prSet presAssocID="{7A370E57-B3FF-47D1-BA66-A5B446141FA2}" presName="connTx" presStyleLbl="parChTrans1D3" presStyleIdx="3" presStyleCnt="4"/>
      <dgm:spPr/>
    </dgm:pt>
    <dgm:pt modelId="{EA4B33CD-F5CE-4B2C-AE23-EFA66CA5C25E}" type="pres">
      <dgm:prSet presAssocID="{A971E3F1-018F-49A7-B902-62F1790E1AED}" presName="root2" presStyleCnt="0"/>
      <dgm:spPr/>
    </dgm:pt>
    <dgm:pt modelId="{B9DB1565-6449-40AF-98A6-C1EF416525ED}" type="pres">
      <dgm:prSet presAssocID="{A971E3F1-018F-49A7-B902-62F1790E1AED}" presName="LevelTwoTextNode" presStyleLbl="node3" presStyleIdx="3" presStyleCnt="4">
        <dgm:presLayoutVars>
          <dgm:chPref val="3"/>
        </dgm:presLayoutVars>
      </dgm:prSet>
      <dgm:spPr/>
    </dgm:pt>
    <dgm:pt modelId="{A7153FFA-22BC-44AD-A957-2DB293FFB113}" type="pres">
      <dgm:prSet presAssocID="{A971E3F1-018F-49A7-B902-62F1790E1AED}" presName="level3hierChild" presStyleCnt="0"/>
      <dgm:spPr/>
    </dgm:pt>
    <dgm:pt modelId="{D9AA6E72-E5E8-4871-B584-290CF58B8B7F}" type="pres">
      <dgm:prSet presAssocID="{B67638A3-D8D6-47A7-A244-99B6671921DE}" presName="conn2-1" presStyleLbl="parChTrans1D2" presStyleIdx="2" presStyleCnt="3"/>
      <dgm:spPr/>
    </dgm:pt>
    <dgm:pt modelId="{41103D04-8BB2-41DB-B341-8067C92BE0BF}" type="pres">
      <dgm:prSet presAssocID="{B67638A3-D8D6-47A7-A244-99B6671921DE}" presName="connTx" presStyleLbl="parChTrans1D2" presStyleIdx="2" presStyleCnt="3"/>
      <dgm:spPr/>
    </dgm:pt>
    <dgm:pt modelId="{AF8571D8-9212-4E4E-AAC8-5E8A168CDE1C}" type="pres">
      <dgm:prSet presAssocID="{04040F4E-097C-4586-8D09-D6546CE0DB35}" presName="root2" presStyleCnt="0"/>
      <dgm:spPr/>
    </dgm:pt>
    <dgm:pt modelId="{15450BA5-0FDB-4478-8CAD-41B007820108}" type="pres">
      <dgm:prSet presAssocID="{04040F4E-097C-4586-8D09-D6546CE0DB35}" presName="LevelTwoTextNode" presStyleLbl="node2" presStyleIdx="2" presStyleCnt="3">
        <dgm:presLayoutVars>
          <dgm:chPref val="3"/>
        </dgm:presLayoutVars>
      </dgm:prSet>
      <dgm:spPr/>
    </dgm:pt>
    <dgm:pt modelId="{CF5F85CE-22B2-4222-961C-22F55B45D306}" type="pres">
      <dgm:prSet presAssocID="{04040F4E-097C-4586-8D09-D6546CE0DB35}" presName="level3hierChild" presStyleCnt="0"/>
      <dgm:spPr/>
    </dgm:pt>
  </dgm:ptLst>
  <dgm:cxnLst>
    <dgm:cxn modelId="{8598D40B-621F-4B87-8EDA-149A0155A7B7}" type="presOf" srcId="{82BC8E13-D4E3-4EFB-994B-4266BED1D834}" destId="{1B978394-678A-41F1-B9F7-50A2942F7823}" srcOrd="1" destOrd="0" presId="urn:microsoft.com/office/officeart/2005/8/layout/hierarchy2"/>
    <dgm:cxn modelId="{98B24119-C5EE-4F53-B8F8-B47C40D823A0}" type="presOf" srcId="{B67638A3-D8D6-47A7-A244-99B6671921DE}" destId="{D9AA6E72-E5E8-4871-B584-290CF58B8B7F}" srcOrd="0" destOrd="0" presId="urn:microsoft.com/office/officeart/2005/8/layout/hierarchy2"/>
    <dgm:cxn modelId="{379DAD32-48ED-45E8-B762-3E1A7C0A299E}" type="presOf" srcId="{503BD0D3-B386-481D-999F-32B5132CA284}" destId="{F4DA925C-A5F1-4744-8A98-9826DE2D0C94}" srcOrd="0" destOrd="0" presId="urn:microsoft.com/office/officeart/2005/8/layout/hierarchy2"/>
    <dgm:cxn modelId="{9AAE815B-9208-4651-B335-19BC557B4487}" type="presOf" srcId="{0E4D4A1B-7AC1-4144-A133-4EFC0830E625}" destId="{8BADD46D-6FE4-4DA6-99C4-732190F3B7EC}" srcOrd="0" destOrd="0" presId="urn:microsoft.com/office/officeart/2005/8/layout/hierarchy2"/>
    <dgm:cxn modelId="{08FFDF61-3086-46CD-BF5B-B7B92C215184}" srcId="{CCA3BFA5-A38A-4FC6-8E7F-54DDAE3542D1}" destId="{0E4D4A1B-7AC1-4144-A133-4EFC0830E625}" srcOrd="0" destOrd="0" parTransId="{503BD0D3-B386-481D-999F-32B5132CA284}" sibTransId="{7FA90A33-D7EC-496C-804F-A40BE6CA82BF}"/>
    <dgm:cxn modelId="{18621B48-497F-4207-9B72-BAF40F6EBCB4}" srcId="{0EEA9FBF-8BEA-4EF8-A176-CDCB847C6E1D}" destId="{46F765B7-B383-4F02-8259-706E5F64E9FB}" srcOrd="0" destOrd="0" parTransId="{293FCB4F-FC1E-4D54-A815-55DEE7E383DF}" sibTransId="{B55397B2-C103-418A-B1F4-214AAB2D3009}"/>
    <dgm:cxn modelId="{B61A1F71-FEAF-46ED-83D2-1BDF0A79ABB6}" type="presOf" srcId="{B67638A3-D8D6-47A7-A244-99B6671921DE}" destId="{41103D04-8BB2-41DB-B341-8067C92BE0BF}" srcOrd="1" destOrd="0" presId="urn:microsoft.com/office/officeart/2005/8/layout/hierarchy2"/>
    <dgm:cxn modelId="{FCD4A578-80A2-4F88-A13B-133BD3C2A430}" srcId="{46F765B7-B383-4F02-8259-706E5F64E9FB}" destId="{1043A91D-73FF-427C-B808-D8D064D4BD5A}" srcOrd="1" destOrd="0" parTransId="{AC00003D-D6CC-4025-85C4-B2B93328A045}" sibTransId="{4471B161-B7B9-49EA-BABA-F6F36A6B2135}"/>
    <dgm:cxn modelId="{1934B07B-325F-4EDF-B6F7-3246BDA7183D}" srcId="{CCA3BFA5-A38A-4FC6-8E7F-54DDAE3542D1}" destId="{CA0C4737-1882-4E94-B9FE-4241CD78AC0B}" srcOrd="2" destOrd="0" parTransId="{5BE1C41A-FBB4-4214-A72F-68ADCC38FF8F}" sibTransId="{CB706A72-30D8-45D1-BBA8-38001AD4A11C}"/>
    <dgm:cxn modelId="{D14D127C-2289-44C2-A9BA-9D8037353AF5}" type="presOf" srcId="{7A370E57-B3FF-47D1-BA66-A5B446141FA2}" destId="{54F04DA5-F25A-4194-B174-DA29A272F205}" srcOrd="1" destOrd="0" presId="urn:microsoft.com/office/officeart/2005/8/layout/hierarchy2"/>
    <dgm:cxn modelId="{B7412493-D653-4C5A-836A-620DDD6F3772}" type="presOf" srcId="{42DDC792-00CF-4799-8283-4F9B70943A39}" destId="{CCED9FF6-A6F9-4026-B5D9-11A5747BCD2B}" srcOrd="0" destOrd="0" presId="urn:microsoft.com/office/officeart/2005/8/layout/hierarchy2"/>
    <dgm:cxn modelId="{F3A6B095-71E2-4F58-9007-A7801415C23C}" type="presOf" srcId="{7A370E57-B3FF-47D1-BA66-A5B446141FA2}" destId="{E6564F83-5F1F-45E6-B9DE-1FDB4531F375}" srcOrd="0" destOrd="0" presId="urn:microsoft.com/office/officeart/2005/8/layout/hierarchy2"/>
    <dgm:cxn modelId="{795A4496-6075-491B-86F1-5B8C9871B2EF}" type="presOf" srcId="{0EEA9FBF-8BEA-4EF8-A176-CDCB847C6E1D}" destId="{A4811FBF-1FC3-4B2A-B5EF-F172685A5D47}" srcOrd="0" destOrd="0" presId="urn:microsoft.com/office/officeart/2005/8/layout/hierarchy2"/>
    <dgm:cxn modelId="{D3BBDC99-C350-4F85-B10D-552F3F101E31}" srcId="{46F765B7-B383-4F02-8259-706E5F64E9FB}" destId="{CCA3BFA5-A38A-4FC6-8E7F-54DDAE3542D1}" srcOrd="0" destOrd="0" parTransId="{81805ABD-F106-405C-B5B1-48C9CD1C9680}" sibTransId="{F426D001-13E6-4F50-B18C-6857E3419EB2}"/>
    <dgm:cxn modelId="{36A6C19B-DF88-4630-B710-139A6423D54B}" type="presOf" srcId="{81805ABD-F106-405C-B5B1-48C9CD1C9680}" destId="{380E7D67-E878-46B5-BC95-B439BAD00D3F}" srcOrd="0" destOrd="0" presId="urn:microsoft.com/office/officeart/2005/8/layout/hierarchy2"/>
    <dgm:cxn modelId="{85367AA7-6C1B-48D1-89CF-AD4D8E1B34AD}" type="presOf" srcId="{CA0C4737-1882-4E94-B9FE-4241CD78AC0B}" destId="{A3F2F355-8788-4CA5-99D5-38A3D63002FE}" srcOrd="0" destOrd="0" presId="urn:microsoft.com/office/officeart/2005/8/layout/hierarchy2"/>
    <dgm:cxn modelId="{C13851AA-3566-4B29-80FF-53BBA3564E5F}" srcId="{46F765B7-B383-4F02-8259-706E5F64E9FB}" destId="{04040F4E-097C-4586-8D09-D6546CE0DB35}" srcOrd="2" destOrd="0" parTransId="{B67638A3-D8D6-47A7-A244-99B6671921DE}" sibTransId="{AE6A902E-5CB3-46EE-87D9-1A7BE17CC36C}"/>
    <dgm:cxn modelId="{26234BB5-F486-4969-871F-F2B51178C31D}" type="presOf" srcId="{81805ABD-F106-405C-B5B1-48C9CD1C9680}" destId="{714551FB-F983-45F1-8C84-05640327225F}" srcOrd="1" destOrd="0" presId="urn:microsoft.com/office/officeart/2005/8/layout/hierarchy2"/>
    <dgm:cxn modelId="{D5156FB5-AA3B-476C-8D07-0B540C162E7C}" type="presOf" srcId="{CCA3BFA5-A38A-4FC6-8E7F-54DDAE3542D1}" destId="{80600619-ECB0-4EC7-9AE3-4D37D21727B9}" srcOrd="0" destOrd="0" presId="urn:microsoft.com/office/officeart/2005/8/layout/hierarchy2"/>
    <dgm:cxn modelId="{2E087CB6-1760-4778-A7C3-B4BDFE1BDBD5}" type="presOf" srcId="{503BD0D3-B386-481D-999F-32B5132CA284}" destId="{FBC3254F-EEA7-4A25-A0F1-839E75929239}" srcOrd="1" destOrd="0" presId="urn:microsoft.com/office/officeart/2005/8/layout/hierarchy2"/>
    <dgm:cxn modelId="{48BA47C3-EF97-4A56-87D9-6787CAB95E98}" type="presOf" srcId="{AC00003D-D6CC-4025-85C4-B2B93328A045}" destId="{12260BD7-47CA-4E22-B98A-EA3296656268}" srcOrd="1" destOrd="0" presId="urn:microsoft.com/office/officeart/2005/8/layout/hierarchy2"/>
    <dgm:cxn modelId="{EAA748CB-1F83-4E8B-BAFE-7B557DF77446}" type="presOf" srcId="{A971E3F1-018F-49A7-B902-62F1790E1AED}" destId="{B9DB1565-6449-40AF-98A6-C1EF416525ED}" srcOrd="0" destOrd="0" presId="urn:microsoft.com/office/officeart/2005/8/layout/hierarchy2"/>
    <dgm:cxn modelId="{8087BFCE-2346-4793-91D7-8D3A8DD2853E}" type="presOf" srcId="{04040F4E-097C-4586-8D09-D6546CE0DB35}" destId="{15450BA5-0FDB-4478-8CAD-41B007820108}" srcOrd="0" destOrd="0" presId="urn:microsoft.com/office/officeart/2005/8/layout/hierarchy2"/>
    <dgm:cxn modelId="{C57C73D9-9B79-4A0A-BEE4-1985318E3306}" type="presOf" srcId="{AC00003D-D6CC-4025-85C4-B2B93328A045}" destId="{B28EF532-3F34-42F5-AB78-FEB6F1602D8B}" srcOrd="0" destOrd="0" presId="urn:microsoft.com/office/officeart/2005/8/layout/hierarchy2"/>
    <dgm:cxn modelId="{F4BE8ADA-1F83-4EC4-8BFF-1DE03A3BF945}" type="presOf" srcId="{82BC8E13-D4E3-4EFB-994B-4266BED1D834}" destId="{45AE2F12-C81B-4833-8C8E-77809D89CD70}" srcOrd="0" destOrd="0" presId="urn:microsoft.com/office/officeart/2005/8/layout/hierarchy2"/>
    <dgm:cxn modelId="{CF03FBE8-7961-46FB-85BD-E87094B3CED8}" type="presOf" srcId="{5BE1C41A-FBB4-4214-A72F-68ADCC38FF8F}" destId="{FF75E2DC-258B-4905-83FE-229C1B16CEAC}" srcOrd="1" destOrd="0" presId="urn:microsoft.com/office/officeart/2005/8/layout/hierarchy2"/>
    <dgm:cxn modelId="{3B89E7EB-3386-4A9D-8080-82839107F8FE}" type="presOf" srcId="{46F765B7-B383-4F02-8259-706E5F64E9FB}" destId="{8375BFB3-728E-45DA-8835-84448D37C2D1}" srcOrd="0" destOrd="0" presId="urn:microsoft.com/office/officeart/2005/8/layout/hierarchy2"/>
    <dgm:cxn modelId="{BF41ACEE-05E7-4F6C-8433-B58B2B57EA67}" srcId="{1043A91D-73FF-427C-B808-D8D064D4BD5A}" destId="{A971E3F1-018F-49A7-B902-62F1790E1AED}" srcOrd="0" destOrd="0" parTransId="{7A370E57-B3FF-47D1-BA66-A5B446141FA2}" sibTransId="{3710E8F2-513F-41B1-A76C-C6D3B4CAB71F}"/>
    <dgm:cxn modelId="{9F9684F2-6EC4-4E42-92E1-09183212BC17}" type="presOf" srcId="{1043A91D-73FF-427C-B808-D8D064D4BD5A}" destId="{D6AEE870-7C48-4116-A5C3-BFD3485F67D3}" srcOrd="0" destOrd="0" presId="urn:microsoft.com/office/officeart/2005/8/layout/hierarchy2"/>
    <dgm:cxn modelId="{3B6011FC-7760-4C5F-A9F9-BE5A3B6973D6}" srcId="{CCA3BFA5-A38A-4FC6-8E7F-54DDAE3542D1}" destId="{42DDC792-00CF-4799-8283-4F9B70943A39}" srcOrd="1" destOrd="0" parTransId="{82BC8E13-D4E3-4EFB-994B-4266BED1D834}" sibTransId="{D93AF71F-6A61-4FFC-84CE-D4832717CDE3}"/>
    <dgm:cxn modelId="{5025E9FC-2B75-4D71-806F-DECFE3196620}" type="presOf" srcId="{5BE1C41A-FBB4-4214-A72F-68ADCC38FF8F}" destId="{E3289AD1-8919-49E3-8AAE-575AF48E943E}" srcOrd="0" destOrd="0" presId="urn:microsoft.com/office/officeart/2005/8/layout/hierarchy2"/>
    <dgm:cxn modelId="{428FDB6E-378B-454D-BD91-E443CD276D09}" type="presParOf" srcId="{A4811FBF-1FC3-4B2A-B5EF-F172685A5D47}" destId="{8E059C0C-356B-4E9B-91AE-A17C63D7CDCA}" srcOrd="0" destOrd="0" presId="urn:microsoft.com/office/officeart/2005/8/layout/hierarchy2"/>
    <dgm:cxn modelId="{5692B817-9B92-4D90-9592-99890A068FCB}" type="presParOf" srcId="{8E059C0C-356B-4E9B-91AE-A17C63D7CDCA}" destId="{8375BFB3-728E-45DA-8835-84448D37C2D1}" srcOrd="0" destOrd="0" presId="urn:microsoft.com/office/officeart/2005/8/layout/hierarchy2"/>
    <dgm:cxn modelId="{18D1FF1D-C22E-4E4A-A00E-A5D685493479}" type="presParOf" srcId="{8E059C0C-356B-4E9B-91AE-A17C63D7CDCA}" destId="{7019B253-10D5-4A73-9C50-AE28217BF983}" srcOrd="1" destOrd="0" presId="urn:microsoft.com/office/officeart/2005/8/layout/hierarchy2"/>
    <dgm:cxn modelId="{6AD06227-8CCF-4E43-A8A0-936D25068BD6}" type="presParOf" srcId="{7019B253-10D5-4A73-9C50-AE28217BF983}" destId="{380E7D67-E878-46B5-BC95-B439BAD00D3F}" srcOrd="0" destOrd="0" presId="urn:microsoft.com/office/officeart/2005/8/layout/hierarchy2"/>
    <dgm:cxn modelId="{F8569024-C551-4F29-845E-9E8D6F1E8896}" type="presParOf" srcId="{380E7D67-E878-46B5-BC95-B439BAD00D3F}" destId="{714551FB-F983-45F1-8C84-05640327225F}" srcOrd="0" destOrd="0" presId="urn:microsoft.com/office/officeart/2005/8/layout/hierarchy2"/>
    <dgm:cxn modelId="{AE662C43-848B-4E15-8E1E-833F5B5B12D5}" type="presParOf" srcId="{7019B253-10D5-4A73-9C50-AE28217BF983}" destId="{C4F68CDD-DFF3-4679-817D-FBC9D73D5D07}" srcOrd="1" destOrd="0" presId="urn:microsoft.com/office/officeart/2005/8/layout/hierarchy2"/>
    <dgm:cxn modelId="{D89A7B46-9A2E-4DDD-8965-459A38D3667E}" type="presParOf" srcId="{C4F68CDD-DFF3-4679-817D-FBC9D73D5D07}" destId="{80600619-ECB0-4EC7-9AE3-4D37D21727B9}" srcOrd="0" destOrd="0" presId="urn:microsoft.com/office/officeart/2005/8/layout/hierarchy2"/>
    <dgm:cxn modelId="{A8CA4B10-9675-40E7-B53B-95980C2E7035}" type="presParOf" srcId="{C4F68CDD-DFF3-4679-817D-FBC9D73D5D07}" destId="{461F1FEF-DA7C-41A7-92B9-8B0BDB304579}" srcOrd="1" destOrd="0" presId="urn:microsoft.com/office/officeart/2005/8/layout/hierarchy2"/>
    <dgm:cxn modelId="{C140D69D-5979-4C0F-9F53-5BCA76DCFF15}" type="presParOf" srcId="{461F1FEF-DA7C-41A7-92B9-8B0BDB304579}" destId="{F4DA925C-A5F1-4744-8A98-9826DE2D0C94}" srcOrd="0" destOrd="0" presId="urn:microsoft.com/office/officeart/2005/8/layout/hierarchy2"/>
    <dgm:cxn modelId="{294F718D-71E2-4630-AC06-21256775174D}" type="presParOf" srcId="{F4DA925C-A5F1-4744-8A98-9826DE2D0C94}" destId="{FBC3254F-EEA7-4A25-A0F1-839E75929239}" srcOrd="0" destOrd="0" presId="urn:microsoft.com/office/officeart/2005/8/layout/hierarchy2"/>
    <dgm:cxn modelId="{DA5BCCEF-4CEE-4453-90DB-972D4D236313}" type="presParOf" srcId="{461F1FEF-DA7C-41A7-92B9-8B0BDB304579}" destId="{1DAC8E3D-0181-4DDE-9771-06946AA88420}" srcOrd="1" destOrd="0" presId="urn:microsoft.com/office/officeart/2005/8/layout/hierarchy2"/>
    <dgm:cxn modelId="{07FC3104-A836-4C21-B2A3-A5F43EFDA160}" type="presParOf" srcId="{1DAC8E3D-0181-4DDE-9771-06946AA88420}" destId="{8BADD46D-6FE4-4DA6-99C4-732190F3B7EC}" srcOrd="0" destOrd="0" presId="urn:microsoft.com/office/officeart/2005/8/layout/hierarchy2"/>
    <dgm:cxn modelId="{CBBD7286-34B4-42FD-9C50-F409F040A161}" type="presParOf" srcId="{1DAC8E3D-0181-4DDE-9771-06946AA88420}" destId="{4F8B02C0-0885-4B02-BE4E-8DD3F581DFE2}" srcOrd="1" destOrd="0" presId="urn:microsoft.com/office/officeart/2005/8/layout/hierarchy2"/>
    <dgm:cxn modelId="{FE203E67-4A9B-402C-A7CC-636B5E489AFC}" type="presParOf" srcId="{461F1FEF-DA7C-41A7-92B9-8B0BDB304579}" destId="{45AE2F12-C81B-4833-8C8E-77809D89CD70}" srcOrd="2" destOrd="0" presId="urn:microsoft.com/office/officeart/2005/8/layout/hierarchy2"/>
    <dgm:cxn modelId="{79630916-92CC-45BE-858D-C4DCF733A21F}" type="presParOf" srcId="{45AE2F12-C81B-4833-8C8E-77809D89CD70}" destId="{1B978394-678A-41F1-B9F7-50A2942F7823}" srcOrd="0" destOrd="0" presId="urn:microsoft.com/office/officeart/2005/8/layout/hierarchy2"/>
    <dgm:cxn modelId="{4B372B7F-E81C-478C-82FC-76D6DB7FBAA4}" type="presParOf" srcId="{461F1FEF-DA7C-41A7-92B9-8B0BDB304579}" destId="{0052797B-66EF-439D-A2F1-061E9FBF70BB}" srcOrd="3" destOrd="0" presId="urn:microsoft.com/office/officeart/2005/8/layout/hierarchy2"/>
    <dgm:cxn modelId="{FBEACC85-D624-4514-AD56-0D8D1327D794}" type="presParOf" srcId="{0052797B-66EF-439D-A2F1-061E9FBF70BB}" destId="{CCED9FF6-A6F9-4026-B5D9-11A5747BCD2B}" srcOrd="0" destOrd="0" presId="urn:microsoft.com/office/officeart/2005/8/layout/hierarchy2"/>
    <dgm:cxn modelId="{4E8DCDD0-B263-46A1-B4C6-8D5296355A74}" type="presParOf" srcId="{0052797B-66EF-439D-A2F1-061E9FBF70BB}" destId="{F7611B1C-B92F-4995-945A-00176055788E}" srcOrd="1" destOrd="0" presId="urn:microsoft.com/office/officeart/2005/8/layout/hierarchy2"/>
    <dgm:cxn modelId="{28B38A83-806F-4306-990A-181FC91ABE18}" type="presParOf" srcId="{461F1FEF-DA7C-41A7-92B9-8B0BDB304579}" destId="{E3289AD1-8919-49E3-8AAE-575AF48E943E}" srcOrd="4" destOrd="0" presId="urn:microsoft.com/office/officeart/2005/8/layout/hierarchy2"/>
    <dgm:cxn modelId="{56F35AC7-3515-4708-8D2A-699E441823A3}" type="presParOf" srcId="{E3289AD1-8919-49E3-8AAE-575AF48E943E}" destId="{FF75E2DC-258B-4905-83FE-229C1B16CEAC}" srcOrd="0" destOrd="0" presId="urn:microsoft.com/office/officeart/2005/8/layout/hierarchy2"/>
    <dgm:cxn modelId="{3B8130EA-CA8C-4ED7-94AD-351D9CB70048}" type="presParOf" srcId="{461F1FEF-DA7C-41A7-92B9-8B0BDB304579}" destId="{62C19BCD-210A-4AD5-A929-BF60E3FF6FE1}" srcOrd="5" destOrd="0" presId="urn:microsoft.com/office/officeart/2005/8/layout/hierarchy2"/>
    <dgm:cxn modelId="{5C9B198B-9154-40BE-9DB9-955D8AA24053}" type="presParOf" srcId="{62C19BCD-210A-4AD5-A929-BF60E3FF6FE1}" destId="{A3F2F355-8788-4CA5-99D5-38A3D63002FE}" srcOrd="0" destOrd="0" presId="urn:microsoft.com/office/officeart/2005/8/layout/hierarchy2"/>
    <dgm:cxn modelId="{170E80D3-126C-4BC0-8BAC-749CABE3857B}" type="presParOf" srcId="{62C19BCD-210A-4AD5-A929-BF60E3FF6FE1}" destId="{66636071-7AD1-40F8-B88B-1E1F3CDAC05E}" srcOrd="1" destOrd="0" presId="urn:microsoft.com/office/officeart/2005/8/layout/hierarchy2"/>
    <dgm:cxn modelId="{F5B3A6E0-7E83-4E3E-940E-C4DDACA7453E}" type="presParOf" srcId="{7019B253-10D5-4A73-9C50-AE28217BF983}" destId="{B28EF532-3F34-42F5-AB78-FEB6F1602D8B}" srcOrd="2" destOrd="0" presId="urn:microsoft.com/office/officeart/2005/8/layout/hierarchy2"/>
    <dgm:cxn modelId="{CEE797DA-61C4-4377-83A7-1C8C152843E4}" type="presParOf" srcId="{B28EF532-3F34-42F5-AB78-FEB6F1602D8B}" destId="{12260BD7-47CA-4E22-B98A-EA3296656268}" srcOrd="0" destOrd="0" presId="urn:microsoft.com/office/officeart/2005/8/layout/hierarchy2"/>
    <dgm:cxn modelId="{2C81C76D-AEF5-491F-B1F4-969E0B422451}" type="presParOf" srcId="{7019B253-10D5-4A73-9C50-AE28217BF983}" destId="{BAF1376A-3F84-4555-8902-9EFA2282096F}" srcOrd="3" destOrd="0" presId="urn:microsoft.com/office/officeart/2005/8/layout/hierarchy2"/>
    <dgm:cxn modelId="{466AB7C1-A1EB-426B-850A-8FE96FBE5F5C}" type="presParOf" srcId="{BAF1376A-3F84-4555-8902-9EFA2282096F}" destId="{D6AEE870-7C48-4116-A5C3-BFD3485F67D3}" srcOrd="0" destOrd="0" presId="urn:microsoft.com/office/officeart/2005/8/layout/hierarchy2"/>
    <dgm:cxn modelId="{65E7E1C8-824A-4BA8-BB1E-35C48B19439B}" type="presParOf" srcId="{BAF1376A-3F84-4555-8902-9EFA2282096F}" destId="{674A933E-967A-4B29-B1D8-D671AF965203}" srcOrd="1" destOrd="0" presId="urn:microsoft.com/office/officeart/2005/8/layout/hierarchy2"/>
    <dgm:cxn modelId="{9F48A6C8-B647-4315-85D9-7782D8A744AF}" type="presParOf" srcId="{674A933E-967A-4B29-B1D8-D671AF965203}" destId="{E6564F83-5F1F-45E6-B9DE-1FDB4531F375}" srcOrd="0" destOrd="0" presId="urn:microsoft.com/office/officeart/2005/8/layout/hierarchy2"/>
    <dgm:cxn modelId="{A09F548A-5285-4119-8DB4-805C225D3FB2}" type="presParOf" srcId="{E6564F83-5F1F-45E6-B9DE-1FDB4531F375}" destId="{54F04DA5-F25A-4194-B174-DA29A272F205}" srcOrd="0" destOrd="0" presId="urn:microsoft.com/office/officeart/2005/8/layout/hierarchy2"/>
    <dgm:cxn modelId="{91BBF9DD-66BE-46F7-9B9F-EAF3E408214F}" type="presParOf" srcId="{674A933E-967A-4B29-B1D8-D671AF965203}" destId="{EA4B33CD-F5CE-4B2C-AE23-EFA66CA5C25E}" srcOrd="1" destOrd="0" presId="urn:microsoft.com/office/officeart/2005/8/layout/hierarchy2"/>
    <dgm:cxn modelId="{BB60110C-E848-48C4-8235-1373B66DBC62}" type="presParOf" srcId="{EA4B33CD-F5CE-4B2C-AE23-EFA66CA5C25E}" destId="{B9DB1565-6449-40AF-98A6-C1EF416525ED}" srcOrd="0" destOrd="0" presId="urn:microsoft.com/office/officeart/2005/8/layout/hierarchy2"/>
    <dgm:cxn modelId="{885F9297-94DB-4077-96BD-2B7200174536}" type="presParOf" srcId="{EA4B33CD-F5CE-4B2C-AE23-EFA66CA5C25E}" destId="{A7153FFA-22BC-44AD-A957-2DB293FFB113}" srcOrd="1" destOrd="0" presId="urn:microsoft.com/office/officeart/2005/8/layout/hierarchy2"/>
    <dgm:cxn modelId="{0BA0D59F-474B-48D2-8DD1-59684D1ACFE3}" type="presParOf" srcId="{7019B253-10D5-4A73-9C50-AE28217BF983}" destId="{D9AA6E72-E5E8-4871-B584-290CF58B8B7F}" srcOrd="4" destOrd="0" presId="urn:microsoft.com/office/officeart/2005/8/layout/hierarchy2"/>
    <dgm:cxn modelId="{CE5B73D1-8AC7-42BE-A2D3-696BC9BD0024}" type="presParOf" srcId="{D9AA6E72-E5E8-4871-B584-290CF58B8B7F}" destId="{41103D04-8BB2-41DB-B341-8067C92BE0BF}" srcOrd="0" destOrd="0" presId="urn:microsoft.com/office/officeart/2005/8/layout/hierarchy2"/>
    <dgm:cxn modelId="{6DC0FB49-A17A-4BF3-91FA-2939AE2E2777}" type="presParOf" srcId="{7019B253-10D5-4A73-9C50-AE28217BF983}" destId="{AF8571D8-9212-4E4E-AAC8-5E8A168CDE1C}" srcOrd="5" destOrd="0" presId="urn:microsoft.com/office/officeart/2005/8/layout/hierarchy2"/>
    <dgm:cxn modelId="{A3FE7223-D3CE-4B69-94AF-F49BCF3A4F29}" type="presParOf" srcId="{AF8571D8-9212-4E4E-AAC8-5E8A168CDE1C}" destId="{15450BA5-0FDB-4478-8CAD-41B007820108}" srcOrd="0" destOrd="0" presId="urn:microsoft.com/office/officeart/2005/8/layout/hierarchy2"/>
    <dgm:cxn modelId="{C0902693-2A41-4EB6-96B6-E7E92481E569}" type="presParOf" srcId="{AF8571D8-9212-4E4E-AAC8-5E8A168CDE1C}" destId="{CF5F85CE-22B2-4222-961C-22F55B45D306}"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080561-A81B-4350-A586-3DB3F5897AEB}">
      <dsp:nvSpPr>
        <dsp:cNvPr id="0" name=""/>
        <dsp:cNvSpPr/>
      </dsp:nvSpPr>
      <dsp:spPr>
        <a:xfrm>
          <a:off x="0" y="3565634"/>
          <a:ext cx="7611034" cy="23394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040" tIns="320040" rIns="320040" bIns="320040" numCol="1" spcCol="1270" anchor="ctr" anchorCtr="0">
          <a:noAutofit/>
        </a:bodyPr>
        <a:lstStyle/>
        <a:p>
          <a:pPr marL="0" lvl="0" indent="0" algn="ctr" defTabSz="2000250" rtl="0">
            <a:lnSpc>
              <a:spcPct val="90000"/>
            </a:lnSpc>
            <a:spcBef>
              <a:spcPct val="0"/>
            </a:spcBef>
            <a:spcAft>
              <a:spcPct val="35000"/>
            </a:spcAft>
            <a:buNone/>
          </a:pPr>
          <a:r>
            <a:rPr lang="en-GB" sz="4500" kern="1200" dirty="0">
              <a:latin typeface="Trade Gothic Next Cond"/>
            </a:rPr>
            <a:t> Caparo asks </a:t>
          </a:r>
          <a:endParaRPr lang="en-GB" sz="4500" kern="1200" dirty="0"/>
        </a:p>
      </dsp:txBody>
      <dsp:txXfrm>
        <a:off x="0" y="3565634"/>
        <a:ext cx="7611034" cy="1263298"/>
      </dsp:txXfrm>
    </dsp:sp>
    <dsp:sp modelId="{EAC7C6AD-6005-412C-9E9B-D5DAEA8F940E}">
      <dsp:nvSpPr>
        <dsp:cNvPr id="0" name=""/>
        <dsp:cNvSpPr/>
      </dsp:nvSpPr>
      <dsp:spPr>
        <a:xfrm>
          <a:off x="3716" y="4782143"/>
          <a:ext cx="2534533" cy="107614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Garamond"/>
            </a:rPr>
            <a:t>Was the risk of injury or harm to the claimant reasonably foreseeable?</a:t>
          </a:r>
          <a:endParaRPr lang="en-GB" sz="1900" kern="1200" dirty="0"/>
        </a:p>
      </dsp:txBody>
      <dsp:txXfrm>
        <a:off x="3716" y="4782143"/>
        <a:ext cx="2534533" cy="1076143"/>
      </dsp:txXfrm>
    </dsp:sp>
    <dsp:sp modelId="{CF810A75-C8F6-4354-B1C5-67F92E8FBAB2}">
      <dsp:nvSpPr>
        <dsp:cNvPr id="0" name=""/>
        <dsp:cNvSpPr/>
      </dsp:nvSpPr>
      <dsp:spPr>
        <a:xfrm>
          <a:off x="2538250" y="4782143"/>
          <a:ext cx="2534533" cy="107614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Garamond"/>
            </a:rPr>
            <a:t>Was there sufficient proximity between the parties?</a:t>
          </a:r>
          <a:endParaRPr lang="en-GB" sz="1900" kern="1200" dirty="0"/>
        </a:p>
      </dsp:txBody>
      <dsp:txXfrm>
        <a:off x="2538250" y="4782143"/>
        <a:ext cx="2534533" cy="1076143"/>
      </dsp:txXfrm>
    </dsp:sp>
    <dsp:sp modelId="{3316F4F0-53D4-4715-85DC-DEA8A3B46D00}">
      <dsp:nvSpPr>
        <dsp:cNvPr id="0" name=""/>
        <dsp:cNvSpPr/>
      </dsp:nvSpPr>
      <dsp:spPr>
        <a:xfrm>
          <a:off x="5072783" y="4782143"/>
          <a:ext cx="2534533" cy="107614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Garamond"/>
            </a:rPr>
            <a:t>Is it fair, just and reasonable, on public policy grounds, to impose a duty of care?</a:t>
          </a:r>
          <a:endParaRPr lang="en-GB" sz="1900" kern="1200" dirty="0"/>
        </a:p>
      </dsp:txBody>
      <dsp:txXfrm>
        <a:off x="5072783" y="4782143"/>
        <a:ext cx="2534533" cy="1076143"/>
      </dsp:txXfrm>
    </dsp:sp>
    <dsp:sp modelId="{8A8FD4D6-DFEA-456D-A3E3-55A8AE5C7F49}">
      <dsp:nvSpPr>
        <dsp:cNvPr id="0" name=""/>
        <dsp:cNvSpPr/>
      </dsp:nvSpPr>
      <dsp:spPr>
        <a:xfrm rot="10800000">
          <a:off x="0" y="2663"/>
          <a:ext cx="7611034" cy="359806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040" tIns="320040" rIns="320040" bIns="320040" numCol="1" spcCol="1270" anchor="ctr" anchorCtr="0">
          <a:noAutofit/>
        </a:bodyPr>
        <a:lstStyle/>
        <a:p>
          <a:pPr marL="0" lvl="0" indent="0" algn="ctr" defTabSz="2000250" rtl="0">
            <a:lnSpc>
              <a:spcPct val="90000"/>
            </a:lnSpc>
            <a:spcBef>
              <a:spcPct val="0"/>
            </a:spcBef>
            <a:spcAft>
              <a:spcPct val="35000"/>
            </a:spcAft>
            <a:buNone/>
          </a:pPr>
          <a:r>
            <a:rPr lang="en-GB" sz="4500" kern="1200" dirty="0">
              <a:latin typeface="Trade Gothic Next Cond"/>
            </a:rPr>
            <a:t> Duty of care</a:t>
          </a:r>
          <a:endParaRPr lang="en-GB" sz="4500" kern="1200" dirty="0"/>
        </a:p>
      </dsp:txBody>
      <dsp:txXfrm rot="-10800000">
        <a:off x="0" y="2663"/>
        <a:ext cx="7611034" cy="1262919"/>
      </dsp:txXfrm>
    </dsp:sp>
    <dsp:sp modelId="{B7F09E47-3265-4032-9409-32805FA3AED5}">
      <dsp:nvSpPr>
        <dsp:cNvPr id="0" name=""/>
        <dsp:cNvSpPr/>
      </dsp:nvSpPr>
      <dsp:spPr>
        <a:xfrm>
          <a:off x="0" y="1265583"/>
          <a:ext cx="3805517" cy="10758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latin typeface="Trade Gothic Next Cond"/>
            </a:rPr>
            <a:t>Donoghue v Stevenson </a:t>
          </a:r>
          <a:endParaRPr lang="en-GB" sz="1900" kern="1200" dirty="0"/>
        </a:p>
      </dsp:txBody>
      <dsp:txXfrm>
        <a:off x="0" y="1265583"/>
        <a:ext cx="3805517" cy="1075820"/>
      </dsp:txXfrm>
    </dsp:sp>
    <dsp:sp modelId="{91BD0ED9-BDB8-4EBA-ADEE-FBA058395B6F}">
      <dsp:nvSpPr>
        <dsp:cNvPr id="0" name=""/>
        <dsp:cNvSpPr/>
      </dsp:nvSpPr>
      <dsp:spPr>
        <a:xfrm>
          <a:off x="3805517" y="1265583"/>
          <a:ext cx="3805517" cy="10758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t>Caparo Industries PLC v Dickman [1990]</a:t>
          </a:r>
        </a:p>
      </dsp:txBody>
      <dsp:txXfrm>
        <a:off x="3805517" y="1265583"/>
        <a:ext cx="3805517" cy="10758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4C1E46-3CA8-4920-9FD7-CE88A2426A7F}">
      <dsp:nvSpPr>
        <dsp:cNvPr id="0" name=""/>
        <dsp:cNvSpPr/>
      </dsp:nvSpPr>
      <dsp:spPr>
        <a:xfrm>
          <a:off x="0" y="4797975"/>
          <a:ext cx="7342093" cy="15748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rtl="0">
            <a:lnSpc>
              <a:spcPct val="90000"/>
            </a:lnSpc>
            <a:spcBef>
              <a:spcPct val="0"/>
            </a:spcBef>
            <a:spcAft>
              <a:spcPct val="35000"/>
            </a:spcAft>
            <a:buNone/>
          </a:pPr>
          <a:r>
            <a:rPr lang="en-GB" sz="3000" kern="1200" dirty="0">
              <a:latin typeface="Trade Gothic Next Cond"/>
            </a:rPr>
            <a:t>Has the standard of care been met?</a:t>
          </a:r>
        </a:p>
      </dsp:txBody>
      <dsp:txXfrm>
        <a:off x="0" y="4797975"/>
        <a:ext cx="7342093" cy="850393"/>
      </dsp:txXfrm>
    </dsp:sp>
    <dsp:sp modelId="{00BA14AA-7B80-46DC-8F29-8F43B2C74942}">
      <dsp:nvSpPr>
        <dsp:cNvPr id="0" name=""/>
        <dsp:cNvSpPr/>
      </dsp:nvSpPr>
      <dsp:spPr>
        <a:xfrm>
          <a:off x="896" y="5616873"/>
          <a:ext cx="1048614" cy="72440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Trade Gothic Next Cond"/>
            </a:rPr>
            <a:t>Reasonable man</a:t>
          </a:r>
          <a:endParaRPr lang="en-GB" sz="1200" kern="1200" dirty="0"/>
        </a:p>
      </dsp:txBody>
      <dsp:txXfrm>
        <a:off x="896" y="5616873"/>
        <a:ext cx="1048614" cy="724409"/>
      </dsp:txXfrm>
    </dsp:sp>
    <dsp:sp modelId="{C8F0B309-4F0C-49D0-9F37-5175394554BE}">
      <dsp:nvSpPr>
        <dsp:cNvPr id="0" name=""/>
        <dsp:cNvSpPr/>
      </dsp:nvSpPr>
      <dsp:spPr>
        <a:xfrm>
          <a:off x="1049510" y="5616873"/>
          <a:ext cx="1048614" cy="72440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Trade Gothic Next Cond"/>
            </a:rPr>
            <a:t>Age and Characteristics</a:t>
          </a:r>
          <a:endParaRPr lang="en-GB" sz="1200" kern="1200" dirty="0"/>
        </a:p>
      </dsp:txBody>
      <dsp:txXfrm>
        <a:off x="1049510" y="5616873"/>
        <a:ext cx="1048614" cy="724409"/>
      </dsp:txXfrm>
    </dsp:sp>
    <dsp:sp modelId="{5F130AD4-DA84-494D-97CC-B35E831C7CBA}">
      <dsp:nvSpPr>
        <dsp:cNvPr id="0" name=""/>
        <dsp:cNvSpPr/>
      </dsp:nvSpPr>
      <dsp:spPr>
        <a:xfrm>
          <a:off x="2098124" y="5616873"/>
          <a:ext cx="1048614" cy="72440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Trade Gothic Next Cond"/>
            </a:rPr>
            <a:t>Expertise </a:t>
          </a:r>
          <a:endParaRPr lang="en-GB" sz="1200" kern="1200" dirty="0"/>
        </a:p>
      </dsp:txBody>
      <dsp:txXfrm>
        <a:off x="2098124" y="5616873"/>
        <a:ext cx="1048614" cy="724409"/>
      </dsp:txXfrm>
    </dsp:sp>
    <dsp:sp modelId="{5A774D8C-3135-4F7D-89BB-BB9ECC459A1E}">
      <dsp:nvSpPr>
        <dsp:cNvPr id="0" name=""/>
        <dsp:cNvSpPr/>
      </dsp:nvSpPr>
      <dsp:spPr>
        <a:xfrm>
          <a:off x="3146739" y="5616873"/>
          <a:ext cx="1048614" cy="72440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Trade Gothic Next Cond"/>
            </a:rPr>
            <a:t>Reasonable foreseeability and magnitude of risk</a:t>
          </a:r>
        </a:p>
      </dsp:txBody>
      <dsp:txXfrm>
        <a:off x="3146739" y="5616873"/>
        <a:ext cx="1048614" cy="724409"/>
      </dsp:txXfrm>
    </dsp:sp>
    <dsp:sp modelId="{294F3AC6-2E17-4E76-8DBD-B601D6674F12}">
      <dsp:nvSpPr>
        <dsp:cNvPr id="0" name=""/>
        <dsp:cNvSpPr/>
      </dsp:nvSpPr>
      <dsp:spPr>
        <a:xfrm>
          <a:off x="4195353" y="5616873"/>
          <a:ext cx="1048614" cy="72440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Trade Gothic Next Cond"/>
            </a:rPr>
            <a:t>Vulnerability of victim </a:t>
          </a:r>
          <a:endParaRPr lang="en-GB" sz="1200" kern="1200" dirty="0"/>
        </a:p>
      </dsp:txBody>
      <dsp:txXfrm>
        <a:off x="4195353" y="5616873"/>
        <a:ext cx="1048614" cy="724409"/>
      </dsp:txXfrm>
    </dsp:sp>
    <dsp:sp modelId="{484B3F04-BB3C-4316-967C-022BF375FE86}">
      <dsp:nvSpPr>
        <dsp:cNvPr id="0" name=""/>
        <dsp:cNvSpPr/>
      </dsp:nvSpPr>
      <dsp:spPr>
        <a:xfrm>
          <a:off x="5243968" y="5616873"/>
          <a:ext cx="1048614" cy="72440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Trade Gothic Next Cond"/>
            </a:rPr>
            <a:t>Cost </a:t>
          </a:r>
        </a:p>
      </dsp:txBody>
      <dsp:txXfrm>
        <a:off x="5243968" y="5616873"/>
        <a:ext cx="1048614" cy="724409"/>
      </dsp:txXfrm>
    </dsp:sp>
    <dsp:sp modelId="{E3F9B45C-9DC8-4A22-A242-C8F18647F9F6}">
      <dsp:nvSpPr>
        <dsp:cNvPr id="0" name=""/>
        <dsp:cNvSpPr/>
      </dsp:nvSpPr>
      <dsp:spPr>
        <a:xfrm>
          <a:off x="6292582" y="5616873"/>
          <a:ext cx="1048614" cy="72440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Trade Gothic Next Cond"/>
            </a:rPr>
            <a:t>Objective of the defendant </a:t>
          </a:r>
          <a:endParaRPr lang="en-GB" sz="1200" kern="1200" dirty="0"/>
        </a:p>
      </dsp:txBody>
      <dsp:txXfrm>
        <a:off x="6292582" y="5616873"/>
        <a:ext cx="1048614" cy="724409"/>
      </dsp:txXfrm>
    </dsp:sp>
    <dsp:sp modelId="{CBFFDFD6-B640-4EF7-8A07-BCB7C8C1AC5D}">
      <dsp:nvSpPr>
        <dsp:cNvPr id="0" name=""/>
        <dsp:cNvSpPr/>
      </dsp:nvSpPr>
      <dsp:spPr>
        <a:xfrm rot="10800000">
          <a:off x="0" y="2399551"/>
          <a:ext cx="7342093" cy="242204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rtl="0">
            <a:lnSpc>
              <a:spcPct val="90000"/>
            </a:lnSpc>
            <a:spcBef>
              <a:spcPct val="0"/>
            </a:spcBef>
            <a:spcAft>
              <a:spcPct val="35000"/>
            </a:spcAft>
            <a:buNone/>
          </a:pPr>
          <a:r>
            <a:rPr lang="en-GB" sz="3000" kern="1200" dirty="0">
              <a:latin typeface="Trade Gothic Next Cond"/>
            </a:rPr>
            <a:t>Standard of care </a:t>
          </a:r>
          <a:endParaRPr lang="en-GB" sz="3000" kern="1200" dirty="0"/>
        </a:p>
      </dsp:txBody>
      <dsp:txXfrm rot="10800000">
        <a:off x="0" y="2399551"/>
        <a:ext cx="7342093" cy="1573773"/>
      </dsp:txXfrm>
    </dsp:sp>
    <dsp:sp modelId="{36D70ACB-7EE8-4BE8-9B98-C4B9D184E78D}">
      <dsp:nvSpPr>
        <dsp:cNvPr id="0" name=""/>
        <dsp:cNvSpPr/>
      </dsp:nvSpPr>
      <dsp:spPr>
        <a:xfrm rot="10800000">
          <a:off x="0" y="1126"/>
          <a:ext cx="7342093" cy="242204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rtl="0">
            <a:lnSpc>
              <a:spcPct val="90000"/>
            </a:lnSpc>
            <a:spcBef>
              <a:spcPct val="0"/>
            </a:spcBef>
            <a:spcAft>
              <a:spcPct val="35000"/>
            </a:spcAft>
            <a:buNone/>
          </a:pPr>
          <a:r>
            <a:rPr lang="en-GB" sz="3000" kern="1200" dirty="0">
              <a:latin typeface="Trade Gothic Next Cond"/>
            </a:rPr>
            <a:t>Breach of duty of care </a:t>
          </a:r>
          <a:endParaRPr lang="en-GB" sz="3000" kern="1200" dirty="0"/>
        </a:p>
      </dsp:txBody>
      <dsp:txXfrm rot="10800000">
        <a:off x="0" y="1126"/>
        <a:ext cx="7342093" cy="15737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D5F2E5-CAAF-46FA-9E55-6173F55E38D0}">
      <dsp:nvSpPr>
        <dsp:cNvPr id="0" name=""/>
        <dsp:cNvSpPr/>
      </dsp:nvSpPr>
      <dsp:spPr>
        <a:xfrm rot="5400000">
          <a:off x="-307409" y="310103"/>
          <a:ext cx="2049398" cy="143457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Trade Gothic Next Cond"/>
            </a:rPr>
            <a:t>Factual Causation </a:t>
          </a:r>
          <a:endParaRPr lang="en-GB" sz="1400" kern="1200" dirty="0"/>
        </a:p>
      </dsp:txBody>
      <dsp:txXfrm rot="-5400000">
        <a:off x="1" y="719982"/>
        <a:ext cx="1434578" cy="614820"/>
      </dsp:txXfrm>
    </dsp:sp>
    <dsp:sp modelId="{F45682BD-8D28-4A2C-91B6-FD1FE232781B}">
      <dsp:nvSpPr>
        <dsp:cNvPr id="0" name=""/>
        <dsp:cNvSpPr/>
      </dsp:nvSpPr>
      <dsp:spPr>
        <a:xfrm rot="5400000">
          <a:off x="4022599" y="-2585326"/>
          <a:ext cx="1332108" cy="650815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rtl="0">
            <a:lnSpc>
              <a:spcPct val="90000"/>
            </a:lnSpc>
            <a:spcBef>
              <a:spcPct val="0"/>
            </a:spcBef>
            <a:spcAft>
              <a:spcPct val="15000"/>
            </a:spcAft>
            <a:buChar char="•"/>
          </a:pPr>
          <a:r>
            <a:rPr lang="en-GB" sz="1900" kern="1200" dirty="0">
              <a:latin typeface="Trade Gothic Next Cond"/>
            </a:rPr>
            <a:t>Chain of causation</a:t>
          </a:r>
          <a:endParaRPr lang="en-GB" sz="1900" kern="1200" dirty="0"/>
        </a:p>
        <a:p>
          <a:pPr marL="171450" lvl="1" indent="-171450" algn="l" defTabSz="844550" rtl="0">
            <a:lnSpc>
              <a:spcPct val="90000"/>
            </a:lnSpc>
            <a:spcBef>
              <a:spcPct val="0"/>
            </a:spcBef>
            <a:spcAft>
              <a:spcPct val="15000"/>
            </a:spcAft>
            <a:buChar char="•"/>
          </a:pPr>
          <a:r>
            <a:rPr lang="en-GB" sz="1900" kern="1200" dirty="0">
              <a:latin typeface="Trade Gothic Next Cond"/>
            </a:rPr>
            <a:t>But for test </a:t>
          </a:r>
          <a:endParaRPr lang="en-GB" sz="1900" kern="1200" dirty="0"/>
        </a:p>
        <a:p>
          <a:pPr marL="171450" lvl="1" indent="-171450" algn="l" defTabSz="844550" rtl="0">
            <a:lnSpc>
              <a:spcPct val="90000"/>
            </a:lnSpc>
            <a:spcBef>
              <a:spcPct val="0"/>
            </a:spcBef>
            <a:spcAft>
              <a:spcPct val="15000"/>
            </a:spcAft>
            <a:buChar char="•"/>
          </a:pPr>
          <a:r>
            <a:rPr lang="en-GB" sz="1900" kern="1200" dirty="0">
              <a:latin typeface="Trade Gothic Next Cond"/>
            </a:rPr>
            <a:t>Material contribution</a:t>
          </a:r>
        </a:p>
        <a:p>
          <a:pPr marL="171450" lvl="1" indent="-171450" algn="l" defTabSz="844550" rtl="0">
            <a:lnSpc>
              <a:spcPct val="90000"/>
            </a:lnSpc>
            <a:spcBef>
              <a:spcPct val="0"/>
            </a:spcBef>
            <a:spcAft>
              <a:spcPct val="15000"/>
            </a:spcAft>
            <a:buChar char="•"/>
          </a:pPr>
          <a:r>
            <a:rPr lang="en-GB" sz="1900" kern="1200" dirty="0">
              <a:latin typeface="Trade Gothic Next Cond"/>
            </a:rPr>
            <a:t>Special Cases</a:t>
          </a:r>
        </a:p>
      </dsp:txBody>
      <dsp:txXfrm rot="-5400000">
        <a:off x="1434578" y="67723"/>
        <a:ext cx="6443122" cy="1202052"/>
      </dsp:txXfrm>
    </dsp:sp>
    <dsp:sp modelId="{2D297E29-9D67-43CE-9BA6-8F7F2CF4D25C}">
      <dsp:nvSpPr>
        <dsp:cNvPr id="0" name=""/>
        <dsp:cNvSpPr/>
      </dsp:nvSpPr>
      <dsp:spPr>
        <a:xfrm rot="5400000">
          <a:off x="-307409" y="2169345"/>
          <a:ext cx="2049398" cy="143457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Trade Gothic Next Cond"/>
            </a:rPr>
            <a:t>Legal Causation</a:t>
          </a:r>
          <a:endParaRPr lang="en-GB" sz="1400" kern="1200" dirty="0"/>
        </a:p>
      </dsp:txBody>
      <dsp:txXfrm rot="-5400000">
        <a:off x="1" y="2579224"/>
        <a:ext cx="1434578" cy="614820"/>
      </dsp:txXfrm>
    </dsp:sp>
    <dsp:sp modelId="{09BED70D-4719-4D8F-8034-C145AB84AFDA}">
      <dsp:nvSpPr>
        <dsp:cNvPr id="0" name=""/>
        <dsp:cNvSpPr/>
      </dsp:nvSpPr>
      <dsp:spPr>
        <a:xfrm rot="5400000">
          <a:off x="4022599" y="-726084"/>
          <a:ext cx="1332108" cy="650815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rtl="0">
            <a:lnSpc>
              <a:spcPct val="90000"/>
            </a:lnSpc>
            <a:spcBef>
              <a:spcPct val="0"/>
            </a:spcBef>
            <a:spcAft>
              <a:spcPct val="15000"/>
            </a:spcAft>
            <a:buChar char="•"/>
          </a:pPr>
          <a:r>
            <a:rPr lang="en-GB" sz="1900" kern="1200" dirty="0">
              <a:latin typeface="Trade Gothic Next Cond"/>
            </a:rPr>
            <a:t>Forseeability </a:t>
          </a:r>
          <a:endParaRPr lang="en-GB" sz="1900" kern="1200" dirty="0"/>
        </a:p>
        <a:p>
          <a:pPr marL="171450" lvl="1" indent="-171450" algn="l" defTabSz="844550" rtl="0">
            <a:lnSpc>
              <a:spcPct val="90000"/>
            </a:lnSpc>
            <a:spcBef>
              <a:spcPct val="0"/>
            </a:spcBef>
            <a:spcAft>
              <a:spcPct val="15000"/>
            </a:spcAft>
            <a:buChar char="•"/>
          </a:pPr>
          <a:r>
            <a:rPr lang="en-GB" sz="1900" kern="1200" dirty="0">
              <a:latin typeface="Trade Gothic Next Cond"/>
            </a:rPr>
            <a:t>Thin Skull rule</a:t>
          </a:r>
          <a:endParaRPr lang="en-GB" sz="1900" kern="1200" dirty="0"/>
        </a:p>
      </dsp:txBody>
      <dsp:txXfrm rot="-5400000">
        <a:off x="1434578" y="1926965"/>
        <a:ext cx="6443122" cy="1202052"/>
      </dsp:txXfrm>
    </dsp:sp>
    <dsp:sp modelId="{23315820-0DC3-417D-8969-0558753C9AB6}">
      <dsp:nvSpPr>
        <dsp:cNvPr id="0" name=""/>
        <dsp:cNvSpPr/>
      </dsp:nvSpPr>
      <dsp:spPr>
        <a:xfrm rot="5400000">
          <a:off x="-307409" y="4028587"/>
          <a:ext cx="2049398" cy="143457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Trade Gothic Next Cond"/>
            </a:rPr>
            <a:t>Remoteness- Damages cannot be too remote. </a:t>
          </a:r>
        </a:p>
      </dsp:txBody>
      <dsp:txXfrm rot="-5400000">
        <a:off x="1" y="4438466"/>
        <a:ext cx="1434578" cy="614820"/>
      </dsp:txXfrm>
    </dsp:sp>
    <dsp:sp modelId="{413E8C0F-0B96-4E8A-97BB-0F046B03F7A7}">
      <dsp:nvSpPr>
        <dsp:cNvPr id="0" name=""/>
        <dsp:cNvSpPr/>
      </dsp:nvSpPr>
      <dsp:spPr>
        <a:xfrm rot="5400000">
          <a:off x="4022599" y="1133157"/>
          <a:ext cx="1332108" cy="650815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75BFB3-728E-45DA-8835-84448D37C2D1}">
      <dsp:nvSpPr>
        <dsp:cNvPr id="0" name=""/>
        <dsp:cNvSpPr/>
      </dsp:nvSpPr>
      <dsp:spPr>
        <a:xfrm>
          <a:off x="953522" y="3387325"/>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rtl="0">
            <a:lnSpc>
              <a:spcPct val="90000"/>
            </a:lnSpc>
            <a:spcBef>
              <a:spcPct val="0"/>
            </a:spcBef>
            <a:spcAft>
              <a:spcPct val="35000"/>
            </a:spcAft>
            <a:buNone/>
          </a:pPr>
          <a:r>
            <a:rPr lang="en-GB" sz="3700" kern="1200" dirty="0">
              <a:latin typeface="Trade Gothic Next Cond"/>
            </a:rPr>
            <a:t>Defences </a:t>
          </a:r>
          <a:endParaRPr lang="en-GB" sz="3700" kern="1200" dirty="0"/>
        </a:p>
      </dsp:txBody>
      <dsp:txXfrm>
        <a:off x="988011" y="3421814"/>
        <a:ext cx="2286077" cy="1108549"/>
      </dsp:txXfrm>
    </dsp:sp>
    <dsp:sp modelId="{380E7D67-E878-46B5-BC95-B439BAD00D3F}">
      <dsp:nvSpPr>
        <dsp:cNvPr id="0" name=""/>
        <dsp:cNvSpPr/>
      </dsp:nvSpPr>
      <dsp:spPr>
        <a:xfrm rot="17692822">
          <a:off x="2660066" y="2944409"/>
          <a:ext cx="2239045" cy="32124"/>
        </a:xfrm>
        <a:custGeom>
          <a:avLst/>
          <a:gdLst/>
          <a:ahLst/>
          <a:cxnLst/>
          <a:rect l="0" t="0" r="0" b="0"/>
          <a:pathLst>
            <a:path>
              <a:moveTo>
                <a:pt x="0" y="16062"/>
              </a:moveTo>
              <a:lnTo>
                <a:pt x="2239045" y="1606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723613" y="2904495"/>
        <a:ext cx="111952" cy="111952"/>
      </dsp:txXfrm>
    </dsp:sp>
    <dsp:sp modelId="{80600619-ECB0-4EC7-9AE3-4D37D21727B9}">
      <dsp:nvSpPr>
        <dsp:cNvPr id="0" name=""/>
        <dsp:cNvSpPr/>
      </dsp:nvSpPr>
      <dsp:spPr>
        <a:xfrm>
          <a:off x="4250600" y="1356090"/>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rtl="0">
            <a:lnSpc>
              <a:spcPct val="90000"/>
            </a:lnSpc>
            <a:spcBef>
              <a:spcPct val="0"/>
            </a:spcBef>
            <a:spcAft>
              <a:spcPct val="35000"/>
            </a:spcAft>
            <a:buNone/>
          </a:pPr>
          <a:r>
            <a:rPr lang="en-GB" sz="3700" kern="1200" dirty="0">
              <a:latin typeface="Trade Gothic Next Cond"/>
            </a:rPr>
            <a:t>Consent </a:t>
          </a:r>
          <a:endParaRPr lang="en-GB" sz="3700" kern="1200" dirty="0"/>
        </a:p>
      </dsp:txBody>
      <dsp:txXfrm>
        <a:off x="4285089" y="1390579"/>
        <a:ext cx="2286077" cy="1108549"/>
      </dsp:txXfrm>
    </dsp:sp>
    <dsp:sp modelId="{F4DA925C-A5F1-4744-8A98-9826DE2D0C94}">
      <dsp:nvSpPr>
        <dsp:cNvPr id="0" name=""/>
        <dsp:cNvSpPr/>
      </dsp:nvSpPr>
      <dsp:spPr>
        <a:xfrm rot="18289469">
          <a:off x="6251872" y="1251713"/>
          <a:ext cx="1649590" cy="32124"/>
        </a:xfrm>
        <a:custGeom>
          <a:avLst/>
          <a:gdLst/>
          <a:ahLst/>
          <a:cxnLst/>
          <a:rect l="0" t="0" r="0" b="0"/>
          <a:pathLst>
            <a:path>
              <a:moveTo>
                <a:pt x="0" y="16062"/>
              </a:moveTo>
              <a:lnTo>
                <a:pt x="1649590" y="160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7035427" y="1226535"/>
        <a:ext cx="82479" cy="82479"/>
      </dsp:txXfrm>
    </dsp:sp>
    <dsp:sp modelId="{8BADD46D-6FE4-4DA6-99C4-732190F3B7EC}">
      <dsp:nvSpPr>
        <dsp:cNvPr id="0" name=""/>
        <dsp:cNvSpPr/>
      </dsp:nvSpPr>
      <dsp:spPr>
        <a:xfrm>
          <a:off x="7547678" y="1933"/>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rtl="0">
            <a:lnSpc>
              <a:spcPct val="90000"/>
            </a:lnSpc>
            <a:spcBef>
              <a:spcPct val="0"/>
            </a:spcBef>
            <a:spcAft>
              <a:spcPct val="35000"/>
            </a:spcAft>
            <a:buNone/>
          </a:pPr>
          <a:r>
            <a:rPr lang="en-GB" sz="3700" kern="1200" dirty="0">
              <a:latin typeface="Trade Gothic Next Cond"/>
            </a:rPr>
            <a:t>Agreement </a:t>
          </a:r>
          <a:endParaRPr lang="en-GB" sz="3700" kern="1200" dirty="0"/>
        </a:p>
      </dsp:txBody>
      <dsp:txXfrm>
        <a:off x="7582167" y="36422"/>
        <a:ext cx="2286077" cy="1108549"/>
      </dsp:txXfrm>
    </dsp:sp>
    <dsp:sp modelId="{45AE2F12-C81B-4833-8C8E-77809D89CD70}">
      <dsp:nvSpPr>
        <dsp:cNvPr id="0" name=""/>
        <dsp:cNvSpPr/>
      </dsp:nvSpPr>
      <dsp:spPr>
        <a:xfrm>
          <a:off x="6605656" y="1928791"/>
          <a:ext cx="942022" cy="32124"/>
        </a:xfrm>
        <a:custGeom>
          <a:avLst/>
          <a:gdLst/>
          <a:ahLst/>
          <a:cxnLst/>
          <a:rect l="0" t="0" r="0" b="0"/>
          <a:pathLst>
            <a:path>
              <a:moveTo>
                <a:pt x="0" y="16062"/>
              </a:moveTo>
              <a:lnTo>
                <a:pt x="942022" y="160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53116" y="1921303"/>
        <a:ext cx="47101" cy="47101"/>
      </dsp:txXfrm>
    </dsp:sp>
    <dsp:sp modelId="{CCED9FF6-A6F9-4026-B5D9-11A5747BCD2B}">
      <dsp:nvSpPr>
        <dsp:cNvPr id="0" name=""/>
        <dsp:cNvSpPr/>
      </dsp:nvSpPr>
      <dsp:spPr>
        <a:xfrm>
          <a:off x="7547678" y="1356090"/>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rtl="0">
            <a:lnSpc>
              <a:spcPct val="90000"/>
            </a:lnSpc>
            <a:spcBef>
              <a:spcPct val="0"/>
            </a:spcBef>
            <a:spcAft>
              <a:spcPct val="35000"/>
            </a:spcAft>
            <a:buNone/>
          </a:pPr>
          <a:r>
            <a:rPr lang="en-GB" sz="3700" kern="1200" dirty="0">
              <a:latin typeface="Trade Gothic Next Cond"/>
            </a:rPr>
            <a:t>Knowledge </a:t>
          </a:r>
          <a:endParaRPr lang="en-GB" sz="3700" kern="1200" dirty="0"/>
        </a:p>
      </dsp:txBody>
      <dsp:txXfrm>
        <a:off x="7582167" y="1390579"/>
        <a:ext cx="2286077" cy="1108549"/>
      </dsp:txXfrm>
    </dsp:sp>
    <dsp:sp modelId="{E3289AD1-8919-49E3-8AAE-575AF48E943E}">
      <dsp:nvSpPr>
        <dsp:cNvPr id="0" name=""/>
        <dsp:cNvSpPr/>
      </dsp:nvSpPr>
      <dsp:spPr>
        <a:xfrm rot="3310531">
          <a:off x="6251872" y="2605870"/>
          <a:ext cx="1649590" cy="32124"/>
        </a:xfrm>
        <a:custGeom>
          <a:avLst/>
          <a:gdLst/>
          <a:ahLst/>
          <a:cxnLst/>
          <a:rect l="0" t="0" r="0" b="0"/>
          <a:pathLst>
            <a:path>
              <a:moveTo>
                <a:pt x="0" y="16062"/>
              </a:moveTo>
              <a:lnTo>
                <a:pt x="1649590" y="160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7035427" y="2580692"/>
        <a:ext cx="82479" cy="82479"/>
      </dsp:txXfrm>
    </dsp:sp>
    <dsp:sp modelId="{A3F2F355-8788-4CA5-99D5-38A3D63002FE}">
      <dsp:nvSpPr>
        <dsp:cNvPr id="0" name=""/>
        <dsp:cNvSpPr/>
      </dsp:nvSpPr>
      <dsp:spPr>
        <a:xfrm>
          <a:off x="7547678" y="2710247"/>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a:lnSpc>
              <a:spcPct val="90000"/>
            </a:lnSpc>
            <a:spcBef>
              <a:spcPct val="0"/>
            </a:spcBef>
            <a:spcAft>
              <a:spcPct val="35000"/>
            </a:spcAft>
            <a:buNone/>
          </a:pPr>
          <a:r>
            <a:rPr lang="en-GB" sz="3700" kern="1200" dirty="0">
              <a:latin typeface="Trade Gothic Next Cond"/>
            </a:rPr>
            <a:t>Voluntariness</a:t>
          </a:r>
        </a:p>
      </dsp:txBody>
      <dsp:txXfrm>
        <a:off x="7582167" y="2744736"/>
        <a:ext cx="2286077" cy="1108549"/>
      </dsp:txXfrm>
    </dsp:sp>
    <dsp:sp modelId="{B28EF532-3F34-42F5-AB78-FEB6F1602D8B}">
      <dsp:nvSpPr>
        <dsp:cNvPr id="0" name=""/>
        <dsp:cNvSpPr/>
      </dsp:nvSpPr>
      <dsp:spPr>
        <a:xfrm rot="2142401">
          <a:off x="3199537" y="4298566"/>
          <a:ext cx="1160104" cy="32124"/>
        </a:xfrm>
        <a:custGeom>
          <a:avLst/>
          <a:gdLst/>
          <a:ahLst/>
          <a:cxnLst/>
          <a:rect l="0" t="0" r="0" b="0"/>
          <a:pathLst>
            <a:path>
              <a:moveTo>
                <a:pt x="0" y="16062"/>
              </a:moveTo>
              <a:lnTo>
                <a:pt x="1160104" y="1606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50586" y="4285626"/>
        <a:ext cx="58005" cy="58005"/>
      </dsp:txXfrm>
    </dsp:sp>
    <dsp:sp modelId="{D6AEE870-7C48-4116-A5C3-BFD3485F67D3}">
      <dsp:nvSpPr>
        <dsp:cNvPr id="0" name=""/>
        <dsp:cNvSpPr/>
      </dsp:nvSpPr>
      <dsp:spPr>
        <a:xfrm>
          <a:off x="4250600" y="4064404"/>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rtl="0">
            <a:lnSpc>
              <a:spcPct val="90000"/>
            </a:lnSpc>
            <a:spcBef>
              <a:spcPct val="0"/>
            </a:spcBef>
            <a:spcAft>
              <a:spcPct val="35000"/>
            </a:spcAft>
            <a:buNone/>
          </a:pPr>
          <a:r>
            <a:rPr lang="en-GB" sz="3700" kern="1200" dirty="0">
              <a:latin typeface="Trade Gothic Next Cond"/>
            </a:rPr>
            <a:t>Illegality </a:t>
          </a:r>
          <a:endParaRPr lang="en-GB" sz="3700" kern="1200" dirty="0"/>
        </a:p>
      </dsp:txBody>
      <dsp:txXfrm>
        <a:off x="4285089" y="4098893"/>
        <a:ext cx="2286077" cy="1108549"/>
      </dsp:txXfrm>
    </dsp:sp>
    <dsp:sp modelId="{E6564F83-5F1F-45E6-B9DE-1FDB4531F375}">
      <dsp:nvSpPr>
        <dsp:cNvPr id="0" name=""/>
        <dsp:cNvSpPr/>
      </dsp:nvSpPr>
      <dsp:spPr>
        <a:xfrm>
          <a:off x="6605656" y="4637106"/>
          <a:ext cx="942022" cy="32124"/>
        </a:xfrm>
        <a:custGeom>
          <a:avLst/>
          <a:gdLst/>
          <a:ahLst/>
          <a:cxnLst/>
          <a:rect l="0" t="0" r="0" b="0"/>
          <a:pathLst>
            <a:path>
              <a:moveTo>
                <a:pt x="0" y="16062"/>
              </a:moveTo>
              <a:lnTo>
                <a:pt x="942022" y="1606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053116" y="4629617"/>
        <a:ext cx="47101" cy="47101"/>
      </dsp:txXfrm>
    </dsp:sp>
    <dsp:sp modelId="{B9DB1565-6449-40AF-98A6-C1EF416525ED}">
      <dsp:nvSpPr>
        <dsp:cNvPr id="0" name=""/>
        <dsp:cNvSpPr/>
      </dsp:nvSpPr>
      <dsp:spPr>
        <a:xfrm>
          <a:off x="7547678" y="4064404"/>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rtl="0">
            <a:lnSpc>
              <a:spcPct val="90000"/>
            </a:lnSpc>
            <a:spcBef>
              <a:spcPct val="0"/>
            </a:spcBef>
            <a:spcAft>
              <a:spcPct val="35000"/>
            </a:spcAft>
            <a:buNone/>
          </a:pPr>
          <a:r>
            <a:rPr lang="en-GB" sz="3700" kern="1200" dirty="0">
              <a:latin typeface="Trade Gothic Next Cond"/>
            </a:rPr>
            <a:t>Criminal act</a:t>
          </a:r>
          <a:endParaRPr lang="en-GB" sz="3700" kern="1200" dirty="0"/>
        </a:p>
      </dsp:txBody>
      <dsp:txXfrm>
        <a:off x="7582167" y="4098893"/>
        <a:ext cx="2286077" cy="1108549"/>
      </dsp:txXfrm>
    </dsp:sp>
    <dsp:sp modelId="{D9AA6E72-E5E8-4871-B584-290CF58B8B7F}">
      <dsp:nvSpPr>
        <dsp:cNvPr id="0" name=""/>
        <dsp:cNvSpPr/>
      </dsp:nvSpPr>
      <dsp:spPr>
        <a:xfrm rot="3907178">
          <a:off x="2660066" y="4975645"/>
          <a:ext cx="2239045" cy="32124"/>
        </a:xfrm>
        <a:custGeom>
          <a:avLst/>
          <a:gdLst/>
          <a:ahLst/>
          <a:cxnLst/>
          <a:rect l="0" t="0" r="0" b="0"/>
          <a:pathLst>
            <a:path>
              <a:moveTo>
                <a:pt x="0" y="16062"/>
              </a:moveTo>
              <a:lnTo>
                <a:pt x="2239045" y="1606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3723613" y="4935731"/>
        <a:ext cx="111952" cy="111952"/>
      </dsp:txXfrm>
    </dsp:sp>
    <dsp:sp modelId="{15450BA5-0FDB-4478-8CAD-41B007820108}">
      <dsp:nvSpPr>
        <dsp:cNvPr id="0" name=""/>
        <dsp:cNvSpPr/>
      </dsp:nvSpPr>
      <dsp:spPr>
        <a:xfrm>
          <a:off x="4250600" y="5418561"/>
          <a:ext cx="2355055" cy="1177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95" tIns="23495" rIns="23495" bIns="23495" numCol="1" spcCol="1270" anchor="ctr" anchorCtr="0">
          <a:noAutofit/>
        </a:bodyPr>
        <a:lstStyle/>
        <a:p>
          <a:pPr marL="0" lvl="0" indent="0" algn="ctr" defTabSz="1644650" rtl="0">
            <a:lnSpc>
              <a:spcPct val="90000"/>
            </a:lnSpc>
            <a:spcBef>
              <a:spcPct val="0"/>
            </a:spcBef>
            <a:spcAft>
              <a:spcPct val="35000"/>
            </a:spcAft>
            <a:buNone/>
          </a:pPr>
          <a:r>
            <a:rPr lang="en-GB" sz="3700" kern="1200" dirty="0">
              <a:latin typeface="Trade Gothic Next Cond"/>
            </a:rPr>
            <a:t>Contributory negligence</a:t>
          </a:r>
        </a:p>
      </dsp:txBody>
      <dsp:txXfrm>
        <a:off x="4285089" y="5453050"/>
        <a:ext cx="2286077" cy="110854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8/30/2023</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2031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8/30/2023</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565106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8/30/2023</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0994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8/30/2023</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354698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8/30/2023</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4997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8/30/2023</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104905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8/30/2023</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699018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8/30/2023</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273661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8/30/2023</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94184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8/30/2023</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555820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8/30/2023</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540853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8/30/2023</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2928920026"/>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43" r:id="rId6"/>
    <p:sldLayoutId id="2147483739" r:id="rId7"/>
    <p:sldLayoutId id="2147483740" r:id="rId8"/>
    <p:sldLayoutId id="2147483741" r:id="rId9"/>
    <p:sldLayoutId id="2147483742" r:id="rId10"/>
    <p:sldLayoutId id="2147483744"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eoplematters.in/article/employee-engagement/leveraging-design-thinking-for-enhancing-employee-engagement-15993" TargetMode="External"/><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diagramLayout" Target="../diagrams/layout1.xml"/><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11.png"/><Relationship Id="rId5" Type="http://schemas.openxmlformats.org/officeDocument/2006/relationships/diagramColors" Target="../diagrams/colors1.xml"/><Relationship Id="rId10" Type="http://schemas.openxmlformats.org/officeDocument/2006/relationships/image" Target="../media/image10.svg"/><Relationship Id="rId4" Type="http://schemas.openxmlformats.org/officeDocument/2006/relationships/diagramQuickStyle" Target="../diagrams/quickStyle1.xml"/><Relationship Id="rId9" Type="http://schemas.openxmlformats.org/officeDocument/2006/relationships/image" Target="../media/image9.png"/><Relationship Id="rId14" Type="http://schemas.openxmlformats.org/officeDocument/2006/relationships/image" Target="../media/image14.svg"/></Relationships>
</file>

<file path=ppt/slides/_rels/slide6.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diagramLayout" Target="../diagrams/layout2.xml"/><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openxmlformats.org/officeDocument/2006/relationships/image" Target="../media/image11.png"/><Relationship Id="rId5" Type="http://schemas.openxmlformats.org/officeDocument/2006/relationships/diagramColors" Target="../diagrams/colors2.xml"/><Relationship Id="rId10" Type="http://schemas.openxmlformats.org/officeDocument/2006/relationships/image" Target="../media/image10.svg"/><Relationship Id="rId4" Type="http://schemas.openxmlformats.org/officeDocument/2006/relationships/diagramQuickStyle" Target="../diagrams/quickStyle2.xml"/><Relationship Id="rId9" Type="http://schemas.openxmlformats.org/officeDocument/2006/relationships/image" Target="../media/image9.png"/><Relationship Id="rId14" Type="http://schemas.openxmlformats.org/officeDocument/2006/relationships/image" Target="../media/image14.svg"/></Relationships>
</file>

<file path=ppt/slides/_rels/slide7.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9.png"/><Relationship Id="rId3" Type="http://schemas.openxmlformats.org/officeDocument/2006/relationships/diagramLayout" Target="../diagrams/layout3.xml"/><Relationship Id="rId7" Type="http://schemas.openxmlformats.org/officeDocument/2006/relationships/image" Target="../media/image7.png"/><Relationship Id="rId12" Type="http://schemas.openxmlformats.org/officeDocument/2006/relationships/image" Target="../media/image18.svg"/><Relationship Id="rId2" Type="http://schemas.openxmlformats.org/officeDocument/2006/relationships/diagramData" Target="../diagrams/data3.xml"/><Relationship Id="rId16" Type="http://schemas.openxmlformats.org/officeDocument/2006/relationships/image" Target="../media/image22.svg"/><Relationship Id="rId1" Type="http://schemas.openxmlformats.org/officeDocument/2006/relationships/slideLayout" Target="../slideLayouts/slideLayout2.xml"/><Relationship Id="rId6" Type="http://schemas.microsoft.com/office/2007/relationships/diagramDrawing" Target="../diagrams/drawing3.xml"/><Relationship Id="rId11" Type="http://schemas.openxmlformats.org/officeDocument/2006/relationships/image" Target="../media/image17.png"/><Relationship Id="rId5" Type="http://schemas.openxmlformats.org/officeDocument/2006/relationships/diagramColors" Target="../diagrams/colors3.xml"/><Relationship Id="rId15" Type="http://schemas.openxmlformats.org/officeDocument/2006/relationships/image" Target="../media/image21.png"/><Relationship Id="rId10" Type="http://schemas.openxmlformats.org/officeDocument/2006/relationships/image" Target="../media/image16.svg"/><Relationship Id="rId4" Type="http://schemas.openxmlformats.org/officeDocument/2006/relationships/diagramQuickStyle" Target="../diagrams/quickStyle3.xml"/><Relationship Id="rId9" Type="http://schemas.openxmlformats.org/officeDocument/2006/relationships/image" Target="../media/image15.png"/><Relationship Id="rId14" Type="http://schemas.openxmlformats.org/officeDocument/2006/relationships/image" Target="../media/image20.svg"/></Relationships>
</file>

<file path=ppt/slides/_rels/slide8.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Layout" Target="../diagrams/layout4.xml"/><Relationship Id="rId7" Type="http://schemas.openxmlformats.org/officeDocument/2006/relationships/image" Target="../media/image23.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C2127B9-9D08-6305-78BE-41F8B411B279}"/>
              </a:ext>
            </a:extLst>
          </p:cNvPr>
          <p:cNvPicPr>
            <a:picLocks noChangeAspect="1"/>
          </p:cNvPicPr>
          <p:nvPr/>
        </p:nvPicPr>
        <p:blipFill rotWithShape="1">
          <a:blip r:embed="rId2">
            <a:alphaModFix amt="50000"/>
          </a:blip>
          <a:srcRect t="1598" r="6" b="6"/>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r>
              <a:rPr lang="en-GB" sz="6600" i="1" u="sng" dirty="0">
                <a:solidFill>
                  <a:srgbClr val="FFFFFF"/>
                </a:solidFill>
                <a:cs typeface="Calibri Light"/>
              </a:rPr>
              <a:t>Defences Part 2 </a:t>
            </a:r>
            <a:endParaRPr lang="en-GB" sz="6600" i="1" dirty="0">
              <a:solidFill>
                <a:srgbClr val="FFFFFF"/>
              </a:solidFill>
            </a:endParaRPr>
          </a:p>
        </p:txBody>
      </p:sp>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r>
              <a:rPr lang="en-GB">
                <a:solidFill>
                  <a:srgbClr val="FFFFFF"/>
                </a:solidFill>
                <a:cs typeface="Calibri"/>
              </a:rPr>
              <a:t>By Zita Draper</a:t>
            </a:r>
            <a:endParaRPr lang="en-GB">
              <a:solidFill>
                <a:srgbClr val="FFFFFF"/>
              </a:solidFill>
            </a:endParaRP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55529-7F59-EED0-2FF9-14DBE3D380D5}"/>
              </a:ext>
            </a:extLst>
          </p:cNvPr>
          <p:cNvSpPr>
            <a:spLocks noGrp="1"/>
          </p:cNvSpPr>
          <p:nvPr>
            <p:ph type="title"/>
          </p:nvPr>
        </p:nvSpPr>
        <p:spPr/>
        <p:txBody>
          <a:bodyPr/>
          <a:lstStyle/>
          <a:p>
            <a:pPr algn="ctr"/>
            <a:r>
              <a:rPr lang="en-GB" sz="6000" i="1" u="sng" dirty="0"/>
              <a:t>Content</a:t>
            </a:r>
            <a:r>
              <a:rPr lang="en-GB" dirty="0"/>
              <a:t> </a:t>
            </a:r>
            <a:endParaRPr lang="en-US" dirty="0"/>
          </a:p>
        </p:txBody>
      </p:sp>
      <p:sp>
        <p:nvSpPr>
          <p:cNvPr id="3" name="Content Placeholder 2">
            <a:extLst>
              <a:ext uri="{FF2B5EF4-FFF2-40B4-BE49-F238E27FC236}">
                <a16:creationId xmlns:a16="http://schemas.microsoft.com/office/drawing/2014/main" id="{AE5E0A5A-72E4-9AB8-E795-0F81649EFD7C}"/>
              </a:ext>
            </a:extLst>
          </p:cNvPr>
          <p:cNvSpPr>
            <a:spLocks noGrp="1"/>
          </p:cNvSpPr>
          <p:nvPr>
            <p:ph idx="1"/>
          </p:nvPr>
        </p:nvSpPr>
        <p:spPr/>
        <p:txBody>
          <a:bodyPr vert="horz" lIns="91440" tIns="45720" rIns="91440" bIns="45720" rtlCol="0" anchor="t">
            <a:normAutofit/>
          </a:bodyPr>
          <a:lstStyle/>
          <a:p>
            <a:pPr>
              <a:lnSpc>
                <a:spcPct val="200000"/>
              </a:lnSpc>
            </a:pPr>
            <a:r>
              <a:rPr lang="en-GB" dirty="0"/>
              <a:t>Aims and Learning Objectives</a:t>
            </a:r>
            <a:endParaRPr lang="en-US" dirty="0"/>
          </a:p>
          <a:p>
            <a:pPr>
              <a:lnSpc>
                <a:spcPct val="200000"/>
              </a:lnSpc>
            </a:pPr>
            <a:r>
              <a:rPr lang="en-GB" dirty="0"/>
              <a:t>Recap of everything covered so far. </a:t>
            </a:r>
          </a:p>
          <a:p>
            <a:pPr>
              <a:lnSpc>
                <a:spcPct val="200000"/>
              </a:lnSpc>
            </a:pPr>
            <a:r>
              <a:rPr lang="en-GB" dirty="0"/>
              <a:t>Scenario based activities. </a:t>
            </a:r>
          </a:p>
          <a:p>
            <a:pPr>
              <a:lnSpc>
                <a:spcPct val="200000"/>
              </a:lnSpc>
            </a:pPr>
            <a:r>
              <a:rPr lang="en-GB" dirty="0"/>
              <a:t>Summary. </a:t>
            </a:r>
          </a:p>
          <a:p>
            <a:pPr>
              <a:lnSpc>
                <a:spcPct val="200000"/>
              </a:lnSpc>
            </a:pPr>
            <a:r>
              <a:rPr lang="en-GB" dirty="0"/>
              <a:t>Thank you, any questions?</a:t>
            </a:r>
          </a:p>
        </p:txBody>
      </p:sp>
      <p:pic>
        <p:nvPicPr>
          <p:cNvPr id="4" name="Graphic 4" descr="Work from home desk outline">
            <a:extLst>
              <a:ext uri="{FF2B5EF4-FFF2-40B4-BE49-F238E27FC236}">
                <a16:creationId xmlns:a16="http://schemas.microsoft.com/office/drawing/2014/main" id="{3FDD9F63-4907-D881-DC02-3AD26BD943A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873689" y="2048436"/>
            <a:ext cx="4365811" cy="4365811"/>
          </a:xfrm>
          <a:prstGeom prst="rect">
            <a:avLst/>
          </a:prstGeom>
        </p:spPr>
      </p:pic>
    </p:spTree>
    <p:extLst>
      <p:ext uri="{BB962C8B-B14F-4D97-AF65-F5344CB8AC3E}">
        <p14:creationId xmlns:p14="http://schemas.microsoft.com/office/powerpoint/2010/main" val="2729555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035F6-F4A5-02C5-7A8E-4B675275DC15}"/>
              </a:ext>
            </a:extLst>
          </p:cNvPr>
          <p:cNvSpPr>
            <a:spLocks noGrp="1"/>
          </p:cNvSpPr>
          <p:nvPr>
            <p:ph type="title"/>
          </p:nvPr>
        </p:nvSpPr>
        <p:spPr/>
        <p:txBody>
          <a:bodyPr/>
          <a:lstStyle/>
          <a:p>
            <a:pPr algn="ctr"/>
            <a:r>
              <a:rPr lang="en-GB" sz="4000" i="1" u="sng" dirty="0"/>
              <a:t>Aims and Learning objectives</a:t>
            </a:r>
            <a:r>
              <a:rPr lang="en-GB" dirty="0"/>
              <a:t> </a:t>
            </a:r>
            <a:endParaRPr lang="en-US"/>
          </a:p>
        </p:txBody>
      </p:sp>
      <p:sp>
        <p:nvSpPr>
          <p:cNvPr id="3" name="Content Placeholder 2">
            <a:extLst>
              <a:ext uri="{FF2B5EF4-FFF2-40B4-BE49-F238E27FC236}">
                <a16:creationId xmlns:a16="http://schemas.microsoft.com/office/drawing/2014/main" id="{B58413B6-888A-A2D4-2874-2A596776A09A}"/>
              </a:ext>
            </a:extLst>
          </p:cNvPr>
          <p:cNvSpPr>
            <a:spLocks noGrp="1"/>
          </p:cNvSpPr>
          <p:nvPr>
            <p:ph idx="1"/>
          </p:nvPr>
        </p:nvSpPr>
        <p:spPr/>
        <p:txBody>
          <a:bodyPr vert="horz" lIns="91440" tIns="45720" rIns="91440" bIns="45720" rtlCol="0" anchor="t">
            <a:normAutofit/>
          </a:bodyPr>
          <a:lstStyle/>
          <a:p>
            <a:r>
              <a:rPr lang="en-GB" dirty="0"/>
              <a:t>The aim of today's session is to recap all content covered so far in order to address any questions. </a:t>
            </a:r>
            <a:endParaRPr lang="en-US" dirty="0"/>
          </a:p>
          <a:p>
            <a:endParaRPr lang="en-GB" dirty="0"/>
          </a:p>
          <a:p>
            <a:r>
              <a:rPr lang="en-GB" dirty="0"/>
              <a:t>By the end of today's lesson students should be able to understand negligence and the defences to it and should be able to apply this to scenario’s. </a:t>
            </a:r>
          </a:p>
        </p:txBody>
      </p:sp>
      <p:pic>
        <p:nvPicPr>
          <p:cNvPr id="4" name="Graphic 4" descr="Books outline">
            <a:extLst>
              <a:ext uri="{FF2B5EF4-FFF2-40B4-BE49-F238E27FC236}">
                <a16:creationId xmlns:a16="http://schemas.microsoft.com/office/drawing/2014/main" id="{81649CD9-19DD-AA06-09E9-62BF97FAFDB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64706" y="4468907"/>
            <a:ext cx="1891552" cy="1891552"/>
          </a:xfrm>
          <a:prstGeom prst="rect">
            <a:avLst/>
          </a:prstGeom>
        </p:spPr>
      </p:pic>
    </p:spTree>
    <p:extLst>
      <p:ext uri="{BB962C8B-B14F-4D97-AF65-F5344CB8AC3E}">
        <p14:creationId xmlns:p14="http://schemas.microsoft.com/office/powerpoint/2010/main" val="746391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vector graphics&#10;&#10;Description automatically generated">
            <a:extLst>
              <a:ext uri="{FF2B5EF4-FFF2-40B4-BE49-F238E27FC236}">
                <a16:creationId xmlns:a16="http://schemas.microsoft.com/office/drawing/2014/main" id="{E89177D1-75A9-105A-2703-D8BAFF955E4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3922"/>
            <a:ext cx="12191999" cy="6850155"/>
          </a:xfrm>
          <a:prstGeom prst="rect">
            <a:avLst/>
          </a:prstGeom>
        </p:spPr>
      </p:pic>
      <p:sp>
        <p:nvSpPr>
          <p:cNvPr id="2" name="Title 1">
            <a:extLst>
              <a:ext uri="{FF2B5EF4-FFF2-40B4-BE49-F238E27FC236}">
                <a16:creationId xmlns:a16="http://schemas.microsoft.com/office/drawing/2014/main" id="{BB643B3B-D1D7-C32F-AEC2-E586C81FBFFE}"/>
              </a:ext>
            </a:extLst>
          </p:cNvPr>
          <p:cNvSpPr>
            <a:spLocks noGrp="1"/>
          </p:cNvSpPr>
          <p:nvPr>
            <p:ph type="ctrTitle" idx="4294967295"/>
          </p:nvPr>
        </p:nvSpPr>
        <p:spPr>
          <a:xfrm>
            <a:off x="1577788" y="5792975"/>
            <a:ext cx="9099737" cy="1117787"/>
          </a:xfrm>
        </p:spPr>
        <p:txBody>
          <a:bodyPr>
            <a:normAutofit/>
          </a:bodyPr>
          <a:lstStyle/>
          <a:p>
            <a:pPr algn="ctr"/>
            <a:r>
              <a:rPr lang="en-GB" sz="5400" i="1" u="sng" dirty="0"/>
              <a:t>Let's recap</a:t>
            </a:r>
            <a:endParaRPr lang="en-US"/>
          </a:p>
        </p:txBody>
      </p:sp>
    </p:spTree>
    <p:extLst>
      <p:ext uri="{BB962C8B-B14F-4D97-AF65-F5344CB8AC3E}">
        <p14:creationId xmlns:p14="http://schemas.microsoft.com/office/powerpoint/2010/main" val="2126332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5EA03549-82EC-26DE-FAF6-89754645A9BD}"/>
              </a:ext>
            </a:extLst>
          </p:cNvPr>
          <p:cNvGraphicFramePr/>
          <p:nvPr>
            <p:extLst>
              <p:ext uri="{D42A27DB-BD31-4B8C-83A1-F6EECF244321}">
                <p14:modId xmlns:p14="http://schemas.microsoft.com/office/powerpoint/2010/main" val="950592510"/>
              </p:ext>
            </p:extLst>
          </p:nvPr>
        </p:nvGraphicFramePr>
        <p:xfrm>
          <a:off x="2061882" y="479612"/>
          <a:ext cx="7611034" cy="59077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69" name="Graphic 369" descr="Man with cane with solid fill">
            <a:extLst>
              <a:ext uri="{FF2B5EF4-FFF2-40B4-BE49-F238E27FC236}">
                <a16:creationId xmlns:a16="http://schemas.microsoft.com/office/drawing/2014/main" id="{2A3120FA-CA9B-A207-804E-FEF3932E9D4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75129" y="1035424"/>
            <a:ext cx="914400" cy="914400"/>
          </a:xfrm>
          <a:prstGeom prst="rect">
            <a:avLst/>
          </a:prstGeom>
        </p:spPr>
      </p:pic>
      <p:pic>
        <p:nvPicPr>
          <p:cNvPr id="370" name="Graphic 370" descr="Adhesive Bandage with solid fill">
            <a:extLst>
              <a:ext uri="{FF2B5EF4-FFF2-40B4-BE49-F238E27FC236}">
                <a16:creationId xmlns:a16="http://schemas.microsoft.com/office/drawing/2014/main" id="{489F5EE5-AC3C-40D6-A02A-7E5A653CBC1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28918" y="4155141"/>
            <a:ext cx="914400" cy="914400"/>
          </a:xfrm>
          <a:prstGeom prst="rect">
            <a:avLst/>
          </a:prstGeom>
        </p:spPr>
      </p:pic>
      <p:pic>
        <p:nvPicPr>
          <p:cNvPr id="371" name="Graphic 371" descr="Hospital outline">
            <a:extLst>
              <a:ext uri="{FF2B5EF4-FFF2-40B4-BE49-F238E27FC236}">
                <a16:creationId xmlns:a16="http://schemas.microsoft.com/office/drawing/2014/main" id="{9594ACF1-2CA5-8C4B-D1B7-E609120AA807}"/>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587318" y="1223682"/>
            <a:ext cx="914400" cy="914400"/>
          </a:xfrm>
          <a:prstGeom prst="rect">
            <a:avLst/>
          </a:prstGeom>
        </p:spPr>
      </p:pic>
      <p:pic>
        <p:nvPicPr>
          <p:cNvPr id="372" name="Graphic 372" descr="Medicine with solid fill">
            <a:extLst>
              <a:ext uri="{FF2B5EF4-FFF2-40B4-BE49-F238E27FC236}">
                <a16:creationId xmlns:a16="http://schemas.microsoft.com/office/drawing/2014/main" id="{6CA4F13E-3678-DFC8-C674-60132EBD39DA}"/>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748683" y="4648199"/>
            <a:ext cx="914400" cy="914400"/>
          </a:xfrm>
          <a:prstGeom prst="rect">
            <a:avLst/>
          </a:prstGeom>
        </p:spPr>
      </p:pic>
    </p:spTree>
    <p:extLst>
      <p:ext uri="{BB962C8B-B14F-4D97-AF65-F5344CB8AC3E}">
        <p14:creationId xmlns:p14="http://schemas.microsoft.com/office/powerpoint/2010/main" val="3409076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CC550F1E-3337-0A7C-8311-3C474B8276EF}"/>
              </a:ext>
            </a:extLst>
          </p:cNvPr>
          <p:cNvGraphicFramePr/>
          <p:nvPr>
            <p:extLst>
              <p:ext uri="{D42A27DB-BD31-4B8C-83A1-F6EECF244321}">
                <p14:modId xmlns:p14="http://schemas.microsoft.com/office/powerpoint/2010/main" val="1880590005"/>
              </p:ext>
            </p:extLst>
          </p:nvPr>
        </p:nvGraphicFramePr>
        <p:xfrm>
          <a:off x="2626659" y="282389"/>
          <a:ext cx="7342093" cy="6373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76" name="Graphic 369" descr="Man with cane with solid fill">
            <a:extLst>
              <a:ext uri="{FF2B5EF4-FFF2-40B4-BE49-F238E27FC236}">
                <a16:creationId xmlns:a16="http://schemas.microsoft.com/office/drawing/2014/main" id="{7B9D9466-54A9-93EF-E871-C8A7EE935A1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75129" y="1035424"/>
            <a:ext cx="914400" cy="914400"/>
          </a:xfrm>
          <a:prstGeom prst="rect">
            <a:avLst/>
          </a:prstGeom>
        </p:spPr>
      </p:pic>
      <p:pic>
        <p:nvPicPr>
          <p:cNvPr id="1614" name="Graphic 370" descr="Adhesive Bandage with solid fill">
            <a:extLst>
              <a:ext uri="{FF2B5EF4-FFF2-40B4-BE49-F238E27FC236}">
                <a16:creationId xmlns:a16="http://schemas.microsoft.com/office/drawing/2014/main" id="{2DCDC937-9C9E-8EE9-EE8F-EA52C33BBE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28918" y="4155141"/>
            <a:ext cx="914400" cy="914400"/>
          </a:xfrm>
          <a:prstGeom prst="rect">
            <a:avLst/>
          </a:prstGeom>
        </p:spPr>
      </p:pic>
      <p:pic>
        <p:nvPicPr>
          <p:cNvPr id="1627" name="Graphic 371" descr="Hospital outline">
            <a:extLst>
              <a:ext uri="{FF2B5EF4-FFF2-40B4-BE49-F238E27FC236}">
                <a16:creationId xmlns:a16="http://schemas.microsoft.com/office/drawing/2014/main" id="{22A5CA4D-08B2-AD77-105A-50F5AD34312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587318" y="1223682"/>
            <a:ext cx="914400" cy="914400"/>
          </a:xfrm>
          <a:prstGeom prst="rect">
            <a:avLst/>
          </a:prstGeom>
        </p:spPr>
      </p:pic>
      <p:pic>
        <p:nvPicPr>
          <p:cNvPr id="1640" name="Graphic 372" descr="Medicine with solid fill">
            <a:extLst>
              <a:ext uri="{FF2B5EF4-FFF2-40B4-BE49-F238E27FC236}">
                <a16:creationId xmlns:a16="http://schemas.microsoft.com/office/drawing/2014/main" id="{03D4CD4C-9416-A05B-C55A-3FA185C53059}"/>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712824" y="4612341"/>
            <a:ext cx="914400" cy="914400"/>
          </a:xfrm>
          <a:prstGeom prst="rect">
            <a:avLst/>
          </a:prstGeom>
        </p:spPr>
      </p:pic>
    </p:spTree>
    <p:extLst>
      <p:ext uri="{BB962C8B-B14F-4D97-AF65-F5344CB8AC3E}">
        <p14:creationId xmlns:p14="http://schemas.microsoft.com/office/powerpoint/2010/main" val="378296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19" name="Diagram 419">
            <a:extLst>
              <a:ext uri="{FF2B5EF4-FFF2-40B4-BE49-F238E27FC236}">
                <a16:creationId xmlns:a16="http://schemas.microsoft.com/office/drawing/2014/main" id="{236BF632-1644-E8E1-3FA7-08A56D0BAFB4}"/>
              </a:ext>
            </a:extLst>
          </p:cNvPr>
          <p:cNvGraphicFramePr/>
          <p:nvPr>
            <p:extLst>
              <p:ext uri="{D42A27DB-BD31-4B8C-83A1-F6EECF244321}">
                <p14:modId xmlns:p14="http://schemas.microsoft.com/office/powerpoint/2010/main" val="3405633590"/>
              </p:ext>
            </p:extLst>
          </p:nvPr>
        </p:nvGraphicFramePr>
        <p:xfrm>
          <a:off x="2277036" y="605117"/>
          <a:ext cx="7942729" cy="57732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57" name="Graphic 369" descr="Man with cane with solid fill">
            <a:extLst>
              <a:ext uri="{FF2B5EF4-FFF2-40B4-BE49-F238E27FC236}">
                <a16:creationId xmlns:a16="http://schemas.microsoft.com/office/drawing/2014/main" id="{5C5308B3-886C-DF32-4EB9-27D1BA6D11C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194935" y="4612123"/>
            <a:ext cx="914400" cy="914400"/>
          </a:xfrm>
          <a:prstGeom prst="rect">
            <a:avLst/>
          </a:prstGeom>
        </p:spPr>
      </p:pic>
      <p:pic>
        <p:nvPicPr>
          <p:cNvPr id="972" name="Graphic 972" descr="Money with solid fill">
            <a:extLst>
              <a:ext uri="{FF2B5EF4-FFF2-40B4-BE49-F238E27FC236}">
                <a16:creationId xmlns:a16="http://schemas.microsoft.com/office/drawing/2014/main" id="{BD636876-8A9E-F44E-834D-32BAB52ACED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069106" y="4612341"/>
            <a:ext cx="914400" cy="914400"/>
          </a:xfrm>
          <a:prstGeom prst="rect">
            <a:avLst/>
          </a:prstGeom>
        </p:spPr>
      </p:pic>
      <p:pic>
        <p:nvPicPr>
          <p:cNvPr id="973" name="Graphic 973" descr="Credit card outline">
            <a:extLst>
              <a:ext uri="{FF2B5EF4-FFF2-40B4-BE49-F238E27FC236}">
                <a16:creationId xmlns:a16="http://schemas.microsoft.com/office/drawing/2014/main" id="{1BF427D5-41CD-C89D-DF59-F76DD387A427}"/>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8382000" y="4612341"/>
            <a:ext cx="914400" cy="914400"/>
          </a:xfrm>
          <a:prstGeom prst="rect">
            <a:avLst/>
          </a:prstGeom>
        </p:spPr>
      </p:pic>
      <p:pic>
        <p:nvPicPr>
          <p:cNvPr id="974" name="Graphic 974" descr="Skull outline">
            <a:extLst>
              <a:ext uri="{FF2B5EF4-FFF2-40B4-BE49-F238E27FC236}">
                <a16:creationId xmlns:a16="http://schemas.microsoft.com/office/drawing/2014/main" id="{26DA7B92-7CCC-171A-1F7C-A68B8582ACE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005482" y="2720788"/>
            <a:ext cx="914400" cy="914400"/>
          </a:xfrm>
          <a:prstGeom prst="rect">
            <a:avLst/>
          </a:prstGeom>
        </p:spPr>
      </p:pic>
      <p:pic>
        <p:nvPicPr>
          <p:cNvPr id="975" name="Graphic 975" descr="Link with solid fill">
            <a:extLst>
              <a:ext uri="{FF2B5EF4-FFF2-40B4-BE49-F238E27FC236}">
                <a16:creationId xmlns:a16="http://schemas.microsoft.com/office/drawing/2014/main" id="{55CBCC5C-3C6A-5DAD-9A5B-333113F63A72}"/>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175812" y="829235"/>
            <a:ext cx="914400" cy="914400"/>
          </a:xfrm>
          <a:prstGeom prst="rect">
            <a:avLst/>
          </a:prstGeom>
        </p:spPr>
      </p:pic>
    </p:spTree>
    <p:extLst>
      <p:ext uri="{BB962C8B-B14F-4D97-AF65-F5344CB8AC3E}">
        <p14:creationId xmlns:p14="http://schemas.microsoft.com/office/powerpoint/2010/main" val="793918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ECB60980-111C-FD47-1533-63179A1D8FE8}"/>
              </a:ext>
            </a:extLst>
          </p:cNvPr>
          <p:cNvGraphicFramePr/>
          <p:nvPr>
            <p:extLst>
              <p:ext uri="{D42A27DB-BD31-4B8C-83A1-F6EECF244321}">
                <p14:modId xmlns:p14="http://schemas.microsoft.com/office/powerpoint/2010/main" val="770776877"/>
              </p:ext>
            </p:extLst>
          </p:nvPr>
        </p:nvGraphicFramePr>
        <p:xfrm>
          <a:off x="627530" y="85165"/>
          <a:ext cx="10856257" cy="6598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2" name="Picture 812" descr="A picture containing text, vector graphics&#10;&#10;Description automatically generated">
            <a:extLst>
              <a:ext uri="{FF2B5EF4-FFF2-40B4-BE49-F238E27FC236}">
                <a16:creationId xmlns:a16="http://schemas.microsoft.com/office/drawing/2014/main" id="{FFA791D1-54C0-2457-17FA-E6E84E6802B8}"/>
              </a:ext>
            </a:extLst>
          </p:cNvPr>
          <p:cNvPicPr>
            <a:picLocks noChangeAspect="1"/>
          </p:cNvPicPr>
          <p:nvPr/>
        </p:nvPicPr>
        <p:blipFill>
          <a:blip r:embed="rId7"/>
          <a:stretch>
            <a:fillRect/>
          </a:stretch>
        </p:blipFill>
        <p:spPr>
          <a:xfrm>
            <a:off x="10112188" y="5243669"/>
            <a:ext cx="1882589" cy="1874990"/>
          </a:xfrm>
          <a:prstGeom prst="rect">
            <a:avLst/>
          </a:prstGeom>
        </p:spPr>
      </p:pic>
      <p:pic>
        <p:nvPicPr>
          <p:cNvPr id="813" name="Picture 813" descr="A picture containing text, sign&#10;&#10;Description automatically generated">
            <a:extLst>
              <a:ext uri="{FF2B5EF4-FFF2-40B4-BE49-F238E27FC236}">
                <a16:creationId xmlns:a16="http://schemas.microsoft.com/office/drawing/2014/main" id="{AE2357B7-EDA5-8A0D-B1EB-AEC766D19886}"/>
              </a:ext>
            </a:extLst>
          </p:cNvPr>
          <p:cNvPicPr>
            <a:picLocks noChangeAspect="1"/>
          </p:cNvPicPr>
          <p:nvPr/>
        </p:nvPicPr>
        <p:blipFill>
          <a:blip r:embed="rId8"/>
          <a:stretch>
            <a:fillRect/>
          </a:stretch>
        </p:blipFill>
        <p:spPr>
          <a:xfrm>
            <a:off x="0" y="88964"/>
            <a:ext cx="2743200" cy="2735601"/>
          </a:xfrm>
          <a:prstGeom prst="rect">
            <a:avLst/>
          </a:prstGeom>
        </p:spPr>
      </p:pic>
    </p:spTree>
    <p:extLst>
      <p:ext uri="{BB962C8B-B14F-4D97-AF65-F5344CB8AC3E}">
        <p14:creationId xmlns:p14="http://schemas.microsoft.com/office/powerpoint/2010/main" val="1119189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B67DB-C54C-1056-82DE-27E37667AF87}"/>
              </a:ext>
            </a:extLst>
          </p:cNvPr>
          <p:cNvSpPr>
            <a:spLocks noGrp="1"/>
          </p:cNvSpPr>
          <p:nvPr>
            <p:ph type="title"/>
          </p:nvPr>
        </p:nvSpPr>
        <p:spPr/>
        <p:txBody>
          <a:bodyPr>
            <a:normAutofit/>
          </a:bodyPr>
          <a:lstStyle/>
          <a:p>
            <a:pPr algn="ctr"/>
            <a:r>
              <a:rPr lang="en-GB" sz="4800" i="1" u="sng" dirty="0"/>
              <a:t>Scenario questions </a:t>
            </a:r>
            <a:endParaRPr lang="en-US"/>
          </a:p>
        </p:txBody>
      </p:sp>
      <p:sp>
        <p:nvSpPr>
          <p:cNvPr id="3" name="Content Placeholder 2">
            <a:extLst>
              <a:ext uri="{FF2B5EF4-FFF2-40B4-BE49-F238E27FC236}">
                <a16:creationId xmlns:a16="http://schemas.microsoft.com/office/drawing/2014/main" id="{140B986D-83A2-8169-0B5A-4A1AEFC9B121}"/>
              </a:ext>
            </a:extLst>
          </p:cNvPr>
          <p:cNvSpPr>
            <a:spLocks noGrp="1"/>
          </p:cNvSpPr>
          <p:nvPr>
            <p:ph idx="1"/>
          </p:nvPr>
        </p:nvSpPr>
        <p:spPr/>
        <p:txBody>
          <a:bodyPr vert="horz" lIns="91440" tIns="45720" rIns="91440" bIns="45720" rtlCol="0" anchor="t">
            <a:normAutofit fontScale="77500" lnSpcReduction="20000"/>
          </a:bodyPr>
          <a:lstStyle/>
          <a:p>
            <a:r>
              <a:rPr lang="en-GB" dirty="0">
                <a:ea typeface="+mn-lt"/>
                <a:cs typeface="+mn-lt"/>
              </a:rPr>
              <a:t>Anya is a potter who sells her pottery at craft fairs across the south of England. </a:t>
            </a:r>
            <a:endParaRPr lang="en-GB" dirty="0"/>
          </a:p>
          <a:p>
            <a:r>
              <a:rPr lang="en-GB" dirty="0">
                <a:ea typeface="+mn-lt"/>
                <a:cs typeface="+mn-lt"/>
              </a:rPr>
              <a:t>In November 2017, Anya booked a display stand at the Christmas Wonderland Fair which was organised by Crystal. Despite having no qualifications or experience in such work, and in order to save money, Crystal decided to install the display stands for the fair herself, including the display stand which Anya had booked. </a:t>
            </a:r>
            <a:endParaRPr lang="en-GB" dirty="0"/>
          </a:p>
          <a:p>
            <a:r>
              <a:rPr lang="en-GB" dirty="0">
                <a:ea typeface="+mn-lt"/>
                <a:cs typeface="+mn-lt"/>
              </a:rPr>
              <a:t>During the fair, the roof of Anya’s stand collapsed and fell on her and smashed a number of pottery items with a value of £450. It was established that the cause of the roof collapse was that the roof had been fitted incorrectly. Anya tried to protect herself from the falling roof and badly injured her hands. She spent a number of weeks in hospital, where she was told that the damage to her hands means that she cannot engage in any manually intensive activities, such as making pottery, for the rest of her life. </a:t>
            </a:r>
            <a:endParaRPr lang="en-GB" dirty="0"/>
          </a:p>
          <a:p>
            <a:r>
              <a:rPr lang="en-GB" dirty="0">
                <a:ea typeface="+mn-lt"/>
                <a:cs typeface="+mn-lt"/>
              </a:rPr>
              <a:t>In a separate area of the fair, a ‘Santa’s Grotto’ had also been set up. Within the grotto, white plastic sheeting was laid on the floor to replicate ice and snow on the ground. The sheeting was extremely slippery unless treated with a special finish. Crystal had refused to pay the £25 cost for the special finish and a number of children slipped over on the sheeting and were injured. </a:t>
            </a:r>
            <a:endParaRPr lang="en-GB" dirty="0"/>
          </a:p>
          <a:p>
            <a:r>
              <a:rPr lang="en-GB" dirty="0">
                <a:ea typeface="+mn-lt"/>
                <a:cs typeface="+mn-lt"/>
              </a:rPr>
              <a:t>Bradley, one of the children who slipped on the plastic sheeting, suffered particularly severe injuries due to a pre-existing medical condition which made his bones extremely brittle. </a:t>
            </a:r>
            <a:endParaRPr lang="en-GB" dirty="0"/>
          </a:p>
        </p:txBody>
      </p:sp>
    </p:spTree>
    <p:extLst>
      <p:ext uri="{BB962C8B-B14F-4D97-AF65-F5344CB8AC3E}">
        <p14:creationId xmlns:p14="http://schemas.microsoft.com/office/powerpoint/2010/main" val="1173523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83B9B-94D7-21AC-18F9-203ECACF4D9A}"/>
              </a:ext>
            </a:extLst>
          </p:cNvPr>
          <p:cNvSpPr>
            <a:spLocks noGrp="1"/>
          </p:cNvSpPr>
          <p:nvPr>
            <p:ph type="title"/>
          </p:nvPr>
        </p:nvSpPr>
        <p:spPr/>
        <p:txBody>
          <a:bodyPr/>
          <a:lstStyle/>
          <a:p>
            <a:r>
              <a:rPr lang="en-GB" sz="4800" i="1" u="sng" dirty="0"/>
              <a:t>Let's do something different</a:t>
            </a:r>
            <a:r>
              <a:rPr lang="en-GB" dirty="0"/>
              <a:t> </a:t>
            </a:r>
          </a:p>
        </p:txBody>
      </p:sp>
      <p:sp>
        <p:nvSpPr>
          <p:cNvPr id="3" name="Content Placeholder 2">
            <a:extLst>
              <a:ext uri="{FF2B5EF4-FFF2-40B4-BE49-F238E27FC236}">
                <a16:creationId xmlns:a16="http://schemas.microsoft.com/office/drawing/2014/main" id="{93ABCF24-0B21-9835-B07F-1C991553DD1E}"/>
              </a:ext>
            </a:extLst>
          </p:cNvPr>
          <p:cNvSpPr>
            <a:spLocks noGrp="1"/>
          </p:cNvSpPr>
          <p:nvPr>
            <p:ph idx="1"/>
          </p:nvPr>
        </p:nvSpPr>
        <p:spPr/>
        <p:txBody>
          <a:bodyPr vert="horz" lIns="91440" tIns="45720" rIns="91440" bIns="45720" rtlCol="0" anchor="t">
            <a:normAutofit/>
          </a:bodyPr>
          <a:lstStyle/>
          <a:p>
            <a:r>
              <a:rPr lang="en-GB" dirty="0"/>
              <a:t>One person in the group will act as the claimant and the other two are to advise whether there is a breach of duty of care. </a:t>
            </a:r>
          </a:p>
          <a:p>
            <a:endParaRPr lang="en-GB" dirty="0"/>
          </a:p>
          <a:p>
            <a:r>
              <a:rPr lang="en-GB" dirty="0"/>
              <a:t>Then you must change roles with the different scenarios. </a:t>
            </a:r>
          </a:p>
          <a:p>
            <a:endParaRPr lang="en-GB" dirty="0"/>
          </a:p>
          <a:p>
            <a:r>
              <a:rPr lang="en-GB" dirty="0"/>
              <a:t>Must ask the individual questions about their claim. </a:t>
            </a:r>
          </a:p>
        </p:txBody>
      </p:sp>
      <p:pic>
        <p:nvPicPr>
          <p:cNvPr id="4" name="Graphic 4" descr="Question Mark with solid fill">
            <a:extLst>
              <a:ext uri="{FF2B5EF4-FFF2-40B4-BE49-F238E27FC236}">
                <a16:creationId xmlns:a16="http://schemas.microsoft.com/office/drawing/2014/main" id="{0F71DA95-450B-D010-EFEC-6DE4A7F40D2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197788" y="3491754"/>
            <a:ext cx="2375646" cy="2375646"/>
          </a:xfrm>
          <a:prstGeom prst="rect">
            <a:avLst/>
          </a:prstGeom>
        </p:spPr>
      </p:pic>
    </p:spTree>
    <p:extLst>
      <p:ext uri="{BB962C8B-B14F-4D97-AF65-F5344CB8AC3E}">
        <p14:creationId xmlns:p14="http://schemas.microsoft.com/office/powerpoint/2010/main" val="3364731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7A443-05DD-E5B6-9B8A-47CE475C37E9}"/>
              </a:ext>
            </a:extLst>
          </p:cNvPr>
          <p:cNvSpPr>
            <a:spLocks noGrp="1"/>
          </p:cNvSpPr>
          <p:nvPr>
            <p:ph type="title"/>
          </p:nvPr>
        </p:nvSpPr>
        <p:spPr/>
        <p:txBody>
          <a:bodyPr>
            <a:normAutofit/>
          </a:bodyPr>
          <a:lstStyle/>
          <a:p>
            <a:pPr algn="ctr"/>
            <a:r>
              <a:rPr lang="en-GB" sz="6000" i="1" u="sng" dirty="0"/>
              <a:t>Scenario</a:t>
            </a:r>
            <a:endParaRPr lang="en-GB" sz="4800" i="1" dirty="0"/>
          </a:p>
        </p:txBody>
      </p:sp>
      <p:sp>
        <p:nvSpPr>
          <p:cNvPr id="3" name="Content Placeholder 2">
            <a:extLst>
              <a:ext uri="{FF2B5EF4-FFF2-40B4-BE49-F238E27FC236}">
                <a16:creationId xmlns:a16="http://schemas.microsoft.com/office/drawing/2014/main" id="{2BBFE041-00C0-6EE4-2E3A-87A0DC407DF7}"/>
              </a:ext>
            </a:extLst>
          </p:cNvPr>
          <p:cNvSpPr>
            <a:spLocks noGrp="1"/>
          </p:cNvSpPr>
          <p:nvPr>
            <p:ph idx="1"/>
          </p:nvPr>
        </p:nvSpPr>
        <p:spPr/>
        <p:txBody>
          <a:bodyPr vert="horz" lIns="91440" tIns="45720" rIns="91440" bIns="45720" rtlCol="0" anchor="t">
            <a:normAutofit fontScale="92500"/>
          </a:bodyPr>
          <a:lstStyle/>
          <a:p>
            <a:pPr marL="0" indent="0">
              <a:buNone/>
            </a:pPr>
            <a:r>
              <a:rPr lang="en-GB" dirty="0">
                <a:ea typeface="+mn-lt"/>
                <a:cs typeface="+mn-lt"/>
              </a:rPr>
              <a:t>Ben, Graeme and Andy are old school friends.  Every year they go camping together in Snowdonia National Park.  After they arrive on the Friday night, they decide to go to the pub where Ben and Graeme spend several hours reminiscing and by the time, they leave they are both over the legal driving limit.  Andy has not been drinking. On their way back to the campsite they pass a farm and notice a tractor with the keys in the ignition.  Graeme gets in and starts the engine.  Ben and Andy quickly jump in beside him.  None of them wear a seat belt.  At first, Graeme drives slowly around the farmyard but when Ben says, ‘is that the best you can do?’ he decides to go ‘off-road’ and drives it into a field.  Unfortunately, on the rough ground Graeme loses control of the tractor and it overturns.  Ben and Andy are thrown out onto the field.  Ben is seriously injured.  Though Andy escapes with only minor physical injuries, he later develops post-traumatic stress disorder (PTSD) as a result of the incident.  One day while walking home from work Andy ‘snaps’ lashing out at an innocent passer-by and causing them serious injury.  Though it is recognised that his actions were as a result of his PTSD, he is jailed for 6 months and loses his job. </a:t>
            </a:r>
            <a:endParaRPr lang="en-GB" dirty="0"/>
          </a:p>
        </p:txBody>
      </p:sp>
    </p:spTree>
    <p:extLst>
      <p:ext uri="{BB962C8B-B14F-4D97-AF65-F5344CB8AC3E}">
        <p14:creationId xmlns:p14="http://schemas.microsoft.com/office/powerpoint/2010/main" val="27236435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2CB9B-A158-1601-4F6A-B8EF34A821F8}"/>
              </a:ext>
            </a:extLst>
          </p:cNvPr>
          <p:cNvSpPr>
            <a:spLocks noGrp="1"/>
          </p:cNvSpPr>
          <p:nvPr>
            <p:ph type="title"/>
          </p:nvPr>
        </p:nvSpPr>
        <p:spPr/>
        <p:txBody>
          <a:bodyPr/>
          <a:lstStyle/>
          <a:p>
            <a:pPr algn="ctr"/>
            <a:r>
              <a:rPr lang="en-GB" sz="4800" i="1" u="sng" dirty="0"/>
              <a:t>Summary</a:t>
            </a:r>
            <a:r>
              <a:rPr lang="en-GB" dirty="0"/>
              <a:t> </a:t>
            </a:r>
            <a:endParaRPr lang="en-US"/>
          </a:p>
        </p:txBody>
      </p:sp>
      <p:sp>
        <p:nvSpPr>
          <p:cNvPr id="3" name="Content Placeholder 2">
            <a:extLst>
              <a:ext uri="{FF2B5EF4-FFF2-40B4-BE49-F238E27FC236}">
                <a16:creationId xmlns:a16="http://schemas.microsoft.com/office/drawing/2014/main" id="{B929FCC2-4D59-087E-8B16-A3C7AD52A137}"/>
              </a:ext>
            </a:extLst>
          </p:cNvPr>
          <p:cNvSpPr>
            <a:spLocks noGrp="1"/>
          </p:cNvSpPr>
          <p:nvPr>
            <p:ph idx="1"/>
          </p:nvPr>
        </p:nvSpPr>
        <p:spPr/>
        <p:txBody>
          <a:bodyPr vert="horz" lIns="91440" tIns="45720" rIns="91440" bIns="45720" rtlCol="0" anchor="t">
            <a:normAutofit/>
          </a:bodyPr>
          <a:lstStyle/>
          <a:p>
            <a:r>
              <a:rPr lang="en-GB" dirty="0"/>
              <a:t>Duty of care. </a:t>
            </a:r>
            <a:endParaRPr lang="en-US" dirty="0"/>
          </a:p>
          <a:p>
            <a:endParaRPr lang="en-GB" dirty="0"/>
          </a:p>
          <a:p>
            <a:r>
              <a:rPr lang="en-GB" dirty="0"/>
              <a:t>Breach of duty of care </a:t>
            </a:r>
          </a:p>
          <a:p>
            <a:endParaRPr lang="en-GB" dirty="0"/>
          </a:p>
          <a:p>
            <a:r>
              <a:rPr lang="en-GB" dirty="0"/>
              <a:t>Causation/ Remoteness. </a:t>
            </a:r>
          </a:p>
          <a:p>
            <a:endParaRPr lang="en-GB" dirty="0"/>
          </a:p>
          <a:p>
            <a:r>
              <a:rPr lang="en-GB" dirty="0"/>
              <a:t>Defences. </a:t>
            </a:r>
          </a:p>
        </p:txBody>
      </p:sp>
      <p:pic>
        <p:nvPicPr>
          <p:cNvPr id="4" name="Graphic 4" descr="Desk with solid fill">
            <a:extLst>
              <a:ext uri="{FF2B5EF4-FFF2-40B4-BE49-F238E27FC236}">
                <a16:creationId xmlns:a16="http://schemas.microsoft.com/office/drawing/2014/main" id="{C452BA8D-EBA2-99DE-ED73-2D7D1689F38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41342" y="3061448"/>
            <a:ext cx="2752164" cy="2752164"/>
          </a:xfrm>
          <a:prstGeom prst="rect">
            <a:avLst/>
          </a:prstGeom>
        </p:spPr>
      </p:pic>
    </p:spTree>
    <p:extLst>
      <p:ext uri="{BB962C8B-B14F-4D97-AF65-F5344CB8AC3E}">
        <p14:creationId xmlns:p14="http://schemas.microsoft.com/office/powerpoint/2010/main" val="3303069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Fireworks in the night sky over Dubai, UAE image - Free stock photo ...">
            <a:extLst>
              <a:ext uri="{FF2B5EF4-FFF2-40B4-BE49-F238E27FC236}">
                <a16:creationId xmlns:a16="http://schemas.microsoft.com/office/drawing/2014/main" id="{936ECB2B-D449-3764-8B40-0FB9A6E12AAE}"/>
              </a:ext>
            </a:extLst>
          </p:cNvPr>
          <p:cNvPicPr>
            <a:picLocks noChangeAspect="1"/>
          </p:cNvPicPr>
          <p:nvPr/>
        </p:nvPicPr>
        <p:blipFill>
          <a:blip r:embed="rId2"/>
          <a:stretch>
            <a:fillRect/>
          </a:stretch>
        </p:blipFill>
        <p:spPr>
          <a:xfrm>
            <a:off x="0" y="-963"/>
            <a:ext cx="12191670" cy="6863533"/>
          </a:xfrm>
          <a:prstGeom prst="rect">
            <a:avLst/>
          </a:prstGeom>
        </p:spPr>
      </p:pic>
      <p:sp>
        <p:nvSpPr>
          <p:cNvPr id="2" name="Title 1">
            <a:extLst>
              <a:ext uri="{FF2B5EF4-FFF2-40B4-BE49-F238E27FC236}">
                <a16:creationId xmlns:a16="http://schemas.microsoft.com/office/drawing/2014/main" id="{B92DEA13-FD5D-460B-11B7-66BFD8625E1A}"/>
              </a:ext>
            </a:extLst>
          </p:cNvPr>
          <p:cNvSpPr>
            <a:spLocks noGrp="1"/>
          </p:cNvSpPr>
          <p:nvPr>
            <p:ph type="ctrTitle"/>
          </p:nvPr>
        </p:nvSpPr>
        <p:spPr/>
        <p:txBody>
          <a:bodyPr>
            <a:normAutofit/>
          </a:bodyPr>
          <a:lstStyle/>
          <a:p>
            <a:r>
              <a:rPr lang="en-GB" sz="4800" dirty="0">
                <a:solidFill>
                  <a:schemeClr val="bg1"/>
                </a:solidFill>
              </a:rPr>
              <a:t>Thank you! </a:t>
            </a:r>
          </a:p>
        </p:txBody>
      </p:sp>
      <p:sp>
        <p:nvSpPr>
          <p:cNvPr id="3" name="Content Placeholder 2">
            <a:extLst>
              <a:ext uri="{FF2B5EF4-FFF2-40B4-BE49-F238E27FC236}">
                <a16:creationId xmlns:a16="http://schemas.microsoft.com/office/drawing/2014/main" id="{067A549A-61B8-7639-F069-693D5E4C3B1D}"/>
              </a:ext>
            </a:extLst>
          </p:cNvPr>
          <p:cNvSpPr>
            <a:spLocks noGrp="1"/>
          </p:cNvSpPr>
          <p:nvPr>
            <p:ph type="subTitle" idx="1"/>
          </p:nvPr>
        </p:nvSpPr>
        <p:spPr/>
        <p:txBody>
          <a:bodyPr vert="horz" lIns="91440" tIns="45720" rIns="91440" bIns="45720" rtlCol="0" anchor="t">
            <a:normAutofit/>
          </a:bodyPr>
          <a:lstStyle/>
          <a:p>
            <a:r>
              <a:rPr lang="en-GB" dirty="0">
                <a:solidFill>
                  <a:schemeClr val="bg1"/>
                </a:solidFill>
              </a:rPr>
              <a:t>Any questions?</a:t>
            </a:r>
          </a:p>
        </p:txBody>
      </p:sp>
    </p:spTree>
    <p:extLst>
      <p:ext uri="{BB962C8B-B14F-4D97-AF65-F5344CB8AC3E}">
        <p14:creationId xmlns:p14="http://schemas.microsoft.com/office/powerpoint/2010/main" val="917956623"/>
      </p:ext>
    </p:extLst>
  </p:cSld>
  <p:clrMapOvr>
    <a:masterClrMapping/>
  </p:clrMapOvr>
</p:sld>
</file>

<file path=ppt/theme/theme1.xml><?xml version="1.0" encoding="utf-8"?>
<a:theme xmlns:a="http://schemas.openxmlformats.org/drawingml/2006/main" name="AfterglowVTI">
  <a:themeElements>
    <a:clrScheme name="AnalogousFromRegularSeedRightStep">
      <a:dk1>
        <a:srgbClr val="000000"/>
      </a:dk1>
      <a:lt1>
        <a:srgbClr val="FFFFFF"/>
      </a:lt1>
      <a:dk2>
        <a:srgbClr val="311C22"/>
      </a:dk2>
      <a:lt2>
        <a:srgbClr val="F3F1F0"/>
      </a:lt2>
      <a:accent1>
        <a:srgbClr val="22B1C0"/>
      </a:accent1>
      <a:accent2>
        <a:srgbClr val="1773D5"/>
      </a:accent2>
      <a:accent3>
        <a:srgbClr val="2936E7"/>
      </a:accent3>
      <a:accent4>
        <a:srgbClr val="5F1FD6"/>
      </a:accent4>
      <a:accent5>
        <a:srgbClr val="BA29E7"/>
      </a:accent5>
      <a:accent6>
        <a:srgbClr val="D517B2"/>
      </a:accent6>
      <a:hlink>
        <a:srgbClr val="BF4C3F"/>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docProps/app.xml><?xml version="1.0" encoding="utf-8"?>
<Properties xmlns="http://schemas.openxmlformats.org/officeDocument/2006/extended-properties" xmlns:vt="http://schemas.openxmlformats.org/officeDocument/2006/docPropsVTypes">
  <Template>office theme</Template>
  <TotalTime>0</TotalTime>
  <Words>832</Words>
  <Application>Microsoft Office PowerPoint</Application>
  <PresentationFormat>Widescreen</PresentationFormat>
  <Paragraphs>71</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Garamond</vt:lpstr>
      <vt:lpstr>Trade Gothic Next Cond</vt:lpstr>
      <vt:lpstr>Trade Gothic Next Light</vt:lpstr>
      <vt:lpstr>AfterglowVTI</vt:lpstr>
      <vt:lpstr>Defences Part 2 </vt:lpstr>
      <vt:lpstr>Content </vt:lpstr>
      <vt:lpstr>Aims and Learning objectives </vt:lpstr>
      <vt:lpstr>Let's recap</vt:lpstr>
      <vt:lpstr>PowerPoint Presentation</vt:lpstr>
      <vt:lpstr>PowerPoint Presentation</vt:lpstr>
      <vt:lpstr>PowerPoint Presentation</vt:lpstr>
      <vt:lpstr>PowerPoint Presentation</vt:lpstr>
      <vt:lpstr>Scenario questions </vt:lpstr>
      <vt:lpstr>Let's do something different </vt:lpstr>
      <vt:lpstr>Scenario</vt:lpstr>
      <vt:lpstr>Summary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262</cp:revision>
  <dcterms:created xsi:type="dcterms:W3CDTF">2022-10-27T11:12:48Z</dcterms:created>
  <dcterms:modified xsi:type="dcterms:W3CDTF">2023-08-30T08:37:11Z</dcterms:modified>
</cp:coreProperties>
</file>